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26"/>
  </p:notesMasterIdLst>
  <p:sldIdLst>
    <p:sldId id="256" r:id="rId2"/>
    <p:sldId id="258" r:id="rId3"/>
    <p:sldId id="322" r:id="rId4"/>
    <p:sldId id="273" r:id="rId5"/>
    <p:sldId id="331" r:id="rId6"/>
    <p:sldId id="333" r:id="rId7"/>
    <p:sldId id="334" r:id="rId8"/>
    <p:sldId id="326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76" r:id="rId17"/>
    <p:sldId id="377" r:id="rId18"/>
    <p:sldId id="378" r:id="rId19"/>
    <p:sldId id="379" r:id="rId20"/>
    <p:sldId id="380" r:id="rId21"/>
    <p:sldId id="327" r:id="rId22"/>
    <p:sldId id="325" r:id="rId23"/>
    <p:sldId id="324" r:id="rId24"/>
    <p:sldId id="323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96D"/>
    <a:srgbClr val="96C733"/>
    <a:srgbClr val="B3D86A"/>
    <a:srgbClr val="DD4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>
      <p:cViewPr varScale="1">
        <p:scale>
          <a:sx n="88" d="100"/>
          <a:sy n="88" d="100"/>
        </p:scale>
        <p:origin x="59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71A9FB-D571-4E16-9DEE-5C8D55952890}">
      <dgm:prSet phldrT="[Текст]" custT="1"/>
      <dgm:spPr/>
      <dgm:t>
        <a:bodyPr/>
        <a:lstStyle/>
        <a:p>
          <a:pPr marL="446088" indent="-446088"/>
          <a:r>
            <a:rPr lang="ru-RU" sz="24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7.1 Общие сведения о галантерейных товарах, классификация текстильной галантереи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CE423-EC06-4BC3-9D3F-585E57840550}" type="parTrans" cxnId="{4A177CAD-B738-4D43-A4A7-7280BE01C96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4E9EE-7142-45C4-B5B4-260682811960}" type="sibTrans" cxnId="{4A177CAD-B738-4D43-A4A7-7280BE01C96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6BFB9F-1E88-49EA-BDB0-3394BBE32C9E}">
      <dgm:prSet custT="1"/>
      <dgm:spPr/>
      <dgm:t>
        <a:bodyPr/>
        <a:lstStyle/>
        <a:p>
          <a:pPr marL="446088" indent="-446088"/>
          <a:r>
            <a:rPr lang="ru-RU" sz="24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7.2 Характеристика ассортимента текстильной галантереи по группам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7A1FF7-4A60-4F85-8FB0-F67F3B1744D3}" type="parTrans" cxnId="{7427E667-B29F-43E9-8E6B-86533A175625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1BCF76-0508-4B98-A7E3-BB0DB2E247A2}" type="sibTrans" cxnId="{7427E667-B29F-43E9-8E6B-86533A175625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A97F8C-FA07-4259-BB54-6C000604CFB5}">
      <dgm:prSet custT="1"/>
      <dgm:spPr/>
      <dgm:t>
        <a:bodyPr/>
        <a:lstStyle/>
        <a:p>
          <a:pPr marL="446088" indent="-446088"/>
          <a:r>
            <a:rPr lang="ru-RU" sz="24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7.3 Контроль качества, маркировка, упаковка, хранение текстильной галантереи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2C55BE-6A6E-4907-A5BF-8F7F3E40F54C}" type="parTrans" cxnId="{39169D37-ACBB-4B80-BEA0-F7C9EB844D7E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0C5AC2-1FD2-4918-9127-8FC7609CD901}" type="sibTrans" cxnId="{39169D37-ACBB-4B80-BEA0-F7C9EB844D7E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3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3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3"/>
      <dgm:spPr/>
      <dgm:t>
        <a:bodyPr/>
        <a:lstStyle/>
        <a:p>
          <a:endParaRPr lang="ru-RU"/>
        </a:p>
      </dgm:t>
    </dgm:pt>
    <dgm:pt modelId="{F84282E1-4565-4A17-8095-7AFD756B1AC4}" type="pres">
      <dgm:prSet presAssocID="{2B71A9FB-D571-4E16-9DEE-5C8D55952890}" presName="text_1" presStyleLbl="node1" presStyleIdx="0" presStyleCnt="3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AC5-C87B-4274-A079-DC270768E12A}" type="pres">
      <dgm:prSet presAssocID="{2B71A9FB-D571-4E16-9DEE-5C8D55952890}" presName="accent_1" presStyleCnt="0"/>
      <dgm:spPr/>
      <dgm:t>
        <a:bodyPr/>
        <a:lstStyle/>
        <a:p>
          <a:endParaRPr lang="ru-RU"/>
        </a:p>
      </dgm:t>
    </dgm:pt>
    <dgm:pt modelId="{C7628E09-A5D0-43AC-834B-E8990AEC2BF8}" type="pres">
      <dgm:prSet presAssocID="{2B71A9FB-D571-4E16-9DEE-5C8D55952890}" presName="accentRepeatNode" presStyleLbl="solidFgAcc1" presStyleIdx="0" presStyleCnt="3"/>
      <dgm:spPr/>
      <dgm:t>
        <a:bodyPr/>
        <a:lstStyle/>
        <a:p>
          <a:endParaRPr lang="ru-RU"/>
        </a:p>
      </dgm:t>
    </dgm:pt>
    <dgm:pt modelId="{E1583EC4-EF3A-4E6C-B341-A2DD157D4B90}" type="pres">
      <dgm:prSet presAssocID="{C86BFB9F-1E88-49EA-BDB0-3394BBE32C9E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BA96CA-C619-4F6D-A481-DB93208D669D}" type="pres">
      <dgm:prSet presAssocID="{C86BFB9F-1E88-49EA-BDB0-3394BBE32C9E}" presName="accent_2" presStyleCnt="0"/>
      <dgm:spPr/>
    </dgm:pt>
    <dgm:pt modelId="{892B0400-322E-460D-B1C8-59024A539329}" type="pres">
      <dgm:prSet presAssocID="{C86BFB9F-1E88-49EA-BDB0-3394BBE32C9E}" presName="accentRepeatNode" presStyleLbl="solidFgAcc1" presStyleIdx="1" presStyleCnt="3"/>
      <dgm:spPr/>
    </dgm:pt>
    <dgm:pt modelId="{77571CF6-51D0-4C8A-AFC8-C6D8005E1B52}" type="pres">
      <dgm:prSet presAssocID="{2BA97F8C-FA07-4259-BB54-6C000604CFB5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248246-C33C-43D4-8905-A99FE6813771}" type="pres">
      <dgm:prSet presAssocID="{2BA97F8C-FA07-4259-BB54-6C000604CFB5}" presName="accent_3" presStyleCnt="0"/>
      <dgm:spPr/>
    </dgm:pt>
    <dgm:pt modelId="{1F513CE0-69BC-43A1-BD14-435ABC321930}" type="pres">
      <dgm:prSet presAssocID="{2BA97F8C-FA07-4259-BB54-6C000604CFB5}" presName="accentRepeatNode" presStyleLbl="solidFgAcc1" presStyleIdx="2" presStyleCnt="3"/>
      <dgm:spPr/>
    </dgm:pt>
  </dgm:ptLst>
  <dgm:cxnLst>
    <dgm:cxn modelId="{9A7210C7-57DA-4E4D-9B2C-57E8FB154F90}" type="presOf" srcId="{C86BFB9F-1E88-49EA-BDB0-3394BBE32C9E}" destId="{E1583EC4-EF3A-4E6C-B341-A2DD157D4B90}" srcOrd="0" destOrd="0" presId="urn:microsoft.com/office/officeart/2008/layout/VerticalCurvedList"/>
    <dgm:cxn modelId="{8D11CC78-6EBE-4F8C-A7E2-7A864651747B}" type="presOf" srcId="{2BA97F8C-FA07-4259-BB54-6C000604CFB5}" destId="{77571CF6-51D0-4C8A-AFC8-C6D8005E1B52}" srcOrd="0" destOrd="0" presId="urn:microsoft.com/office/officeart/2008/layout/VerticalCurvedList"/>
    <dgm:cxn modelId="{D012ACD3-5381-449A-BB21-1147CD2C30CC}" type="presOf" srcId="{CE14E9EE-7142-45C4-B5B4-260682811960}" destId="{BBDD1F15-5D5A-4430-A855-C76E50E51E42}" srcOrd="0" destOrd="0" presId="urn:microsoft.com/office/officeart/2008/layout/VerticalCurvedList"/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4A177CAD-B738-4D43-A4A7-7280BE01C964}" srcId="{CF845803-1717-4F48-B710-F7F1B43013F3}" destId="{2B71A9FB-D571-4E16-9DEE-5C8D55952890}" srcOrd="0" destOrd="0" parTransId="{AB5CE423-EC06-4BC3-9D3F-585E57840550}" sibTransId="{CE14E9EE-7142-45C4-B5B4-260682811960}"/>
    <dgm:cxn modelId="{5062863C-E7B4-4EEA-93C9-8201830D35D3}" type="presOf" srcId="{2B71A9FB-D571-4E16-9DEE-5C8D55952890}" destId="{F84282E1-4565-4A17-8095-7AFD756B1AC4}" srcOrd="0" destOrd="0" presId="urn:microsoft.com/office/officeart/2008/layout/VerticalCurvedList"/>
    <dgm:cxn modelId="{7427E667-B29F-43E9-8E6B-86533A175625}" srcId="{CF845803-1717-4F48-B710-F7F1B43013F3}" destId="{C86BFB9F-1E88-49EA-BDB0-3394BBE32C9E}" srcOrd="1" destOrd="0" parTransId="{B47A1FF7-4A60-4F85-8FB0-F67F3B1744D3}" sibTransId="{A91BCF76-0508-4B98-A7E3-BB0DB2E247A2}"/>
    <dgm:cxn modelId="{39169D37-ACBB-4B80-BEA0-F7C9EB844D7E}" srcId="{CF845803-1717-4F48-B710-F7F1B43013F3}" destId="{2BA97F8C-FA07-4259-BB54-6C000604CFB5}" srcOrd="2" destOrd="0" parTransId="{152C55BE-6A6E-4907-A5BF-8F7F3E40F54C}" sibTransId="{AF0C5AC2-1FD2-4918-9127-8FC7609CD901}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BD4AE010-3228-45FA-8060-7B73026EB861}" type="presParOf" srcId="{962C2BD0-517B-4E9C-A037-D4A0806612C4}" destId="{F84282E1-4565-4A17-8095-7AFD756B1AC4}" srcOrd="1" destOrd="0" presId="urn:microsoft.com/office/officeart/2008/layout/VerticalCurvedList"/>
    <dgm:cxn modelId="{68AD624A-2FFC-43E9-A344-2127B671DE34}" type="presParOf" srcId="{962C2BD0-517B-4E9C-A037-D4A0806612C4}" destId="{B2EC6AC5-C87B-4274-A079-DC270768E12A}" srcOrd="2" destOrd="0" presId="urn:microsoft.com/office/officeart/2008/layout/VerticalCurvedList"/>
    <dgm:cxn modelId="{0C764C63-A358-441F-9314-46AF4E4DEE30}" type="presParOf" srcId="{B2EC6AC5-C87B-4274-A079-DC270768E12A}" destId="{C7628E09-A5D0-43AC-834B-E8990AEC2BF8}" srcOrd="0" destOrd="0" presId="urn:microsoft.com/office/officeart/2008/layout/VerticalCurvedList"/>
    <dgm:cxn modelId="{BCD14A0B-7C8E-4428-9464-C23D1A4BC782}" type="presParOf" srcId="{962C2BD0-517B-4E9C-A037-D4A0806612C4}" destId="{E1583EC4-EF3A-4E6C-B341-A2DD157D4B90}" srcOrd="3" destOrd="0" presId="urn:microsoft.com/office/officeart/2008/layout/VerticalCurvedList"/>
    <dgm:cxn modelId="{673C567D-7FDC-4130-87E8-215097E000EE}" type="presParOf" srcId="{962C2BD0-517B-4E9C-A037-D4A0806612C4}" destId="{40BA96CA-C619-4F6D-A481-DB93208D669D}" srcOrd="4" destOrd="0" presId="urn:microsoft.com/office/officeart/2008/layout/VerticalCurvedList"/>
    <dgm:cxn modelId="{4448846D-240E-49E4-9D97-81793A3D1FED}" type="presParOf" srcId="{40BA96CA-C619-4F6D-A481-DB93208D669D}" destId="{892B0400-322E-460D-B1C8-59024A539329}" srcOrd="0" destOrd="0" presId="urn:microsoft.com/office/officeart/2008/layout/VerticalCurvedList"/>
    <dgm:cxn modelId="{DDE4AB4B-6FF4-4CFD-A675-0E0A7FE9FE6C}" type="presParOf" srcId="{962C2BD0-517B-4E9C-A037-D4A0806612C4}" destId="{77571CF6-51D0-4C8A-AFC8-C6D8005E1B52}" srcOrd="5" destOrd="0" presId="urn:microsoft.com/office/officeart/2008/layout/VerticalCurvedList"/>
    <dgm:cxn modelId="{2FB3A806-CF1B-40E6-981B-CD6F0B03ECE5}" type="presParOf" srcId="{962C2BD0-517B-4E9C-A037-D4A0806612C4}" destId="{B7248246-C33C-43D4-8905-A99FE6813771}" srcOrd="6" destOrd="0" presId="urn:microsoft.com/office/officeart/2008/layout/VerticalCurvedList"/>
    <dgm:cxn modelId="{4CE455A7-4717-4356-BDD9-39A3300E3B88}" type="presParOf" srcId="{B7248246-C33C-43D4-8905-A99FE6813771}" destId="{1F513CE0-69BC-43A1-BD14-435ABC32193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зависимости от материала</a:t>
          </a:r>
          <a:endParaRPr lang="ru-RU" sz="2400" b="1" i="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3DEA0-64A8-41F6-AAC1-84D630EEFB16}">
      <dgm:prSet phldrT="[Текст]" custT="1"/>
      <dgm:spPr/>
      <dgm:t>
        <a:bodyPr/>
        <a:lstStyle/>
        <a:p>
          <a:r>
            <a:rPr lang="ru-RU" sz="2000" smtClean="0">
              <a:latin typeface="Times New Roman" panose="02020603050405020304" pitchFamily="18" charset="0"/>
              <a:ea typeface="Times New Roman" panose="02020603050405020304" pitchFamily="18" charset="0"/>
            </a:rPr>
            <a:t>текстильная галантерея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B1B20-9D55-41C4-AC7F-3830AF96FBF4}" type="parTrans" cxnId="{9D780EB9-24E4-4F43-9057-94932278618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ECCEA-4D01-416F-99B8-F8DD37C7349B}" type="sibTrans" cxnId="{9D780EB9-24E4-4F43-9057-94932278618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3DF067-8983-483C-A1D4-FE449D52A642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кожаная галантерея</a:t>
          </a:r>
          <a:endParaRPr lang="ru-RU" sz="2000" dirty="0">
            <a:latin typeface="Times New Roman" panose="02020603050405020304" pitchFamily="18" charset="0"/>
            <a:ea typeface="Times New Roman" panose="02020603050405020304" pitchFamily="18" charset="0"/>
          </a:endParaRPr>
        </a:p>
      </dgm:t>
    </dgm:pt>
    <dgm:pt modelId="{0FB95E71-FFA2-480B-A174-0187DAE112D5}" type="parTrans" cxnId="{80A20581-413D-4757-83E9-1E824B78F0A9}">
      <dgm:prSet/>
      <dgm:spPr/>
      <dgm:t>
        <a:bodyPr/>
        <a:lstStyle/>
        <a:p>
          <a:endParaRPr lang="ru-RU" sz="2000"/>
        </a:p>
      </dgm:t>
    </dgm:pt>
    <dgm:pt modelId="{D9D828E8-117B-457C-81C4-F467B4EA77AF}" type="sibTrans" cxnId="{80A20581-413D-4757-83E9-1E824B78F0A9}">
      <dgm:prSet/>
      <dgm:spPr/>
      <dgm:t>
        <a:bodyPr/>
        <a:lstStyle/>
        <a:p>
          <a:endParaRPr lang="ru-RU" sz="2000"/>
        </a:p>
      </dgm:t>
    </dgm:pt>
    <dgm:pt modelId="{F8B81151-5B98-423B-A4F0-3AEC4022C870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металлическая галантерея</a:t>
          </a:r>
          <a:endParaRPr lang="ru-RU" sz="2000" dirty="0">
            <a:latin typeface="Times New Roman" panose="02020603050405020304" pitchFamily="18" charset="0"/>
            <a:ea typeface="Times New Roman" panose="02020603050405020304" pitchFamily="18" charset="0"/>
          </a:endParaRPr>
        </a:p>
      </dgm:t>
    </dgm:pt>
    <dgm:pt modelId="{7A59EE62-3189-4C44-BC44-663608D5E34A}" type="parTrans" cxnId="{1F71A04B-6847-41D6-B502-1ED064215C85}">
      <dgm:prSet/>
      <dgm:spPr/>
      <dgm:t>
        <a:bodyPr/>
        <a:lstStyle/>
        <a:p>
          <a:endParaRPr lang="ru-RU" sz="2000"/>
        </a:p>
      </dgm:t>
    </dgm:pt>
    <dgm:pt modelId="{5BF522BF-5868-4B5D-A2EF-76D912B9F337}" type="sibTrans" cxnId="{1F71A04B-6847-41D6-B502-1ED064215C85}">
      <dgm:prSet/>
      <dgm:spPr/>
      <dgm:t>
        <a:bodyPr/>
        <a:lstStyle/>
        <a:p>
          <a:endParaRPr lang="ru-RU" sz="2000"/>
        </a:p>
      </dgm:t>
    </dgm:pt>
    <dgm:pt modelId="{D71EE7D2-6B67-45D7-8E1D-4681F73404B4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галантерея из пластмасс и поделочных материалов</a:t>
          </a:r>
          <a:endParaRPr lang="ru-RU" sz="2000" dirty="0">
            <a:latin typeface="Times New Roman" panose="02020603050405020304" pitchFamily="18" charset="0"/>
            <a:ea typeface="Times New Roman" panose="02020603050405020304" pitchFamily="18" charset="0"/>
          </a:endParaRPr>
        </a:p>
      </dgm:t>
    </dgm:pt>
    <dgm:pt modelId="{D6906527-FA6C-4A5D-8418-DBD99ABE8F27}" type="parTrans" cxnId="{DE639314-F702-49D6-85C3-A569A066A73C}">
      <dgm:prSet/>
      <dgm:spPr/>
      <dgm:t>
        <a:bodyPr/>
        <a:lstStyle/>
        <a:p>
          <a:endParaRPr lang="ru-RU" sz="2000"/>
        </a:p>
      </dgm:t>
    </dgm:pt>
    <dgm:pt modelId="{830AE7CF-ACF4-45DC-ADE9-00362DD99A60}" type="sibTrans" cxnId="{DE639314-F702-49D6-85C3-A569A066A73C}">
      <dgm:prSet/>
      <dgm:spPr/>
      <dgm:t>
        <a:bodyPr/>
        <a:lstStyle/>
        <a:p>
          <a:endParaRPr lang="ru-RU" sz="2000"/>
        </a:p>
      </dgm:t>
    </dgm:pt>
    <dgm:pt modelId="{C46137EA-C375-4AE0-B25C-48E0592869C0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щетки</a:t>
          </a:r>
          <a:endParaRPr lang="ru-RU" sz="2000" dirty="0">
            <a:latin typeface="Times New Roman" panose="02020603050405020304" pitchFamily="18" charset="0"/>
            <a:ea typeface="Times New Roman" panose="02020603050405020304" pitchFamily="18" charset="0"/>
          </a:endParaRPr>
        </a:p>
      </dgm:t>
    </dgm:pt>
    <dgm:pt modelId="{CB60BA06-B905-4B59-B056-1BEF5551004F}" type="parTrans" cxnId="{36E74C92-8DAB-4E1C-861F-A2111AD58F56}">
      <dgm:prSet/>
      <dgm:spPr/>
      <dgm:t>
        <a:bodyPr/>
        <a:lstStyle/>
        <a:p>
          <a:endParaRPr lang="ru-RU" sz="2000"/>
        </a:p>
      </dgm:t>
    </dgm:pt>
    <dgm:pt modelId="{794C9CCC-A7FC-46A5-96C8-1DC4DF996033}" type="sibTrans" cxnId="{36E74C92-8DAB-4E1C-861F-A2111AD58F56}">
      <dgm:prSet/>
      <dgm:spPr/>
      <dgm:t>
        <a:bodyPr/>
        <a:lstStyle/>
        <a:p>
          <a:endParaRPr lang="ru-RU" sz="2000"/>
        </a:p>
      </dgm:t>
    </dgm:pt>
    <dgm:pt modelId="{95526C42-ACC6-4A62-A588-555CAC8FC04D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зеркала</a:t>
          </a:r>
          <a:endParaRPr lang="ru-RU" sz="2000" dirty="0">
            <a:latin typeface="Times New Roman" panose="02020603050405020304" pitchFamily="18" charset="0"/>
            <a:ea typeface="Times New Roman" panose="02020603050405020304" pitchFamily="18" charset="0"/>
          </a:endParaRPr>
        </a:p>
      </dgm:t>
    </dgm:pt>
    <dgm:pt modelId="{C9201CD0-A463-4E1F-8CE5-BAB280AE33F3}" type="parTrans" cxnId="{3BB4155F-D73B-4F3A-A45D-47A33DFABF08}">
      <dgm:prSet/>
      <dgm:spPr/>
      <dgm:t>
        <a:bodyPr/>
        <a:lstStyle/>
        <a:p>
          <a:endParaRPr lang="ru-RU" sz="2000"/>
        </a:p>
      </dgm:t>
    </dgm:pt>
    <dgm:pt modelId="{F958D227-DE78-40A0-8740-FA4947F7C894}" type="sibTrans" cxnId="{3BB4155F-D73B-4F3A-A45D-47A33DFABF08}">
      <dgm:prSet/>
      <dgm:spPr/>
      <dgm:t>
        <a:bodyPr/>
        <a:lstStyle/>
        <a:p>
          <a:endParaRPr lang="ru-RU" sz="2000"/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412905" custScaleY="710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  <dgm:pt modelId="{EB7FD21B-956A-4943-A533-65BB27318947}" type="pres">
      <dgm:prSet presAssocID="{AE7B1B20-9D55-41C4-AC7F-3830AF96FBF4}" presName="Name10" presStyleLbl="parChTrans1D2" presStyleIdx="0" presStyleCnt="6"/>
      <dgm:spPr/>
      <dgm:t>
        <a:bodyPr/>
        <a:lstStyle/>
        <a:p>
          <a:endParaRPr lang="ru-RU"/>
        </a:p>
      </dgm:t>
    </dgm:pt>
    <dgm:pt modelId="{BC792E35-F449-4FBB-91A0-5A4CB918DF01}" type="pres">
      <dgm:prSet presAssocID="{5EF3DEA0-64A8-41F6-AAC1-84D630EEFB16}" presName="hierRoot2" presStyleCnt="0"/>
      <dgm:spPr/>
    </dgm:pt>
    <dgm:pt modelId="{9171E93E-8871-4885-BC5F-991F2D9F88D2}" type="pres">
      <dgm:prSet presAssocID="{5EF3DEA0-64A8-41F6-AAC1-84D630EEFB16}" presName="composite2" presStyleCnt="0"/>
      <dgm:spPr/>
    </dgm:pt>
    <dgm:pt modelId="{7A6A7358-5BBC-4B56-AC5D-12937FB9BF8F}" type="pres">
      <dgm:prSet presAssocID="{5EF3DEA0-64A8-41F6-AAC1-84D630EEFB16}" presName="background2" presStyleLbl="node2" presStyleIdx="0" presStyleCnt="6"/>
      <dgm:spPr/>
    </dgm:pt>
    <dgm:pt modelId="{8CEAFFA4-4138-406A-99A6-55C83ED0DE25}" type="pres">
      <dgm:prSet presAssocID="{5EF3DEA0-64A8-41F6-AAC1-84D630EEFB16}" presName="text2" presStyleLbl="fgAcc2" presStyleIdx="0" presStyleCnt="6" custScaleX="1193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410BC3-98B1-47CA-B1D2-22AB0F2E4596}" type="pres">
      <dgm:prSet presAssocID="{5EF3DEA0-64A8-41F6-AAC1-84D630EEFB16}" presName="hierChild3" presStyleCnt="0"/>
      <dgm:spPr/>
    </dgm:pt>
    <dgm:pt modelId="{0C36E657-D34E-4D3E-BC95-92AB844F3E0F}" type="pres">
      <dgm:prSet presAssocID="{0FB95E71-FFA2-480B-A174-0187DAE112D5}" presName="Name10" presStyleLbl="parChTrans1D2" presStyleIdx="1" presStyleCnt="6"/>
      <dgm:spPr/>
      <dgm:t>
        <a:bodyPr/>
        <a:lstStyle/>
        <a:p>
          <a:endParaRPr lang="ru-RU"/>
        </a:p>
      </dgm:t>
    </dgm:pt>
    <dgm:pt modelId="{17A5D20F-AB27-4B0A-907F-2F6405C542D0}" type="pres">
      <dgm:prSet presAssocID="{EC3DF067-8983-483C-A1D4-FE449D52A642}" presName="hierRoot2" presStyleCnt="0"/>
      <dgm:spPr/>
    </dgm:pt>
    <dgm:pt modelId="{254F75E6-9A5D-4BE1-824D-B33A8CCA9677}" type="pres">
      <dgm:prSet presAssocID="{EC3DF067-8983-483C-A1D4-FE449D52A642}" presName="composite2" presStyleCnt="0"/>
      <dgm:spPr/>
    </dgm:pt>
    <dgm:pt modelId="{647978BA-541F-44EE-8635-27CF6ECE068E}" type="pres">
      <dgm:prSet presAssocID="{EC3DF067-8983-483C-A1D4-FE449D52A642}" presName="background2" presStyleLbl="node2" presStyleIdx="1" presStyleCnt="6"/>
      <dgm:spPr/>
    </dgm:pt>
    <dgm:pt modelId="{A102C361-246A-48E6-BFC5-C24ACE29C345}" type="pres">
      <dgm:prSet presAssocID="{EC3DF067-8983-483C-A1D4-FE449D52A642}" presName="text2" presStyleLbl="fgAcc2" presStyleIdx="1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26669E0-167E-4F95-A0CB-B6F29BBB2A1A}" type="pres">
      <dgm:prSet presAssocID="{EC3DF067-8983-483C-A1D4-FE449D52A642}" presName="hierChild3" presStyleCnt="0"/>
      <dgm:spPr/>
    </dgm:pt>
    <dgm:pt modelId="{DA6F6EC8-E6F2-4C15-AA0F-410BE6EEB9B4}" type="pres">
      <dgm:prSet presAssocID="{7A59EE62-3189-4C44-BC44-663608D5E34A}" presName="Name10" presStyleLbl="parChTrans1D2" presStyleIdx="2" presStyleCnt="6"/>
      <dgm:spPr/>
      <dgm:t>
        <a:bodyPr/>
        <a:lstStyle/>
        <a:p>
          <a:endParaRPr lang="ru-RU"/>
        </a:p>
      </dgm:t>
    </dgm:pt>
    <dgm:pt modelId="{85EFB13C-760A-4D7D-ABB8-327CF42C5936}" type="pres">
      <dgm:prSet presAssocID="{F8B81151-5B98-423B-A4F0-3AEC4022C870}" presName="hierRoot2" presStyleCnt="0"/>
      <dgm:spPr/>
    </dgm:pt>
    <dgm:pt modelId="{2332D91D-538B-469D-83DB-C176283436CF}" type="pres">
      <dgm:prSet presAssocID="{F8B81151-5B98-423B-A4F0-3AEC4022C870}" presName="composite2" presStyleCnt="0"/>
      <dgm:spPr/>
    </dgm:pt>
    <dgm:pt modelId="{F7AE32C4-C675-45FE-9655-F4931675BAFC}" type="pres">
      <dgm:prSet presAssocID="{F8B81151-5B98-423B-A4F0-3AEC4022C870}" presName="background2" presStyleLbl="node2" presStyleIdx="2" presStyleCnt="6"/>
      <dgm:spPr/>
    </dgm:pt>
    <dgm:pt modelId="{A68ECCB3-27E0-40D1-9907-DF6620675B89}" type="pres">
      <dgm:prSet presAssocID="{F8B81151-5B98-423B-A4F0-3AEC4022C870}" presName="text2" presStyleLbl="fgAcc2" presStyleIdx="2" presStyleCnt="6" custScaleX="1220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755387A-C3C5-473E-B36D-BAF36C13EF6D}" type="pres">
      <dgm:prSet presAssocID="{F8B81151-5B98-423B-A4F0-3AEC4022C870}" presName="hierChild3" presStyleCnt="0"/>
      <dgm:spPr/>
    </dgm:pt>
    <dgm:pt modelId="{B398A31B-1E48-49F2-91EA-1D96DC5AC83F}" type="pres">
      <dgm:prSet presAssocID="{D6906527-FA6C-4A5D-8418-DBD99ABE8F27}" presName="Name10" presStyleLbl="parChTrans1D2" presStyleIdx="3" presStyleCnt="6"/>
      <dgm:spPr/>
      <dgm:t>
        <a:bodyPr/>
        <a:lstStyle/>
        <a:p>
          <a:endParaRPr lang="ru-RU"/>
        </a:p>
      </dgm:t>
    </dgm:pt>
    <dgm:pt modelId="{42335D4C-2CDA-4F7D-8FC9-0BACE619DE8C}" type="pres">
      <dgm:prSet presAssocID="{D71EE7D2-6B67-45D7-8E1D-4681F73404B4}" presName="hierRoot2" presStyleCnt="0"/>
      <dgm:spPr/>
    </dgm:pt>
    <dgm:pt modelId="{1E2DF755-3AB4-4D35-B837-62846594DFEC}" type="pres">
      <dgm:prSet presAssocID="{D71EE7D2-6B67-45D7-8E1D-4681F73404B4}" presName="composite2" presStyleCnt="0"/>
      <dgm:spPr/>
    </dgm:pt>
    <dgm:pt modelId="{6B3CCB87-D80E-40F4-8E52-81938BC6E230}" type="pres">
      <dgm:prSet presAssocID="{D71EE7D2-6B67-45D7-8E1D-4681F73404B4}" presName="background2" presStyleLbl="node2" presStyleIdx="3" presStyleCnt="6"/>
      <dgm:spPr/>
    </dgm:pt>
    <dgm:pt modelId="{30A866A4-8981-450B-859B-AC13A0ABAC51}" type="pres">
      <dgm:prSet presAssocID="{D71EE7D2-6B67-45D7-8E1D-4681F73404B4}" presName="text2" presStyleLbl="fgAcc2" presStyleIdx="3" presStyleCnt="6" custScaleX="1356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A1E143E-7BAF-4155-A5FC-5A747D95CC2E}" type="pres">
      <dgm:prSet presAssocID="{D71EE7D2-6B67-45D7-8E1D-4681F73404B4}" presName="hierChild3" presStyleCnt="0"/>
      <dgm:spPr/>
    </dgm:pt>
    <dgm:pt modelId="{ACB22AC5-6DA3-403D-ACF1-E7D64BF04A84}" type="pres">
      <dgm:prSet presAssocID="{CB60BA06-B905-4B59-B056-1BEF5551004F}" presName="Name10" presStyleLbl="parChTrans1D2" presStyleIdx="4" presStyleCnt="6"/>
      <dgm:spPr/>
      <dgm:t>
        <a:bodyPr/>
        <a:lstStyle/>
        <a:p>
          <a:endParaRPr lang="ru-RU"/>
        </a:p>
      </dgm:t>
    </dgm:pt>
    <dgm:pt modelId="{3BE67EC6-214C-42B4-8802-E64231571ED5}" type="pres">
      <dgm:prSet presAssocID="{C46137EA-C375-4AE0-B25C-48E0592869C0}" presName="hierRoot2" presStyleCnt="0"/>
      <dgm:spPr/>
    </dgm:pt>
    <dgm:pt modelId="{3019D4B8-A15C-4195-A7BC-3ECDC8780867}" type="pres">
      <dgm:prSet presAssocID="{C46137EA-C375-4AE0-B25C-48E0592869C0}" presName="composite2" presStyleCnt="0"/>
      <dgm:spPr/>
    </dgm:pt>
    <dgm:pt modelId="{A99C7192-C111-4030-AB5A-96D8402F6571}" type="pres">
      <dgm:prSet presAssocID="{C46137EA-C375-4AE0-B25C-48E0592869C0}" presName="background2" presStyleLbl="node2" presStyleIdx="4" presStyleCnt="6"/>
      <dgm:spPr/>
    </dgm:pt>
    <dgm:pt modelId="{0CF9F864-E88F-4D82-9ED2-254F2A47A419}" type="pres">
      <dgm:prSet presAssocID="{C46137EA-C375-4AE0-B25C-48E0592869C0}" presName="text2" presStyleLbl="fgAcc2" presStyleIdx="4" presStyleCnt="6" custScaleX="647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F52323-F5FB-4877-8A89-77E4B94BFCA2}" type="pres">
      <dgm:prSet presAssocID="{C46137EA-C375-4AE0-B25C-48E0592869C0}" presName="hierChild3" presStyleCnt="0"/>
      <dgm:spPr/>
    </dgm:pt>
    <dgm:pt modelId="{52E032EE-CE00-4F30-B80F-A32FCD013FC7}" type="pres">
      <dgm:prSet presAssocID="{C9201CD0-A463-4E1F-8CE5-BAB280AE33F3}" presName="Name10" presStyleLbl="parChTrans1D2" presStyleIdx="5" presStyleCnt="6"/>
      <dgm:spPr/>
      <dgm:t>
        <a:bodyPr/>
        <a:lstStyle/>
        <a:p>
          <a:endParaRPr lang="ru-RU"/>
        </a:p>
      </dgm:t>
    </dgm:pt>
    <dgm:pt modelId="{46A78404-92FD-4FDE-B155-521EBEE42085}" type="pres">
      <dgm:prSet presAssocID="{95526C42-ACC6-4A62-A588-555CAC8FC04D}" presName="hierRoot2" presStyleCnt="0"/>
      <dgm:spPr/>
    </dgm:pt>
    <dgm:pt modelId="{EFC942FB-C0DF-4182-9799-1B06B9457A5C}" type="pres">
      <dgm:prSet presAssocID="{95526C42-ACC6-4A62-A588-555CAC8FC04D}" presName="composite2" presStyleCnt="0"/>
      <dgm:spPr/>
    </dgm:pt>
    <dgm:pt modelId="{42AAA763-453C-454B-AC48-B185E8F00B73}" type="pres">
      <dgm:prSet presAssocID="{95526C42-ACC6-4A62-A588-555CAC8FC04D}" presName="background2" presStyleLbl="node2" presStyleIdx="5" presStyleCnt="6"/>
      <dgm:spPr/>
    </dgm:pt>
    <dgm:pt modelId="{2873A608-E91B-408D-9BDB-D72C0D46EB40}" type="pres">
      <dgm:prSet presAssocID="{95526C42-ACC6-4A62-A588-555CAC8FC04D}" presName="text2" presStyleLbl="fgAcc2" presStyleIdx="5" presStyleCnt="6" custScaleX="683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2CFBF4-DA7F-4ADC-B3FE-57E7FCAEFF9F}" type="pres">
      <dgm:prSet presAssocID="{95526C42-ACC6-4A62-A588-555CAC8FC04D}" presName="hierChild3" presStyleCnt="0"/>
      <dgm:spPr/>
    </dgm:pt>
  </dgm:ptLst>
  <dgm:cxnLst>
    <dgm:cxn modelId="{36E74C92-8DAB-4E1C-861F-A2111AD58F56}" srcId="{3B414F73-02DB-4D01-8676-7D083DE81811}" destId="{C46137EA-C375-4AE0-B25C-48E0592869C0}" srcOrd="4" destOrd="0" parTransId="{CB60BA06-B905-4B59-B056-1BEF5551004F}" sibTransId="{794C9CCC-A7FC-46A5-96C8-1DC4DF996033}"/>
    <dgm:cxn modelId="{D1274522-B9B8-4091-BBDB-C9B7C0096EF1}" type="presOf" srcId="{C9201CD0-A463-4E1F-8CE5-BAB280AE33F3}" destId="{52E032EE-CE00-4F30-B80F-A32FCD013FC7}" srcOrd="0" destOrd="0" presId="urn:microsoft.com/office/officeart/2005/8/layout/hierarchy1"/>
    <dgm:cxn modelId="{66D1AB09-4725-4C57-B152-98732C83A336}" type="presOf" srcId="{4FD08BA6-0770-4932-8CF4-9146A01DB362}" destId="{10E7E5EC-6B81-45BF-AB8C-68AF8B3D4189}" srcOrd="0" destOrd="0" presId="urn:microsoft.com/office/officeart/2005/8/layout/hierarchy1"/>
    <dgm:cxn modelId="{3ECCEB27-3F8A-4111-B5AC-60AF45CFC50E}" type="presOf" srcId="{95526C42-ACC6-4A62-A588-555CAC8FC04D}" destId="{2873A608-E91B-408D-9BDB-D72C0D46EB40}" srcOrd="0" destOrd="0" presId="urn:microsoft.com/office/officeart/2005/8/layout/hierarchy1"/>
    <dgm:cxn modelId="{9D780EB9-24E4-4F43-9057-949322786182}" srcId="{3B414F73-02DB-4D01-8676-7D083DE81811}" destId="{5EF3DEA0-64A8-41F6-AAC1-84D630EEFB16}" srcOrd="0" destOrd="0" parTransId="{AE7B1B20-9D55-41C4-AC7F-3830AF96FBF4}" sibTransId="{FC2ECCEA-4D01-416F-99B8-F8DD37C7349B}"/>
    <dgm:cxn modelId="{667D2473-B72D-4393-B250-A98AF40EDFCE}" type="presOf" srcId="{C46137EA-C375-4AE0-B25C-48E0592869C0}" destId="{0CF9F864-E88F-4D82-9ED2-254F2A47A419}" srcOrd="0" destOrd="0" presId="urn:microsoft.com/office/officeart/2005/8/layout/hierarchy1"/>
    <dgm:cxn modelId="{11C4C24C-2C96-4F76-851A-A151D7D921DB}" type="presOf" srcId="{0FB95E71-FFA2-480B-A174-0187DAE112D5}" destId="{0C36E657-D34E-4D3E-BC95-92AB844F3E0F}" srcOrd="0" destOrd="0" presId="urn:microsoft.com/office/officeart/2005/8/layout/hierarchy1"/>
    <dgm:cxn modelId="{F038CF09-8FEC-43CD-BB79-1672C9F328CB}" type="presOf" srcId="{F8B81151-5B98-423B-A4F0-3AEC4022C870}" destId="{A68ECCB3-27E0-40D1-9907-DF6620675B89}" srcOrd="0" destOrd="0" presId="urn:microsoft.com/office/officeart/2005/8/layout/hierarchy1"/>
    <dgm:cxn modelId="{1F71A04B-6847-41D6-B502-1ED064215C85}" srcId="{3B414F73-02DB-4D01-8676-7D083DE81811}" destId="{F8B81151-5B98-423B-A4F0-3AEC4022C870}" srcOrd="2" destOrd="0" parTransId="{7A59EE62-3189-4C44-BC44-663608D5E34A}" sibTransId="{5BF522BF-5868-4B5D-A2EF-76D912B9F337}"/>
    <dgm:cxn modelId="{3BB4155F-D73B-4F3A-A45D-47A33DFABF08}" srcId="{3B414F73-02DB-4D01-8676-7D083DE81811}" destId="{95526C42-ACC6-4A62-A588-555CAC8FC04D}" srcOrd="5" destOrd="0" parTransId="{C9201CD0-A463-4E1F-8CE5-BAB280AE33F3}" sibTransId="{F958D227-DE78-40A0-8740-FA4947F7C894}"/>
    <dgm:cxn modelId="{ADA66295-AC57-477E-8933-D3A34F9CE88A}" type="presOf" srcId="{D6906527-FA6C-4A5D-8418-DBD99ABE8F27}" destId="{B398A31B-1E48-49F2-91EA-1D96DC5AC83F}" srcOrd="0" destOrd="0" presId="urn:microsoft.com/office/officeart/2005/8/layout/hierarchy1"/>
    <dgm:cxn modelId="{80A20581-413D-4757-83E9-1E824B78F0A9}" srcId="{3B414F73-02DB-4D01-8676-7D083DE81811}" destId="{EC3DF067-8983-483C-A1D4-FE449D52A642}" srcOrd="1" destOrd="0" parTransId="{0FB95E71-FFA2-480B-A174-0187DAE112D5}" sibTransId="{D9D828E8-117B-457C-81C4-F467B4EA77AF}"/>
    <dgm:cxn modelId="{DE639314-F702-49D6-85C3-A569A066A73C}" srcId="{3B414F73-02DB-4D01-8676-7D083DE81811}" destId="{D71EE7D2-6B67-45D7-8E1D-4681F73404B4}" srcOrd="3" destOrd="0" parTransId="{D6906527-FA6C-4A5D-8418-DBD99ABE8F27}" sibTransId="{830AE7CF-ACF4-45DC-ADE9-00362DD99A60}"/>
    <dgm:cxn modelId="{E38B0B55-A6E0-4981-9CD1-420D4D95666B}" type="presOf" srcId="{D71EE7D2-6B67-45D7-8E1D-4681F73404B4}" destId="{30A866A4-8981-450B-859B-AC13A0ABAC51}" srcOrd="0" destOrd="0" presId="urn:microsoft.com/office/officeart/2005/8/layout/hierarchy1"/>
    <dgm:cxn modelId="{6772018C-2334-4D52-A149-A71583DF11F2}" type="presOf" srcId="{7A59EE62-3189-4C44-BC44-663608D5E34A}" destId="{DA6F6EC8-E6F2-4C15-AA0F-410BE6EEB9B4}" srcOrd="0" destOrd="0" presId="urn:microsoft.com/office/officeart/2005/8/layout/hierarchy1"/>
    <dgm:cxn modelId="{8E6C1B9C-5613-40F2-A28D-C4810762B538}" type="presOf" srcId="{CB60BA06-B905-4B59-B056-1BEF5551004F}" destId="{ACB22AC5-6DA3-403D-ACF1-E7D64BF04A84}" srcOrd="0" destOrd="0" presId="urn:microsoft.com/office/officeart/2005/8/layout/hierarchy1"/>
    <dgm:cxn modelId="{521FEABF-9242-4812-B898-70769E1EEB40}" type="presOf" srcId="{AE7B1B20-9D55-41C4-AC7F-3830AF96FBF4}" destId="{EB7FD21B-956A-4943-A533-65BB27318947}" srcOrd="0" destOrd="0" presId="urn:microsoft.com/office/officeart/2005/8/layout/hierarchy1"/>
    <dgm:cxn modelId="{2B02BD92-B8B0-439F-A676-CC9DBC87E789}" type="presOf" srcId="{EC3DF067-8983-483C-A1D4-FE449D52A642}" destId="{A102C361-246A-48E6-BFC5-C24ACE29C345}" srcOrd="0" destOrd="0" presId="urn:microsoft.com/office/officeart/2005/8/layout/hierarchy1"/>
    <dgm:cxn modelId="{C33F24E2-9873-44CE-A4F5-9E61F180F9AB}" type="presOf" srcId="{3B414F73-02DB-4D01-8676-7D083DE81811}" destId="{D11311FA-14DC-4AE0-97F3-4407E8C2E96A}" srcOrd="0" destOrd="0" presId="urn:microsoft.com/office/officeart/2005/8/layout/hierarchy1"/>
    <dgm:cxn modelId="{1C1802DA-F086-4E3A-9249-104770E2ED51}" type="presOf" srcId="{5EF3DEA0-64A8-41F6-AAC1-84D630EEFB16}" destId="{8CEAFFA4-4138-406A-99A6-55C83ED0DE25}" srcOrd="0" destOrd="0" presId="urn:microsoft.com/office/officeart/2005/8/layout/hierarchy1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EB685D2E-14BF-4FC5-969A-9F5E6F79973D}" type="presParOf" srcId="{10E7E5EC-6B81-45BF-AB8C-68AF8B3D4189}" destId="{F1A9E111-4730-4B28-B24D-13DFE734E57E}" srcOrd="0" destOrd="0" presId="urn:microsoft.com/office/officeart/2005/8/layout/hierarchy1"/>
    <dgm:cxn modelId="{41CE7FCD-D088-48F8-B786-A0E3DF6CDE7D}" type="presParOf" srcId="{F1A9E111-4730-4B28-B24D-13DFE734E57E}" destId="{CCFCB811-ABBD-4591-9301-4A6088C10CE3}" srcOrd="0" destOrd="0" presId="urn:microsoft.com/office/officeart/2005/8/layout/hierarchy1"/>
    <dgm:cxn modelId="{AD75BECA-3911-4C2C-9513-28CFD4284F75}" type="presParOf" srcId="{CCFCB811-ABBD-4591-9301-4A6088C10CE3}" destId="{78ADE698-5022-4E27-A03A-4095E68C111A}" srcOrd="0" destOrd="0" presId="urn:microsoft.com/office/officeart/2005/8/layout/hierarchy1"/>
    <dgm:cxn modelId="{4F0107D7-4ECF-44CC-8EA9-E07F74F36437}" type="presParOf" srcId="{CCFCB811-ABBD-4591-9301-4A6088C10CE3}" destId="{D11311FA-14DC-4AE0-97F3-4407E8C2E96A}" srcOrd="1" destOrd="0" presId="urn:microsoft.com/office/officeart/2005/8/layout/hierarchy1"/>
    <dgm:cxn modelId="{0736B80B-EDE9-438E-968D-AD58E54632BC}" type="presParOf" srcId="{F1A9E111-4730-4B28-B24D-13DFE734E57E}" destId="{F5C980D1-3357-4A7C-A27E-9C2DD4ADAFEB}" srcOrd="1" destOrd="0" presId="urn:microsoft.com/office/officeart/2005/8/layout/hierarchy1"/>
    <dgm:cxn modelId="{BC5AC37F-1619-4BA7-93D8-1F4818EDE9D4}" type="presParOf" srcId="{F5C980D1-3357-4A7C-A27E-9C2DD4ADAFEB}" destId="{EB7FD21B-956A-4943-A533-65BB27318947}" srcOrd="0" destOrd="0" presId="urn:microsoft.com/office/officeart/2005/8/layout/hierarchy1"/>
    <dgm:cxn modelId="{306C9594-F1F0-4865-9D11-3C6BFDB112DC}" type="presParOf" srcId="{F5C980D1-3357-4A7C-A27E-9C2DD4ADAFEB}" destId="{BC792E35-F449-4FBB-91A0-5A4CB918DF01}" srcOrd="1" destOrd="0" presId="urn:microsoft.com/office/officeart/2005/8/layout/hierarchy1"/>
    <dgm:cxn modelId="{ABCA8513-863C-42AC-AE27-D95A60F2ED2A}" type="presParOf" srcId="{BC792E35-F449-4FBB-91A0-5A4CB918DF01}" destId="{9171E93E-8871-4885-BC5F-991F2D9F88D2}" srcOrd="0" destOrd="0" presId="urn:microsoft.com/office/officeart/2005/8/layout/hierarchy1"/>
    <dgm:cxn modelId="{05CF829E-6597-45A3-AC92-3D0F2C8737D3}" type="presParOf" srcId="{9171E93E-8871-4885-BC5F-991F2D9F88D2}" destId="{7A6A7358-5BBC-4B56-AC5D-12937FB9BF8F}" srcOrd="0" destOrd="0" presId="urn:microsoft.com/office/officeart/2005/8/layout/hierarchy1"/>
    <dgm:cxn modelId="{F8A74786-5795-4794-9A9F-78DECAE98695}" type="presParOf" srcId="{9171E93E-8871-4885-BC5F-991F2D9F88D2}" destId="{8CEAFFA4-4138-406A-99A6-55C83ED0DE25}" srcOrd="1" destOrd="0" presId="urn:microsoft.com/office/officeart/2005/8/layout/hierarchy1"/>
    <dgm:cxn modelId="{F4A3A530-1C24-48AD-AD92-A929A3AC3108}" type="presParOf" srcId="{BC792E35-F449-4FBB-91A0-5A4CB918DF01}" destId="{E9410BC3-98B1-47CA-B1D2-22AB0F2E4596}" srcOrd="1" destOrd="0" presId="urn:microsoft.com/office/officeart/2005/8/layout/hierarchy1"/>
    <dgm:cxn modelId="{E01BF375-F014-47F7-971B-FAEC7E85C61C}" type="presParOf" srcId="{F5C980D1-3357-4A7C-A27E-9C2DD4ADAFEB}" destId="{0C36E657-D34E-4D3E-BC95-92AB844F3E0F}" srcOrd="2" destOrd="0" presId="urn:microsoft.com/office/officeart/2005/8/layout/hierarchy1"/>
    <dgm:cxn modelId="{D0AF16A3-C5A1-468E-9FA1-BD4C2B839953}" type="presParOf" srcId="{F5C980D1-3357-4A7C-A27E-9C2DD4ADAFEB}" destId="{17A5D20F-AB27-4B0A-907F-2F6405C542D0}" srcOrd="3" destOrd="0" presId="urn:microsoft.com/office/officeart/2005/8/layout/hierarchy1"/>
    <dgm:cxn modelId="{C3CDF7EF-E46B-45F9-9D76-7A24C43E3B20}" type="presParOf" srcId="{17A5D20F-AB27-4B0A-907F-2F6405C542D0}" destId="{254F75E6-9A5D-4BE1-824D-B33A8CCA9677}" srcOrd="0" destOrd="0" presId="urn:microsoft.com/office/officeart/2005/8/layout/hierarchy1"/>
    <dgm:cxn modelId="{218E1659-7625-4CD1-BF19-AE9986D3ECB0}" type="presParOf" srcId="{254F75E6-9A5D-4BE1-824D-B33A8CCA9677}" destId="{647978BA-541F-44EE-8635-27CF6ECE068E}" srcOrd="0" destOrd="0" presId="urn:microsoft.com/office/officeart/2005/8/layout/hierarchy1"/>
    <dgm:cxn modelId="{2CF16CBE-CACB-4716-988C-E86EEB998D7E}" type="presParOf" srcId="{254F75E6-9A5D-4BE1-824D-B33A8CCA9677}" destId="{A102C361-246A-48E6-BFC5-C24ACE29C345}" srcOrd="1" destOrd="0" presId="urn:microsoft.com/office/officeart/2005/8/layout/hierarchy1"/>
    <dgm:cxn modelId="{01110CB7-48A9-4203-A568-8179B9B8D604}" type="presParOf" srcId="{17A5D20F-AB27-4B0A-907F-2F6405C542D0}" destId="{926669E0-167E-4F95-A0CB-B6F29BBB2A1A}" srcOrd="1" destOrd="0" presId="urn:microsoft.com/office/officeart/2005/8/layout/hierarchy1"/>
    <dgm:cxn modelId="{F67DB135-F477-4740-9246-EAE6F2B862EC}" type="presParOf" srcId="{F5C980D1-3357-4A7C-A27E-9C2DD4ADAFEB}" destId="{DA6F6EC8-E6F2-4C15-AA0F-410BE6EEB9B4}" srcOrd="4" destOrd="0" presId="urn:microsoft.com/office/officeart/2005/8/layout/hierarchy1"/>
    <dgm:cxn modelId="{50F111B3-BF39-4EBD-B4B1-45308154D588}" type="presParOf" srcId="{F5C980D1-3357-4A7C-A27E-9C2DD4ADAFEB}" destId="{85EFB13C-760A-4D7D-ABB8-327CF42C5936}" srcOrd="5" destOrd="0" presId="urn:microsoft.com/office/officeart/2005/8/layout/hierarchy1"/>
    <dgm:cxn modelId="{600D7AEE-6EA8-493B-8432-FCF12CDB7B89}" type="presParOf" srcId="{85EFB13C-760A-4D7D-ABB8-327CF42C5936}" destId="{2332D91D-538B-469D-83DB-C176283436CF}" srcOrd="0" destOrd="0" presId="urn:microsoft.com/office/officeart/2005/8/layout/hierarchy1"/>
    <dgm:cxn modelId="{7AF7ED59-BFDB-412C-8414-858178A58444}" type="presParOf" srcId="{2332D91D-538B-469D-83DB-C176283436CF}" destId="{F7AE32C4-C675-45FE-9655-F4931675BAFC}" srcOrd="0" destOrd="0" presId="urn:microsoft.com/office/officeart/2005/8/layout/hierarchy1"/>
    <dgm:cxn modelId="{5DBC9B8F-84F7-4432-A995-A3BAE2AB3DCB}" type="presParOf" srcId="{2332D91D-538B-469D-83DB-C176283436CF}" destId="{A68ECCB3-27E0-40D1-9907-DF6620675B89}" srcOrd="1" destOrd="0" presId="urn:microsoft.com/office/officeart/2005/8/layout/hierarchy1"/>
    <dgm:cxn modelId="{D2C10C71-E7D5-49F5-A15A-E981A6281812}" type="presParOf" srcId="{85EFB13C-760A-4D7D-ABB8-327CF42C5936}" destId="{A755387A-C3C5-473E-B36D-BAF36C13EF6D}" srcOrd="1" destOrd="0" presId="urn:microsoft.com/office/officeart/2005/8/layout/hierarchy1"/>
    <dgm:cxn modelId="{2E2F2135-9B10-4100-8FD2-4C59BC7195E6}" type="presParOf" srcId="{F5C980D1-3357-4A7C-A27E-9C2DD4ADAFEB}" destId="{B398A31B-1E48-49F2-91EA-1D96DC5AC83F}" srcOrd="6" destOrd="0" presId="urn:microsoft.com/office/officeart/2005/8/layout/hierarchy1"/>
    <dgm:cxn modelId="{FCFE2A67-722D-4DCA-936B-BB8FD191EC68}" type="presParOf" srcId="{F5C980D1-3357-4A7C-A27E-9C2DD4ADAFEB}" destId="{42335D4C-2CDA-4F7D-8FC9-0BACE619DE8C}" srcOrd="7" destOrd="0" presId="urn:microsoft.com/office/officeart/2005/8/layout/hierarchy1"/>
    <dgm:cxn modelId="{5103EFED-B22B-4218-8538-CBBE1D7F4473}" type="presParOf" srcId="{42335D4C-2CDA-4F7D-8FC9-0BACE619DE8C}" destId="{1E2DF755-3AB4-4D35-B837-62846594DFEC}" srcOrd="0" destOrd="0" presId="urn:microsoft.com/office/officeart/2005/8/layout/hierarchy1"/>
    <dgm:cxn modelId="{31FF30C1-800C-436C-9893-C66BEEB29AC6}" type="presParOf" srcId="{1E2DF755-3AB4-4D35-B837-62846594DFEC}" destId="{6B3CCB87-D80E-40F4-8E52-81938BC6E230}" srcOrd="0" destOrd="0" presId="urn:microsoft.com/office/officeart/2005/8/layout/hierarchy1"/>
    <dgm:cxn modelId="{3DA143DE-3011-4685-9B93-78CAC68000A4}" type="presParOf" srcId="{1E2DF755-3AB4-4D35-B837-62846594DFEC}" destId="{30A866A4-8981-450B-859B-AC13A0ABAC51}" srcOrd="1" destOrd="0" presId="urn:microsoft.com/office/officeart/2005/8/layout/hierarchy1"/>
    <dgm:cxn modelId="{3FB89014-CB28-4040-B109-7DAD300059B3}" type="presParOf" srcId="{42335D4C-2CDA-4F7D-8FC9-0BACE619DE8C}" destId="{EA1E143E-7BAF-4155-A5FC-5A747D95CC2E}" srcOrd="1" destOrd="0" presId="urn:microsoft.com/office/officeart/2005/8/layout/hierarchy1"/>
    <dgm:cxn modelId="{27C41468-E5CD-4220-9053-5166C53E50B0}" type="presParOf" srcId="{F5C980D1-3357-4A7C-A27E-9C2DD4ADAFEB}" destId="{ACB22AC5-6DA3-403D-ACF1-E7D64BF04A84}" srcOrd="8" destOrd="0" presId="urn:microsoft.com/office/officeart/2005/8/layout/hierarchy1"/>
    <dgm:cxn modelId="{3054AAC4-FFE1-480C-ABEA-633233256283}" type="presParOf" srcId="{F5C980D1-3357-4A7C-A27E-9C2DD4ADAFEB}" destId="{3BE67EC6-214C-42B4-8802-E64231571ED5}" srcOrd="9" destOrd="0" presId="urn:microsoft.com/office/officeart/2005/8/layout/hierarchy1"/>
    <dgm:cxn modelId="{D1AE50B2-0AF8-4607-AF37-1E765F54EC3D}" type="presParOf" srcId="{3BE67EC6-214C-42B4-8802-E64231571ED5}" destId="{3019D4B8-A15C-4195-A7BC-3ECDC8780867}" srcOrd="0" destOrd="0" presId="urn:microsoft.com/office/officeart/2005/8/layout/hierarchy1"/>
    <dgm:cxn modelId="{2B331AC1-BE7D-4865-A5BA-9DD59BFD3E3B}" type="presParOf" srcId="{3019D4B8-A15C-4195-A7BC-3ECDC8780867}" destId="{A99C7192-C111-4030-AB5A-96D8402F6571}" srcOrd="0" destOrd="0" presId="urn:microsoft.com/office/officeart/2005/8/layout/hierarchy1"/>
    <dgm:cxn modelId="{6CD53C48-63E8-454E-A269-45BA0D28EF27}" type="presParOf" srcId="{3019D4B8-A15C-4195-A7BC-3ECDC8780867}" destId="{0CF9F864-E88F-4D82-9ED2-254F2A47A419}" srcOrd="1" destOrd="0" presId="urn:microsoft.com/office/officeart/2005/8/layout/hierarchy1"/>
    <dgm:cxn modelId="{33CA7C21-AD22-4476-B249-D6D688322F3D}" type="presParOf" srcId="{3BE67EC6-214C-42B4-8802-E64231571ED5}" destId="{2EF52323-F5FB-4877-8A89-77E4B94BFCA2}" srcOrd="1" destOrd="0" presId="urn:microsoft.com/office/officeart/2005/8/layout/hierarchy1"/>
    <dgm:cxn modelId="{B9230AB8-A125-4ADB-8C72-B5F68D35A2D2}" type="presParOf" srcId="{F5C980D1-3357-4A7C-A27E-9C2DD4ADAFEB}" destId="{52E032EE-CE00-4F30-B80F-A32FCD013FC7}" srcOrd="10" destOrd="0" presId="urn:microsoft.com/office/officeart/2005/8/layout/hierarchy1"/>
    <dgm:cxn modelId="{CE70EBE1-C987-4880-9009-BC119E372B8E}" type="presParOf" srcId="{F5C980D1-3357-4A7C-A27E-9C2DD4ADAFEB}" destId="{46A78404-92FD-4FDE-B155-521EBEE42085}" srcOrd="11" destOrd="0" presId="urn:microsoft.com/office/officeart/2005/8/layout/hierarchy1"/>
    <dgm:cxn modelId="{66C8122F-CE96-436B-91DF-B2B6DBD59E27}" type="presParOf" srcId="{46A78404-92FD-4FDE-B155-521EBEE42085}" destId="{EFC942FB-C0DF-4182-9799-1B06B9457A5C}" srcOrd="0" destOrd="0" presId="urn:microsoft.com/office/officeart/2005/8/layout/hierarchy1"/>
    <dgm:cxn modelId="{0E40F6B0-AD40-4C2A-A51F-99D6CA75BC21}" type="presParOf" srcId="{EFC942FB-C0DF-4182-9799-1B06B9457A5C}" destId="{42AAA763-453C-454B-AC48-B185E8F00B73}" srcOrd="0" destOrd="0" presId="urn:microsoft.com/office/officeart/2005/8/layout/hierarchy1"/>
    <dgm:cxn modelId="{4180EEA5-92C0-4C88-82CA-278DFABE3214}" type="presParOf" srcId="{EFC942FB-C0DF-4182-9799-1B06B9457A5C}" destId="{2873A608-E91B-408D-9BDB-D72C0D46EB40}" srcOrd="1" destOrd="0" presId="urn:microsoft.com/office/officeart/2005/8/layout/hierarchy1"/>
    <dgm:cxn modelId="{AA311334-772F-4AE3-905C-2082447151AE}" type="presParOf" srcId="{46A78404-92FD-4FDE-B155-521EBEE42085}" destId="{B22CFBF4-DA7F-4ADC-B3FE-57E7FCAEFF9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D08BA6-0770-4932-8CF4-9146A01DB362}" type="doc">
      <dgm:prSet loTypeId="urn:microsoft.com/office/officeart/2005/8/layout/hierarchy1" loCatId="hierarchy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B414F73-02DB-4D01-8676-7D083DE81811}">
      <dgm:prSet phldrT="[Текст]" custT="1"/>
      <dgm:spPr/>
      <dgm:t>
        <a:bodyPr/>
        <a:lstStyle/>
        <a:p>
          <a:r>
            <a:rPr lang="ru-RU" sz="2400" b="1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ТЕКСТИЛЬНАЯ ГАЛАНТЕРЕЯ</a:t>
          </a:r>
          <a:endParaRPr lang="ru-RU" sz="2400" b="1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3AEDE-D906-4AE9-B3E8-26442CC07CFA}" type="parTrans" cxnId="{D0A33914-E60E-44BA-ABF7-1C0D0DE2D26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0A6C1D-0E0B-4F2B-8E8D-772A1AAEA98D}" type="sibTrans" cxnId="{D0A33914-E60E-44BA-ABF7-1C0D0DE2D26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F3DEA0-64A8-41F6-AAC1-84D630EEFB16}">
      <dgm:prSet phldrT="[Текст]" custT="1"/>
      <dgm:spPr/>
      <dgm:t>
        <a:bodyPr/>
        <a:lstStyle/>
        <a:p>
          <a:r>
            <a:rPr lang="ru-RU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лентоткацкие изделия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7B1B20-9D55-41C4-AC7F-3830AF96FBF4}" type="parTrans" cxnId="{9D780EB9-24E4-4F43-9057-94932278618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2ECCEA-4D01-416F-99B8-F8DD37C7349B}" type="sibTrans" cxnId="{9D780EB9-24E4-4F43-9057-949322786182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E4270B-BFF9-48BE-B5CC-1068985F2B88}">
      <dgm:prSet custT="1"/>
      <dgm:spPr/>
      <dgm:t>
        <a:bodyPr/>
        <a:lstStyle/>
        <a:p>
          <a:r>
            <a:rPr lang="ru-RU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плетеные изделия </a:t>
          </a:r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45716E-0588-44C0-8F7C-04BE78295C4A}" type="parTrans" cxnId="{D0D79F75-FFCC-4B1F-AF9D-BC6765F0AFEC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C0671B-2ABE-4F6F-BA8E-28AF93D4E9D8}" type="sibTrans" cxnId="{D0D79F75-FFCC-4B1F-AF9D-BC6765F0AFEC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0E9B40-1E35-4491-B1D2-0477021E6B1D}">
      <dgm:prSet custT="1"/>
      <dgm:spPr/>
      <dgm:t>
        <a:bodyPr/>
        <a:lstStyle/>
        <a:p>
          <a:r>
            <a:rPr lang="ru-RU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вязаные изделия</a:t>
          </a:r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871BE2-2D70-4A9A-8B51-064914566CD1}" type="parTrans" cxnId="{32313B52-B928-4B96-9FEB-1A05DB63432D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00819E-72BF-4F92-BADD-A39BE6FC002C}" type="sibTrans" cxnId="{32313B52-B928-4B96-9FEB-1A05DB63432D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364542-D839-42EE-B208-3BBEB8826D10}">
      <dgm:prSet custT="1"/>
      <dgm:spPr/>
      <dgm:t>
        <a:bodyPr/>
        <a:lstStyle/>
        <a:p>
          <a:r>
            <a:rPr lang="ru-RU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швейная галантерея</a:t>
          </a:r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A89FE2-9697-4B67-983B-F743CDDCFFB1}" type="parTrans" cxnId="{ECC40947-1110-401B-BA0B-BA8FB9EE923C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DB772E-5D4A-4BAC-BE11-B0D3B6E538AF}" type="sibTrans" cxnId="{ECC40947-1110-401B-BA0B-BA8FB9EE923C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B99726-6A51-44BB-8A85-509E76A37182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гардинно-тюлевые и кружевные изделия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2A0611-A2E8-499F-A242-80C982DEC975}" type="parTrans" cxnId="{06FD2BA2-9406-4CBA-841A-E9511B810F63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85D8EA-A0BA-4356-B7E5-A6D8291D540D}" type="sibTrans" cxnId="{06FD2BA2-9406-4CBA-841A-E9511B810F63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7096BF-4886-4285-A50F-FA77CF038783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нитки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F7E85F-728B-4EB4-8FC7-D1278A7E44B6}" type="parTrans" cxnId="{CE328094-5D79-419F-BE7D-ECFD3FA63BFC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DA4A44-8F07-4FC9-BCC2-172FE37A35FA}" type="sibTrans" cxnId="{CE328094-5D79-419F-BE7D-ECFD3FA63BFC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3D650F-AFCE-4914-BA68-54529C95871C}">
      <dgm:prSet custT="1"/>
      <dgm:spPr/>
      <dgm:t>
        <a:bodyPr/>
        <a:lstStyle/>
        <a:p>
          <a:r>
            <a:rPr lang="ru-RU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зонты</a:t>
          </a:r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16E975-5F50-4BAA-8538-B5EF3F388B11}" type="parTrans" cxnId="{9E5056AE-2253-490E-A148-1149C3425C73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DC9AAB-7C11-4379-8F7C-A587D7BD25C0}" type="sibTrans" cxnId="{9E5056AE-2253-490E-A148-1149C3425C73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E7E5EC-6B81-45BF-AB8C-68AF8B3D4189}" type="pres">
      <dgm:prSet presAssocID="{4FD08BA6-0770-4932-8CF4-9146A01DB3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9E111-4730-4B28-B24D-13DFE734E57E}" type="pres">
      <dgm:prSet presAssocID="{3B414F73-02DB-4D01-8676-7D083DE81811}" presName="hierRoot1" presStyleCnt="0"/>
      <dgm:spPr/>
    </dgm:pt>
    <dgm:pt modelId="{CCFCB811-ABBD-4591-9301-4A6088C10CE3}" type="pres">
      <dgm:prSet presAssocID="{3B414F73-02DB-4D01-8676-7D083DE81811}" presName="composite" presStyleCnt="0"/>
      <dgm:spPr/>
    </dgm:pt>
    <dgm:pt modelId="{78ADE698-5022-4E27-A03A-4095E68C111A}" type="pres">
      <dgm:prSet presAssocID="{3B414F73-02DB-4D01-8676-7D083DE81811}" presName="background" presStyleLbl="node0" presStyleIdx="0" presStyleCnt="1"/>
      <dgm:spPr/>
    </dgm:pt>
    <dgm:pt modelId="{D11311FA-14DC-4AE0-97F3-4407E8C2E96A}" type="pres">
      <dgm:prSet presAssocID="{3B414F73-02DB-4D01-8676-7D083DE81811}" presName="text" presStyleLbl="fgAcc0" presStyleIdx="0" presStyleCnt="1" custScaleX="412905" custScaleY="710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C980D1-3357-4A7C-A27E-9C2DD4ADAFEB}" type="pres">
      <dgm:prSet presAssocID="{3B414F73-02DB-4D01-8676-7D083DE81811}" presName="hierChild2" presStyleCnt="0"/>
      <dgm:spPr/>
    </dgm:pt>
    <dgm:pt modelId="{EB7FD21B-956A-4943-A533-65BB27318947}" type="pres">
      <dgm:prSet presAssocID="{AE7B1B20-9D55-41C4-AC7F-3830AF96FBF4}" presName="Name10" presStyleLbl="parChTrans1D2" presStyleIdx="0" presStyleCnt="7"/>
      <dgm:spPr/>
      <dgm:t>
        <a:bodyPr/>
        <a:lstStyle/>
        <a:p>
          <a:endParaRPr lang="ru-RU"/>
        </a:p>
      </dgm:t>
    </dgm:pt>
    <dgm:pt modelId="{BC792E35-F449-4FBB-91A0-5A4CB918DF01}" type="pres">
      <dgm:prSet presAssocID="{5EF3DEA0-64A8-41F6-AAC1-84D630EEFB16}" presName="hierRoot2" presStyleCnt="0"/>
      <dgm:spPr/>
    </dgm:pt>
    <dgm:pt modelId="{9171E93E-8871-4885-BC5F-991F2D9F88D2}" type="pres">
      <dgm:prSet presAssocID="{5EF3DEA0-64A8-41F6-AAC1-84D630EEFB16}" presName="composite2" presStyleCnt="0"/>
      <dgm:spPr/>
    </dgm:pt>
    <dgm:pt modelId="{7A6A7358-5BBC-4B56-AC5D-12937FB9BF8F}" type="pres">
      <dgm:prSet presAssocID="{5EF3DEA0-64A8-41F6-AAC1-84D630EEFB16}" presName="background2" presStyleLbl="node2" presStyleIdx="0" presStyleCnt="7"/>
      <dgm:spPr/>
    </dgm:pt>
    <dgm:pt modelId="{8CEAFFA4-4138-406A-99A6-55C83ED0DE25}" type="pres">
      <dgm:prSet presAssocID="{5EF3DEA0-64A8-41F6-AAC1-84D630EEFB16}" presName="text2" presStyleLbl="fgAcc2" presStyleIdx="0" presStyleCnt="7" custScaleX="119390" custScaleY="1157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410BC3-98B1-47CA-B1D2-22AB0F2E4596}" type="pres">
      <dgm:prSet presAssocID="{5EF3DEA0-64A8-41F6-AAC1-84D630EEFB16}" presName="hierChild3" presStyleCnt="0"/>
      <dgm:spPr/>
    </dgm:pt>
    <dgm:pt modelId="{05D68C7E-DE5E-49E4-880F-F17E7FC6CD72}" type="pres">
      <dgm:prSet presAssocID="{0F45716E-0588-44C0-8F7C-04BE78295C4A}" presName="Name10" presStyleLbl="parChTrans1D2" presStyleIdx="1" presStyleCnt="7"/>
      <dgm:spPr/>
      <dgm:t>
        <a:bodyPr/>
        <a:lstStyle/>
        <a:p>
          <a:endParaRPr lang="ru-RU"/>
        </a:p>
      </dgm:t>
    </dgm:pt>
    <dgm:pt modelId="{FF5758A5-CFF7-44BA-B3E9-D73494AC38D2}" type="pres">
      <dgm:prSet presAssocID="{FEE4270B-BFF9-48BE-B5CC-1068985F2B88}" presName="hierRoot2" presStyleCnt="0"/>
      <dgm:spPr/>
    </dgm:pt>
    <dgm:pt modelId="{ED149AB2-8E4E-4F73-8229-A2AC4EA1D90E}" type="pres">
      <dgm:prSet presAssocID="{FEE4270B-BFF9-48BE-B5CC-1068985F2B88}" presName="composite2" presStyleCnt="0"/>
      <dgm:spPr/>
    </dgm:pt>
    <dgm:pt modelId="{5054354C-56CB-4B35-A184-A035495F3FC5}" type="pres">
      <dgm:prSet presAssocID="{FEE4270B-BFF9-48BE-B5CC-1068985F2B88}" presName="background2" presStyleLbl="node2" presStyleIdx="1" presStyleCnt="7"/>
      <dgm:spPr/>
    </dgm:pt>
    <dgm:pt modelId="{CD084B68-61C4-4035-8373-A4D014F2F3C9}" type="pres">
      <dgm:prSet presAssocID="{FEE4270B-BFF9-48BE-B5CC-1068985F2B88}" presName="text2" presStyleLbl="fgAcc2" presStyleIdx="1" presStyleCnt="7" custScaleY="1157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DFD921-2549-4BCF-92B8-F3D5B8EA3DB5}" type="pres">
      <dgm:prSet presAssocID="{FEE4270B-BFF9-48BE-B5CC-1068985F2B88}" presName="hierChild3" presStyleCnt="0"/>
      <dgm:spPr/>
    </dgm:pt>
    <dgm:pt modelId="{A0B87BEF-FA8B-437C-96A0-5E29F3ADFA29}" type="pres">
      <dgm:prSet presAssocID="{56871BE2-2D70-4A9A-8B51-064914566CD1}" presName="Name10" presStyleLbl="parChTrans1D2" presStyleIdx="2" presStyleCnt="7"/>
      <dgm:spPr/>
      <dgm:t>
        <a:bodyPr/>
        <a:lstStyle/>
        <a:p>
          <a:endParaRPr lang="ru-RU"/>
        </a:p>
      </dgm:t>
    </dgm:pt>
    <dgm:pt modelId="{F5CEB63F-11BE-4787-BB3C-92466D264E5F}" type="pres">
      <dgm:prSet presAssocID="{F70E9B40-1E35-4491-B1D2-0477021E6B1D}" presName="hierRoot2" presStyleCnt="0"/>
      <dgm:spPr/>
    </dgm:pt>
    <dgm:pt modelId="{AC02C3CA-2B69-4A0E-8098-C827B5147E40}" type="pres">
      <dgm:prSet presAssocID="{F70E9B40-1E35-4491-B1D2-0477021E6B1D}" presName="composite2" presStyleCnt="0"/>
      <dgm:spPr/>
    </dgm:pt>
    <dgm:pt modelId="{FA094F7A-FDFB-48E3-9D11-1F7DB698AE7F}" type="pres">
      <dgm:prSet presAssocID="{F70E9B40-1E35-4491-B1D2-0477021E6B1D}" presName="background2" presStyleLbl="node2" presStyleIdx="2" presStyleCnt="7"/>
      <dgm:spPr/>
    </dgm:pt>
    <dgm:pt modelId="{D7A6015F-DD5A-4E34-9910-2A49A1162427}" type="pres">
      <dgm:prSet presAssocID="{F70E9B40-1E35-4491-B1D2-0477021E6B1D}" presName="text2" presStyleLbl="fgAcc2" presStyleIdx="2" presStyleCnt="7" custScaleY="1157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0BD8F8-BBDA-4E4E-AB7B-0B34E7479ACA}" type="pres">
      <dgm:prSet presAssocID="{F70E9B40-1E35-4491-B1D2-0477021E6B1D}" presName="hierChild3" presStyleCnt="0"/>
      <dgm:spPr/>
    </dgm:pt>
    <dgm:pt modelId="{6FE1AD3C-9F45-4A6E-9F05-D1E7B0223E22}" type="pres">
      <dgm:prSet presAssocID="{9DA89FE2-9697-4B67-983B-F743CDDCFFB1}" presName="Name10" presStyleLbl="parChTrans1D2" presStyleIdx="3" presStyleCnt="7"/>
      <dgm:spPr/>
      <dgm:t>
        <a:bodyPr/>
        <a:lstStyle/>
        <a:p>
          <a:endParaRPr lang="ru-RU"/>
        </a:p>
      </dgm:t>
    </dgm:pt>
    <dgm:pt modelId="{0420CE20-19C7-4D88-8D4C-FEC3298FB761}" type="pres">
      <dgm:prSet presAssocID="{D4364542-D839-42EE-B208-3BBEB8826D10}" presName="hierRoot2" presStyleCnt="0"/>
      <dgm:spPr/>
    </dgm:pt>
    <dgm:pt modelId="{C48DEED6-8123-4693-BCC2-8925FB48618D}" type="pres">
      <dgm:prSet presAssocID="{D4364542-D839-42EE-B208-3BBEB8826D10}" presName="composite2" presStyleCnt="0"/>
      <dgm:spPr/>
    </dgm:pt>
    <dgm:pt modelId="{349C38ED-DC77-4371-96FA-8218B351BB36}" type="pres">
      <dgm:prSet presAssocID="{D4364542-D839-42EE-B208-3BBEB8826D10}" presName="background2" presStyleLbl="node2" presStyleIdx="3" presStyleCnt="7"/>
      <dgm:spPr/>
    </dgm:pt>
    <dgm:pt modelId="{C7874B35-25DC-42CA-90B1-8E8B227A3569}" type="pres">
      <dgm:prSet presAssocID="{D4364542-D839-42EE-B208-3BBEB8826D10}" presName="text2" presStyleLbl="fgAcc2" presStyleIdx="3" presStyleCnt="7" custScaleY="1157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DB77B75-5A32-4F3F-8F66-6F572C392C00}" type="pres">
      <dgm:prSet presAssocID="{D4364542-D839-42EE-B208-3BBEB8826D10}" presName="hierChild3" presStyleCnt="0"/>
      <dgm:spPr/>
    </dgm:pt>
    <dgm:pt modelId="{EF9B9775-1D41-4D98-AAF7-9E7BA052BCC3}" type="pres">
      <dgm:prSet presAssocID="{D32A0611-A2E8-499F-A242-80C982DEC975}" presName="Name10" presStyleLbl="parChTrans1D2" presStyleIdx="4" presStyleCnt="7"/>
      <dgm:spPr/>
      <dgm:t>
        <a:bodyPr/>
        <a:lstStyle/>
        <a:p>
          <a:endParaRPr lang="ru-RU"/>
        </a:p>
      </dgm:t>
    </dgm:pt>
    <dgm:pt modelId="{31CE5EA4-A1D7-4CAF-A900-ED41475081A0}" type="pres">
      <dgm:prSet presAssocID="{BCB99726-6A51-44BB-8A85-509E76A37182}" presName="hierRoot2" presStyleCnt="0"/>
      <dgm:spPr/>
    </dgm:pt>
    <dgm:pt modelId="{274C3367-82F5-4CA9-BF53-E51270D39E58}" type="pres">
      <dgm:prSet presAssocID="{BCB99726-6A51-44BB-8A85-509E76A37182}" presName="composite2" presStyleCnt="0"/>
      <dgm:spPr/>
    </dgm:pt>
    <dgm:pt modelId="{08212250-AC28-4F75-BAAF-51FBDADA4791}" type="pres">
      <dgm:prSet presAssocID="{BCB99726-6A51-44BB-8A85-509E76A37182}" presName="background2" presStyleLbl="node2" presStyleIdx="4" presStyleCnt="7"/>
      <dgm:spPr/>
    </dgm:pt>
    <dgm:pt modelId="{D3CF312D-5AE7-44D4-88B7-E47E7CCBB02B}" type="pres">
      <dgm:prSet presAssocID="{BCB99726-6A51-44BB-8A85-509E76A37182}" presName="text2" presStyleLbl="fgAcc2" presStyleIdx="4" presStyleCnt="7" custScaleX="123426" custScaleY="12123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DA8F63-C8BB-4373-8439-DF1C509E7F1C}" type="pres">
      <dgm:prSet presAssocID="{BCB99726-6A51-44BB-8A85-509E76A37182}" presName="hierChild3" presStyleCnt="0"/>
      <dgm:spPr/>
    </dgm:pt>
    <dgm:pt modelId="{F940BE8F-532A-4521-AE43-39A608C8A0CC}" type="pres">
      <dgm:prSet presAssocID="{74F7E85F-728B-4EB4-8FC7-D1278A7E44B6}" presName="Name10" presStyleLbl="parChTrans1D2" presStyleIdx="5" presStyleCnt="7"/>
      <dgm:spPr/>
      <dgm:t>
        <a:bodyPr/>
        <a:lstStyle/>
        <a:p>
          <a:endParaRPr lang="ru-RU"/>
        </a:p>
      </dgm:t>
    </dgm:pt>
    <dgm:pt modelId="{220B6A4A-CF37-49BF-A803-2A630B6881E6}" type="pres">
      <dgm:prSet presAssocID="{D67096BF-4886-4285-A50F-FA77CF038783}" presName="hierRoot2" presStyleCnt="0"/>
      <dgm:spPr/>
    </dgm:pt>
    <dgm:pt modelId="{F3154523-DF22-4D14-BC45-D9F203023BEF}" type="pres">
      <dgm:prSet presAssocID="{D67096BF-4886-4285-A50F-FA77CF038783}" presName="composite2" presStyleCnt="0"/>
      <dgm:spPr/>
    </dgm:pt>
    <dgm:pt modelId="{51309709-5F93-4BD8-ACBF-14FE7E201F92}" type="pres">
      <dgm:prSet presAssocID="{D67096BF-4886-4285-A50F-FA77CF038783}" presName="background2" presStyleLbl="node2" presStyleIdx="5" presStyleCnt="7"/>
      <dgm:spPr/>
    </dgm:pt>
    <dgm:pt modelId="{AFE98D05-CC89-4D06-A78C-4D084EDF1CF2}" type="pres">
      <dgm:prSet presAssocID="{D67096BF-4886-4285-A50F-FA77CF038783}" presName="text2" presStyleLbl="fgAcc2" presStyleIdx="5" presStyleCnt="7" custScaleX="65819" custScaleY="1157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6B6FAC-017E-4463-A67F-B37999C55C27}" type="pres">
      <dgm:prSet presAssocID="{D67096BF-4886-4285-A50F-FA77CF038783}" presName="hierChild3" presStyleCnt="0"/>
      <dgm:spPr/>
    </dgm:pt>
    <dgm:pt modelId="{C75D0A86-93FA-44BD-AF7B-EE271ACF4D00}" type="pres">
      <dgm:prSet presAssocID="{3616E975-5F50-4BAA-8538-B5EF3F388B11}" presName="Name10" presStyleLbl="parChTrans1D2" presStyleIdx="6" presStyleCnt="7"/>
      <dgm:spPr/>
      <dgm:t>
        <a:bodyPr/>
        <a:lstStyle/>
        <a:p>
          <a:endParaRPr lang="ru-RU"/>
        </a:p>
      </dgm:t>
    </dgm:pt>
    <dgm:pt modelId="{71D80849-B82F-4B7D-A607-1BE9EABA2529}" type="pres">
      <dgm:prSet presAssocID="{C43D650F-AFCE-4914-BA68-54529C95871C}" presName="hierRoot2" presStyleCnt="0"/>
      <dgm:spPr/>
    </dgm:pt>
    <dgm:pt modelId="{A296196B-1DE7-416E-867E-D822F9BD4995}" type="pres">
      <dgm:prSet presAssocID="{C43D650F-AFCE-4914-BA68-54529C95871C}" presName="composite2" presStyleCnt="0"/>
      <dgm:spPr/>
    </dgm:pt>
    <dgm:pt modelId="{59C1661D-FE99-4956-AB5E-A224904CA577}" type="pres">
      <dgm:prSet presAssocID="{C43D650F-AFCE-4914-BA68-54529C95871C}" presName="background2" presStyleLbl="node2" presStyleIdx="6" presStyleCnt="7"/>
      <dgm:spPr/>
    </dgm:pt>
    <dgm:pt modelId="{E49DEA7D-B92F-4CEC-9039-76DD815BDD1B}" type="pres">
      <dgm:prSet presAssocID="{C43D650F-AFCE-4914-BA68-54529C95871C}" presName="text2" presStyleLbl="fgAcc2" presStyleIdx="6" presStyleCnt="7" custScaleX="65819" custScaleY="1157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9A820F0-0607-45A7-9976-1134C879FAB5}" type="pres">
      <dgm:prSet presAssocID="{C43D650F-AFCE-4914-BA68-54529C95871C}" presName="hierChild3" presStyleCnt="0"/>
      <dgm:spPr/>
    </dgm:pt>
  </dgm:ptLst>
  <dgm:cxnLst>
    <dgm:cxn modelId="{1C1802DA-F086-4E3A-9249-104770E2ED51}" type="presOf" srcId="{5EF3DEA0-64A8-41F6-AAC1-84D630EEFB16}" destId="{8CEAFFA4-4138-406A-99A6-55C83ED0DE25}" srcOrd="0" destOrd="0" presId="urn:microsoft.com/office/officeart/2005/8/layout/hierarchy1"/>
    <dgm:cxn modelId="{C33F24E2-9873-44CE-A4F5-9E61F180F9AB}" type="presOf" srcId="{3B414F73-02DB-4D01-8676-7D083DE81811}" destId="{D11311FA-14DC-4AE0-97F3-4407E8C2E96A}" srcOrd="0" destOrd="0" presId="urn:microsoft.com/office/officeart/2005/8/layout/hierarchy1"/>
    <dgm:cxn modelId="{BC0292A2-BFEA-4530-A3D6-5AE210CB1619}" type="presOf" srcId="{0F45716E-0588-44C0-8F7C-04BE78295C4A}" destId="{05D68C7E-DE5E-49E4-880F-F17E7FC6CD72}" srcOrd="0" destOrd="0" presId="urn:microsoft.com/office/officeart/2005/8/layout/hierarchy1"/>
    <dgm:cxn modelId="{9D780EB9-24E4-4F43-9057-949322786182}" srcId="{3B414F73-02DB-4D01-8676-7D083DE81811}" destId="{5EF3DEA0-64A8-41F6-AAC1-84D630EEFB16}" srcOrd="0" destOrd="0" parTransId="{AE7B1B20-9D55-41C4-AC7F-3830AF96FBF4}" sibTransId="{FC2ECCEA-4D01-416F-99B8-F8DD37C7349B}"/>
    <dgm:cxn modelId="{600F059B-27F9-4D24-A43C-00E0EAB10285}" type="presOf" srcId="{3616E975-5F50-4BAA-8538-B5EF3F388B11}" destId="{C75D0A86-93FA-44BD-AF7B-EE271ACF4D00}" srcOrd="0" destOrd="0" presId="urn:microsoft.com/office/officeart/2005/8/layout/hierarchy1"/>
    <dgm:cxn modelId="{9E5056AE-2253-490E-A148-1149C3425C73}" srcId="{3B414F73-02DB-4D01-8676-7D083DE81811}" destId="{C43D650F-AFCE-4914-BA68-54529C95871C}" srcOrd="6" destOrd="0" parTransId="{3616E975-5F50-4BAA-8538-B5EF3F388B11}" sibTransId="{7DDC9AAB-7C11-4379-8F7C-A587D7BD25C0}"/>
    <dgm:cxn modelId="{0F13D449-8E41-480F-9F75-E115AC8BB5DD}" type="presOf" srcId="{D32A0611-A2E8-499F-A242-80C982DEC975}" destId="{EF9B9775-1D41-4D98-AAF7-9E7BA052BCC3}" srcOrd="0" destOrd="0" presId="urn:microsoft.com/office/officeart/2005/8/layout/hierarchy1"/>
    <dgm:cxn modelId="{32313B52-B928-4B96-9FEB-1A05DB63432D}" srcId="{3B414F73-02DB-4D01-8676-7D083DE81811}" destId="{F70E9B40-1E35-4491-B1D2-0477021E6B1D}" srcOrd="2" destOrd="0" parTransId="{56871BE2-2D70-4A9A-8B51-064914566CD1}" sibTransId="{0600819E-72BF-4F92-BADD-A39BE6FC002C}"/>
    <dgm:cxn modelId="{D0A33914-E60E-44BA-ABF7-1C0D0DE2D262}" srcId="{4FD08BA6-0770-4932-8CF4-9146A01DB362}" destId="{3B414F73-02DB-4D01-8676-7D083DE81811}" srcOrd="0" destOrd="0" parTransId="{F7A3AEDE-D906-4AE9-B3E8-26442CC07CFA}" sibTransId="{010A6C1D-0E0B-4F2B-8E8D-772A1AAEA98D}"/>
    <dgm:cxn modelId="{D232C881-5512-4946-A0D8-535C42C3D39A}" type="presOf" srcId="{BCB99726-6A51-44BB-8A85-509E76A37182}" destId="{D3CF312D-5AE7-44D4-88B7-E47E7CCBB02B}" srcOrd="0" destOrd="0" presId="urn:microsoft.com/office/officeart/2005/8/layout/hierarchy1"/>
    <dgm:cxn modelId="{913A4673-F944-4B2E-9603-119CACC65D00}" type="presOf" srcId="{9DA89FE2-9697-4B67-983B-F743CDDCFFB1}" destId="{6FE1AD3C-9F45-4A6E-9F05-D1E7B0223E22}" srcOrd="0" destOrd="0" presId="urn:microsoft.com/office/officeart/2005/8/layout/hierarchy1"/>
    <dgm:cxn modelId="{AB682A70-62C1-40A7-968E-61BF276A880C}" type="presOf" srcId="{F70E9B40-1E35-4491-B1D2-0477021E6B1D}" destId="{D7A6015F-DD5A-4E34-9910-2A49A1162427}" srcOrd="0" destOrd="0" presId="urn:microsoft.com/office/officeart/2005/8/layout/hierarchy1"/>
    <dgm:cxn modelId="{521FEABF-9242-4812-B898-70769E1EEB40}" type="presOf" srcId="{AE7B1B20-9D55-41C4-AC7F-3830AF96FBF4}" destId="{EB7FD21B-956A-4943-A533-65BB27318947}" srcOrd="0" destOrd="0" presId="urn:microsoft.com/office/officeart/2005/8/layout/hierarchy1"/>
    <dgm:cxn modelId="{ECC40947-1110-401B-BA0B-BA8FB9EE923C}" srcId="{3B414F73-02DB-4D01-8676-7D083DE81811}" destId="{D4364542-D839-42EE-B208-3BBEB8826D10}" srcOrd="3" destOrd="0" parTransId="{9DA89FE2-9697-4B67-983B-F743CDDCFFB1}" sibTransId="{36DB772E-5D4A-4BAC-BE11-B0D3B6E538AF}"/>
    <dgm:cxn modelId="{05B0FA56-5BA1-490D-92F1-045C2AA2F065}" type="presOf" srcId="{D67096BF-4886-4285-A50F-FA77CF038783}" destId="{AFE98D05-CC89-4D06-A78C-4D084EDF1CF2}" srcOrd="0" destOrd="0" presId="urn:microsoft.com/office/officeart/2005/8/layout/hierarchy1"/>
    <dgm:cxn modelId="{D0D79F75-FFCC-4B1F-AF9D-BC6765F0AFEC}" srcId="{3B414F73-02DB-4D01-8676-7D083DE81811}" destId="{FEE4270B-BFF9-48BE-B5CC-1068985F2B88}" srcOrd="1" destOrd="0" parTransId="{0F45716E-0588-44C0-8F7C-04BE78295C4A}" sibTransId="{22C0671B-2ABE-4F6F-BA8E-28AF93D4E9D8}"/>
    <dgm:cxn modelId="{CE328094-5D79-419F-BE7D-ECFD3FA63BFC}" srcId="{3B414F73-02DB-4D01-8676-7D083DE81811}" destId="{D67096BF-4886-4285-A50F-FA77CF038783}" srcOrd="5" destOrd="0" parTransId="{74F7E85F-728B-4EB4-8FC7-D1278A7E44B6}" sibTransId="{72DA4A44-8F07-4FC9-BCC2-172FE37A35FA}"/>
    <dgm:cxn modelId="{66D1AB09-4725-4C57-B152-98732C83A336}" type="presOf" srcId="{4FD08BA6-0770-4932-8CF4-9146A01DB362}" destId="{10E7E5EC-6B81-45BF-AB8C-68AF8B3D4189}" srcOrd="0" destOrd="0" presId="urn:microsoft.com/office/officeart/2005/8/layout/hierarchy1"/>
    <dgm:cxn modelId="{3300D4AC-58E8-4237-A5FA-D05F93D440EB}" type="presOf" srcId="{56871BE2-2D70-4A9A-8B51-064914566CD1}" destId="{A0B87BEF-FA8B-437C-96A0-5E29F3ADFA29}" srcOrd="0" destOrd="0" presId="urn:microsoft.com/office/officeart/2005/8/layout/hierarchy1"/>
    <dgm:cxn modelId="{EAB51165-BAD6-4774-A67D-46A7D918D73C}" type="presOf" srcId="{C43D650F-AFCE-4914-BA68-54529C95871C}" destId="{E49DEA7D-B92F-4CEC-9039-76DD815BDD1B}" srcOrd="0" destOrd="0" presId="urn:microsoft.com/office/officeart/2005/8/layout/hierarchy1"/>
    <dgm:cxn modelId="{06FD2BA2-9406-4CBA-841A-E9511B810F63}" srcId="{3B414F73-02DB-4D01-8676-7D083DE81811}" destId="{BCB99726-6A51-44BB-8A85-509E76A37182}" srcOrd="4" destOrd="0" parTransId="{D32A0611-A2E8-499F-A242-80C982DEC975}" sibTransId="{5E85D8EA-A0BA-4356-B7E5-A6D8291D540D}"/>
    <dgm:cxn modelId="{D45FCFF9-2249-40CA-BDD1-496E6C623FB1}" type="presOf" srcId="{FEE4270B-BFF9-48BE-B5CC-1068985F2B88}" destId="{CD084B68-61C4-4035-8373-A4D014F2F3C9}" srcOrd="0" destOrd="0" presId="urn:microsoft.com/office/officeart/2005/8/layout/hierarchy1"/>
    <dgm:cxn modelId="{90CEC5F3-6B3A-4F34-9972-EC32A5664F8A}" type="presOf" srcId="{74F7E85F-728B-4EB4-8FC7-D1278A7E44B6}" destId="{F940BE8F-532A-4521-AE43-39A608C8A0CC}" srcOrd="0" destOrd="0" presId="urn:microsoft.com/office/officeart/2005/8/layout/hierarchy1"/>
    <dgm:cxn modelId="{2D4DE940-E80F-4F60-BD91-F07FCC927336}" type="presOf" srcId="{D4364542-D839-42EE-B208-3BBEB8826D10}" destId="{C7874B35-25DC-42CA-90B1-8E8B227A3569}" srcOrd="0" destOrd="0" presId="urn:microsoft.com/office/officeart/2005/8/layout/hierarchy1"/>
    <dgm:cxn modelId="{EB685D2E-14BF-4FC5-969A-9F5E6F79973D}" type="presParOf" srcId="{10E7E5EC-6B81-45BF-AB8C-68AF8B3D4189}" destId="{F1A9E111-4730-4B28-B24D-13DFE734E57E}" srcOrd="0" destOrd="0" presId="urn:microsoft.com/office/officeart/2005/8/layout/hierarchy1"/>
    <dgm:cxn modelId="{41CE7FCD-D088-48F8-B786-A0E3DF6CDE7D}" type="presParOf" srcId="{F1A9E111-4730-4B28-B24D-13DFE734E57E}" destId="{CCFCB811-ABBD-4591-9301-4A6088C10CE3}" srcOrd="0" destOrd="0" presId="urn:microsoft.com/office/officeart/2005/8/layout/hierarchy1"/>
    <dgm:cxn modelId="{AD75BECA-3911-4C2C-9513-28CFD4284F75}" type="presParOf" srcId="{CCFCB811-ABBD-4591-9301-4A6088C10CE3}" destId="{78ADE698-5022-4E27-A03A-4095E68C111A}" srcOrd="0" destOrd="0" presId="urn:microsoft.com/office/officeart/2005/8/layout/hierarchy1"/>
    <dgm:cxn modelId="{4F0107D7-4ECF-44CC-8EA9-E07F74F36437}" type="presParOf" srcId="{CCFCB811-ABBD-4591-9301-4A6088C10CE3}" destId="{D11311FA-14DC-4AE0-97F3-4407E8C2E96A}" srcOrd="1" destOrd="0" presId="urn:microsoft.com/office/officeart/2005/8/layout/hierarchy1"/>
    <dgm:cxn modelId="{0736B80B-EDE9-438E-968D-AD58E54632BC}" type="presParOf" srcId="{F1A9E111-4730-4B28-B24D-13DFE734E57E}" destId="{F5C980D1-3357-4A7C-A27E-9C2DD4ADAFEB}" srcOrd="1" destOrd="0" presId="urn:microsoft.com/office/officeart/2005/8/layout/hierarchy1"/>
    <dgm:cxn modelId="{BC5AC37F-1619-4BA7-93D8-1F4818EDE9D4}" type="presParOf" srcId="{F5C980D1-3357-4A7C-A27E-9C2DD4ADAFEB}" destId="{EB7FD21B-956A-4943-A533-65BB27318947}" srcOrd="0" destOrd="0" presId="urn:microsoft.com/office/officeart/2005/8/layout/hierarchy1"/>
    <dgm:cxn modelId="{306C9594-F1F0-4865-9D11-3C6BFDB112DC}" type="presParOf" srcId="{F5C980D1-3357-4A7C-A27E-9C2DD4ADAFEB}" destId="{BC792E35-F449-4FBB-91A0-5A4CB918DF01}" srcOrd="1" destOrd="0" presId="urn:microsoft.com/office/officeart/2005/8/layout/hierarchy1"/>
    <dgm:cxn modelId="{ABCA8513-863C-42AC-AE27-D95A60F2ED2A}" type="presParOf" srcId="{BC792E35-F449-4FBB-91A0-5A4CB918DF01}" destId="{9171E93E-8871-4885-BC5F-991F2D9F88D2}" srcOrd="0" destOrd="0" presId="urn:microsoft.com/office/officeart/2005/8/layout/hierarchy1"/>
    <dgm:cxn modelId="{05CF829E-6597-45A3-AC92-3D0F2C8737D3}" type="presParOf" srcId="{9171E93E-8871-4885-BC5F-991F2D9F88D2}" destId="{7A6A7358-5BBC-4B56-AC5D-12937FB9BF8F}" srcOrd="0" destOrd="0" presId="urn:microsoft.com/office/officeart/2005/8/layout/hierarchy1"/>
    <dgm:cxn modelId="{F8A74786-5795-4794-9A9F-78DECAE98695}" type="presParOf" srcId="{9171E93E-8871-4885-BC5F-991F2D9F88D2}" destId="{8CEAFFA4-4138-406A-99A6-55C83ED0DE25}" srcOrd="1" destOrd="0" presId="urn:microsoft.com/office/officeart/2005/8/layout/hierarchy1"/>
    <dgm:cxn modelId="{F4A3A530-1C24-48AD-AD92-A929A3AC3108}" type="presParOf" srcId="{BC792E35-F449-4FBB-91A0-5A4CB918DF01}" destId="{E9410BC3-98B1-47CA-B1D2-22AB0F2E4596}" srcOrd="1" destOrd="0" presId="urn:microsoft.com/office/officeart/2005/8/layout/hierarchy1"/>
    <dgm:cxn modelId="{E67F8AF8-5692-44ED-8852-6757264223BE}" type="presParOf" srcId="{F5C980D1-3357-4A7C-A27E-9C2DD4ADAFEB}" destId="{05D68C7E-DE5E-49E4-880F-F17E7FC6CD72}" srcOrd="2" destOrd="0" presId="urn:microsoft.com/office/officeart/2005/8/layout/hierarchy1"/>
    <dgm:cxn modelId="{0622A650-DADD-46E6-8523-F12D7FEB5F75}" type="presParOf" srcId="{F5C980D1-3357-4A7C-A27E-9C2DD4ADAFEB}" destId="{FF5758A5-CFF7-44BA-B3E9-D73494AC38D2}" srcOrd="3" destOrd="0" presId="urn:microsoft.com/office/officeart/2005/8/layout/hierarchy1"/>
    <dgm:cxn modelId="{368E827B-19B2-4202-BEEA-5478E2229A1C}" type="presParOf" srcId="{FF5758A5-CFF7-44BA-B3E9-D73494AC38D2}" destId="{ED149AB2-8E4E-4F73-8229-A2AC4EA1D90E}" srcOrd="0" destOrd="0" presId="urn:microsoft.com/office/officeart/2005/8/layout/hierarchy1"/>
    <dgm:cxn modelId="{2617033E-11A6-41B9-86D0-59E0CBE0B386}" type="presParOf" srcId="{ED149AB2-8E4E-4F73-8229-A2AC4EA1D90E}" destId="{5054354C-56CB-4B35-A184-A035495F3FC5}" srcOrd="0" destOrd="0" presId="urn:microsoft.com/office/officeart/2005/8/layout/hierarchy1"/>
    <dgm:cxn modelId="{D6433BFE-1449-4102-BDEC-9E865A4874F1}" type="presParOf" srcId="{ED149AB2-8E4E-4F73-8229-A2AC4EA1D90E}" destId="{CD084B68-61C4-4035-8373-A4D014F2F3C9}" srcOrd="1" destOrd="0" presId="urn:microsoft.com/office/officeart/2005/8/layout/hierarchy1"/>
    <dgm:cxn modelId="{D4F21EDD-D5C0-4450-8042-AC6C3284B780}" type="presParOf" srcId="{FF5758A5-CFF7-44BA-B3E9-D73494AC38D2}" destId="{27DFD921-2549-4BCF-92B8-F3D5B8EA3DB5}" srcOrd="1" destOrd="0" presId="urn:microsoft.com/office/officeart/2005/8/layout/hierarchy1"/>
    <dgm:cxn modelId="{B23F031A-74B1-4A10-A33F-26C78AA29CB4}" type="presParOf" srcId="{F5C980D1-3357-4A7C-A27E-9C2DD4ADAFEB}" destId="{A0B87BEF-FA8B-437C-96A0-5E29F3ADFA29}" srcOrd="4" destOrd="0" presId="urn:microsoft.com/office/officeart/2005/8/layout/hierarchy1"/>
    <dgm:cxn modelId="{8951826D-ECE3-4CB2-851C-3734A3940F9C}" type="presParOf" srcId="{F5C980D1-3357-4A7C-A27E-9C2DD4ADAFEB}" destId="{F5CEB63F-11BE-4787-BB3C-92466D264E5F}" srcOrd="5" destOrd="0" presId="urn:microsoft.com/office/officeart/2005/8/layout/hierarchy1"/>
    <dgm:cxn modelId="{238B60BF-1190-44A5-8CC7-064B38C1754E}" type="presParOf" srcId="{F5CEB63F-11BE-4787-BB3C-92466D264E5F}" destId="{AC02C3CA-2B69-4A0E-8098-C827B5147E40}" srcOrd="0" destOrd="0" presId="urn:microsoft.com/office/officeart/2005/8/layout/hierarchy1"/>
    <dgm:cxn modelId="{4B47E64A-AA97-41F3-B1F3-7B87BEBBFE6E}" type="presParOf" srcId="{AC02C3CA-2B69-4A0E-8098-C827B5147E40}" destId="{FA094F7A-FDFB-48E3-9D11-1F7DB698AE7F}" srcOrd="0" destOrd="0" presId="urn:microsoft.com/office/officeart/2005/8/layout/hierarchy1"/>
    <dgm:cxn modelId="{5D73BAF5-6743-4488-9B7A-5CE799E0183D}" type="presParOf" srcId="{AC02C3CA-2B69-4A0E-8098-C827B5147E40}" destId="{D7A6015F-DD5A-4E34-9910-2A49A1162427}" srcOrd="1" destOrd="0" presId="urn:microsoft.com/office/officeart/2005/8/layout/hierarchy1"/>
    <dgm:cxn modelId="{309345D9-CD13-41D6-B595-662823466070}" type="presParOf" srcId="{F5CEB63F-11BE-4787-BB3C-92466D264E5F}" destId="{890BD8F8-BBDA-4E4E-AB7B-0B34E7479ACA}" srcOrd="1" destOrd="0" presId="urn:microsoft.com/office/officeart/2005/8/layout/hierarchy1"/>
    <dgm:cxn modelId="{F9D8711C-2A4F-4581-B416-EF82DD838F9F}" type="presParOf" srcId="{F5C980D1-3357-4A7C-A27E-9C2DD4ADAFEB}" destId="{6FE1AD3C-9F45-4A6E-9F05-D1E7B0223E22}" srcOrd="6" destOrd="0" presId="urn:microsoft.com/office/officeart/2005/8/layout/hierarchy1"/>
    <dgm:cxn modelId="{A67F6AD0-5245-46D0-B25D-529A7E10ACF6}" type="presParOf" srcId="{F5C980D1-3357-4A7C-A27E-9C2DD4ADAFEB}" destId="{0420CE20-19C7-4D88-8D4C-FEC3298FB761}" srcOrd="7" destOrd="0" presId="urn:microsoft.com/office/officeart/2005/8/layout/hierarchy1"/>
    <dgm:cxn modelId="{A7981581-FE68-48C7-9519-5D8B994AFBDF}" type="presParOf" srcId="{0420CE20-19C7-4D88-8D4C-FEC3298FB761}" destId="{C48DEED6-8123-4693-BCC2-8925FB48618D}" srcOrd="0" destOrd="0" presId="urn:microsoft.com/office/officeart/2005/8/layout/hierarchy1"/>
    <dgm:cxn modelId="{02641ACD-A1FF-44B0-A682-C0370A04B369}" type="presParOf" srcId="{C48DEED6-8123-4693-BCC2-8925FB48618D}" destId="{349C38ED-DC77-4371-96FA-8218B351BB36}" srcOrd="0" destOrd="0" presId="urn:microsoft.com/office/officeart/2005/8/layout/hierarchy1"/>
    <dgm:cxn modelId="{388C8DCE-CDDC-48B7-8736-0C9B2C5DB85C}" type="presParOf" srcId="{C48DEED6-8123-4693-BCC2-8925FB48618D}" destId="{C7874B35-25DC-42CA-90B1-8E8B227A3569}" srcOrd="1" destOrd="0" presId="urn:microsoft.com/office/officeart/2005/8/layout/hierarchy1"/>
    <dgm:cxn modelId="{D80F6C43-7BE8-41C3-AA8D-56CD42B3981F}" type="presParOf" srcId="{0420CE20-19C7-4D88-8D4C-FEC3298FB761}" destId="{4DB77B75-5A32-4F3F-8F66-6F572C392C00}" srcOrd="1" destOrd="0" presId="urn:microsoft.com/office/officeart/2005/8/layout/hierarchy1"/>
    <dgm:cxn modelId="{98ED459A-AF88-4B36-87BA-47261CF4711C}" type="presParOf" srcId="{F5C980D1-3357-4A7C-A27E-9C2DD4ADAFEB}" destId="{EF9B9775-1D41-4D98-AAF7-9E7BA052BCC3}" srcOrd="8" destOrd="0" presId="urn:microsoft.com/office/officeart/2005/8/layout/hierarchy1"/>
    <dgm:cxn modelId="{3F09F0CF-E03F-4401-BD10-5D54FD7ECE02}" type="presParOf" srcId="{F5C980D1-3357-4A7C-A27E-9C2DD4ADAFEB}" destId="{31CE5EA4-A1D7-4CAF-A900-ED41475081A0}" srcOrd="9" destOrd="0" presId="urn:microsoft.com/office/officeart/2005/8/layout/hierarchy1"/>
    <dgm:cxn modelId="{B1A0E4DB-849A-4521-B3D7-69637A991EA7}" type="presParOf" srcId="{31CE5EA4-A1D7-4CAF-A900-ED41475081A0}" destId="{274C3367-82F5-4CA9-BF53-E51270D39E58}" srcOrd="0" destOrd="0" presId="urn:microsoft.com/office/officeart/2005/8/layout/hierarchy1"/>
    <dgm:cxn modelId="{5DDE82C2-265E-45F3-A914-4B7B51B85BDB}" type="presParOf" srcId="{274C3367-82F5-4CA9-BF53-E51270D39E58}" destId="{08212250-AC28-4F75-BAAF-51FBDADA4791}" srcOrd="0" destOrd="0" presId="urn:microsoft.com/office/officeart/2005/8/layout/hierarchy1"/>
    <dgm:cxn modelId="{46A2B33C-8908-4521-95E2-F3B85F8253D6}" type="presParOf" srcId="{274C3367-82F5-4CA9-BF53-E51270D39E58}" destId="{D3CF312D-5AE7-44D4-88B7-E47E7CCBB02B}" srcOrd="1" destOrd="0" presId="urn:microsoft.com/office/officeart/2005/8/layout/hierarchy1"/>
    <dgm:cxn modelId="{1EA202C2-0945-491F-8019-16E9E4497102}" type="presParOf" srcId="{31CE5EA4-A1D7-4CAF-A900-ED41475081A0}" destId="{82DA8F63-C8BB-4373-8439-DF1C509E7F1C}" srcOrd="1" destOrd="0" presId="urn:microsoft.com/office/officeart/2005/8/layout/hierarchy1"/>
    <dgm:cxn modelId="{D68A8A8A-61E4-479A-B203-1F9CCCDCABB6}" type="presParOf" srcId="{F5C980D1-3357-4A7C-A27E-9C2DD4ADAFEB}" destId="{F940BE8F-532A-4521-AE43-39A608C8A0CC}" srcOrd="10" destOrd="0" presId="urn:microsoft.com/office/officeart/2005/8/layout/hierarchy1"/>
    <dgm:cxn modelId="{534AE4EA-EA2F-43BC-A85D-DDE0B5D664DD}" type="presParOf" srcId="{F5C980D1-3357-4A7C-A27E-9C2DD4ADAFEB}" destId="{220B6A4A-CF37-49BF-A803-2A630B6881E6}" srcOrd="11" destOrd="0" presId="urn:microsoft.com/office/officeart/2005/8/layout/hierarchy1"/>
    <dgm:cxn modelId="{423D812C-CFC8-4A01-B384-3C342987FC41}" type="presParOf" srcId="{220B6A4A-CF37-49BF-A803-2A630B6881E6}" destId="{F3154523-DF22-4D14-BC45-D9F203023BEF}" srcOrd="0" destOrd="0" presId="urn:microsoft.com/office/officeart/2005/8/layout/hierarchy1"/>
    <dgm:cxn modelId="{56F4FD59-B49E-4920-AD5E-5F367842E5D9}" type="presParOf" srcId="{F3154523-DF22-4D14-BC45-D9F203023BEF}" destId="{51309709-5F93-4BD8-ACBF-14FE7E201F92}" srcOrd="0" destOrd="0" presId="urn:microsoft.com/office/officeart/2005/8/layout/hierarchy1"/>
    <dgm:cxn modelId="{CD3811BB-31E3-4E03-889E-53C2F46EEAF4}" type="presParOf" srcId="{F3154523-DF22-4D14-BC45-D9F203023BEF}" destId="{AFE98D05-CC89-4D06-A78C-4D084EDF1CF2}" srcOrd="1" destOrd="0" presId="urn:microsoft.com/office/officeart/2005/8/layout/hierarchy1"/>
    <dgm:cxn modelId="{A821C7E0-4E85-4AD6-B1F9-C5A56A70E1CB}" type="presParOf" srcId="{220B6A4A-CF37-49BF-A803-2A630B6881E6}" destId="{8E6B6FAC-017E-4463-A67F-B37999C55C27}" srcOrd="1" destOrd="0" presId="urn:microsoft.com/office/officeart/2005/8/layout/hierarchy1"/>
    <dgm:cxn modelId="{259811A0-087A-46BE-B426-60D6311FC393}" type="presParOf" srcId="{F5C980D1-3357-4A7C-A27E-9C2DD4ADAFEB}" destId="{C75D0A86-93FA-44BD-AF7B-EE271ACF4D00}" srcOrd="12" destOrd="0" presId="urn:microsoft.com/office/officeart/2005/8/layout/hierarchy1"/>
    <dgm:cxn modelId="{A7A37155-9849-4176-A042-AD675D68442A}" type="presParOf" srcId="{F5C980D1-3357-4A7C-A27E-9C2DD4ADAFEB}" destId="{71D80849-B82F-4B7D-A607-1BE9EABA2529}" srcOrd="13" destOrd="0" presId="urn:microsoft.com/office/officeart/2005/8/layout/hierarchy1"/>
    <dgm:cxn modelId="{CDEE8719-EDAD-44F6-8D67-3845420CAFBF}" type="presParOf" srcId="{71D80849-B82F-4B7D-A607-1BE9EABA2529}" destId="{A296196B-1DE7-416E-867E-D822F9BD4995}" srcOrd="0" destOrd="0" presId="urn:microsoft.com/office/officeart/2005/8/layout/hierarchy1"/>
    <dgm:cxn modelId="{18D73AA9-CF96-442A-B448-00FD8FF71E17}" type="presParOf" srcId="{A296196B-1DE7-416E-867E-D822F9BD4995}" destId="{59C1661D-FE99-4956-AB5E-A224904CA577}" srcOrd="0" destOrd="0" presId="urn:microsoft.com/office/officeart/2005/8/layout/hierarchy1"/>
    <dgm:cxn modelId="{47834795-8C55-480B-97F6-A91777255A6A}" type="presParOf" srcId="{A296196B-1DE7-416E-867E-D822F9BD4995}" destId="{E49DEA7D-B92F-4CEC-9039-76DD815BDD1B}" srcOrd="1" destOrd="0" presId="urn:microsoft.com/office/officeart/2005/8/layout/hierarchy1"/>
    <dgm:cxn modelId="{F8122274-670B-46A5-83EF-CFCFE9D7A896}" type="presParOf" srcId="{71D80849-B82F-4B7D-A607-1BE9EABA2529}" destId="{59A820F0-0607-45A7-9976-1134C879FAB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6174978" y="-944995"/>
          <a:ext cx="7352753" cy="7352753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282E1-4565-4A17-8095-7AFD756B1AC4}">
      <dsp:nvSpPr>
        <dsp:cNvPr id="0" name=""/>
        <dsp:cNvSpPr/>
      </dsp:nvSpPr>
      <dsp:spPr>
        <a:xfrm>
          <a:off x="758231" y="534531"/>
          <a:ext cx="10443982" cy="109255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67214" tIns="60960" rIns="60960" bIns="60960" numCol="1" spcCol="1270" anchor="ctr" anchorCtr="0">
          <a:noAutofit/>
        </a:bodyPr>
        <a:lstStyle/>
        <a:p>
          <a:pPr marL="446088" lvl="0" indent="-446088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7.1 Общие сведения о галантерейных товарах, классификация текстильной галантереи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8231" y="534531"/>
        <a:ext cx="10443982" cy="1092552"/>
      </dsp:txXfrm>
    </dsp:sp>
    <dsp:sp modelId="{C7628E09-A5D0-43AC-834B-E8990AEC2BF8}">
      <dsp:nvSpPr>
        <dsp:cNvPr id="0" name=""/>
        <dsp:cNvSpPr/>
      </dsp:nvSpPr>
      <dsp:spPr>
        <a:xfrm>
          <a:off x="75386" y="409707"/>
          <a:ext cx="1365690" cy="13656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583EC4-EF3A-4E6C-B341-A2DD157D4B90}">
      <dsp:nvSpPr>
        <dsp:cNvPr id="0" name=""/>
        <dsp:cNvSpPr/>
      </dsp:nvSpPr>
      <dsp:spPr>
        <a:xfrm>
          <a:off x="1155374" y="2185105"/>
          <a:ext cx="10046839" cy="109255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67214" tIns="60960" rIns="60960" bIns="60960" numCol="1" spcCol="1270" anchor="ctr" anchorCtr="0">
          <a:noAutofit/>
        </a:bodyPr>
        <a:lstStyle/>
        <a:p>
          <a:pPr marL="446088" lvl="0" indent="-446088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7.2 Характеристика ассортимента текстильной галантереи по группам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55374" y="2185105"/>
        <a:ext cx="10046839" cy="1092552"/>
      </dsp:txXfrm>
    </dsp:sp>
    <dsp:sp modelId="{892B0400-322E-460D-B1C8-59024A539329}">
      <dsp:nvSpPr>
        <dsp:cNvPr id="0" name=""/>
        <dsp:cNvSpPr/>
      </dsp:nvSpPr>
      <dsp:spPr>
        <a:xfrm>
          <a:off x="472528" y="2048536"/>
          <a:ext cx="1365690" cy="13656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7571CF6-51D0-4C8A-AFC8-C6D8005E1B52}">
      <dsp:nvSpPr>
        <dsp:cNvPr id="0" name=""/>
        <dsp:cNvSpPr/>
      </dsp:nvSpPr>
      <dsp:spPr>
        <a:xfrm>
          <a:off x="758231" y="3823934"/>
          <a:ext cx="10443982" cy="109255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67214" tIns="60960" rIns="60960" bIns="60960" numCol="1" spcCol="1270" anchor="ctr" anchorCtr="0">
          <a:noAutofit/>
        </a:bodyPr>
        <a:lstStyle/>
        <a:p>
          <a:pPr marL="446088" lvl="0" indent="-446088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7.3 Контроль качества, маркировка, упаковка, хранение текстильной галантереи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8231" y="3823934"/>
        <a:ext cx="10443982" cy="1092552"/>
      </dsp:txXfrm>
    </dsp:sp>
    <dsp:sp modelId="{1F513CE0-69BC-43A1-BD14-435ABC321930}">
      <dsp:nvSpPr>
        <dsp:cNvPr id="0" name=""/>
        <dsp:cNvSpPr/>
      </dsp:nvSpPr>
      <dsp:spPr>
        <a:xfrm>
          <a:off x="75386" y="3687365"/>
          <a:ext cx="1365690" cy="13656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E032EE-CE00-4F30-B80F-A32FCD013FC7}">
      <dsp:nvSpPr>
        <dsp:cNvPr id="0" name=""/>
        <dsp:cNvSpPr/>
      </dsp:nvSpPr>
      <dsp:spPr>
        <a:xfrm>
          <a:off x="5957691" y="717834"/>
          <a:ext cx="5187319" cy="4620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4898"/>
              </a:lnTo>
              <a:lnTo>
                <a:pt x="5187319" y="314898"/>
              </a:lnTo>
              <a:lnTo>
                <a:pt x="5187319" y="462086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B22AC5-6DA3-403D-ACF1-E7D64BF04A84}">
      <dsp:nvSpPr>
        <dsp:cNvPr id="0" name=""/>
        <dsp:cNvSpPr/>
      </dsp:nvSpPr>
      <dsp:spPr>
        <a:xfrm>
          <a:off x="5957691" y="717834"/>
          <a:ext cx="3776620" cy="4620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4898"/>
              </a:lnTo>
              <a:lnTo>
                <a:pt x="3776620" y="314898"/>
              </a:lnTo>
              <a:lnTo>
                <a:pt x="3776620" y="462086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98A31B-1E48-49F2-91EA-1D96DC5AC83F}">
      <dsp:nvSpPr>
        <dsp:cNvPr id="0" name=""/>
        <dsp:cNvSpPr/>
      </dsp:nvSpPr>
      <dsp:spPr>
        <a:xfrm>
          <a:off x="5957691" y="717834"/>
          <a:ext cx="1831699" cy="4620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4898"/>
              </a:lnTo>
              <a:lnTo>
                <a:pt x="1831699" y="314898"/>
              </a:lnTo>
              <a:lnTo>
                <a:pt x="1831699" y="462086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6F6EC8-E6F2-4C15-AA0F-410BE6EEB9B4}">
      <dsp:nvSpPr>
        <dsp:cNvPr id="0" name=""/>
        <dsp:cNvSpPr/>
      </dsp:nvSpPr>
      <dsp:spPr>
        <a:xfrm>
          <a:off x="5388886" y="717834"/>
          <a:ext cx="568804" cy="462086"/>
        </a:xfrm>
        <a:custGeom>
          <a:avLst/>
          <a:gdLst/>
          <a:ahLst/>
          <a:cxnLst/>
          <a:rect l="0" t="0" r="0" b="0"/>
          <a:pathLst>
            <a:path>
              <a:moveTo>
                <a:pt x="568804" y="0"/>
              </a:moveTo>
              <a:lnTo>
                <a:pt x="568804" y="314898"/>
              </a:lnTo>
              <a:lnTo>
                <a:pt x="0" y="314898"/>
              </a:lnTo>
              <a:lnTo>
                <a:pt x="0" y="462086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36E657-D34E-4D3E-BC95-92AB844F3E0F}">
      <dsp:nvSpPr>
        <dsp:cNvPr id="0" name=""/>
        <dsp:cNvSpPr/>
      </dsp:nvSpPr>
      <dsp:spPr>
        <a:xfrm>
          <a:off x="3271481" y="717834"/>
          <a:ext cx="2686210" cy="462086"/>
        </a:xfrm>
        <a:custGeom>
          <a:avLst/>
          <a:gdLst/>
          <a:ahLst/>
          <a:cxnLst/>
          <a:rect l="0" t="0" r="0" b="0"/>
          <a:pathLst>
            <a:path>
              <a:moveTo>
                <a:pt x="2686210" y="0"/>
              </a:moveTo>
              <a:lnTo>
                <a:pt x="2686210" y="314898"/>
              </a:lnTo>
              <a:lnTo>
                <a:pt x="0" y="314898"/>
              </a:lnTo>
              <a:lnTo>
                <a:pt x="0" y="462086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FD21B-956A-4943-A533-65BB27318947}">
      <dsp:nvSpPr>
        <dsp:cNvPr id="0" name=""/>
        <dsp:cNvSpPr/>
      </dsp:nvSpPr>
      <dsp:spPr>
        <a:xfrm>
          <a:off x="1175533" y="717834"/>
          <a:ext cx="4782158" cy="462086"/>
        </a:xfrm>
        <a:custGeom>
          <a:avLst/>
          <a:gdLst/>
          <a:ahLst/>
          <a:cxnLst/>
          <a:rect l="0" t="0" r="0" b="0"/>
          <a:pathLst>
            <a:path>
              <a:moveTo>
                <a:pt x="4782158" y="0"/>
              </a:moveTo>
              <a:lnTo>
                <a:pt x="4782158" y="314898"/>
              </a:lnTo>
              <a:lnTo>
                <a:pt x="0" y="314898"/>
              </a:lnTo>
              <a:lnTo>
                <a:pt x="0" y="462086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DE698-5022-4E27-A03A-4095E68C111A}">
      <dsp:nvSpPr>
        <dsp:cNvPr id="0" name=""/>
        <dsp:cNvSpPr/>
      </dsp:nvSpPr>
      <dsp:spPr>
        <a:xfrm>
          <a:off x="2677500" y="912"/>
          <a:ext cx="6560382" cy="7169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2854037" y="168622"/>
          <a:ext cx="6560382" cy="716921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зависимости от материала</a:t>
          </a:r>
          <a:endParaRPr lang="ru-RU" sz="2400" b="1" i="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75035" y="189620"/>
        <a:ext cx="6518386" cy="674925"/>
      </dsp:txXfrm>
    </dsp:sp>
    <dsp:sp modelId="{7A6A7358-5BBC-4B56-AC5D-12937FB9BF8F}">
      <dsp:nvSpPr>
        <dsp:cNvPr id="0" name=""/>
        <dsp:cNvSpPr/>
      </dsp:nvSpPr>
      <dsp:spPr>
        <a:xfrm>
          <a:off x="227077" y="1179920"/>
          <a:ext cx="1896911" cy="10089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AFFA4-4138-406A-99A6-55C83ED0DE25}">
      <dsp:nvSpPr>
        <dsp:cNvPr id="0" name=""/>
        <dsp:cNvSpPr/>
      </dsp:nvSpPr>
      <dsp:spPr>
        <a:xfrm>
          <a:off x="403614" y="1347630"/>
          <a:ext cx="1896911" cy="1008910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Times New Roman" panose="02020603050405020304" pitchFamily="18" charset="0"/>
              <a:ea typeface="Times New Roman" panose="02020603050405020304" pitchFamily="18" charset="0"/>
            </a:rPr>
            <a:t>текстильная галантерея 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3164" y="1377180"/>
        <a:ext cx="1837811" cy="949810"/>
      </dsp:txXfrm>
    </dsp:sp>
    <dsp:sp modelId="{647978BA-541F-44EE-8635-27CF6ECE068E}">
      <dsp:nvSpPr>
        <dsp:cNvPr id="0" name=""/>
        <dsp:cNvSpPr/>
      </dsp:nvSpPr>
      <dsp:spPr>
        <a:xfrm>
          <a:off x="2477063" y="1179920"/>
          <a:ext cx="1588835" cy="10089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02C361-246A-48E6-BFC5-C24ACE29C345}">
      <dsp:nvSpPr>
        <dsp:cNvPr id="0" name=""/>
        <dsp:cNvSpPr/>
      </dsp:nvSpPr>
      <dsp:spPr>
        <a:xfrm>
          <a:off x="2653600" y="1347630"/>
          <a:ext cx="1588835" cy="1008910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кожаная галантерея</a:t>
          </a:r>
          <a:endParaRPr lang="ru-RU" sz="2000" kern="1200" dirty="0">
            <a:latin typeface="Times New Roman" panose="02020603050405020304" pitchFamily="18" charset="0"/>
            <a:ea typeface="Times New Roman" panose="02020603050405020304" pitchFamily="18" charset="0"/>
          </a:endParaRPr>
        </a:p>
      </dsp:txBody>
      <dsp:txXfrm>
        <a:off x="2683150" y="1377180"/>
        <a:ext cx="1529735" cy="949810"/>
      </dsp:txXfrm>
    </dsp:sp>
    <dsp:sp modelId="{F7AE32C4-C675-45FE-9655-F4931675BAFC}">
      <dsp:nvSpPr>
        <dsp:cNvPr id="0" name=""/>
        <dsp:cNvSpPr/>
      </dsp:nvSpPr>
      <dsp:spPr>
        <a:xfrm>
          <a:off x="4418973" y="1179920"/>
          <a:ext cx="1939825" cy="10089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8ECCB3-27E0-40D1-9907-DF6620675B89}">
      <dsp:nvSpPr>
        <dsp:cNvPr id="0" name=""/>
        <dsp:cNvSpPr/>
      </dsp:nvSpPr>
      <dsp:spPr>
        <a:xfrm>
          <a:off x="4595510" y="1347630"/>
          <a:ext cx="1939825" cy="1008910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металлическая галантерея</a:t>
          </a:r>
          <a:endParaRPr lang="ru-RU" sz="2000" kern="1200" dirty="0">
            <a:latin typeface="Times New Roman" panose="02020603050405020304" pitchFamily="18" charset="0"/>
            <a:ea typeface="Times New Roman" panose="02020603050405020304" pitchFamily="18" charset="0"/>
          </a:endParaRPr>
        </a:p>
      </dsp:txBody>
      <dsp:txXfrm>
        <a:off x="4625060" y="1377180"/>
        <a:ext cx="1880725" cy="949810"/>
      </dsp:txXfrm>
    </dsp:sp>
    <dsp:sp modelId="{6B3CCB87-D80E-40F4-8E52-81938BC6E230}">
      <dsp:nvSpPr>
        <dsp:cNvPr id="0" name=""/>
        <dsp:cNvSpPr/>
      </dsp:nvSpPr>
      <dsp:spPr>
        <a:xfrm>
          <a:off x="6711873" y="1179920"/>
          <a:ext cx="2155033" cy="10089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A866A4-8981-450B-859B-AC13A0ABAC51}">
      <dsp:nvSpPr>
        <dsp:cNvPr id="0" name=""/>
        <dsp:cNvSpPr/>
      </dsp:nvSpPr>
      <dsp:spPr>
        <a:xfrm>
          <a:off x="6888411" y="1347630"/>
          <a:ext cx="2155033" cy="1008910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галантерея из пластмасс и поделочных материалов</a:t>
          </a:r>
          <a:endParaRPr lang="ru-RU" sz="2000" kern="1200" dirty="0">
            <a:latin typeface="Times New Roman" panose="02020603050405020304" pitchFamily="18" charset="0"/>
            <a:ea typeface="Times New Roman" panose="02020603050405020304" pitchFamily="18" charset="0"/>
          </a:endParaRPr>
        </a:p>
      </dsp:txBody>
      <dsp:txXfrm>
        <a:off x="6917961" y="1377180"/>
        <a:ext cx="2095933" cy="949810"/>
      </dsp:txXfrm>
    </dsp:sp>
    <dsp:sp modelId="{A99C7192-C111-4030-AB5A-96D8402F6571}">
      <dsp:nvSpPr>
        <dsp:cNvPr id="0" name=""/>
        <dsp:cNvSpPr/>
      </dsp:nvSpPr>
      <dsp:spPr>
        <a:xfrm>
          <a:off x="9219981" y="1179920"/>
          <a:ext cx="1028659" cy="10089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CF9F864-E88F-4D82-9ED2-254F2A47A419}">
      <dsp:nvSpPr>
        <dsp:cNvPr id="0" name=""/>
        <dsp:cNvSpPr/>
      </dsp:nvSpPr>
      <dsp:spPr>
        <a:xfrm>
          <a:off x="9396518" y="1347630"/>
          <a:ext cx="1028659" cy="1008910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щетки</a:t>
          </a:r>
          <a:endParaRPr lang="ru-RU" sz="2000" kern="1200" dirty="0">
            <a:latin typeface="Times New Roman" panose="02020603050405020304" pitchFamily="18" charset="0"/>
            <a:ea typeface="Times New Roman" panose="02020603050405020304" pitchFamily="18" charset="0"/>
          </a:endParaRPr>
        </a:p>
      </dsp:txBody>
      <dsp:txXfrm>
        <a:off x="9426068" y="1377180"/>
        <a:ext cx="969559" cy="949810"/>
      </dsp:txXfrm>
    </dsp:sp>
    <dsp:sp modelId="{42AAA763-453C-454B-AC48-B185E8F00B73}">
      <dsp:nvSpPr>
        <dsp:cNvPr id="0" name=""/>
        <dsp:cNvSpPr/>
      </dsp:nvSpPr>
      <dsp:spPr>
        <a:xfrm>
          <a:off x="10601716" y="1179920"/>
          <a:ext cx="1086588" cy="10089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73A608-E91B-408D-9BDB-D72C0D46EB40}">
      <dsp:nvSpPr>
        <dsp:cNvPr id="0" name=""/>
        <dsp:cNvSpPr/>
      </dsp:nvSpPr>
      <dsp:spPr>
        <a:xfrm>
          <a:off x="10778253" y="1347630"/>
          <a:ext cx="1086588" cy="1008910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зеркала</a:t>
          </a:r>
          <a:endParaRPr lang="ru-RU" sz="2000" kern="1200" dirty="0">
            <a:latin typeface="Times New Roman" panose="02020603050405020304" pitchFamily="18" charset="0"/>
            <a:ea typeface="Times New Roman" panose="02020603050405020304" pitchFamily="18" charset="0"/>
          </a:endParaRPr>
        </a:p>
      </dsp:txBody>
      <dsp:txXfrm>
        <a:off x="10807803" y="1377180"/>
        <a:ext cx="1027488" cy="9498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5D0A86-93FA-44BD-AF7B-EE271ACF4D00}">
      <dsp:nvSpPr>
        <dsp:cNvPr id="0" name=""/>
        <dsp:cNvSpPr/>
      </dsp:nvSpPr>
      <dsp:spPr>
        <a:xfrm>
          <a:off x="5964038" y="785563"/>
          <a:ext cx="5470489" cy="4288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255"/>
              </a:lnTo>
              <a:lnTo>
                <a:pt x="5470489" y="292255"/>
              </a:lnTo>
              <a:lnTo>
                <a:pt x="5470489" y="428859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40BE8F-532A-4521-AE43-39A608C8A0CC}">
      <dsp:nvSpPr>
        <dsp:cNvPr id="0" name=""/>
        <dsp:cNvSpPr/>
      </dsp:nvSpPr>
      <dsp:spPr>
        <a:xfrm>
          <a:off x="5964038" y="785563"/>
          <a:ext cx="4172243" cy="4288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255"/>
              </a:lnTo>
              <a:lnTo>
                <a:pt x="4172243" y="292255"/>
              </a:lnTo>
              <a:lnTo>
                <a:pt x="4172243" y="428859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9B9775-1D41-4D98-AAF7-9E7BA052BCC3}">
      <dsp:nvSpPr>
        <dsp:cNvPr id="0" name=""/>
        <dsp:cNvSpPr/>
      </dsp:nvSpPr>
      <dsp:spPr>
        <a:xfrm>
          <a:off x="5964038" y="785563"/>
          <a:ext cx="2449265" cy="4288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255"/>
              </a:lnTo>
              <a:lnTo>
                <a:pt x="2449265" y="292255"/>
              </a:lnTo>
              <a:lnTo>
                <a:pt x="2449265" y="428859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E1AD3C-9F45-4A6E-9F05-D1E7B0223E22}">
      <dsp:nvSpPr>
        <dsp:cNvPr id="0" name=""/>
        <dsp:cNvSpPr/>
      </dsp:nvSpPr>
      <dsp:spPr>
        <a:xfrm>
          <a:off x="5964038" y="785563"/>
          <a:ext cx="474271" cy="4288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255"/>
              </a:lnTo>
              <a:lnTo>
                <a:pt x="474271" y="292255"/>
              </a:lnTo>
              <a:lnTo>
                <a:pt x="474271" y="428859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B87BEF-FA8B-437C-96A0-5E29F3ADFA29}">
      <dsp:nvSpPr>
        <dsp:cNvPr id="0" name=""/>
        <dsp:cNvSpPr/>
      </dsp:nvSpPr>
      <dsp:spPr>
        <a:xfrm>
          <a:off x="4636035" y="785563"/>
          <a:ext cx="1328002" cy="428859"/>
        </a:xfrm>
        <a:custGeom>
          <a:avLst/>
          <a:gdLst/>
          <a:ahLst/>
          <a:cxnLst/>
          <a:rect l="0" t="0" r="0" b="0"/>
          <a:pathLst>
            <a:path>
              <a:moveTo>
                <a:pt x="1328002" y="0"/>
              </a:moveTo>
              <a:lnTo>
                <a:pt x="1328002" y="292255"/>
              </a:lnTo>
              <a:lnTo>
                <a:pt x="0" y="292255"/>
              </a:lnTo>
              <a:lnTo>
                <a:pt x="0" y="428859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D68C7E-DE5E-49E4-880F-F17E7FC6CD72}">
      <dsp:nvSpPr>
        <dsp:cNvPr id="0" name=""/>
        <dsp:cNvSpPr/>
      </dsp:nvSpPr>
      <dsp:spPr>
        <a:xfrm>
          <a:off x="2833760" y="785563"/>
          <a:ext cx="3130277" cy="428859"/>
        </a:xfrm>
        <a:custGeom>
          <a:avLst/>
          <a:gdLst/>
          <a:ahLst/>
          <a:cxnLst/>
          <a:rect l="0" t="0" r="0" b="0"/>
          <a:pathLst>
            <a:path>
              <a:moveTo>
                <a:pt x="3130277" y="0"/>
              </a:moveTo>
              <a:lnTo>
                <a:pt x="3130277" y="292255"/>
              </a:lnTo>
              <a:lnTo>
                <a:pt x="0" y="292255"/>
              </a:lnTo>
              <a:lnTo>
                <a:pt x="0" y="428859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FD21B-956A-4943-A533-65BB27318947}">
      <dsp:nvSpPr>
        <dsp:cNvPr id="0" name=""/>
        <dsp:cNvSpPr/>
      </dsp:nvSpPr>
      <dsp:spPr>
        <a:xfrm>
          <a:off x="888524" y="785563"/>
          <a:ext cx="5075513" cy="428859"/>
        </a:xfrm>
        <a:custGeom>
          <a:avLst/>
          <a:gdLst/>
          <a:ahLst/>
          <a:cxnLst/>
          <a:rect l="0" t="0" r="0" b="0"/>
          <a:pathLst>
            <a:path>
              <a:moveTo>
                <a:pt x="5075513" y="0"/>
              </a:moveTo>
              <a:lnTo>
                <a:pt x="5075513" y="292255"/>
              </a:lnTo>
              <a:lnTo>
                <a:pt x="0" y="292255"/>
              </a:lnTo>
              <a:lnTo>
                <a:pt x="0" y="428859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DE698-5022-4E27-A03A-4095E68C111A}">
      <dsp:nvSpPr>
        <dsp:cNvPr id="0" name=""/>
        <dsp:cNvSpPr/>
      </dsp:nvSpPr>
      <dsp:spPr>
        <a:xfrm>
          <a:off x="2919713" y="120192"/>
          <a:ext cx="6088649" cy="6653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1311FA-14DC-4AE0-97F3-4407E8C2E96A}">
      <dsp:nvSpPr>
        <dsp:cNvPr id="0" name=""/>
        <dsp:cNvSpPr/>
      </dsp:nvSpPr>
      <dsp:spPr>
        <a:xfrm>
          <a:off x="3083556" y="275843"/>
          <a:ext cx="6088649" cy="665370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ТЕКСТИЛЬНАЯ ГАЛАНТЕРЕЯ</a:t>
          </a:r>
          <a:endParaRPr lang="ru-RU" sz="2400" b="1" i="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03044" y="295331"/>
        <a:ext cx="6049673" cy="626394"/>
      </dsp:txXfrm>
    </dsp:sp>
    <dsp:sp modelId="{7A6A7358-5BBC-4B56-AC5D-12937FB9BF8F}">
      <dsp:nvSpPr>
        <dsp:cNvPr id="0" name=""/>
        <dsp:cNvSpPr/>
      </dsp:nvSpPr>
      <dsp:spPr>
        <a:xfrm>
          <a:off x="8269" y="1214422"/>
          <a:ext cx="1760511" cy="10838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AFFA4-4138-406A-99A6-55C83ED0DE25}">
      <dsp:nvSpPr>
        <dsp:cNvPr id="0" name=""/>
        <dsp:cNvSpPr/>
      </dsp:nvSpPr>
      <dsp:spPr>
        <a:xfrm>
          <a:off x="172112" y="1370073"/>
          <a:ext cx="1760511" cy="1083897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лентоткацкие изделия 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3858" y="1401819"/>
        <a:ext cx="1697019" cy="1020405"/>
      </dsp:txXfrm>
    </dsp:sp>
    <dsp:sp modelId="{5054354C-56CB-4B35-A184-A035495F3FC5}">
      <dsp:nvSpPr>
        <dsp:cNvPr id="0" name=""/>
        <dsp:cNvSpPr/>
      </dsp:nvSpPr>
      <dsp:spPr>
        <a:xfrm>
          <a:off x="2096466" y="1214422"/>
          <a:ext cx="1474588" cy="10838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084B68-61C4-4035-8373-A4D014F2F3C9}">
      <dsp:nvSpPr>
        <dsp:cNvPr id="0" name=""/>
        <dsp:cNvSpPr/>
      </dsp:nvSpPr>
      <dsp:spPr>
        <a:xfrm>
          <a:off x="2260309" y="1370073"/>
          <a:ext cx="1474588" cy="1083897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плетеные изделия </a:t>
          </a:r>
          <a:endParaRPr lang="ru-RU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2055" y="1401819"/>
        <a:ext cx="1411096" cy="1020405"/>
      </dsp:txXfrm>
    </dsp:sp>
    <dsp:sp modelId="{FA094F7A-FDFB-48E3-9D11-1F7DB698AE7F}">
      <dsp:nvSpPr>
        <dsp:cNvPr id="0" name=""/>
        <dsp:cNvSpPr/>
      </dsp:nvSpPr>
      <dsp:spPr>
        <a:xfrm>
          <a:off x="3898741" y="1214422"/>
          <a:ext cx="1474588" cy="10838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A6015F-DD5A-4E34-9910-2A49A1162427}">
      <dsp:nvSpPr>
        <dsp:cNvPr id="0" name=""/>
        <dsp:cNvSpPr/>
      </dsp:nvSpPr>
      <dsp:spPr>
        <a:xfrm>
          <a:off x="4062584" y="1370073"/>
          <a:ext cx="1474588" cy="1083897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вязаные изделия</a:t>
          </a:r>
          <a:endParaRPr lang="ru-RU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94330" y="1401819"/>
        <a:ext cx="1411096" cy="1020405"/>
      </dsp:txXfrm>
    </dsp:sp>
    <dsp:sp modelId="{349C38ED-DC77-4371-96FA-8218B351BB36}">
      <dsp:nvSpPr>
        <dsp:cNvPr id="0" name=""/>
        <dsp:cNvSpPr/>
      </dsp:nvSpPr>
      <dsp:spPr>
        <a:xfrm>
          <a:off x="5701016" y="1214422"/>
          <a:ext cx="1474588" cy="10838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874B35-25DC-42CA-90B1-8E8B227A3569}">
      <dsp:nvSpPr>
        <dsp:cNvPr id="0" name=""/>
        <dsp:cNvSpPr/>
      </dsp:nvSpPr>
      <dsp:spPr>
        <a:xfrm>
          <a:off x="5864859" y="1370073"/>
          <a:ext cx="1474588" cy="1083897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швейная галантерея</a:t>
          </a:r>
          <a:endParaRPr lang="ru-RU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96605" y="1401819"/>
        <a:ext cx="1411096" cy="1020405"/>
      </dsp:txXfrm>
    </dsp:sp>
    <dsp:sp modelId="{08212250-AC28-4F75-BAAF-51FBDADA4791}">
      <dsp:nvSpPr>
        <dsp:cNvPr id="0" name=""/>
        <dsp:cNvSpPr/>
      </dsp:nvSpPr>
      <dsp:spPr>
        <a:xfrm>
          <a:off x="7503290" y="1214422"/>
          <a:ext cx="1820025" cy="11352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CF312D-5AE7-44D4-88B7-E47E7CCBB02B}">
      <dsp:nvSpPr>
        <dsp:cNvPr id="0" name=""/>
        <dsp:cNvSpPr/>
      </dsp:nvSpPr>
      <dsp:spPr>
        <a:xfrm>
          <a:off x="7667133" y="1370073"/>
          <a:ext cx="1820025" cy="1135219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гардинно-тюлевые и кружевные изделия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00382" y="1403322"/>
        <a:ext cx="1753527" cy="1068721"/>
      </dsp:txXfrm>
    </dsp:sp>
    <dsp:sp modelId="{51309709-5F93-4BD8-ACBF-14FE7E201F92}">
      <dsp:nvSpPr>
        <dsp:cNvPr id="0" name=""/>
        <dsp:cNvSpPr/>
      </dsp:nvSpPr>
      <dsp:spPr>
        <a:xfrm>
          <a:off x="9651002" y="1214422"/>
          <a:ext cx="970559" cy="10838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E98D05-CC89-4D06-A78C-4D084EDF1CF2}">
      <dsp:nvSpPr>
        <dsp:cNvPr id="0" name=""/>
        <dsp:cNvSpPr/>
      </dsp:nvSpPr>
      <dsp:spPr>
        <a:xfrm>
          <a:off x="9814845" y="1370073"/>
          <a:ext cx="970559" cy="1083897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нитки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43272" y="1398500"/>
        <a:ext cx="913705" cy="1027043"/>
      </dsp:txXfrm>
    </dsp:sp>
    <dsp:sp modelId="{59C1661D-FE99-4956-AB5E-A224904CA577}">
      <dsp:nvSpPr>
        <dsp:cNvPr id="0" name=""/>
        <dsp:cNvSpPr/>
      </dsp:nvSpPr>
      <dsp:spPr>
        <a:xfrm>
          <a:off x="10949248" y="1214422"/>
          <a:ext cx="970559" cy="10838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9DEA7D-B92F-4CEC-9039-76DD815BDD1B}">
      <dsp:nvSpPr>
        <dsp:cNvPr id="0" name=""/>
        <dsp:cNvSpPr/>
      </dsp:nvSpPr>
      <dsp:spPr>
        <a:xfrm>
          <a:off x="11113091" y="1370073"/>
          <a:ext cx="970559" cy="1083897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зонты</a:t>
          </a:r>
          <a:endParaRPr lang="ru-RU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141518" y="1398500"/>
        <a:ext cx="913705" cy="10270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EC5-21AB-4047-A8E4-484DDE95C22D}" type="datetimeFigureOut">
              <a:rPr lang="ru-RU" smtClean="0"/>
              <a:t>30.12.2019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5EB3-19A4-4000-8021-A7D093ED9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6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39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871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737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139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230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3273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17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73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9785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164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6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112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57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603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789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89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494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07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12/30/2019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3" Type="http://schemas.openxmlformats.org/officeDocument/2006/relationships/image" Target="../media/image1.pn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Relationship Id="rId14" Type="http://schemas.openxmlformats.org/officeDocument/2006/relationships/image" Target="../media/image7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1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1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1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96.pn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13" Type="http://schemas.openxmlformats.org/officeDocument/2006/relationships/image" Target="../media/image109.jpeg"/><Relationship Id="rId18" Type="http://schemas.openxmlformats.org/officeDocument/2006/relationships/image" Target="../media/image114.jpeg"/><Relationship Id="rId26" Type="http://schemas.openxmlformats.org/officeDocument/2006/relationships/image" Target="../media/image122.png"/><Relationship Id="rId3" Type="http://schemas.openxmlformats.org/officeDocument/2006/relationships/image" Target="../media/image1.png"/><Relationship Id="rId21" Type="http://schemas.openxmlformats.org/officeDocument/2006/relationships/image" Target="../media/image117.jpeg"/><Relationship Id="rId7" Type="http://schemas.openxmlformats.org/officeDocument/2006/relationships/image" Target="../media/image103.png"/><Relationship Id="rId12" Type="http://schemas.openxmlformats.org/officeDocument/2006/relationships/image" Target="../media/image108.jpeg"/><Relationship Id="rId17" Type="http://schemas.openxmlformats.org/officeDocument/2006/relationships/image" Target="../media/image113.jpeg"/><Relationship Id="rId25" Type="http://schemas.openxmlformats.org/officeDocument/2006/relationships/image" Target="../media/image121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12.jpeg"/><Relationship Id="rId20" Type="http://schemas.openxmlformats.org/officeDocument/2006/relationships/image" Target="../media/image1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jpeg"/><Relationship Id="rId11" Type="http://schemas.openxmlformats.org/officeDocument/2006/relationships/image" Target="../media/image107.png"/><Relationship Id="rId24" Type="http://schemas.openxmlformats.org/officeDocument/2006/relationships/image" Target="../media/image120.jpeg"/><Relationship Id="rId5" Type="http://schemas.openxmlformats.org/officeDocument/2006/relationships/image" Target="../media/image101.jpeg"/><Relationship Id="rId15" Type="http://schemas.openxmlformats.org/officeDocument/2006/relationships/image" Target="../media/image111.png"/><Relationship Id="rId23" Type="http://schemas.openxmlformats.org/officeDocument/2006/relationships/image" Target="../media/image119.jpeg"/><Relationship Id="rId10" Type="http://schemas.openxmlformats.org/officeDocument/2006/relationships/image" Target="../media/image106.jpeg"/><Relationship Id="rId19" Type="http://schemas.openxmlformats.org/officeDocument/2006/relationships/image" Target="../media/image115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Relationship Id="rId14" Type="http://schemas.openxmlformats.org/officeDocument/2006/relationships/image" Target="../media/image110.jpeg"/><Relationship Id="rId22" Type="http://schemas.openxmlformats.org/officeDocument/2006/relationships/image" Target="../media/image11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g"/><Relationship Id="rId13" Type="http://schemas.openxmlformats.org/officeDocument/2006/relationships/image" Target="../media/image132.jpeg"/><Relationship Id="rId3" Type="http://schemas.openxmlformats.org/officeDocument/2006/relationships/image" Target="../media/image1.png"/><Relationship Id="rId7" Type="http://schemas.openxmlformats.org/officeDocument/2006/relationships/image" Target="../media/image126.png"/><Relationship Id="rId12" Type="http://schemas.openxmlformats.org/officeDocument/2006/relationships/image" Target="../media/image1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5.jpeg"/><Relationship Id="rId11" Type="http://schemas.openxmlformats.org/officeDocument/2006/relationships/image" Target="../media/image130.jpeg"/><Relationship Id="rId5" Type="http://schemas.openxmlformats.org/officeDocument/2006/relationships/image" Target="../media/image124.jpeg"/><Relationship Id="rId10" Type="http://schemas.openxmlformats.org/officeDocument/2006/relationships/image" Target="../media/image129.jpeg"/><Relationship Id="rId4" Type="http://schemas.openxmlformats.org/officeDocument/2006/relationships/image" Target="../media/image123.jpg"/><Relationship Id="rId9" Type="http://schemas.openxmlformats.org/officeDocument/2006/relationships/image" Target="../media/image128.png"/><Relationship Id="rId14" Type="http://schemas.openxmlformats.org/officeDocument/2006/relationships/image" Target="../media/image1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jpeg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9.jpeg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7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6.jpeg"/><Relationship Id="rId4" Type="http://schemas.openxmlformats.org/officeDocument/2006/relationships/diagramData" Target="../diagrams/data2.xml"/><Relationship Id="rId9" Type="http://schemas.openxmlformats.org/officeDocument/2006/relationships/image" Target="../media/image5.png"/><Relationship Id="rId1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21.jpeg"/><Relationship Id="rId3" Type="http://schemas.openxmlformats.org/officeDocument/2006/relationships/image" Target="../media/image1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20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19.jpeg"/><Relationship Id="rId4" Type="http://schemas.openxmlformats.org/officeDocument/2006/relationships/diagramData" Target="../diagrams/data3.xml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18" Type="http://schemas.openxmlformats.org/officeDocument/2006/relationships/image" Target="../media/image35.jpeg"/><Relationship Id="rId26" Type="http://schemas.openxmlformats.org/officeDocument/2006/relationships/image" Target="../media/image43.jpeg"/><Relationship Id="rId3" Type="http://schemas.openxmlformats.org/officeDocument/2006/relationships/image" Target="../media/image1.png"/><Relationship Id="rId21" Type="http://schemas.openxmlformats.org/officeDocument/2006/relationships/image" Target="../media/image38.jpeg"/><Relationship Id="rId34" Type="http://schemas.openxmlformats.org/officeDocument/2006/relationships/image" Target="../media/image51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17" Type="http://schemas.openxmlformats.org/officeDocument/2006/relationships/image" Target="../media/image34.jpeg"/><Relationship Id="rId25" Type="http://schemas.openxmlformats.org/officeDocument/2006/relationships/image" Target="../media/image42.jpeg"/><Relationship Id="rId3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3.jpeg"/><Relationship Id="rId20" Type="http://schemas.openxmlformats.org/officeDocument/2006/relationships/image" Target="../media/image37.jpeg"/><Relationship Id="rId29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24" Type="http://schemas.openxmlformats.org/officeDocument/2006/relationships/image" Target="../media/image41.jpeg"/><Relationship Id="rId32" Type="http://schemas.openxmlformats.org/officeDocument/2006/relationships/image" Target="../media/image49.jpe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23" Type="http://schemas.openxmlformats.org/officeDocument/2006/relationships/image" Target="../media/image40.jpeg"/><Relationship Id="rId28" Type="http://schemas.openxmlformats.org/officeDocument/2006/relationships/image" Target="../media/image45.jpeg"/><Relationship Id="rId10" Type="http://schemas.openxmlformats.org/officeDocument/2006/relationships/image" Target="../media/image27.jpeg"/><Relationship Id="rId19" Type="http://schemas.openxmlformats.org/officeDocument/2006/relationships/image" Target="../media/image36.jpeg"/><Relationship Id="rId31" Type="http://schemas.openxmlformats.org/officeDocument/2006/relationships/image" Target="../media/image48.jpeg"/><Relationship Id="rId4" Type="http://schemas.openxmlformats.org/officeDocument/2006/relationships/image" Target="../media/image18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Relationship Id="rId22" Type="http://schemas.openxmlformats.org/officeDocument/2006/relationships/image" Target="../media/image39.jpeg"/><Relationship Id="rId27" Type="http://schemas.openxmlformats.org/officeDocument/2006/relationships/image" Target="../media/image44.jpeg"/><Relationship Id="rId30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151" y="1894113"/>
            <a:ext cx="10815145" cy="1506421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 НЕПРОДОВОЛЬСТВЕННЫХ ТОВАРОВ</a:t>
            </a:r>
            <a:endParaRPr lang="ru-RU" sz="4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835" y="3771816"/>
            <a:ext cx="11898086" cy="108383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7. Текстильная галантерея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8872" y="70505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2" y="70505"/>
            <a:ext cx="1178259" cy="162265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75814" y="5817476"/>
            <a:ext cx="10187820" cy="45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Машкович Татьяна Васильевна </a:t>
            </a:r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преподаватель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6033" y="-5575"/>
            <a:ext cx="109256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Лентоткацкие, плетеные и вязаные изделия</a:t>
            </a:r>
            <a:endParaRPr lang="ru-RU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3350" y="723227"/>
            <a:ext cx="118214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Тесьма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это узкая полоска с диагоналевым расположением нитей. Она более растяжима по ширине, чем лента.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9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способу изготовления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тесьма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бывает плетеная и вязаная.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000" b="1" i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назначению:</a:t>
            </a:r>
          </a:p>
          <a:p>
            <a:pPr marL="457200" indent="-457200" algn="just">
              <a:spcAft>
                <a:spcPts val="0"/>
              </a:spcAft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прикладная (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применяется для завязок к белью, для шнуровки корсетов и т. д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</a:p>
          <a:p>
            <a:pPr marL="457200" indent="-457200" algn="just">
              <a:spcAft>
                <a:spcPts val="0"/>
              </a:spcAft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декоративно-отделочная (применяется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отделки одежды и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белья).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 ней относятся косичка, змейка, пилка, волна и др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4" name="Picture 2" descr="https://www.versal-ekb.ru/wp-content/uploads/2018/09/%D0%B2%D1%8C%D1%8E%D0%BD%D1%87%D0%B8%D0%BA-%D1%82%D0%B5%D1%81%D1%8C%D0%BC%D0%B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7" t="28926" r="37645"/>
          <a:stretch/>
        </p:blipFill>
        <p:spPr bwMode="auto">
          <a:xfrm>
            <a:off x="331469" y="3874088"/>
            <a:ext cx="2316211" cy="247191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fashionoffer.ru/img/products/51637-25-metrov-zoloto-serebristyj-chernyj-lenty-diy-aksessuary-volnistye-tesma-odezhdy-volos-aksessuary-kruzhevo-stiching-klejkie-lenty-otdelk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3" t="11724" b="26083"/>
          <a:stretch/>
        </p:blipFill>
        <p:spPr bwMode="auto">
          <a:xfrm>
            <a:off x="2834640" y="3852687"/>
            <a:ext cx="2881617" cy="249331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jkkrd.ru/media/productimage/tesma-kosichka-10mm-zoloto-329m-33d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r="26209" b="17808"/>
          <a:stretch/>
        </p:blipFill>
        <p:spPr bwMode="auto">
          <a:xfrm>
            <a:off x="5878625" y="3852686"/>
            <a:ext cx="3049224" cy="249282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www.raduga-msk.ru/components/com_jshopping/files/img_products/full_tesma-dekorativnaya-volna-krasnyi-zolotoi-5-yardov-7117-4812i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8" r="28401" b="16246"/>
          <a:stretch/>
        </p:blipFill>
        <p:spPr bwMode="auto">
          <a:xfrm>
            <a:off x="9090217" y="3852686"/>
            <a:ext cx="2766061" cy="249331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3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6033" y="-5575"/>
            <a:ext cx="109256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Лентоткацкие, плетеные и вязаные изделия</a:t>
            </a:r>
            <a:endParaRPr lang="ru-RU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6022" y="917347"/>
            <a:ext cx="11835887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Шнур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имеет спиралеобразное расположение нитей.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форме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шнур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может быть плоский, овальный и круглый. Шнур может быть пустотелый и с наполнителем.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100" b="1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способу изготовления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шнур может быть плетеный, вязаный, витой и крученый.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назначению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шнуры бывают прикладные (обувной и петельный) и декоративно-отделочные.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100" name="Picture 4" descr="https://www.a2ufa.ru/wa-data/public/shop/products/95/07/20795/images/17319/17319.970x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1" r="14220"/>
          <a:stretch/>
        </p:blipFill>
        <p:spPr bwMode="auto">
          <a:xfrm>
            <a:off x="781812" y="3840331"/>
            <a:ext cx="2414300" cy="251781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mage.63pokupki.ru/images/82/823ac613b68e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7" t="3418" r="31673" b="11897"/>
          <a:stretch/>
        </p:blipFill>
        <p:spPr bwMode="auto">
          <a:xfrm>
            <a:off x="3330490" y="3840329"/>
            <a:ext cx="2383889" cy="251781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riviera.uz/d/image0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757" y="3825836"/>
            <a:ext cx="2918053" cy="253230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www.brado-obuv.ru/image/cache/catalog/obuv/9/38705/227010-700x7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336" y="3825836"/>
            <a:ext cx="2532308" cy="253230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90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29270" y="-5575"/>
            <a:ext cx="101464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Швейная галантерея</a:t>
            </a:r>
          </a:p>
          <a:p>
            <a:pPr algn="ctr"/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2.1. Изделия с художественной росписью</a:t>
            </a:r>
            <a:endParaRPr lang="ru-RU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080" y="1317864"/>
            <a:ext cx="1209192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3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ним относятся </a:t>
            </a:r>
            <a:r>
              <a:rPr lang="ru-RU" sz="23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для украшения туалета </a:t>
            </a:r>
            <a:r>
              <a:rPr lang="ru-RU" sz="23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(платки, шарфы, воротнички, кашне, шали и т.п.) и </a:t>
            </a:r>
            <a:r>
              <a:rPr lang="ru-RU" sz="23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для интерьера </a:t>
            </a:r>
            <a:r>
              <a:rPr lang="ru-RU" sz="23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(шторы, скатерти, салфетки, дорожки, коврики и т.п.)</a:t>
            </a:r>
            <a:endParaRPr lang="ru-RU" sz="23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080" y="2133472"/>
            <a:ext cx="2766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росписи:</a:t>
            </a:r>
            <a:endParaRPr lang="ru-RU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80" y="2602304"/>
            <a:ext cx="3306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58278" y="2253070"/>
            <a:ext cx="8220362" cy="40448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Ба́тик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ручная роспись по ткани с использованием резервирующих составов.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Характеризуется яркими красочными рисунками на обеих сторонах ткани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8779" y="3009582"/>
            <a:ext cx="3095911" cy="447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Батик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" name="Picture 4" descr="http://storage.surfingbird.ru/s/13/10/4/8/r2_d5hc838E8_orig_695eb6d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0" r="34599"/>
          <a:stretch/>
        </p:blipFill>
        <p:spPr bwMode="auto">
          <a:xfrm>
            <a:off x="4252258" y="3351649"/>
            <a:ext cx="2159972" cy="28520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cs5.livemaster.ru/storage/96/d9/364d402a79ef67db0efbb26bdezf--aksessuary-shelkovyj-platok-batik-vyunok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60" b="2911"/>
          <a:stretch/>
        </p:blipFill>
        <p:spPr bwMode="auto">
          <a:xfrm>
            <a:off x="6563310" y="3351648"/>
            <a:ext cx="2328036" cy="28520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tekstil-vsem.ru/images/product/l/11875f91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935" y="3351648"/>
            <a:ext cx="2358173" cy="28520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758278" y="2253070"/>
            <a:ext cx="8220362" cy="40448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Напоминает акварель, так как выполняется по влажной ткани.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38779" y="3557565"/>
            <a:ext cx="3095911" cy="447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Свободная роспись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128" name="Picture 8" descr="https://cs3.livemaster.ru/zhurnalfoto/b/8/3/13052718320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1" t="15703" r="19891" b="15939"/>
          <a:stretch/>
        </p:blipFill>
        <p:spPr bwMode="auto">
          <a:xfrm>
            <a:off x="3971798" y="2802359"/>
            <a:ext cx="3931920" cy="31318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Свободная роспись по ткани: роспись по соляному грунту, фото № 2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7" r="29545"/>
          <a:stretch/>
        </p:blipFill>
        <p:spPr bwMode="auto">
          <a:xfrm>
            <a:off x="8016715" y="2802359"/>
            <a:ext cx="3792908" cy="31441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758278" y="2253070"/>
            <a:ext cx="8220362" cy="40448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38779" y="4105548"/>
            <a:ext cx="3095911" cy="447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Рельефная роспись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132" name="Picture 12" descr="http://dellart.ru/d/24(7)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7"/>
          <a:stretch/>
        </p:blipFill>
        <p:spPr bwMode="auto">
          <a:xfrm>
            <a:off x="3995606" y="2416442"/>
            <a:ext cx="3509288" cy="376863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static.tildacdn.com/tild6437-6635-4730-a462-306162343564/obemnaya-pechat_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974" y="2416442"/>
            <a:ext cx="4070760" cy="376863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762690" y="2253070"/>
            <a:ext cx="8220362" cy="40448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анесение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 закрепление красителя на отдельных участках материала 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сетчатых шаблонов. 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получения многоцветных рисунков требуется применять столько 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шаблонов,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сколько цветов имеется в рисунке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34367" y="4653531"/>
            <a:ext cx="3095911" cy="447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Фотофильмпечать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136" name="Picture 16" descr="https://static.wixstatic.com/media/e475cf_c6159df2bbed4ad2ad93774a0c3eaac3~mv2.jpg_srz_1403_935_85_22_0.50_1.20_0.00_jpg_srz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7" t="5153" r="18128" b="24173"/>
          <a:stretch/>
        </p:blipFill>
        <p:spPr bwMode="auto">
          <a:xfrm>
            <a:off x="3931413" y="3602279"/>
            <a:ext cx="3937046" cy="258638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https://singleprint.com.ua/wp-content/uploads/2016/11/SP_DTG2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8" t="37304" r="21054"/>
          <a:stretch/>
        </p:blipFill>
        <p:spPr bwMode="auto">
          <a:xfrm>
            <a:off x="8012303" y="3600450"/>
            <a:ext cx="3794760" cy="25846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3751285" y="2253070"/>
            <a:ext cx="8220362" cy="40448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анесение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рисунка с помощью распылителя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34367" y="5201514"/>
            <a:ext cx="3095911" cy="447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Аэрографная</a:t>
            </a:r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печать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140" name="Picture 20" descr="http://data4.i.gallery.ru/albums/gallery/306489-3741d-82583699-m750x740-u64d9a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550" y="2796736"/>
            <a:ext cx="4323184" cy="333749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https://static-cdn3.vigbo.tech/u41176/53749/blog/4211057/2999231/section/b321c902917598b6673ec8c268ee844c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8" t="12634" r="28822" b="26938"/>
          <a:stretch/>
        </p:blipFill>
        <p:spPr bwMode="auto">
          <a:xfrm>
            <a:off x="4022881" y="2822465"/>
            <a:ext cx="3035788" cy="331176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66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6" grpId="0"/>
      <p:bldP spid="7" grpId="0" animBg="1"/>
      <p:bldP spid="9" grpId="0" animBg="1"/>
      <p:bldP spid="13" grpId="0" animBg="1"/>
      <p:bldP spid="14" grpId="0" animBg="1"/>
      <p:bldP spid="17" grpId="0" animBg="1"/>
      <p:bldP spid="18" grpId="0" animBg="1"/>
      <p:bldP spid="21" grpId="0" animBg="1"/>
      <p:bldP spid="22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010" y="-5575"/>
            <a:ext cx="11841480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Швейная галантерея</a:t>
            </a:r>
          </a:p>
          <a:p>
            <a:pPr algn="ctr"/>
            <a:r>
              <a:rPr lang="ru-RU" sz="3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2.2. Предметы женского туалета (корсетные изделия)</a:t>
            </a:r>
            <a:endParaRPr lang="ru-RU" sz="3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88232" y="1470173"/>
            <a:ext cx="102412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 корсетных изделий Вами изучен на 2-м курсе.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Повторите материал, используя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модуля 28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7" descr="http://www.ladyshopping.ru/catalog/media/ilineshop/0/3/4d94b3bf10e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43"/>
          <a:stretch>
            <a:fillRect/>
          </a:stretch>
        </p:blipFill>
        <p:spPr bwMode="auto">
          <a:xfrm>
            <a:off x="1371600" y="2826951"/>
            <a:ext cx="2552130" cy="151216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418956" y="1458412"/>
            <a:ext cx="1119999" cy="11695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7" descr="http://www.makemeheal.com/images/shop/rago/l/rago-lacette-open-bottom-body-brief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9" r="25363"/>
          <a:stretch>
            <a:fillRect/>
          </a:stretch>
        </p:blipFill>
        <p:spPr bwMode="auto">
          <a:xfrm>
            <a:off x="4085124" y="2826951"/>
            <a:ext cx="1786037" cy="344349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korrektiruyushchee.ru/image/cache/data/catalog/rago-2202-fsz-800x8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3"/>
          <a:stretch>
            <a:fillRect/>
          </a:stretch>
        </p:blipFill>
        <p:spPr bwMode="auto">
          <a:xfrm>
            <a:off x="6032555" y="2812111"/>
            <a:ext cx="3248605" cy="34583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http://im1.intimo.com.ua/images/goods/_7/15173/15173-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0" t="17146" b="40607"/>
          <a:stretch/>
        </p:blipFill>
        <p:spPr bwMode="auto">
          <a:xfrm>
            <a:off x="1371600" y="4502619"/>
            <a:ext cx="2552129" cy="17678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http://g.io.ua/img_aa/large/1737/75/1737756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" b="3230"/>
          <a:stretch>
            <a:fillRect/>
          </a:stretch>
        </p:blipFill>
        <p:spPr bwMode="auto">
          <a:xfrm>
            <a:off x="9442554" y="2811077"/>
            <a:ext cx="2478936" cy="34593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71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010" y="-5575"/>
            <a:ext cx="11841480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Швейная галантерея</a:t>
            </a:r>
          </a:p>
          <a:p>
            <a:pPr algn="ctr"/>
            <a:r>
              <a:rPr lang="ru-RU" sz="3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2.3. Предметы мужского туалета</a:t>
            </a:r>
            <a:endParaRPr lang="ru-RU" sz="3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738" y="1875560"/>
            <a:ext cx="2766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галстуков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095" y="2525106"/>
            <a:ext cx="3306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77823" y="1852960"/>
            <a:ext cx="8714097" cy="44792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Галстук, завязываемый при 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надевании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095" y="3053999"/>
            <a:ext cx="2537460" cy="447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Самовяз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0482" name="Picture 2" descr="http://kalibrgroup.ru/image/cache/catalog/products/0001067-555x55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5" r="12811"/>
          <a:stretch/>
        </p:blipFill>
        <p:spPr bwMode="auto">
          <a:xfrm>
            <a:off x="3531775" y="2371613"/>
            <a:ext cx="2880099" cy="386100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1095" y="1295352"/>
            <a:ext cx="82507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Галстук – по-немецки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хальстух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 означает шейный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платок.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0484" name="Picture 4" descr="https://mamamoet.ru/wp-content/uploads/2017/08/chistka-1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826" y="2371613"/>
            <a:ext cx="5387788" cy="325787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386644" y="1852960"/>
            <a:ext cx="8696454" cy="44792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Галстук-регат имеет готовый узел фабричного изготовления, резиновую тесьму с застежкой сзади под воротником сорочки или блузки.</a:t>
            </a:r>
          </a:p>
          <a:p>
            <a:pPr algn="just"/>
            <a:endParaRPr lang="ru-RU" sz="20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88738" y="3582844"/>
            <a:ext cx="2537460" cy="447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Регат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0488" name="Picture 8" descr="https://img2.wbstatic.net/big/new/6440000/6444274-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4" r="6438"/>
          <a:stretch/>
        </p:blipFill>
        <p:spPr bwMode="auto">
          <a:xfrm>
            <a:off x="3522953" y="2591991"/>
            <a:ext cx="2340430" cy="360765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http://ae01.alicdn.com/kf/HTB1RUT5KVXXXXbSXFXXq6xXFXXXf.jpg_q5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/>
          <a:stretch/>
        </p:blipFill>
        <p:spPr bwMode="auto">
          <a:xfrm>
            <a:off x="6008914" y="2591991"/>
            <a:ext cx="3462283" cy="360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https://autstok.com/images/articles/66439_32555287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" r="6489"/>
          <a:stretch/>
        </p:blipFill>
        <p:spPr bwMode="auto">
          <a:xfrm>
            <a:off x="9625149" y="2591991"/>
            <a:ext cx="2362201" cy="360146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386644" y="1852960"/>
            <a:ext cx="8696454" cy="44792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88738" y="4111689"/>
            <a:ext cx="2537460" cy="447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Бантик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0494" name="Picture 14" descr="https://moda-torg.ru/images/thumbnails/1920/1680/detailed/4/3345_2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4" b="18618"/>
          <a:stretch/>
        </p:blipFill>
        <p:spPr bwMode="auto">
          <a:xfrm>
            <a:off x="3650973" y="2071436"/>
            <a:ext cx="3837967" cy="20078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 descr="https://mygentleman.ru/image/data/babochki/silk/galstukbabochka-klassicheskaya-chernaya-odnotonnaya-iz-shelka-1-gm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5" b="18265"/>
          <a:stretch/>
        </p:blipFill>
        <p:spPr bwMode="auto">
          <a:xfrm>
            <a:off x="3631371" y="4359063"/>
            <a:ext cx="3857569" cy="183439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8" name="Picture 18" descr="https://0.allegroimg.com/s1024/035861/1829e26a46cdad6801923c3363a0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" r="50736" b="21372"/>
          <a:stretch/>
        </p:blipFill>
        <p:spPr bwMode="auto">
          <a:xfrm>
            <a:off x="7690005" y="2074209"/>
            <a:ext cx="4037195" cy="411924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80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 animBg="1"/>
      <p:bldP spid="2" grpId="0"/>
      <p:bldP spid="12" grpId="0" animBg="1"/>
      <p:bldP spid="13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010" y="-5575"/>
            <a:ext cx="11841480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Швейная галантерея</a:t>
            </a:r>
          </a:p>
          <a:p>
            <a:pPr algn="ctr"/>
            <a:r>
              <a:rPr lang="ru-RU" sz="3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2.4. Изделия из эластичной тесьмы и ленты</a:t>
            </a:r>
            <a:endParaRPr lang="ru-RU" sz="3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0010" y="1472684"/>
            <a:ext cx="120119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35325" indent="-3235325"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Помочи (подтяжки)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ремни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тесьма и т. п. для подвески, поддержки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чего-либо.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каневые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либо кожаные ленты, предназначенные для поддержания брюк на уровне талии. Перекидываются через плечи и застёгиваются на поясе брюк.</a:t>
            </a:r>
          </a:p>
        </p:txBody>
      </p:sp>
      <p:pic>
        <p:nvPicPr>
          <p:cNvPr id="22530" name="Picture 2" descr="https://a.lmcdn.ru/product/M/I/MI070DMGYUK9_9583644_1_v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" y="2244884"/>
            <a:ext cx="2788920" cy="4026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avatars.mds.yandex.net/get-marketpic/1582458/market_YUAdNi5T_WKbYBG51Iq8_w/600x80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09"/>
          <a:stretch/>
        </p:blipFill>
        <p:spPr bwMode="auto">
          <a:xfrm>
            <a:off x="3436691" y="3042344"/>
            <a:ext cx="2677874" cy="322854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s://a.allegroimg.com/original/063d31/d5e2dd5c474d9d8abf8b1177809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117" y="3042344"/>
            <a:ext cx="4307141" cy="322854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98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74351" y="70505"/>
            <a:ext cx="102776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Гардинно-тюлевые и кружевные изделия</a:t>
            </a:r>
            <a:endParaRPr lang="ru-RU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778391"/>
            <a:ext cx="12192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ним относятся тюль, гардинные полотна, кружева, кружевные полотна и штучные изделия.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4458" y="2268981"/>
            <a:ext cx="3306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95466" y="2268981"/>
            <a:ext cx="8571744" cy="40610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Гладкий тюль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вырабатывается на тюлевых основовязальных машинах из двух систем нитей, образующих ячейки в виде пчелиных сот; он используется для изготовления и отделки женского платья и белья, а также штучных изделий (сеток, вышивок и т. д.).</a:t>
            </a:r>
          </a:p>
          <a:p>
            <a:pPr algn="just"/>
            <a:endParaRPr lang="ru-RU" sz="20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34458" y="2781619"/>
            <a:ext cx="2537460" cy="447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Гладкий тюль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4458" y="1237930"/>
            <a:ext cx="117327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2663" indent="-982663"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Тюль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(фр. 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tulle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от названия французского города Тюль, 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Tulle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 — лёгкая прозрачная сетчатая гладкая или узорчатая ткань (хлопчатобумажная, полушёлковая и др.).</a:t>
            </a:r>
          </a:p>
        </p:txBody>
      </p:sp>
      <p:pic>
        <p:nvPicPr>
          <p:cNvPr id="24580" name="Picture 4" descr="http://papatexmoscow.com/wp-content/uploads/2018/04/%D1%81%D0%B5%D1%82%D0%BA%D0%B0-%D1%84%D0%B8%D0%BE%D0%BB%D0%B5%D1%82%D0%BE%D0%B2%D0%B0%D1%8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6" t="59095"/>
          <a:stretch/>
        </p:blipFill>
        <p:spPr bwMode="auto">
          <a:xfrm>
            <a:off x="3554730" y="3703320"/>
            <a:ext cx="8271657" cy="245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395466" y="2268981"/>
            <a:ext cx="8571744" cy="40610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Тюль узорчатый 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(гардинное полотно), вырабатывается на гардинных или кружевных машинах и применяется для занавесей, покрывал, накидок и др. Он имеет узоры на сетчатом фоне.</a:t>
            </a:r>
          </a:p>
          <a:p>
            <a:pPr algn="just"/>
            <a:endParaRPr lang="ru-RU" sz="20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34458" y="3341477"/>
            <a:ext cx="2537460" cy="447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Узорчатый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тюль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4582" name="Picture 6" descr="http://ae01.alicdn.com/kf/HTB1m9vUXcfrK1Rjy0Fmq6xhEXXaf.jpg_q5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61" b="17508"/>
          <a:stretch/>
        </p:blipFill>
        <p:spPr bwMode="auto">
          <a:xfrm>
            <a:off x="3545509" y="3341477"/>
            <a:ext cx="8271657" cy="292249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83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6" grpId="0"/>
      <p:bldP spid="7" grpId="0" animBg="1"/>
      <p:bldP spid="9" grpId="0" animBg="1"/>
      <p:bldP spid="5" grpId="0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74351" y="70505"/>
            <a:ext cx="102776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Гардинно-тюлевые и кружевные изделия</a:t>
            </a:r>
            <a:endParaRPr lang="ru-RU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060" y="909935"/>
            <a:ext cx="11902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49375" indent="-1349375" algn="just"/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Кру́жево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текстильное изделие с орнаментальным оформлением (ажурным узором), образующимся за счёт 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переплетения. Характеризуется наличием ажурной сетки, соединяющей более плотные детали рисунка.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" y="2123222"/>
            <a:ext cx="5558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способу производства: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142" y="2609169"/>
            <a:ext cx="3306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95466" y="2241808"/>
            <a:ext cx="8571744" cy="40882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Ручные кружева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бывают вязаные, вышитые (шитье, игольные), плетеные (на коклюшках,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фриволите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различаются по району выработки.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9143" y="3095117"/>
            <a:ext cx="3148736" cy="447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Ручные кружева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554" name="Picture 2" descr="https://upload.wikimedia.org/wikipedia/commons/thumb/0/00/Ursuline_lace_2.jpg/1024px-Ursuline_lace_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9" t="1857" r="40243" b="8391"/>
          <a:stretch/>
        </p:blipFill>
        <p:spPr bwMode="auto">
          <a:xfrm>
            <a:off x="8342107" y="3095117"/>
            <a:ext cx="1971722" cy="297289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s://i.pinimg.com/736x/d4/d9/dd/d4d9dde35716f76c22fddb9f8e12b0e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5" r="51140" b="17496"/>
          <a:stretch/>
        </p:blipFill>
        <p:spPr bwMode="auto">
          <a:xfrm>
            <a:off x="3575577" y="3095118"/>
            <a:ext cx="1445706" cy="29704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s://i.pinimg.com/originals/74/d1/b2/74d1b27cf47a0d1e9bfe3a76cda217d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4" r="9045"/>
          <a:stretch/>
        </p:blipFill>
        <p:spPr bwMode="auto">
          <a:xfrm>
            <a:off x="5068825" y="3095118"/>
            <a:ext cx="1625140" cy="29781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https://cityhobbi.ru/wa-data/public/shop/products/08/81/2848108/images/2811660/2811660.750x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0" r="33220"/>
          <a:stretch/>
        </p:blipFill>
        <p:spPr bwMode="auto">
          <a:xfrm>
            <a:off x="6745709" y="3095118"/>
            <a:ext cx="1544654" cy="29704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https://cs2.livemaster.ru/storage/69/d2/483d5311489aaf75a1c80cc28fn9--materialy-dlya-tvorchestva-mernoe-kruzhevo-frivolite-iz-tonki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0" r="28341"/>
          <a:stretch/>
        </p:blipFill>
        <p:spPr bwMode="auto">
          <a:xfrm>
            <a:off x="10365573" y="3101110"/>
            <a:ext cx="1444050" cy="297219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395466" y="2241808"/>
            <a:ext cx="8571744" cy="40882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Машинные кружева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вырабатывают вязанием, плетением и вышивкой.</a:t>
            </a:r>
          </a:p>
          <a:p>
            <a:pPr algn="just"/>
            <a:r>
              <a:rPr lang="ru-RU" sz="20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способу производства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штучные и мерные</a:t>
            </a:r>
          </a:p>
          <a:p>
            <a:pPr algn="just"/>
            <a:r>
              <a:rPr lang="ru-RU" sz="20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назначению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прошивка (с прямыми краями) и край (с зубцами на одной кромке)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9143" y="3628285"/>
            <a:ext cx="3148736" cy="447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Машинные кружева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3564" name="Picture 12" descr="https://top10a.ru/wp-content/uploads/2019/04/9-113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3"/>
          <a:stretch/>
        </p:blipFill>
        <p:spPr bwMode="auto">
          <a:xfrm>
            <a:off x="7940085" y="3628285"/>
            <a:ext cx="3716704" cy="243732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/>
          <a:srcRect l="11725" t="19933" r="37125" b="24866"/>
          <a:stretch/>
        </p:blipFill>
        <p:spPr>
          <a:xfrm>
            <a:off x="3651903" y="3619585"/>
            <a:ext cx="4029435" cy="244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0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6" grpId="0"/>
      <p:bldP spid="9" grpId="0"/>
      <p:bldP spid="10" grpId="0" animBg="1"/>
      <p:bldP spid="11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74351" y="70505"/>
            <a:ext cx="102776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Гардинно-тюлевые и кружевные изделия</a:t>
            </a:r>
            <a:endParaRPr lang="ru-RU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9060" y="909935"/>
            <a:ext cx="11902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Кружевные полотна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способу производства бывают вязаные на основовязальных машинах и вышитые.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060" y="1879431"/>
            <a:ext cx="2902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внешнему виду: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" y="2341096"/>
            <a:ext cx="3306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05384" y="1543051"/>
            <a:ext cx="8571744" cy="47891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Тонкие полотна –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виде сетки с ячейками и узорами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7854" y="2972038"/>
            <a:ext cx="2622496" cy="447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Тонкие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5602" name="Picture 2" descr="https://fashion-fabric.ru/image/cache/catalog/products/26.03.2017/1031741-900x6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8" t="13573" r="295" b="13427"/>
          <a:stretch/>
        </p:blipFill>
        <p:spPr bwMode="auto">
          <a:xfrm>
            <a:off x="3634739" y="2000250"/>
            <a:ext cx="8149591" cy="41719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417570" y="1543051"/>
            <a:ext cx="8571744" cy="47891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Рельефные полотна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узор, окаймленный обводной нитью большей толщины или из другого сырья.</a:t>
            </a:r>
            <a:endParaRPr lang="ru-RU" sz="20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7854" y="3490306"/>
            <a:ext cx="2622496" cy="447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Рельефные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5604" name="Picture 4" descr="https://avatars.mds.yandex.net/get-marketpic/1451847/market_0OtTR0KuQftyKCFozIXT4Q/ori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1649" b="19869"/>
          <a:stretch/>
        </p:blipFill>
        <p:spPr bwMode="auto">
          <a:xfrm>
            <a:off x="3589020" y="2308860"/>
            <a:ext cx="8220602" cy="386334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405384" y="1543051"/>
            <a:ext cx="8571744" cy="47891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Гипюрные полотна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плотный орнамент, соединенный редкой сеткой</a:t>
            </a:r>
            <a:endParaRPr lang="ru-RU" sz="20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77854" y="4016865"/>
            <a:ext cx="2622496" cy="447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Гипюрные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5606" name="Picture 6" descr="https://cs2.livemaster.ru/storage/ba/04/66cbbef86accc63b88cf839defp9--materialy-dlya-tvorchestva-kruzhevnoe-polotno-makram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0" b="41886"/>
          <a:stretch/>
        </p:blipFill>
        <p:spPr bwMode="auto">
          <a:xfrm>
            <a:off x="4438856" y="2000250"/>
            <a:ext cx="6504800" cy="416769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5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6" grpId="0"/>
      <p:bldP spid="7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96543" y="70505"/>
            <a:ext cx="22333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Нитки</a:t>
            </a:r>
            <a:endParaRPr lang="ru-RU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4533" y="638136"/>
            <a:ext cx="119319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Нитки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являются основным материалом для соединения деталей одежды и обуви, служат в качестве отделочного материала, используются для изготовления одежды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9046" y="1530688"/>
            <a:ext cx="36989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400" u="sng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Нитки классифицируются:</a:t>
            </a:r>
            <a:endParaRPr lang="ru-RU" sz="2400" u="sng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533" y="2023130"/>
            <a:ext cx="3306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28007" y="1530688"/>
            <a:ext cx="8149121" cy="47891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Хлопчатобумажные, льняные, из натурального шелка, вискозные, капроновые, лавсановые, шерстяные.</a:t>
            </a:r>
            <a:endParaRPr lang="ru-RU" sz="20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6538" y="2553825"/>
            <a:ext cx="3193882" cy="447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исходному сырью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Picture 2" descr="http://magok.ru/upload/iblock/853/853067ea1848df1fa91018e9f62f5df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83" y="2233053"/>
            <a:ext cx="2419780" cy="241978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yhpt.ru/images/stories/virtuemart/product/img-12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098" y="4760539"/>
            <a:ext cx="1193342" cy="145587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biserworld.ru/wa-data/public/shop/products/65/39/3965/images/3227/3227.750x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7" t="8435" r="27696" b="6889"/>
          <a:stretch/>
        </p:blipFill>
        <p:spPr bwMode="auto">
          <a:xfrm>
            <a:off x="3994614" y="2233053"/>
            <a:ext cx="1268731" cy="241978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22178" t="13333" r="55772" b="28667"/>
          <a:stretch/>
        </p:blipFill>
        <p:spPr>
          <a:xfrm>
            <a:off x="7794525" y="2233053"/>
            <a:ext cx="1635438" cy="24197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6628" name="Picture 4" descr="https://avatars.mds.yandex.net/get-marketpic/238524/market_FLm0boskL58ZRLaEJR8J_w/900x120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8" b="16017"/>
          <a:stretch/>
        </p:blipFill>
        <p:spPr bwMode="auto">
          <a:xfrm>
            <a:off x="9402046" y="4760538"/>
            <a:ext cx="2460399" cy="145161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https://dlyvass.ru/files/images/911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94"/>
          <a:stretch/>
        </p:blipFill>
        <p:spPr bwMode="auto">
          <a:xfrm>
            <a:off x="3994614" y="4760540"/>
            <a:ext cx="3880877" cy="145161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https://vsembusiki.ru/upload/iblock/6f8/6f8e0af28a3cd391928a7ec6bfd5985b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8" t="13453" r="21619" b="14153"/>
          <a:stretch/>
        </p:blipFill>
        <p:spPr bwMode="auto">
          <a:xfrm>
            <a:off x="9475795" y="2218527"/>
            <a:ext cx="2432347" cy="243430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843494" y="1530688"/>
            <a:ext cx="8149121" cy="47891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виду отделки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нитки могут быть: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суровые и крашеные,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матовые и глянцевые. Матовые нитки, выпускаемые со специальным жировым покрытием, называются «обувные». </a:t>
            </a:r>
          </a:p>
          <a:p>
            <a:pPr algn="just"/>
            <a:endParaRPr lang="ru-RU" sz="2000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6538" y="3074510"/>
            <a:ext cx="3193882" cy="447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виду отделки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/>
          <a:srcRect l="20694" t="21991" r="47656" b="29743"/>
          <a:stretch/>
        </p:blipFill>
        <p:spPr>
          <a:xfrm>
            <a:off x="3991446" y="2553826"/>
            <a:ext cx="4004913" cy="34354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6636" name="Picture 12" descr="https://klubok-motok.ru/wp-content/uploads/2019/07/5558617eadfc11e9a4dd305a3a47eb69_91f9d030adfd11e9a4dd305a3a47eb69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" t="9190" r="5786" b="7640"/>
          <a:stretch/>
        </p:blipFill>
        <p:spPr bwMode="auto">
          <a:xfrm>
            <a:off x="8180226" y="2553824"/>
            <a:ext cx="3653845" cy="34354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166538" y="3595195"/>
            <a:ext cx="3193882" cy="447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назначению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046" y="4115880"/>
            <a:ext cx="34061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числу сложений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толщине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виду намотки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маркам и т.д.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44534" y="1530688"/>
            <a:ext cx="11840338" cy="47965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4653" y="1576044"/>
            <a:ext cx="3306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234690" y="1543051"/>
            <a:ext cx="8742438" cy="47891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52400" y="2106739"/>
            <a:ext cx="2622496" cy="447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Швейные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3322034" y="1569994"/>
            <a:ext cx="8655094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Швейные нитки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классифицируют: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виду применяемого сырья: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хлопчатобумажные, льняные, шелковые (из натурального, искусственного и синтетического шелка).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числу сложений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2, 3, 4, 6, 9, 12 сложений;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отделке: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суровые, отбеленные, крашеные, матовые, глянцевые;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маркам: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«Прима» – матовые, «Экстра» (глянцевые), специальные, особо прочные;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условным торговым номерам (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10 по 120. Нитки №120 – самые тонкие).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Выпускают швейные нитки на катушках и бобинах длиной от 200 до 2500 м.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6645" name="Picture 21" descr="https://st34.stblizko.ru/images/product/200/037/522_original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" t="8333" r="5133" b="9344"/>
          <a:stretch/>
        </p:blipFill>
        <p:spPr bwMode="auto">
          <a:xfrm>
            <a:off x="5915259" y="4492487"/>
            <a:ext cx="1719560" cy="170643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7" name="Picture 23" descr="http://social.demos-tv.ru/yii2images/images/image-by-item-and-alias?item=Product5918&amp;dirtyAlias=eaf63dd319-1_x450.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18401" r="4494" b="20267"/>
          <a:stretch/>
        </p:blipFill>
        <p:spPr bwMode="auto">
          <a:xfrm>
            <a:off x="7795260" y="4496507"/>
            <a:ext cx="3894339" cy="169680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5"/>
          <a:srcRect l="18830" t="10066" r="45245" b="26600"/>
          <a:stretch/>
        </p:blipFill>
        <p:spPr>
          <a:xfrm>
            <a:off x="4012365" y="4477672"/>
            <a:ext cx="1749083" cy="17344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9" name="Прямоугольник 38"/>
          <p:cNvSpPr/>
          <p:nvPr/>
        </p:nvSpPr>
        <p:spPr>
          <a:xfrm>
            <a:off x="3250177" y="1549337"/>
            <a:ext cx="8742438" cy="47891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Вышивальные нитки – </a:t>
            </a:r>
            <a:r>
              <a:rPr lang="ru-RU" sz="24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мулине </a:t>
            </a:r>
            <a:r>
              <a:rPr lang="ru-RU" sz="24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0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вырабатывают из мерсеризованной хлопчатобумажной или штапельной вискозной пряжи, трощеными чаще в 6 сложений (но могут в 8 или 12). В продажу поступают в мотках обычно длиной 10м. Также в продаже бывают льняные, шерстяные, акриловые, металлизированные, меланжевые, фотолюминесцентные нитки мулине.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72610" y="2637678"/>
            <a:ext cx="2622496" cy="447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Вышивальные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6655" name="Picture 31" descr="https://zvetnoe.ru/upload/catalog/2019/08/gmuline/superzena100x8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785" y="3268625"/>
            <a:ext cx="3949816" cy="296236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57" name="Picture 33" descr="https://goods-club.ru/assets/images/items/117/1179980/0/700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0" b="5372"/>
          <a:stretch/>
        </p:blipFill>
        <p:spPr bwMode="auto">
          <a:xfrm>
            <a:off x="7805348" y="3268624"/>
            <a:ext cx="3518558" cy="294352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Прямоугольник 44"/>
          <p:cNvSpPr/>
          <p:nvPr/>
        </p:nvSpPr>
        <p:spPr>
          <a:xfrm>
            <a:off x="3242434" y="1543051"/>
            <a:ext cx="8742438" cy="47891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Штопальные нитки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выпускают в 2 или 4 сложения слабой крутки или трощеные, х/б, полушерстяные, шерстяные, капроновые, в мотках и клубках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254290" y="3180115"/>
            <a:ext cx="2622496" cy="447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Штопальные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6659" name="Picture 35" descr="http://www.detkityumen.ru/media/sp/6cd95778-2899-4a33-b2de-39c52605e591.jpe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304" y="2297510"/>
            <a:ext cx="4907658" cy="39261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61" name="Picture 37" descr="http://tdvopt.ru/img_good/00010291_01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0"/>
          <a:stretch/>
        </p:blipFill>
        <p:spPr bwMode="auto">
          <a:xfrm>
            <a:off x="8527006" y="2297510"/>
            <a:ext cx="3295483" cy="393347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Прямоугольник 48"/>
          <p:cNvSpPr/>
          <p:nvPr/>
        </p:nvSpPr>
        <p:spPr>
          <a:xfrm>
            <a:off x="3242433" y="1546194"/>
            <a:ext cx="8742438" cy="47891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Вязальные нитки </a:t>
            </a:r>
            <a:r>
              <a:rPr lang="ru-RU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бывают хлопчатобумажные, шерстяные, льняные и синтетические, для вязания крючком и на спицах.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56942" y="3700564"/>
            <a:ext cx="2622496" cy="447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Вязальные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5195089" y="2282985"/>
            <a:ext cx="6667356" cy="39103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«Ирис»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 2 сложения, слабой крутки, в виде тонкого шнурка, мерсеризованные.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«Гарус» -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3 сложения, слабой  крутки,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немерсеризованные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«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Кроше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 4 сложения, сильной крутки,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мерсеризованные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нет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продаже также можно встретить нитки «Снежинка», «Нарцисс», «Пион», «Лилия» и др.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3280069" y="2391343"/>
            <a:ext cx="1865290" cy="447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Х/б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6663" name="Picture 39" descr="https://www.rukodeliye96.ru/images/detailed/23/ed1a5a6de4fd3f17a9652f02a7316b2d.jp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2" t="9954" r="7984" b="9843"/>
          <a:stretch/>
        </p:blipFill>
        <p:spPr bwMode="auto">
          <a:xfrm>
            <a:off x="5577258" y="4374047"/>
            <a:ext cx="1851574" cy="17440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67" name="Picture 43" descr="https://cdn.imgbb.ru/sp/user/246/2461517/201611/09f3850889452e4b68bce6420ed09749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25" y="4389347"/>
            <a:ext cx="1738690" cy="173869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69" name="Picture 45" descr="https://ozon-st.cdn.ngenix.net/multimedia/1018975895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562" y="4413324"/>
            <a:ext cx="1841373" cy="172014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Прямоугольник 56"/>
          <p:cNvSpPr/>
          <p:nvPr/>
        </p:nvSpPr>
        <p:spPr>
          <a:xfrm>
            <a:off x="5200508" y="2284156"/>
            <a:ext cx="6667356" cy="39103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ручного вязания выпускают чистошерстяную и полушерстяную пряжу, гладкокрашеную и меланжевую, простой и фасонной крутки, весом от 30 гр. и более. Мохер – это шерсть ангорских коз. 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3272256" y="2943872"/>
            <a:ext cx="1865290" cy="447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Шерстяные</a:t>
            </a: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26671" name="Picture 47" descr="https://my-bookshop.ru/image/1021749860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036" y="3505241"/>
            <a:ext cx="2532574" cy="25919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73" name="Picture 49" descr="https://www.lelekahobby.ru/upload/iblock/ff4/7828bc62-d93b-11e4-a8ab-000c29cdd033.jpe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0" r="16430"/>
          <a:stretch/>
        </p:blipFill>
        <p:spPr bwMode="auto">
          <a:xfrm>
            <a:off x="8643433" y="3505242"/>
            <a:ext cx="2631820" cy="258021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Прямоугольник 60"/>
          <p:cNvSpPr/>
          <p:nvPr/>
        </p:nvSpPr>
        <p:spPr>
          <a:xfrm>
            <a:off x="5215228" y="2276491"/>
            <a:ext cx="6667356" cy="39103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синтетической пряжи используют полиэфирную, капроновую 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акриловую, из искусственной - вискозную.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3287865" y="3506262"/>
            <a:ext cx="1865290" cy="7161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химических</a:t>
            </a:r>
            <a:r>
              <a:rPr lang="ru-RU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волокон</a:t>
            </a:r>
            <a:endParaRPr lang="ru-RU" sz="1900" dirty="0">
              <a:solidFill>
                <a:schemeClr val="tx1"/>
              </a:solidFill>
            </a:endParaRPr>
          </a:p>
        </p:txBody>
      </p:sp>
      <p:pic>
        <p:nvPicPr>
          <p:cNvPr id="26675" name="Picture 51" descr="https://static.wixstatic.com/media/23f01f_198c7574c44249e49c04c7d879add348~mv2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036" y="3001086"/>
            <a:ext cx="3214076" cy="279671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6"/>
          <a:srcRect l="18374" t="9795" r="44126" b="23539"/>
          <a:stretch/>
        </p:blipFill>
        <p:spPr>
          <a:xfrm>
            <a:off x="8826744" y="3009203"/>
            <a:ext cx="2800577" cy="280057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5344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9" grpId="0" animBg="1"/>
      <p:bldP spid="17" grpId="0" animBg="1"/>
      <p:bldP spid="18" grpId="0" animBg="1"/>
      <p:bldP spid="23" grpId="0" animBg="1"/>
      <p:bldP spid="14" grpId="0"/>
      <p:bldP spid="22" grpId="0" animBg="1"/>
      <p:bldP spid="25" grpId="0"/>
      <p:bldP spid="26" grpId="0" animBg="1"/>
      <p:bldP spid="27" grpId="0" animBg="1"/>
      <p:bldP spid="21" grpId="0"/>
      <p:bldP spid="39" grpId="0" animBg="1"/>
      <p:bldP spid="40" grpId="0" animBg="1"/>
      <p:bldP spid="45" grpId="0" animBg="1"/>
      <p:bldP spid="46" grpId="0" animBg="1"/>
      <p:bldP spid="49" grpId="0" animBg="1"/>
      <p:bldP spid="50" grpId="0" animBg="1"/>
      <p:bldP spid="51" grpId="0" animBg="1"/>
      <p:bldP spid="52" grpId="0" animBg="1"/>
      <p:bldP spid="57" grpId="0" animBg="1"/>
      <p:bldP spid="58" grpId="0" animBg="1"/>
      <p:bldP spid="61" grpId="0" animBg="1"/>
      <p:bldP spid="6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1413" y="89639"/>
            <a:ext cx="9905998" cy="7799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626823287"/>
              </p:ext>
            </p:extLst>
          </p:nvPr>
        </p:nvGraphicFramePr>
        <p:xfrm>
          <a:off x="532023" y="763865"/>
          <a:ext cx="11277600" cy="5462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27002" y="70505"/>
            <a:ext cx="21723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Зонты</a:t>
            </a:r>
            <a:endParaRPr lang="ru-RU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9439" y="619161"/>
            <a:ext cx="1197256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(от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нидерл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Zonnedek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буквально «навес от солнца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–устройство, предназначенное для защиты человека от дождя или солнечных лучей.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9060" y="1687877"/>
            <a:ext cx="25283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Классификация:</a:t>
            </a:r>
            <a:endParaRPr lang="ru-RU" sz="24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" y="2125651"/>
            <a:ext cx="3306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05384" y="1543051"/>
            <a:ext cx="8571744" cy="47891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назначению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зонты бывают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дождевые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солнцезащитные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специальные (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пляжные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художников, топографов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т.п.)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9060" y="2632457"/>
            <a:ext cx="3124200" cy="447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назначению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29" y="3153301"/>
            <a:ext cx="2874427" cy="28744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7654" name="Picture 6" descr="http://ae01.alicdn.com/kf/HTB1O5TGFmBYBeNjy0Feq6znmFXaW.jpg_q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801" y="3133788"/>
            <a:ext cx="2876848" cy="287684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http://i.mycdn.me/i?r=AzEPZsRbOZEKgBhR0XGMT1RkEClA-WEuJSkzXqLcJbaXQKaKTM5SRkZCeTgDn6uOyi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8" r="10821"/>
          <a:stretch/>
        </p:blipFill>
        <p:spPr bwMode="auto">
          <a:xfrm>
            <a:off x="9581394" y="3153302"/>
            <a:ext cx="2316182" cy="285733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405384" y="1543051"/>
            <a:ext cx="8571744" cy="47891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половозрастному признаку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зонты подразделяются на :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Мужские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Женские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Подростковые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9060" y="3186482"/>
            <a:ext cx="3124200" cy="6768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половозрастному назначению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/>
          <a:srcRect r="6793" b="14981"/>
          <a:stretch/>
        </p:blipFill>
        <p:spPr>
          <a:xfrm>
            <a:off x="3535836" y="3524971"/>
            <a:ext cx="3244085" cy="27313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389" y="3494825"/>
            <a:ext cx="2071145" cy="27615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6002" y="3494825"/>
            <a:ext cx="2773621" cy="27615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Прямоугольник 19"/>
          <p:cNvSpPr/>
          <p:nvPr/>
        </p:nvSpPr>
        <p:spPr>
          <a:xfrm>
            <a:off x="3417514" y="1543051"/>
            <a:ext cx="8571744" cy="47891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конструкции зонты могут быть:</a:t>
            </a:r>
          </a:p>
          <a:p>
            <a:pPr marL="342900" indent="-342900">
              <a:buFontTx/>
              <a:buChar char="-"/>
            </a:pP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складным стержнем</a:t>
            </a:r>
          </a:p>
          <a:p>
            <a:pPr marL="342900" indent="-342900">
              <a:buFontTx/>
              <a:buChar char="-"/>
            </a:pP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прямым стержнем (трости)</a:t>
            </a:r>
          </a:p>
          <a:p>
            <a:pPr marL="342900" indent="-342900">
              <a:buFontTx/>
              <a:buChar char="-"/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99060" y="3937637"/>
            <a:ext cx="3124200" cy="4400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конструкции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7658" name="Picture 10" descr="https://brandmedia.su/wa-data/public/shop/products/82/14/1482/images/2957/2957.97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919" y="2842155"/>
            <a:ext cx="3414197" cy="341419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0" name="Picture 12" descr="https://www.i-lux.ru/upload/iblock/c24/al_umb_m11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5" b="7660"/>
          <a:stretch/>
        </p:blipFill>
        <p:spPr bwMode="auto">
          <a:xfrm>
            <a:off x="7557861" y="2842155"/>
            <a:ext cx="3884472" cy="341111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3417514" y="1543051"/>
            <a:ext cx="8571744" cy="47891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механизму открывания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складные зонты подразделяются на: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Механические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Полуавтоматические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Автоматические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4812" y="4451989"/>
            <a:ext cx="3124200" cy="7143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механизму открывания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7662" name="Picture 14" descr="http://pm1.narvii.com/7268/fd10621a8fa32e0c80311c84c651f67ceda6a3f7r1-1020-807v2_uhq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645" y="3512194"/>
            <a:ext cx="3278614" cy="259396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4" name="Picture 16" descr="https://sc02.alicdn.com/kf/HTB1P1OzXFzsK1Rjy1Xbq6xOaFXaJ/Hot-selling-premium-10-bones-trong-3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495" y="2125651"/>
            <a:ext cx="3947871" cy="398774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3405384" y="1543051"/>
            <a:ext cx="8571744" cy="47891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2" descr="http://sale30.gearforsale.ru/img/products/60891-vetrozaschitnyj-obratnyj-skladnoj-dvojnoj-sloi-perevernutyj-chuva-zontik-samostojatelno-stojat-na-iznanku-zaschita-ot-dozhdja-s-krjuk-ruki-dlja-avtomobilja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" t="25254" r="7620"/>
          <a:stretch/>
        </p:blipFill>
        <p:spPr bwMode="auto">
          <a:xfrm>
            <a:off x="3487816" y="1803346"/>
            <a:ext cx="4523547" cy="396939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sale30.gearforsale.ru/img/products/60891-vetrozaschitnyj-obratnyj-skladnoj-dvojnoj-sloi-perevernutyj-chuva-zontik-samostojatelno-stojat-na-iznanku-zaschita-ot-dozhdja-s-krjuk-ruki-dlja-avtomobilja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8" r="10084" b="74182"/>
          <a:stretch/>
        </p:blipFill>
        <p:spPr bwMode="auto">
          <a:xfrm>
            <a:off x="8107810" y="1813067"/>
            <a:ext cx="3791770" cy="121613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8099610" y="3338729"/>
            <a:ext cx="3901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Зонт двухсторонний с обратным открыванием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86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  <p:bldP spid="6" grpId="0"/>
      <p:bldP spid="7" grpId="0" animBg="1"/>
      <p:bldP spid="9" grpId="0" animBg="1"/>
      <p:bldP spid="14" grpId="0" animBg="1"/>
      <p:bldP spid="15" grpId="0" animBg="1"/>
      <p:bldP spid="20" grpId="0" animBg="1"/>
      <p:bldP spid="21" grpId="0" animBg="1"/>
      <p:bldP spid="24" grpId="0" animBg="1"/>
      <p:bldP spid="25" grpId="0" animBg="1"/>
      <p:bldP spid="31" grpId="0" animBg="1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 fontScale="90000"/>
          </a:bodyPr>
          <a:lstStyle/>
          <a:p>
            <a:pPr marL="446088" lvl="0" indent="-446088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7.3.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качества, маркировка, упаковка, хранение текстильной галантереи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478" y="2041490"/>
            <a:ext cx="2238002" cy="24194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27225" y="4838837"/>
            <a:ext cx="9864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Изучите данный вопрос самостоятельно, используя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материал учебника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непродовольственных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товаров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:/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Выш.школа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466-467, 468-469.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User\Desktop\ЭУМК ТОТ\images (6)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r="8719"/>
          <a:stretch/>
        </p:blipFill>
        <p:spPr bwMode="auto">
          <a:xfrm>
            <a:off x="321798" y="4345739"/>
            <a:ext cx="1723569" cy="179986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5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2" y="440643"/>
            <a:ext cx="11859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для самоконтроля: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1940" y="1503130"/>
            <a:ext cx="86799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определение галантерейных товаров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группы галантерейных товаров по материалу изготовления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основных производителей галантерейных товаров в Республике Беларусь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группы текстильной галантереи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сравнительную характеристику ленты, тесьмы и шнура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классификацию изделий швейной галантереи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Охарактеризуйте кружева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подразделяются нитки по назначению?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подразделяются зонты по способу открывания и конструкции?</a:t>
            </a:r>
          </a:p>
          <a:p>
            <a:pPr marL="457200" indent="-457200" algn="just">
              <a:buFont typeface="+mj-lt"/>
              <a:buAutoNum type="arabicPeriod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ЭУМК ТОТ\images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2011231"/>
            <a:ext cx="2982408" cy="31885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26" y="1672478"/>
            <a:ext cx="3863415" cy="3863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20540" y="3097506"/>
            <a:ext cx="78714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стр.450-455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466-469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93139" y="1495579"/>
            <a:ext cx="64237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83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IMG_20180701_195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36364" r="41721" b="24778"/>
          <a:stretch/>
        </p:blipFill>
        <p:spPr bwMode="auto">
          <a:xfrm>
            <a:off x="4748380" y="980888"/>
            <a:ext cx="2588565" cy="34575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1577" y="441266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677" y="4694830"/>
            <a:ext cx="12051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Машкович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Васильевна,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</a:t>
            </a:r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mashkovich1978@mail.ru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ЭУМК ТОТ\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0" y="2383666"/>
            <a:ext cx="3509845" cy="26314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8408" y="436603"/>
            <a:ext cx="537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модуля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36392" y="2175916"/>
            <a:ext cx="73468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изучения данной темы Вы сможете:</a:t>
            </a:r>
          </a:p>
          <a:p>
            <a:pPr algn="just"/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Называть производителей галантерейных товаров в Республике Беларусь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Давать классификацию галантерейных товаров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Характеризовать ассортимент текстильной галантереи по группам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Описывать требования к качеству, маркировке, упаковке и хранению текстильной галантереи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1023257"/>
            <a:ext cx="9858239" cy="935981"/>
          </a:xfrm>
        </p:spPr>
        <p:txBody>
          <a:bodyPr>
            <a:normAutofit fontScale="90000"/>
          </a:bodyPr>
          <a:lstStyle/>
          <a:p>
            <a:pPr marL="446088" lvl="0" indent="-446088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7.1.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 о галантерейных товарах, классификация текстильной галантереи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стр.450-451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8599" y="259140"/>
            <a:ext cx="1099457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Галантерейные товары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(от французского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galant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галантный, изящный) включают изделия обычно небольших размеров, предназначенные для украшения, личного туалета, домашнего обихода и т. д.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694649375"/>
              </p:ext>
            </p:extLst>
          </p:nvPr>
        </p:nvGraphicFramePr>
        <p:xfrm>
          <a:off x="0" y="1648425"/>
          <a:ext cx="12091920" cy="2357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2" descr="http://tkani70.ru/image/data/slider/nitki-bi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93" y="4290174"/>
            <a:ext cx="2098490" cy="161099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pic>
        <p:nvPicPr>
          <p:cNvPr id="7" name="Picture 2" descr="http://dostavkasumok.ru/files/store_apendix_small53658_5951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0" t="5501" r="7534" b="2122"/>
          <a:stretch/>
        </p:blipFill>
        <p:spPr bwMode="auto">
          <a:xfrm>
            <a:off x="2389322" y="4281114"/>
            <a:ext cx="1595392" cy="16109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simaland-st.cdn.ngenix.net/items/116/1161161/0/700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2" t="29205" r="25479" b="25004"/>
          <a:stretch/>
        </p:blipFill>
        <p:spPr bwMode="auto">
          <a:xfrm>
            <a:off x="4129839" y="4281113"/>
            <a:ext cx="1528650" cy="16109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img0.etsystatic.com/042/0/8443533/il_340x270.527926330_4rb4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614" y="4281112"/>
            <a:ext cx="2028660" cy="16109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www.belvedor.com/images/product/660819_a_big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219" y="4272050"/>
            <a:ext cx="2072015" cy="162005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stroygigant.ru/uploads/goods/18411/cshetka-dlya-odezhdy-lyuks-kon82113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2" r="8512"/>
          <a:stretch/>
        </p:blipFill>
        <p:spPr bwMode="auto">
          <a:xfrm>
            <a:off x="7977399" y="4281112"/>
            <a:ext cx="1866695" cy="16109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1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5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3200" y="70505"/>
            <a:ext cx="114257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Наиболее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крупные производители </a:t>
            </a: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галантерейных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товаров в Республике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Беларусь: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https://media.mobile-business.by/logo/ic0002323-logo_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66" y="1111845"/>
            <a:ext cx="3257499" cy="183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9466" y="3024375"/>
            <a:ext cx="30818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Aft>
                <a:spcPts val="0"/>
              </a:spcAft>
              <a:tabLst>
                <a:tab pos="685800" algn="l"/>
              </a:tabLs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ОАО «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Галантэя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», </a:t>
            </a:r>
            <a:r>
              <a:rPr lang="ru-RU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г.Минск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8" name="Picture 4" descr="http://belorussia.su/com_logo/1273735373logo1_bi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7" b="18083"/>
          <a:stretch/>
        </p:blipFill>
        <p:spPr bwMode="auto">
          <a:xfrm>
            <a:off x="389465" y="3529312"/>
            <a:ext cx="3281225" cy="174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2180" y="5327469"/>
            <a:ext cx="26875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«КАДЖИЯ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Минский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Большое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Стиклево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https://ekasumki.ru/upload/iblock/a4d/a4d10f51689f17ffecc0d1ae4d492a9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063" y="1111845"/>
            <a:ext cx="1827412" cy="182741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19367" y="3021480"/>
            <a:ext cx="25929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«Гродненская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перчаточная фирма «Акцент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Tit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756" y="4225041"/>
            <a:ext cx="2577160" cy="149944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70690" y="5884798"/>
            <a:ext cx="31843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«Лента»,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г.Могилев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490854" y="2682427"/>
            <a:ext cx="27011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"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экспериментально-фурнитурный завод"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6" name="Picture 12" descr="https://poisk-firm.ru/storage/employer/logo/2e/1e/8a/93608d48154a59d5d8538a049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517" y="930491"/>
            <a:ext cx="2006858" cy="178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gronitex.by/i/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078" y="4077897"/>
            <a:ext cx="4713551" cy="107790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889660" y="5276009"/>
            <a:ext cx="35937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Гронитекс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г.Гродно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2" name="Picture 18" descr="http://www.blakit.by/upload/logo_bl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508" y="1108969"/>
            <a:ext cx="3203743" cy="16072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6419191" y="2716198"/>
            <a:ext cx="31885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Барановичское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производственное хлопчатобумажное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Блак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52449" y="5900187"/>
            <a:ext cx="46076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ОАО "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Минская зеркальная фабрика"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07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4" grpId="0"/>
      <p:bldP spid="6" grpId="0"/>
      <p:bldP spid="9" grpId="0"/>
      <p:bldP spid="17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3747" y="255287"/>
            <a:ext cx="111937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ТЕКСТИЛЬНАЯ ГАЛАНТЕРЕЯ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это изделия из волокнистых материалов, изготовленные различными способами и предназначенные для отделки и украшения предметов туалета и личного обихода, а также жилищ. 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096466764"/>
              </p:ext>
            </p:extLst>
          </p:nvPr>
        </p:nvGraphicFramePr>
        <p:xfrm>
          <a:off x="68580" y="1426628"/>
          <a:ext cx="12091920" cy="2625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2" descr="http://img02.darudar.org/s600/00/00/71/ec/71ec32d9f11763772cfd10a26845c141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20"/>
          <a:stretch/>
        </p:blipFill>
        <p:spPr bwMode="auto">
          <a:xfrm rot="5400000">
            <a:off x="487265" y="3720063"/>
            <a:ext cx="2141663" cy="288869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korrektiruyushchee.ru/image/cache/data/catalog/rago-2202-fsz-800x80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3"/>
          <a:stretch>
            <a:fillRect/>
          </a:stretch>
        </p:blipFill>
        <p:spPr bwMode="auto">
          <a:xfrm>
            <a:off x="3178851" y="4091616"/>
            <a:ext cx="2013627" cy="214362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textildecor.ru/upload/iblock/aed/pantera-8775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883" y="4082407"/>
            <a:ext cx="1435225" cy="215283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pic>
        <p:nvPicPr>
          <p:cNvPr id="11" name="Picture 2" descr="http://tkani70.ru/image/data/slider/nitki-bi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512" y="4080466"/>
            <a:ext cx="2806825" cy="215477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pic>
        <p:nvPicPr>
          <p:cNvPr id="12" name="Picture 2" descr="http://files.pak-mak.com/200000504-b7ac7b8a64/Umbrella%20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8790" y="4052114"/>
            <a:ext cx="2183130" cy="21831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72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marL="446088" lvl="0" indent="-446088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7.2.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ассортимента текстильной галантереи по группам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3"/>
            <a:ext cx="2557924" cy="27653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08386" y="5322452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стр.451-455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3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6033" y="-5575"/>
            <a:ext cx="109256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Лентоткацкие, плетеные и вязаные изделия</a:t>
            </a:r>
            <a:endParaRPr lang="ru-RU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070" y="763866"/>
            <a:ext cx="119128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 лентоткацким и плетеным изделиям относятся ленты, тесьма и шнуры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068" y="1243437"/>
            <a:ext cx="11765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ЛЕНТА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это узкая полоска ткани с обработанными кромками. </a:t>
            </a:r>
            <a:endParaRPr lang="ru-RU" sz="2400" dirty="0"/>
          </a:p>
        </p:txBody>
      </p:sp>
      <p:pic>
        <p:nvPicPr>
          <p:cNvPr id="6" name="Picture 2" descr="http://img02.darudar.org/s600/00/00/71/ec/71ec32d9f11763772cfd10a26845c14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20"/>
          <a:stretch/>
        </p:blipFill>
        <p:spPr bwMode="auto">
          <a:xfrm rot="5400000">
            <a:off x="1005654" y="1295033"/>
            <a:ext cx="4013280" cy="54131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183880" y="2249058"/>
            <a:ext cx="6339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порядку: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070" y="1807280"/>
            <a:ext cx="7284397" cy="44572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хлопчатобумажные,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льняные,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искусственных нитей,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синтетических нитей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183880" y="2706394"/>
            <a:ext cx="3760470" cy="36327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материалу изготовления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63467" y="1772267"/>
            <a:ext cx="4628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 лент классифицируется: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sc02.alicdn.com/kf/HTB1d_2_agCYW1JjSZFCq6AxLVXaY/natural-herringbone-cotton-twill-webbing-tape-f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41" y="3522388"/>
            <a:ext cx="2485864" cy="248586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lenmarket.net/d/204278/d/IMG__6572.JP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9" t="17871" r="25640"/>
          <a:stretch/>
        </p:blipFill>
        <p:spPr bwMode="auto">
          <a:xfrm>
            <a:off x="2260830" y="3549414"/>
            <a:ext cx="2756940" cy="245883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cityhobbi.ru/wa-data/public/shop/products/81/12/2851281/images/2869148/2869148.97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5" r="24164" b="18345"/>
          <a:stretch/>
        </p:blipFill>
        <p:spPr bwMode="auto">
          <a:xfrm>
            <a:off x="4511646" y="3549414"/>
            <a:ext cx="2832984" cy="245883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79070" y="1807280"/>
            <a:ext cx="7284397" cy="44572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эластичные с резиновой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нитью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обыкновенные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183880" y="3159111"/>
            <a:ext cx="3760470" cy="36327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растяжимости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0" name="Picture 12" descr="https://ae01.alicdn.com/kf/HTB1XvdXaPzuK1Rjy0Fpq6yEpFXa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69" y="2752948"/>
            <a:ext cx="3560751" cy="329031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my-book-shop.ru/image/product/3/374391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74" y="2752948"/>
            <a:ext cx="3290317" cy="329031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79069" y="1807280"/>
            <a:ext cx="7284397" cy="44572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полотняного, саржевого, атласного, жаккардового, ворсового, комбинированного и т. д.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183880" y="3586067"/>
            <a:ext cx="3760470" cy="36327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виду ткацкого переплетения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74" name="Picture 26" descr="https://uraltek-ekb.ru/d/kapron7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6" t="9614" r="41997" b="11184"/>
          <a:stretch/>
        </p:blipFill>
        <p:spPr bwMode="auto">
          <a:xfrm flipH="1">
            <a:off x="347846" y="2696958"/>
            <a:ext cx="2450176" cy="34022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://ae01.alicdn.com/kf/HTB1yl_wT4jaK1RjSZFAq6zdLFXax.jpg_q50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3"/>
          <a:stretch/>
        </p:blipFill>
        <p:spPr bwMode="auto">
          <a:xfrm>
            <a:off x="1249710" y="2711840"/>
            <a:ext cx="2770098" cy="338741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gift4you.by/wp-content/uploads/2019/02/18023.750x0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8"/>
          <a:stretch/>
        </p:blipFill>
        <p:spPr bwMode="auto">
          <a:xfrm>
            <a:off x="2198453" y="2712670"/>
            <a:ext cx="2605764" cy="338575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static.my-shop.ru/product/3/375/3740527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5"/>
          <a:stretch/>
        </p:blipFill>
        <p:spPr bwMode="auto">
          <a:xfrm>
            <a:off x="3234701" y="2703484"/>
            <a:ext cx="3011040" cy="338741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ttp://magok.ru/upload/iblock/534/534da0c22307fddfaf63554f0d8cfe35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3" t="10169" r="20124" b="14445"/>
          <a:stretch/>
        </p:blipFill>
        <p:spPr bwMode="auto">
          <a:xfrm>
            <a:off x="4335827" y="2696958"/>
            <a:ext cx="2980333" cy="34014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179069" y="1807280"/>
            <a:ext cx="7284397" cy="44572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колористической отделкой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суровые,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отбеленные, гладкокрашеные, набивные, пестротканые и др.;      </a:t>
            </a:r>
          </a:p>
          <a:p>
            <a:pPr lvl="0"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специальной отделкой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лаке, стойкое тиснение,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флокирование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8183880" y="4033913"/>
            <a:ext cx="3760470" cy="36327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отделке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80" name="Picture 32" descr="http://sigma.art-kirov.ru/admin/uploads/6995952473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57"/>
          <a:stretch/>
        </p:blipFill>
        <p:spPr bwMode="auto">
          <a:xfrm>
            <a:off x="318239" y="3167481"/>
            <a:ext cx="2104921" cy="295872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https://pict.belvedor.com/e/91/e910f4e3517630585afe3472cf5e584d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1" t="21447" r="16403" b="2919"/>
          <a:stretch/>
        </p:blipFill>
        <p:spPr bwMode="auto">
          <a:xfrm>
            <a:off x="1330527" y="3167482"/>
            <a:ext cx="2364694" cy="295842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http://tkani-nsk.ru/upload/iblock/6f3/6f37a90b226d5f55c4883fc87ccb9317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88"/>
          <a:stretch/>
        </p:blipFill>
        <p:spPr bwMode="auto">
          <a:xfrm>
            <a:off x="2290753" y="3167188"/>
            <a:ext cx="2654056" cy="29584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0" name="Picture 42" descr="https://ae01.alicdn.com/kf/HTB1W7FSRFXXXXXJXVXXq6xXFXXX7/5-8-15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823" y="3178138"/>
            <a:ext cx="2958260" cy="29582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2" name="Picture 44" descr="https://static.my-shop.ru/product/3/376/3756652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807" y="3167188"/>
            <a:ext cx="2958260" cy="29582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179068" y="1807280"/>
            <a:ext cx="7284397" cy="44572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4 до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170мм</a:t>
            </a:r>
          </a:p>
          <a:p>
            <a:pPr lvl="0"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8183880" y="4475629"/>
            <a:ext cx="3760470" cy="36327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ширине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4" name="Picture 46" descr="https://i1.photo.2gis.com/images/branch/48/6755399484644032_d371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53" y="2336827"/>
            <a:ext cx="5307356" cy="375407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179068" y="1807280"/>
            <a:ext cx="7284397" cy="44572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гладкие,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фасонные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оплавленными краями,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оверлоченные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8183880" y="4917345"/>
            <a:ext cx="3760470" cy="36327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характеру обработки края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6" name="Picture 48" descr="https://silk-garden.com/wa-data/public/shop/products/19/87/8719/images/8720/8720.750x0.jp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" r="14498"/>
          <a:stretch/>
        </p:blipFill>
        <p:spPr bwMode="auto">
          <a:xfrm>
            <a:off x="3931920" y="3473764"/>
            <a:ext cx="3065186" cy="261713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8" name="Picture 50" descr="https://cityhobbi.ru/wa-data/public/shop/products/82/94/2849482/images/2868331/2868331.750.jp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 b="7961"/>
          <a:stretch/>
        </p:blipFill>
        <p:spPr bwMode="auto">
          <a:xfrm>
            <a:off x="541137" y="3474585"/>
            <a:ext cx="3074764" cy="26030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179068" y="1818891"/>
            <a:ext cx="7284397" cy="44572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штучные,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метражные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8183880" y="5359061"/>
            <a:ext cx="3760470" cy="36327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типу исполнения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00" name="Picture 52" descr="https://shveichel.ru/upload/iblock/ee2/ee2f5b02c5f51ff18bfbd8723f97e249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68"/>
          <a:stretch/>
        </p:blipFill>
        <p:spPr bwMode="auto">
          <a:xfrm>
            <a:off x="634151" y="2715253"/>
            <a:ext cx="6095694" cy="342114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Прямоугольник 48"/>
          <p:cNvSpPr/>
          <p:nvPr/>
        </p:nvSpPr>
        <p:spPr>
          <a:xfrm>
            <a:off x="179068" y="1813086"/>
            <a:ext cx="7284397" cy="44572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декоративно-отделочные,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прикладные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одежно-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вспомагательные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8183880" y="5800777"/>
            <a:ext cx="3760470" cy="36327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назначению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блако 16"/>
          <p:cNvSpPr/>
          <p:nvPr/>
        </p:nvSpPr>
        <p:spPr>
          <a:xfrm>
            <a:off x="1690994" y="3631592"/>
            <a:ext cx="3932821" cy="175905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ПОДРОБНЕЕ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95423" y="771368"/>
            <a:ext cx="12000480" cy="56319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38778" y="763866"/>
            <a:ext cx="665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порядку, чтобы прочитать подробнее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4490975" y="1243436"/>
            <a:ext cx="7451755" cy="50024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Декоративно-отделочные ленты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для отделки одежды, белья, головных уборов, для вплетения в косы и завязывания бантов.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ним относятся: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бейка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жаккардового переплетения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атласная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(либерти) – из шелка атласного переплетения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шотландка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саржевого переплетения,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пестротканая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рисунком в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клетку,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бархотка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ворсового переплетения или с наклеенным ворсом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204122" y="1235948"/>
            <a:ext cx="4128685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Декоративно-отделочные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102" name="Picture 54" descr="https://static.my-shop.ru/product/3/370/3697545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296" y="3495257"/>
            <a:ext cx="2687864" cy="268786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4" name="Picture 56" descr="https://static.my-shop.ru/product/3/363/3628650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712" y="3483646"/>
            <a:ext cx="2699472" cy="269947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2" name="Picture 64" descr="https://modessa.by/wp-content/uploads/2019/02/%D0%9A%D0%BE%D1%81%D0%B0%D1%8F-%D0%B1%D0%B5%D0%B9%D0%BA%D0%B0-%D0%B0%D1%82%D0%BB%D0%B0%D1%81%D0%BD%D0%B0%D1%8F-15%D0%BC%D0%BC-%E2%84%960068-100%D0%BC.jpg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25371" r="29305" b="10686"/>
          <a:stretch/>
        </p:blipFill>
        <p:spPr bwMode="auto">
          <a:xfrm>
            <a:off x="6399458" y="3489450"/>
            <a:ext cx="2609655" cy="269640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8" name="Picture 60" descr="https://sc01.alicdn.com/kf/HTB15QqFJ1GSBuNjSspbq6AiipXak/1-inch-Retro-Plaid-Ribbon-Christmas-Gift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4" r="35470" b="14742"/>
          <a:stretch/>
        </p:blipFill>
        <p:spPr bwMode="auto">
          <a:xfrm>
            <a:off x="7316160" y="3483034"/>
            <a:ext cx="3008327" cy="270221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0" name="Picture 62" descr="https://kukiruki.ru/upload/iblock/231/231ce83c7a866379556ae68459344cc8.jpg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2" t="27167" r="28538" b="23759"/>
          <a:stretch/>
        </p:blipFill>
        <p:spPr bwMode="auto">
          <a:xfrm>
            <a:off x="8336816" y="3482592"/>
            <a:ext cx="3442353" cy="269947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Прямоугольник 62"/>
          <p:cNvSpPr/>
          <p:nvPr/>
        </p:nvSpPr>
        <p:spPr>
          <a:xfrm>
            <a:off x="4506081" y="1225531"/>
            <a:ext cx="7451755" cy="50024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Прикладные ленты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используются в качестве завязок  к белью, для усиления края одежды, для заделки швов и т. д.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ним относятся: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киперная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лента – с переплетением ломаная саржа, для заделки швов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завязки;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брючная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один бортик с утолщением, применяется для предохранения низков брюк от истирания;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корсажная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плотная, прочная,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малорастяжимая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для жесткой прокладки в поясах брюк 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юбок;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корсетная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для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бретелей.и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200913" y="1732715"/>
            <a:ext cx="4128685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Прикладные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114" name="Picture 66" descr="https://tatemprofi.by/wa-data/public/shop/products/00/43/14300/images/14593/14593.970.jp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907" y="3514401"/>
            <a:ext cx="2602316" cy="260231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6" name="Picture 68" descr="https://mosfurnitura.ru/upload/iblock/77b/77bc7e89faa8f2adcd344a65d9338618.png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0" t="11401" r="3941" b="16554"/>
          <a:stretch/>
        </p:blipFill>
        <p:spPr bwMode="auto">
          <a:xfrm>
            <a:off x="5932871" y="3514400"/>
            <a:ext cx="2564818" cy="260231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8" name="Picture 70" descr="https://golka.com.ua/image/cache/data/articles/lenta-korsazhnaya-5-sm-seraya-1-800x800.jp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587" y="3511747"/>
            <a:ext cx="2600550" cy="26005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2" name="Picture 74" descr="https://forbra.ru/components/com_jshopping/files/img_products/full_ForBra_bretel-9mm-642-9-svetlo-seryj.jpg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2" t="22579" r="34133" b="24202"/>
          <a:stretch/>
        </p:blipFill>
        <p:spPr bwMode="auto">
          <a:xfrm>
            <a:off x="8961120" y="3495686"/>
            <a:ext cx="2884182" cy="261782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Прямоугольник 69"/>
          <p:cNvSpPr/>
          <p:nvPr/>
        </p:nvSpPr>
        <p:spPr>
          <a:xfrm>
            <a:off x="4505117" y="1231787"/>
            <a:ext cx="7451755" cy="50024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Одежно-вспомогательные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ленты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применяются в основном для изготовления подвязок и помочей.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Выпускаются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хлопчатобумажные или шелковые, гладкие или гофрированные с резиновой нитью. К ним относятся подвязочная  и поясная лента – они отличаются по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ширине.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204122" y="2228093"/>
            <a:ext cx="4128685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Одежно-вспомогательные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124" name="Picture 76" descr="https://moda-torg.ru/images/detailed/5/IMG_9719.JP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042" y="2877857"/>
            <a:ext cx="4767752" cy="317850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Прямоугольник 72"/>
          <p:cNvSpPr/>
          <p:nvPr/>
        </p:nvSpPr>
        <p:spPr>
          <a:xfrm>
            <a:off x="4508649" y="1231336"/>
            <a:ext cx="7451755" cy="50024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специальным лентам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относятся орденские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(муаровые) ленты.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195659" y="2743460"/>
            <a:ext cx="4128685" cy="383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spc="-55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Специальные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128" name="Picture 80" descr="http://www.sammler.ru/uploads/monthly_01_2016/post-1489-0-60246900-1453350043_thumb.jpg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4"/>
          <a:stretch/>
        </p:blipFill>
        <p:spPr bwMode="auto">
          <a:xfrm>
            <a:off x="5311046" y="1703708"/>
            <a:ext cx="5948882" cy="436371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8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5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25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25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25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25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25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5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75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75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5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000"/>
                            </p:stCondLst>
                            <p:childTnLst>
                              <p:par>
                                <p:cTn id="18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3000"/>
                            </p:stCondLst>
                            <p:childTnLst>
                              <p:par>
                                <p:cTn id="20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50"/>
                            </p:stCondLst>
                            <p:childTnLst>
                              <p:par>
                                <p:cTn id="2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9" grpId="0" animBg="1"/>
      <p:bldP spid="10" grpId="0" animBg="1"/>
      <p:bldP spid="5" grpId="0"/>
      <p:bldP spid="14" grpId="0" animBg="1"/>
      <p:bldP spid="15" grpId="0" animBg="1"/>
      <p:bldP spid="20" grpId="0" animBg="1"/>
      <p:bldP spid="21" grpId="0" animBg="1"/>
      <p:bldP spid="29" grpId="0" animBg="1"/>
      <p:bldP spid="30" grpId="0" animBg="1"/>
      <p:bldP spid="39" grpId="0" animBg="1"/>
      <p:bldP spid="40" grpId="0" animBg="1"/>
      <p:bldP spid="42" grpId="0" animBg="1"/>
      <p:bldP spid="43" grpId="0" animBg="1"/>
      <p:bldP spid="46" grpId="0" animBg="1"/>
      <p:bldP spid="47" grpId="0" animBg="1"/>
      <p:bldP spid="49" grpId="0" animBg="1"/>
      <p:bldP spid="50" grpId="0" animBg="1"/>
      <p:bldP spid="17" grpId="0" animBg="1"/>
      <p:bldP spid="53" grpId="0" animBg="1"/>
      <p:bldP spid="54" grpId="0"/>
      <p:bldP spid="55" grpId="0" animBg="1"/>
      <p:bldP spid="56" grpId="0" animBg="1"/>
      <p:bldP spid="63" grpId="0" animBg="1"/>
      <p:bldP spid="64" grpId="0" animBg="1"/>
      <p:bldP spid="70" grpId="0" animBg="1"/>
      <p:bldP spid="71" grpId="0" animBg="1"/>
      <p:bldP spid="73" grpId="0" animBg="1"/>
      <p:bldP spid="7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6A18B81-3B7D-4611-A001-48C6370A9F3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IeT1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N0ftRvsXeQzGMgAARFEAABcAAAB1bml2ZXJzYWwvdW5pdmVyc2FsLnBuZ+28e1jS5/8/bmUr11ZNa6ulYuWhsjR1ecgDa3MV5qF0ZeaBNjHfpUCiiKhAWVv5LsWkJPPAOqqZkjohQCVXiUTJKpUMkRogKSIJASICX7CttcP7+v5+1+f6Xtfn8/3uDy/gfr5e9/28H/fz8Hjer9tX4c7IbR++/+n7VlZWH4K2h0ZbWVnbWFnNPj3/PXNL4fUXP5s/ZmVGb/vCqrHHfsT8wzp1S8QWK6sm/ILpb+aaf9sc3h6XaWW18I7lbxYLXguxsto5AArd8nVOklwAxqcPYD7GMq+1HWk7sr1j1tq9J1d8hpof0bgfYvvNxuKx7c9tzuzqPt5NgRSt7CzIuBK65733XJx95nOO7oJszBk79bRZ9DT5lwmml69BH3xOVXVjQCVvp8uytHW71egrePohU107g55WtS/K/JvXV0KaFrvFAqce4RuH8lUPjwGmn88z63h7eV0Abtg0MqurbbctJIXqY2473PF43tcLXTrxuGlR9pfmhufTVz/xP2ttUpgMzOw5lgbEFUAOEb/c/NVqZN6Q+g7AeDPRDI5VQvHrOYrRPZZ24jbQqyNKcPj0C4DxG0bxk+FU83gJs10653g/SiCSHMzj2IxfcZ7s3haiXAieekx8BvUc+DL8M+ZEETzB8AhgeBQ4iQ6qPjE5gMRXTAcFV1tZHTmBcHPpjDL0RiUaprmm6W+8CWSgvgWYt1dTF4W5LjBGB98N9SGwcROexnv89wssEzhBFmgGH3w5PaY8P+Ao+hIwtZNhb55AyGAc6GbV3StOk+UkXTl1AyNrUZztaY6yZadtULXbLlsxoszwOsr0uh2wwsrKabzBudYmMhE3WlezkMeZ9Di2bklzm2toIrsEtbY38GNEnrr4O7m8fWq0Hh6vbcJjxm4G6b+CxlKkueDIq86TcqFRfsfXRRtbBtcaxG5AXT+WVpRBqkWCdfdjF/L7lekVKchAQUdctYGl+hRPkoi4P/ZLZEPoIeIJDxul17Fpo2mQaxh8gWovw/PvalCbFUHdyWv4KabBHk3TJ8gKWqUhDe0IplXl3uiTb4V5AgnPsHpVHf+6TH2+uDLGUJ1SYc/UFKXHgKnNmB4kI4rtK8JEj/oL/HcJ86AV+rXSvVKSjKZIYyY0QlmSXdRyTFpccbmcAqzfB3RMy/PYBSQNoIfTKA0kdO9mKyv/rqpz1uUneYRnteyIfikoq/oznoake5C6MOqQ6jjVQ5oGjSdUrCcXftUo9aclRVFYbgMDbkSfgOWk0NREB3cO3e3nAVcqNRHLc7zu3H0FnVCm/9H1Ec2ENfBwhlGckWvS9WtoRsuXgARHtxHP9teP+bDVMpbMPNkE6idrV3aB9LcUmmWibD5ygNy/2+YMlMIvkqLBjnTnbsWIP5ssEfm2Jhoia5y6RTccfdAfHIijQsXZiLwBD1YdK2FceIMjyeDTk6RlhkOYsiI8Y53qEKbnctex9WROin5yBVPaLZGHpOSRztq7yUaDmiOK7GhBji0h/bv4/c7McWICV5Es1t+YWEclyAYOTHc0B1HjvtrRiE/ej92KnJbTQjEmPpKveiAxw/+gBdwwx+pIssXmWqtuiNmI4JGioKbIphK3dq+hpH6pzP9Rt92L3NKqFJHdeLd6zA8Wi3BUO3f0JCeQZAHSjAFMzsnC4VSgfuAOZqMHR33htFTpfxEffrsFHNERs0ysWCZOgxIMzdi2kMhXqxWO3b7lnxfJEPE0Uya68rlU6v3xpyJ6k3Ptqv3xtlkWkJrN9gxxgFduTNXt7S7Cnwk/kqb8lMaVeS0baKQUjZH49aQIcZP/UJKcJOoVfSZLa96nT+FPJIxOJErLSSkUrjylIretbILy7XT1amIaaSJ/tb6YX7a551Z6EMyhBcZwfUoz3FiBj2GiBg604Vfrh/MEWDAN32y4BYW1BGIxiySu0vIUGolFmri10MqqOAMO8FsmKUxz/Ui3+f7dlWByXnR81L8zaRSuJJ0kE1HM7kGPlo2m9awlstx+0Y6sdL2w6aIjschuKqEHUhMPJijG5Xq+oYsfPlKCWg35qdqm95bHoV8AyNMJPeIQvSS/BdMe7yRDBFMJoN1lqfwbHGPeGyC6FdN7KyWo1uIq6KFL/saFeD0PG29BIZ1haOdO5Z743EMadOhxAtBEr0onklCudbQETstDTdAOswsMFnOo0jMpIm0pR90+vLcV3J+oxaTyn10T55bhhXk9PtK+Bv59X35yH9YLC959FlIxeCJAMQiDglm1oj5sK7xMUZVaJpH5Uw4w95njIyunpNQpqpgFihKzYa4OAnoQu8EGVG0lpajEqASS2wNk8KhNVvVZOC+luZzfjRXZvVxPziT/ioiuGgFMJ/ZBNgPmPm3kQhhYx00gALB0Ma1oqrxXPXggYojF3LKTYEzogUL4+/wcV3uj7zd3M5YfSjxnvUt6BtkqR1owMXtkqCdTRQMfQpf1NVHxrROozfgzE7vHB6NECr1Gy8QqWMmSpr18iKlyB/Y9dGW/LzIwYM9Q8GLzWhvMpl9MTE6pyI8S0eUiuMU+WBgEDAlOVxBKRQl+kb1YUYBUkxkgo2p3UMj6leA0tNhXpgdwM9qqBskizPmUOCIH6dHqMaoXBnITeuTiSd1ycchy3iyr216OV5y77V6Gf3oIcYFMq3Zr5SNp1YUgeYVbGy3kY5u4suR+gppelNDI/rJhBf6cQQmhV+dLEecW891GtC863C7ozKGgR1vJcXH53DW9/OfURNf+TXVkWVysPhXtOoRO/VwAM0cvB3ct3FVJqxqLsbueQEbNg8RROE2yhOvzl+34ztsRSK3ig+p2yVoaYTWBXP3rnS5bepMv9h5voiznrmY+2bT2gSLT9bS6pVv9klI01U6GjjaZb2L1JEMqX+GpBOSZZIvVlEpoScRMBi2BgmdO5BUn9Bh1n66d0xKF/YSiBbEzmhtXuDVj+ouk/pE3VcF9hlL1gIeeB+3FfM2T6RU9XrLoxaeBpxIakW+QIlWldhRL7rzxJTeXLdXnYW6+8ehfLrgxzrg9F2nyZIdsS8giDfqxfRyRLAop/1lcmGfOMf6gblpxM1iMkOPA43mXygszIyAU7xeN+o12r9JXlO/nHQ8Gt0AFSeOsXLfPXWVrbQ8lhh2hczNpME/+tfndHQGRMGbPxSs/dvPoDTPIcERemcH8BFQ10hASFAoqEXbm5k2tmRsn4KkD42UIYC9mF+FR7voU/oW9MGrRhSP9xzfh2zMwcoKEn9Ka6Hhq01oHIkoazcQNHNCPX/zVgFoe1haf44goKfDKWv4K3LWAA4ID/Tzso3NnvYpjB1BBzFqECx/CHyN4rQVKB4EB2KodAmyvFiyjqx4YypEibs60oznpL0NF2w7W5CKCPTiE13LC6FKzgj9vwF/4Oks2viOs4KkHF33D9wz6ZOnzixI9+0prfKx3uQN4Fph9XWRtZRUEcku07XU/qqMnNjrn1MS424ye+1mubLNzUoQ89QCmEPfYilEu+Ja20fZRbYOzma7wA3WlP+Tpka4bBWJVb5UoVBVdKeJ6wGOY43nXS38Y8mBe2s0y06ac0kij6D1pKOimBzDQrKftGguXOjLHZZaFjf3gbKFTC89aW+ja0VLLD/+dtpaPeWGzLWTseSJO6YZDWCjn//baz0GWH/b/nwa4falj8p5nUrtxShYrNIyjyKGh3h9Dwruf/ly03O+iZYJzMUYViZmreugHiPgwNNS4bvkK761ZyazTlk4+fv0JbuIT/LU5q1YpwrtOwsbO77J0WhAaemCkq3i5Zez120MhZf8I/psKIEVtE10rYj3bXv3UlyfUDx3TtkmDYxVYLSMqrKeux1N6IbNMtd0v+4HFmvZvQUyxIfqRGhLMbbhmvfTGGn/8W0twriGlkjCUquNkJ6mHrGZF4AGLsd10CjBU/rJtAWydFBuelD9xbxtRvORxkYOPxVT3llRi6WxtGKxiiTVrzE1LfKuW+HVLVRZ52Leu4DlFzzZce6e303bju4zzjsaCMepHe6I8yO2aZy8S6JmnKw6snw9rIQ3i6E3JWy0esKD0Cdc/w7Fqn0UIiV88mAVEn39XXbmYVmkRxtELnrvq2XeuvjNKlt1L/9Ys6bI8WqPT/ICqd2+DzXaoKRu3F9HHllqvrCG8o/OTiB9EvY+rkrPK/5MkPZNQ4CTO+gMANlkzWnj5bZj/RaSb4KnX5Rm3Y4/UVHzOqrsayKodvPYfdFhNg25ZjNj8+9JGAgXWmyM3CAK6vOZu6R658tcZTfr/7fD59n/bTcjCvx0XcKIy8h2Yo/yOFsfsQBXjv/xb/XM0A6l8ic/fDrAVEb7L6W+h+hoWv+RvZ7AsGRbzHyT8wR/XlDwBvWOuI64/Zxwa6fGiD175D5JGzo3/INE0x/6HcVoS/pPED/RnSbobV/LdJ0k5P94jcE95djytTh78jH/p8z8glVrpT37pu/zU7D+infFT+yX+tX//qbWGhJ1ysFPsFg/iQX+WSUm4jqojf/HAGR+PClZ/HWgDTAmQVjJukN6JAJBmw9FF+T9UnSZdqqwveJ7/u3mc7F7/VsvCkw/+rxCwg8CmKR45CaPuo1pwwfefTNj6uzGjq3FGXT2KqRcoXo21cEOefSFue/K2oweE0uftCozichqunJeUJ9+5pG1aycGXnayEv9MFvdQJPTVSs0hWmu980SM2KefFd/WfgPMnHrXW39m2tPnhGs465AoBHcLAUYScW9DlhMx6SQBvInlJ3B4q6YsrGnnHiWVcl3ugDVw5zGc8tnQ85MHEKLabN2F8oDug30dCImn9feiHPSDNu5oVpmgjCyzhG15xe7hq7jl6yHgsNYbQV1OdO/pqE/uKLw/46uiittZEDTejNFf6hZyE3wzRtzPxJXLZ3gFsEDP8bGYwR5YTkO0iG83jaOMADd0U5FDKoC8vTZ8wNARDCNBQxZ0rlHoOrT2skQd1QQqdAw40xk5sDHQbiHrrQN5REVup1XnjtG3xbZkFFYVZ6W6tmwojukBQh+TK16nR8Xq8Yl/taT1qOTc1iGlvLi2/JUEG9ub2Tp212b3YOWBoMthFBE1RJt7b6u1I9U4C8FD84Rx1cDGrRwzk7/nmTK/hjEhqvD4oroQA31lWkfgz9nEfOJhr3TpED4kMStPLseU3DjDCoDHE+vlrBjpgPmAWhiCX49kBxbIuFQNWGlQd1S/N4zQ33XpZTAumhj+XXf5AFDi3tF11Xflt5c9S39HKrmRpR52sNYSY2XaDb2w42Z5pXt/fl7qLPXI+fHPMEudNAw2xYp9HgnGi7Q8hq0npbreQGHc2FG834WxmqGHeIEfhrI2RXSxOcpeKPRVOSQ48KHTMDKIuWaAzptmSUPGnWc8Cyc56ca4AQEuQfs3qCaEJM8F4aYL+7l7bBz2g4d+j53Ade8R3ky78UHOFzavs6Ior9rVfXCxFtkI1K9y4IFepOvK7sUDjo44r/JpSiUgjgrQlNQEWnIIEbe1PJU05ygTWAswu/rAGgV6/FJGHHIQo2tbRqujt9vA83HBQS8hyxR16pUg4XAmp/j1MVIcH+Xg95O1y5apRNoeaAz+eNeBqxwv/uiXRtXugUVw1N67MJkcONherK0wLt3QUK0K7NQFYM+iN7uVjeIKkMtYhcKBs1oCvXpKLUQz46SFCr1ZoRI9s9/RYBf9Bc0KPb4vqmSvLQXEsvSKzNstlSynqQ/HUWKX4HeoyzL4bbNfTMLF0Inxry3o7YVh/jX333U12crlxF2HY2W7gwu2tSxefu+C87f1jE5PJzR2BezRsnrOdOPyKTNOcX1mL52ViB3ylBIkoXkfI4F94va1Dup7bQSuqqOT56hxl+ge8dL/I8czIVmxbJbQZGnbOvOAVvzMDmgmCAJMPwwmFY4lRe3yWj1vK3eW4k5WjaHbQ78ZoSM3flF/RNhXcUYD7hAb7qUqULqx6VRLQp3rHemw/Kv+944/OxP0j+H9L8IOFZuOvzfpT7TRTkBkmWUDsZw6LP9LVQ9K7lz36Lc73ftLx6rt6Bc6kx1+bu2pV7Amvlclf+h0YPP5frAP/7qb931i27Bs7DHI4GKNlCINLQoA6dtQQHd+hqlIkYCTuYNrUtBQoHKqhTgQyVYGxAMPLbeSQ6ReLANM/eU7/1OfDDbpTvAjz8ku4AExTYE1aHLMdjvaemX3t2TmI/Gj7fFWFMF3BLw9PF5qMWiphP0yxGqDr7pOGaGmajuFv1s7kFLRLwrgrWP+M90w/udmzY/IS6oPBY0vmCgwP70TPgIZ9dQwQdOGX+4nOV3eggHCJg/X7BXpVGlOTJjf03PmVW8IIeMdBMXyJOPO1QFzGIKAOZWmDF335JpQzuCTDAKlVi2SLWyt6EdTou1la4O9CPPb1ZU2HB9o9369OMt6uvO8u5x7R18y4e8PZRfnP5+A9EhODtYOZsRZ+AUgMbBczz46NK6YlBpg3xzDZIJxq0EhvG2JmdNlz31Jt1Vu4XAO5pnKaWiowGH5a4PkjIW78hGnkOfuNysWgpE6cui9W2PxwBbxtgqK+bGEdj/bAoxoU3o0cIy3I8TLiiai/ub1XmyPQDTkLABvzK4F7z+PXngUbJWAYtdAC/wmoUk1HCqYGDzRYhtUWp8THEeV05NWelkY8y51WJOvR0SXUMyh4Om7hIHAm1r6ksPnTli0B5sO8IVU1KvwnKv9s24L9FRl6mDJJ1iXGm6BE4etbremeXKBpOlDDgFJMDt+GAIQR36Z6PzIatUzTyz2mdbSHMP1UnFiWLVAYhhQO/S58Ayu59ziW7Mymp1OJm0+EOcj8cCo/wAYdJ7kPLUmD2pGZxlzGtK9yvGhCevvOzDZFAYyQ8W01c1FJYZbrI5qxNyYq+Nko2VUWVwb9ZSCV1J79OFG2ikitQ55rS3a6dzdbF4FnCMg7NIJxFD9fGihE8zFVXBaK8LT8Qi1OXQ8ODi9jFRprgIYRKrQidpCVDj4K0Eas3cmJCT09UGZNMoylCjdns0OBVDCvJaK00HArAlZTykEWB2CLCShbCN8ZLKs8FOftwdxg4nQS3uyUCFzL81N/acO0Ajkqv9mHvogjqDMKBBt2eL/gKge3CrBlRezm2nThw520kQyqHkk7Veq0HIh4ZUaKWXW3BzKb5L2/8lXNxu0Ul07AdCfAvozHXcVjqTdNNBpkIqtW8AZhmTUSE0UBNXOzE12ImT2g2Pm9zflkUeAKxxrn+WZF7ryxLtiF8Gnvgz2h2DL+WWu0e06ZNC3CmIkOL/uqlLm0hLN7Ta9STHHZ0v9VxHHW4G7QTkDApEFoMmQrc0+3KatjZT6FjUyHnc03ytxoQY1kdk77KNjly/tHB4cpS2plAx6crfzk1Dhvd5vR1dYiI790f37sF8pbLp3bgFOPUNPjmcw34a1imA7CEisi+wkTgjm8pR/FfQzScCVEMFYH5RA2d02CXbJZDQaK8qPvlyxlJ56zVp85Fh7NYMugfVeCCSbLgz14fCxJRUYt6uVSh5SATcu5HSBKHdWUypSFFXi0RtBAoJ3LuWu7Sn+A1YQknQmCgUpQGb2KoF+9ln5w/LLzMqIE0Sv8tFsS1rht6Zzds3uVYQ1ca+ZjB6qGk32Gz2G5HEIPNRyONdMNvL29ftexhrZLJFBO+08hkb1pX5BscsrwgOBa6KHHVWo17HiuHqep59fyG2QodWTB5hp71PTk3b3vnQZ8d6u+1Enpt4nOstL+NvoofB7ElhkR4lgCQrryQH5eirIi3M3DadNzvm9dr9jYPSHzb217jEn4huz81JUPQbsSUHG2+S8WgP/l1oC/PLRpp50y1+82ss5Gt9e29zgmX29CumxJFGYSSp2IMq0HYG2tGpmE9FDDTjLW2yCwfCFuHD9TCGZV9DrnVh5P/eIWRs10Hc6D68mPV44uNURzZIuW9aufUaLNBYjjpqYI2D5b8V71oxPrgil6hwqgSQWEuzX4nbNBJKEBbqPqUVxENwv1IUQfrb2X/biKf/3SSrY4SJam39yvmapOJ/QGFK2jBX38KZKBTAJ18HKJX2zg8ugNrAkaF9OIsT+sfWMHfGcC88LJVKW9SO1MHuZB8ip/hrvJyk9Kp/Y6f928Xnb9dLeke9vsrl7lhLJ6cza1sTdw6Xiz8/aQyc5FFEJ/RW0hwpWrW957N7iOuaMECTLA5141pt25AYC7E1Thd913r0rfcXRib+Kof8aTUqdRFJnisKNgAr5hEAkqEdbJk4/of3VPX/S9YDtpRnQV/r3eeuNam+aQ0eRZINdjcXtwyzaambex+LZvXBnSbIf09tyaL66WuSE9WtPTKl/BeefO2iF7dN1byvp0ITDlfZzfwfa63JrPXcjTPMhmgmqQqUPDtKfWc6fSY3GoH+4f3xdLPSc6LZNNIUeXncE033j/xKNs/TNfZU/BZvLE6vm7OCpkAvbGItzkHbjhrcNkssd2mwam9JHGZWC/g5IXM1km+Sjj6oz6VTsi2523O0pXzxusmkadFbwVsO9czVsRssjT5JCi3fsc9iZjKg/XmbYccfPEZV7KCzqMesNE0E+nOTidJx/kvsgdd7fpXUG6KRcY1TOTdb06BW9irviFqkPbTq76UXnTUsP+QQA3PmQedGsImpmDPLmAcfFXXaStvKQ0s6AtNgl9FZPwavLXEbx1z+cBn0buQ++1sAQ+ay4+6ldGNDDMMOeZF8yx6V8+YT4tXvHrvnPhyQSinzBfNaoimfIDf6suV63K051iTp7K/j+wGapRXjbrNsoXGjV9MjITq07FaVJvl7OTA/ETQf3at/sJPycZLUcTRi25tK8C3qH7V+HJyhjl057kILy6/e1+zI/EtsdrVklJA8ntbylf+xqbUI/Vll6e7/cMm32Gc9Jyqf/TU6Wfi70vWcjZQs0l58W005bZHjn258ufcC1w11s2P0epOD1VqCzn5g+PLgBP/nR5w7BlFlbz8tCVpU52RDJWXc+b6kF1qP6146MAX7Q9ZiwZwMgdp0n3mTRCI39b/Pg2ywLYj0kywgra/l3O5kyOHmCLJb5kxL+7AwmrPFw+d4yyJMJFPPe1i5Swght5I1eJjhvaQ37VBx9jC/n2cUSkN5p9V1IhnB6+7LIKER79wdg5q+TCEpRi7Kvf+w+PVAaMQDumJZ4A1w3nzr434GFXvYxz7Aan2Qs97yf/F3Xc5FTGhMBm4EBeMOvjAGKQaVp1AiU7rXB66srU+qH9jr7BidPkssV1A689t5ydH4IogTDCEUrKy/XcUFc70oXXECXTEI7s50GAVJKhBazheqUlCg6UqmlV4/mheyKwQlnTj8SK9Jo3OCPSQTcx1Nvnw/cYX+KNLw8H2OmW+XTMWSmjkI8MZ6sWHlu3rAs1T1w1B8nf7fr1mZvaQ/Xd/57BGAXzZJVZo+cCCa89ym+meoNxFU5gFsQ7RmFVC3Xf9CKqOV/vcSysnbCS2rLBNrTHRWfgKnRJs/Z8l3gulfcbLE/Ny2SQB1qXXmiTKhZCfiJx+JC4/pSKZ5RSEE4AG/rmsOBujetW9cRcnPOuHi90UK8CTQwaur79fPB7Fmu63ZlUvMHGe20das7p5aeOrpvV1dscDqPbrlS8X8t3EGaUiB1s4sowLW1DSQIMZIs4Idrlc8N4rHJv2JYy5Bl5l5r/q5HZx9j2hgIJ09Audp535JQPmxt6rTHWTAu2dYcC+Tz5cKI5N3+/bv71D7ol9Kr89SupPpElzelBeGdqrN55IIT/IOnoUnQpW3Hw3zfXzdGMLZ37q4WwzOyjHufKE0CcCa8mmF89sA7iH5hNmL0/gdgrrgnxLpEhGZsKyTY/3/Igskq/zQuWNmFQW2Bp0/y5AyGc0D3bg8fDsMyY7yUZu/FnbjWu2fnGwAOuOS8+8wR0v7VpTbdkXOD1u3+oY77qRM7d8r93pP8/fmemo1N9WnMk3MYLFdsTWDmOsry3AeRfnjPnrTomiuD2SSnWPTGOIvQNxf+kkvSCRG8uvfpwk4tML0bBhnocUh1lGgG2T30Hnpy7PwO9XupVxcp2FLW8E9jgWFVFLDdI9aDvSRTww8q6oC7VXuGOt1uAebq7biGPItcdUZWyppLejvTsFOqj2yndyRjPtzsl8qsV4VbSg39o2P6XhrtgfRquyIdnGAyAvwu9IHSVd+F0P7XjXvnU6xqgwPhX+VlraQTocLnmneBNLwxdY9NTUfrcW/57Ld6eZVe407bSz6Uz5dk7Exlxtb3o7A8PK+D8+PvTKc3jCOcvQIeHzloT/6To8dLnbWttPJ68M+cdfmfmu3SiY2wTrr2bGmCrPgorUF1zvhX+j8L/KPw/WWGNv0unW8hE4TGYoN80BTbVqx/v8GzlA49X6smmKTLAg2mmsYq9OLAyGKh64DOPNNVb8ww6zv9r/4EU526xr65KqKvKNuxRujOV7nBCIfrfBTD9iRJQbtWX5+YuekHEjhCHNsM8UPxB6l+VyQ4HvRKa9Djm1BOg4ckdnrn+5acMoNbbeH/TOHul3WQGI0HYqN9meglw6P/KVUcLGY8hbmttg9WXpZpkQ0vP8BvkLBDGIe9rWXPihhVwPyJLFT4QLfXCAlMGNR5/xZqaHFZwYQ0vNJvR8cRQnCJcZ+MdZxzSdqBy3LFlNcdrRc4DjcWxegjC8NAcMxsktAQ7pTOYeggtJ3DMFdDT5G92RW8XZ6vu4yjc7N3RzsjAMxD0+ydkPe6s2mgnvsuAK4+hqKG0p/3VJOQZRtctEQcYyHiBYq+moVDnf6Y4/P5qImFiqTq816ezxzq38mls5059r3LXBgA3WHGyW57lsoWynOvOcuCc2heSRM6sl4iarjtvf1SyyvmQQKOvg8qmEv/GdGqibbOW84r0KWjNQ2v60KzFoIjrhPUc5zYKAF7fE2w3tY9ERp4uTeFF9MoodBk6NVRTdKUYTI39bmsjj76e/C1kkNIovPo3yxXm0pmNAY1uMJ4pxCUJuNZ0DX4waWipRemxCrGDFQhaUZg71LkTt2B/W0NzVa1UiQQcrJUhHQUsb0Te2sWIQXqSTLlJhqD1W+qeI3ktv/VMdNkSQWFBw7SBZdC0b5Nw1k33jyyZVX5XioimVoAyDYlHoKAS1NxecWCdhHfOmlZFF0wkbC3/UTo4Klq4qY7bJKOEJXJ9Nw1wmzIrp5KaPXhpSjCVyNm9V4xosGyzWGkPvF0JM4G+FIJNAhJehaebx6QG6fvFAYSR8C731qDStg+BbGtG0kWyqOiQIBsd8SwzAJw5ltAY/W0QsWFztnekRpa44CosMOUrl5RtxYmA1d1G0bb3Ee09Vwm9FNTfeGdwJOjVTg0WyP3q/aMwHQaj+Nt48WkXCnJ69PJ8FPSvPTTstB3kSZWeA391wviLzs/H/4mC/yj8j8L/FYXX2viDcSL4dJFG2oPmvzMoerg89Rnb+nCS8m8Y85o/M2aOH1MXoXA94kP8U9lRZk5vZo5+Dqw7l42YdWMDXh7Ulfp/4rjYy/PTNabXJP/MVclv1drsWh6KlcULfwnHTD0hYV8TPtZx3k4/K3xmWZz4/7T80/I/s0V+vvS5DGya6jvl2ZGjnlZxAW2aZ2n4/gSSZRsAzg6xnJe8vGlRhbQ6b3y0yG/IP6c2s9sQw7rPs9effXso52evXW8YouUIzk7btqnR+hM2OFdjS5teoAhJB1djp0budCyqCn9KwmgG7gQIrwzeqr9i3+0VE12Z+46zWegMv9TJbjq8mXXF6nwK4yHHkznd3zyRaOOi2LNdeT1v6QL1+/nthJXgNIGvmc261WHWld9C6V3XLqZQz5D5qgfQPcrgPuU6p2burYiyVEyKvh3PD6n706wzTK5bXFtZbYQfkh5GHbpUiVoDQXvwjgdxDs2u4tey9ZbngNShop1659bGshRTbj2umKgGnVvSKjyfHsN66G5CVouUy5gnEriSfUR+j7YEc6jCWZog2V6KRDaK5MHsP48XVhD+1OdgY+xDbWlhhuvtM5zybriWQ79w140mz10KrCvMiuh3p1VdyEk1TB7KpzxsKqUb2lavJKhlIcoSOYXVgPoMkpjSVg3twiD4cUBYDCDgaZn1gOvAkJEQ9ja2skLN4dyyU/YR8+CWktN2oiuuGhFgYoXbA3Y26UIoijCSHtgIiKHGyJTjR8JHM9vdbcxdp+MDk7jaXQrrWtQCCAZKmL1Sy5v0OnWl34XPx0W/Ex7N6Ybv5bLl/YK2zcAORMgOv4me4/52ovuaXM3yHcfDb1pOXdlT2KFtpdBmaI8b9Yx8XZxfB8GJPMxjLEYYXF22dAjtMwMLAWQelIcplYlCAhT0qgmNbLBULgf+eY0oLltcO8vF/QCDe2tjRZbbQOpgiB5vJ77i2n8u/IZM4z0Q5VUy24kv1lz/oBY115kmGIslqNvoYNPlzylsL9ky2lCVQnNrwI11H4onTA5GJnJ1vYx1XSqOZAzM76M7X93SQ/YeGiKE/xE/WLxtbyjane1M84C3CEIIoomlJmeCbkK0YPcHkGiHTRlcyGZOWmLHAX4YjKFhH2f2SzQsELox9VLHw5zB8FctERi4zuget2duaEcx6wHtAP+Zp7TyNE9V/D0dGFaGvHfvy7enfH9IvmROy3jViQWkryMlS7UsUMeJxg+6vS2Av3IqLpzJw9XhyoyTuajO8+tlZUDIH72F8i2oBD/nNGBHCSPij9PYs95GjP2jg/q5HE3/p+Wflv9mLSDQbd0U2aRmhkyBTk2n/HN26h/BP4J/BP+ckfxvc0ayTTYPONm51HLnf6Fn/+vOkxoqE6NmMPWMWOZUPTNX3bkI+2q0PLU6ICCAXAnu8ZHyMQDztTX/qsxEqqoyCQofo4CpR1EvMFP4YzHmLxiYEjMkDdL2u3TyOjSt9dp2BUbOrr5eCe9h6LHmWyPZROa0hIDx0qyEGMv0PzDgWwcOtNJGEu8ruiPGa/h0JOgVOwrbHNwZQ1SNd5BY6roozOgP8VS1CmhSxVoOgg41TS8yvVpEDlGewdvnjyUD8li549x6csdUP8ZkOYYAlXWRdlBW8IqUPvVyywPRNmjiBuYIV00XnmH4d6UzLEcRGUKp6FP+K8bkNsVT1IKARVbPz0ruPWTkwG7SLUcs5Qaf+76CDqIz0x1lKJhs2FGwu+JCJUprCCoOp2BHa7CjGydG++HB6t4Yxd6ygpUcn5VFJF05KSBfAGMZujEkhJNWxzUMctt3L4GsSgKemhwgGQbSFlSPEckDfmZ+O50E+aUKiUQPUp8YigfveWkoHO0FPleB6MfrBef02HnRML3rscsqM2Rx/zZa/qPNoDXYIrWPavlSWwlq2APsbMbq56redXSFdG/51ynNZeTyLCT/tHfnmOthtCSn8ryEAkPkBXUMKkTHA8mXapZ1S+Shm7/bid1Dq/y2Bntgt3dvtg5TiyqDPA7uGDVZnlNAH+1s1DsEaJbpHEeVQ9m6aplW1xFWcCJn3uOIoQ3iIKsjMWUo62xTI/j6eMinSH3C9enxLO0jr7PW265TU4RZ0STQsP8jRjHKNqhyOpwCZIRfUyHjh8SI9vukwvyIxz4DjdBLWID3LGGHuxNPi6XwDMX2eacTehQj6Yx1C7pSUPIQ8CbPgK2osTOWme8OiR8yVGDZdP3BXnlmnXJQ0WgMOVr63KvveEO83333VpG5KgsPl/UdGgdrW+pL9wd+02OeZOAhfTR1AAqsOA7WBipvsW6NZLeo8uwFoomQLJYjUj94YvzpZRhJ/7PDCiv/YHT9LeaXryIFmE2jGhpE93QLCigo+22MZ5GPt5YvO9Be8PwbJJDhFmebRQWEFVTIioPNFy8SNG0ThPAklmOjfDn8UqCv1eHc6VkdSShwER3jkWgM7B7voH/o0pl83Sae2ijeIOZBCQVOpLmKkFM9hvvb3uv69sB0hXVcEmDtyQm47elmTHsicFQxFxIn2DOgr7DOY67G552ugGmv7Jh5v0jszP/eqp+lkR2CvcbfUSHRscbp5PhTq9sH0ToJkY9j7bK1l+FNk3i+Xnatei/o5sMIXnDxuB6d4LfWJtoqQQvmpPwSh9vYmO4GH8QPcsvX87iuwFPrZnvbcLkuLpFLA3Z/Kk6LuMbCIAJF4kA7VQZJHor5zGwaw8t07W0PaUF1pc+JOB3R7HR95JDcH00pWIUWSxZkXwvU1PJTh+mZILrkkUNer7zlYZO2s9aCzOZxPS5oXyKKZMYmZ9o0EgZ6dd77xXU2D0mBqz3UXscaBuQZKARYKp/edfXzBs7dtn5Jn35fiPHFT+sWH2JMpMbaTa3n8tptcrDjAqW/Zhnt4TpHGMIj76t7olFH/JlZY2oeGPd6O3NzwvgQ6NVIFG7qpgdHa1wpn0EqsphgVkrN24CfWXxoh8mgALx/FsavGC3+0KqymKVTLFQV/KQJeEI2PCM7lEllt4K4Krp8hzy2Ma/nnCSOxOc3nprw3cqDAp8IUs1dlNM9N/OgeQIDRcDs1eSxrpN2CWqqJvZS1f44kjnsDjLGJ5ZtsonSvPdT/gffPLC8UiN7tsAh70eBcfPyH31A5NOy0VyMfMYkv1a270YszLvaHY5Kt3r+mbhFJGAK/c6Jab231nNrSuWq6xO6e9k/VX+STBdf/kGUPUAu5a/gnZM1b9gAu84QbhWE+AQQZc2CbAX2lCwaSGxP7uP+Kz+k7WHOjWR7vdbmrPXtdpkj/mCEO8/wZUwjRwO4bYYhg9/Qnk5dwcymJ+PpmNJDVSy9K+CeP2XNSzMkQWiTCDeN1wjH+dth+2xPe2ITYp16F2xUB0Hy+MnlhwULlrNvgau4a8usRYadduoMxlOG8FI0T0aRhbwsbkUKmhRhWB5dD8OXWt1CCURNQw4l+I/GIgqefItn7686SknLZCTjKXy8JlrGIFfNrMq6+WHGiz3aT1nYsR/MNvNKLLhnOlCS7qbctBbgdnXTCBkP77rF3VNNdOF/ktEMrib2yqEkRijCw6UzYpwalgi8V+rETBNgqNvewL9Xdww4eSwbs1w4fE58Tg1jvLTYwtq8OrWAF4ka20WNcpPcbpq7JYv1nlV127hQzn/G8V/b8MkBbx0ZNScdGLbTPEhayi+bQ+axJVeqqVfXPw1xq8evrswF7SSY4kCHCfqGaB7Z3Ybei4lmDR1oAwBiUUL5LtuxScvTX7DlHP4J8OSuspRE6iJzjBE1NfNubO1P/bwRByn9qzbciJQPRstQ9OQ5VlFJWoUG6lJ+I9U7TnkIFc0lK9tWso/78XxeNGC6+OtacR3Fdr/It9mOogf8dWSbicnZO6kCaJZWYPa/az0Hp40InDPScE0bf7WRh9nJ71MPkuJ8r+u9iQT51MCCg9RHAlTeWeuiJVa6ezlTIzVk7AgROzJKMqlwRl/m5Clmjhpl7BEGpF9ef4RmBpI2YnVevk4w9VeVxYCX03NaMahOTe7IjNlYXvfExzHgq9kQRMIeu+frbLqYq28+RHoG9VoH1EmXoY2PUqa3f+FQX+xQs9e2N9C6K/O+4XyvumIIfo6OTQRtHHKL5ycLW6cbkVqBo0tnF7VD3VDP1GqNQxfnb2dkVQkni4T+6QRoSxQq/jbY7PubnLJJilHxBiibMHWr85ZgsvWJJfb4xJi6nZN3lZBpHYKQGVCHdni29xr5mBXsG861qPcgjGhu3eh3F8JPypaqoq9+Xo3r5auo5O95vuhzwfosgiJmvc1oGytFh+1K8aPNGLduHwVABrLfmtnNM6j3p4/hXi169u0P72ikXhTZ7Hd4q2Pauekv+6F2M1G6ampeg3djvUz9RrtMOxGmDPcc0a4/0Wixv8g7ZOMomWLCCr+OJjyK5n6j3OTp7MyHetdFKe1X8WSXrXfP7oX4y1qgfjp8LjG1uqJIMfkAevZCutSXnCcVVY9jVyD1Y8uZ1Ikgme5rD6EYy/GNI52ey0G6dFL2F65bgQgYaMQnj7fswrLoeuhW0MYcdV/sIsDqpx/P8sHJ4IaGepzlvVt9OD3cVHRvuh9u6H+R7JLgeSxGm0MrMgcz9aJtiMRdJay9Hw6q8bupiTOhK8HtWK4DNR4nUM7YBq2uac2yJ1C+Jbd+KDRqqCgS7wHENqDjugO6ukSiu8DO85Caw1qEGB3bL9FFLp0lUjVf6E1NpPA7njgpKfobO9glZPTQWXL8Ji9h2Qd+jwRwc2QIBvl9g58ywhHMPl++/HpQLWlHoqLXV/esAc9aa6Ns4Sj2opgP19i8pzt2XLfCWrcFr+S8slhziJn2TOGUUUZ2H9DIMt2qOo6Yohd6wXnBSbDLeUFb3+u4cNJNt80Z3xT9EOmCp45nh83YdfXUiaZ4YhbnsiWjSX0RwvQnUJ5lUg464BgDdyc2hvAMlth+AbvOZUv1NqRsVLebCvsKN83CDQ6l+k3cDStwu6jHbsVpFUbBHU/FXqsrLs8i17WkD7rCRZMVOBW8Izmw/+eIf6PNYQqxwhwZrnzX+L2OfmX7LTZw/Yy9aC/ODH2Nci/sKp9iSaH7sFoUjmpA5bugN+XrG7+PJl8DqK7noHDmlKoRByk9Tpk1WnA5nnohCqskyA3ImLCCzpioYDWFjcsi3H8K0/JMU2A4VfQaSfh2qDGvbXCrNsdeslR/Fi7iD5YmcIH+PINa0PAbPZqxUt5SaxAVY0lLr4P0Yy1ypoTYyCCbMw7Rw1TR2QTwWRNWYOZk3u902bbo3QmEzFg311IQ3DnlKmBKiTfe3D/OARsReWDB96X7f8YMOpEiBmYA6mJ92N//GzCLJvBJxWYmMUM+z3FLUKZr4OZxrIV8NhPBWFo7CbYDtLEbl/LU8OIn0yTAJIq3u58w1MgFeDzAfecfGRS3zW/tsJzO4kDFmbsEyUoPgbgltmeOlX/Kogn7b1wEmM/MNvs1SjeoMBctX7bNzgbAlNefuZPbEOcXQ3ccKWcaqCZNH9PIM9GrjiCeGS0H1xXnF6uyZ3xFY1ZRa/iYPpj9Vkkiai3K1AG+kE/pYOC2Dlzjax+LUdcYuGKkrHR/X7bs2sP7wOkTplejlleW8L3fRg229PK4CNA+OAwNyZNYOsoWerre+MVV5adou0X65AQs0fbG5I68isBxd7Du/gu4XZuZwcB3HFWuYE6sOAFthmpGYAvMBR8lehKM2HX4iY5/9ZN1uiGF6N7FeKJ1Bph8RHAiOWk35woQR3KCt/TwoFtecY0DwMC2DwNlSyzneBPjD/YgibBAXCZQreWIzBXhrSWWt6G9MKVycUX+95tvyDTm+vHI7rV/U0z++ma+Wb+9mW/qER7b22ipMD22TR1FWd5FdzDWUpESVxtuMxqNphy/mWsbX89mX3TebrS88E/+vaUg1YUBdqLrnbdjp0UAcLtuuEIeOdPcPQ0Mvg2WjI6a5pRclPS/8GyYGRn0VWRo4xf7C/4XUEsDBBQAAgAIADdH7UYPEy3PTAAAAGoAAAAbAAAAdW5pdmVyc2FsL3VuaXZlcnNhbC5wbmcueG1ss7GvyM1RKEstKs7Mz7NVMtQzULK34+WyKShKLctMLVeoAIoBBSFASaHSVsnECMEtz0wpybBVMjdGUpKRmpmeUWKrZGpiARfUBxoJAFBLAQIAABQAAgAIAIeT10aKJOKo+gIAALAIAAAUAAAAAAAAAAEAAAAAAAAAAAB1bml2ZXJzYWwvcGxheWVyLnhtbFBLAQIAABQAAgAIADdH7Ub7F3kMxjIAAERRAAAXAAAAAAAAAAAAAAAAACwDAAB1bml2ZXJzYWwvdW5pdmVyc2FsLnBuZ1BLAQIAABQAAgAIADdH7UYPEy3PTAAAAGoAAAAbAAAAAAAAAAEAAAAAACc2AAB1bml2ZXJzYWwvdW5pdmVyc2FsLnBuZy54bWxQSwUGAAAAAAMAAwDQAAAArDYAAAAA"/>
  <p:tag name="ISPRING_PRESENTATION_TITLE" val="Пример оформления модуля курса в PowerPoint.docx"/>
  <p:tag name="ISPRING_RESOURCE_PATHS_HASH_PRESENTER" val="8e8134037eecfa06f839ece71cee9b077e262"/>
</p:tagLst>
</file>

<file path=ppt/theme/theme1.xml><?xml version="1.0" encoding="utf-8"?>
<a:theme xmlns:a="http://schemas.openxmlformats.org/drawingml/2006/main" name="Тема1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2EC6DDA-7CB2-4B25-BEF5-23B1CA9A11F1}" vid="{5A52B5CC-7990-45C0-BC3F-3943285A93E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2743</TotalTime>
  <Words>1999</Words>
  <Application>Microsoft Office PowerPoint</Application>
  <PresentationFormat>Широкоэкранный</PresentationFormat>
  <Paragraphs>345</Paragraphs>
  <Slides>24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Book Antiqua</vt:lpstr>
      <vt:lpstr>Calibri</vt:lpstr>
      <vt:lpstr>Times New Roman</vt:lpstr>
      <vt:lpstr>Wingdings</vt:lpstr>
      <vt:lpstr>Тема1</vt:lpstr>
      <vt:lpstr>ТОВАРОВЕДЕНИЕ НЕПРОДОВОЛЬСТВЕННЫХ ТОВАРОВ</vt:lpstr>
      <vt:lpstr>СОДЕРЖАНИЕ МОДУЛЯ</vt:lpstr>
      <vt:lpstr>Презентация PowerPoint</vt:lpstr>
      <vt:lpstr>7.1. Общие сведения о галантерейных товарах, классификация текстильной галантереи</vt:lpstr>
      <vt:lpstr>Презентация PowerPoint</vt:lpstr>
      <vt:lpstr>Презентация PowerPoint</vt:lpstr>
      <vt:lpstr>Презентация PowerPoint</vt:lpstr>
      <vt:lpstr>7.2. Характеристика ассортимента текстильной галантереи по группам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7.3. Контроль качества, маркировка, упаковка, хранение текстильной галантереи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модуля курса в PowerPoint.docx</dc:title>
  <dc:creator>Пользователь</dc:creator>
  <cp:lastModifiedBy>Машенька</cp:lastModifiedBy>
  <cp:revision>211</cp:revision>
  <dcterms:created xsi:type="dcterms:W3CDTF">2014-06-06T09:13:21Z</dcterms:created>
  <dcterms:modified xsi:type="dcterms:W3CDTF">2019-12-30T16:54:59Z</dcterms:modified>
</cp:coreProperties>
</file>