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3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37"/>
  </p:notesMasterIdLst>
  <p:sldIdLst>
    <p:sldId id="256" r:id="rId2"/>
    <p:sldId id="258" r:id="rId3"/>
    <p:sldId id="322" r:id="rId4"/>
    <p:sldId id="273" r:id="rId5"/>
    <p:sldId id="369" r:id="rId6"/>
    <p:sldId id="429" r:id="rId7"/>
    <p:sldId id="430" r:id="rId8"/>
    <p:sldId id="432" r:id="rId9"/>
    <p:sldId id="431" r:id="rId10"/>
    <p:sldId id="433" r:id="rId11"/>
    <p:sldId id="434" r:id="rId12"/>
    <p:sldId id="435" r:id="rId13"/>
    <p:sldId id="436" r:id="rId14"/>
    <p:sldId id="437" r:id="rId15"/>
    <p:sldId id="441" r:id="rId16"/>
    <p:sldId id="438" r:id="rId17"/>
    <p:sldId id="326" r:id="rId18"/>
    <p:sldId id="337" r:id="rId19"/>
    <p:sldId id="442" r:id="rId20"/>
    <p:sldId id="327" r:id="rId21"/>
    <p:sldId id="344" r:id="rId22"/>
    <p:sldId id="361" r:id="rId23"/>
    <p:sldId id="345" r:id="rId24"/>
    <p:sldId id="443" r:id="rId25"/>
    <p:sldId id="346" r:id="rId26"/>
    <p:sldId id="348" r:id="rId27"/>
    <p:sldId id="362" r:id="rId28"/>
    <p:sldId id="328" r:id="rId29"/>
    <p:sldId id="349" r:id="rId30"/>
    <p:sldId id="368" r:id="rId31"/>
    <p:sldId id="444" r:id="rId32"/>
    <p:sldId id="445" r:id="rId33"/>
    <p:sldId id="325" r:id="rId34"/>
    <p:sldId id="324" r:id="rId35"/>
    <p:sldId id="323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96D"/>
    <a:srgbClr val="96C733"/>
    <a:srgbClr val="B3D86A"/>
    <a:srgbClr val="DD4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 varScale="1">
        <p:scale>
          <a:sx n="88" d="100"/>
          <a:sy n="88" d="100"/>
        </p:scale>
        <p:origin x="59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r>
            <a:rPr lang="ru-RU" sz="28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5.1 Классификация ассортимента кожаной обуви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3EE033-EBAE-45EE-8F53-3512BBEECA7A}">
      <dgm:prSet custT="1"/>
      <dgm:spPr/>
      <dgm:t>
        <a:bodyPr/>
        <a:lstStyle/>
        <a:p>
          <a:r>
            <a:rPr lang="ru-RU" sz="28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5.2 Характеристика видов и разновидностей кожаной обуви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C2CB93-C241-4E17-AE91-EAE8A25218B5}" type="parTrans" cxnId="{BA33E003-BBFA-42C2-9D4F-2FA1560341F4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AF2787-8CA8-44AF-BFE6-6E363E16F005}" type="sibTrans" cxnId="{BA33E003-BBFA-42C2-9D4F-2FA1560341F4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412230-AA94-414E-853F-2DF76458BE64}">
      <dgm:prSet custT="1"/>
      <dgm:spPr/>
      <dgm:t>
        <a:bodyPr/>
        <a:lstStyle/>
        <a:p>
          <a:pPr marL="533400" indent="-533400"/>
          <a:r>
            <a:rPr lang="ru-RU" sz="28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5.3 Классификация и характеристика ассортимента резиновой обуви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245298-1705-46FA-BF6D-46113829F6AE}" type="parTrans" cxnId="{5EFB4F13-E892-453B-862B-66C50E17B951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7BEF7F-30B2-4EEB-BD31-E7D0A7074A1E}" type="sibTrans" cxnId="{5EFB4F13-E892-453B-862B-66C50E17B951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9C1D1E-6F5A-4A79-922F-E76DEED24EB3}">
      <dgm:prSet custT="1"/>
      <dgm:spPr/>
      <dgm:t>
        <a:bodyPr/>
        <a:lstStyle/>
        <a:p>
          <a:pPr marL="533400" indent="-533400"/>
          <a:r>
            <a:rPr lang="ru-RU" sz="28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5.4 Классификация и характеристика ассортимента валяной обуви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16939C-1D0F-4A13-8922-1DBEAE2FA9E6}" type="parTrans" cxnId="{52D99FBE-D459-4A62-8161-833437F5AF5C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331D70-BB17-4BAE-B9B5-28B28283C5D5}" type="sibTrans" cxnId="{52D99FBE-D459-4A62-8161-833437F5AF5C}">
      <dgm:prSet/>
      <dgm:spPr/>
      <dgm:t>
        <a:bodyPr/>
        <a:lstStyle/>
        <a:p>
          <a:endParaRPr lang="ru-RU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4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4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4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4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4"/>
      <dgm:spPr/>
      <dgm:t>
        <a:bodyPr/>
        <a:lstStyle/>
        <a:p>
          <a:endParaRPr lang="ru-RU"/>
        </a:p>
      </dgm:t>
    </dgm:pt>
    <dgm:pt modelId="{0E2422C3-E4B0-4142-BD7C-2EFD1FA3CF81}" type="pres">
      <dgm:prSet presAssocID="{2A3EE033-EBAE-45EE-8F53-3512BBEECA7A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678050-9B8B-4CB7-929F-CBAFE40CD5A5}" type="pres">
      <dgm:prSet presAssocID="{2A3EE033-EBAE-45EE-8F53-3512BBEECA7A}" presName="accent_2" presStyleCnt="0"/>
      <dgm:spPr/>
    </dgm:pt>
    <dgm:pt modelId="{28C9CF4D-A0DB-4809-ACD3-B818F2D90316}" type="pres">
      <dgm:prSet presAssocID="{2A3EE033-EBAE-45EE-8F53-3512BBEECA7A}" presName="accentRepeatNode" presStyleLbl="solidFgAcc1" presStyleIdx="1" presStyleCnt="4"/>
      <dgm:spPr/>
    </dgm:pt>
    <dgm:pt modelId="{C1F85372-ED5F-477E-8FC5-8395A2F1E9EA}" type="pres">
      <dgm:prSet presAssocID="{74412230-AA94-414E-853F-2DF76458BE64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383DF9-F4C8-444B-B83C-000F60E48594}" type="pres">
      <dgm:prSet presAssocID="{74412230-AA94-414E-853F-2DF76458BE64}" presName="accent_3" presStyleCnt="0"/>
      <dgm:spPr/>
    </dgm:pt>
    <dgm:pt modelId="{06C2DA30-3CE1-48BE-AB84-33020BBD09D3}" type="pres">
      <dgm:prSet presAssocID="{74412230-AA94-414E-853F-2DF76458BE64}" presName="accentRepeatNode" presStyleLbl="solidFgAcc1" presStyleIdx="2" presStyleCnt="4"/>
      <dgm:spPr/>
    </dgm:pt>
    <dgm:pt modelId="{BB17BEC4-3D75-48DD-AB69-42E44B28D24C}" type="pres">
      <dgm:prSet presAssocID="{699C1D1E-6F5A-4A79-922F-E76DEED24EB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37CAE9-243C-4891-9D44-2C5B0840F065}" type="pres">
      <dgm:prSet presAssocID="{699C1D1E-6F5A-4A79-922F-E76DEED24EB3}" presName="accent_4" presStyleCnt="0"/>
      <dgm:spPr/>
    </dgm:pt>
    <dgm:pt modelId="{41285FC1-CCD3-4D8F-8ECC-E2345BC08E19}" type="pres">
      <dgm:prSet presAssocID="{699C1D1E-6F5A-4A79-922F-E76DEED24EB3}" presName="accentRepeatNode" presStyleLbl="solidFgAcc1" presStyleIdx="3" presStyleCnt="4"/>
      <dgm:spPr/>
    </dgm:pt>
  </dgm:ptLst>
  <dgm:cxnLst>
    <dgm:cxn modelId="{3C65A5C9-CCBD-4C62-994B-E913184DAF30}" type="presOf" srcId="{699C1D1E-6F5A-4A79-922F-E76DEED24EB3}" destId="{BB17BEC4-3D75-48DD-AB69-42E44B28D24C}" srcOrd="0" destOrd="0" presId="urn:microsoft.com/office/officeart/2008/layout/VerticalCurvedList"/>
    <dgm:cxn modelId="{0FC54DE5-CA60-4CE2-B5CD-52BEBB1B3EEC}" type="presOf" srcId="{2A3EE033-EBAE-45EE-8F53-3512BBEECA7A}" destId="{0E2422C3-E4B0-4142-BD7C-2EFD1FA3CF81}" srcOrd="0" destOrd="0" presId="urn:microsoft.com/office/officeart/2008/layout/VerticalCurvedList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471A1204-D927-4833-AE64-1BDDE0415C6A}" type="presOf" srcId="{74412230-AA94-414E-853F-2DF76458BE64}" destId="{C1F85372-ED5F-477E-8FC5-8395A2F1E9EA}" srcOrd="0" destOrd="0" presId="urn:microsoft.com/office/officeart/2008/layout/VerticalCurvedList"/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5EFB4F13-E892-453B-862B-66C50E17B951}" srcId="{CF845803-1717-4F48-B710-F7F1B43013F3}" destId="{74412230-AA94-414E-853F-2DF76458BE64}" srcOrd="2" destOrd="0" parTransId="{2F245298-1705-46FA-BF6D-46113829F6AE}" sibTransId="{087BEF7F-30B2-4EEB-BD31-E7D0A7074A1E}"/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BA33E003-BBFA-42C2-9D4F-2FA1560341F4}" srcId="{CF845803-1717-4F48-B710-F7F1B43013F3}" destId="{2A3EE033-EBAE-45EE-8F53-3512BBEECA7A}" srcOrd="1" destOrd="0" parTransId="{7EC2CB93-C241-4E17-AE91-EAE8A25218B5}" sibTransId="{FDAF2787-8CA8-44AF-BFE6-6E363E16F005}"/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52D99FBE-D459-4A62-8161-833437F5AF5C}" srcId="{CF845803-1717-4F48-B710-F7F1B43013F3}" destId="{699C1D1E-6F5A-4A79-922F-E76DEED24EB3}" srcOrd="3" destOrd="0" parTransId="{2516939C-1D0F-4A13-8922-1DBEAE2FA9E6}" sibTransId="{1C331D70-BB17-4BAE-B9B5-28B28283C5D5}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9624417A-5DF2-4A1F-8A4C-D7A437FCAC3B}" type="presParOf" srcId="{962C2BD0-517B-4E9C-A037-D4A0806612C4}" destId="{0E2422C3-E4B0-4142-BD7C-2EFD1FA3CF81}" srcOrd="3" destOrd="0" presId="urn:microsoft.com/office/officeart/2008/layout/VerticalCurvedList"/>
    <dgm:cxn modelId="{47E3ACD3-2324-45B7-9569-2B66A16423CE}" type="presParOf" srcId="{962C2BD0-517B-4E9C-A037-D4A0806612C4}" destId="{30678050-9B8B-4CB7-929F-CBAFE40CD5A5}" srcOrd="4" destOrd="0" presId="urn:microsoft.com/office/officeart/2008/layout/VerticalCurvedList"/>
    <dgm:cxn modelId="{AA8E276F-F38D-4D8F-BF3C-0A957FA5BBD4}" type="presParOf" srcId="{30678050-9B8B-4CB7-929F-CBAFE40CD5A5}" destId="{28C9CF4D-A0DB-4809-ACD3-B818F2D90316}" srcOrd="0" destOrd="0" presId="urn:microsoft.com/office/officeart/2008/layout/VerticalCurvedList"/>
    <dgm:cxn modelId="{060FFB64-6591-48D8-AC1E-5E6B032609FC}" type="presParOf" srcId="{962C2BD0-517B-4E9C-A037-D4A0806612C4}" destId="{C1F85372-ED5F-477E-8FC5-8395A2F1E9EA}" srcOrd="5" destOrd="0" presId="urn:microsoft.com/office/officeart/2008/layout/VerticalCurvedList"/>
    <dgm:cxn modelId="{322FBA05-0397-4111-A497-314871BE15DD}" type="presParOf" srcId="{962C2BD0-517B-4E9C-A037-D4A0806612C4}" destId="{61383DF9-F4C8-444B-B83C-000F60E48594}" srcOrd="6" destOrd="0" presId="urn:microsoft.com/office/officeart/2008/layout/VerticalCurvedList"/>
    <dgm:cxn modelId="{1C84A70B-09FC-4914-8588-109ADD20DCE3}" type="presParOf" srcId="{61383DF9-F4C8-444B-B83C-000F60E48594}" destId="{06C2DA30-3CE1-48BE-AB84-33020BBD09D3}" srcOrd="0" destOrd="0" presId="urn:microsoft.com/office/officeart/2008/layout/VerticalCurvedList"/>
    <dgm:cxn modelId="{216EF907-FDA1-4B6E-B422-05255A82FC66}" type="presParOf" srcId="{962C2BD0-517B-4E9C-A037-D4A0806612C4}" destId="{BB17BEC4-3D75-48DD-AB69-42E44B28D24C}" srcOrd="7" destOrd="0" presId="urn:microsoft.com/office/officeart/2008/layout/VerticalCurvedList"/>
    <dgm:cxn modelId="{EAE4EDC7-021B-4ECF-AFFD-5F635126A35C}" type="presParOf" srcId="{962C2BD0-517B-4E9C-A037-D4A0806612C4}" destId="{3E37CAE9-243C-4891-9D44-2C5B0840F065}" srcOrd="8" destOrd="0" presId="urn:microsoft.com/office/officeart/2008/layout/VerticalCurvedList"/>
    <dgm:cxn modelId="{4E4BA3ED-E9B6-4E07-8A78-3A3C6CE50AF9}" type="presParOf" srcId="{3E37CAE9-243C-4891-9D44-2C5B0840F065}" destId="{41285FC1-CCD3-4D8F-8ECC-E2345BC08E1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8. По половозрастному назначению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400" b="1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400" b="1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274287" custScaleY="402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</dgm:ptLst>
  <dgm:cxnLst>
    <dgm:cxn modelId="{38D46F32-C8DC-4878-9039-ADB342858F89}" type="presOf" srcId="{3B414F73-02DB-4D01-8676-7D083DE81811}" destId="{D11311FA-14DC-4AE0-97F3-4407E8C2E96A}" srcOrd="0" destOrd="0" presId="urn:microsoft.com/office/officeart/2005/8/layout/hierarchy1"/>
    <dgm:cxn modelId="{CD2CC22E-E640-4720-B345-0F5A6825E270}" type="presOf" srcId="{4FD08BA6-0770-4932-8CF4-9146A01DB362}" destId="{10E7E5EC-6B81-45BF-AB8C-68AF8B3D4189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A21018F0-9B94-4573-8BA0-AFA07F8E29E9}" type="presParOf" srcId="{10E7E5EC-6B81-45BF-AB8C-68AF8B3D4189}" destId="{F1A9E111-4730-4B28-B24D-13DFE734E57E}" srcOrd="0" destOrd="0" presId="urn:microsoft.com/office/officeart/2005/8/layout/hierarchy1"/>
    <dgm:cxn modelId="{B6EFC608-DFD2-4997-A65F-C1E59A6CFDF2}" type="presParOf" srcId="{F1A9E111-4730-4B28-B24D-13DFE734E57E}" destId="{CCFCB811-ABBD-4591-9301-4A6088C10CE3}" srcOrd="0" destOrd="0" presId="urn:microsoft.com/office/officeart/2005/8/layout/hierarchy1"/>
    <dgm:cxn modelId="{C65B8ACB-7FB1-426E-84C4-65677D8594E5}" type="presParOf" srcId="{CCFCB811-ABBD-4591-9301-4A6088C10CE3}" destId="{78ADE698-5022-4E27-A03A-4095E68C111A}" srcOrd="0" destOrd="0" presId="urn:microsoft.com/office/officeart/2005/8/layout/hierarchy1"/>
    <dgm:cxn modelId="{AFC8EADF-81A1-4E90-A103-6B99810B0D39}" type="presParOf" srcId="{CCFCB811-ABBD-4591-9301-4A6088C10CE3}" destId="{D11311FA-14DC-4AE0-97F3-4407E8C2E96A}" srcOrd="1" destOrd="0" presId="urn:microsoft.com/office/officeart/2005/8/layout/hierarchy1"/>
    <dgm:cxn modelId="{70ED7A36-EF29-4134-BF39-FED7D60FD92E}" type="presParOf" srcId="{F1A9E111-4730-4B28-B24D-13DFE734E57E}" destId="{F5C980D1-3357-4A7C-A27E-9C2DD4ADAFE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9. По цвету верха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  <dgm:t>
        <a:bodyPr/>
        <a:lstStyle/>
        <a:p>
          <a:endParaRPr lang="ru-RU"/>
        </a:p>
      </dgm:t>
    </dgm:pt>
    <dgm:pt modelId="{D11311FA-14DC-4AE0-97F3-4407E8C2E96A}" type="pres">
      <dgm:prSet presAssocID="{3B414F73-02DB-4D01-8676-7D083DE81811}" presName="text" presStyleLbl="fgAcc0" presStyleIdx="0" presStyleCnt="1" custScaleX="202405" custScaleY="390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</dgm:ptLst>
  <dgm:cxnLst>
    <dgm:cxn modelId="{848C1437-4A83-4567-A766-4C8925C6C876}" type="presOf" srcId="{4FD08BA6-0770-4932-8CF4-9146A01DB362}" destId="{10E7E5EC-6B81-45BF-AB8C-68AF8B3D4189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48496799-CB03-4EE3-825C-831ADCCBE9DC}" type="presOf" srcId="{3B414F73-02DB-4D01-8676-7D083DE81811}" destId="{D11311FA-14DC-4AE0-97F3-4407E8C2E96A}" srcOrd="0" destOrd="0" presId="urn:microsoft.com/office/officeart/2005/8/layout/hierarchy1"/>
    <dgm:cxn modelId="{1C8F1EB2-C46C-4723-9AD7-4C4BBBFB79CD}" type="presParOf" srcId="{10E7E5EC-6B81-45BF-AB8C-68AF8B3D4189}" destId="{F1A9E111-4730-4B28-B24D-13DFE734E57E}" srcOrd="0" destOrd="0" presId="urn:microsoft.com/office/officeart/2005/8/layout/hierarchy1"/>
    <dgm:cxn modelId="{113F6857-BEF4-48BE-A828-EB376944D138}" type="presParOf" srcId="{F1A9E111-4730-4B28-B24D-13DFE734E57E}" destId="{CCFCB811-ABBD-4591-9301-4A6088C10CE3}" srcOrd="0" destOrd="0" presId="urn:microsoft.com/office/officeart/2005/8/layout/hierarchy1"/>
    <dgm:cxn modelId="{568D8A7D-9640-4C1E-B94A-32965B303D71}" type="presParOf" srcId="{CCFCB811-ABBD-4591-9301-4A6088C10CE3}" destId="{78ADE698-5022-4E27-A03A-4095E68C111A}" srcOrd="0" destOrd="0" presId="urn:microsoft.com/office/officeart/2005/8/layout/hierarchy1"/>
    <dgm:cxn modelId="{57ED4F80-EAAB-4576-AC19-3850BEE84E7C}" type="presParOf" srcId="{CCFCB811-ABBD-4591-9301-4A6088C10CE3}" destId="{D11311FA-14DC-4AE0-97F3-4407E8C2E96A}" srcOrd="1" destOrd="0" presId="urn:microsoft.com/office/officeart/2005/8/layout/hierarchy1"/>
    <dgm:cxn modelId="{E3C6C317-AD3B-405E-854F-6E66E689A242}" type="presParOf" srcId="{F1A9E111-4730-4B28-B24D-13DFE734E57E}" destId="{F5C980D1-3357-4A7C-A27E-9C2DD4ADAFE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10. По фасону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DBB225-DFDA-4778-B012-F211B3F2EF8F}">
      <dgm:prSet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Форма носочной части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A9CD2C-76C5-4A3E-905A-5CA7D0A4C4D7}" type="parTrans" cxnId="{B9449DBE-C531-4BF6-BA81-51B5839A6070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2AEE77-057B-4B71-B602-16728D424C7C}" type="sibTrans" cxnId="{B9449DBE-C531-4BF6-BA81-51B5839A6070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E62775-416F-4657-B9C7-DE99D313FBC9}">
      <dgm:prSet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Форма каблука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F79E13-5D0A-4356-A6BD-A7DA3CC093AF}" type="parTrans" cxnId="{ACE1A4EE-77A1-475F-BCF1-FC47AF289848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8903D4-DC9E-4623-AB15-5AC3A565D209}" type="sibTrans" cxnId="{ACE1A4EE-77A1-475F-BCF1-FC47AF289848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08BD25-783E-4E5E-A53F-BAD63A979AEB}">
      <dgm:prSet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Высота каблука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A061BE-9774-4E7D-AB9C-5290E037D8FF}" type="parTrans" cxnId="{3B672F77-C53A-4498-BA71-E6EF8DC051D0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BA0355-B595-4102-9742-93001DB816EA}" type="sibTrans" cxnId="{3B672F77-C53A-4498-BA71-E6EF8DC051D0}">
      <dgm:prSet/>
      <dgm:spPr/>
      <dgm:t>
        <a:bodyPr/>
        <a:lstStyle/>
        <a:p>
          <a:endParaRPr lang="ru-RU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  <dgm:t>
        <a:bodyPr/>
        <a:lstStyle/>
        <a:p>
          <a:endParaRPr lang="ru-RU"/>
        </a:p>
      </dgm:t>
    </dgm:pt>
    <dgm:pt modelId="{D11311FA-14DC-4AE0-97F3-4407E8C2E96A}" type="pres">
      <dgm:prSet presAssocID="{3B414F73-02DB-4D01-8676-7D083DE81811}" presName="text" presStyleLbl="fgAcc0" presStyleIdx="0" presStyleCnt="1" custScaleX="219442" custScaleY="768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0EDB11F5-38E5-4B8F-9CCE-738AD7B42190}" type="pres">
      <dgm:prSet presAssocID="{DCA9CD2C-76C5-4A3E-905A-5CA7D0A4C4D7}" presName="Name10" presStyleLbl="parChTrans1D2" presStyleIdx="0" presStyleCnt="3"/>
      <dgm:spPr/>
      <dgm:t>
        <a:bodyPr/>
        <a:lstStyle/>
        <a:p>
          <a:endParaRPr lang="ru-RU"/>
        </a:p>
      </dgm:t>
    </dgm:pt>
    <dgm:pt modelId="{8818F124-3304-4B8E-8C36-5ED7B1F59977}" type="pres">
      <dgm:prSet presAssocID="{89DBB225-DFDA-4778-B012-F211B3F2EF8F}" presName="hierRoot2" presStyleCnt="0"/>
      <dgm:spPr/>
    </dgm:pt>
    <dgm:pt modelId="{92EBC7BD-4EC9-483E-81A9-39E276B67DAB}" type="pres">
      <dgm:prSet presAssocID="{89DBB225-DFDA-4778-B012-F211B3F2EF8F}" presName="composite2" presStyleCnt="0"/>
      <dgm:spPr/>
    </dgm:pt>
    <dgm:pt modelId="{32D1C815-8621-4A99-AF53-6661911C5A20}" type="pres">
      <dgm:prSet presAssocID="{89DBB225-DFDA-4778-B012-F211B3F2EF8F}" presName="background2" presStyleLbl="node2" presStyleIdx="0" presStyleCnt="3"/>
      <dgm:spPr/>
    </dgm:pt>
    <dgm:pt modelId="{868933F2-9F7F-41F8-BD11-0EE79E66D0CA}" type="pres">
      <dgm:prSet presAssocID="{89DBB225-DFDA-4778-B012-F211B3F2EF8F}" presName="text2" presStyleLbl="fgAcc2" presStyleIdx="0" presStyleCnt="3" custScaleX="211996" custLinFactX="-22627" custLinFactNeighborX="-100000" custLinFactNeighborY="15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BDBDFE-927D-40AC-87BA-4B01B2189F07}" type="pres">
      <dgm:prSet presAssocID="{89DBB225-DFDA-4778-B012-F211B3F2EF8F}" presName="hierChild3" presStyleCnt="0"/>
      <dgm:spPr/>
    </dgm:pt>
    <dgm:pt modelId="{280B9F9D-7F5B-4D8C-8726-5A6782767E12}" type="pres">
      <dgm:prSet presAssocID="{1EF79E13-5D0A-4356-A6BD-A7DA3CC093AF}" presName="Name10" presStyleLbl="parChTrans1D2" presStyleIdx="1" presStyleCnt="3"/>
      <dgm:spPr/>
      <dgm:t>
        <a:bodyPr/>
        <a:lstStyle/>
        <a:p>
          <a:endParaRPr lang="ru-RU"/>
        </a:p>
      </dgm:t>
    </dgm:pt>
    <dgm:pt modelId="{CA8687A5-F7C7-4207-B460-A7863FC918B3}" type="pres">
      <dgm:prSet presAssocID="{25E62775-416F-4657-B9C7-DE99D313FBC9}" presName="hierRoot2" presStyleCnt="0"/>
      <dgm:spPr/>
    </dgm:pt>
    <dgm:pt modelId="{A965666C-4764-42B4-9B1B-7EE29A849956}" type="pres">
      <dgm:prSet presAssocID="{25E62775-416F-4657-B9C7-DE99D313FBC9}" presName="composite2" presStyleCnt="0"/>
      <dgm:spPr/>
    </dgm:pt>
    <dgm:pt modelId="{E168FC2D-FE6C-4849-8B33-1539437F3297}" type="pres">
      <dgm:prSet presAssocID="{25E62775-416F-4657-B9C7-DE99D313FBC9}" presName="background2" presStyleLbl="node2" presStyleIdx="1" presStyleCnt="3"/>
      <dgm:spPr/>
    </dgm:pt>
    <dgm:pt modelId="{9066F492-CCE4-4C57-8A22-4A864AB1ACB4}" type="pres">
      <dgm:prSet presAssocID="{25E62775-416F-4657-B9C7-DE99D313FBC9}" presName="text2" presStyleLbl="fgAcc2" presStyleIdx="1" presStyleCnt="3" custScaleX="2119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302B65-0172-476F-B7EF-D14623D84256}" type="pres">
      <dgm:prSet presAssocID="{25E62775-416F-4657-B9C7-DE99D313FBC9}" presName="hierChild3" presStyleCnt="0"/>
      <dgm:spPr/>
    </dgm:pt>
    <dgm:pt modelId="{2F4555D2-4988-48B9-8BC5-81FE575402CB}" type="pres">
      <dgm:prSet presAssocID="{E2A061BE-9774-4E7D-AB9C-5290E037D8FF}" presName="Name10" presStyleLbl="parChTrans1D2" presStyleIdx="2" presStyleCnt="3"/>
      <dgm:spPr/>
      <dgm:t>
        <a:bodyPr/>
        <a:lstStyle/>
        <a:p>
          <a:endParaRPr lang="ru-RU"/>
        </a:p>
      </dgm:t>
    </dgm:pt>
    <dgm:pt modelId="{1B4EA850-96D0-4FD8-8256-B478B165B94B}" type="pres">
      <dgm:prSet presAssocID="{2B08BD25-783E-4E5E-A53F-BAD63A979AEB}" presName="hierRoot2" presStyleCnt="0"/>
      <dgm:spPr/>
    </dgm:pt>
    <dgm:pt modelId="{122E1722-EC1C-46CC-9FA0-C195C8046560}" type="pres">
      <dgm:prSet presAssocID="{2B08BD25-783E-4E5E-A53F-BAD63A979AEB}" presName="composite2" presStyleCnt="0"/>
      <dgm:spPr/>
    </dgm:pt>
    <dgm:pt modelId="{2A066046-22B0-4DEB-8F2D-C2F71557DE26}" type="pres">
      <dgm:prSet presAssocID="{2B08BD25-783E-4E5E-A53F-BAD63A979AEB}" presName="background2" presStyleLbl="node2" presStyleIdx="2" presStyleCnt="3"/>
      <dgm:spPr/>
    </dgm:pt>
    <dgm:pt modelId="{F4DA8B81-C40E-4E91-B889-E636C5BB826E}" type="pres">
      <dgm:prSet presAssocID="{2B08BD25-783E-4E5E-A53F-BAD63A979AEB}" presName="text2" presStyleLbl="fgAcc2" presStyleIdx="2" presStyleCnt="3" custScaleX="211996" custLinFactX="25547" custLinFactNeighborX="100000" custLinFactNeighborY="45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93EC683-5174-4522-9B8D-050E6D096623}" type="pres">
      <dgm:prSet presAssocID="{2B08BD25-783E-4E5E-A53F-BAD63A979AEB}" presName="hierChild3" presStyleCnt="0"/>
      <dgm:spPr/>
    </dgm:pt>
  </dgm:ptLst>
  <dgm:cxnLst>
    <dgm:cxn modelId="{B9449DBE-C531-4BF6-BA81-51B5839A6070}" srcId="{3B414F73-02DB-4D01-8676-7D083DE81811}" destId="{89DBB225-DFDA-4778-B012-F211B3F2EF8F}" srcOrd="0" destOrd="0" parTransId="{DCA9CD2C-76C5-4A3E-905A-5CA7D0A4C4D7}" sibTransId="{BC2AEE77-057B-4B71-B602-16728D424C7C}"/>
    <dgm:cxn modelId="{3B672F77-C53A-4498-BA71-E6EF8DC051D0}" srcId="{3B414F73-02DB-4D01-8676-7D083DE81811}" destId="{2B08BD25-783E-4E5E-A53F-BAD63A979AEB}" srcOrd="2" destOrd="0" parTransId="{E2A061BE-9774-4E7D-AB9C-5290E037D8FF}" sibTransId="{ABBA0355-B595-4102-9742-93001DB816EA}"/>
    <dgm:cxn modelId="{7D07FF1E-363F-44FA-8D87-E5AED35EBC87}" type="presOf" srcId="{25E62775-416F-4657-B9C7-DE99D313FBC9}" destId="{9066F492-CCE4-4C57-8A22-4A864AB1ACB4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9F92B92F-C28F-45C0-B0C4-D38B8C1CC148}" type="presOf" srcId="{89DBB225-DFDA-4778-B012-F211B3F2EF8F}" destId="{868933F2-9F7F-41F8-BD11-0EE79E66D0CA}" srcOrd="0" destOrd="0" presId="urn:microsoft.com/office/officeart/2005/8/layout/hierarchy1"/>
    <dgm:cxn modelId="{DAED32E5-BBA4-4663-A34C-4EF0EC4380DD}" type="presOf" srcId="{E2A061BE-9774-4E7D-AB9C-5290E037D8FF}" destId="{2F4555D2-4988-48B9-8BC5-81FE575402CB}" srcOrd="0" destOrd="0" presId="urn:microsoft.com/office/officeart/2005/8/layout/hierarchy1"/>
    <dgm:cxn modelId="{61946599-07E9-4F09-94FA-BC8ECB52BF01}" type="presOf" srcId="{3B414F73-02DB-4D01-8676-7D083DE81811}" destId="{D11311FA-14DC-4AE0-97F3-4407E8C2E96A}" srcOrd="0" destOrd="0" presId="urn:microsoft.com/office/officeart/2005/8/layout/hierarchy1"/>
    <dgm:cxn modelId="{95957F10-4156-4FEB-9616-4632984D32BB}" type="presOf" srcId="{1EF79E13-5D0A-4356-A6BD-A7DA3CC093AF}" destId="{280B9F9D-7F5B-4D8C-8726-5A6782767E12}" srcOrd="0" destOrd="0" presId="urn:microsoft.com/office/officeart/2005/8/layout/hierarchy1"/>
    <dgm:cxn modelId="{035D9647-1BDB-4E15-BDFE-DC7FBDD90EE5}" type="presOf" srcId="{2B08BD25-783E-4E5E-A53F-BAD63A979AEB}" destId="{F4DA8B81-C40E-4E91-B889-E636C5BB826E}" srcOrd="0" destOrd="0" presId="urn:microsoft.com/office/officeart/2005/8/layout/hierarchy1"/>
    <dgm:cxn modelId="{ACE1A4EE-77A1-475F-BCF1-FC47AF289848}" srcId="{3B414F73-02DB-4D01-8676-7D083DE81811}" destId="{25E62775-416F-4657-B9C7-DE99D313FBC9}" srcOrd="1" destOrd="0" parTransId="{1EF79E13-5D0A-4356-A6BD-A7DA3CC093AF}" sibTransId="{188903D4-DC9E-4623-AB15-5AC3A565D209}"/>
    <dgm:cxn modelId="{84848CCA-1D09-4A64-BAA6-9E532F5D760B}" type="presOf" srcId="{4FD08BA6-0770-4932-8CF4-9146A01DB362}" destId="{10E7E5EC-6B81-45BF-AB8C-68AF8B3D4189}" srcOrd="0" destOrd="0" presId="urn:microsoft.com/office/officeart/2005/8/layout/hierarchy1"/>
    <dgm:cxn modelId="{C97BD4A2-18B1-4D90-A639-6450AD60C224}" type="presOf" srcId="{DCA9CD2C-76C5-4A3E-905A-5CA7D0A4C4D7}" destId="{0EDB11F5-38E5-4B8F-9CCE-738AD7B42190}" srcOrd="0" destOrd="0" presId="urn:microsoft.com/office/officeart/2005/8/layout/hierarchy1"/>
    <dgm:cxn modelId="{E78E5B63-7EFF-42A4-9A15-A406E32C42B5}" type="presParOf" srcId="{10E7E5EC-6B81-45BF-AB8C-68AF8B3D4189}" destId="{F1A9E111-4730-4B28-B24D-13DFE734E57E}" srcOrd="0" destOrd="0" presId="urn:microsoft.com/office/officeart/2005/8/layout/hierarchy1"/>
    <dgm:cxn modelId="{34C16510-718E-4080-99B1-823BBE877AE3}" type="presParOf" srcId="{F1A9E111-4730-4B28-B24D-13DFE734E57E}" destId="{CCFCB811-ABBD-4591-9301-4A6088C10CE3}" srcOrd="0" destOrd="0" presId="urn:microsoft.com/office/officeart/2005/8/layout/hierarchy1"/>
    <dgm:cxn modelId="{342DAB5B-918F-4988-8A18-6DD3C04EEDDA}" type="presParOf" srcId="{CCFCB811-ABBD-4591-9301-4A6088C10CE3}" destId="{78ADE698-5022-4E27-A03A-4095E68C111A}" srcOrd="0" destOrd="0" presId="urn:microsoft.com/office/officeart/2005/8/layout/hierarchy1"/>
    <dgm:cxn modelId="{EDB2A659-9F5E-41BF-9990-EFFD72D22B0C}" type="presParOf" srcId="{CCFCB811-ABBD-4591-9301-4A6088C10CE3}" destId="{D11311FA-14DC-4AE0-97F3-4407E8C2E96A}" srcOrd="1" destOrd="0" presId="urn:microsoft.com/office/officeart/2005/8/layout/hierarchy1"/>
    <dgm:cxn modelId="{BDE54703-FCD9-43E1-81EB-7F7E7D8D6358}" type="presParOf" srcId="{F1A9E111-4730-4B28-B24D-13DFE734E57E}" destId="{F5C980D1-3357-4A7C-A27E-9C2DD4ADAFEB}" srcOrd="1" destOrd="0" presId="urn:microsoft.com/office/officeart/2005/8/layout/hierarchy1"/>
    <dgm:cxn modelId="{E2033A83-95D8-4D1B-A0A5-36106A3A05E7}" type="presParOf" srcId="{F5C980D1-3357-4A7C-A27E-9C2DD4ADAFEB}" destId="{0EDB11F5-38E5-4B8F-9CCE-738AD7B42190}" srcOrd="0" destOrd="0" presId="urn:microsoft.com/office/officeart/2005/8/layout/hierarchy1"/>
    <dgm:cxn modelId="{7F537B16-344E-48CE-87B2-F9E55ACD8D7D}" type="presParOf" srcId="{F5C980D1-3357-4A7C-A27E-9C2DD4ADAFEB}" destId="{8818F124-3304-4B8E-8C36-5ED7B1F59977}" srcOrd="1" destOrd="0" presId="urn:microsoft.com/office/officeart/2005/8/layout/hierarchy1"/>
    <dgm:cxn modelId="{09AD6CCF-A2EC-413E-8A42-5F06F06C005A}" type="presParOf" srcId="{8818F124-3304-4B8E-8C36-5ED7B1F59977}" destId="{92EBC7BD-4EC9-483E-81A9-39E276B67DAB}" srcOrd="0" destOrd="0" presId="urn:microsoft.com/office/officeart/2005/8/layout/hierarchy1"/>
    <dgm:cxn modelId="{6C69A1EC-9D0F-4896-964A-BC084FD467F6}" type="presParOf" srcId="{92EBC7BD-4EC9-483E-81A9-39E276B67DAB}" destId="{32D1C815-8621-4A99-AF53-6661911C5A20}" srcOrd="0" destOrd="0" presId="urn:microsoft.com/office/officeart/2005/8/layout/hierarchy1"/>
    <dgm:cxn modelId="{4EAF4893-BBF7-467F-B44A-DEBF856E61BA}" type="presParOf" srcId="{92EBC7BD-4EC9-483E-81A9-39E276B67DAB}" destId="{868933F2-9F7F-41F8-BD11-0EE79E66D0CA}" srcOrd="1" destOrd="0" presId="urn:microsoft.com/office/officeart/2005/8/layout/hierarchy1"/>
    <dgm:cxn modelId="{C25A58E0-E673-4FDF-AC79-04A9EE5D5513}" type="presParOf" srcId="{8818F124-3304-4B8E-8C36-5ED7B1F59977}" destId="{D3BDBDFE-927D-40AC-87BA-4B01B2189F07}" srcOrd="1" destOrd="0" presId="urn:microsoft.com/office/officeart/2005/8/layout/hierarchy1"/>
    <dgm:cxn modelId="{11C0661D-58C1-47AF-8D1A-37B524668EF3}" type="presParOf" srcId="{F5C980D1-3357-4A7C-A27E-9C2DD4ADAFEB}" destId="{280B9F9D-7F5B-4D8C-8726-5A6782767E12}" srcOrd="2" destOrd="0" presId="urn:microsoft.com/office/officeart/2005/8/layout/hierarchy1"/>
    <dgm:cxn modelId="{F267BC30-E8B1-4366-A764-7C6225168C4E}" type="presParOf" srcId="{F5C980D1-3357-4A7C-A27E-9C2DD4ADAFEB}" destId="{CA8687A5-F7C7-4207-B460-A7863FC918B3}" srcOrd="3" destOrd="0" presId="urn:microsoft.com/office/officeart/2005/8/layout/hierarchy1"/>
    <dgm:cxn modelId="{58668DF4-0875-4B90-9765-57AEE52A59A1}" type="presParOf" srcId="{CA8687A5-F7C7-4207-B460-A7863FC918B3}" destId="{A965666C-4764-42B4-9B1B-7EE29A849956}" srcOrd="0" destOrd="0" presId="urn:microsoft.com/office/officeart/2005/8/layout/hierarchy1"/>
    <dgm:cxn modelId="{0F01DA46-F344-4B10-AA1C-3147E9210C7F}" type="presParOf" srcId="{A965666C-4764-42B4-9B1B-7EE29A849956}" destId="{E168FC2D-FE6C-4849-8B33-1539437F3297}" srcOrd="0" destOrd="0" presId="urn:microsoft.com/office/officeart/2005/8/layout/hierarchy1"/>
    <dgm:cxn modelId="{FDDFBC13-21F9-424F-A45A-3C4430F85DC5}" type="presParOf" srcId="{A965666C-4764-42B4-9B1B-7EE29A849956}" destId="{9066F492-CCE4-4C57-8A22-4A864AB1ACB4}" srcOrd="1" destOrd="0" presId="urn:microsoft.com/office/officeart/2005/8/layout/hierarchy1"/>
    <dgm:cxn modelId="{D73431E4-B1F1-409A-82E6-0177C3958172}" type="presParOf" srcId="{CA8687A5-F7C7-4207-B460-A7863FC918B3}" destId="{80302B65-0172-476F-B7EF-D14623D84256}" srcOrd="1" destOrd="0" presId="urn:microsoft.com/office/officeart/2005/8/layout/hierarchy1"/>
    <dgm:cxn modelId="{856F6355-E6CD-4CE1-87E0-AE026BBE47BF}" type="presParOf" srcId="{F5C980D1-3357-4A7C-A27E-9C2DD4ADAFEB}" destId="{2F4555D2-4988-48B9-8BC5-81FE575402CB}" srcOrd="4" destOrd="0" presId="urn:microsoft.com/office/officeart/2005/8/layout/hierarchy1"/>
    <dgm:cxn modelId="{0058D79B-5F7F-49CA-B4A3-71A9FE64C3B6}" type="presParOf" srcId="{F5C980D1-3357-4A7C-A27E-9C2DD4ADAFEB}" destId="{1B4EA850-96D0-4FD8-8256-B478B165B94B}" srcOrd="5" destOrd="0" presId="urn:microsoft.com/office/officeart/2005/8/layout/hierarchy1"/>
    <dgm:cxn modelId="{E0FFDFFC-4227-4A80-8419-057484BC6909}" type="presParOf" srcId="{1B4EA850-96D0-4FD8-8256-B478B165B94B}" destId="{122E1722-EC1C-46CC-9FA0-C195C8046560}" srcOrd="0" destOrd="0" presId="urn:microsoft.com/office/officeart/2005/8/layout/hierarchy1"/>
    <dgm:cxn modelId="{F2D39BF2-6F12-4AC9-8D13-07EB85C6A0B4}" type="presParOf" srcId="{122E1722-EC1C-46CC-9FA0-C195C8046560}" destId="{2A066046-22B0-4DEB-8F2D-C2F71557DE26}" srcOrd="0" destOrd="0" presId="urn:microsoft.com/office/officeart/2005/8/layout/hierarchy1"/>
    <dgm:cxn modelId="{B9D71853-BDC9-4341-94D1-7071CDBF1161}" type="presParOf" srcId="{122E1722-EC1C-46CC-9FA0-C195C8046560}" destId="{F4DA8B81-C40E-4E91-B889-E636C5BB826E}" srcOrd="1" destOrd="0" presId="urn:microsoft.com/office/officeart/2005/8/layout/hierarchy1"/>
    <dgm:cxn modelId="{B2E582F7-257B-4180-B582-D115492CAA83}" type="presParOf" srcId="{1B4EA850-96D0-4FD8-8256-B478B165B94B}" destId="{293EC683-5174-4522-9B8D-050E6D09662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11. По конструкции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40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40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  <dgm:t>
        <a:bodyPr/>
        <a:lstStyle/>
        <a:p>
          <a:endParaRPr lang="ru-RU"/>
        </a:p>
      </dgm:t>
    </dgm:pt>
    <dgm:pt modelId="{D11311FA-14DC-4AE0-97F3-4407E8C2E96A}" type="pres">
      <dgm:prSet presAssocID="{3B414F73-02DB-4D01-8676-7D083DE81811}" presName="text" presStyleLbl="fgAcc0" presStyleIdx="0" presStyleCnt="1" custScaleX="202405" custScaleY="390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</dgm:ptLst>
  <dgm:cxnLst>
    <dgm:cxn modelId="{B4732B9B-BA1F-481D-BBEA-381628187B91}" type="presOf" srcId="{4FD08BA6-0770-4932-8CF4-9146A01DB362}" destId="{10E7E5EC-6B81-45BF-AB8C-68AF8B3D4189}" srcOrd="0" destOrd="0" presId="urn:microsoft.com/office/officeart/2005/8/layout/hierarchy1"/>
    <dgm:cxn modelId="{532696F6-2443-4052-8108-C1D80E5EC552}" type="presOf" srcId="{3B414F73-02DB-4D01-8676-7D083DE81811}" destId="{D11311FA-14DC-4AE0-97F3-4407E8C2E96A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1FA4965D-B547-422A-829F-81120705EA69}" type="presParOf" srcId="{10E7E5EC-6B81-45BF-AB8C-68AF8B3D4189}" destId="{F1A9E111-4730-4B28-B24D-13DFE734E57E}" srcOrd="0" destOrd="0" presId="urn:microsoft.com/office/officeart/2005/8/layout/hierarchy1"/>
    <dgm:cxn modelId="{3C59BA03-7CB2-4120-B53E-25511D7E2F68}" type="presParOf" srcId="{F1A9E111-4730-4B28-B24D-13DFE734E57E}" destId="{CCFCB811-ABBD-4591-9301-4A6088C10CE3}" srcOrd="0" destOrd="0" presId="urn:microsoft.com/office/officeart/2005/8/layout/hierarchy1"/>
    <dgm:cxn modelId="{F5C83603-A43A-4901-8688-25E74C3ADD40}" type="presParOf" srcId="{CCFCB811-ABBD-4591-9301-4A6088C10CE3}" destId="{78ADE698-5022-4E27-A03A-4095E68C111A}" srcOrd="0" destOrd="0" presId="urn:microsoft.com/office/officeart/2005/8/layout/hierarchy1"/>
    <dgm:cxn modelId="{A13FEDAF-15CA-4988-A6BC-5420B8D3CB3F}" type="presParOf" srcId="{CCFCB811-ABBD-4591-9301-4A6088C10CE3}" destId="{D11311FA-14DC-4AE0-97F3-4407E8C2E96A}" srcOrd="1" destOrd="0" presId="urn:microsoft.com/office/officeart/2005/8/layout/hierarchy1"/>
    <dgm:cxn modelId="{A3486E7E-C8AF-41E1-A5F0-1D4ED77DEED7}" type="presParOf" srcId="{F1A9E111-4730-4B28-B24D-13DFE734E57E}" destId="{F5C980D1-3357-4A7C-A27E-9C2DD4ADAFE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12. По отделке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40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40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  <dgm:t>
        <a:bodyPr/>
        <a:lstStyle/>
        <a:p>
          <a:endParaRPr lang="ru-RU"/>
        </a:p>
      </dgm:t>
    </dgm:pt>
    <dgm:pt modelId="{D11311FA-14DC-4AE0-97F3-4407E8C2E96A}" type="pres">
      <dgm:prSet presAssocID="{3B414F73-02DB-4D01-8676-7D083DE81811}" presName="text" presStyleLbl="fgAcc0" presStyleIdx="0" presStyleCnt="1" custScaleX="202405" custScaleY="3907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</dgm:ptLst>
  <dgm:cxnLst>
    <dgm:cxn modelId="{65BB948A-A4EE-4810-8730-25EA1D77A9C2}" type="presOf" srcId="{4FD08BA6-0770-4932-8CF4-9146A01DB362}" destId="{10E7E5EC-6B81-45BF-AB8C-68AF8B3D4189}" srcOrd="0" destOrd="0" presId="urn:microsoft.com/office/officeart/2005/8/layout/hierarchy1"/>
    <dgm:cxn modelId="{F5192715-BF04-431F-9A90-639891C97F4C}" type="presOf" srcId="{3B414F73-02DB-4D01-8676-7D083DE81811}" destId="{D11311FA-14DC-4AE0-97F3-4407E8C2E96A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7132C977-384A-4FAA-AAD6-08C4A47FAEAF}" type="presParOf" srcId="{10E7E5EC-6B81-45BF-AB8C-68AF8B3D4189}" destId="{F1A9E111-4730-4B28-B24D-13DFE734E57E}" srcOrd="0" destOrd="0" presId="urn:microsoft.com/office/officeart/2005/8/layout/hierarchy1"/>
    <dgm:cxn modelId="{884EB749-2A89-4774-B8FA-134A1AAC38A0}" type="presParOf" srcId="{F1A9E111-4730-4B28-B24D-13DFE734E57E}" destId="{CCFCB811-ABBD-4591-9301-4A6088C10CE3}" srcOrd="0" destOrd="0" presId="urn:microsoft.com/office/officeart/2005/8/layout/hierarchy1"/>
    <dgm:cxn modelId="{B5F0E77B-3B4C-444C-8C4D-5C994869F2F4}" type="presParOf" srcId="{CCFCB811-ABBD-4591-9301-4A6088C10CE3}" destId="{78ADE698-5022-4E27-A03A-4095E68C111A}" srcOrd="0" destOrd="0" presId="urn:microsoft.com/office/officeart/2005/8/layout/hierarchy1"/>
    <dgm:cxn modelId="{A0DD056B-26E6-40D8-9708-DBC425A8A4E9}" type="presParOf" srcId="{CCFCB811-ABBD-4591-9301-4A6088C10CE3}" destId="{D11311FA-14DC-4AE0-97F3-4407E8C2E96A}" srcOrd="1" destOrd="0" presId="urn:microsoft.com/office/officeart/2005/8/layout/hierarchy1"/>
    <dgm:cxn modelId="{5A828996-38B6-4A26-BE75-0BF76B3C6087}" type="presParOf" srcId="{F1A9E111-4730-4B28-B24D-13DFE734E57E}" destId="{F5C980D1-3357-4A7C-A27E-9C2DD4ADAFE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3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13. По видам </a:t>
          </a:r>
        </a:p>
        <a:p>
          <a:r>
            <a:rPr lang="ru-RU" sz="20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(в зависимости от высоты заготовки верха)</a:t>
          </a:r>
          <a:endParaRPr lang="ru-RU" sz="2000" b="1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99C911-0A98-4649-917F-238EDFD11C8A}">
      <dgm:prSet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Сапоги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95D7B9-F6D2-4BF7-BE6F-8B4622B90B94}" type="parTrans" cxnId="{F47C3F20-0588-49A0-B55A-66E69BACD7E5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20D231-6BE3-4690-AAAF-EA4AF43C3C43}" type="sibTrans" cxnId="{F47C3F20-0588-49A0-B55A-66E69BACD7E5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4A520F-5CDB-4C4E-90E3-20970EB2BFDF}">
      <dgm:prSet custT="1"/>
      <dgm:spPr/>
      <dgm:t>
        <a:bodyPr/>
        <a:lstStyle/>
        <a:p>
          <a:r>
            <a:rPr lang="ru-RU" sz="2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Полусапоги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6F7FA8-4A68-4806-9F21-CB454E737F07}" type="parTrans" cxnId="{46DB165D-4888-4399-A21C-3F85BCE460CE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1E8475-FE6E-4BC7-8F06-20742E7CD6AA}" type="sibTrans" cxnId="{46DB165D-4888-4399-A21C-3F85BCE460CE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255719-48E4-49DD-BBD0-215BCB022B26}">
      <dgm:prSet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Ботинки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8F7F59-2826-42BA-B3A6-68BCDB1768FF}" type="parTrans" cxnId="{C8FDE659-3EF4-4A66-ACC3-BB558B6D4078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A2BAFA-CFD8-44E3-87BA-2C3C887A1006}" type="sibTrans" cxnId="{C8FDE659-3EF4-4A66-ACC3-BB558B6D4078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21A84D-CA29-419A-ABD2-79B5FBE3761C}">
      <dgm:prSet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Полуботинки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7A27DB-9EF2-4C20-98CE-EC521E13E18E}" type="parTrans" cxnId="{1005BDB5-62A7-4A96-8FAF-8D9F16501A2E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E07B43-0F8A-4E3D-9A1D-4438B7D1DE60}" type="sibTrans" cxnId="{1005BDB5-62A7-4A96-8FAF-8D9F16501A2E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ED5E30-ADB8-45A7-8857-BFA4B4C8705D}">
      <dgm:prSet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Туфли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AC918C-7432-47F7-847D-4F0BF991D321}" type="parTrans" cxnId="{E299BD3F-A31B-4395-8651-F22BF24008A8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040AAC-9EBC-43B6-9137-7C63BB33DF73}" type="sibTrans" cxnId="{E299BD3F-A31B-4395-8651-F22BF24008A8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  <dgm:t>
        <a:bodyPr/>
        <a:lstStyle/>
        <a:p>
          <a:endParaRPr lang="ru-RU"/>
        </a:p>
      </dgm:t>
    </dgm:pt>
    <dgm:pt modelId="{D11311FA-14DC-4AE0-97F3-4407E8C2E96A}" type="pres">
      <dgm:prSet presAssocID="{3B414F73-02DB-4D01-8676-7D083DE81811}" presName="text" presStyleLbl="fgAcc0" presStyleIdx="0" presStyleCnt="1" custScaleX="414515" custScaleY="107208" custLinFactNeighborX="0" custLinFactNeighborY="-221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2B21EB67-7978-4E50-9172-2CC3FD4C8517}" type="pres">
      <dgm:prSet presAssocID="{2E95D7B9-F6D2-4BF7-BE6F-8B4622B90B94}" presName="Name10" presStyleLbl="parChTrans1D2" presStyleIdx="0" presStyleCnt="5"/>
      <dgm:spPr/>
      <dgm:t>
        <a:bodyPr/>
        <a:lstStyle/>
        <a:p>
          <a:endParaRPr lang="ru-RU"/>
        </a:p>
      </dgm:t>
    </dgm:pt>
    <dgm:pt modelId="{940B7635-9C79-418C-BA95-F0AEFA93C537}" type="pres">
      <dgm:prSet presAssocID="{C399C911-0A98-4649-917F-238EDFD11C8A}" presName="hierRoot2" presStyleCnt="0"/>
      <dgm:spPr/>
    </dgm:pt>
    <dgm:pt modelId="{21A5B69E-51CB-45B9-9886-C36B906CF225}" type="pres">
      <dgm:prSet presAssocID="{C399C911-0A98-4649-917F-238EDFD11C8A}" presName="composite2" presStyleCnt="0"/>
      <dgm:spPr/>
    </dgm:pt>
    <dgm:pt modelId="{0B846CF6-3553-4445-8754-87047759374B}" type="pres">
      <dgm:prSet presAssocID="{C399C911-0A98-4649-917F-238EDFD11C8A}" presName="background2" presStyleLbl="node2" presStyleIdx="0" presStyleCnt="5"/>
      <dgm:spPr/>
    </dgm:pt>
    <dgm:pt modelId="{513BD957-6A8B-4BB9-8E7E-75620EED1425}" type="pres">
      <dgm:prSet presAssocID="{C399C911-0A98-4649-917F-238EDFD11C8A}" presName="text2" presStyleLbl="fgAcc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B9607CB-15CE-4348-8AC2-4E8A165B4B32}" type="pres">
      <dgm:prSet presAssocID="{C399C911-0A98-4649-917F-238EDFD11C8A}" presName="hierChild3" presStyleCnt="0"/>
      <dgm:spPr/>
    </dgm:pt>
    <dgm:pt modelId="{FFCF87F2-216F-40F2-AA6B-39765BE01F26}" type="pres">
      <dgm:prSet presAssocID="{FB6F7FA8-4A68-4806-9F21-CB454E737F07}" presName="Name10" presStyleLbl="parChTrans1D2" presStyleIdx="1" presStyleCnt="5"/>
      <dgm:spPr/>
      <dgm:t>
        <a:bodyPr/>
        <a:lstStyle/>
        <a:p>
          <a:endParaRPr lang="ru-RU"/>
        </a:p>
      </dgm:t>
    </dgm:pt>
    <dgm:pt modelId="{2341A45A-549A-421D-A048-BEF2DCE6A685}" type="pres">
      <dgm:prSet presAssocID="{E34A520F-5CDB-4C4E-90E3-20970EB2BFDF}" presName="hierRoot2" presStyleCnt="0"/>
      <dgm:spPr/>
    </dgm:pt>
    <dgm:pt modelId="{13D7BE82-F7C8-4C17-BFE3-9546D1036616}" type="pres">
      <dgm:prSet presAssocID="{E34A520F-5CDB-4C4E-90E3-20970EB2BFDF}" presName="composite2" presStyleCnt="0"/>
      <dgm:spPr/>
    </dgm:pt>
    <dgm:pt modelId="{5FF18EC7-ABF7-4AB4-AADB-867DF01DD9EC}" type="pres">
      <dgm:prSet presAssocID="{E34A520F-5CDB-4C4E-90E3-20970EB2BFDF}" presName="background2" presStyleLbl="node2" presStyleIdx="1" presStyleCnt="5"/>
      <dgm:spPr/>
    </dgm:pt>
    <dgm:pt modelId="{BDD69847-9CEE-4309-859B-C12CE71F716C}" type="pres">
      <dgm:prSet presAssocID="{E34A520F-5CDB-4C4E-90E3-20970EB2BFDF}" presName="text2" presStyleLbl="fgAcc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F98B4F0-A955-483D-86A7-B9DEF8201076}" type="pres">
      <dgm:prSet presAssocID="{E34A520F-5CDB-4C4E-90E3-20970EB2BFDF}" presName="hierChild3" presStyleCnt="0"/>
      <dgm:spPr/>
    </dgm:pt>
    <dgm:pt modelId="{C78EBA34-EAAF-452A-91AF-020FC23462E6}" type="pres">
      <dgm:prSet presAssocID="{6E8F7F59-2826-42BA-B3A6-68BCDB1768FF}" presName="Name10" presStyleLbl="parChTrans1D2" presStyleIdx="2" presStyleCnt="5"/>
      <dgm:spPr/>
      <dgm:t>
        <a:bodyPr/>
        <a:lstStyle/>
        <a:p>
          <a:endParaRPr lang="ru-RU"/>
        </a:p>
      </dgm:t>
    </dgm:pt>
    <dgm:pt modelId="{E3D997CF-DB49-472D-877D-B4E511F66260}" type="pres">
      <dgm:prSet presAssocID="{84255719-48E4-49DD-BBD0-215BCB022B26}" presName="hierRoot2" presStyleCnt="0"/>
      <dgm:spPr/>
    </dgm:pt>
    <dgm:pt modelId="{C5CFC086-0D0A-4349-8504-4F7A403311B8}" type="pres">
      <dgm:prSet presAssocID="{84255719-48E4-49DD-BBD0-215BCB022B26}" presName="composite2" presStyleCnt="0"/>
      <dgm:spPr/>
    </dgm:pt>
    <dgm:pt modelId="{55BE59B4-30BF-4F59-99EB-429820CFD24F}" type="pres">
      <dgm:prSet presAssocID="{84255719-48E4-49DD-BBD0-215BCB022B26}" presName="background2" presStyleLbl="node2" presStyleIdx="2" presStyleCnt="5"/>
      <dgm:spPr/>
    </dgm:pt>
    <dgm:pt modelId="{2166D970-B7BA-4826-B735-6572A98915D3}" type="pres">
      <dgm:prSet presAssocID="{84255719-48E4-49DD-BBD0-215BCB022B26}" presName="text2" presStyleLbl="fgAcc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79527C-B237-48B7-B360-F65B2EE08802}" type="pres">
      <dgm:prSet presAssocID="{84255719-48E4-49DD-BBD0-215BCB022B26}" presName="hierChild3" presStyleCnt="0"/>
      <dgm:spPr/>
    </dgm:pt>
    <dgm:pt modelId="{16A4189A-E87F-47F2-97B6-04E816E0AAE9}" type="pres">
      <dgm:prSet presAssocID="{7C7A27DB-9EF2-4C20-98CE-EC521E13E18E}" presName="Name10" presStyleLbl="parChTrans1D2" presStyleIdx="3" presStyleCnt="5"/>
      <dgm:spPr/>
      <dgm:t>
        <a:bodyPr/>
        <a:lstStyle/>
        <a:p>
          <a:endParaRPr lang="ru-RU"/>
        </a:p>
      </dgm:t>
    </dgm:pt>
    <dgm:pt modelId="{DECD1BD8-A396-4692-8BDE-E749B7B97B23}" type="pres">
      <dgm:prSet presAssocID="{D221A84D-CA29-419A-ABD2-79B5FBE3761C}" presName="hierRoot2" presStyleCnt="0"/>
      <dgm:spPr/>
    </dgm:pt>
    <dgm:pt modelId="{6866408E-8CE3-48C3-8DBF-FB125E665319}" type="pres">
      <dgm:prSet presAssocID="{D221A84D-CA29-419A-ABD2-79B5FBE3761C}" presName="composite2" presStyleCnt="0"/>
      <dgm:spPr/>
    </dgm:pt>
    <dgm:pt modelId="{EC293A16-8ACC-4A72-973E-C4DEB432A23F}" type="pres">
      <dgm:prSet presAssocID="{D221A84D-CA29-419A-ABD2-79B5FBE3761C}" presName="background2" presStyleLbl="node2" presStyleIdx="3" presStyleCnt="5"/>
      <dgm:spPr/>
    </dgm:pt>
    <dgm:pt modelId="{2804763A-F9A5-4CE4-8523-C3AB85FCEA7A}" type="pres">
      <dgm:prSet presAssocID="{D221A84D-CA29-419A-ABD2-79B5FBE3761C}" presName="text2" presStyleLbl="fgAcc2" presStyleIdx="3" presStyleCnt="5" custScaleX="1072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BC0CB88-C8FD-46E1-8594-BC567AE42B55}" type="pres">
      <dgm:prSet presAssocID="{D221A84D-CA29-419A-ABD2-79B5FBE3761C}" presName="hierChild3" presStyleCnt="0"/>
      <dgm:spPr/>
    </dgm:pt>
    <dgm:pt modelId="{2D53FC7C-FFC9-4EDA-BA11-E5E4227706E4}" type="pres">
      <dgm:prSet presAssocID="{61AC918C-7432-47F7-847D-4F0BF991D321}" presName="Name10" presStyleLbl="parChTrans1D2" presStyleIdx="4" presStyleCnt="5"/>
      <dgm:spPr/>
      <dgm:t>
        <a:bodyPr/>
        <a:lstStyle/>
        <a:p>
          <a:endParaRPr lang="ru-RU"/>
        </a:p>
      </dgm:t>
    </dgm:pt>
    <dgm:pt modelId="{2E03D612-D319-4E3F-8175-65E6A5D2B479}" type="pres">
      <dgm:prSet presAssocID="{8CED5E30-ADB8-45A7-8857-BFA4B4C8705D}" presName="hierRoot2" presStyleCnt="0"/>
      <dgm:spPr/>
    </dgm:pt>
    <dgm:pt modelId="{C83F15A1-761A-49D2-9EE6-80FFBC0570AF}" type="pres">
      <dgm:prSet presAssocID="{8CED5E30-ADB8-45A7-8857-BFA4B4C8705D}" presName="composite2" presStyleCnt="0"/>
      <dgm:spPr/>
    </dgm:pt>
    <dgm:pt modelId="{BD05229E-26D2-4166-94A5-75850473575B}" type="pres">
      <dgm:prSet presAssocID="{8CED5E30-ADB8-45A7-8857-BFA4B4C8705D}" presName="background2" presStyleLbl="node2" presStyleIdx="4" presStyleCnt="5"/>
      <dgm:spPr/>
    </dgm:pt>
    <dgm:pt modelId="{0BCCDDCE-FEBB-403F-95CE-DD186106F668}" type="pres">
      <dgm:prSet presAssocID="{8CED5E30-ADB8-45A7-8857-BFA4B4C8705D}" presName="text2" presStyleLbl="fgAcc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1F90587-D6ED-455D-AC40-50F4B2376719}" type="pres">
      <dgm:prSet presAssocID="{8CED5E30-ADB8-45A7-8857-BFA4B4C8705D}" presName="hierChild3" presStyleCnt="0"/>
      <dgm:spPr/>
    </dgm:pt>
  </dgm:ptLst>
  <dgm:cxnLst>
    <dgm:cxn modelId="{9862EEB7-6B2D-4F8B-B129-78720BDE3469}" type="presOf" srcId="{6E8F7F59-2826-42BA-B3A6-68BCDB1768FF}" destId="{C78EBA34-EAAF-452A-91AF-020FC23462E6}" srcOrd="0" destOrd="0" presId="urn:microsoft.com/office/officeart/2005/8/layout/hierarchy1"/>
    <dgm:cxn modelId="{90CF0D38-F11A-480A-8DF8-8A0689D17C43}" type="presOf" srcId="{2E95D7B9-F6D2-4BF7-BE6F-8B4622B90B94}" destId="{2B21EB67-7978-4E50-9172-2CC3FD4C8517}" srcOrd="0" destOrd="0" presId="urn:microsoft.com/office/officeart/2005/8/layout/hierarchy1"/>
    <dgm:cxn modelId="{06981357-D74F-41A8-81A9-E5065C1CC1CB}" type="presOf" srcId="{84255719-48E4-49DD-BBD0-215BCB022B26}" destId="{2166D970-B7BA-4826-B735-6572A98915D3}" srcOrd="0" destOrd="0" presId="urn:microsoft.com/office/officeart/2005/8/layout/hierarchy1"/>
    <dgm:cxn modelId="{46DB165D-4888-4399-A21C-3F85BCE460CE}" srcId="{3B414F73-02DB-4D01-8676-7D083DE81811}" destId="{E34A520F-5CDB-4C4E-90E3-20970EB2BFDF}" srcOrd="1" destOrd="0" parTransId="{FB6F7FA8-4A68-4806-9F21-CB454E737F07}" sibTransId="{821E8475-FE6E-4BC7-8F06-20742E7CD6AA}"/>
    <dgm:cxn modelId="{F47C3F20-0588-49A0-B55A-66E69BACD7E5}" srcId="{3B414F73-02DB-4D01-8676-7D083DE81811}" destId="{C399C911-0A98-4649-917F-238EDFD11C8A}" srcOrd="0" destOrd="0" parTransId="{2E95D7B9-F6D2-4BF7-BE6F-8B4622B90B94}" sibTransId="{8C20D231-6BE3-4690-AAAF-EA4AF43C3C43}"/>
    <dgm:cxn modelId="{A486BCC1-D34E-4E39-AB63-6638ECA2DBBD}" type="presOf" srcId="{61AC918C-7432-47F7-847D-4F0BF991D321}" destId="{2D53FC7C-FFC9-4EDA-BA11-E5E4227706E4}" srcOrd="0" destOrd="0" presId="urn:microsoft.com/office/officeart/2005/8/layout/hierarchy1"/>
    <dgm:cxn modelId="{1005BDB5-62A7-4A96-8FAF-8D9F16501A2E}" srcId="{3B414F73-02DB-4D01-8676-7D083DE81811}" destId="{D221A84D-CA29-419A-ABD2-79B5FBE3761C}" srcOrd="3" destOrd="0" parTransId="{7C7A27DB-9EF2-4C20-98CE-EC521E13E18E}" sibTransId="{E1E07B43-0F8A-4E3D-9A1D-4438B7D1DE60}"/>
    <dgm:cxn modelId="{54E070AA-6681-4E2E-8C70-10C93472CA23}" type="presOf" srcId="{3B414F73-02DB-4D01-8676-7D083DE81811}" destId="{D11311FA-14DC-4AE0-97F3-4407E8C2E96A}" srcOrd="0" destOrd="0" presId="urn:microsoft.com/office/officeart/2005/8/layout/hierarchy1"/>
    <dgm:cxn modelId="{35F6C682-3A84-4B7B-95B3-3BEDBF6EE331}" type="presOf" srcId="{FB6F7FA8-4A68-4806-9F21-CB454E737F07}" destId="{FFCF87F2-216F-40F2-AA6B-39765BE01F26}" srcOrd="0" destOrd="0" presId="urn:microsoft.com/office/officeart/2005/8/layout/hierarchy1"/>
    <dgm:cxn modelId="{E299BD3F-A31B-4395-8651-F22BF24008A8}" srcId="{3B414F73-02DB-4D01-8676-7D083DE81811}" destId="{8CED5E30-ADB8-45A7-8857-BFA4B4C8705D}" srcOrd="4" destOrd="0" parTransId="{61AC918C-7432-47F7-847D-4F0BF991D321}" sibTransId="{2F040AAC-9EBC-43B6-9137-7C63BB33DF73}"/>
    <dgm:cxn modelId="{096E5854-C1F3-44AA-BEA3-2108C06E1D8F}" type="presOf" srcId="{4FD08BA6-0770-4932-8CF4-9146A01DB362}" destId="{10E7E5EC-6B81-45BF-AB8C-68AF8B3D4189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C8FDE659-3EF4-4A66-ACC3-BB558B6D4078}" srcId="{3B414F73-02DB-4D01-8676-7D083DE81811}" destId="{84255719-48E4-49DD-BBD0-215BCB022B26}" srcOrd="2" destOrd="0" parTransId="{6E8F7F59-2826-42BA-B3A6-68BCDB1768FF}" sibTransId="{E1A2BAFA-CFD8-44E3-87BA-2C3C887A1006}"/>
    <dgm:cxn modelId="{BAD09916-580D-48BF-94E1-93F24589EE46}" type="presOf" srcId="{8CED5E30-ADB8-45A7-8857-BFA4B4C8705D}" destId="{0BCCDDCE-FEBB-403F-95CE-DD186106F668}" srcOrd="0" destOrd="0" presId="urn:microsoft.com/office/officeart/2005/8/layout/hierarchy1"/>
    <dgm:cxn modelId="{D08827AD-90BF-40B8-97E9-DDA183AB858E}" type="presOf" srcId="{C399C911-0A98-4649-917F-238EDFD11C8A}" destId="{513BD957-6A8B-4BB9-8E7E-75620EED1425}" srcOrd="0" destOrd="0" presId="urn:microsoft.com/office/officeart/2005/8/layout/hierarchy1"/>
    <dgm:cxn modelId="{35B1F454-0932-4B43-A866-38E1257553F2}" type="presOf" srcId="{D221A84D-CA29-419A-ABD2-79B5FBE3761C}" destId="{2804763A-F9A5-4CE4-8523-C3AB85FCEA7A}" srcOrd="0" destOrd="0" presId="urn:microsoft.com/office/officeart/2005/8/layout/hierarchy1"/>
    <dgm:cxn modelId="{C4FA7EC3-050C-4BB3-9171-922D8C353AAC}" type="presOf" srcId="{7C7A27DB-9EF2-4C20-98CE-EC521E13E18E}" destId="{16A4189A-E87F-47F2-97B6-04E816E0AAE9}" srcOrd="0" destOrd="0" presId="urn:microsoft.com/office/officeart/2005/8/layout/hierarchy1"/>
    <dgm:cxn modelId="{D60A54C9-9197-4F3E-B45B-7A9F6DD90E59}" type="presOf" srcId="{E34A520F-5CDB-4C4E-90E3-20970EB2BFDF}" destId="{BDD69847-9CEE-4309-859B-C12CE71F716C}" srcOrd="0" destOrd="0" presId="urn:microsoft.com/office/officeart/2005/8/layout/hierarchy1"/>
    <dgm:cxn modelId="{CE1D1066-AC2E-43DB-B645-69DA38E1AFC9}" type="presParOf" srcId="{10E7E5EC-6B81-45BF-AB8C-68AF8B3D4189}" destId="{F1A9E111-4730-4B28-B24D-13DFE734E57E}" srcOrd="0" destOrd="0" presId="urn:microsoft.com/office/officeart/2005/8/layout/hierarchy1"/>
    <dgm:cxn modelId="{76E35DB0-0BDE-4CE2-B51A-F728C019F3EA}" type="presParOf" srcId="{F1A9E111-4730-4B28-B24D-13DFE734E57E}" destId="{CCFCB811-ABBD-4591-9301-4A6088C10CE3}" srcOrd="0" destOrd="0" presId="urn:microsoft.com/office/officeart/2005/8/layout/hierarchy1"/>
    <dgm:cxn modelId="{70274E62-E7A3-4ABB-A206-D8220B9FC2B8}" type="presParOf" srcId="{CCFCB811-ABBD-4591-9301-4A6088C10CE3}" destId="{78ADE698-5022-4E27-A03A-4095E68C111A}" srcOrd="0" destOrd="0" presId="urn:microsoft.com/office/officeart/2005/8/layout/hierarchy1"/>
    <dgm:cxn modelId="{93F89922-447D-4A2D-B223-E6BA742FB6BC}" type="presParOf" srcId="{CCFCB811-ABBD-4591-9301-4A6088C10CE3}" destId="{D11311FA-14DC-4AE0-97F3-4407E8C2E96A}" srcOrd="1" destOrd="0" presId="urn:microsoft.com/office/officeart/2005/8/layout/hierarchy1"/>
    <dgm:cxn modelId="{D80EE90B-DD20-4BE8-8AEB-79355F386CDC}" type="presParOf" srcId="{F1A9E111-4730-4B28-B24D-13DFE734E57E}" destId="{F5C980D1-3357-4A7C-A27E-9C2DD4ADAFEB}" srcOrd="1" destOrd="0" presId="urn:microsoft.com/office/officeart/2005/8/layout/hierarchy1"/>
    <dgm:cxn modelId="{FF60DBF1-B34D-49CC-AC6D-60CF2958F961}" type="presParOf" srcId="{F5C980D1-3357-4A7C-A27E-9C2DD4ADAFEB}" destId="{2B21EB67-7978-4E50-9172-2CC3FD4C8517}" srcOrd="0" destOrd="0" presId="urn:microsoft.com/office/officeart/2005/8/layout/hierarchy1"/>
    <dgm:cxn modelId="{BB642F64-CD21-4740-86BF-6B8F590C8C15}" type="presParOf" srcId="{F5C980D1-3357-4A7C-A27E-9C2DD4ADAFEB}" destId="{940B7635-9C79-418C-BA95-F0AEFA93C537}" srcOrd="1" destOrd="0" presId="urn:microsoft.com/office/officeart/2005/8/layout/hierarchy1"/>
    <dgm:cxn modelId="{4D149055-1A97-4F73-A327-375D70DB953D}" type="presParOf" srcId="{940B7635-9C79-418C-BA95-F0AEFA93C537}" destId="{21A5B69E-51CB-45B9-9886-C36B906CF225}" srcOrd="0" destOrd="0" presId="urn:microsoft.com/office/officeart/2005/8/layout/hierarchy1"/>
    <dgm:cxn modelId="{D9E1B699-B39A-411B-A557-5C8FA9B7A366}" type="presParOf" srcId="{21A5B69E-51CB-45B9-9886-C36B906CF225}" destId="{0B846CF6-3553-4445-8754-87047759374B}" srcOrd="0" destOrd="0" presId="urn:microsoft.com/office/officeart/2005/8/layout/hierarchy1"/>
    <dgm:cxn modelId="{83060E73-BB56-4043-8EE5-892E2FF04330}" type="presParOf" srcId="{21A5B69E-51CB-45B9-9886-C36B906CF225}" destId="{513BD957-6A8B-4BB9-8E7E-75620EED1425}" srcOrd="1" destOrd="0" presId="urn:microsoft.com/office/officeart/2005/8/layout/hierarchy1"/>
    <dgm:cxn modelId="{59FD9FAB-EEB8-4C5E-95C7-0C45BD38E41A}" type="presParOf" srcId="{940B7635-9C79-418C-BA95-F0AEFA93C537}" destId="{DB9607CB-15CE-4348-8AC2-4E8A165B4B32}" srcOrd="1" destOrd="0" presId="urn:microsoft.com/office/officeart/2005/8/layout/hierarchy1"/>
    <dgm:cxn modelId="{732C660E-6A4C-450E-8B38-7E2E2B9266C3}" type="presParOf" srcId="{F5C980D1-3357-4A7C-A27E-9C2DD4ADAFEB}" destId="{FFCF87F2-216F-40F2-AA6B-39765BE01F26}" srcOrd="2" destOrd="0" presId="urn:microsoft.com/office/officeart/2005/8/layout/hierarchy1"/>
    <dgm:cxn modelId="{73876909-8769-40AF-854F-14C2E8EC98EC}" type="presParOf" srcId="{F5C980D1-3357-4A7C-A27E-9C2DD4ADAFEB}" destId="{2341A45A-549A-421D-A048-BEF2DCE6A685}" srcOrd="3" destOrd="0" presId="urn:microsoft.com/office/officeart/2005/8/layout/hierarchy1"/>
    <dgm:cxn modelId="{6ABF2D32-B926-4342-861B-DAFCD06A336A}" type="presParOf" srcId="{2341A45A-549A-421D-A048-BEF2DCE6A685}" destId="{13D7BE82-F7C8-4C17-BFE3-9546D1036616}" srcOrd="0" destOrd="0" presId="urn:microsoft.com/office/officeart/2005/8/layout/hierarchy1"/>
    <dgm:cxn modelId="{84C99F63-891C-43FF-9FEE-6D81BBD16A3B}" type="presParOf" srcId="{13D7BE82-F7C8-4C17-BFE3-9546D1036616}" destId="{5FF18EC7-ABF7-4AB4-AADB-867DF01DD9EC}" srcOrd="0" destOrd="0" presId="urn:microsoft.com/office/officeart/2005/8/layout/hierarchy1"/>
    <dgm:cxn modelId="{88BA2F66-1715-42AB-9F38-D5B0C4526265}" type="presParOf" srcId="{13D7BE82-F7C8-4C17-BFE3-9546D1036616}" destId="{BDD69847-9CEE-4309-859B-C12CE71F716C}" srcOrd="1" destOrd="0" presId="urn:microsoft.com/office/officeart/2005/8/layout/hierarchy1"/>
    <dgm:cxn modelId="{E1F181C3-8A17-468C-BCC3-E207D4E35687}" type="presParOf" srcId="{2341A45A-549A-421D-A048-BEF2DCE6A685}" destId="{DF98B4F0-A955-483D-86A7-B9DEF8201076}" srcOrd="1" destOrd="0" presId="urn:microsoft.com/office/officeart/2005/8/layout/hierarchy1"/>
    <dgm:cxn modelId="{F5E5C6B7-0D3E-41CC-A7C9-122FB30D0378}" type="presParOf" srcId="{F5C980D1-3357-4A7C-A27E-9C2DD4ADAFEB}" destId="{C78EBA34-EAAF-452A-91AF-020FC23462E6}" srcOrd="4" destOrd="0" presId="urn:microsoft.com/office/officeart/2005/8/layout/hierarchy1"/>
    <dgm:cxn modelId="{53C15379-5E46-4F54-9E0D-C1CF16E7746C}" type="presParOf" srcId="{F5C980D1-3357-4A7C-A27E-9C2DD4ADAFEB}" destId="{E3D997CF-DB49-472D-877D-B4E511F66260}" srcOrd="5" destOrd="0" presId="urn:microsoft.com/office/officeart/2005/8/layout/hierarchy1"/>
    <dgm:cxn modelId="{01A57FB0-42AA-4594-A87E-BDEE16EAE22C}" type="presParOf" srcId="{E3D997CF-DB49-472D-877D-B4E511F66260}" destId="{C5CFC086-0D0A-4349-8504-4F7A403311B8}" srcOrd="0" destOrd="0" presId="urn:microsoft.com/office/officeart/2005/8/layout/hierarchy1"/>
    <dgm:cxn modelId="{9CF468C7-7C5B-4F4E-885E-A4F730EE95E1}" type="presParOf" srcId="{C5CFC086-0D0A-4349-8504-4F7A403311B8}" destId="{55BE59B4-30BF-4F59-99EB-429820CFD24F}" srcOrd="0" destOrd="0" presId="urn:microsoft.com/office/officeart/2005/8/layout/hierarchy1"/>
    <dgm:cxn modelId="{7B9C109C-3199-49B4-A9E9-2F1BF3AE36AF}" type="presParOf" srcId="{C5CFC086-0D0A-4349-8504-4F7A403311B8}" destId="{2166D970-B7BA-4826-B735-6572A98915D3}" srcOrd="1" destOrd="0" presId="urn:microsoft.com/office/officeart/2005/8/layout/hierarchy1"/>
    <dgm:cxn modelId="{FADBD985-17E6-4460-8C12-13931987411F}" type="presParOf" srcId="{E3D997CF-DB49-472D-877D-B4E511F66260}" destId="{BC79527C-B237-48B7-B360-F65B2EE08802}" srcOrd="1" destOrd="0" presId="urn:microsoft.com/office/officeart/2005/8/layout/hierarchy1"/>
    <dgm:cxn modelId="{E42C08ED-F532-4C96-BC4F-1B0CBBCBC9C0}" type="presParOf" srcId="{F5C980D1-3357-4A7C-A27E-9C2DD4ADAFEB}" destId="{16A4189A-E87F-47F2-97B6-04E816E0AAE9}" srcOrd="6" destOrd="0" presId="urn:microsoft.com/office/officeart/2005/8/layout/hierarchy1"/>
    <dgm:cxn modelId="{EB3E33E2-D2D6-48D4-9229-719A46135D55}" type="presParOf" srcId="{F5C980D1-3357-4A7C-A27E-9C2DD4ADAFEB}" destId="{DECD1BD8-A396-4692-8BDE-E749B7B97B23}" srcOrd="7" destOrd="0" presId="urn:microsoft.com/office/officeart/2005/8/layout/hierarchy1"/>
    <dgm:cxn modelId="{5B348651-5959-46D2-B1B5-25013985EBF0}" type="presParOf" srcId="{DECD1BD8-A396-4692-8BDE-E749B7B97B23}" destId="{6866408E-8CE3-48C3-8DBF-FB125E665319}" srcOrd="0" destOrd="0" presId="urn:microsoft.com/office/officeart/2005/8/layout/hierarchy1"/>
    <dgm:cxn modelId="{11277CDA-DC9C-4F16-B1FD-24D726538682}" type="presParOf" srcId="{6866408E-8CE3-48C3-8DBF-FB125E665319}" destId="{EC293A16-8ACC-4A72-973E-C4DEB432A23F}" srcOrd="0" destOrd="0" presId="urn:microsoft.com/office/officeart/2005/8/layout/hierarchy1"/>
    <dgm:cxn modelId="{F4F60AA2-8A70-4065-9D0B-B0B84069EB2E}" type="presParOf" srcId="{6866408E-8CE3-48C3-8DBF-FB125E665319}" destId="{2804763A-F9A5-4CE4-8523-C3AB85FCEA7A}" srcOrd="1" destOrd="0" presId="urn:microsoft.com/office/officeart/2005/8/layout/hierarchy1"/>
    <dgm:cxn modelId="{1AF5049D-29A1-4EB4-8BC2-B0347D60574E}" type="presParOf" srcId="{DECD1BD8-A396-4692-8BDE-E749B7B97B23}" destId="{CBC0CB88-C8FD-46E1-8594-BC567AE42B55}" srcOrd="1" destOrd="0" presId="urn:microsoft.com/office/officeart/2005/8/layout/hierarchy1"/>
    <dgm:cxn modelId="{B9546B3E-5175-45DB-AECF-3608ADBA8940}" type="presParOf" srcId="{F5C980D1-3357-4A7C-A27E-9C2DD4ADAFEB}" destId="{2D53FC7C-FFC9-4EDA-BA11-E5E4227706E4}" srcOrd="8" destOrd="0" presId="urn:microsoft.com/office/officeart/2005/8/layout/hierarchy1"/>
    <dgm:cxn modelId="{F814566F-7162-447C-A3F8-F9F14B88AC53}" type="presParOf" srcId="{F5C980D1-3357-4A7C-A27E-9C2DD4ADAFEB}" destId="{2E03D612-D319-4E3F-8175-65E6A5D2B479}" srcOrd="9" destOrd="0" presId="urn:microsoft.com/office/officeart/2005/8/layout/hierarchy1"/>
    <dgm:cxn modelId="{4FC64232-CFE4-4375-8913-603067B4439E}" type="presParOf" srcId="{2E03D612-D319-4E3F-8175-65E6A5D2B479}" destId="{C83F15A1-761A-49D2-9EE6-80FFBC0570AF}" srcOrd="0" destOrd="0" presId="urn:microsoft.com/office/officeart/2005/8/layout/hierarchy1"/>
    <dgm:cxn modelId="{6ED54A32-B261-4D38-8040-28E806E04D4A}" type="presParOf" srcId="{C83F15A1-761A-49D2-9EE6-80FFBC0570AF}" destId="{BD05229E-26D2-4166-94A5-75850473575B}" srcOrd="0" destOrd="0" presId="urn:microsoft.com/office/officeart/2005/8/layout/hierarchy1"/>
    <dgm:cxn modelId="{2FAF1F8E-9D39-447B-82E8-ADE82BF59135}" type="presParOf" srcId="{C83F15A1-761A-49D2-9EE6-80FFBC0570AF}" destId="{0BCCDDCE-FEBB-403F-95CE-DD186106F668}" srcOrd="1" destOrd="0" presId="urn:microsoft.com/office/officeart/2005/8/layout/hierarchy1"/>
    <dgm:cxn modelId="{FF72855F-8ED7-4F89-93DB-9BC0FB8490A5}" type="presParOf" srcId="{2E03D612-D319-4E3F-8175-65E6A5D2B479}" destId="{E1F90587-D6ED-455D-AC40-50F4B237671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57F2BB2-7EC5-41DE-A42B-B91DC0A30783}" type="doc">
      <dgm:prSet loTypeId="urn:microsoft.com/office/officeart/2005/8/layout/orgChart1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29EA4F-08AC-4E2D-96FB-745DA82E6D29}">
      <dgm:prSet phldrT="[Текст]" custT="1"/>
      <dgm:spPr/>
      <dgm:t>
        <a:bodyPr/>
        <a:lstStyle/>
        <a:p>
          <a:r>
            <a:rPr lang="ru-RU" sz="20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 степени открытости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A6CC6E-08BA-433A-A89C-E8C6E034575D}" type="parTrans" cxnId="{4307D256-2F92-4972-9BCA-078D09BBC20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68AC84-DF61-4630-8137-2E4B7853DA8C}" type="sibTrans" cxnId="{4307D256-2F92-4972-9BCA-078D09BBC20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45F32E-2C98-4BE4-8E3F-40DF4FB62458}">
      <dgm:prSet phldrT="[Текст]" custT="1"/>
      <dgm:spPr/>
      <dgm:t>
        <a:bodyPr/>
        <a:lstStyle/>
        <a:p>
          <a:r>
            <a:rPr lang="ru-RU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закрытые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27D0B1-FB9B-4F84-8D1D-0A97CF2D341C}" type="parTrans" cxnId="{A1A69465-F882-4D4D-9F28-C3ACDDEA70F9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2C29F2-1C4E-4C68-BDF0-537993FF778E}" type="sibTrans" cxnId="{A1A69465-F882-4D4D-9F28-C3ACDDEA70F9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7F9049-143B-4BBC-971D-379A64ED3707}">
      <dgm:prSet phldrT="[Текст]" custT="1"/>
      <dgm:spPr/>
      <dgm:t>
        <a:bodyPr/>
        <a:lstStyle/>
        <a:p>
          <a:r>
            <a:rPr lang="ru-RU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полузакрытые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B63912-BB25-4DB7-A16A-5FAE456C9ED3}" type="parTrans" cxnId="{55C63949-9725-4B4C-9068-B758F855170C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16F864-F660-49BC-9A88-3E698BDD9710}" type="sibTrans" cxnId="{55C63949-9725-4B4C-9068-B758F855170C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83C216-D3A1-4527-B963-1F564F7E3470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летние различной степени открытости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44D037-A203-4CEF-8433-A01F66E07EEF}" type="parTrans" cxnId="{7E69AE98-6DB5-44DE-AF88-568133D2598E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183760-5FBE-42D4-81C6-9639AABBA70B}" type="sibTrans" cxnId="{7E69AE98-6DB5-44DE-AF88-568133D2598E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B703A1-5E7F-436D-9943-09607835D594}" type="pres">
      <dgm:prSet presAssocID="{657F2BB2-7EC5-41DE-A42B-B91DC0A3078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70A16E0-80A1-47AD-B27D-0A0BCA57F4A4}" type="pres">
      <dgm:prSet presAssocID="{4529EA4F-08AC-4E2D-96FB-745DA82E6D29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867D1F93-6CA3-4458-B699-365E3929963D}" type="pres">
      <dgm:prSet presAssocID="{4529EA4F-08AC-4E2D-96FB-745DA82E6D29}" presName="rootComposite1" presStyleCnt="0"/>
      <dgm:spPr/>
      <dgm:t>
        <a:bodyPr/>
        <a:lstStyle/>
        <a:p>
          <a:endParaRPr lang="ru-RU"/>
        </a:p>
      </dgm:t>
    </dgm:pt>
    <dgm:pt modelId="{215CF917-0027-4533-98B9-76FE95866D9F}" type="pres">
      <dgm:prSet presAssocID="{4529EA4F-08AC-4E2D-96FB-745DA82E6D29}" presName="rootText1" presStyleLbl="node0" presStyleIdx="0" presStyleCnt="1" custScaleX="30903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98C024-E03D-46C8-BE0B-27B619D67FFA}" type="pres">
      <dgm:prSet presAssocID="{4529EA4F-08AC-4E2D-96FB-745DA82E6D29}" presName="rootConnector1" presStyleLbl="node1" presStyleIdx="0" presStyleCnt="0"/>
      <dgm:spPr/>
      <dgm:t>
        <a:bodyPr/>
        <a:lstStyle/>
        <a:p>
          <a:endParaRPr lang="ru-RU"/>
        </a:p>
      </dgm:t>
    </dgm:pt>
    <dgm:pt modelId="{5262DF3A-5F61-456D-A223-1DED1F7FC4EE}" type="pres">
      <dgm:prSet presAssocID="{4529EA4F-08AC-4E2D-96FB-745DA82E6D29}" presName="hierChild2" presStyleCnt="0"/>
      <dgm:spPr/>
      <dgm:t>
        <a:bodyPr/>
        <a:lstStyle/>
        <a:p>
          <a:endParaRPr lang="ru-RU"/>
        </a:p>
      </dgm:t>
    </dgm:pt>
    <dgm:pt modelId="{FD8ECF5E-BAD0-4128-A63B-F4CDCB742F60}" type="pres">
      <dgm:prSet presAssocID="{3F27D0B1-FB9B-4F84-8D1D-0A97CF2D341C}" presName="Name37" presStyleLbl="parChTrans1D2" presStyleIdx="0" presStyleCnt="3"/>
      <dgm:spPr/>
      <dgm:t>
        <a:bodyPr/>
        <a:lstStyle/>
        <a:p>
          <a:endParaRPr lang="ru-RU"/>
        </a:p>
      </dgm:t>
    </dgm:pt>
    <dgm:pt modelId="{191EDC8B-F3B6-4210-A6A0-3657A2E4B7B3}" type="pres">
      <dgm:prSet presAssocID="{3C45F32E-2C98-4BE4-8E3F-40DF4FB62458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60C03751-B768-4AFF-81D9-4FCBEB0456E1}" type="pres">
      <dgm:prSet presAssocID="{3C45F32E-2C98-4BE4-8E3F-40DF4FB62458}" presName="rootComposite" presStyleCnt="0"/>
      <dgm:spPr/>
      <dgm:t>
        <a:bodyPr/>
        <a:lstStyle/>
        <a:p>
          <a:endParaRPr lang="ru-RU"/>
        </a:p>
      </dgm:t>
    </dgm:pt>
    <dgm:pt modelId="{795A7F59-F878-4FCD-B39A-E59ED380B0B4}" type="pres">
      <dgm:prSet presAssocID="{3C45F32E-2C98-4BE4-8E3F-40DF4FB62458}" presName="rootText" presStyleLbl="node2" presStyleIdx="0" presStyleCnt="3" custScaleX="2073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E012A7F-94E2-407E-88CB-722461D06683}" type="pres">
      <dgm:prSet presAssocID="{3C45F32E-2C98-4BE4-8E3F-40DF4FB62458}" presName="rootConnector" presStyleLbl="node2" presStyleIdx="0" presStyleCnt="3"/>
      <dgm:spPr/>
      <dgm:t>
        <a:bodyPr/>
        <a:lstStyle/>
        <a:p>
          <a:endParaRPr lang="ru-RU"/>
        </a:p>
      </dgm:t>
    </dgm:pt>
    <dgm:pt modelId="{CC93388C-6A1E-47FC-851D-6B26E38D141E}" type="pres">
      <dgm:prSet presAssocID="{3C45F32E-2C98-4BE4-8E3F-40DF4FB62458}" presName="hierChild4" presStyleCnt="0"/>
      <dgm:spPr/>
      <dgm:t>
        <a:bodyPr/>
        <a:lstStyle/>
        <a:p>
          <a:endParaRPr lang="ru-RU"/>
        </a:p>
      </dgm:t>
    </dgm:pt>
    <dgm:pt modelId="{870A717C-D48F-4B19-A71E-A27A092108F7}" type="pres">
      <dgm:prSet presAssocID="{3C45F32E-2C98-4BE4-8E3F-40DF4FB62458}" presName="hierChild5" presStyleCnt="0"/>
      <dgm:spPr/>
      <dgm:t>
        <a:bodyPr/>
        <a:lstStyle/>
        <a:p>
          <a:endParaRPr lang="ru-RU"/>
        </a:p>
      </dgm:t>
    </dgm:pt>
    <dgm:pt modelId="{6A2B8801-6EAD-4C34-A007-79F46F23BCD1}" type="pres">
      <dgm:prSet presAssocID="{10B63912-BB25-4DB7-A16A-5FAE456C9ED3}" presName="Name37" presStyleLbl="parChTrans1D2" presStyleIdx="1" presStyleCnt="3"/>
      <dgm:spPr/>
      <dgm:t>
        <a:bodyPr/>
        <a:lstStyle/>
        <a:p>
          <a:endParaRPr lang="ru-RU"/>
        </a:p>
      </dgm:t>
    </dgm:pt>
    <dgm:pt modelId="{3CFBBF9F-764C-4CB2-AC95-200392B01265}" type="pres">
      <dgm:prSet presAssocID="{FB7F9049-143B-4BBC-971D-379A64ED3707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B64C74F8-B1DC-43DD-8497-09F51BF83C7F}" type="pres">
      <dgm:prSet presAssocID="{FB7F9049-143B-4BBC-971D-379A64ED3707}" presName="rootComposite" presStyleCnt="0"/>
      <dgm:spPr/>
      <dgm:t>
        <a:bodyPr/>
        <a:lstStyle/>
        <a:p>
          <a:endParaRPr lang="ru-RU"/>
        </a:p>
      </dgm:t>
    </dgm:pt>
    <dgm:pt modelId="{1C35A26E-D4EA-4CA2-AB00-2CA74BD50373}" type="pres">
      <dgm:prSet presAssocID="{FB7F9049-143B-4BBC-971D-379A64ED3707}" presName="rootText" presStyleLbl="node2" presStyleIdx="1" presStyleCnt="3" custScaleX="1439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FEB477E-A141-4EDE-97E2-305301A0A066}" type="pres">
      <dgm:prSet presAssocID="{FB7F9049-143B-4BBC-971D-379A64ED3707}" presName="rootConnector" presStyleLbl="node2" presStyleIdx="1" presStyleCnt="3"/>
      <dgm:spPr/>
      <dgm:t>
        <a:bodyPr/>
        <a:lstStyle/>
        <a:p>
          <a:endParaRPr lang="ru-RU"/>
        </a:p>
      </dgm:t>
    </dgm:pt>
    <dgm:pt modelId="{B355A129-1357-4356-8260-6C1269F79657}" type="pres">
      <dgm:prSet presAssocID="{FB7F9049-143B-4BBC-971D-379A64ED3707}" presName="hierChild4" presStyleCnt="0"/>
      <dgm:spPr/>
      <dgm:t>
        <a:bodyPr/>
        <a:lstStyle/>
        <a:p>
          <a:endParaRPr lang="ru-RU"/>
        </a:p>
      </dgm:t>
    </dgm:pt>
    <dgm:pt modelId="{073863E2-9B18-4E83-89FA-BA9421786AD3}" type="pres">
      <dgm:prSet presAssocID="{FB7F9049-143B-4BBC-971D-379A64ED3707}" presName="hierChild5" presStyleCnt="0"/>
      <dgm:spPr/>
      <dgm:t>
        <a:bodyPr/>
        <a:lstStyle/>
        <a:p>
          <a:endParaRPr lang="ru-RU"/>
        </a:p>
      </dgm:t>
    </dgm:pt>
    <dgm:pt modelId="{88367B3C-AB9B-469B-A3D1-A9DF9F620F7E}" type="pres">
      <dgm:prSet presAssocID="{1744D037-A203-4CEF-8433-A01F66E07EEF}" presName="Name37" presStyleLbl="parChTrans1D2" presStyleIdx="2" presStyleCnt="3"/>
      <dgm:spPr/>
      <dgm:t>
        <a:bodyPr/>
        <a:lstStyle/>
        <a:p>
          <a:endParaRPr lang="ru-RU"/>
        </a:p>
      </dgm:t>
    </dgm:pt>
    <dgm:pt modelId="{6EA08B40-80D7-4817-820F-4C690E7107B7}" type="pres">
      <dgm:prSet presAssocID="{5283C216-D3A1-4527-B963-1F564F7E3470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19411D1D-7081-4A39-8D9F-EAFF27424332}" type="pres">
      <dgm:prSet presAssocID="{5283C216-D3A1-4527-B963-1F564F7E3470}" presName="rootComposite" presStyleCnt="0"/>
      <dgm:spPr/>
      <dgm:t>
        <a:bodyPr/>
        <a:lstStyle/>
        <a:p>
          <a:endParaRPr lang="ru-RU"/>
        </a:p>
      </dgm:t>
    </dgm:pt>
    <dgm:pt modelId="{19B12494-1311-4A1E-9D73-9F545A094CD2}" type="pres">
      <dgm:prSet presAssocID="{5283C216-D3A1-4527-B963-1F564F7E3470}" presName="rootText" presStyleLbl="node2" presStyleIdx="2" presStyleCnt="3" custScaleX="18858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E94056-1DC1-414F-8BD4-1F20170D8477}" type="pres">
      <dgm:prSet presAssocID="{5283C216-D3A1-4527-B963-1F564F7E3470}" presName="rootConnector" presStyleLbl="node2" presStyleIdx="2" presStyleCnt="3"/>
      <dgm:spPr/>
      <dgm:t>
        <a:bodyPr/>
        <a:lstStyle/>
        <a:p>
          <a:endParaRPr lang="ru-RU"/>
        </a:p>
      </dgm:t>
    </dgm:pt>
    <dgm:pt modelId="{5BAD4770-611D-41E5-BB8A-76A9716D8DA6}" type="pres">
      <dgm:prSet presAssocID="{5283C216-D3A1-4527-B963-1F564F7E3470}" presName="hierChild4" presStyleCnt="0"/>
      <dgm:spPr/>
      <dgm:t>
        <a:bodyPr/>
        <a:lstStyle/>
        <a:p>
          <a:endParaRPr lang="ru-RU"/>
        </a:p>
      </dgm:t>
    </dgm:pt>
    <dgm:pt modelId="{F460FF2A-1A1E-45CB-86D0-4249E42100DD}" type="pres">
      <dgm:prSet presAssocID="{5283C216-D3A1-4527-B963-1F564F7E3470}" presName="hierChild5" presStyleCnt="0"/>
      <dgm:spPr/>
      <dgm:t>
        <a:bodyPr/>
        <a:lstStyle/>
        <a:p>
          <a:endParaRPr lang="ru-RU"/>
        </a:p>
      </dgm:t>
    </dgm:pt>
    <dgm:pt modelId="{54C104C3-01E1-40F2-8484-722C7AB1577E}" type="pres">
      <dgm:prSet presAssocID="{4529EA4F-08AC-4E2D-96FB-745DA82E6D29}" presName="hierChild3" presStyleCnt="0"/>
      <dgm:spPr/>
      <dgm:t>
        <a:bodyPr/>
        <a:lstStyle/>
        <a:p>
          <a:endParaRPr lang="ru-RU"/>
        </a:p>
      </dgm:t>
    </dgm:pt>
  </dgm:ptLst>
  <dgm:cxnLst>
    <dgm:cxn modelId="{46648E3C-3932-4844-AB17-BC79201334DE}" type="presOf" srcId="{4529EA4F-08AC-4E2D-96FB-745DA82E6D29}" destId="{6198C024-E03D-46C8-BE0B-27B619D67FFA}" srcOrd="1" destOrd="0" presId="urn:microsoft.com/office/officeart/2005/8/layout/orgChart1"/>
    <dgm:cxn modelId="{89F19387-C358-4891-8932-48EE549617DF}" type="presOf" srcId="{3C45F32E-2C98-4BE4-8E3F-40DF4FB62458}" destId="{3E012A7F-94E2-407E-88CB-722461D06683}" srcOrd="1" destOrd="0" presId="urn:microsoft.com/office/officeart/2005/8/layout/orgChart1"/>
    <dgm:cxn modelId="{E55FF00E-CF70-4E24-9735-5CC700BED353}" type="presOf" srcId="{5283C216-D3A1-4527-B963-1F564F7E3470}" destId="{19B12494-1311-4A1E-9D73-9F545A094CD2}" srcOrd="0" destOrd="0" presId="urn:microsoft.com/office/officeart/2005/8/layout/orgChart1"/>
    <dgm:cxn modelId="{4307D256-2F92-4972-9BCA-078D09BBC202}" srcId="{657F2BB2-7EC5-41DE-A42B-B91DC0A30783}" destId="{4529EA4F-08AC-4E2D-96FB-745DA82E6D29}" srcOrd="0" destOrd="0" parTransId="{B6A6CC6E-08BA-433A-A89C-E8C6E034575D}" sibTransId="{E168AC84-DF61-4630-8137-2E4B7853DA8C}"/>
    <dgm:cxn modelId="{9E449742-288B-4C6A-8988-337A1F6D72FC}" type="presOf" srcId="{5283C216-D3A1-4527-B963-1F564F7E3470}" destId="{6CE94056-1DC1-414F-8BD4-1F20170D8477}" srcOrd="1" destOrd="0" presId="urn:microsoft.com/office/officeart/2005/8/layout/orgChart1"/>
    <dgm:cxn modelId="{CD7E55FB-7B7E-434E-930C-841DDE3F42DB}" type="presOf" srcId="{3F27D0B1-FB9B-4F84-8D1D-0A97CF2D341C}" destId="{FD8ECF5E-BAD0-4128-A63B-F4CDCB742F60}" srcOrd="0" destOrd="0" presId="urn:microsoft.com/office/officeart/2005/8/layout/orgChart1"/>
    <dgm:cxn modelId="{55C63949-9725-4B4C-9068-B758F855170C}" srcId="{4529EA4F-08AC-4E2D-96FB-745DA82E6D29}" destId="{FB7F9049-143B-4BBC-971D-379A64ED3707}" srcOrd="1" destOrd="0" parTransId="{10B63912-BB25-4DB7-A16A-5FAE456C9ED3}" sibTransId="{6616F864-F660-49BC-9A88-3E698BDD9710}"/>
    <dgm:cxn modelId="{EB793DAA-C0F4-4CC7-B960-86A294115449}" type="presOf" srcId="{4529EA4F-08AC-4E2D-96FB-745DA82E6D29}" destId="{215CF917-0027-4533-98B9-76FE95866D9F}" srcOrd="0" destOrd="0" presId="urn:microsoft.com/office/officeart/2005/8/layout/orgChart1"/>
    <dgm:cxn modelId="{7E69AE98-6DB5-44DE-AF88-568133D2598E}" srcId="{4529EA4F-08AC-4E2D-96FB-745DA82E6D29}" destId="{5283C216-D3A1-4527-B963-1F564F7E3470}" srcOrd="2" destOrd="0" parTransId="{1744D037-A203-4CEF-8433-A01F66E07EEF}" sibTransId="{08183760-5FBE-42D4-81C6-9639AABBA70B}"/>
    <dgm:cxn modelId="{60A286CE-0C49-4C6B-9964-F96046C02CE3}" type="presOf" srcId="{FB7F9049-143B-4BBC-971D-379A64ED3707}" destId="{2FEB477E-A141-4EDE-97E2-305301A0A066}" srcOrd="1" destOrd="0" presId="urn:microsoft.com/office/officeart/2005/8/layout/orgChart1"/>
    <dgm:cxn modelId="{1339DA5F-B834-474E-9E32-E6EDAAE0EE02}" type="presOf" srcId="{657F2BB2-7EC5-41DE-A42B-B91DC0A30783}" destId="{3DB703A1-5E7F-436D-9943-09607835D594}" srcOrd="0" destOrd="0" presId="urn:microsoft.com/office/officeart/2005/8/layout/orgChart1"/>
    <dgm:cxn modelId="{674876CF-B21D-41E9-8CF7-72417E37F907}" type="presOf" srcId="{10B63912-BB25-4DB7-A16A-5FAE456C9ED3}" destId="{6A2B8801-6EAD-4C34-A007-79F46F23BCD1}" srcOrd="0" destOrd="0" presId="urn:microsoft.com/office/officeart/2005/8/layout/orgChart1"/>
    <dgm:cxn modelId="{B74399FA-33D4-49C7-A49C-F281039E9F99}" type="presOf" srcId="{1744D037-A203-4CEF-8433-A01F66E07EEF}" destId="{88367B3C-AB9B-469B-A3D1-A9DF9F620F7E}" srcOrd="0" destOrd="0" presId="urn:microsoft.com/office/officeart/2005/8/layout/orgChart1"/>
    <dgm:cxn modelId="{815202BB-8C98-457C-A99E-FC1A97C8FBB8}" type="presOf" srcId="{FB7F9049-143B-4BBC-971D-379A64ED3707}" destId="{1C35A26E-D4EA-4CA2-AB00-2CA74BD50373}" srcOrd="0" destOrd="0" presId="urn:microsoft.com/office/officeart/2005/8/layout/orgChart1"/>
    <dgm:cxn modelId="{99C5972E-6CA5-4072-8AB4-39400288EF46}" type="presOf" srcId="{3C45F32E-2C98-4BE4-8E3F-40DF4FB62458}" destId="{795A7F59-F878-4FCD-B39A-E59ED380B0B4}" srcOrd="0" destOrd="0" presId="urn:microsoft.com/office/officeart/2005/8/layout/orgChart1"/>
    <dgm:cxn modelId="{A1A69465-F882-4D4D-9F28-C3ACDDEA70F9}" srcId="{4529EA4F-08AC-4E2D-96FB-745DA82E6D29}" destId="{3C45F32E-2C98-4BE4-8E3F-40DF4FB62458}" srcOrd="0" destOrd="0" parTransId="{3F27D0B1-FB9B-4F84-8D1D-0A97CF2D341C}" sibTransId="{3D2C29F2-1C4E-4C68-BDF0-537993FF778E}"/>
    <dgm:cxn modelId="{F550575B-E949-44D9-9D39-DB30A2D2AA2B}" type="presParOf" srcId="{3DB703A1-5E7F-436D-9943-09607835D594}" destId="{170A16E0-80A1-47AD-B27D-0A0BCA57F4A4}" srcOrd="0" destOrd="0" presId="urn:microsoft.com/office/officeart/2005/8/layout/orgChart1"/>
    <dgm:cxn modelId="{3EFA7C0F-FEB6-4C13-B0EE-79E1EB8BE1C4}" type="presParOf" srcId="{170A16E0-80A1-47AD-B27D-0A0BCA57F4A4}" destId="{867D1F93-6CA3-4458-B699-365E3929963D}" srcOrd="0" destOrd="0" presId="urn:microsoft.com/office/officeart/2005/8/layout/orgChart1"/>
    <dgm:cxn modelId="{B6E2D4F0-AD67-4067-8D17-512AA595BAFC}" type="presParOf" srcId="{867D1F93-6CA3-4458-B699-365E3929963D}" destId="{215CF917-0027-4533-98B9-76FE95866D9F}" srcOrd="0" destOrd="0" presId="urn:microsoft.com/office/officeart/2005/8/layout/orgChart1"/>
    <dgm:cxn modelId="{BD96FE90-3C83-4FBA-A8EA-0E1A9FAD4274}" type="presParOf" srcId="{867D1F93-6CA3-4458-B699-365E3929963D}" destId="{6198C024-E03D-46C8-BE0B-27B619D67FFA}" srcOrd="1" destOrd="0" presId="urn:microsoft.com/office/officeart/2005/8/layout/orgChart1"/>
    <dgm:cxn modelId="{BB1DD0D4-D538-4ED3-B14E-960EF68F6335}" type="presParOf" srcId="{170A16E0-80A1-47AD-B27D-0A0BCA57F4A4}" destId="{5262DF3A-5F61-456D-A223-1DED1F7FC4EE}" srcOrd="1" destOrd="0" presId="urn:microsoft.com/office/officeart/2005/8/layout/orgChart1"/>
    <dgm:cxn modelId="{4DBCCB3D-6831-4B90-AEAE-9632A272B915}" type="presParOf" srcId="{5262DF3A-5F61-456D-A223-1DED1F7FC4EE}" destId="{FD8ECF5E-BAD0-4128-A63B-F4CDCB742F60}" srcOrd="0" destOrd="0" presId="urn:microsoft.com/office/officeart/2005/8/layout/orgChart1"/>
    <dgm:cxn modelId="{BBB28905-5F27-4EC1-A305-A8A3942CA086}" type="presParOf" srcId="{5262DF3A-5F61-456D-A223-1DED1F7FC4EE}" destId="{191EDC8B-F3B6-4210-A6A0-3657A2E4B7B3}" srcOrd="1" destOrd="0" presId="urn:microsoft.com/office/officeart/2005/8/layout/orgChart1"/>
    <dgm:cxn modelId="{AD817056-6A86-499F-81F4-5511EEFEF6DE}" type="presParOf" srcId="{191EDC8B-F3B6-4210-A6A0-3657A2E4B7B3}" destId="{60C03751-B768-4AFF-81D9-4FCBEB0456E1}" srcOrd="0" destOrd="0" presId="urn:microsoft.com/office/officeart/2005/8/layout/orgChart1"/>
    <dgm:cxn modelId="{2DA9E98F-BEBC-479D-AA09-A9C5EA3ED941}" type="presParOf" srcId="{60C03751-B768-4AFF-81D9-4FCBEB0456E1}" destId="{795A7F59-F878-4FCD-B39A-E59ED380B0B4}" srcOrd="0" destOrd="0" presId="urn:microsoft.com/office/officeart/2005/8/layout/orgChart1"/>
    <dgm:cxn modelId="{710EB23E-BFE8-46D3-AB9B-4DBF2C08621C}" type="presParOf" srcId="{60C03751-B768-4AFF-81D9-4FCBEB0456E1}" destId="{3E012A7F-94E2-407E-88CB-722461D06683}" srcOrd="1" destOrd="0" presId="urn:microsoft.com/office/officeart/2005/8/layout/orgChart1"/>
    <dgm:cxn modelId="{F15DC8C4-B472-4D26-8A1A-F519F1A4D1E7}" type="presParOf" srcId="{191EDC8B-F3B6-4210-A6A0-3657A2E4B7B3}" destId="{CC93388C-6A1E-47FC-851D-6B26E38D141E}" srcOrd="1" destOrd="0" presId="urn:microsoft.com/office/officeart/2005/8/layout/orgChart1"/>
    <dgm:cxn modelId="{34494398-3C10-4447-947E-179994BFBE15}" type="presParOf" srcId="{191EDC8B-F3B6-4210-A6A0-3657A2E4B7B3}" destId="{870A717C-D48F-4B19-A71E-A27A092108F7}" srcOrd="2" destOrd="0" presId="urn:microsoft.com/office/officeart/2005/8/layout/orgChart1"/>
    <dgm:cxn modelId="{3635AB83-B6D8-4DFD-B4A7-118F7281A392}" type="presParOf" srcId="{5262DF3A-5F61-456D-A223-1DED1F7FC4EE}" destId="{6A2B8801-6EAD-4C34-A007-79F46F23BCD1}" srcOrd="2" destOrd="0" presId="urn:microsoft.com/office/officeart/2005/8/layout/orgChart1"/>
    <dgm:cxn modelId="{6D3E56B7-3150-45DC-9C29-F85EB935114F}" type="presParOf" srcId="{5262DF3A-5F61-456D-A223-1DED1F7FC4EE}" destId="{3CFBBF9F-764C-4CB2-AC95-200392B01265}" srcOrd="3" destOrd="0" presId="urn:microsoft.com/office/officeart/2005/8/layout/orgChart1"/>
    <dgm:cxn modelId="{50FC225A-6BDF-42F2-B8A4-B551C4376876}" type="presParOf" srcId="{3CFBBF9F-764C-4CB2-AC95-200392B01265}" destId="{B64C74F8-B1DC-43DD-8497-09F51BF83C7F}" srcOrd="0" destOrd="0" presId="urn:microsoft.com/office/officeart/2005/8/layout/orgChart1"/>
    <dgm:cxn modelId="{025905DE-7864-4A97-80E1-970E66A8C762}" type="presParOf" srcId="{B64C74F8-B1DC-43DD-8497-09F51BF83C7F}" destId="{1C35A26E-D4EA-4CA2-AB00-2CA74BD50373}" srcOrd="0" destOrd="0" presId="urn:microsoft.com/office/officeart/2005/8/layout/orgChart1"/>
    <dgm:cxn modelId="{3C7563E6-0A39-46EE-ACDA-5EB1911FB544}" type="presParOf" srcId="{B64C74F8-B1DC-43DD-8497-09F51BF83C7F}" destId="{2FEB477E-A141-4EDE-97E2-305301A0A066}" srcOrd="1" destOrd="0" presId="urn:microsoft.com/office/officeart/2005/8/layout/orgChart1"/>
    <dgm:cxn modelId="{B0DFC434-8804-4438-8A9A-B509D6332AB8}" type="presParOf" srcId="{3CFBBF9F-764C-4CB2-AC95-200392B01265}" destId="{B355A129-1357-4356-8260-6C1269F79657}" srcOrd="1" destOrd="0" presId="urn:microsoft.com/office/officeart/2005/8/layout/orgChart1"/>
    <dgm:cxn modelId="{8A0E1B26-59FA-41C4-B4FA-9894E0622275}" type="presParOf" srcId="{3CFBBF9F-764C-4CB2-AC95-200392B01265}" destId="{073863E2-9B18-4E83-89FA-BA9421786AD3}" srcOrd="2" destOrd="0" presId="urn:microsoft.com/office/officeart/2005/8/layout/orgChart1"/>
    <dgm:cxn modelId="{C1BC74F3-CED8-4C4E-8060-4A24E6272608}" type="presParOf" srcId="{5262DF3A-5F61-456D-A223-1DED1F7FC4EE}" destId="{88367B3C-AB9B-469B-A3D1-A9DF9F620F7E}" srcOrd="4" destOrd="0" presId="urn:microsoft.com/office/officeart/2005/8/layout/orgChart1"/>
    <dgm:cxn modelId="{5E97BF09-94C1-45F5-9E7D-495050123632}" type="presParOf" srcId="{5262DF3A-5F61-456D-A223-1DED1F7FC4EE}" destId="{6EA08B40-80D7-4817-820F-4C690E7107B7}" srcOrd="5" destOrd="0" presId="urn:microsoft.com/office/officeart/2005/8/layout/orgChart1"/>
    <dgm:cxn modelId="{719F0F2A-4831-433A-A20E-66C2B0472CA7}" type="presParOf" srcId="{6EA08B40-80D7-4817-820F-4C690E7107B7}" destId="{19411D1D-7081-4A39-8D9F-EAFF27424332}" srcOrd="0" destOrd="0" presId="urn:microsoft.com/office/officeart/2005/8/layout/orgChart1"/>
    <dgm:cxn modelId="{0F3B16B1-B340-40AF-9FCE-1BEA9CBDFA03}" type="presParOf" srcId="{19411D1D-7081-4A39-8D9F-EAFF27424332}" destId="{19B12494-1311-4A1E-9D73-9F545A094CD2}" srcOrd="0" destOrd="0" presId="urn:microsoft.com/office/officeart/2005/8/layout/orgChart1"/>
    <dgm:cxn modelId="{383A6ECA-A672-4E61-A54F-7946D342205F}" type="presParOf" srcId="{19411D1D-7081-4A39-8D9F-EAFF27424332}" destId="{6CE94056-1DC1-414F-8BD4-1F20170D8477}" srcOrd="1" destOrd="0" presId="urn:microsoft.com/office/officeart/2005/8/layout/orgChart1"/>
    <dgm:cxn modelId="{CB4DA016-C4E6-4638-BFBC-FDBBE0E4D303}" type="presParOf" srcId="{6EA08B40-80D7-4817-820F-4C690E7107B7}" destId="{5BAD4770-611D-41E5-BB8A-76A9716D8DA6}" srcOrd="1" destOrd="0" presId="urn:microsoft.com/office/officeart/2005/8/layout/orgChart1"/>
    <dgm:cxn modelId="{5D7C27E9-D4C1-45CA-8B95-52324491509D}" type="presParOf" srcId="{6EA08B40-80D7-4817-820F-4C690E7107B7}" destId="{F460FF2A-1A1E-45CB-86D0-4249E42100DD}" srcOrd="2" destOrd="0" presId="urn:microsoft.com/office/officeart/2005/8/layout/orgChart1"/>
    <dgm:cxn modelId="{AED7D00A-0C8F-47DC-A10A-35799ACB78AC}" type="presParOf" srcId="{170A16E0-80A1-47AD-B27D-0A0BCA57F4A4}" destId="{54C104C3-01E1-40F2-8484-722C7AB1577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целевому назначению </a:t>
          </a:r>
          <a:endParaRPr lang="ru-RU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DEA0-64A8-41F6-AAC1-84D630EEFB16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Бытовая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B1B20-9D55-41C4-AC7F-3830AF96FBF4}" type="parTrans" cxnId="{9D780EB9-24E4-4F43-9057-94932278618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ECCEA-4D01-416F-99B8-F8DD37C7349B}" type="sibTrans" cxnId="{9D780EB9-24E4-4F43-9057-94932278618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6D0BE2-B6C8-4799-B63D-CEC866B99C70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Спортивная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942CAC-AF70-4387-AB35-11B14B00C273}" type="sibTrans" cxnId="{864646BE-05B8-4889-B273-3A307A41DD4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599B08-4FC2-4170-94D2-D7FFF2172C89}" type="parTrans" cxnId="{864646BE-05B8-4889-B273-3A307A41DD4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2E2018-B758-4031-A476-D0D717DE6A03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Производственная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C5363D-7C3A-49F4-83F0-601C3F2F1BD3}" type="parTrans" cxnId="{5FE849F2-6066-4491-9792-AF38E2C59D0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06951A-CD34-4965-BCF0-258CDBC7AAED}" type="sibTrans" cxnId="{5FE849F2-6066-4491-9792-AF38E2C59D0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BD93DA-078D-410D-8AA0-D9FB56D95BC3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Медицинская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9F02A0-B101-4B76-8FAE-5A56DE365884}" type="parTrans" cxnId="{7D7D7DAF-77F6-4D20-A15D-5772C569408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DE6DA4-1474-436D-BCA3-1105C2427EEC}" type="sibTrans" cxnId="{7D7D7DAF-77F6-4D20-A15D-5772C569408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FB4B47-845F-44DE-B94C-6DEAD28DE0BA}">
      <dgm:prSet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ортопедическая 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A6797B-2631-48FA-A058-BA6B46DA2254}" type="parTrans" cxnId="{4DAEF1B1-E770-4DDC-ADA6-D06A0247958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CAE166-FCB1-456F-AF10-1099071741CB}" type="sibTrans" cxnId="{4DAEF1B1-E770-4DDC-ADA6-D06A0247958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C8692A-6413-4309-B8C9-4402EE8A9BC1}">
      <dgm:prSet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профилактическая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73D196-05C6-49E0-BA63-D5A677644B46}" type="parTrans" cxnId="{1F0071F1-7CAD-49FD-8820-58A2FF52324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8524E5-5B3A-4E80-B45F-70C15F550EB7}" type="sibTrans" cxnId="{1F0071F1-7CAD-49FD-8820-58A2FF52324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294341" custScaleY="653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EB7FD21B-956A-4943-A533-65BB27318947}" type="pres">
      <dgm:prSet presAssocID="{AE7B1B20-9D55-41C4-AC7F-3830AF96FBF4}" presName="Name10" presStyleLbl="parChTrans1D2" presStyleIdx="0" presStyleCnt="4"/>
      <dgm:spPr/>
      <dgm:t>
        <a:bodyPr/>
        <a:lstStyle/>
        <a:p>
          <a:endParaRPr lang="ru-RU"/>
        </a:p>
      </dgm:t>
    </dgm:pt>
    <dgm:pt modelId="{BC792E35-F449-4FBB-91A0-5A4CB918DF01}" type="pres">
      <dgm:prSet presAssocID="{5EF3DEA0-64A8-41F6-AAC1-84D630EEFB16}" presName="hierRoot2" presStyleCnt="0"/>
      <dgm:spPr/>
    </dgm:pt>
    <dgm:pt modelId="{9171E93E-8871-4885-BC5F-991F2D9F88D2}" type="pres">
      <dgm:prSet presAssocID="{5EF3DEA0-64A8-41F6-AAC1-84D630EEFB16}" presName="composite2" presStyleCnt="0"/>
      <dgm:spPr/>
    </dgm:pt>
    <dgm:pt modelId="{7A6A7358-5BBC-4B56-AC5D-12937FB9BF8F}" type="pres">
      <dgm:prSet presAssocID="{5EF3DEA0-64A8-41F6-AAC1-84D630EEFB16}" presName="background2" presStyleLbl="node2" presStyleIdx="0" presStyleCnt="4"/>
      <dgm:spPr/>
    </dgm:pt>
    <dgm:pt modelId="{8CEAFFA4-4138-406A-99A6-55C83ED0DE25}" type="pres">
      <dgm:prSet presAssocID="{5EF3DEA0-64A8-41F6-AAC1-84D630EEFB16}" presName="text2" presStyleLbl="fgAcc2" presStyleIdx="0" presStyleCnt="4" custScaleY="495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10BC3-98B1-47CA-B1D2-22AB0F2E4596}" type="pres">
      <dgm:prSet presAssocID="{5EF3DEA0-64A8-41F6-AAC1-84D630EEFB16}" presName="hierChild3" presStyleCnt="0"/>
      <dgm:spPr/>
    </dgm:pt>
    <dgm:pt modelId="{1DABDFA1-C0CE-4610-9A77-08B19AFA8949}" type="pres">
      <dgm:prSet presAssocID="{5F599B08-4FC2-4170-94D2-D7FFF2172C89}" presName="Name10" presStyleLbl="parChTrans1D2" presStyleIdx="1" presStyleCnt="4"/>
      <dgm:spPr/>
      <dgm:t>
        <a:bodyPr/>
        <a:lstStyle/>
        <a:p>
          <a:endParaRPr lang="ru-RU"/>
        </a:p>
      </dgm:t>
    </dgm:pt>
    <dgm:pt modelId="{C798EAE0-3B9D-4318-A395-F8B9CB3A144A}" type="pres">
      <dgm:prSet presAssocID="{B66D0BE2-B6C8-4799-B63D-CEC866B99C70}" presName="hierRoot2" presStyleCnt="0"/>
      <dgm:spPr/>
    </dgm:pt>
    <dgm:pt modelId="{D1429DCD-E745-4AA3-9001-B809ED4303E1}" type="pres">
      <dgm:prSet presAssocID="{B66D0BE2-B6C8-4799-B63D-CEC866B99C70}" presName="composite2" presStyleCnt="0"/>
      <dgm:spPr/>
    </dgm:pt>
    <dgm:pt modelId="{AA7F1685-D74F-4D86-9640-73A26A6BA6C2}" type="pres">
      <dgm:prSet presAssocID="{B66D0BE2-B6C8-4799-B63D-CEC866B99C70}" presName="background2" presStyleLbl="node2" presStyleIdx="1" presStyleCnt="4"/>
      <dgm:spPr/>
    </dgm:pt>
    <dgm:pt modelId="{B062E7DA-5BD1-4F60-9F6B-C5B1C1546DDF}" type="pres">
      <dgm:prSet presAssocID="{B66D0BE2-B6C8-4799-B63D-CEC866B99C70}" presName="text2" presStyleLbl="fgAcc2" presStyleIdx="1" presStyleCnt="4" custScaleY="495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1DD379-0B27-4676-B637-19599610C24A}" type="pres">
      <dgm:prSet presAssocID="{B66D0BE2-B6C8-4799-B63D-CEC866B99C70}" presName="hierChild3" presStyleCnt="0"/>
      <dgm:spPr/>
    </dgm:pt>
    <dgm:pt modelId="{0A678E74-37CF-40DF-9CE5-1A121BCB1D40}" type="pres">
      <dgm:prSet presAssocID="{91C5363D-7C3A-49F4-83F0-601C3F2F1BD3}" presName="Name10" presStyleLbl="parChTrans1D2" presStyleIdx="2" presStyleCnt="4"/>
      <dgm:spPr/>
      <dgm:t>
        <a:bodyPr/>
        <a:lstStyle/>
        <a:p>
          <a:endParaRPr lang="ru-RU"/>
        </a:p>
      </dgm:t>
    </dgm:pt>
    <dgm:pt modelId="{CB99D505-AFC8-4C4B-8E94-3A7C04846868}" type="pres">
      <dgm:prSet presAssocID="{9F2E2018-B758-4031-A476-D0D717DE6A03}" presName="hierRoot2" presStyleCnt="0"/>
      <dgm:spPr/>
    </dgm:pt>
    <dgm:pt modelId="{3471EDF2-FE4F-45DB-9CA0-A52A3CE8F710}" type="pres">
      <dgm:prSet presAssocID="{9F2E2018-B758-4031-A476-D0D717DE6A03}" presName="composite2" presStyleCnt="0"/>
      <dgm:spPr/>
    </dgm:pt>
    <dgm:pt modelId="{383C2F48-A60F-4A9C-A97D-6BB134B8F504}" type="pres">
      <dgm:prSet presAssocID="{9F2E2018-B758-4031-A476-D0D717DE6A03}" presName="background2" presStyleLbl="node2" presStyleIdx="2" presStyleCnt="4"/>
      <dgm:spPr/>
    </dgm:pt>
    <dgm:pt modelId="{1B488EF2-41E5-4850-ABD1-9B9333C4FC19}" type="pres">
      <dgm:prSet presAssocID="{9F2E2018-B758-4031-A476-D0D717DE6A03}" presName="text2" presStyleLbl="fgAcc2" presStyleIdx="2" presStyleCnt="4" custScaleX="155268" custScaleY="495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CCB893-56E1-4285-9336-62EF2C3AC5F1}" type="pres">
      <dgm:prSet presAssocID="{9F2E2018-B758-4031-A476-D0D717DE6A03}" presName="hierChild3" presStyleCnt="0"/>
      <dgm:spPr/>
    </dgm:pt>
    <dgm:pt modelId="{200F321E-8C4C-4903-B8D5-8F770575325E}" type="pres">
      <dgm:prSet presAssocID="{3C9F02A0-B101-4B76-8FAE-5A56DE365884}" presName="Name10" presStyleLbl="parChTrans1D2" presStyleIdx="3" presStyleCnt="4"/>
      <dgm:spPr/>
      <dgm:t>
        <a:bodyPr/>
        <a:lstStyle/>
        <a:p>
          <a:endParaRPr lang="ru-RU"/>
        </a:p>
      </dgm:t>
    </dgm:pt>
    <dgm:pt modelId="{3D29FD33-3206-4722-8763-2E50DAC0FF9A}" type="pres">
      <dgm:prSet presAssocID="{19BD93DA-078D-410D-8AA0-D9FB56D95BC3}" presName="hierRoot2" presStyleCnt="0"/>
      <dgm:spPr/>
    </dgm:pt>
    <dgm:pt modelId="{F012DF76-18BD-45EF-A3ED-7E90A9BA300F}" type="pres">
      <dgm:prSet presAssocID="{19BD93DA-078D-410D-8AA0-D9FB56D95BC3}" presName="composite2" presStyleCnt="0"/>
      <dgm:spPr/>
    </dgm:pt>
    <dgm:pt modelId="{07232CDE-F459-43BC-A61A-5B7D283DA6EF}" type="pres">
      <dgm:prSet presAssocID="{19BD93DA-078D-410D-8AA0-D9FB56D95BC3}" presName="background2" presStyleLbl="node2" presStyleIdx="3" presStyleCnt="4"/>
      <dgm:spPr/>
    </dgm:pt>
    <dgm:pt modelId="{00D311D7-1EFA-4260-B3B9-D82DCA1F5CA9}" type="pres">
      <dgm:prSet presAssocID="{19BD93DA-078D-410D-8AA0-D9FB56D95BC3}" presName="text2" presStyleLbl="fgAcc2" presStyleIdx="3" presStyleCnt="4" custScaleX="157917" custScaleY="495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16B834A-9E4F-4496-B4AB-0F2E0FD80E81}" type="pres">
      <dgm:prSet presAssocID="{19BD93DA-078D-410D-8AA0-D9FB56D95BC3}" presName="hierChild3" presStyleCnt="0"/>
      <dgm:spPr/>
    </dgm:pt>
    <dgm:pt modelId="{642C4BCD-75ED-4FC6-83BC-508AD5587DD8}" type="pres">
      <dgm:prSet presAssocID="{1DA6797B-2631-48FA-A058-BA6B46DA2254}" presName="Name17" presStyleLbl="parChTrans1D3" presStyleIdx="0" presStyleCnt="2"/>
      <dgm:spPr/>
      <dgm:t>
        <a:bodyPr/>
        <a:lstStyle/>
        <a:p>
          <a:endParaRPr lang="ru-RU"/>
        </a:p>
      </dgm:t>
    </dgm:pt>
    <dgm:pt modelId="{B406EAF3-DAAB-4E10-96E2-279383CA580E}" type="pres">
      <dgm:prSet presAssocID="{BAFB4B47-845F-44DE-B94C-6DEAD28DE0BA}" presName="hierRoot3" presStyleCnt="0"/>
      <dgm:spPr/>
    </dgm:pt>
    <dgm:pt modelId="{C4D8D44E-626A-49AA-A426-7FECC9F138A4}" type="pres">
      <dgm:prSet presAssocID="{BAFB4B47-845F-44DE-B94C-6DEAD28DE0BA}" presName="composite3" presStyleCnt="0"/>
      <dgm:spPr/>
    </dgm:pt>
    <dgm:pt modelId="{59734B27-C2D8-491C-9FFC-AFBF029CA450}" type="pres">
      <dgm:prSet presAssocID="{BAFB4B47-845F-44DE-B94C-6DEAD28DE0BA}" presName="background3" presStyleLbl="node3" presStyleIdx="0" presStyleCnt="2"/>
      <dgm:spPr/>
    </dgm:pt>
    <dgm:pt modelId="{FB7ADAD0-A274-47F7-8A33-2EBC7BB06DC4}" type="pres">
      <dgm:prSet presAssocID="{BAFB4B47-845F-44DE-B94C-6DEAD28DE0BA}" presName="text3" presStyleLbl="fgAcc3" presStyleIdx="0" presStyleCnt="2" custScaleX="129155" custScaleY="438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ABBF89-B47D-4903-A73D-D560F19FEDA3}" type="pres">
      <dgm:prSet presAssocID="{BAFB4B47-845F-44DE-B94C-6DEAD28DE0BA}" presName="hierChild4" presStyleCnt="0"/>
      <dgm:spPr/>
    </dgm:pt>
    <dgm:pt modelId="{A09F5885-2560-4C7D-8C58-C10F5F94F8EC}" type="pres">
      <dgm:prSet presAssocID="{4E73D196-05C6-49E0-BA63-D5A677644B46}" presName="Name17" presStyleLbl="parChTrans1D3" presStyleIdx="1" presStyleCnt="2"/>
      <dgm:spPr/>
      <dgm:t>
        <a:bodyPr/>
        <a:lstStyle/>
        <a:p>
          <a:endParaRPr lang="ru-RU"/>
        </a:p>
      </dgm:t>
    </dgm:pt>
    <dgm:pt modelId="{81FC7069-88BC-4545-9AEF-62A2DC8DA356}" type="pres">
      <dgm:prSet presAssocID="{02C8692A-6413-4309-B8C9-4402EE8A9BC1}" presName="hierRoot3" presStyleCnt="0"/>
      <dgm:spPr/>
    </dgm:pt>
    <dgm:pt modelId="{59936CCB-DBE4-449B-8F62-FD920523D299}" type="pres">
      <dgm:prSet presAssocID="{02C8692A-6413-4309-B8C9-4402EE8A9BC1}" presName="composite3" presStyleCnt="0"/>
      <dgm:spPr/>
    </dgm:pt>
    <dgm:pt modelId="{4894A371-5C5F-42D6-A199-C8477CCA7E8C}" type="pres">
      <dgm:prSet presAssocID="{02C8692A-6413-4309-B8C9-4402EE8A9BC1}" presName="background3" presStyleLbl="node3" presStyleIdx="1" presStyleCnt="2"/>
      <dgm:spPr/>
    </dgm:pt>
    <dgm:pt modelId="{8A516D53-AE5A-40AA-A6E5-49D5A3822126}" type="pres">
      <dgm:prSet presAssocID="{02C8692A-6413-4309-B8C9-4402EE8A9BC1}" presName="text3" presStyleLbl="fgAcc3" presStyleIdx="1" presStyleCnt="2" custScaleX="146433" custScaleY="438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4611A07-891F-46F2-9D88-A990EEE60D69}" type="pres">
      <dgm:prSet presAssocID="{02C8692A-6413-4309-B8C9-4402EE8A9BC1}" presName="hierChild4" presStyleCnt="0"/>
      <dgm:spPr/>
    </dgm:pt>
  </dgm:ptLst>
  <dgm:cxnLst>
    <dgm:cxn modelId="{5FE849F2-6066-4491-9792-AF38E2C59D01}" srcId="{3B414F73-02DB-4D01-8676-7D083DE81811}" destId="{9F2E2018-B758-4031-A476-D0D717DE6A03}" srcOrd="2" destOrd="0" parTransId="{91C5363D-7C3A-49F4-83F0-601C3F2F1BD3}" sibTransId="{0306951A-CD34-4965-BCF0-258CDBC7AAED}"/>
    <dgm:cxn modelId="{1F0071F1-7CAD-49FD-8820-58A2FF523247}" srcId="{19BD93DA-078D-410D-8AA0-D9FB56D95BC3}" destId="{02C8692A-6413-4309-B8C9-4402EE8A9BC1}" srcOrd="1" destOrd="0" parTransId="{4E73D196-05C6-49E0-BA63-D5A677644B46}" sibTransId="{F18524E5-5B3A-4E80-B45F-70C15F550EB7}"/>
    <dgm:cxn modelId="{D34CB049-C35C-4BDB-AFDF-D331060A62F1}" type="presOf" srcId="{5F599B08-4FC2-4170-94D2-D7FFF2172C89}" destId="{1DABDFA1-C0CE-4610-9A77-08B19AFA8949}" srcOrd="0" destOrd="0" presId="urn:microsoft.com/office/officeart/2005/8/layout/hierarchy1"/>
    <dgm:cxn modelId="{53FD7BE8-EF32-49E6-A68D-BD94F069EB09}" type="presOf" srcId="{BAFB4B47-845F-44DE-B94C-6DEAD28DE0BA}" destId="{FB7ADAD0-A274-47F7-8A33-2EBC7BB06DC4}" srcOrd="0" destOrd="0" presId="urn:microsoft.com/office/officeart/2005/8/layout/hierarchy1"/>
    <dgm:cxn modelId="{F9CF9D4A-A222-4B1D-99FC-69A07D2F5038}" type="presOf" srcId="{9F2E2018-B758-4031-A476-D0D717DE6A03}" destId="{1B488EF2-41E5-4850-ABD1-9B9333C4FC19}" srcOrd="0" destOrd="0" presId="urn:microsoft.com/office/officeart/2005/8/layout/hierarchy1"/>
    <dgm:cxn modelId="{BFBF3F04-2238-4850-AEE7-2AFB2AFFFCA5}" type="presOf" srcId="{19BD93DA-078D-410D-8AA0-D9FB56D95BC3}" destId="{00D311D7-1EFA-4260-B3B9-D82DCA1F5CA9}" srcOrd="0" destOrd="0" presId="urn:microsoft.com/office/officeart/2005/8/layout/hierarchy1"/>
    <dgm:cxn modelId="{B45745C9-4F09-445E-AA5C-03109E2C1BA3}" type="presOf" srcId="{AE7B1B20-9D55-41C4-AC7F-3830AF96FBF4}" destId="{EB7FD21B-956A-4943-A533-65BB27318947}" srcOrd="0" destOrd="0" presId="urn:microsoft.com/office/officeart/2005/8/layout/hierarchy1"/>
    <dgm:cxn modelId="{9D780EB9-24E4-4F43-9057-949322786182}" srcId="{3B414F73-02DB-4D01-8676-7D083DE81811}" destId="{5EF3DEA0-64A8-41F6-AAC1-84D630EEFB16}" srcOrd="0" destOrd="0" parTransId="{AE7B1B20-9D55-41C4-AC7F-3830AF96FBF4}" sibTransId="{FC2ECCEA-4D01-416F-99B8-F8DD37C7349B}"/>
    <dgm:cxn modelId="{60D6CD85-AD3E-4E06-8299-9E64BC92E55A}" type="presOf" srcId="{91C5363D-7C3A-49F4-83F0-601C3F2F1BD3}" destId="{0A678E74-37CF-40DF-9CE5-1A121BCB1D40}" srcOrd="0" destOrd="0" presId="urn:microsoft.com/office/officeart/2005/8/layout/hierarchy1"/>
    <dgm:cxn modelId="{864646BE-05B8-4889-B273-3A307A41DD44}" srcId="{3B414F73-02DB-4D01-8676-7D083DE81811}" destId="{B66D0BE2-B6C8-4799-B63D-CEC866B99C70}" srcOrd="1" destOrd="0" parTransId="{5F599B08-4FC2-4170-94D2-D7FFF2172C89}" sibTransId="{60942CAC-AF70-4387-AB35-11B14B00C273}"/>
    <dgm:cxn modelId="{9B366A64-2889-477D-80AD-65031B2AA6DE}" type="presOf" srcId="{4FD08BA6-0770-4932-8CF4-9146A01DB362}" destId="{10E7E5EC-6B81-45BF-AB8C-68AF8B3D4189}" srcOrd="0" destOrd="0" presId="urn:microsoft.com/office/officeart/2005/8/layout/hierarchy1"/>
    <dgm:cxn modelId="{F4B7CFDE-2DE4-44AA-92D2-3351F43DD210}" type="presOf" srcId="{5EF3DEA0-64A8-41F6-AAC1-84D630EEFB16}" destId="{8CEAFFA4-4138-406A-99A6-55C83ED0DE25}" srcOrd="0" destOrd="0" presId="urn:microsoft.com/office/officeart/2005/8/layout/hierarchy1"/>
    <dgm:cxn modelId="{7D7D7DAF-77F6-4D20-A15D-5772C5694083}" srcId="{3B414F73-02DB-4D01-8676-7D083DE81811}" destId="{19BD93DA-078D-410D-8AA0-D9FB56D95BC3}" srcOrd="3" destOrd="0" parTransId="{3C9F02A0-B101-4B76-8FAE-5A56DE365884}" sibTransId="{55DE6DA4-1474-436D-BCA3-1105C2427EEC}"/>
    <dgm:cxn modelId="{75ACB8A3-4A97-4CC5-8D99-47E821D3340A}" type="presOf" srcId="{3B414F73-02DB-4D01-8676-7D083DE81811}" destId="{D11311FA-14DC-4AE0-97F3-4407E8C2E96A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CD11F8EA-0343-406E-AEF1-1ABCBFB94A78}" type="presOf" srcId="{B66D0BE2-B6C8-4799-B63D-CEC866B99C70}" destId="{B062E7DA-5BD1-4F60-9F6B-C5B1C1546DDF}" srcOrd="0" destOrd="0" presId="urn:microsoft.com/office/officeart/2005/8/layout/hierarchy1"/>
    <dgm:cxn modelId="{19BD7872-BC21-4341-B196-95C4C6D8FD18}" type="presOf" srcId="{02C8692A-6413-4309-B8C9-4402EE8A9BC1}" destId="{8A516D53-AE5A-40AA-A6E5-49D5A3822126}" srcOrd="0" destOrd="0" presId="urn:microsoft.com/office/officeart/2005/8/layout/hierarchy1"/>
    <dgm:cxn modelId="{4DAEF1B1-E770-4DDC-ADA6-D06A02479585}" srcId="{19BD93DA-078D-410D-8AA0-D9FB56D95BC3}" destId="{BAFB4B47-845F-44DE-B94C-6DEAD28DE0BA}" srcOrd="0" destOrd="0" parTransId="{1DA6797B-2631-48FA-A058-BA6B46DA2254}" sibTransId="{94CAE166-FCB1-456F-AF10-1099071741CB}"/>
    <dgm:cxn modelId="{4772AEB6-EE66-46A9-B0A6-FA90693A3C6E}" type="presOf" srcId="{4E73D196-05C6-49E0-BA63-D5A677644B46}" destId="{A09F5885-2560-4C7D-8C58-C10F5F94F8EC}" srcOrd="0" destOrd="0" presId="urn:microsoft.com/office/officeart/2005/8/layout/hierarchy1"/>
    <dgm:cxn modelId="{1BCF0665-C39F-4871-B956-2FCD4422F718}" type="presOf" srcId="{3C9F02A0-B101-4B76-8FAE-5A56DE365884}" destId="{200F321E-8C4C-4903-B8D5-8F770575325E}" srcOrd="0" destOrd="0" presId="urn:microsoft.com/office/officeart/2005/8/layout/hierarchy1"/>
    <dgm:cxn modelId="{976838A5-805B-427B-9CD7-6073D584F64A}" type="presOf" srcId="{1DA6797B-2631-48FA-A058-BA6B46DA2254}" destId="{642C4BCD-75ED-4FC6-83BC-508AD5587DD8}" srcOrd="0" destOrd="0" presId="urn:microsoft.com/office/officeart/2005/8/layout/hierarchy1"/>
    <dgm:cxn modelId="{648FBAAC-0F75-4FAB-ABDD-49D29E7F25E5}" type="presParOf" srcId="{10E7E5EC-6B81-45BF-AB8C-68AF8B3D4189}" destId="{F1A9E111-4730-4B28-B24D-13DFE734E57E}" srcOrd="0" destOrd="0" presId="urn:microsoft.com/office/officeart/2005/8/layout/hierarchy1"/>
    <dgm:cxn modelId="{F1603CF4-4704-4588-AD3F-2CDD6C507E0B}" type="presParOf" srcId="{F1A9E111-4730-4B28-B24D-13DFE734E57E}" destId="{CCFCB811-ABBD-4591-9301-4A6088C10CE3}" srcOrd="0" destOrd="0" presId="urn:microsoft.com/office/officeart/2005/8/layout/hierarchy1"/>
    <dgm:cxn modelId="{8784D03D-7410-48AD-9E64-6B2F94988312}" type="presParOf" srcId="{CCFCB811-ABBD-4591-9301-4A6088C10CE3}" destId="{78ADE698-5022-4E27-A03A-4095E68C111A}" srcOrd="0" destOrd="0" presId="urn:microsoft.com/office/officeart/2005/8/layout/hierarchy1"/>
    <dgm:cxn modelId="{3AF924C0-BB45-449E-8E2F-2103D2EE4889}" type="presParOf" srcId="{CCFCB811-ABBD-4591-9301-4A6088C10CE3}" destId="{D11311FA-14DC-4AE0-97F3-4407E8C2E96A}" srcOrd="1" destOrd="0" presId="urn:microsoft.com/office/officeart/2005/8/layout/hierarchy1"/>
    <dgm:cxn modelId="{0CFA5764-07D0-4CCF-AC2A-D0EAAF66B28C}" type="presParOf" srcId="{F1A9E111-4730-4B28-B24D-13DFE734E57E}" destId="{F5C980D1-3357-4A7C-A27E-9C2DD4ADAFEB}" srcOrd="1" destOrd="0" presId="urn:microsoft.com/office/officeart/2005/8/layout/hierarchy1"/>
    <dgm:cxn modelId="{B4B7EC65-153C-411B-97F3-C0CAFDF91B36}" type="presParOf" srcId="{F5C980D1-3357-4A7C-A27E-9C2DD4ADAFEB}" destId="{EB7FD21B-956A-4943-A533-65BB27318947}" srcOrd="0" destOrd="0" presId="urn:microsoft.com/office/officeart/2005/8/layout/hierarchy1"/>
    <dgm:cxn modelId="{85DE5A2B-7D01-446E-9C81-DB91970E6DB3}" type="presParOf" srcId="{F5C980D1-3357-4A7C-A27E-9C2DD4ADAFEB}" destId="{BC792E35-F449-4FBB-91A0-5A4CB918DF01}" srcOrd="1" destOrd="0" presId="urn:microsoft.com/office/officeart/2005/8/layout/hierarchy1"/>
    <dgm:cxn modelId="{9AE2F0FB-F8D0-42A0-9F6A-A08943B7B4B5}" type="presParOf" srcId="{BC792E35-F449-4FBB-91A0-5A4CB918DF01}" destId="{9171E93E-8871-4885-BC5F-991F2D9F88D2}" srcOrd="0" destOrd="0" presId="urn:microsoft.com/office/officeart/2005/8/layout/hierarchy1"/>
    <dgm:cxn modelId="{EC72E369-843B-4913-B600-DAD836D77219}" type="presParOf" srcId="{9171E93E-8871-4885-BC5F-991F2D9F88D2}" destId="{7A6A7358-5BBC-4B56-AC5D-12937FB9BF8F}" srcOrd="0" destOrd="0" presId="urn:microsoft.com/office/officeart/2005/8/layout/hierarchy1"/>
    <dgm:cxn modelId="{F7AED283-8777-4904-88B4-0ACACCBFB561}" type="presParOf" srcId="{9171E93E-8871-4885-BC5F-991F2D9F88D2}" destId="{8CEAFFA4-4138-406A-99A6-55C83ED0DE25}" srcOrd="1" destOrd="0" presId="urn:microsoft.com/office/officeart/2005/8/layout/hierarchy1"/>
    <dgm:cxn modelId="{00D45A69-AFBB-44F9-BA4B-0A837569130E}" type="presParOf" srcId="{BC792E35-F449-4FBB-91A0-5A4CB918DF01}" destId="{E9410BC3-98B1-47CA-B1D2-22AB0F2E4596}" srcOrd="1" destOrd="0" presId="urn:microsoft.com/office/officeart/2005/8/layout/hierarchy1"/>
    <dgm:cxn modelId="{62F281BB-DB8D-419C-BBEF-DBAA611EFB66}" type="presParOf" srcId="{F5C980D1-3357-4A7C-A27E-9C2DD4ADAFEB}" destId="{1DABDFA1-C0CE-4610-9A77-08B19AFA8949}" srcOrd="2" destOrd="0" presId="urn:microsoft.com/office/officeart/2005/8/layout/hierarchy1"/>
    <dgm:cxn modelId="{CE2154DD-50A3-4486-A6E4-BED90804A3DE}" type="presParOf" srcId="{F5C980D1-3357-4A7C-A27E-9C2DD4ADAFEB}" destId="{C798EAE0-3B9D-4318-A395-F8B9CB3A144A}" srcOrd="3" destOrd="0" presId="urn:microsoft.com/office/officeart/2005/8/layout/hierarchy1"/>
    <dgm:cxn modelId="{4E79DF74-76FC-4170-865E-EFD42B21CE78}" type="presParOf" srcId="{C798EAE0-3B9D-4318-A395-F8B9CB3A144A}" destId="{D1429DCD-E745-4AA3-9001-B809ED4303E1}" srcOrd="0" destOrd="0" presId="urn:microsoft.com/office/officeart/2005/8/layout/hierarchy1"/>
    <dgm:cxn modelId="{5A189F42-0B0C-4958-B5DE-A4202B651A5B}" type="presParOf" srcId="{D1429DCD-E745-4AA3-9001-B809ED4303E1}" destId="{AA7F1685-D74F-4D86-9640-73A26A6BA6C2}" srcOrd="0" destOrd="0" presId="urn:microsoft.com/office/officeart/2005/8/layout/hierarchy1"/>
    <dgm:cxn modelId="{92028C94-4753-43B8-9C9C-B55A5B08AF43}" type="presParOf" srcId="{D1429DCD-E745-4AA3-9001-B809ED4303E1}" destId="{B062E7DA-5BD1-4F60-9F6B-C5B1C1546DDF}" srcOrd="1" destOrd="0" presId="urn:microsoft.com/office/officeart/2005/8/layout/hierarchy1"/>
    <dgm:cxn modelId="{887BF877-4C3F-4A09-AE10-6AB5CD5FC140}" type="presParOf" srcId="{C798EAE0-3B9D-4318-A395-F8B9CB3A144A}" destId="{901DD379-0B27-4676-B637-19599610C24A}" srcOrd="1" destOrd="0" presId="urn:microsoft.com/office/officeart/2005/8/layout/hierarchy1"/>
    <dgm:cxn modelId="{E2821978-90BC-4031-A1D0-576235D19F4A}" type="presParOf" srcId="{F5C980D1-3357-4A7C-A27E-9C2DD4ADAFEB}" destId="{0A678E74-37CF-40DF-9CE5-1A121BCB1D40}" srcOrd="4" destOrd="0" presId="urn:microsoft.com/office/officeart/2005/8/layout/hierarchy1"/>
    <dgm:cxn modelId="{A3995F0B-3FE3-4AF6-ADDD-542BE2FC07B6}" type="presParOf" srcId="{F5C980D1-3357-4A7C-A27E-9C2DD4ADAFEB}" destId="{CB99D505-AFC8-4C4B-8E94-3A7C04846868}" srcOrd="5" destOrd="0" presId="urn:microsoft.com/office/officeart/2005/8/layout/hierarchy1"/>
    <dgm:cxn modelId="{48118239-D4A1-4991-9949-59F5BDD1C36B}" type="presParOf" srcId="{CB99D505-AFC8-4C4B-8E94-3A7C04846868}" destId="{3471EDF2-FE4F-45DB-9CA0-A52A3CE8F710}" srcOrd="0" destOrd="0" presId="urn:microsoft.com/office/officeart/2005/8/layout/hierarchy1"/>
    <dgm:cxn modelId="{CBB51A46-F7BC-4B0F-9CDC-30B07BBFE5C1}" type="presParOf" srcId="{3471EDF2-FE4F-45DB-9CA0-A52A3CE8F710}" destId="{383C2F48-A60F-4A9C-A97D-6BB134B8F504}" srcOrd="0" destOrd="0" presId="urn:microsoft.com/office/officeart/2005/8/layout/hierarchy1"/>
    <dgm:cxn modelId="{7A2DFE34-947C-490B-955A-F122DE20128A}" type="presParOf" srcId="{3471EDF2-FE4F-45DB-9CA0-A52A3CE8F710}" destId="{1B488EF2-41E5-4850-ABD1-9B9333C4FC19}" srcOrd="1" destOrd="0" presId="urn:microsoft.com/office/officeart/2005/8/layout/hierarchy1"/>
    <dgm:cxn modelId="{B02B0704-CFF3-4C0F-AD38-482F1E5EC636}" type="presParOf" srcId="{CB99D505-AFC8-4C4B-8E94-3A7C04846868}" destId="{49CCB893-56E1-4285-9336-62EF2C3AC5F1}" srcOrd="1" destOrd="0" presId="urn:microsoft.com/office/officeart/2005/8/layout/hierarchy1"/>
    <dgm:cxn modelId="{72F0E051-ABDA-4467-9D96-0E06203E9B9C}" type="presParOf" srcId="{F5C980D1-3357-4A7C-A27E-9C2DD4ADAFEB}" destId="{200F321E-8C4C-4903-B8D5-8F770575325E}" srcOrd="6" destOrd="0" presId="urn:microsoft.com/office/officeart/2005/8/layout/hierarchy1"/>
    <dgm:cxn modelId="{23B82572-DFCC-40C5-AD35-E9B93F5D1434}" type="presParOf" srcId="{F5C980D1-3357-4A7C-A27E-9C2DD4ADAFEB}" destId="{3D29FD33-3206-4722-8763-2E50DAC0FF9A}" srcOrd="7" destOrd="0" presId="urn:microsoft.com/office/officeart/2005/8/layout/hierarchy1"/>
    <dgm:cxn modelId="{6DC4E67F-8E7B-46A7-93C7-EC68D8A65EBB}" type="presParOf" srcId="{3D29FD33-3206-4722-8763-2E50DAC0FF9A}" destId="{F012DF76-18BD-45EF-A3ED-7E90A9BA300F}" srcOrd="0" destOrd="0" presId="urn:microsoft.com/office/officeart/2005/8/layout/hierarchy1"/>
    <dgm:cxn modelId="{6AE8ACBA-7C66-4632-A530-82CB64F5C8CB}" type="presParOf" srcId="{F012DF76-18BD-45EF-A3ED-7E90A9BA300F}" destId="{07232CDE-F459-43BC-A61A-5B7D283DA6EF}" srcOrd="0" destOrd="0" presId="urn:microsoft.com/office/officeart/2005/8/layout/hierarchy1"/>
    <dgm:cxn modelId="{D6B93F08-80ED-47F4-A09C-BDEB473573A4}" type="presParOf" srcId="{F012DF76-18BD-45EF-A3ED-7E90A9BA300F}" destId="{00D311D7-1EFA-4260-B3B9-D82DCA1F5CA9}" srcOrd="1" destOrd="0" presId="urn:microsoft.com/office/officeart/2005/8/layout/hierarchy1"/>
    <dgm:cxn modelId="{5D5A583D-4375-42C4-BC78-60FAB866583C}" type="presParOf" srcId="{3D29FD33-3206-4722-8763-2E50DAC0FF9A}" destId="{016B834A-9E4F-4496-B4AB-0F2E0FD80E81}" srcOrd="1" destOrd="0" presId="urn:microsoft.com/office/officeart/2005/8/layout/hierarchy1"/>
    <dgm:cxn modelId="{8CA3B443-BEA7-42F8-86B7-48CD15664ADA}" type="presParOf" srcId="{016B834A-9E4F-4496-B4AB-0F2E0FD80E81}" destId="{642C4BCD-75ED-4FC6-83BC-508AD5587DD8}" srcOrd="0" destOrd="0" presId="urn:microsoft.com/office/officeart/2005/8/layout/hierarchy1"/>
    <dgm:cxn modelId="{3AC09C5A-136D-461A-A829-D78667F3C1A5}" type="presParOf" srcId="{016B834A-9E4F-4496-B4AB-0F2E0FD80E81}" destId="{B406EAF3-DAAB-4E10-96E2-279383CA580E}" srcOrd="1" destOrd="0" presId="urn:microsoft.com/office/officeart/2005/8/layout/hierarchy1"/>
    <dgm:cxn modelId="{4B70FCCB-A7FA-4E5E-92D7-3EBEC6081F70}" type="presParOf" srcId="{B406EAF3-DAAB-4E10-96E2-279383CA580E}" destId="{C4D8D44E-626A-49AA-A426-7FECC9F138A4}" srcOrd="0" destOrd="0" presId="urn:microsoft.com/office/officeart/2005/8/layout/hierarchy1"/>
    <dgm:cxn modelId="{C4772296-8258-4883-A167-7BEBC1363AE5}" type="presParOf" srcId="{C4D8D44E-626A-49AA-A426-7FECC9F138A4}" destId="{59734B27-C2D8-491C-9FFC-AFBF029CA450}" srcOrd="0" destOrd="0" presId="urn:microsoft.com/office/officeart/2005/8/layout/hierarchy1"/>
    <dgm:cxn modelId="{5F536829-854B-4058-B727-6BF1A9D109E1}" type="presParOf" srcId="{C4D8D44E-626A-49AA-A426-7FECC9F138A4}" destId="{FB7ADAD0-A274-47F7-8A33-2EBC7BB06DC4}" srcOrd="1" destOrd="0" presId="urn:microsoft.com/office/officeart/2005/8/layout/hierarchy1"/>
    <dgm:cxn modelId="{5E95B6F1-E155-418C-92C9-FB251DF767AA}" type="presParOf" srcId="{B406EAF3-DAAB-4E10-96E2-279383CA580E}" destId="{E7ABBF89-B47D-4903-A73D-D560F19FEDA3}" srcOrd="1" destOrd="0" presId="urn:microsoft.com/office/officeart/2005/8/layout/hierarchy1"/>
    <dgm:cxn modelId="{F612CA18-7B3A-4048-AFD6-7393A335411C}" type="presParOf" srcId="{016B834A-9E4F-4496-B4AB-0F2E0FD80E81}" destId="{A09F5885-2560-4C7D-8C58-C10F5F94F8EC}" srcOrd="2" destOrd="0" presId="urn:microsoft.com/office/officeart/2005/8/layout/hierarchy1"/>
    <dgm:cxn modelId="{1B2234D3-A40B-4D27-B1E2-DA6D62FC0A16}" type="presParOf" srcId="{016B834A-9E4F-4496-B4AB-0F2E0FD80E81}" destId="{81FC7069-88BC-4545-9AEF-62A2DC8DA356}" srcOrd="3" destOrd="0" presId="urn:microsoft.com/office/officeart/2005/8/layout/hierarchy1"/>
    <dgm:cxn modelId="{37E10781-5987-414A-BABF-3DA05A882C51}" type="presParOf" srcId="{81FC7069-88BC-4545-9AEF-62A2DC8DA356}" destId="{59936CCB-DBE4-449B-8F62-FD920523D299}" srcOrd="0" destOrd="0" presId="urn:microsoft.com/office/officeart/2005/8/layout/hierarchy1"/>
    <dgm:cxn modelId="{FF351986-52D1-4913-BBA2-F25333AA1762}" type="presParOf" srcId="{59936CCB-DBE4-449B-8F62-FD920523D299}" destId="{4894A371-5C5F-42D6-A199-C8477CCA7E8C}" srcOrd="0" destOrd="0" presId="urn:microsoft.com/office/officeart/2005/8/layout/hierarchy1"/>
    <dgm:cxn modelId="{EC3AE12A-2BC8-45E6-AF24-940D81586E25}" type="presParOf" srcId="{59936CCB-DBE4-449B-8F62-FD920523D299}" destId="{8A516D53-AE5A-40AA-A6E5-49D5A3822126}" srcOrd="1" destOrd="0" presId="urn:microsoft.com/office/officeart/2005/8/layout/hierarchy1"/>
    <dgm:cxn modelId="{4452C407-C16E-495C-819A-5BA080AC83CD}" type="presParOf" srcId="{81FC7069-88BC-4545-9AEF-62A2DC8DA356}" destId="{34611A07-891F-46F2-9D88-A990EEE60D6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По материалу верха 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DEA0-64A8-41F6-AAC1-84D630EEFB16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натуральной кожи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B1B20-9D55-41C4-AC7F-3830AF96FBF4}" type="parTrans" cxnId="{9D780EB9-24E4-4F43-9057-94932278618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ECCEA-4D01-416F-99B8-F8DD37C7349B}" type="sibTrans" cxnId="{9D780EB9-24E4-4F43-9057-94932278618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6D0BE2-B6C8-4799-B63D-CEC866B99C70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искусственной  кожи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942CAC-AF70-4387-AB35-11B14B00C273}" type="sibTrans" cxnId="{864646BE-05B8-4889-B273-3A307A41DD44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599B08-4FC2-4170-94D2-D7FFF2172C89}" type="parTrans" cxnId="{864646BE-05B8-4889-B273-3A307A41DD44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2E2018-B758-4031-A476-D0D717DE6A03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синтетической кожи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C5363D-7C3A-49F4-83F0-601C3F2F1BD3}" type="parTrans" cxnId="{5FE849F2-6066-4491-9792-AF38E2C59D01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06951A-CD34-4965-BCF0-258CDBC7AAED}" type="sibTrans" cxnId="{5FE849F2-6066-4491-9792-AF38E2C59D01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BD93DA-078D-410D-8AA0-D9FB56D95BC3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текстильных материалов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9F02A0-B101-4B76-8FAE-5A56DE365884}" type="parTrans" cxnId="{7D7D7DAF-77F6-4D20-A15D-5772C5694083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DE6DA4-1474-436D-BCA3-1105C2427EEC}" type="sibTrans" cxnId="{7D7D7DAF-77F6-4D20-A15D-5772C5694083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E08E99-CA21-4F8E-B6D7-D99F70CDBB00}">
      <dgm:prSet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комбинированных материалов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A6117B-B17A-4535-9FC1-5B8F72A043CA}" type="parTrans" cxnId="{8FB01D09-64A3-4580-A6F8-20BDAC48F635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09011-2DB5-417E-AF97-97E2BFAF83CD}" type="sibTrans" cxnId="{8FB01D09-64A3-4580-A6F8-20BDAC48F635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412905" custScaleY="5656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EB7FD21B-956A-4943-A533-65BB27318947}" type="pres">
      <dgm:prSet presAssocID="{AE7B1B20-9D55-41C4-AC7F-3830AF96FBF4}" presName="Name10" presStyleLbl="parChTrans1D2" presStyleIdx="0" presStyleCnt="5"/>
      <dgm:spPr/>
      <dgm:t>
        <a:bodyPr/>
        <a:lstStyle/>
        <a:p>
          <a:endParaRPr lang="ru-RU"/>
        </a:p>
      </dgm:t>
    </dgm:pt>
    <dgm:pt modelId="{BC792E35-F449-4FBB-91A0-5A4CB918DF01}" type="pres">
      <dgm:prSet presAssocID="{5EF3DEA0-64A8-41F6-AAC1-84D630EEFB16}" presName="hierRoot2" presStyleCnt="0"/>
      <dgm:spPr/>
    </dgm:pt>
    <dgm:pt modelId="{9171E93E-8871-4885-BC5F-991F2D9F88D2}" type="pres">
      <dgm:prSet presAssocID="{5EF3DEA0-64A8-41F6-AAC1-84D630EEFB16}" presName="composite2" presStyleCnt="0"/>
      <dgm:spPr/>
    </dgm:pt>
    <dgm:pt modelId="{7A6A7358-5BBC-4B56-AC5D-12937FB9BF8F}" type="pres">
      <dgm:prSet presAssocID="{5EF3DEA0-64A8-41F6-AAC1-84D630EEFB16}" presName="background2" presStyleLbl="node2" presStyleIdx="0" presStyleCnt="5"/>
      <dgm:spPr/>
    </dgm:pt>
    <dgm:pt modelId="{8CEAFFA4-4138-406A-99A6-55C83ED0DE25}" type="pres">
      <dgm:prSet presAssocID="{5EF3DEA0-64A8-41F6-AAC1-84D630EEFB16}" presName="text2" presStyleLbl="fgAcc2" presStyleIdx="0" presStyleCnt="5" custScaleX="1193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10BC3-98B1-47CA-B1D2-22AB0F2E4596}" type="pres">
      <dgm:prSet presAssocID="{5EF3DEA0-64A8-41F6-AAC1-84D630EEFB16}" presName="hierChild3" presStyleCnt="0"/>
      <dgm:spPr/>
    </dgm:pt>
    <dgm:pt modelId="{1DABDFA1-C0CE-4610-9A77-08B19AFA8949}" type="pres">
      <dgm:prSet presAssocID="{5F599B08-4FC2-4170-94D2-D7FFF2172C89}" presName="Name10" presStyleLbl="parChTrans1D2" presStyleIdx="1" presStyleCnt="5"/>
      <dgm:spPr/>
      <dgm:t>
        <a:bodyPr/>
        <a:lstStyle/>
        <a:p>
          <a:endParaRPr lang="ru-RU"/>
        </a:p>
      </dgm:t>
    </dgm:pt>
    <dgm:pt modelId="{C798EAE0-3B9D-4318-A395-F8B9CB3A144A}" type="pres">
      <dgm:prSet presAssocID="{B66D0BE2-B6C8-4799-B63D-CEC866B99C70}" presName="hierRoot2" presStyleCnt="0"/>
      <dgm:spPr/>
    </dgm:pt>
    <dgm:pt modelId="{D1429DCD-E745-4AA3-9001-B809ED4303E1}" type="pres">
      <dgm:prSet presAssocID="{B66D0BE2-B6C8-4799-B63D-CEC866B99C70}" presName="composite2" presStyleCnt="0"/>
      <dgm:spPr/>
    </dgm:pt>
    <dgm:pt modelId="{AA7F1685-D74F-4D86-9640-73A26A6BA6C2}" type="pres">
      <dgm:prSet presAssocID="{B66D0BE2-B6C8-4799-B63D-CEC866B99C70}" presName="background2" presStyleLbl="node2" presStyleIdx="1" presStyleCnt="5"/>
      <dgm:spPr/>
    </dgm:pt>
    <dgm:pt modelId="{B062E7DA-5BD1-4F60-9F6B-C5B1C1546DDF}" type="pres">
      <dgm:prSet presAssocID="{B66D0BE2-B6C8-4799-B63D-CEC866B99C70}" presName="text2" presStyleLbl="fgAcc2" presStyleIdx="1" presStyleCnt="5" custScaleX="1308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1DD379-0B27-4676-B637-19599610C24A}" type="pres">
      <dgm:prSet presAssocID="{B66D0BE2-B6C8-4799-B63D-CEC866B99C70}" presName="hierChild3" presStyleCnt="0"/>
      <dgm:spPr/>
    </dgm:pt>
    <dgm:pt modelId="{0A678E74-37CF-40DF-9CE5-1A121BCB1D40}" type="pres">
      <dgm:prSet presAssocID="{91C5363D-7C3A-49F4-83F0-601C3F2F1BD3}" presName="Name10" presStyleLbl="parChTrans1D2" presStyleIdx="2" presStyleCnt="5"/>
      <dgm:spPr/>
      <dgm:t>
        <a:bodyPr/>
        <a:lstStyle/>
        <a:p>
          <a:endParaRPr lang="ru-RU"/>
        </a:p>
      </dgm:t>
    </dgm:pt>
    <dgm:pt modelId="{CB99D505-AFC8-4C4B-8E94-3A7C04846868}" type="pres">
      <dgm:prSet presAssocID="{9F2E2018-B758-4031-A476-D0D717DE6A03}" presName="hierRoot2" presStyleCnt="0"/>
      <dgm:spPr/>
    </dgm:pt>
    <dgm:pt modelId="{3471EDF2-FE4F-45DB-9CA0-A52A3CE8F710}" type="pres">
      <dgm:prSet presAssocID="{9F2E2018-B758-4031-A476-D0D717DE6A03}" presName="composite2" presStyleCnt="0"/>
      <dgm:spPr/>
    </dgm:pt>
    <dgm:pt modelId="{383C2F48-A60F-4A9C-A97D-6BB134B8F504}" type="pres">
      <dgm:prSet presAssocID="{9F2E2018-B758-4031-A476-D0D717DE6A03}" presName="background2" presStyleLbl="node2" presStyleIdx="2" presStyleCnt="5"/>
      <dgm:spPr/>
    </dgm:pt>
    <dgm:pt modelId="{1B488EF2-41E5-4850-ABD1-9B9333C4FC19}" type="pres">
      <dgm:prSet presAssocID="{9F2E2018-B758-4031-A476-D0D717DE6A03}" presName="text2" presStyleLbl="fgAcc2" presStyleIdx="2" presStyleCnt="5" custScaleX="1277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CCB893-56E1-4285-9336-62EF2C3AC5F1}" type="pres">
      <dgm:prSet presAssocID="{9F2E2018-B758-4031-A476-D0D717DE6A03}" presName="hierChild3" presStyleCnt="0"/>
      <dgm:spPr/>
    </dgm:pt>
    <dgm:pt modelId="{200F321E-8C4C-4903-B8D5-8F770575325E}" type="pres">
      <dgm:prSet presAssocID="{3C9F02A0-B101-4B76-8FAE-5A56DE365884}" presName="Name10" presStyleLbl="parChTrans1D2" presStyleIdx="3" presStyleCnt="5"/>
      <dgm:spPr/>
      <dgm:t>
        <a:bodyPr/>
        <a:lstStyle/>
        <a:p>
          <a:endParaRPr lang="ru-RU"/>
        </a:p>
      </dgm:t>
    </dgm:pt>
    <dgm:pt modelId="{3D29FD33-3206-4722-8763-2E50DAC0FF9A}" type="pres">
      <dgm:prSet presAssocID="{19BD93DA-078D-410D-8AA0-D9FB56D95BC3}" presName="hierRoot2" presStyleCnt="0"/>
      <dgm:spPr/>
    </dgm:pt>
    <dgm:pt modelId="{F012DF76-18BD-45EF-A3ED-7E90A9BA300F}" type="pres">
      <dgm:prSet presAssocID="{19BD93DA-078D-410D-8AA0-D9FB56D95BC3}" presName="composite2" presStyleCnt="0"/>
      <dgm:spPr/>
    </dgm:pt>
    <dgm:pt modelId="{07232CDE-F459-43BC-A61A-5B7D283DA6EF}" type="pres">
      <dgm:prSet presAssocID="{19BD93DA-078D-410D-8AA0-D9FB56D95BC3}" presName="background2" presStyleLbl="node2" presStyleIdx="3" presStyleCnt="5"/>
      <dgm:spPr/>
    </dgm:pt>
    <dgm:pt modelId="{00D311D7-1EFA-4260-B3B9-D82DCA1F5CA9}" type="pres">
      <dgm:prSet presAssocID="{19BD93DA-078D-410D-8AA0-D9FB56D95BC3}" presName="text2" presStyleLbl="fgAcc2" presStyleIdx="3" presStyleCnt="5" custScaleX="1111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16B834A-9E4F-4496-B4AB-0F2E0FD80E81}" type="pres">
      <dgm:prSet presAssocID="{19BD93DA-078D-410D-8AA0-D9FB56D95BC3}" presName="hierChild3" presStyleCnt="0"/>
      <dgm:spPr/>
    </dgm:pt>
    <dgm:pt modelId="{73ECBF12-0D58-46C2-ACE6-41E30C89EE26}" type="pres">
      <dgm:prSet presAssocID="{53A6117B-B17A-4535-9FC1-5B8F72A043CA}" presName="Name10" presStyleLbl="parChTrans1D2" presStyleIdx="4" presStyleCnt="5"/>
      <dgm:spPr/>
      <dgm:t>
        <a:bodyPr/>
        <a:lstStyle/>
        <a:p>
          <a:endParaRPr lang="ru-RU"/>
        </a:p>
      </dgm:t>
    </dgm:pt>
    <dgm:pt modelId="{F6ECE2A3-76B4-4E39-BF68-928D7D8CF2C5}" type="pres">
      <dgm:prSet presAssocID="{66E08E99-CA21-4F8E-B6D7-D99F70CDBB00}" presName="hierRoot2" presStyleCnt="0"/>
      <dgm:spPr/>
    </dgm:pt>
    <dgm:pt modelId="{DB2E1A5B-0222-404A-B764-4C50D6657D69}" type="pres">
      <dgm:prSet presAssocID="{66E08E99-CA21-4F8E-B6D7-D99F70CDBB00}" presName="composite2" presStyleCnt="0"/>
      <dgm:spPr/>
    </dgm:pt>
    <dgm:pt modelId="{DB3A849A-DB55-432E-9FBE-67F52FEB54F3}" type="pres">
      <dgm:prSet presAssocID="{66E08E99-CA21-4F8E-B6D7-D99F70CDBB00}" presName="background2" presStyleLbl="node2" presStyleIdx="4" presStyleCnt="5"/>
      <dgm:spPr/>
    </dgm:pt>
    <dgm:pt modelId="{373EAF8A-F838-42E6-8FAE-08E7701AA1CC}" type="pres">
      <dgm:prSet presAssocID="{66E08E99-CA21-4F8E-B6D7-D99F70CDBB00}" presName="text2" presStyleLbl="fgAcc2" presStyleIdx="4" presStyleCnt="5" custScaleX="1517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EF970B-8644-412B-9CDE-2A760EA248FB}" type="pres">
      <dgm:prSet presAssocID="{66E08E99-CA21-4F8E-B6D7-D99F70CDBB00}" presName="hierChild3" presStyleCnt="0"/>
      <dgm:spPr/>
    </dgm:pt>
  </dgm:ptLst>
  <dgm:cxnLst>
    <dgm:cxn modelId="{5FE849F2-6066-4491-9792-AF38E2C59D01}" srcId="{3B414F73-02DB-4D01-8676-7D083DE81811}" destId="{9F2E2018-B758-4031-A476-D0D717DE6A03}" srcOrd="2" destOrd="0" parTransId="{91C5363D-7C3A-49F4-83F0-601C3F2F1BD3}" sibTransId="{0306951A-CD34-4965-BCF0-258CDBC7AAED}"/>
    <dgm:cxn modelId="{DD28863E-9965-49F6-886B-AA596988EEAD}" type="presOf" srcId="{91C5363D-7C3A-49F4-83F0-601C3F2F1BD3}" destId="{0A678E74-37CF-40DF-9CE5-1A121BCB1D40}" srcOrd="0" destOrd="0" presId="urn:microsoft.com/office/officeart/2005/8/layout/hierarchy1"/>
    <dgm:cxn modelId="{6B8281E6-B12B-437D-B8F8-E48FDD82BC8D}" type="presOf" srcId="{3B414F73-02DB-4D01-8676-7D083DE81811}" destId="{D11311FA-14DC-4AE0-97F3-4407E8C2E96A}" srcOrd="0" destOrd="0" presId="urn:microsoft.com/office/officeart/2005/8/layout/hierarchy1"/>
    <dgm:cxn modelId="{E08E9BFA-1D65-432F-8321-E5E1D5AC559F}" type="presOf" srcId="{4FD08BA6-0770-4932-8CF4-9146A01DB362}" destId="{10E7E5EC-6B81-45BF-AB8C-68AF8B3D4189}" srcOrd="0" destOrd="0" presId="urn:microsoft.com/office/officeart/2005/8/layout/hierarchy1"/>
    <dgm:cxn modelId="{682FA7A5-FA2B-4DD7-A334-B6B7BD56148B}" type="presOf" srcId="{66E08E99-CA21-4F8E-B6D7-D99F70CDBB00}" destId="{373EAF8A-F838-42E6-8FAE-08E7701AA1CC}" srcOrd="0" destOrd="0" presId="urn:microsoft.com/office/officeart/2005/8/layout/hierarchy1"/>
    <dgm:cxn modelId="{9D780EB9-24E4-4F43-9057-949322786182}" srcId="{3B414F73-02DB-4D01-8676-7D083DE81811}" destId="{5EF3DEA0-64A8-41F6-AAC1-84D630EEFB16}" srcOrd="0" destOrd="0" parTransId="{AE7B1B20-9D55-41C4-AC7F-3830AF96FBF4}" sibTransId="{FC2ECCEA-4D01-416F-99B8-F8DD37C7349B}"/>
    <dgm:cxn modelId="{B250760E-3C99-4FFF-9884-0F52A1BF591C}" type="presOf" srcId="{B66D0BE2-B6C8-4799-B63D-CEC866B99C70}" destId="{B062E7DA-5BD1-4F60-9F6B-C5B1C1546DDF}" srcOrd="0" destOrd="0" presId="urn:microsoft.com/office/officeart/2005/8/layout/hierarchy1"/>
    <dgm:cxn modelId="{1C10FCA4-8577-4289-BD03-2C350657DFC7}" type="presOf" srcId="{5EF3DEA0-64A8-41F6-AAC1-84D630EEFB16}" destId="{8CEAFFA4-4138-406A-99A6-55C83ED0DE25}" srcOrd="0" destOrd="0" presId="urn:microsoft.com/office/officeart/2005/8/layout/hierarchy1"/>
    <dgm:cxn modelId="{864646BE-05B8-4889-B273-3A307A41DD44}" srcId="{3B414F73-02DB-4D01-8676-7D083DE81811}" destId="{B66D0BE2-B6C8-4799-B63D-CEC866B99C70}" srcOrd="1" destOrd="0" parTransId="{5F599B08-4FC2-4170-94D2-D7FFF2172C89}" sibTransId="{60942CAC-AF70-4387-AB35-11B14B00C273}"/>
    <dgm:cxn modelId="{7D7D7DAF-77F6-4D20-A15D-5772C5694083}" srcId="{3B414F73-02DB-4D01-8676-7D083DE81811}" destId="{19BD93DA-078D-410D-8AA0-D9FB56D95BC3}" srcOrd="3" destOrd="0" parTransId="{3C9F02A0-B101-4B76-8FAE-5A56DE365884}" sibTransId="{55DE6DA4-1474-436D-BCA3-1105C2427EEC}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29BA1DC3-B10E-40E6-B8DF-5D3857DD9B1F}" type="presOf" srcId="{5F599B08-4FC2-4170-94D2-D7FFF2172C89}" destId="{1DABDFA1-C0CE-4610-9A77-08B19AFA8949}" srcOrd="0" destOrd="0" presId="urn:microsoft.com/office/officeart/2005/8/layout/hierarchy1"/>
    <dgm:cxn modelId="{AAAD30AD-2C9E-49EE-80FB-003EBBAC56B0}" type="presOf" srcId="{53A6117B-B17A-4535-9FC1-5B8F72A043CA}" destId="{73ECBF12-0D58-46C2-ACE6-41E30C89EE26}" srcOrd="0" destOrd="0" presId="urn:microsoft.com/office/officeart/2005/8/layout/hierarchy1"/>
    <dgm:cxn modelId="{3878F8C1-C215-4786-B423-1F518892434C}" type="presOf" srcId="{19BD93DA-078D-410D-8AA0-D9FB56D95BC3}" destId="{00D311D7-1EFA-4260-B3B9-D82DCA1F5CA9}" srcOrd="0" destOrd="0" presId="urn:microsoft.com/office/officeart/2005/8/layout/hierarchy1"/>
    <dgm:cxn modelId="{B71BE0F7-A775-4EE0-B4A3-6EF3B11880DB}" type="presOf" srcId="{9F2E2018-B758-4031-A476-D0D717DE6A03}" destId="{1B488EF2-41E5-4850-ABD1-9B9333C4FC19}" srcOrd="0" destOrd="0" presId="urn:microsoft.com/office/officeart/2005/8/layout/hierarchy1"/>
    <dgm:cxn modelId="{0E4344A7-86AC-4ACD-8929-620346879200}" type="presOf" srcId="{AE7B1B20-9D55-41C4-AC7F-3830AF96FBF4}" destId="{EB7FD21B-956A-4943-A533-65BB27318947}" srcOrd="0" destOrd="0" presId="urn:microsoft.com/office/officeart/2005/8/layout/hierarchy1"/>
    <dgm:cxn modelId="{BC4DDE6D-6861-4323-84A0-3BB3B38109E7}" type="presOf" srcId="{3C9F02A0-B101-4B76-8FAE-5A56DE365884}" destId="{200F321E-8C4C-4903-B8D5-8F770575325E}" srcOrd="0" destOrd="0" presId="urn:microsoft.com/office/officeart/2005/8/layout/hierarchy1"/>
    <dgm:cxn modelId="{8FB01D09-64A3-4580-A6F8-20BDAC48F635}" srcId="{3B414F73-02DB-4D01-8676-7D083DE81811}" destId="{66E08E99-CA21-4F8E-B6D7-D99F70CDBB00}" srcOrd="4" destOrd="0" parTransId="{53A6117B-B17A-4535-9FC1-5B8F72A043CA}" sibTransId="{8FA09011-2DB5-417E-AF97-97E2BFAF83CD}"/>
    <dgm:cxn modelId="{B8E820E5-945B-46F5-9B25-CBF38EC7418F}" type="presParOf" srcId="{10E7E5EC-6B81-45BF-AB8C-68AF8B3D4189}" destId="{F1A9E111-4730-4B28-B24D-13DFE734E57E}" srcOrd="0" destOrd="0" presId="urn:microsoft.com/office/officeart/2005/8/layout/hierarchy1"/>
    <dgm:cxn modelId="{5BA8B5A4-FA42-4764-AF16-D171E2D57B16}" type="presParOf" srcId="{F1A9E111-4730-4B28-B24D-13DFE734E57E}" destId="{CCFCB811-ABBD-4591-9301-4A6088C10CE3}" srcOrd="0" destOrd="0" presId="urn:microsoft.com/office/officeart/2005/8/layout/hierarchy1"/>
    <dgm:cxn modelId="{9DFABDCF-7C49-4D17-A321-BE9166031609}" type="presParOf" srcId="{CCFCB811-ABBD-4591-9301-4A6088C10CE3}" destId="{78ADE698-5022-4E27-A03A-4095E68C111A}" srcOrd="0" destOrd="0" presId="urn:microsoft.com/office/officeart/2005/8/layout/hierarchy1"/>
    <dgm:cxn modelId="{C441BF41-2C18-465B-ADB5-56177C07C8A3}" type="presParOf" srcId="{CCFCB811-ABBD-4591-9301-4A6088C10CE3}" destId="{D11311FA-14DC-4AE0-97F3-4407E8C2E96A}" srcOrd="1" destOrd="0" presId="urn:microsoft.com/office/officeart/2005/8/layout/hierarchy1"/>
    <dgm:cxn modelId="{F0B41895-6D1B-40C5-A1D5-6F8AA1A09BAE}" type="presParOf" srcId="{F1A9E111-4730-4B28-B24D-13DFE734E57E}" destId="{F5C980D1-3357-4A7C-A27E-9C2DD4ADAFEB}" srcOrd="1" destOrd="0" presId="urn:microsoft.com/office/officeart/2005/8/layout/hierarchy1"/>
    <dgm:cxn modelId="{548059E0-5B43-40F0-A197-EDDAC95849A6}" type="presParOf" srcId="{F5C980D1-3357-4A7C-A27E-9C2DD4ADAFEB}" destId="{EB7FD21B-956A-4943-A533-65BB27318947}" srcOrd="0" destOrd="0" presId="urn:microsoft.com/office/officeart/2005/8/layout/hierarchy1"/>
    <dgm:cxn modelId="{BA566F1D-A6D5-4DA8-9BCF-05431C7F5FDF}" type="presParOf" srcId="{F5C980D1-3357-4A7C-A27E-9C2DD4ADAFEB}" destId="{BC792E35-F449-4FBB-91A0-5A4CB918DF01}" srcOrd="1" destOrd="0" presId="urn:microsoft.com/office/officeart/2005/8/layout/hierarchy1"/>
    <dgm:cxn modelId="{5DF8F958-5687-43B8-9C41-9A7155BC1814}" type="presParOf" srcId="{BC792E35-F449-4FBB-91A0-5A4CB918DF01}" destId="{9171E93E-8871-4885-BC5F-991F2D9F88D2}" srcOrd="0" destOrd="0" presId="urn:microsoft.com/office/officeart/2005/8/layout/hierarchy1"/>
    <dgm:cxn modelId="{DCFC71C3-7E97-44EF-A51C-61F0AE34B7BB}" type="presParOf" srcId="{9171E93E-8871-4885-BC5F-991F2D9F88D2}" destId="{7A6A7358-5BBC-4B56-AC5D-12937FB9BF8F}" srcOrd="0" destOrd="0" presId="urn:microsoft.com/office/officeart/2005/8/layout/hierarchy1"/>
    <dgm:cxn modelId="{B0801F13-38D8-4BD9-8AEF-B9E212C703EE}" type="presParOf" srcId="{9171E93E-8871-4885-BC5F-991F2D9F88D2}" destId="{8CEAFFA4-4138-406A-99A6-55C83ED0DE25}" srcOrd="1" destOrd="0" presId="urn:microsoft.com/office/officeart/2005/8/layout/hierarchy1"/>
    <dgm:cxn modelId="{96FD8C02-C953-4499-A4B2-91CE9FA6C4A6}" type="presParOf" srcId="{BC792E35-F449-4FBB-91A0-5A4CB918DF01}" destId="{E9410BC3-98B1-47CA-B1D2-22AB0F2E4596}" srcOrd="1" destOrd="0" presId="urn:microsoft.com/office/officeart/2005/8/layout/hierarchy1"/>
    <dgm:cxn modelId="{B3D72B7D-B570-4B50-9FFE-629A9BC16B96}" type="presParOf" srcId="{F5C980D1-3357-4A7C-A27E-9C2DD4ADAFEB}" destId="{1DABDFA1-C0CE-4610-9A77-08B19AFA8949}" srcOrd="2" destOrd="0" presId="urn:microsoft.com/office/officeart/2005/8/layout/hierarchy1"/>
    <dgm:cxn modelId="{32B5C98A-B3BE-4CBD-A134-6B98794229A9}" type="presParOf" srcId="{F5C980D1-3357-4A7C-A27E-9C2DD4ADAFEB}" destId="{C798EAE0-3B9D-4318-A395-F8B9CB3A144A}" srcOrd="3" destOrd="0" presId="urn:microsoft.com/office/officeart/2005/8/layout/hierarchy1"/>
    <dgm:cxn modelId="{888E8CD4-87FB-4ACA-9C23-2DB4B4FC573B}" type="presParOf" srcId="{C798EAE0-3B9D-4318-A395-F8B9CB3A144A}" destId="{D1429DCD-E745-4AA3-9001-B809ED4303E1}" srcOrd="0" destOrd="0" presId="urn:microsoft.com/office/officeart/2005/8/layout/hierarchy1"/>
    <dgm:cxn modelId="{A3F4928B-4005-4C83-840C-1FD4F7EF4113}" type="presParOf" srcId="{D1429DCD-E745-4AA3-9001-B809ED4303E1}" destId="{AA7F1685-D74F-4D86-9640-73A26A6BA6C2}" srcOrd="0" destOrd="0" presId="urn:microsoft.com/office/officeart/2005/8/layout/hierarchy1"/>
    <dgm:cxn modelId="{C559D430-9F1F-4F16-B99B-5761F52DD7E9}" type="presParOf" srcId="{D1429DCD-E745-4AA3-9001-B809ED4303E1}" destId="{B062E7DA-5BD1-4F60-9F6B-C5B1C1546DDF}" srcOrd="1" destOrd="0" presId="urn:microsoft.com/office/officeart/2005/8/layout/hierarchy1"/>
    <dgm:cxn modelId="{DF1A3F04-1E1D-42C9-8C2E-4DD94D3363CC}" type="presParOf" srcId="{C798EAE0-3B9D-4318-A395-F8B9CB3A144A}" destId="{901DD379-0B27-4676-B637-19599610C24A}" srcOrd="1" destOrd="0" presId="urn:microsoft.com/office/officeart/2005/8/layout/hierarchy1"/>
    <dgm:cxn modelId="{3ACD29F8-B98E-48B3-8BAB-162A5B92965A}" type="presParOf" srcId="{F5C980D1-3357-4A7C-A27E-9C2DD4ADAFEB}" destId="{0A678E74-37CF-40DF-9CE5-1A121BCB1D40}" srcOrd="4" destOrd="0" presId="urn:microsoft.com/office/officeart/2005/8/layout/hierarchy1"/>
    <dgm:cxn modelId="{D545C677-E854-4671-A392-FD26B3C65153}" type="presParOf" srcId="{F5C980D1-3357-4A7C-A27E-9C2DD4ADAFEB}" destId="{CB99D505-AFC8-4C4B-8E94-3A7C04846868}" srcOrd="5" destOrd="0" presId="urn:microsoft.com/office/officeart/2005/8/layout/hierarchy1"/>
    <dgm:cxn modelId="{0371AC25-88E4-481C-B0B5-1219BBD54138}" type="presParOf" srcId="{CB99D505-AFC8-4C4B-8E94-3A7C04846868}" destId="{3471EDF2-FE4F-45DB-9CA0-A52A3CE8F710}" srcOrd="0" destOrd="0" presId="urn:microsoft.com/office/officeart/2005/8/layout/hierarchy1"/>
    <dgm:cxn modelId="{AC671E6C-93E8-4543-95D2-2C92911C21BA}" type="presParOf" srcId="{3471EDF2-FE4F-45DB-9CA0-A52A3CE8F710}" destId="{383C2F48-A60F-4A9C-A97D-6BB134B8F504}" srcOrd="0" destOrd="0" presId="urn:microsoft.com/office/officeart/2005/8/layout/hierarchy1"/>
    <dgm:cxn modelId="{CEA9BCC4-4055-4C45-80E2-6AA2D78A5388}" type="presParOf" srcId="{3471EDF2-FE4F-45DB-9CA0-A52A3CE8F710}" destId="{1B488EF2-41E5-4850-ABD1-9B9333C4FC19}" srcOrd="1" destOrd="0" presId="urn:microsoft.com/office/officeart/2005/8/layout/hierarchy1"/>
    <dgm:cxn modelId="{A6E71237-2CB2-4E44-B8A3-DF47353E288C}" type="presParOf" srcId="{CB99D505-AFC8-4C4B-8E94-3A7C04846868}" destId="{49CCB893-56E1-4285-9336-62EF2C3AC5F1}" srcOrd="1" destOrd="0" presId="urn:microsoft.com/office/officeart/2005/8/layout/hierarchy1"/>
    <dgm:cxn modelId="{5ABD18CD-C1AA-4F75-B82A-D682CD551AAE}" type="presParOf" srcId="{F5C980D1-3357-4A7C-A27E-9C2DD4ADAFEB}" destId="{200F321E-8C4C-4903-B8D5-8F770575325E}" srcOrd="6" destOrd="0" presId="urn:microsoft.com/office/officeart/2005/8/layout/hierarchy1"/>
    <dgm:cxn modelId="{C4CF224E-3D04-4DF4-846D-0D3654C16C07}" type="presParOf" srcId="{F5C980D1-3357-4A7C-A27E-9C2DD4ADAFEB}" destId="{3D29FD33-3206-4722-8763-2E50DAC0FF9A}" srcOrd="7" destOrd="0" presId="urn:microsoft.com/office/officeart/2005/8/layout/hierarchy1"/>
    <dgm:cxn modelId="{0B28B391-A788-418B-9AD9-A75CF01BEA4E}" type="presParOf" srcId="{3D29FD33-3206-4722-8763-2E50DAC0FF9A}" destId="{F012DF76-18BD-45EF-A3ED-7E90A9BA300F}" srcOrd="0" destOrd="0" presId="urn:microsoft.com/office/officeart/2005/8/layout/hierarchy1"/>
    <dgm:cxn modelId="{C7B535A7-8115-4600-B023-771959F18DB0}" type="presParOf" srcId="{F012DF76-18BD-45EF-A3ED-7E90A9BA300F}" destId="{07232CDE-F459-43BC-A61A-5B7D283DA6EF}" srcOrd="0" destOrd="0" presId="urn:microsoft.com/office/officeart/2005/8/layout/hierarchy1"/>
    <dgm:cxn modelId="{72C7C06E-3176-4DDC-9B0A-4876DEFCF3FC}" type="presParOf" srcId="{F012DF76-18BD-45EF-A3ED-7E90A9BA300F}" destId="{00D311D7-1EFA-4260-B3B9-D82DCA1F5CA9}" srcOrd="1" destOrd="0" presId="urn:microsoft.com/office/officeart/2005/8/layout/hierarchy1"/>
    <dgm:cxn modelId="{AFC73F66-C9AF-4833-8D47-474A81AE9FED}" type="presParOf" srcId="{3D29FD33-3206-4722-8763-2E50DAC0FF9A}" destId="{016B834A-9E4F-4496-B4AB-0F2E0FD80E81}" srcOrd="1" destOrd="0" presId="urn:microsoft.com/office/officeart/2005/8/layout/hierarchy1"/>
    <dgm:cxn modelId="{797B5B90-1A1D-441B-A733-544E48838D66}" type="presParOf" srcId="{F5C980D1-3357-4A7C-A27E-9C2DD4ADAFEB}" destId="{73ECBF12-0D58-46C2-ACE6-41E30C89EE26}" srcOrd="8" destOrd="0" presId="urn:microsoft.com/office/officeart/2005/8/layout/hierarchy1"/>
    <dgm:cxn modelId="{9C157357-33CC-4F58-92A5-A2C5DCC2778F}" type="presParOf" srcId="{F5C980D1-3357-4A7C-A27E-9C2DD4ADAFEB}" destId="{F6ECE2A3-76B4-4E39-BF68-928D7D8CF2C5}" srcOrd="9" destOrd="0" presId="urn:microsoft.com/office/officeart/2005/8/layout/hierarchy1"/>
    <dgm:cxn modelId="{36328A38-D385-4C34-BCA2-9B59A73D2948}" type="presParOf" srcId="{F6ECE2A3-76B4-4E39-BF68-928D7D8CF2C5}" destId="{DB2E1A5B-0222-404A-B764-4C50D6657D69}" srcOrd="0" destOrd="0" presId="urn:microsoft.com/office/officeart/2005/8/layout/hierarchy1"/>
    <dgm:cxn modelId="{9CD5D2F6-459E-4B83-A0C5-A45D977F86CB}" type="presParOf" srcId="{DB2E1A5B-0222-404A-B764-4C50D6657D69}" destId="{DB3A849A-DB55-432E-9FBE-67F52FEB54F3}" srcOrd="0" destOrd="0" presId="urn:microsoft.com/office/officeart/2005/8/layout/hierarchy1"/>
    <dgm:cxn modelId="{5E2683BF-B642-426A-B58E-F31F458D4011}" type="presParOf" srcId="{DB2E1A5B-0222-404A-B764-4C50D6657D69}" destId="{373EAF8A-F838-42E6-8FAE-08E7701AA1CC}" srcOrd="1" destOrd="0" presId="urn:microsoft.com/office/officeart/2005/8/layout/hierarchy1"/>
    <dgm:cxn modelId="{4D331A99-510E-4180-8586-9EF4CE2B7F96}" type="presParOf" srcId="{F6ECE2A3-76B4-4E39-BF68-928D7D8CF2C5}" destId="{6CEF970B-8644-412B-9CDE-2A760EA248F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По материалу подошвы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DEA0-64A8-41F6-AAC1-84D630EEFB16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натуральной кожи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B1B20-9D55-41C4-AC7F-3830AF96FBF4}" type="parTrans" cxnId="{9D780EB9-24E4-4F43-9057-94932278618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ECCEA-4D01-416F-99B8-F8DD37C7349B}" type="sibTrans" cxnId="{9D780EB9-24E4-4F43-9057-94932278618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6D0BE2-B6C8-4799-B63D-CEC866B99C70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резины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942CAC-AF70-4387-AB35-11B14B00C273}" type="sibTrans" cxnId="{864646BE-05B8-4889-B273-3A307A41DD44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599B08-4FC2-4170-94D2-D7FFF2172C89}" type="parTrans" cxnId="{864646BE-05B8-4889-B273-3A307A41DD44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2E2018-B758-4031-A476-D0D717DE6A03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пластмасс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C5363D-7C3A-49F4-83F0-601C3F2F1BD3}" type="parTrans" cxnId="{5FE849F2-6066-4491-9792-AF38E2C59D01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06951A-CD34-4965-BCF0-258CDBC7AAED}" type="sibTrans" cxnId="{5FE849F2-6066-4491-9792-AF38E2C59D01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BD93DA-078D-410D-8AA0-D9FB56D95BC3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ТЭП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9F02A0-B101-4B76-8FAE-5A56DE365884}" type="parTrans" cxnId="{7D7D7DAF-77F6-4D20-A15D-5772C5694083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DE6DA4-1474-436D-BCA3-1105C2427EEC}" type="sibTrans" cxnId="{7D7D7DAF-77F6-4D20-A15D-5772C5694083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E08E99-CA21-4F8E-B6D7-D99F70CDBB00}">
      <dgm:prSet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пробки и т.д.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A6117B-B17A-4535-9FC1-5B8F72A043CA}" type="parTrans" cxnId="{8FB01D09-64A3-4580-A6F8-20BDAC48F635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09011-2DB5-417E-AF97-97E2BFAF83CD}" type="sibTrans" cxnId="{8FB01D09-64A3-4580-A6F8-20BDAC48F635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412905" custScaleY="710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EB7FD21B-956A-4943-A533-65BB27318947}" type="pres">
      <dgm:prSet presAssocID="{AE7B1B20-9D55-41C4-AC7F-3830AF96FBF4}" presName="Name10" presStyleLbl="parChTrans1D2" presStyleIdx="0" presStyleCnt="5"/>
      <dgm:spPr/>
      <dgm:t>
        <a:bodyPr/>
        <a:lstStyle/>
        <a:p>
          <a:endParaRPr lang="ru-RU"/>
        </a:p>
      </dgm:t>
    </dgm:pt>
    <dgm:pt modelId="{BC792E35-F449-4FBB-91A0-5A4CB918DF01}" type="pres">
      <dgm:prSet presAssocID="{5EF3DEA0-64A8-41F6-AAC1-84D630EEFB16}" presName="hierRoot2" presStyleCnt="0"/>
      <dgm:spPr/>
    </dgm:pt>
    <dgm:pt modelId="{9171E93E-8871-4885-BC5F-991F2D9F88D2}" type="pres">
      <dgm:prSet presAssocID="{5EF3DEA0-64A8-41F6-AAC1-84D630EEFB16}" presName="composite2" presStyleCnt="0"/>
      <dgm:spPr/>
    </dgm:pt>
    <dgm:pt modelId="{7A6A7358-5BBC-4B56-AC5D-12937FB9BF8F}" type="pres">
      <dgm:prSet presAssocID="{5EF3DEA0-64A8-41F6-AAC1-84D630EEFB16}" presName="background2" presStyleLbl="node2" presStyleIdx="0" presStyleCnt="5"/>
      <dgm:spPr/>
    </dgm:pt>
    <dgm:pt modelId="{8CEAFFA4-4138-406A-99A6-55C83ED0DE25}" type="pres">
      <dgm:prSet presAssocID="{5EF3DEA0-64A8-41F6-AAC1-84D630EEFB16}" presName="text2" presStyleLbl="fgAcc2" presStyleIdx="0" presStyleCnt="5" custScaleX="1193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10BC3-98B1-47CA-B1D2-22AB0F2E4596}" type="pres">
      <dgm:prSet presAssocID="{5EF3DEA0-64A8-41F6-AAC1-84D630EEFB16}" presName="hierChild3" presStyleCnt="0"/>
      <dgm:spPr/>
    </dgm:pt>
    <dgm:pt modelId="{1DABDFA1-C0CE-4610-9A77-08B19AFA8949}" type="pres">
      <dgm:prSet presAssocID="{5F599B08-4FC2-4170-94D2-D7FFF2172C89}" presName="Name10" presStyleLbl="parChTrans1D2" presStyleIdx="1" presStyleCnt="5"/>
      <dgm:spPr/>
      <dgm:t>
        <a:bodyPr/>
        <a:lstStyle/>
        <a:p>
          <a:endParaRPr lang="ru-RU"/>
        </a:p>
      </dgm:t>
    </dgm:pt>
    <dgm:pt modelId="{C798EAE0-3B9D-4318-A395-F8B9CB3A144A}" type="pres">
      <dgm:prSet presAssocID="{B66D0BE2-B6C8-4799-B63D-CEC866B99C70}" presName="hierRoot2" presStyleCnt="0"/>
      <dgm:spPr/>
    </dgm:pt>
    <dgm:pt modelId="{D1429DCD-E745-4AA3-9001-B809ED4303E1}" type="pres">
      <dgm:prSet presAssocID="{B66D0BE2-B6C8-4799-B63D-CEC866B99C70}" presName="composite2" presStyleCnt="0"/>
      <dgm:spPr/>
    </dgm:pt>
    <dgm:pt modelId="{AA7F1685-D74F-4D86-9640-73A26A6BA6C2}" type="pres">
      <dgm:prSet presAssocID="{B66D0BE2-B6C8-4799-B63D-CEC866B99C70}" presName="background2" presStyleLbl="node2" presStyleIdx="1" presStyleCnt="5"/>
      <dgm:spPr/>
    </dgm:pt>
    <dgm:pt modelId="{B062E7DA-5BD1-4F60-9F6B-C5B1C1546DDF}" type="pres">
      <dgm:prSet presAssocID="{B66D0BE2-B6C8-4799-B63D-CEC866B99C70}" presName="text2" presStyleLbl="fgAcc2" presStyleIdx="1" presStyleCnt="5" custScaleX="918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1DD379-0B27-4676-B637-19599610C24A}" type="pres">
      <dgm:prSet presAssocID="{B66D0BE2-B6C8-4799-B63D-CEC866B99C70}" presName="hierChild3" presStyleCnt="0"/>
      <dgm:spPr/>
    </dgm:pt>
    <dgm:pt modelId="{0A678E74-37CF-40DF-9CE5-1A121BCB1D40}" type="pres">
      <dgm:prSet presAssocID="{91C5363D-7C3A-49F4-83F0-601C3F2F1BD3}" presName="Name10" presStyleLbl="parChTrans1D2" presStyleIdx="2" presStyleCnt="5"/>
      <dgm:spPr/>
      <dgm:t>
        <a:bodyPr/>
        <a:lstStyle/>
        <a:p>
          <a:endParaRPr lang="ru-RU"/>
        </a:p>
      </dgm:t>
    </dgm:pt>
    <dgm:pt modelId="{CB99D505-AFC8-4C4B-8E94-3A7C04846868}" type="pres">
      <dgm:prSet presAssocID="{9F2E2018-B758-4031-A476-D0D717DE6A03}" presName="hierRoot2" presStyleCnt="0"/>
      <dgm:spPr/>
    </dgm:pt>
    <dgm:pt modelId="{3471EDF2-FE4F-45DB-9CA0-A52A3CE8F710}" type="pres">
      <dgm:prSet presAssocID="{9F2E2018-B758-4031-A476-D0D717DE6A03}" presName="composite2" presStyleCnt="0"/>
      <dgm:spPr/>
    </dgm:pt>
    <dgm:pt modelId="{383C2F48-A60F-4A9C-A97D-6BB134B8F504}" type="pres">
      <dgm:prSet presAssocID="{9F2E2018-B758-4031-A476-D0D717DE6A03}" presName="background2" presStyleLbl="node2" presStyleIdx="2" presStyleCnt="5"/>
      <dgm:spPr/>
    </dgm:pt>
    <dgm:pt modelId="{1B488EF2-41E5-4850-ABD1-9B9333C4FC19}" type="pres">
      <dgm:prSet presAssocID="{9F2E2018-B758-4031-A476-D0D717DE6A03}" presName="text2" presStyleLbl="fgAcc2" presStyleIdx="2" presStyleCnt="5" custScaleX="999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CCB893-56E1-4285-9336-62EF2C3AC5F1}" type="pres">
      <dgm:prSet presAssocID="{9F2E2018-B758-4031-A476-D0D717DE6A03}" presName="hierChild3" presStyleCnt="0"/>
      <dgm:spPr/>
    </dgm:pt>
    <dgm:pt modelId="{200F321E-8C4C-4903-B8D5-8F770575325E}" type="pres">
      <dgm:prSet presAssocID="{3C9F02A0-B101-4B76-8FAE-5A56DE365884}" presName="Name10" presStyleLbl="parChTrans1D2" presStyleIdx="3" presStyleCnt="5"/>
      <dgm:spPr/>
      <dgm:t>
        <a:bodyPr/>
        <a:lstStyle/>
        <a:p>
          <a:endParaRPr lang="ru-RU"/>
        </a:p>
      </dgm:t>
    </dgm:pt>
    <dgm:pt modelId="{3D29FD33-3206-4722-8763-2E50DAC0FF9A}" type="pres">
      <dgm:prSet presAssocID="{19BD93DA-078D-410D-8AA0-D9FB56D95BC3}" presName="hierRoot2" presStyleCnt="0"/>
      <dgm:spPr/>
    </dgm:pt>
    <dgm:pt modelId="{F012DF76-18BD-45EF-A3ED-7E90A9BA300F}" type="pres">
      <dgm:prSet presAssocID="{19BD93DA-078D-410D-8AA0-D9FB56D95BC3}" presName="composite2" presStyleCnt="0"/>
      <dgm:spPr/>
    </dgm:pt>
    <dgm:pt modelId="{07232CDE-F459-43BC-A61A-5B7D283DA6EF}" type="pres">
      <dgm:prSet presAssocID="{19BD93DA-078D-410D-8AA0-D9FB56D95BC3}" presName="background2" presStyleLbl="node2" presStyleIdx="3" presStyleCnt="5"/>
      <dgm:spPr/>
    </dgm:pt>
    <dgm:pt modelId="{00D311D7-1EFA-4260-B3B9-D82DCA1F5CA9}" type="pres">
      <dgm:prSet presAssocID="{19BD93DA-078D-410D-8AA0-D9FB56D95BC3}" presName="text2" presStyleLbl="fgAcc2" presStyleIdx="3" presStyleCnt="5" custScaleX="103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16B834A-9E4F-4496-B4AB-0F2E0FD80E81}" type="pres">
      <dgm:prSet presAssocID="{19BD93DA-078D-410D-8AA0-D9FB56D95BC3}" presName="hierChild3" presStyleCnt="0"/>
      <dgm:spPr/>
    </dgm:pt>
    <dgm:pt modelId="{73ECBF12-0D58-46C2-ACE6-41E30C89EE26}" type="pres">
      <dgm:prSet presAssocID="{53A6117B-B17A-4535-9FC1-5B8F72A043CA}" presName="Name10" presStyleLbl="parChTrans1D2" presStyleIdx="4" presStyleCnt="5"/>
      <dgm:spPr/>
      <dgm:t>
        <a:bodyPr/>
        <a:lstStyle/>
        <a:p>
          <a:endParaRPr lang="ru-RU"/>
        </a:p>
      </dgm:t>
    </dgm:pt>
    <dgm:pt modelId="{F6ECE2A3-76B4-4E39-BF68-928D7D8CF2C5}" type="pres">
      <dgm:prSet presAssocID="{66E08E99-CA21-4F8E-B6D7-D99F70CDBB00}" presName="hierRoot2" presStyleCnt="0"/>
      <dgm:spPr/>
    </dgm:pt>
    <dgm:pt modelId="{DB2E1A5B-0222-404A-B764-4C50D6657D69}" type="pres">
      <dgm:prSet presAssocID="{66E08E99-CA21-4F8E-B6D7-D99F70CDBB00}" presName="composite2" presStyleCnt="0"/>
      <dgm:spPr/>
    </dgm:pt>
    <dgm:pt modelId="{DB3A849A-DB55-432E-9FBE-67F52FEB54F3}" type="pres">
      <dgm:prSet presAssocID="{66E08E99-CA21-4F8E-B6D7-D99F70CDBB00}" presName="background2" presStyleLbl="node2" presStyleIdx="4" presStyleCnt="5"/>
      <dgm:spPr/>
    </dgm:pt>
    <dgm:pt modelId="{373EAF8A-F838-42E6-8FAE-08E7701AA1CC}" type="pres">
      <dgm:prSet presAssocID="{66E08E99-CA21-4F8E-B6D7-D99F70CDBB00}" presName="text2" presStyleLbl="fgAcc2" presStyleIdx="4" presStyleCnt="5" custScaleX="1229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EF970B-8644-412B-9CDE-2A760EA248FB}" type="pres">
      <dgm:prSet presAssocID="{66E08E99-CA21-4F8E-B6D7-D99F70CDBB00}" presName="hierChild3" presStyleCnt="0"/>
      <dgm:spPr/>
    </dgm:pt>
  </dgm:ptLst>
  <dgm:cxnLst>
    <dgm:cxn modelId="{5FE849F2-6066-4491-9792-AF38E2C59D01}" srcId="{3B414F73-02DB-4D01-8676-7D083DE81811}" destId="{9F2E2018-B758-4031-A476-D0D717DE6A03}" srcOrd="2" destOrd="0" parTransId="{91C5363D-7C3A-49F4-83F0-601C3F2F1BD3}" sibTransId="{0306951A-CD34-4965-BCF0-258CDBC7AAED}"/>
    <dgm:cxn modelId="{7794B928-F344-4423-9C14-78BD7AEB00B3}" type="presOf" srcId="{5F599B08-4FC2-4170-94D2-D7FFF2172C89}" destId="{1DABDFA1-C0CE-4610-9A77-08B19AFA8949}" srcOrd="0" destOrd="0" presId="urn:microsoft.com/office/officeart/2005/8/layout/hierarchy1"/>
    <dgm:cxn modelId="{1C1802DA-F086-4E3A-9249-104770E2ED51}" type="presOf" srcId="{5EF3DEA0-64A8-41F6-AAC1-84D630EEFB16}" destId="{8CEAFFA4-4138-406A-99A6-55C83ED0DE25}" srcOrd="0" destOrd="0" presId="urn:microsoft.com/office/officeart/2005/8/layout/hierarchy1"/>
    <dgm:cxn modelId="{A861AD50-A12E-48EF-986D-8DA78EA6A0EB}" type="presOf" srcId="{9F2E2018-B758-4031-A476-D0D717DE6A03}" destId="{1B488EF2-41E5-4850-ABD1-9B9333C4FC19}" srcOrd="0" destOrd="0" presId="urn:microsoft.com/office/officeart/2005/8/layout/hierarchy1"/>
    <dgm:cxn modelId="{7D849A1C-EC22-4796-868F-F89DF5D29078}" type="presOf" srcId="{19BD93DA-078D-410D-8AA0-D9FB56D95BC3}" destId="{00D311D7-1EFA-4260-B3B9-D82DCA1F5CA9}" srcOrd="0" destOrd="0" presId="urn:microsoft.com/office/officeart/2005/8/layout/hierarchy1"/>
    <dgm:cxn modelId="{D21E8356-5F5E-4E56-8F41-94A399BA3133}" type="presOf" srcId="{91C5363D-7C3A-49F4-83F0-601C3F2F1BD3}" destId="{0A678E74-37CF-40DF-9CE5-1A121BCB1D40}" srcOrd="0" destOrd="0" presId="urn:microsoft.com/office/officeart/2005/8/layout/hierarchy1"/>
    <dgm:cxn modelId="{9D780EB9-24E4-4F43-9057-949322786182}" srcId="{3B414F73-02DB-4D01-8676-7D083DE81811}" destId="{5EF3DEA0-64A8-41F6-AAC1-84D630EEFB16}" srcOrd="0" destOrd="0" parTransId="{AE7B1B20-9D55-41C4-AC7F-3830AF96FBF4}" sibTransId="{FC2ECCEA-4D01-416F-99B8-F8DD37C7349B}"/>
    <dgm:cxn modelId="{864646BE-05B8-4889-B273-3A307A41DD44}" srcId="{3B414F73-02DB-4D01-8676-7D083DE81811}" destId="{B66D0BE2-B6C8-4799-B63D-CEC866B99C70}" srcOrd="1" destOrd="0" parTransId="{5F599B08-4FC2-4170-94D2-D7FFF2172C89}" sibTransId="{60942CAC-AF70-4387-AB35-11B14B00C273}"/>
    <dgm:cxn modelId="{7D7D7DAF-77F6-4D20-A15D-5772C5694083}" srcId="{3B414F73-02DB-4D01-8676-7D083DE81811}" destId="{19BD93DA-078D-410D-8AA0-D9FB56D95BC3}" srcOrd="3" destOrd="0" parTransId="{3C9F02A0-B101-4B76-8FAE-5A56DE365884}" sibTransId="{55DE6DA4-1474-436D-BCA3-1105C2427EEC}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521FEABF-9242-4812-B898-70769E1EEB40}" type="presOf" srcId="{AE7B1B20-9D55-41C4-AC7F-3830AF96FBF4}" destId="{EB7FD21B-956A-4943-A533-65BB27318947}" srcOrd="0" destOrd="0" presId="urn:microsoft.com/office/officeart/2005/8/layout/hierarchy1"/>
    <dgm:cxn modelId="{FC3A029C-043C-43BB-B899-C25EA2472687}" type="presOf" srcId="{3C9F02A0-B101-4B76-8FAE-5A56DE365884}" destId="{200F321E-8C4C-4903-B8D5-8F770575325E}" srcOrd="0" destOrd="0" presId="urn:microsoft.com/office/officeart/2005/8/layout/hierarchy1"/>
    <dgm:cxn modelId="{66D1AB09-4725-4C57-B152-98732C83A336}" type="presOf" srcId="{4FD08BA6-0770-4932-8CF4-9146A01DB362}" destId="{10E7E5EC-6B81-45BF-AB8C-68AF8B3D4189}" srcOrd="0" destOrd="0" presId="urn:microsoft.com/office/officeart/2005/8/layout/hierarchy1"/>
    <dgm:cxn modelId="{74DC6F71-A255-4A5B-84EC-1ECB2BF559F4}" type="presOf" srcId="{53A6117B-B17A-4535-9FC1-5B8F72A043CA}" destId="{73ECBF12-0D58-46C2-ACE6-41E30C89EE26}" srcOrd="0" destOrd="0" presId="urn:microsoft.com/office/officeart/2005/8/layout/hierarchy1"/>
    <dgm:cxn modelId="{FD3CD64D-1A17-42B3-A7DF-D37FF5B8BB4F}" type="presOf" srcId="{66E08E99-CA21-4F8E-B6D7-D99F70CDBB00}" destId="{373EAF8A-F838-42E6-8FAE-08E7701AA1CC}" srcOrd="0" destOrd="0" presId="urn:microsoft.com/office/officeart/2005/8/layout/hierarchy1"/>
    <dgm:cxn modelId="{BED29CED-A5D3-442F-BA6A-5CF8DDBD52ED}" type="presOf" srcId="{B66D0BE2-B6C8-4799-B63D-CEC866B99C70}" destId="{B062E7DA-5BD1-4F60-9F6B-C5B1C1546DDF}" srcOrd="0" destOrd="0" presId="urn:microsoft.com/office/officeart/2005/8/layout/hierarchy1"/>
    <dgm:cxn modelId="{C33F24E2-9873-44CE-A4F5-9E61F180F9AB}" type="presOf" srcId="{3B414F73-02DB-4D01-8676-7D083DE81811}" destId="{D11311FA-14DC-4AE0-97F3-4407E8C2E96A}" srcOrd="0" destOrd="0" presId="urn:microsoft.com/office/officeart/2005/8/layout/hierarchy1"/>
    <dgm:cxn modelId="{8FB01D09-64A3-4580-A6F8-20BDAC48F635}" srcId="{3B414F73-02DB-4D01-8676-7D083DE81811}" destId="{66E08E99-CA21-4F8E-B6D7-D99F70CDBB00}" srcOrd="4" destOrd="0" parTransId="{53A6117B-B17A-4535-9FC1-5B8F72A043CA}" sibTransId="{8FA09011-2DB5-417E-AF97-97E2BFAF83CD}"/>
    <dgm:cxn modelId="{EB685D2E-14BF-4FC5-969A-9F5E6F79973D}" type="presParOf" srcId="{10E7E5EC-6B81-45BF-AB8C-68AF8B3D4189}" destId="{F1A9E111-4730-4B28-B24D-13DFE734E57E}" srcOrd="0" destOrd="0" presId="urn:microsoft.com/office/officeart/2005/8/layout/hierarchy1"/>
    <dgm:cxn modelId="{41CE7FCD-D088-48F8-B786-A0E3DF6CDE7D}" type="presParOf" srcId="{F1A9E111-4730-4B28-B24D-13DFE734E57E}" destId="{CCFCB811-ABBD-4591-9301-4A6088C10CE3}" srcOrd="0" destOrd="0" presId="urn:microsoft.com/office/officeart/2005/8/layout/hierarchy1"/>
    <dgm:cxn modelId="{AD75BECA-3911-4C2C-9513-28CFD4284F75}" type="presParOf" srcId="{CCFCB811-ABBD-4591-9301-4A6088C10CE3}" destId="{78ADE698-5022-4E27-A03A-4095E68C111A}" srcOrd="0" destOrd="0" presId="urn:microsoft.com/office/officeart/2005/8/layout/hierarchy1"/>
    <dgm:cxn modelId="{4F0107D7-4ECF-44CC-8EA9-E07F74F36437}" type="presParOf" srcId="{CCFCB811-ABBD-4591-9301-4A6088C10CE3}" destId="{D11311FA-14DC-4AE0-97F3-4407E8C2E96A}" srcOrd="1" destOrd="0" presId="urn:microsoft.com/office/officeart/2005/8/layout/hierarchy1"/>
    <dgm:cxn modelId="{0736B80B-EDE9-438E-968D-AD58E54632BC}" type="presParOf" srcId="{F1A9E111-4730-4B28-B24D-13DFE734E57E}" destId="{F5C980D1-3357-4A7C-A27E-9C2DD4ADAFEB}" srcOrd="1" destOrd="0" presId="urn:microsoft.com/office/officeart/2005/8/layout/hierarchy1"/>
    <dgm:cxn modelId="{BC5AC37F-1619-4BA7-93D8-1F4818EDE9D4}" type="presParOf" srcId="{F5C980D1-3357-4A7C-A27E-9C2DD4ADAFEB}" destId="{EB7FD21B-956A-4943-A533-65BB27318947}" srcOrd="0" destOrd="0" presId="urn:microsoft.com/office/officeart/2005/8/layout/hierarchy1"/>
    <dgm:cxn modelId="{306C9594-F1F0-4865-9D11-3C6BFDB112DC}" type="presParOf" srcId="{F5C980D1-3357-4A7C-A27E-9C2DD4ADAFEB}" destId="{BC792E35-F449-4FBB-91A0-5A4CB918DF01}" srcOrd="1" destOrd="0" presId="urn:microsoft.com/office/officeart/2005/8/layout/hierarchy1"/>
    <dgm:cxn modelId="{ABCA8513-863C-42AC-AE27-D95A60F2ED2A}" type="presParOf" srcId="{BC792E35-F449-4FBB-91A0-5A4CB918DF01}" destId="{9171E93E-8871-4885-BC5F-991F2D9F88D2}" srcOrd="0" destOrd="0" presId="urn:microsoft.com/office/officeart/2005/8/layout/hierarchy1"/>
    <dgm:cxn modelId="{05CF829E-6597-45A3-AC92-3D0F2C8737D3}" type="presParOf" srcId="{9171E93E-8871-4885-BC5F-991F2D9F88D2}" destId="{7A6A7358-5BBC-4B56-AC5D-12937FB9BF8F}" srcOrd="0" destOrd="0" presId="urn:microsoft.com/office/officeart/2005/8/layout/hierarchy1"/>
    <dgm:cxn modelId="{F8A74786-5795-4794-9A9F-78DECAE98695}" type="presParOf" srcId="{9171E93E-8871-4885-BC5F-991F2D9F88D2}" destId="{8CEAFFA4-4138-406A-99A6-55C83ED0DE25}" srcOrd="1" destOrd="0" presId="urn:microsoft.com/office/officeart/2005/8/layout/hierarchy1"/>
    <dgm:cxn modelId="{F4A3A530-1C24-48AD-AD92-A929A3AC3108}" type="presParOf" srcId="{BC792E35-F449-4FBB-91A0-5A4CB918DF01}" destId="{E9410BC3-98B1-47CA-B1D2-22AB0F2E4596}" srcOrd="1" destOrd="0" presId="urn:microsoft.com/office/officeart/2005/8/layout/hierarchy1"/>
    <dgm:cxn modelId="{203578C9-33EF-4126-B87D-D7C99A8543DB}" type="presParOf" srcId="{F5C980D1-3357-4A7C-A27E-9C2DD4ADAFEB}" destId="{1DABDFA1-C0CE-4610-9A77-08B19AFA8949}" srcOrd="2" destOrd="0" presId="urn:microsoft.com/office/officeart/2005/8/layout/hierarchy1"/>
    <dgm:cxn modelId="{68166ECB-378D-43C0-A93C-3BDACDC269D6}" type="presParOf" srcId="{F5C980D1-3357-4A7C-A27E-9C2DD4ADAFEB}" destId="{C798EAE0-3B9D-4318-A395-F8B9CB3A144A}" srcOrd="3" destOrd="0" presId="urn:microsoft.com/office/officeart/2005/8/layout/hierarchy1"/>
    <dgm:cxn modelId="{C4B63AAC-9F85-49DA-A9F8-C3A96C96A695}" type="presParOf" srcId="{C798EAE0-3B9D-4318-A395-F8B9CB3A144A}" destId="{D1429DCD-E745-4AA3-9001-B809ED4303E1}" srcOrd="0" destOrd="0" presId="urn:microsoft.com/office/officeart/2005/8/layout/hierarchy1"/>
    <dgm:cxn modelId="{7921C468-50DF-4091-BD8D-5D250BB5F1F4}" type="presParOf" srcId="{D1429DCD-E745-4AA3-9001-B809ED4303E1}" destId="{AA7F1685-D74F-4D86-9640-73A26A6BA6C2}" srcOrd="0" destOrd="0" presId="urn:microsoft.com/office/officeart/2005/8/layout/hierarchy1"/>
    <dgm:cxn modelId="{216A1A18-B50D-4F9A-96D5-83E7F29D35C6}" type="presParOf" srcId="{D1429DCD-E745-4AA3-9001-B809ED4303E1}" destId="{B062E7DA-5BD1-4F60-9F6B-C5B1C1546DDF}" srcOrd="1" destOrd="0" presId="urn:microsoft.com/office/officeart/2005/8/layout/hierarchy1"/>
    <dgm:cxn modelId="{1D3B61BA-722E-42BD-9B41-9953FAD4A1A6}" type="presParOf" srcId="{C798EAE0-3B9D-4318-A395-F8B9CB3A144A}" destId="{901DD379-0B27-4676-B637-19599610C24A}" srcOrd="1" destOrd="0" presId="urn:microsoft.com/office/officeart/2005/8/layout/hierarchy1"/>
    <dgm:cxn modelId="{B5E7205B-A36D-4E47-9602-01BFF9752281}" type="presParOf" srcId="{F5C980D1-3357-4A7C-A27E-9C2DD4ADAFEB}" destId="{0A678E74-37CF-40DF-9CE5-1A121BCB1D40}" srcOrd="4" destOrd="0" presId="urn:microsoft.com/office/officeart/2005/8/layout/hierarchy1"/>
    <dgm:cxn modelId="{2CC24DDB-0EE3-46EE-9692-3ABB2B62B216}" type="presParOf" srcId="{F5C980D1-3357-4A7C-A27E-9C2DD4ADAFEB}" destId="{CB99D505-AFC8-4C4B-8E94-3A7C04846868}" srcOrd="5" destOrd="0" presId="urn:microsoft.com/office/officeart/2005/8/layout/hierarchy1"/>
    <dgm:cxn modelId="{B2060FCA-E9BB-4B46-8EEC-54C370DC77D9}" type="presParOf" srcId="{CB99D505-AFC8-4C4B-8E94-3A7C04846868}" destId="{3471EDF2-FE4F-45DB-9CA0-A52A3CE8F710}" srcOrd="0" destOrd="0" presId="urn:microsoft.com/office/officeart/2005/8/layout/hierarchy1"/>
    <dgm:cxn modelId="{FFD2705F-CBD9-4546-9374-348D7A977B76}" type="presParOf" srcId="{3471EDF2-FE4F-45DB-9CA0-A52A3CE8F710}" destId="{383C2F48-A60F-4A9C-A97D-6BB134B8F504}" srcOrd="0" destOrd="0" presId="urn:microsoft.com/office/officeart/2005/8/layout/hierarchy1"/>
    <dgm:cxn modelId="{7A27C3AE-73A8-4DCB-955E-ACF8DFF217B0}" type="presParOf" srcId="{3471EDF2-FE4F-45DB-9CA0-A52A3CE8F710}" destId="{1B488EF2-41E5-4850-ABD1-9B9333C4FC19}" srcOrd="1" destOrd="0" presId="urn:microsoft.com/office/officeart/2005/8/layout/hierarchy1"/>
    <dgm:cxn modelId="{DB9E64C9-DCCE-4E11-8C19-709A46D18B56}" type="presParOf" srcId="{CB99D505-AFC8-4C4B-8E94-3A7C04846868}" destId="{49CCB893-56E1-4285-9336-62EF2C3AC5F1}" srcOrd="1" destOrd="0" presId="urn:microsoft.com/office/officeart/2005/8/layout/hierarchy1"/>
    <dgm:cxn modelId="{5F6F0F08-43B8-4906-AF14-D52D9A43323F}" type="presParOf" srcId="{F5C980D1-3357-4A7C-A27E-9C2DD4ADAFEB}" destId="{200F321E-8C4C-4903-B8D5-8F770575325E}" srcOrd="6" destOrd="0" presId="urn:microsoft.com/office/officeart/2005/8/layout/hierarchy1"/>
    <dgm:cxn modelId="{A0F4041D-691E-4169-B9D8-13CF29B42ED6}" type="presParOf" srcId="{F5C980D1-3357-4A7C-A27E-9C2DD4ADAFEB}" destId="{3D29FD33-3206-4722-8763-2E50DAC0FF9A}" srcOrd="7" destOrd="0" presId="urn:microsoft.com/office/officeart/2005/8/layout/hierarchy1"/>
    <dgm:cxn modelId="{D6C6BE46-BC5F-4BBC-8722-1853E0F33A24}" type="presParOf" srcId="{3D29FD33-3206-4722-8763-2E50DAC0FF9A}" destId="{F012DF76-18BD-45EF-A3ED-7E90A9BA300F}" srcOrd="0" destOrd="0" presId="urn:microsoft.com/office/officeart/2005/8/layout/hierarchy1"/>
    <dgm:cxn modelId="{D7A4CD7D-8056-43F1-B687-1A54026B7D80}" type="presParOf" srcId="{F012DF76-18BD-45EF-A3ED-7E90A9BA300F}" destId="{07232CDE-F459-43BC-A61A-5B7D283DA6EF}" srcOrd="0" destOrd="0" presId="urn:microsoft.com/office/officeart/2005/8/layout/hierarchy1"/>
    <dgm:cxn modelId="{22299B33-7AB5-4F7C-89D8-99CADAF9221D}" type="presParOf" srcId="{F012DF76-18BD-45EF-A3ED-7E90A9BA300F}" destId="{00D311D7-1EFA-4260-B3B9-D82DCA1F5CA9}" srcOrd="1" destOrd="0" presId="urn:microsoft.com/office/officeart/2005/8/layout/hierarchy1"/>
    <dgm:cxn modelId="{0ED5C27B-FD34-43CE-B10E-812F36DE98FC}" type="presParOf" srcId="{3D29FD33-3206-4722-8763-2E50DAC0FF9A}" destId="{016B834A-9E4F-4496-B4AB-0F2E0FD80E81}" srcOrd="1" destOrd="0" presId="urn:microsoft.com/office/officeart/2005/8/layout/hierarchy1"/>
    <dgm:cxn modelId="{CC9AD965-F2EC-425E-A16A-3C1C24A51B44}" type="presParOf" srcId="{F5C980D1-3357-4A7C-A27E-9C2DD4ADAFEB}" destId="{73ECBF12-0D58-46C2-ACE6-41E30C89EE26}" srcOrd="8" destOrd="0" presId="urn:microsoft.com/office/officeart/2005/8/layout/hierarchy1"/>
    <dgm:cxn modelId="{A650BB6C-2B2B-4F70-B863-1CEE53C322A9}" type="presParOf" srcId="{F5C980D1-3357-4A7C-A27E-9C2DD4ADAFEB}" destId="{F6ECE2A3-76B4-4E39-BF68-928D7D8CF2C5}" srcOrd="9" destOrd="0" presId="urn:microsoft.com/office/officeart/2005/8/layout/hierarchy1"/>
    <dgm:cxn modelId="{CFDFC126-ABCD-471B-826F-FE8672AF8923}" type="presParOf" srcId="{F6ECE2A3-76B4-4E39-BF68-928D7D8CF2C5}" destId="{DB2E1A5B-0222-404A-B764-4C50D6657D69}" srcOrd="0" destOrd="0" presId="urn:microsoft.com/office/officeart/2005/8/layout/hierarchy1"/>
    <dgm:cxn modelId="{5FDE9934-C4A6-436A-8B33-044F23C3543B}" type="presParOf" srcId="{DB2E1A5B-0222-404A-B764-4C50D6657D69}" destId="{DB3A849A-DB55-432E-9FBE-67F52FEB54F3}" srcOrd="0" destOrd="0" presId="urn:microsoft.com/office/officeart/2005/8/layout/hierarchy1"/>
    <dgm:cxn modelId="{8E7EF0D1-8AAE-487F-8ADC-46CBA69F5167}" type="presParOf" srcId="{DB2E1A5B-0222-404A-B764-4C50D6657D69}" destId="{373EAF8A-F838-42E6-8FAE-08E7701AA1CC}" srcOrd="1" destOrd="0" presId="urn:microsoft.com/office/officeart/2005/8/layout/hierarchy1"/>
    <dgm:cxn modelId="{62952D80-F2B6-4A85-9A00-797226A2DEC5}" type="presParOf" srcId="{F6ECE2A3-76B4-4E39-BF68-928D7D8CF2C5}" destId="{6CEF970B-8644-412B-9CDE-2A760EA248F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По виду и материалу подкладки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DEA0-64A8-41F6-AAC1-84D630EEFB16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без подкладки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B1B20-9D55-41C4-AC7F-3830AF96FBF4}" type="parTrans" cxnId="{9D780EB9-24E4-4F43-9057-94932278618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ECCEA-4D01-416F-99B8-F8DD37C7349B}" type="sibTrans" cxnId="{9D780EB9-24E4-4F43-9057-94932278618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6D0BE2-B6C8-4799-B63D-CEC866B99C70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 сплошной подкладкой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942CAC-AF70-4387-AB35-11B14B00C273}" type="sibTrans" cxnId="{864646BE-05B8-4889-B273-3A307A41DD44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599B08-4FC2-4170-94D2-D7FFF2172C89}" type="parTrans" cxnId="{864646BE-05B8-4889-B273-3A307A41DD44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2E2018-B758-4031-A476-D0D717DE6A03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частичной подкладкой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C5363D-7C3A-49F4-83F0-601C3F2F1BD3}" type="parTrans" cxnId="{5FE849F2-6066-4491-9792-AF38E2C59D01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06951A-CD34-4965-BCF0-258CDBC7AAED}" type="sibTrans" cxnId="{5FE849F2-6066-4491-9792-AF38E2C59D01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F1E7B1-DF22-4A2F-81F1-FB2820709C17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натуральной кожи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0F6714-4F07-41B3-A983-377A74F0F059}" type="parTrans" cxnId="{6C6E2AEF-8586-402C-94FD-D39C58AE9633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924515-E3A9-4129-9084-7E4488792712}" type="sibTrans" cxnId="{6C6E2AEF-8586-402C-94FD-D39C58AE9633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27A045-A42D-4696-BD13-C802A7A95A71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искусственной кожи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E1D5F4-947E-459B-BE12-53065FF2E257}" type="parTrans" cxnId="{75274CD7-E4FD-4E76-9724-354555020BAF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5D43FD-D1D1-41E5-B366-AFF33F50EA41}" type="sibTrans" cxnId="{75274CD7-E4FD-4E76-9724-354555020BAF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434494-7F5C-4621-BC96-08308C1C48DD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текстильных материалов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4BBF46-23EA-4429-9EC2-CE9BE9C9E7E4}" type="parTrans" cxnId="{A8BEA624-E65C-4BAE-87E5-78498BB6E70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0DF27B-3C61-4210-A2E3-CB72100310BF}" type="sibTrans" cxnId="{A8BEA624-E65C-4BAE-87E5-78498BB6E70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E10A65-F270-435C-B78D-81399704F31F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меха и т.д.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0E06A0-0E79-4F90-B7CF-543BE218C8BD}" type="parTrans" cxnId="{A6B7ECBF-87F5-4080-84D6-9B1A17B30588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98C457-05F1-413C-B856-038F732FBAC7}" type="sibTrans" cxnId="{A6B7ECBF-87F5-4080-84D6-9B1A17B30588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319641" custScaleY="396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EB7FD21B-956A-4943-A533-65BB27318947}" type="pres">
      <dgm:prSet presAssocID="{AE7B1B20-9D55-41C4-AC7F-3830AF96FBF4}" presName="Name10" presStyleLbl="parChTrans1D2" presStyleIdx="0" presStyleCnt="3"/>
      <dgm:spPr/>
      <dgm:t>
        <a:bodyPr/>
        <a:lstStyle/>
        <a:p>
          <a:endParaRPr lang="ru-RU"/>
        </a:p>
      </dgm:t>
    </dgm:pt>
    <dgm:pt modelId="{BC792E35-F449-4FBB-91A0-5A4CB918DF01}" type="pres">
      <dgm:prSet presAssocID="{5EF3DEA0-64A8-41F6-AAC1-84D630EEFB16}" presName="hierRoot2" presStyleCnt="0"/>
      <dgm:spPr/>
    </dgm:pt>
    <dgm:pt modelId="{9171E93E-8871-4885-BC5F-991F2D9F88D2}" type="pres">
      <dgm:prSet presAssocID="{5EF3DEA0-64A8-41F6-AAC1-84D630EEFB16}" presName="composite2" presStyleCnt="0"/>
      <dgm:spPr/>
    </dgm:pt>
    <dgm:pt modelId="{7A6A7358-5BBC-4B56-AC5D-12937FB9BF8F}" type="pres">
      <dgm:prSet presAssocID="{5EF3DEA0-64A8-41F6-AAC1-84D630EEFB16}" presName="background2" presStyleLbl="node2" presStyleIdx="0" presStyleCnt="3"/>
      <dgm:spPr/>
    </dgm:pt>
    <dgm:pt modelId="{8CEAFFA4-4138-406A-99A6-55C83ED0DE25}" type="pres">
      <dgm:prSet presAssocID="{5EF3DEA0-64A8-41F6-AAC1-84D630EEFB16}" presName="text2" presStyleLbl="fgAcc2" presStyleIdx="0" presStyleCnt="3" custScaleX="157896" custScaleY="4428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10BC3-98B1-47CA-B1D2-22AB0F2E4596}" type="pres">
      <dgm:prSet presAssocID="{5EF3DEA0-64A8-41F6-AAC1-84D630EEFB16}" presName="hierChild3" presStyleCnt="0"/>
      <dgm:spPr/>
    </dgm:pt>
    <dgm:pt modelId="{1DABDFA1-C0CE-4610-9A77-08B19AFA8949}" type="pres">
      <dgm:prSet presAssocID="{5F599B08-4FC2-4170-94D2-D7FFF2172C89}" presName="Name10" presStyleLbl="parChTrans1D2" presStyleIdx="1" presStyleCnt="3"/>
      <dgm:spPr/>
      <dgm:t>
        <a:bodyPr/>
        <a:lstStyle/>
        <a:p>
          <a:endParaRPr lang="ru-RU"/>
        </a:p>
      </dgm:t>
    </dgm:pt>
    <dgm:pt modelId="{C798EAE0-3B9D-4318-A395-F8B9CB3A144A}" type="pres">
      <dgm:prSet presAssocID="{B66D0BE2-B6C8-4799-B63D-CEC866B99C70}" presName="hierRoot2" presStyleCnt="0"/>
      <dgm:spPr/>
    </dgm:pt>
    <dgm:pt modelId="{D1429DCD-E745-4AA3-9001-B809ED4303E1}" type="pres">
      <dgm:prSet presAssocID="{B66D0BE2-B6C8-4799-B63D-CEC866B99C70}" presName="composite2" presStyleCnt="0"/>
      <dgm:spPr/>
    </dgm:pt>
    <dgm:pt modelId="{AA7F1685-D74F-4D86-9640-73A26A6BA6C2}" type="pres">
      <dgm:prSet presAssocID="{B66D0BE2-B6C8-4799-B63D-CEC866B99C70}" presName="background2" presStyleLbl="node2" presStyleIdx="1" presStyleCnt="3"/>
      <dgm:spPr/>
    </dgm:pt>
    <dgm:pt modelId="{B062E7DA-5BD1-4F60-9F6B-C5B1C1546DDF}" type="pres">
      <dgm:prSet presAssocID="{B66D0BE2-B6C8-4799-B63D-CEC866B99C70}" presName="text2" presStyleLbl="fgAcc2" presStyleIdx="1" presStyleCnt="3" custScaleX="167881" custScaleY="439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1DD379-0B27-4676-B637-19599610C24A}" type="pres">
      <dgm:prSet presAssocID="{B66D0BE2-B6C8-4799-B63D-CEC866B99C70}" presName="hierChild3" presStyleCnt="0"/>
      <dgm:spPr/>
    </dgm:pt>
    <dgm:pt modelId="{07F8801D-C919-40DB-BDA9-001CB8B827DD}" type="pres">
      <dgm:prSet presAssocID="{030F6714-4F07-41B3-A983-377A74F0F059}" presName="Name17" presStyleLbl="parChTrans1D3" presStyleIdx="0" presStyleCnt="4"/>
      <dgm:spPr/>
      <dgm:t>
        <a:bodyPr/>
        <a:lstStyle/>
        <a:p>
          <a:endParaRPr lang="ru-RU"/>
        </a:p>
      </dgm:t>
    </dgm:pt>
    <dgm:pt modelId="{21193166-3F2D-4736-A359-7FC3EA8A0320}" type="pres">
      <dgm:prSet presAssocID="{45F1E7B1-DF22-4A2F-81F1-FB2820709C17}" presName="hierRoot3" presStyleCnt="0"/>
      <dgm:spPr/>
    </dgm:pt>
    <dgm:pt modelId="{81102F80-AC5D-4CD8-A9EB-7DA960EA7D94}" type="pres">
      <dgm:prSet presAssocID="{45F1E7B1-DF22-4A2F-81F1-FB2820709C17}" presName="composite3" presStyleCnt="0"/>
      <dgm:spPr/>
    </dgm:pt>
    <dgm:pt modelId="{A4771747-DCB4-4A12-8B4B-6C54B7628B6F}" type="pres">
      <dgm:prSet presAssocID="{45F1E7B1-DF22-4A2F-81F1-FB2820709C17}" presName="background3" presStyleLbl="node3" presStyleIdx="0" presStyleCnt="4"/>
      <dgm:spPr/>
    </dgm:pt>
    <dgm:pt modelId="{433909CF-A782-4061-A5B4-5681819F9F24}" type="pres">
      <dgm:prSet presAssocID="{45F1E7B1-DF22-4A2F-81F1-FB2820709C17}" presName="text3" presStyleLbl="fgAcc3" presStyleIdx="0" presStyleCnt="4" custScaleY="599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48EE790-674F-4265-B074-819D531BF900}" type="pres">
      <dgm:prSet presAssocID="{45F1E7B1-DF22-4A2F-81F1-FB2820709C17}" presName="hierChild4" presStyleCnt="0"/>
      <dgm:spPr/>
    </dgm:pt>
    <dgm:pt modelId="{42DDD635-27B3-49BC-9EA6-0352E3D4B691}" type="pres">
      <dgm:prSet presAssocID="{0BE1D5F4-947E-459B-BE12-53065FF2E257}" presName="Name17" presStyleLbl="parChTrans1D3" presStyleIdx="1" presStyleCnt="4"/>
      <dgm:spPr/>
      <dgm:t>
        <a:bodyPr/>
        <a:lstStyle/>
        <a:p>
          <a:endParaRPr lang="ru-RU"/>
        </a:p>
      </dgm:t>
    </dgm:pt>
    <dgm:pt modelId="{86D90074-9030-4D96-AB03-8989380B8F4F}" type="pres">
      <dgm:prSet presAssocID="{6A27A045-A42D-4696-BD13-C802A7A95A71}" presName="hierRoot3" presStyleCnt="0"/>
      <dgm:spPr/>
    </dgm:pt>
    <dgm:pt modelId="{2FBE21DC-7C5B-4A4F-87E2-DC9AE7C20F9C}" type="pres">
      <dgm:prSet presAssocID="{6A27A045-A42D-4696-BD13-C802A7A95A71}" presName="composite3" presStyleCnt="0"/>
      <dgm:spPr/>
    </dgm:pt>
    <dgm:pt modelId="{4A304ED1-3418-487B-9CB6-B164E69853AF}" type="pres">
      <dgm:prSet presAssocID="{6A27A045-A42D-4696-BD13-C802A7A95A71}" presName="background3" presStyleLbl="node3" presStyleIdx="1" presStyleCnt="4"/>
      <dgm:spPr/>
    </dgm:pt>
    <dgm:pt modelId="{A6C3896F-E9D0-4B17-8AA3-46EB2ABD02C4}" type="pres">
      <dgm:prSet presAssocID="{6A27A045-A42D-4696-BD13-C802A7A95A71}" presName="text3" presStyleLbl="fgAcc3" presStyleIdx="1" presStyleCnt="4" custScaleY="599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B3A4B5D-0C40-400A-B012-5A91FBA67DF7}" type="pres">
      <dgm:prSet presAssocID="{6A27A045-A42D-4696-BD13-C802A7A95A71}" presName="hierChild4" presStyleCnt="0"/>
      <dgm:spPr/>
    </dgm:pt>
    <dgm:pt modelId="{CC1AFC38-4786-4D6B-821A-76BB0F50E571}" type="pres">
      <dgm:prSet presAssocID="{6B4BBF46-23EA-4429-9EC2-CE9BE9C9E7E4}" presName="Name17" presStyleLbl="parChTrans1D3" presStyleIdx="2" presStyleCnt="4"/>
      <dgm:spPr/>
      <dgm:t>
        <a:bodyPr/>
        <a:lstStyle/>
        <a:p>
          <a:endParaRPr lang="ru-RU"/>
        </a:p>
      </dgm:t>
    </dgm:pt>
    <dgm:pt modelId="{0F6DFDA2-0213-4E01-A0EA-054D241C99B5}" type="pres">
      <dgm:prSet presAssocID="{2C434494-7F5C-4621-BC96-08308C1C48DD}" presName="hierRoot3" presStyleCnt="0"/>
      <dgm:spPr/>
    </dgm:pt>
    <dgm:pt modelId="{928B3077-DD31-48E0-BC08-698EE081DDCA}" type="pres">
      <dgm:prSet presAssocID="{2C434494-7F5C-4621-BC96-08308C1C48DD}" presName="composite3" presStyleCnt="0"/>
      <dgm:spPr/>
    </dgm:pt>
    <dgm:pt modelId="{6604A6C2-635B-4FC4-9192-D87424C506AA}" type="pres">
      <dgm:prSet presAssocID="{2C434494-7F5C-4621-BC96-08308C1C48DD}" presName="background3" presStyleLbl="node3" presStyleIdx="2" presStyleCnt="4"/>
      <dgm:spPr/>
    </dgm:pt>
    <dgm:pt modelId="{1026FB5B-E465-4F41-8365-AA0D0BF02C63}" type="pres">
      <dgm:prSet presAssocID="{2C434494-7F5C-4621-BC96-08308C1C48DD}" presName="text3" presStyleLbl="fgAcc3" presStyleIdx="2" presStyleCnt="4" custScaleY="599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F475B2-0A4C-469B-B926-9C44434345B8}" type="pres">
      <dgm:prSet presAssocID="{2C434494-7F5C-4621-BC96-08308C1C48DD}" presName="hierChild4" presStyleCnt="0"/>
      <dgm:spPr/>
    </dgm:pt>
    <dgm:pt modelId="{7882D73E-F337-4F34-B402-B088EBABC2AB}" type="pres">
      <dgm:prSet presAssocID="{6D0E06A0-0E79-4F90-B7CF-543BE218C8BD}" presName="Name17" presStyleLbl="parChTrans1D3" presStyleIdx="3" presStyleCnt="4"/>
      <dgm:spPr/>
      <dgm:t>
        <a:bodyPr/>
        <a:lstStyle/>
        <a:p>
          <a:endParaRPr lang="ru-RU"/>
        </a:p>
      </dgm:t>
    </dgm:pt>
    <dgm:pt modelId="{C5D11C10-27E1-4446-B613-2FBF8E152C73}" type="pres">
      <dgm:prSet presAssocID="{B1E10A65-F270-435C-B78D-81399704F31F}" presName="hierRoot3" presStyleCnt="0"/>
      <dgm:spPr/>
    </dgm:pt>
    <dgm:pt modelId="{618D1B86-A40C-4A48-B300-79D4AA7DFF0D}" type="pres">
      <dgm:prSet presAssocID="{B1E10A65-F270-435C-B78D-81399704F31F}" presName="composite3" presStyleCnt="0"/>
      <dgm:spPr/>
    </dgm:pt>
    <dgm:pt modelId="{E10897D9-B7A7-4B76-8E13-747DA464FF07}" type="pres">
      <dgm:prSet presAssocID="{B1E10A65-F270-435C-B78D-81399704F31F}" presName="background3" presStyleLbl="node3" presStyleIdx="3" presStyleCnt="4"/>
      <dgm:spPr/>
    </dgm:pt>
    <dgm:pt modelId="{C290622A-C68D-450A-B0EC-7F65F124B4B6}" type="pres">
      <dgm:prSet presAssocID="{B1E10A65-F270-435C-B78D-81399704F31F}" presName="text3" presStyleLbl="fgAcc3" presStyleIdx="3" presStyleCnt="4" custScaleY="599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997758-B287-4D51-BF2D-A0DF2A3DD60F}" type="pres">
      <dgm:prSet presAssocID="{B1E10A65-F270-435C-B78D-81399704F31F}" presName="hierChild4" presStyleCnt="0"/>
      <dgm:spPr/>
    </dgm:pt>
    <dgm:pt modelId="{0A678E74-37CF-40DF-9CE5-1A121BCB1D40}" type="pres">
      <dgm:prSet presAssocID="{91C5363D-7C3A-49F4-83F0-601C3F2F1BD3}" presName="Name10" presStyleLbl="parChTrans1D2" presStyleIdx="2" presStyleCnt="3"/>
      <dgm:spPr/>
      <dgm:t>
        <a:bodyPr/>
        <a:lstStyle/>
        <a:p>
          <a:endParaRPr lang="ru-RU"/>
        </a:p>
      </dgm:t>
    </dgm:pt>
    <dgm:pt modelId="{CB99D505-AFC8-4C4B-8E94-3A7C04846868}" type="pres">
      <dgm:prSet presAssocID="{9F2E2018-B758-4031-A476-D0D717DE6A03}" presName="hierRoot2" presStyleCnt="0"/>
      <dgm:spPr/>
    </dgm:pt>
    <dgm:pt modelId="{3471EDF2-FE4F-45DB-9CA0-A52A3CE8F710}" type="pres">
      <dgm:prSet presAssocID="{9F2E2018-B758-4031-A476-D0D717DE6A03}" presName="composite2" presStyleCnt="0"/>
      <dgm:spPr/>
    </dgm:pt>
    <dgm:pt modelId="{383C2F48-A60F-4A9C-A97D-6BB134B8F504}" type="pres">
      <dgm:prSet presAssocID="{9F2E2018-B758-4031-A476-D0D717DE6A03}" presName="background2" presStyleLbl="node2" presStyleIdx="2" presStyleCnt="3"/>
      <dgm:spPr/>
    </dgm:pt>
    <dgm:pt modelId="{1B488EF2-41E5-4850-ABD1-9B9333C4FC19}" type="pres">
      <dgm:prSet presAssocID="{9F2E2018-B758-4031-A476-D0D717DE6A03}" presName="text2" presStyleLbl="fgAcc2" presStyleIdx="2" presStyleCnt="3" custScaleX="144350" custScaleY="439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CCB893-56E1-4285-9336-62EF2C3AC5F1}" type="pres">
      <dgm:prSet presAssocID="{9F2E2018-B758-4031-A476-D0D717DE6A03}" presName="hierChild3" presStyleCnt="0"/>
      <dgm:spPr/>
    </dgm:pt>
  </dgm:ptLst>
  <dgm:cxnLst>
    <dgm:cxn modelId="{CF94D45B-5858-4ABC-B2A9-9DD0D6761295}" type="presOf" srcId="{45F1E7B1-DF22-4A2F-81F1-FB2820709C17}" destId="{433909CF-A782-4061-A5B4-5681819F9F24}" srcOrd="0" destOrd="0" presId="urn:microsoft.com/office/officeart/2005/8/layout/hierarchy1"/>
    <dgm:cxn modelId="{B95A5661-7CCF-420F-A294-C936D4B9CF46}" type="presOf" srcId="{2C434494-7F5C-4621-BC96-08308C1C48DD}" destId="{1026FB5B-E465-4F41-8365-AA0D0BF02C63}" srcOrd="0" destOrd="0" presId="urn:microsoft.com/office/officeart/2005/8/layout/hierarchy1"/>
    <dgm:cxn modelId="{D9B353CC-6944-4710-B0F5-92B99E4F0587}" type="presOf" srcId="{030F6714-4F07-41B3-A983-377A74F0F059}" destId="{07F8801D-C919-40DB-BDA9-001CB8B827DD}" srcOrd="0" destOrd="0" presId="urn:microsoft.com/office/officeart/2005/8/layout/hierarchy1"/>
    <dgm:cxn modelId="{166DCE48-168F-47C8-8AA6-AF46DB292D86}" type="presOf" srcId="{9F2E2018-B758-4031-A476-D0D717DE6A03}" destId="{1B488EF2-41E5-4850-ABD1-9B9333C4FC19}" srcOrd="0" destOrd="0" presId="urn:microsoft.com/office/officeart/2005/8/layout/hierarchy1"/>
    <dgm:cxn modelId="{7631AE02-6F43-4C9C-A269-A26BF7ADAE5E}" type="presOf" srcId="{AE7B1B20-9D55-41C4-AC7F-3830AF96FBF4}" destId="{EB7FD21B-956A-4943-A533-65BB27318947}" srcOrd="0" destOrd="0" presId="urn:microsoft.com/office/officeart/2005/8/layout/hierarchy1"/>
    <dgm:cxn modelId="{C8BF0653-BF36-4C3D-8B24-16FC1DB1D655}" type="presOf" srcId="{5F599B08-4FC2-4170-94D2-D7FFF2172C89}" destId="{1DABDFA1-C0CE-4610-9A77-08B19AFA8949}" srcOrd="0" destOrd="0" presId="urn:microsoft.com/office/officeart/2005/8/layout/hierarchy1"/>
    <dgm:cxn modelId="{73AD3FC4-E989-4328-A4ED-4CB09CAECF67}" type="presOf" srcId="{5EF3DEA0-64A8-41F6-AAC1-84D630EEFB16}" destId="{8CEAFFA4-4138-406A-99A6-55C83ED0DE25}" srcOrd="0" destOrd="0" presId="urn:microsoft.com/office/officeart/2005/8/layout/hierarchy1"/>
    <dgm:cxn modelId="{A8BEA624-E65C-4BAE-87E5-78498BB6E702}" srcId="{B66D0BE2-B6C8-4799-B63D-CEC866B99C70}" destId="{2C434494-7F5C-4621-BC96-08308C1C48DD}" srcOrd="2" destOrd="0" parTransId="{6B4BBF46-23EA-4429-9EC2-CE9BE9C9E7E4}" sibTransId="{440DF27B-3C61-4210-A2E3-CB72100310BF}"/>
    <dgm:cxn modelId="{9D780EB9-24E4-4F43-9057-949322786182}" srcId="{3B414F73-02DB-4D01-8676-7D083DE81811}" destId="{5EF3DEA0-64A8-41F6-AAC1-84D630EEFB16}" srcOrd="0" destOrd="0" parTransId="{AE7B1B20-9D55-41C4-AC7F-3830AF96FBF4}" sibTransId="{FC2ECCEA-4D01-416F-99B8-F8DD37C7349B}"/>
    <dgm:cxn modelId="{1DBCF71E-D868-4C3A-864B-A7A4C50A2DDE}" type="presOf" srcId="{91C5363D-7C3A-49F4-83F0-601C3F2F1BD3}" destId="{0A678E74-37CF-40DF-9CE5-1A121BCB1D40}" srcOrd="0" destOrd="0" presId="urn:microsoft.com/office/officeart/2005/8/layout/hierarchy1"/>
    <dgm:cxn modelId="{A9749138-9DB0-4977-85D1-9BF0896829D8}" type="presOf" srcId="{0BE1D5F4-947E-459B-BE12-53065FF2E257}" destId="{42DDD635-27B3-49BC-9EA6-0352E3D4B691}" srcOrd="0" destOrd="0" presId="urn:microsoft.com/office/officeart/2005/8/layout/hierarchy1"/>
    <dgm:cxn modelId="{5FE849F2-6066-4491-9792-AF38E2C59D01}" srcId="{3B414F73-02DB-4D01-8676-7D083DE81811}" destId="{9F2E2018-B758-4031-A476-D0D717DE6A03}" srcOrd="2" destOrd="0" parTransId="{91C5363D-7C3A-49F4-83F0-601C3F2F1BD3}" sibTransId="{0306951A-CD34-4965-BCF0-258CDBC7AAED}"/>
    <dgm:cxn modelId="{75274CD7-E4FD-4E76-9724-354555020BAF}" srcId="{B66D0BE2-B6C8-4799-B63D-CEC866B99C70}" destId="{6A27A045-A42D-4696-BD13-C802A7A95A71}" srcOrd="1" destOrd="0" parTransId="{0BE1D5F4-947E-459B-BE12-53065FF2E257}" sibTransId="{7C5D43FD-D1D1-41E5-B366-AFF33F50EA41}"/>
    <dgm:cxn modelId="{A72F1F1E-3C71-45B6-A2A9-9F68759F0DAE}" type="presOf" srcId="{B66D0BE2-B6C8-4799-B63D-CEC866B99C70}" destId="{B062E7DA-5BD1-4F60-9F6B-C5B1C1546DDF}" srcOrd="0" destOrd="0" presId="urn:microsoft.com/office/officeart/2005/8/layout/hierarchy1"/>
    <dgm:cxn modelId="{864646BE-05B8-4889-B273-3A307A41DD44}" srcId="{3B414F73-02DB-4D01-8676-7D083DE81811}" destId="{B66D0BE2-B6C8-4799-B63D-CEC866B99C70}" srcOrd="1" destOrd="0" parTransId="{5F599B08-4FC2-4170-94D2-D7FFF2172C89}" sibTransId="{60942CAC-AF70-4387-AB35-11B14B00C273}"/>
    <dgm:cxn modelId="{3FDB9469-CCAD-4278-A775-D30A97A69985}" type="presOf" srcId="{3B414F73-02DB-4D01-8676-7D083DE81811}" destId="{D11311FA-14DC-4AE0-97F3-4407E8C2E96A}" srcOrd="0" destOrd="0" presId="urn:microsoft.com/office/officeart/2005/8/layout/hierarchy1"/>
    <dgm:cxn modelId="{A6B7ECBF-87F5-4080-84D6-9B1A17B30588}" srcId="{B66D0BE2-B6C8-4799-B63D-CEC866B99C70}" destId="{B1E10A65-F270-435C-B78D-81399704F31F}" srcOrd="3" destOrd="0" parTransId="{6D0E06A0-0E79-4F90-B7CF-543BE218C8BD}" sibTransId="{4E98C457-05F1-413C-B856-038F732FBAC7}"/>
    <dgm:cxn modelId="{B3F628CB-733C-4CE7-AFE3-0369FCB6539B}" type="presOf" srcId="{4FD08BA6-0770-4932-8CF4-9146A01DB362}" destId="{10E7E5EC-6B81-45BF-AB8C-68AF8B3D4189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6C6E2AEF-8586-402C-94FD-D39C58AE9633}" srcId="{B66D0BE2-B6C8-4799-B63D-CEC866B99C70}" destId="{45F1E7B1-DF22-4A2F-81F1-FB2820709C17}" srcOrd="0" destOrd="0" parTransId="{030F6714-4F07-41B3-A983-377A74F0F059}" sibTransId="{62924515-E3A9-4129-9084-7E4488792712}"/>
    <dgm:cxn modelId="{0C19F7CC-1B3B-4814-9FEC-156A783999B4}" type="presOf" srcId="{6B4BBF46-23EA-4429-9EC2-CE9BE9C9E7E4}" destId="{CC1AFC38-4786-4D6B-821A-76BB0F50E571}" srcOrd="0" destOrd="0" presId="urn:microsoft.com/office/officeart/2005/8/layout/hierarchy1"/>
    <dgm:cxn modelId="{E567ADCC-F9FE-40C2-ACD4-574305D5C6B9}" type="presOf" srcId="{6A27A045-A42D-4696-BD13-C802A7A95A71}" destId="{A6C3896F-E9D0-4B17-8AA3-46EB2ABD02C4}" srcOrd="0" destOrd="0" presId="urn:microsoft.com/office/officeart/2005/8/layout/hierarchy1"/>
    <dgm:cxn modelId="{23448AD0-EE0B-435F-97FF-CA2B98E8585E}" type="presOf" srcId="{B1E10A65-F270-435C-B78D-81399704F31F}" destId="{C290622A-C68D-450A-B0EC-7F65F124B4B6}" srcOrd="0" destOrd="0" presId="urn:microsoft.com/office/officeart/2005/8/layout/hierarchy1"/>
    <dgm:cxn modelId="{9F31D2C9-51C2-4349-B6C2-C6F52D97EA0F}" type="presOf" srcId="{6D0E06A0-0E79-4F90-B7CF-543BE218C8BD}" destId="{7882D73E-F337-4F34-B402-B088EBABC2AB}" srcOrd="0" destOrd="0" presId="urn:microsoft.com/office/officeart/2005/8/layout/hierarchy1"/>
    <dgm:cxn modelId="{C27907F1-CDBC-46E7-AEC4-C9B30057EAC3}" type="presParOf" srcId="{10E7E5EC-6B81-45BF-AB8C-68AF8B3D4189}" destId="{F1A9E111-4730-4B28-B24D-13DFE734E57E}" srcOrd="0" destOrd="0" presId="urn:microsoft.com/office/officeart/2005/8/layout/hierarchy1"/>
    <dgm:cxn modelId="{B7D42C51-D9CE-408F-92C1-53C7C0AD3779}" type="presParOf" srcId="{F1A9E111-4730-4B28-B24D-13DFE734E57E}" destId="{CCFCB811-ABBD-4591-9301-4A6088C10CE3}" srcOrd="0" destOrd="0" presId="urn:microsoft.com/office/officeart/2005/8/layout/hierarchy1"/>
    <dgm:cxn modelId="{D707ACDF-FBAA-4658-9DAC-8C67D6A9212F}" type="presParOf" srcId="{CCFCB811-ABBD-4591-9301-4A6088C10CE3}" destId="{78ADE698-5022-4E27-A03A-4095E68C111A}" srcOrd="0" destOrd="0" presId="urn:microsoft.com/office/officeart/2005/8/layout/hierarchy1"/>
    <dgm:cxn modelId="{9A177591-3155-44B3-81A1-FAB801C8B0F2}" type="presParOf" srcId="{CCFCB811-ABBD-4591-9301-4A6088C10CE3}" destId="{D11311FA-14DC-4AE0-97F3-4407E8C2E96A}" srcOrd="1" destOrd="0" presId="urn:microsoft.com/office/officeart/2005/8/layout/hierarchy1"/>
    <dgm:cxn modelId="{34B89306-5829-41F1-A7D7-E3FE97556130}" type="presParOf" srcId="{F1A9E111-4730-4B28-B24D-13DFE734E57E}" destId="{F5C980D1-3357-4A7C-A27E-9C2DD4ADAFEB}" srcOrd="1" destOrd="0" presId="urn:microsoft.com/office/officeart/2005/8/layout/hierarchy1"/>
    <dgm:cxn modelId="{AED62165-8FA5-4E7C-B07B-2F7BC2E50C77}" type="presParOf" srcId="{F5C980D1-3357-4A7C-A27E-9C2DD4ADAFEB}" destId="{EB7FD21B-956A-4943-A533-65BB27318947}" srcOrd="0" destOrd="0" presId="urn:microsoft.com/office/officeart/2005/8/layout/hierarchy1"/>
    <dgm:cxn modelId="{D6BE0F57-66D0-4A41-B78B-2082B27A3D2B}" type="presParOf" srcId="{F5C980D1-3357-4A7C-A27E-9C2DD4ADAFEB}" destId="{BC792E35-F449-4FBB-91A0-5A4CB918DF01}" srcOrd="1" destOrd="0" presId="urn:microsoft.com/office/officeart/2005/8/layout/hierarchy1"/>
    <dgm:cxn modelId="{D31EAB78-7857-4A33-8D8F-82125569D82B}" type="presParOf" srcId="{BC792E35-F449-4FBB-91A0-5A4CB918DF01}" destId="{9171E93E-8871-4885-BC5F-991F2D9F88D2}" srcOrd="0" destOrd="0" presId="urn:microsoft.com/office/officeart/2005/8/layout/hierarchy1"/>
    <dgm:cxn modelId="{4C40234F-CF1E-48F1-B57A-8558E84FA478}" type="presParOf" srcId="{9171E93E-8871-4885-BC5F-991F2D9F88D2}" destId="{7A6A7358-5BBC-4B56-AC5D-12937FB9BF8F}" srcOrd="0" destOrd="0" presId="urn:microsoft.com/office/officeart/2005/8/layout/hierarchy1"/>
    <dgm:cxn modelId="{FFDE0EDA-48A6-4E55-A728-1A9E9270FF9F}" type="presParOf" srcId="{9171E93E-8871-4885-BC5F-991F2D9F88D2}" destId="{8CEAFFA4-4138-406A-99A6-55C83ED0DE25}" srcOrd="1" destOrd="0" presId="urn:microsoft.com/office/officeart/2005/8/layout/hierarchy1"/>
    <dgm:cxn modelId="{033E9FB8-9AC2-473C-A669-F43E9F509F97}" type="presParOf" srcId="{BC792E35-F449-4FBB-91A0-5A4CB918DF01}" destId="{E9410BC3-98B1-47CA-B1D2-22AB0F2E4596}" srcOrd="1" destOrd="0" presId="urn:microsoft.com/office/officeart/2005/8/layout/hierarchy1"/>
    <dgm:cxn modelId="{11192B4B-0367-44DC-8453-3C244C63A74E}" type="presParOf" srcId="{F5C980D1-3357-4A7C-A27E-9C2DD4ADAFEB}" destId="{1DABDFA1-C0CE-4610-9A77-08B19AFA8949}" srcOrd="2" destOrd="0" presId="urn:microsoft.com/office/officeart/2005/8/layout/hierarchy1"/>
    <dgm:cxn modelId="{40AAE7E9-CD41-4597-AA2F-4DD62A9385A8}" type="presParOf" srcId="{F5C980D1-3357-4A7C-A27E-9C2DD4ADAFEB}" destId="{C798EAE0-3B9D-4318-A395-F8B9CB3A144A}" srcOrd="3" destOrd="0" presId="urn:microsoft.com/office/officeart/2005/8/layout/hierarchy1"/>
    <dgm:cxn modelId="{410772D4-1B62-4AEB-B46D-378B06F4EFB9}" type="presParOf" srcId="{C798EAE0-3B9D-4318-A395-F8B9CB3A144A}" destId="{D1429DCD-E745-4AA3-9001-B809ED4303E1}" srcOrd="0" destOrd="0" presId="urn:microsoft.com/office/officeart/2005/8/layout/hierarchy1"/>
    <dgm:cxn modelId="{F28A1318-3F29-4224-A223-EBF16A23DEDF}" type="presParOf" srcId="{D1429DCD-E745-4AA3-9001-B809ED4303E1}" destId="{AA7F1685-D74F-4D86-9640-73A26A6BA6C2}" srcOrd="0" destOrd="0" presId="urn:microsoft.com/office/officeart/2005/8/layout/hierarchy1"/>
    <dgm:cxn modelId="{50202268-5A80-4949-BC61-1A474267D914}" type="presParOf" srcId="{D1429DCD-E745-4AA3-9001-B809ED4303E1}" destId="{B062E7DA-5BD1-4F60-9F6B-C5B1C1546DDF}" srcOrd="1" destOrd="0" presId="urn:microsoft.com/office/officeart/2005/8/layout/hierarchy1"/>
    <dgm:cxn modelId="{7EF39ECC-24EB-4907-BF09-7C770E8FCEB1}" type="presParOf" srcId="{C798EAE0-3B9D-4318-A395-F8B9CB3A144A}" destId="{901DD379-0B27-4676-B637-19599610C24A}" srcOrd="1" destOrd="0" presId="urn:microsoft.com/office/officeart/2005/8/layout/hierarchy1"/>
    <dgm:cxn modelId="{848841E0-25F8-49D1-BE57-401EAA20A8DE}" type="presParOf" srcId="{901DD379-0B27-4676-B637-19599610C24A}" destId="{07F8801D-C919-40DB-BDA9-001CB8B827DD}" srcOrd="0" destOrd="0" presId="urn:microsoft.com/office/officeart/2005/8/layout/hierarchy1"/>
    <dgm:cxn modelId="{11E96A4B-D3B8-421E-A46D-0010036BB6C3}" type="presParOf" srcId="{901DD379-0B27-4676-B637-19599610C24A}" destId="{21193166-3F2D-4736-A359-7FC3EA8A0320}" srcOrd="1" destOrd="0" presId="urn:microsoft.com/office/officeart/2005/8/layout/hierarchy1"/>
    <dgm:cxn modelId="{98C54E0F-1C95-49FD-A10F-610F88718C7D}" type="presParOf" srcId="{21193166-3F2D-4736-A359-7FC3EA8A0320}" destId="{81102F80-AC5D-4CD8-A9EB-7DA960EA7D94}" srcOrd="0" destOrd="0" presId="urn:microsoft.com/office/officeart/2005/8/layout/hierarchy1"/>
    <dgm:cxn modelId="{EBE846D7-2A9D-4981-8776-21561C570E6D}" type="presParOf" srcId="{81102F80-AC5D-4CD8-A9EB-7DA960EA7D94}" destId="{A4771747-DCB4-4A12-8B4B-6C54B7628B6F}" srcOrd="0" destOrd="0" presId="urn:microsoft.com/office/officeart/2005/8/layout/hierarchy1"/>
    <dgm:cxn modelId="{4FEDE844-7992-432D-92EE-D57972BDC427}" type="presParOf" srcId="{81102F80-AC5D-4CD8-A9EB-7DA960EA7D94}" destId="{433909CF-A782-4061-A5B4-5681819F9F24}" srcOrd="1" destOrd="0" presId="urn:microsoft.com/office/officeart/2005/8/layout/hierarchy1"/>
    <dgm:cxn modelId="{F3C0681A-F2FF-4316-9518-155DD6E6A629}" type="presParOf" srcId="{21193166-3F2D-4736-A359-7FC3EA8A0320}" destId="{348EE790-674F-4265-B074-819D531BF900}" srcOrd="1" destOrd="0" presId="urn:microsoft.com/office/officeart/2005/8/layout/hierarchy1"/>
    <dgm:cxn modelId="{EA1E3CCE-F687-4659-9F9E-90B06F224409}" type="presParOf" srcId="{901DD379-0B27-4676-B637-19599610C24A}" destId="{42DDD635-27B3-49BC-9EA6-0352E3D4B691}" srcOrd="2" destOrd="0" presId="urn:microsoft.com/office/officeart/2005/8/layout/hierarchy1"/>
    <dgm:cxn modelId="{73E0FFD4-51EF-40D5-9047-A115BD0464FB}" type="presParOf" srcId="{901DD379-0B27-4676-B637-19599610C24A}" destId="{86D90074-9030-4D96-AB03-8989380B8F4F}" srcOrd="3" destOrd="0" presId="urn:microsoft.com/office/officeart/2005/8/layout/hierarchy1"/>
    <dgm:cxn modelId="{A7D2E220-4B9A-4509-A168-8C9DB93030D2}" type="presParOf" srcId="{86D90074-9030-4D96-AB03-8989380B8F4F}" destId="{2FBE21DC-7C5B-4A4F-87E2-DC9AE7C20F9C}" srcOrd="0" destOrd="0" presId="urn:microsoft.com/office/officeart/2005/8/layout/hierarchy1"/>
    <dgm:cxn modelId="{2A354D29-1CF7-4135-9B73-EBA74C1F6F1C}" type="presParOf" srcId="{2FBE21DC-7C5B-4A4F-87E2-DC9AE7C20F9C}" destId="{4A304ED1-3418-487B-9CB6-B164E69853AF}" srcOrd="0" destOrd="0" presId="urn:microsoft.com/office/officeart/2005/8/layout/hierarchy1"/>
    <dgm:cxn modelId="{F0C26A65-25C5-44CF-8EA3-C9E428527910}" type="presParOf" srcId="{2FBE21DC-7C5B-4A4F-87E2-DC9AE7C20F9C}" destId="{A6C3896F-E9D0-4B17-8AA3-46EB2ABD02C4}" srcOrd="1" destOrd="0" presId="urn:microsoft.com/office/officeart/2005/8/layout/hierarchy1"/>
    <dgm:cxn modelId="{B45CF6DF-F02F-4647-BE94-AB6679B913C6}" type="presParOf" srcId="{86D90074-9030-4D96-AB03-8989380B8F4F}" destId="{4B3A4B5D-0C40-400A-B012-5A91FBA67DF7}" srcOrd="1" destOrd="0" presId="urn:microsoft.com/office/officeart/2005/8/layout/hierarchy1"/>
    <dgm:cxn modelId="{AD664E55-47A4-4A59-BD77-4E52A7D78538}" type="presParOf" srcId="{901DD379-0B27-4676-B637-19599610C24A}" destId="{CC1AFC38-4786-4D6B-821A-76BB0F50E571}" srcOrd="4" destOrd="0" presId="urn:microsoft.com/office/officeart/2005/8/layout/hierarchy1"/>
    <dgm:cxn modelId="{F81C3472-7673-4102-8C16-6DE6CCA5C6B8}" type="presParOf" srcId="{901DD379-0B27-4676-B637-19599610C24A}" destId="{0F6DFDA2-0213-4E01-A0EA-054D241C99B5}" srcOrd="5" destOrd="0" presId="urn:microsoft.com/office/officeart/2005/8/layout/hierarchy1"/>
    <dgm:cxn modelId="{E2251976-4B92-41C8-9D8F-DCEDC0A35B78}" type="presParOf" srcId="{0F6DFDA2-0213-4E01-A0EA-054D241C99B5}" destId="{928B3077-DD31-48E0-BC08-698EE081DDCA}" srcOrd="0" destOrd="0" presId="urn:microsoft.com/office/officeart/2005/8/layout/hierarchy1"/>
    <dgm:cxn modelId="{4403E582-9FEF-41E0-B8C3-A75ADFE00034}" type="presParOf" srcId="{928B3077-DD31-48E0-BC08-698EE081DDCA}" destId="{6604A6C2-635B-4FC4-9192-D87424C506AA}" srcOrd="0" destOrd="0" presId="urn:microsoft.com/office/officeart/2005/8/layout/hierarchy1"/>
    <dgm:cxn modelId="{553435C3-22E7-49B9-A62B-505BB89B77F9}" type="presParOf" srcId="{928B3077-DD31-48E0-BC08-698EE081DDCA}" destId="{1026FB5B-E465-4F41-8365-AA0D0BF02C63}" srcOrd="1" destOrd="0" presId="urn:microsoft.com/office/officeart/2005/8/layout/hierarchy1"/>
    <dgm:cxn modelId="{442578F7-828A-480D-AFC4-EFD7E1622C58}" type="presParOf" srcId="{0F6DFDA2-0213-4E01-A0EA-054D241C99B5}" destId="{F8F475B2-0A4C-469B-B926-9C44434345B8}" srcOrd="1" destOrd="0" presId="urn:microsoft.com/office/officeart/2005/8/layout/hierarchy1"/>
    <dgm:cxn modelId="{76357C92-8F0A-47FD-8B2C-6D4BC0A43D65}" type="presParOf" srcId="{901DD379-0B27-4676-B637-19599610C24A}" destId="{7882D73E-F337-4F34-B402-B088EBABC2AB}" srcOrd="6" destOrd="0" presId="urn:microsoft.com/office/officeart/2005/8/layout/hierarchy1"/>
    <dgm:cxn modelId="{B2333DEE-F0AA-41AF-A3A1-81408FDEC8E4}" type="presParOf" srcId="{901DD379-0B27-4676-B637-19599610C24A}" destId="{C5D11C10-27E1-4446-B613-2FBF8E152C73}" srcOrd="7" destOrd="0" presId="urn:microsoft.com/office/officeart/2005/8/layout/hierarchy1"/>
    <dgm:cxn modelId="{D9657E58-E468-470A-9758-457AEC018A7C}" type="presParOf" srcId="{C5D11C10-27E1-4446-B613-2FBF8E152C73}" destId="{618D1B86-A40C-4A48-B300-79D4AA7DFF0D}" srcOrd="0" destOrd="0" presId="urn:microsoft.com/office/officeart/2005/8/layout/hierarchy1"/>
    <dgm:cxn modelId="{95365FB3-95FB-40A7-B1A5-00644B1EBCE2}" type="presParOf" srcId="{618D1B86-A40C-4A48-B300-79D4AA7DFF0D}" destId="{E10897D9-B7A7-4B76-8E13-747DA464FF07}" srcOrd="0" destOrd="0" presId="urn:microsoft.com/office/officeart/2005/8/layout/hierarchy1"/>
    <dgm:cxn modelId="{76CBE5A7-991E-4DD2-915A-3241EF624538}" type="presParOf" srcId="{618D1B86-A40C-4A48-B300-79D4AA7DFF0D}" destId="{C290622A-C68D-450A-B0EC-7F65F124B4B6}" srcOrd="1" destOrd="0" presId="urn:microsoft.com/office/officeart/2005/8/layout/hierarchy1"/>
    <dgm:cxn modelId="{5A8B7DD2-E543-4340-8404-CA558240205E}" type="presParOf" srcId="{C5D11C10-27E1-4446-B613-2FBF8E152C73}" destId="{63997758-B287-4D51-BF2D-A0DF2A3DD60F}" srcOrd="1" destOrd="0" presId="urn:microsoft.com/office/officeart/2005/8/layout/hierarchy1"/>
    <dgm:cxn modelId="{242C77E5-4C8A-4C50-996B-D5155A9B3486}" type="presParOf" srcId="{F5C980D1-3357-4A7C-A27E-9C2DD4ADAFEB}" destId="{0A678E74-37CF-40DF-9CE5-1A121BCB1D40}" srcOrd="4" destOrd="0" presId="urn:microsoft.com/office/officeart/2005/8/layout/hierarchy1"/>
    <dgm:cxn modelId="{82B6BD35-8445-4031-AC2A-B75ED111A12D}" type="presParOf" srcId="{F5C980D1-3357-4A7C-A27E-9C2DD4ADAFEB}" destId="{CB99D505-AFC8-4C4B-8E94-3A7C04846868}" srcOrd="5" destOrd="0" presId="urn:microsoft.com/office/officeart/2005/8/layout/hierarchy1"/>
    <dgm:cxn modelId="{381D0AA7-6EC1-4001-A599-C0EED8F91BEC}" type="presParOf" srcId="{CB99D505-AFC8-4C4B-8E94-3A7C04846868}" destId="{3471EDF2-FE4F-45DB-9CA0-A52A3CE8F710}" srcOrd="0" destOrd="0" presId="urn:microsoft.com/office/officeart/2005/8/layout/hierarchy1"/>
    <dgm:cxn modelId="{2C206C35-86A8-4760-8AE4-D1083A6851C9}" type="presParOf" srcId="{3471EDF2-FE4F-45DB-9CA0-A52A3CE8F710}" destId="{383C2F48-A60F-4A9C-A97D-6BB134B8F504}" srcOrd="0" destOrd="0" presId="urn:microsoft.com/office/officeart/2005/8/layout/hierarchy1"/>
    <dgm:cxn modelId="{22437386-0F52-4C71-8E7A-74A8DAF66FB5}" type="presParOf" srcId="{3471EDF2-FE4F-45DB-9CA0-A52A3CE8F710}" destId="{1B488EF2-41E5-4850-ABD1-9B9333C4FC19}" srcOrd="1" destOrd="0" presId="urn:microsoft.com/office/officeart/2005/8/layout/hierarchy1"/>
    <dgm:cxn modelId="{D6CAA789-53CD-4931-A48B-2BF32C47774B}" type="presParOf" srcId="{CB99D505-AFC8-4C4B-8E94-3A7C04846868}" destId="{49CCB893-56E1-4285-9336-62EF2C3AC5F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 По методу крепления подошвы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DEA0-64A8-41F6-AAC1-84D630EEFB16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обувь химических методов крепления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B1B20-9D55-41C4-AC7F-3830AF96FBF4}" type="parTrans" cxnId="{9D780EB9-24E4-4F43-9057-94932278618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ECCEA-4D01-416F-99B8-F8DD37C7349B}" type="sibTrans" cxnId="{9D780EB9-24E4-4F43-9057-94932278618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6D0BE2-B6C8-4799-B63D-CEC866B99C70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обувь ниточных методов крепления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942CAC-AF70-4387-AB35-11B14B00C273}" type="sibTrans" cxnId="{864646BE-05B8-4889-B273-3A307A41DD44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599B08-4FC2-4170-94D2-D7FFF2172C89}" type="parTrans" cxnId="{864646BE-05B8-4889-B273-3A307A41DD44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2E2018-B758-4031-A476-D0D717DE6A03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обувь винтово-гвоздевых методов крепления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C5363D-7C3A-49F4-83F0-601C3F2F1BD3}" type="parTrans" cxnId="{5FE849F2-6066-4491-9792-AF38E2C59D01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06951A-CD34-4965-BCF0-258CDBC7AAED}" type="sibTrans" cxnId="{5FE849F2-6066-4491-9792-AF38E2C59D01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BD93DA-078D-410D-8AA0-D9FB56D95BC3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обувь комбинированных методов крепления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9F02A0-B101-4B76-8FAE-5A56DE365884}" type="parTrans" cxnId="{7D7D7DAF-77F6-4D20-A15D-5772C5694083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DE6DA4-1474-436D-BCA3-1105C2427EEC}" type="sibTrans" cxnId="{7D7D7DAF-77F6-4D20-A15D-5772C5694083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412905" custScaleY="681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EB7FD21B-956A-4943-A533-65BB27318947}" type="pres">
      <dgm:prSet presAssocID="{AE7B1B20-9D55-41C4-AC7F-3830AF96FBF4}" presName="Name10" presStyleLbl="parChTrans1D2" presStyleIdx="0" presStyleCnt="4"/>
      <dgm:spPr/>
      <dgm:t>
        <a:bodyPr/>
        <a:lstStyle/>
        <a:p>
          <a:endParaRPr lang="ru-RU"/>
        </a:p>
      </dgm:t>
    </dgm:pt>
    <dgm:pt modelId="{BC792E35-F449-4FBB-91A0-5A4CB918DF01}" type="pres">
      <dgm:prSet presAssocID="{5EF3DEA0-64A8-41F6-AAC1-84D630EEFB16}" presName="hierRoot2" presStyleCnt="0"/>
      <dgm:spPr/>
    </dgm:pt>
    <dgm:pt modelId="{9171E93E-8871-4885-BC5F-991F2D9F88D2}" type="pres">
      <dgm:prSet presAssocID="{5EF3DEA0-64A8-41F6-AAC1-84D630EEFB16}" presName="composite2" presStyleCnt="0"/>
      <dgm:spPr/>
    </dgm:pt>
    <dgm:pt modelId="{7A6A7358-5BBC-4B56-AC5D-12937FB9BF8F}" type="pres">
      <dgm:prSet presAssocID="{5EF3DEA0-64A8-41F6-AAC1-84D630EEFB16}" presName="background2" presStyleLbl="node2" presStyleIdx="0" presStyleCnt="4"/>
      <dgm:spPr/>
    </dgm:pt>
    <dgm:pt modelId="{8CEAFFA4-4138-406A-99A6-55C83ED0DE25}" type="pres">
      <dgm:prSet presAssocID="{5EF3DEA0-64A8-41F6-AAC1-84D630EEFB16}" presName="text2" presStyleLbl="fgAcc2" presStyleIdx="0" presStyleCnt="4" custScaleX="1578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10BC3-98B1-47CA-B1D2-22AB0F2E4596}" type="pres">
      <dgm:prSet presAssocID="{5EF3DEA0-64A8-41F6-AAC1-84D630EEFB16}" presName="hierChild3" presStyleCnt="0"/>
      <dgm:spPr/>
    </dgm:pt>
    <dgm:pt modelId="{1DABDFA1-C0CE-4610-9A77-08B19AFA8949}" type="pres">
      <dgm:prSet presAssocID="{5F599B08-4FC2-4170-94D2-D7FFF2172C89}" presName="Name10" presStyleLbl="parChTrans1D2" presStyleIdx="1" presStyleCnt="4"/>
      <dgm:spPr/>
      <dgm:t>
        <a:bodyPr/>
        <a:lstStyle/>
        <a:p>
          <a:endParaRPr lang="ru-RU"/>
        </a:p>
      </dgm:t>
    </dgm:pt>
    <dgm:pt modelId="{C798EAE0-3B9D-4318-A395-F8B9CB3A144A}" type="pres">
      <dgm:prSet presAssocID="{B66D0BE2-B6C8-4799-B63D-CEC866B99C70}" presName="hierRoot2" presStyleCnt="0"/>
      <dgm:spPr/>
    </dgm:pt>
    <dgm:pt modelId="{D1429DCD-E745-4AA3-9001-B809ED4303E1}" type="pres">
      <dgm:prSet presAssocID="{B66D0BE2-B6C8-4799-B63D-CEC866B99C70}" presName="composite2" presStyleCnt="0"/>
      <dgm:spPr/>
    </dgm:pt>
    <dgm:pt modelId="{AA7F1685-D74F-4D86-9640-73A26A6BA6C2}" type="pres">
      <dgm:prSet presAssocID="{B66D0BE2-B6C8-4799-B63D-CEC866B99C70}" presName="background2" presStyleLbl="node2" presStyleIdx="1" presStyleCnt="4"/>
      <dgm:spPr/>
    </dgm:pt>
    <dgm:pt modelId="{B062E7DA-5BD1-4F60-9F6B-C5B1C1546DDF}" type="pres">
      <dgm:prSet presAssocID="{B66D0BE2-B6C8-4799-B63D-CEC866B99C70}" presName="text2" presStyleLbl="fgAcc2" presStyleIdx="1" presStyleCnt="4" custScaleX="16788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1DD379-0B27-4676-B637-19599610C24A}" type="pres">
      <dgm:prSet presAssocID="{B66D0BE2-B6C8-4799-B63D-CEC866B99C70}" presName="hierChild3" presStyleCnt="0"/>
      <dgm:spPr/>
    </dgm:pt>
    <dgm:pt modelId="{0A678E74-37CF-40DF-9CE5-1A121BCB1D40}" type="pres">
      <dgm:prSet presAssocID="{91C5363D-7C3A-49F4-83F0-601C3F2F1BD3}" presName="Name10" presStyleLbl="parChTrans1D2" presStyleIdx="2" presStyleCnt="4"/>
      <dgm:spPr/>
      <dgm:t>
        <a:bodyPr/>
        <a:lstStyle/>
        <a:p>
          <a:endParaRPr lang="ru-RU"/>
        </a:p>
      </dgm:t>
    </dgm:pt>
    <dgm:pt modelId="{CB99D505-AFC8-4C4B-8E94-3A7C04846868}" type="pres">
      <dgm:prSet presAssocID="{9F2E2018-B758-4031-A476-D0D717DE6A03}" presName="hierRoot2" presStyleCnt="0"/>
      <dgm:spPr/>
    </dgm:pt>
    <dgm:pt modelId="{3471EDF2-FE4F-45DB-9CA0-A52A3CE8F710}" type="pres">
      <dgm:prSet presAssocID="{9F2E2018-B758-4031-A476-D0D717DE6A03}" presName="composite2" presStyleCnt="0"/>
      <dgm:spPr/>
    </dgm:pt>
    <dgm:pt modelId="{383C2F48-A60F-4A9C-A97D-6BB134B8F504}" type="pres">
      <dgm:prSet presAssocID="{9F2E2018-B758-4031-A476-D0D717DE6A03}" presName="background2" presStyleLbl="node2" presStyleIdx="2" presStyleCnt="4"/>
      <dgm:spPr/>
    </dgm:pt>
    <dgm:pt modelId="{1B488EF2-41E5-4850-ABD1-9B9333C4FC19}" type="pres">
      <dgm:prSet presAssocID="{9F2E2018-B758-4031-A476-D0D717DE6A03}" presName="text2" presStyleLbl="fgAcc2" presStyleIdx="2" presStyleCnt="4" custScaleX="1443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CCB893-56E1-4285-9336-62EF2C3AC5F1}" type="pres">
      <dgm:prSet presAssocID="{9F2E2018-B758-4031-A476-D0D717DE6A03}" presName="hierChild3" presStyleCnt="0"/>
      <dgm:spPr/>
    </dgm:pt>
    <dgm:pt modelId="{200F321E-8C4C-4903-B8D5-8F770575325E}" type="pres">
      <dgm:prSet presAssocID="{3C9F02A0-B101-4B76-8FAE-5A56DE365884}" presName="Name10" presStyleLbl="parChTrans1D2" presStyleIdx="3" presStyleCnt="4"/>
      <dgm:spPr/>
      <dgm:t>
        <a:bodyPr/>
        <a:lstStyle/>
        <a:p>
          <a:endParaRPr lang="ru-RU"/>
        </a:p>
      </dgm:t>
    </dgm:pt>
    <dgm:pt modelId="{3D29FD33-3206-4722-8763-2E50DAC0FF9A}" type="pres">
      <dgm:prSet presAssocID="{19BD93DA-078D-410D-8AA0-D9FB56D95BC3}" presName="hierRoot2" presStyleCnt="0"/>
      <dgm:spPr/>
    </dgm:pt>
    <dgm:pt modelId="{F012DF76-18BD-45EF-A3ED-7E90A9BA300F}" type="pres">
      <dgm:prSet presAssocID="{19BD93DA-078D-410D-8AA0-D9FB56D95BC3}" presName="composite2" presStyleCnt="0"/>
      <dgm:spPr/>
    </dgm:pt>
    <dgm:pt modelId="{07232CDE-F459-43BC-A61A-5B7D283DA6EF}" type="pres">
      <dgm:prSet presAssocID="{19BD93DA-078D-410D-8AA0-D9FB56D95BC3}" presName="background2" presStyleLbl="node2" presStyleIdx="3" presStyleCnt="4"/>
      <dgm:spPr/>
    </dgm:pt>
    <dgm:pt modelId="{00D311D7-1EFA-4260-B3B9-D82DCA1F5CA9}" type="pres">
      <dgm:prSet presAssocID="{19BD93DA-078D-410D-8AA0-D9FB56D95BC3}" presName="text2" presStyleLbl="fgAcc2" presStyleIdx="3" presStyleCnt="4" custScaleX="1606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16B834A-9E4F-4496-B4AB-0F2E0FD80E81}" type="pres">
      <dgm:prSet presAssocID="{19BD93DA-078D-410D-8AA0-D9FB56D95BC3}" presName="hierChild3" presStyleCnt="0"/>
      <dgm:spPr/>
    </dgm:pt>
  </dgm:ptLst>
  <dgm:cxnLst>
    <dgm:cxn modelId="{5FE849F2-6066-4491-9792-AF38E2C59D01}" srcId="{3B414F73-02DB-4D01-8676-7D083DE81811}" destId="{9F2E2018-B758-4031-A476-D0D717DE6A03}" srcOrd="2" destOrd="0" parTransId="{91C5363D-7C3A-49F4-83F0-601C3F2F1BD3}" sibTransId="{0306951A-CD34-4965-BCF0-258CDBC7AAED}"/>
    <dgm:cxn modelId="{D1347DFA-36AD-40EA-B4DB-61BD1CD7B197}" type="presOf" srcId="{91C5363D-7C3A-49F4-83F0-601C3F2F1BD3}" destId="{0A678E74-37CF-40DF-9CE5-1A121BCB1D40}" srcOrd="0" destOrd="0" presId="urn:microsoft.com/office/officeart/2005/8/layout/hierarchy1"/>
    <dgm:cxn modelId="{E1324EDA-49DA-4AC9-AE5D-27FDDACE0CD4}" type="presOf" srcId="{B66D0BE2-B6C8-4799-B63D-CEC866B99C70}" destId="{B062E7DA-5BD1-4F60-9F6B-C5B1C1546DDF}" srcOrd="0" destOrd="0" presId="urn:microsoft.com/office/officeart/2005/8/layout/hierarchy1"/>
    <dgm:cxn modelId="{9D780EB9-24E4-4F43-9057-949322786182}" srcId="{3B414F73-02DB-4D01-8676-7D083DE81811}" destId="{5EF3DEA0-64A8-41F6-AAC1-84D630EEFB16}" srcOrd="0" destOrd="0" parTransId="{AE7B1B20-9D55-41C4-AC7F-3830AF96FBF4}" sibTransId="{FC2ECCEA-4D01-416F-99B8-F8DD37C7349B}"/>
    <dgm:cxn modelId="{864646BE-05B8-4889-B273-3A307A41DD44}" srcId="{3B414F73-02DB-4D01-8676-7D083DE81811}" destId="{B66D0BE2-B6C8-4799-B63D-CEC866B99C70}" srcOrd="1" destOrd="0" parTransId="{5F599B08-4FC2-4170-94D2-D7FFF2172C89}" sibTransId="{60942CAC-AF70-4387-AB35-11B14B00C273}"/>
    <dgm:cxn modelId="{2F017A54-1F27-4096-B901-38F6B0B45A48}" type="presOf" srcId="{9F2E2018-B758-4031-A476-D0D717DE6A03}" destId="{1B488EF2-41E5-4850-ABD1-9B9333C4FC19}" srcOrd="0" destOrd="0" presId="urn:microsoft.com/office/officeart/2005/8/layout/hierarchy1"/>
    <dgm:cxn modelId="{565ACDEB-4D4D-47DD-833E-1EE36D1C046C}" type="presOf" srcId="{AE7B1B20-9D55-41C4-AC7F-3830AF96FBF4}" destId="{EB7FD21B-956A-4943-A533-65BB27318947}" srcOrd="0" destOrd="0" presId="urn:microsoft.com/office/officeart/2005/8/layout/hierarchy1"/>
    <dgm:cxn modelId="{BAFB4BFD-A957-4E46-A2F1-B989225E8FCE}" type="presOf" srcId="{4FD08BA6-0770-4932-8CF4-9146A01DB362}" destId="{10E7E5EC-6B81-45BF-AB8C-68AF8B3D4189}" srcOrd="0" destOrd="0" presId="urn:microsoft.com/office/officeart/2005/8/layout/hierarchy1"/>
    <dgm:cxn modelId="{7D7D7DAF-77F6-4D20-A15D-5772C5694083}" srcId="{3B414F73-02DB-4D01-8676-7D083DE81811}" destId="{19BD93DA-078D-410D-8AA0-D9FB56D95BC3}" srcOrd="3" destOrd="0" parTransId="{3C9F02A0-B101-4B76-8FAE-5A56DE365884}" sibTransId="{55DE6DA4-1474-436D-BCA3-1105C2427EEC}"/>
    <dgm:cxn modelId="{3B419B7E-A839-47F3-937A-C766EF67C49B}" type="presOf" srcId="{3B414F73-02DB-4D01-8676-7D083DE81811}" destId="{D11311FA-14DC-4AE0-97F3-4407E8C2E96A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5DC9F119-5189-408D-8911-EAEC7DF836C7}" type="presOf" srcId="{3C9F02A0-B101-4B76-8FAE-5A56DE365884}" destId="{200F321E-8C4C-4903-B8D5-8F770575325E}" srcOrd="0" destOrd="0" presId="urn:microsoft.com/office/officeart/2005/8/layout/hierarchy1"/>
    <dgm:cxn modelId="{A6A0A2A6-209E-4404-ABE7-F6F14F412743}" type="presOf" srcId="{19BD93DA-078D-410D-8AA0-D9FB56D95BC3}" destId="{00D311D7-1EFA-4260-B3B9-D82DCA1F5CA9}" srcOrd="0" destOrd="0" presId="urn:microsoft.com/office/officeart/2005/8/layout/hierarchy1"/>
    <dgm:cxn modelId="{BC49F1E8-A977-423A-AD88-8BF4320B5FDE}" type="presOf" srcId="{5F599B08-4FC2-4170-94D2-D7FFF2172C89}" destId="{1DABDFA1-C0CE-4610-9A77-08B19AFA8949}" srcOrd="0" destOrd="0" presId="urn:microsoft.com/office/officeart/2005/8/layout/hierarchy1"/>
    <dgm:cxn modelId="{F8670DE1-C106-4A93-BA1D-E3ABA74AF37F}" type="presOf" srcId="{5EF3DEA0-64A8-41F6-AAC1-84D630EEFB16}" destId="{8CEAFFA4-4138-406A-99A6-55C83ED0DE25}" srcOrd="0" destOrd="0" presId="urn:microsoft.com/office/officeart/2005/8/layout/hierarchy1"/>
    <dgm:cxn modelId="{04E31C01-3907-4F99-9E80-929C13E26235}" type="presParOf" srcId="{10E7E5EC-6B81-45BF-AB8C-68AF8B3D4189}" destId="{F1A9E111-4730-4B28-B24D-13DFE734E57E}" srcOrd="0" destOrd="0" presId="urn:microsoft.com/office/officeart/2005/8/layout/hierarchy1"/>
    <dgm:cxn modelId="{43A65050-9339-4623-8A06-BA4F23320653}" type="presParOf" srcId="{F1A9E111-4730-4B28-B24D-13DFE734E57E}" destId="{CCFCB811-ABBD-4591-9301-4A6088C10CE3}" srcOrd="0" destOrd="0" presId="urn:microsoft.com/office/officeart/2005/8/layout/hierarchy1"/>
    <dgm:cxn modelId="{8D28D221-E335-4E4E-99C2-F3FFFCC0298E}" type="presParOf" srcId="{CCFCB811-ABBD-4591-9301-4A6088C10CE3}" destId="{78ADE698-5022-4E27-A03A-4095E68C111A}" srcOrd="0" destOrd="0" presId="urn:microsoft.com/office/officeart/2005/8/layout/hierarchy1"/>
    <dgm:cxn modelId="{66DF2842-BF31-4AF8-9506-D467B7EF601A}" type="presParOf" srcId="{CCFCB811-ABBD-4591-9301-4A6088C10CE3}" destId="{D11311FA-14DC-4AE0-97F3-4407E8C2E96A}" srcOrd="1" destOrd="0" presId="urn:microsoft.com/office/officeart/2005/8/layout/hierarchy1"/>
    <dgm:cxn modelId="{28A3B82C-FF5D-4228-8945-89E46717FB98}" type="presParOf" srcId="{F1A9E111-4730-4B28-B24D-13DFE734E57E}" destId="{F5C980D1-3357-4A7C-A27E-9C2DD4ADAFEB}" srcOrd="1" destOrd="0" presId="urn:microsoft.com/office/officeart/2005/8/layout/hierarchy1"/>
    <dgm:cxn modelId="{53421EBC-8BDB-41EF-AA6A-C9C7B073718B}" type="presParOf" srcId="{F5C980D1-3357-4A7C-A27E-9C2DD4ADAFEB}" destId="{EB7FD21B-956A-4943-A533-65BB27318947}" srcOrd="0" destOrd="0" presId="urn:microsoft.com/office/officeart/2005/8/layout/hierarchy1"/>
    <dgm:cxn modelId="{779E3B3B-D23B-44EA-A0A0-B85B58CA0AF1}" type="presParOf" srcId="{F5C980D1-3357-4A7C-A27E-9C2DD4ADAFEB}" destId="{BC792E35-F449-4FBB-91A0-5A4CB918DF01}" srcOrd="1" destOrd="0" presId="urn:microsoft.com/office/officeart/2005/8/layout/hierarchy1"/>
    <dgm:cxn modelId="{C69D36C0-77E4-4B45-9301-82ADFF296645}" type="presParOf" srcId="{BC792E35-F449-4FBB-91A0-5A4CB918DF01}" destId="{9171E93E-8871-4885-BC5F-991F2D9F88D2}" srcOrd="0" destOrd="0" presId="urn:microsoft.com/office/officeart/2005/8/layout/hierarchy1"/>
    <dgm:cxn modelId="{691B2C25-BA90-4243-AEA3-B081E08BEAAD}" type="presParOf" srcId="{9171E93E-8871-4885-BC5F-991F2D9F88D2}" destId="{7A6A7358-5BBC-4B56-AC5D-12937FB9BF8F}" srcOrd="0" destOrd="0" presId="urn:microsoft.com/office/officeart/2005/8/layout/hierarchy1"/>
    <dgm:cxn modelId="{C503E393-5CA6-4667-BC8E-A97AF5523BE9}" type="presParOf" srcId="{9171E93E-8871-4885-BC5F-991F2D9F88D2}" destId="{8CEAFFA4-4138-406A-99A6-55C83ED0DE25}" srcOrd="1" destOrd="0" presId="urn:microsoft.com/office/officeart/2005/8/layout/hierarchy1"/>
    <dgm:cxn modelId="{43C88E9F-A2FF-4F87-8F0F-26A2ED51F0E9}" type="presParOf" srcId="{BC792E35-F449-4FBB-91A0-5A4CB918DF01}" destId="{E9410BC3-98B1-47CA-B1D2-22AB0F2E4596}" srcOrd="1" destOrd="0" presId="urn:microsoft.com/office/officeart/2005/8/layout/hierarchy1"/>
    <dgm:cxn modelId="{375C8E08-9D5E-4BB6-86DA-D2428049D8E3}" type="presParOf" srcId="{F5C980D1-3357-4A7C-A27E-9C2DD4ADAFEB}" destId="{1DABDFA1-C0CE-4610-9A77-08B19AFA8949}" srcOrd="2" destOrd="0" presId="urn:microsoft.com/office/officeart/2005/8/layout/hierarchy1"/>
    <dgm:cxn modelId="{DD1E528B-0744-41CB-AEFB-CBA8248BFF03}" type="presParOf" srcId="{F5C980D1-3357-4A7C-A27E-9C2DD4ADAFEB}" destId="{C798EAE0-3B9D-4318-A395-F8B9CB3A144A}" srcOrd="3" destOrd="0" presId="urn:microsoft.com/office/officeart/2005/8/layout/hierarchy1"/>
    <dgm:cxn modelId="{4D40FD8B-9F79-46B6-A6B3-F90662F33BE5}" type="presParOf" srcId="{C798EAE0-3B9D-4318-A395-F8B9CB3A144A}" destId="{D1429DCD-E745-4AA3-9001-B809ED4303E1}" srcOrd="0" destOrd="0" presId="urn:microsoft.com/office/officeart/2005/8/layout/hierarchy1"/>
    <dgm:cxn modelId="{DE51BEB2-358D-4B80-8A4D-87BD57660105}" type="presParOf" srcId="{D1429DCD-E745-4AA3-9001-B809ED4303E1}" destId="{AA7F1685-D74F-4D86-9640-73A26A6BA6C2}" srcOrd="0" destOrd="0" presId="urn:microsoft.com/office/officeart/2005/8/layout/hierarchy1"/>
    <dgm:cxn modelId="{AD906475-F4CD-4498-9A49-B048185DDACD}" type="presParOf" srcId="{D1429DCD-E745-4AA3-9001-B809ED4303E1}" destId="{B062E7DA-5BD1-4F60-9F6B-C5B1C1546DDF}" srcOrd="1" destOrd="0" presId="urn:microsoft.com/office/officeart/2005/8/layout/hierarchy1"/>
    <dgm:cxn modelId="{2F1018D6-5EDF-4338-B229-E7C7BDE771CA}" type="presParOf" srcId="{C798EAE0-3B9D-4318-A395-F8B9CB3A144A}" destId="{901DD379-0B27-4676-B637-19599610C24A}" srcOrd="1" destOrd="0" presId="urn:microsoft.com/office/officeart/2005/8/layout/hierarchy1"/>
    <dgm:cxn modelId="{EB825DF7-C5D8-4E1D-8EE4-F576FF7BEB41}" type="presParOf" srcId="{F5C980D1-3357-4A7C-A27E-9C2DD4ADAFEB}" destId="{0A678E74-37CF-40DF-9CE5-1A121BCB1D40}" srcOrd="4" destOrd="0" presId="urn:microsoft.com/office/officeart/2005/8/layout/hierarchy1"/>
    <dgm:cxn modelId="{A029655B-313A-4668-83C7-692AAFB234F3}" type="presParOf" srcId="{F5C980D1-3357-4A7C-A27E-9C2DD4ADAFEB}" destId="{CB99D505-AFC8-4C4B-8E94-3A7C04846868}" srcOrd="5" destOrd="0" presId="urn:microsoft.com/office/officeart/2005/8/layout/hierarchy1"/>
    <dgm:cxn modelId="{27A4B916-DC38-4D32-A9FC-A0E36E3E1256}" type="presParOf" srcId="{CB99D505-AFC8-4C4B-8E94-3A7C04846868}" destId="{3471EDF2-FE4F-45DB-9CA0-A52A3CE8F710}" srcOrd="0" destOrd="0" presId="urn:microsoft.com/office/officeart/2005/8/layout/hierarchy1"/>
    <dgm:cxn modelId="{4089CC7A-04DC-400D-8684-61F17648BBCB}" type="presParOf" srcId="{3471EDF2-FE4F-45DB-9CA0-A52A3CE8F710}" destId="{383C2F48-A60F-4A9C-A97D-6BB134B8F504}" srcOrd="0" destOrd="0" presId="urn:microsoft.com/office/officeart/2005/8/layout/hierarchy1"/>
    <dgm:cxn modelId="{73884240-099D-41A4-8E72-46E5CBC4D933}" type="presParOf" srcId="{3471EDF2-FE4F-45DB-9CA0-A52A3CE8F710}" destId="{1B488EF2-41E5-4850-ABD1-9B9333C4FC19}" srcOrd="1" destOrd="0" presId="urn:microsoft.com/office/officeart/2005/8/layout/hierarchy1"/>
    <dgm:cxn modelId="{FB096A74-CAA1-4F55-AB42-090E2B51ED12}" type="presParOf" srcId="{CB99D505-AFC8-4C4B-8E94-3A7C04846868}" destId="{49CCB893-56E1-4285-9336-62EF2C3AC5F1}" srcOrd="1" destOrd="0" presId="urn:microsoft.com/office/officeart/2005/8/layout/hierarchy1"/>
    <dgm:cxn modelId="{54EB357E-2882-4325-A390-67799085CEB4}" type="presParOf" srcId="{F5C980D1-3357-4A7C-A27E-9C2DD4ADAFEB}" destId="{200F321E-8C4C-4903-B8D5-8F770575325E}" srcOrd="6" destOrd="0" presId="urn:microsoft.com/office/officeart/2005/8/layout/hierarchy1"/>
    <dgm:cxn modelId="{05B26B1C-20D1-4E0B-BA97-E6C86F24254E}" type="presParOf" srcId="{F5C980D1-3357-4A7C-A27E-9C2DD4ADAFEB}" destId="{3D29FD33-3206-4722-8763-2E50DAC0FF9A}" srcOrd="7" destOrd="0" presId="urn:microsoft.com/office/officeart/2005/8/layout/hierarchy1"/>
    <dgm:cxn modelId="{BB3CF7BE-C5DD-43C5-B49E-7506DEB099A0}" type="presParOf" srcId="{3D29FD33-3206-4722-8763-2E50DAC0FF9A}" destId="{F012DF76-18BD-45EF-A3ED-7E90A9BA300F}" srcOrd="0" destOrd="0" presId="urn:microsoft.com/office/officeart/2005/8/layout/hierarchy1"/>
    <dgm:cxn modelId="{1B5E5EBA-05EE-4B5D-BEA5-71796D315462}" type="presParOf" srcId="{F012DF76-18BD-45EF-A3ED-7E90A9BA300F}" destId="{07232CDE-F459-43BC-A61A-5B7D283DA6EF}" srcOrd="0" destOrd="0" presId="urn:microsoft.com/office/officeart/2005/8/layout/hierarchy1"/>
    <dgm:cxn modelId="{3EEB55C2-09F0-4E1F-841D-878A6F914655}" type="presParOf" srcId="{F012DF76-18BD-45EF-A3ED-7E90A9BA300F}" destId="{00D311D7-1EFA-4260-B3B9-D82DCA1F5CA9}" srcOrd="1" destOrd="0" presId="urn:microsoft.com/office/officeart/2005/8/layout/hierarchy1"/>
    <dgm:cxn modelId="{82A828A4-0A99-4329-B448-651D0A4B13A1}" type="presParOf" srcId="{3D29FD33-3206-4722-8763-2E50DAC0FF9A}" destId="{016B834A-9E4F-4496-B4AB-0F2E0FD80E8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5. По сложности модели (характеру исполнения)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DEA0-64A8-41F6-AAC1-84D630EEFB16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модельная (у детей – нарядная)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B1B20-9D55-41C4-AC7F-3830AF96FBF4}" type="parTrans" cxnId="{9D780EB9-24E4-4F43-9057-94932278618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ECCEA-4D01-416F-99B8-F8DD37C7349B}" type="sibTrans" cxnId="{9D780EB9-24E4-4F43-9057-94932278618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EC1E0C-42AA-499B-986A-C0B67797EFE3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повседневная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5F58D3-D3A5-4970-B4FB-E5D3250B94B2}" type="parTrans" cxnId="{ACA9F718-C43E-4273-9DAE-63E19EF0A65C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27F061-6F3C-4F88-BC1D-54B2AEB45A53}" type="sibTrans" cxnId="{ACA9F718-C43E-4273-9DAE-63E19EF0A65C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509488" custScaleY="4136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6CFAB985-9E2C-49EA-9B06-0B1136AB442B}" type="pres">
      <dgm:prSet presAssocID="{A55F58D3-D3A5-4970-B4FB-E5D3250B94B2}" presName="Name10" presStyleLbl="parChTrans1D2" presStyleIdx="0" presStyleCnt="2"/>
      <dgm:spPr/>
      <dgm:t>
        <a:bodyPr/>
        <a:lstStyle/>
        <a:p>
          <a:endParaRPr lang="ru-RU"/>
        </a:p>
      </dgm:t>
    </dgm:pt>
    <dgm:pt modelId="{079BC6AA-F5E5-4B40-817E-F9A3A1C58D57}" type="pres">
      <dgm:prSet presAssocID="{62EC1E0C-42AA-499B-986A-C0B67797EFE3}" presName="hierRoot2" presStyleCnt="0"/>
      <dgm:spPr/>
    </dgm:pt>
    <dgm:pt modelId="{0F5EAEDA-F925-466B-9314-761A338EEECB}" type="pres">
      <dgm:prSet presAssocID="{62EC1E0C-42AA-499B-986A-C0B67797EFE3}" presName="composite2" presStyleCnt="0"/>
      <dgm:spPr/>
    </dgm:pt>
    <dgm:pt modelId="{36B23080-F998-4A58-BB32-84C96481C6AF}" type="pres">
      <dgm:prSet presAssocID="{62EC1E0C-42AA-499B-986A-C0B67797EFE3}" presName="background2" presStyleLbl="node2" presStyleIdx="0" presStyleCnt="2"/>
      <dgm:spPr/>
    </dgm:pt>
    <dgm:pt modelId="{71D456EF-16FD-4626-8FA3-3779A1091608}" type="pres">
      <dgm:prSet presAssocID="{62EC1E0C-42AA-499B-986A-C0B67797EFE3}" presName="text2" presStyleLbl="fgAcc2" presStyleIdx="0" presStyleCnt="2" custScaleX="167881" custScaleY="442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C7BBEC7-3763-476E-AD91-CE2F5945FCE8}" type="pres">
      <dgm:prSet presAssocID="{62EC1E0C-42AA-499B-986A-C0B67797EFE3}" presName="hierChild3" presStyleCnt="0"/>
      <dgm:spPr/>
    </dgm:pt>
    <dgm:pt modelId="{EB7FD21B-956A-4943-A533-65BB27318947}" type="pres">
      <dgm:prSet presAssocID="{AE7B1B20-9D55-41C4-AC7F-3830AF96FBF4}" presName="Name10" presStyleLbl="parChTrans1D2" presStyleIdx="1" presStyleCnt="2"/>
      <dgm:spPr/>
      <dgm:t>
        <a:bodyPr/>
        <a:lstStyle/>
        <a:p>
          <a:endParaRPr lang="ru-RU"/>
        </a:p>
      </dgm:t>
    </dgm:pt>
    <dgm:pt modelId="{BC792E35-F449-4FBB-91A0-5A4CB918DF01}" type="pres">
      <dgm:prSet presAssocID="{5EF3DEA0-64A8-41F6-AAC1-84D630EEFB16}" presName="hierRoot2" presStyleCnt="0"/>
      <dgm:spPr/>
    </dgm:pt>
    <dgm:pt modelId="{9171E93E-8871-4885-BC5F-991F2D9F88D2}" type="pres">
      <dgm:prSet presAssocID="{5EF3DEA0-64A8-41F6-AAC1-84D630EEFB16}" presName="composite2" presStyleCnt="0"/>
      <dgm:spPr/>
    </dgm:pt>
    <dgm:pt modelId="{7A6A7358-5BBC-4B56-AC5D-12937FB9BF8F}" type="pres">
      <dgm:prSet presAssocID="{5EF3DEA0-64A8-41F6-AAC1-84D630EEFB16}" presName="background2" presStyleLbl="node2" presStyleIdx="1" presStyleCnt="2"/>
      <dgm:spPr/>
    </dgm:pt>
    <dgm:pt modelId="{8CEAFFA4-4138-406A-99A6-55C83ED0DE25}" type="pres">
      <dgm:prSet presAssocID="{5EF3DEA0-64A8-41F6-AAC1-84D630EEFB16}" presName="text2" presStyleLbl="fgAcc2" presStyleIdx="1" presStyleCnt="2" custScaleX="260493" custScaleY="44218" custLinFactNeighborX="29507" custLinFactNeighborY="-10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10BC3-98B1-47CA-B1D2-22AB0F2E4596}" type="pres">
      <dgm:prSet presAssocID="{5EF3DEA0-64A8-41F6-AAC1-84D630EEFB16}" presName="hierChild3" presStyleCnt="0"/>
      <dgm:spPr/>
    </dgm:pt>
  </dgm:ptLst>
  <dgm:cxnLst>
    <dgm:cxn modelId="{BEAB9F53-79E9-4386-98BE-4722BF00381A}" type="presOf" srcId="{3B414F73-02DB-4D01-8676-7D083DE81811}" destId="{D11311FA-14DC-4AE0-97F3-4407E8C2E96A}" srcOrd="0" destOrd="0" presId="urn:microsoft.com/office/officeart/2005/8/layout/hierarchy1"/>
    <dgm:cxn modelId="{7F308DA5-9B2D-4777-94F3-073394226735}" type="presOf" srcId="{62EC1E0C-42AA-499B-986A-C0B67797EFE3}" destId="{71D456EF-16FD-4626-8FA3-3779A1091608}" srcOrd="0" destOrd="0" presId="urn:microsoft.com/office/officeart/2005/8/layout/hierarchy1"/>
    <dgm:cxn modelId="{55A8C61C-1197-4E12-81B8-A8F1964FBF66}" type="presOf" srcId="{4FD08BA6-0770-4932-8CF4-9146A01DB362}" destId="{10E7E5EC-6B81-45BF-AB8C-68AF8B3D4189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CBD7D388-6226-45C5-82C1-5CEF1A9FDEC6}" type="presOf" srcId="{A55F58D3-D3A5-4970-B4FB-E5D3250B94B2}" destId="{6CFAB985-9E2C-49EA-9B06-0B1136AB442B}" srcOrd="0" destOrd="0" presId="urn:microsoft.com/office/officeart/2005/8/layout/hierarchy1"/>
    <dgm:cxn modelId="{9D780EB9-24E4-4F43-9057-949322786182}" srcId="{3B414F73-02DB-4D01-8676-7D083DE81811}" destId="{5EF3DEA0-64A8-41F6-AAC1-84D630EEFB16}" srcOrd="1" destOrd="0" parTransId="{AE7B1B20-9D55-41C4-AC7F-3830AF96FBF4}" sibTransId="{FC2ECCEA-4D01-416F-99B8-F8DD37C7349B}"/>
    <dgm:cxn modelId="{D6ED0E31-CBA4-4A9D-A3CA-EEA9D54D2CF6}" type="presOf" srcId="{5EF3DEA0-64A8-41F6-AAC1-84D630EEFB16}" destId="{8CEAFFA4-4138-406A-99A6-55C83ED0DE25}" srcOrd="0" destOrd="0" presId="urn:microsoft.com/office/officeart/2005/8/layout/hierarchy1"/>
    <dgm:cxn modelId="{216E5470-B957-4EBA-9E03-1D7B9DD45721}" type="presOf" srcId="{AE7B1B20-9D55-41C4-AC7F-3830AF96FBF4}" destId="{EB7FD21B-956A-4943-A533-65BB27318947}" srcOrd="0" destOrd="0" presId="urn:microsoft.com/office/officeart/2005/8/layout/hierarchy1"/>
    <dgm:cxn modelId="{ACA9F718-C43E-4273-9DAE-63E19EF0A65C}" srcId="{3B414F73-02DB-4D01-8676-7D083DE81811}" destId="{62EC1E0C-42AA-499B-986A-C0B67797EFE3}" srcOrd="0" destOrd="0" parTransId="{A55F58D3-D3A5-4970-B4FB-E5D3250B94B2}" sibTransId="{AA27F061-6F3C-4F88-BC1D-54B2AEB45A53}"/>
    <dgm:cxn modelId="{2DAD92DA-9692-438C-B2C4-1BBD35440420}" type="presParOf" srcId="{10E7E5EC-6B81-45BF-AB8C-68AF8B3D4189}" destId="{F1A9E111-4730-4B28-B24D-13DFE734E57E}" srcOrd="0" destOrd="0" presId="urn:microsoft.com/office/officeart/2005/8/layout/hierarchy1"/>
    <dgm:cxn modelId="{6B8E020F-388E-46EE-ACFE-B94D4187077B}" type="presParOf" srcId="{F1A9E111-4730-4B28-B24D-13DFE734E57E}" destId="{CCFCB811-ABBD-4591-9301-4A6088C10CE3}" srcOrd="0" destOrd="0" presId="urn:microsoft.com/office/officeart/2005/8/layout/hierarchy1"/>
    <dgm:cxn modelId="{7F7CDACB-E178-4B2E-891D-797E5F3B08FD}" type="presParOf" srcId="{CCFCB811-ABBD-4591-9301-4A6088C10CE3}" destId="{78ADE698-5022-4E27-A03A-4095E68C111A}" srcOrd="0" destOrd="0" presId="urn:microsoft.com/office/officeart/2005/8/layout/hierarchy1"/>
    <dgm:cxn modelId="{E4FD10D0-61FF-4EF8-B9C6-D4B6B4B3BEB7}" type="presParOf" srcId="{CCFCB811-ABBD-4591-9301-4A6088C10CE3}" destId="{D11311FA-14DC-4AE0-97F3-4407E8C2E96A}" srcOrd="1" destOrd="0" presId="urn:microsoft.com/office/officeart/2005/8/layout/hierarchy1"/>
    <dgm:cxn modelId="{3713FAA6-22A4-4C98-A5FE-321D551CC3B5}" type="presParOf" srcId="{F1A9E111-4730-4B28-B24D-13DFE734E57E}" destId="{F5C980D1-3357-4A7C-A27E-9C2DD4ADAFEB}" srcOrd="1" destOrd="0" presId="urn:microsoft.com/office/officeart/2005/8/layout/hierarchy1"/>
    <dgm:cxn modelId="{DB8AED4D-04FF-43B3-A0F4-9036C6AE4EBB}" type="presParOf" srcId="{F5C980D1-3357-4A7C-A27E-9C2DD4ADAFEB}" destId="{6CFAB985-9E2C-49EA-9B06-0B1136AB442B}" srcOrd="0" destOrd="0" presId="urn:microsoft.com/office/officeart/2005/8/layout/hierarchy1"/>
    <dgm:cxn modelId="{E0E9E4E8-38EC-48FB-BEA6-BB34AA91658A}" type="presParOf" srcId="{F5C980D1-3357-4A7C-A27E-9C2DD4ADAFEB}" destId="{079BC6AA-F5E5-4B40-817E-F9A3A1C58D57}" srcOrd="1" destOrd="0" presId="urn:microsoft.com/office/officeart/2005/8/layout/hierarchy1"/>
    <dgm:cxn modelId="{0F98A8D5-3B36-42B3-B437-DC95C6CCC6DD}" type="presParOf" srcId="{079BC6AA-F5E5-4B40-817E-F9A3A1C58D57}" destId="{0F5EAEDA-F925-466B-9314-761A338EEECB}" srcOrd="0" destOrd="0" presId="urn:microsoft.com/office/officeart/2005/8/layout/hierarchy1"/>
    <dgm:cxn modelId="{F80AEFEE-C102-4169-9267-37EEB2268E51}" type="presParOf" srcId="{0F5EAEDA-F925-466B-9314-761A338EEECB}" destId="{36B23080-F998-4A58-BB32-84C96481C6AF}" srcOrd="0" destOrd="0" presId="urn:microsoft.com/office/officeart/2005/8/layout/hierarchy1"/>
    <dgm:cxn modelId="{4D736F21-314D-436B-88D9-72C5FE1DC9F8}" type="presParOf" srcId="{0F5EAEDA-F925-466B-9314-761A338EEECB}" destId="{71D456EF-16FD-4626-8FA3-3779A1091608}" srcOrd="1" destOrd="0" presId="urn:microsoft.com/office/officeart/2005/8/layout/hierarchy1"/>
    <dgm:cxn modelId="{DE1A5ED8-BC9F-4259-A5F7-EAA3F8CB529D}" type="presParOf" srcId="{079BC6AA-F5E5-4B40-817E-F9A3A1C58D57}" destId="{8C7BBEC7-3763-476E-AD91-CE2F5945FCE8}" srcOrd="1" destOrd="0" presId="urn:microsoft.com/office/officeart/2005/8/layout/hierarchy1"/>
    <dgm:cxn modelId="{A21365CE-E67B-452B-BCD2-094B95CEB96B}" type="presParOf" srcId="{F5C980D1-3357-4A7C-A27E-9C2DD4ADAFEB}" destId="{EB7FD21B-956A-4943-A533-65BB27318947}" srcOrd="2" destOrd="0" presId="urn:microsoft.com/office/officeart/2005/8/layout/hierarchy1"/>
    <dgm:cxn modelId="{976BD8BE-625D-4394-9E71-D87B142EED5D}" type="presParOf" srcId="{F5C980D1-3357-4A7C-A27E-9C2DD4ADAFEB}" destId="{BC792E35-F449-4FBB-91A0-5A4CB918DF01}" srcOrd="3" destOrd="0" presId="urn:microsoft.com/office/officeart/2005/8/layout/hierarchy1"/>
    <dgm:cxn modelId="{5E3D2FF4-8329-457D-85AF-A341A6659CCB}" type="presParOf" srcId="{BC792E35-F449-4FBB-91A0-5A4CB918DF01}" destId="{9171E93E-8871-4885-BC5F-991F2D9F88D2}" srcOrd="0" destOrd="0" presId="urn:microsoft.com/office/officeart/2005/8/layout/hierarchy1"/>
    <dgm:cxn modelId="{4DC1234D-FBA5-4448-8044-D4C27683B7D5}" type="presParOf" srcId="{9171E93E-8871-4885-BC5F-991F2D9F88D2}" destId="{7A6A7358-5BBC-4B56-AC5D-12937FB9BF8F}" srcOrd="0" destOrd="0" presId="urn:microsoft.com/office/officeart/2005/8/layout/hierarchy1"/>
    <dgm:cxn modelId="{0C40AD9A-6650-488C-A719-EDE806426343}" type="presParOf" srcId="{9171E93E-8871-4885-BC5F-991F2D9F88D2}" destId="{8CEAFFA4-4138-406A-99A6-55C83ED0DE25}" srcOrd="1" destOrd="0" presId="urn:microsoft.com/office/officeart/2005/8/layout/hierarchy1"/>
    <dgm:cxn modelId="{23440AD1-4B10-4522-BCBA-ADD5C1DA7BD8}" type="presParOf" srcId="{BC792E35-F449-4FBB-91A0-5A4CB918DF01}" destId="{E9410BC3-98B1-47CA-B1D2-22AB0F2E459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6. По сезону носки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DEA0-64A8-41F6-AAC1-84D630EEFB16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зимняя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B1B20-9D55-41C4-AC7F-3830AF96FBF4}" type="parTrans" cxnId="{9D780EB9-24E4-4F43-9057-94932278618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ECCEA-4D01-416F-99B8-F8DD37C7349B}" type="sibTrans" cxnId="{9D780EB9-24E4-4F43-9057-94932278618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EC1E0C-42AA-499B-986A-C0B67797EFE3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летняя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5F58D3-D3A5-4970-B4FB-E5D3250B94B2}" type="parTrans" cxnId="{ACA9F718-C43E-4273-9DAE-63E19EF0A65C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27F061-6F3C-4F88-BC1D-54B2AEB45A53}" type="sibTrans" cxnId="{ACA9F718-C43E-4273-9DAE-63E19EF0A65C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A03D05-617B-4B92-91FF-EE6122C7427B}">
      <dgm:prSet phldrT="[Текст]" custT="1"/>
      <dgm:spPr/>
      <dgm:t>
        <a:bodyPr/>
        <a:lstStyle/>
        <a:p>
          <a:r>
            <a:rPr lang="ru-RU" sz="2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круглосезонная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74936A-FDE3-4AF3-B427-EF54651A6305}" type="parTrans" cxnId="{BAFFE150-7FF8-4D0A-85FC-AC7703201617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6412A7-64FB-4FC1-8087-2E60E1C42F0D}" type="sibTrans" cxnId="{BAFFE150-7FF8-4D0A-85FC-AC7703201617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2ADA0A-AC35-4CB5-9970-C0D93881A4E0}">
      <dgm:prSet phldrT="[Текст]" custT="1"/>
      <dgm:spPr/>
      <dgm:t>
        <a:bodyPr/>
        <a:lstStyle/>
        <a:p>
          <a:r>
            <a:rPr lang="ru-RU" sz="20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весенне-осенняя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579E35-16A9-493D-AD18-2690D33D6DE8}" type="parTrans" cxnId="{1336BB87-B0B7-49CB-8AC4-AD962A058C8F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D84BF0-9D10-4451-B801-C6ADD9B749EC}" type="sibTrans" cxnId="{1336BB87-B0B7-49CB-8AC4-AD962A058C8F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202405" custScaleY="571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6CFAB985-9E2C-49EA-9B06-0B1136AB442B}" type="pres">
      <dgm:prSet presAssocID="{A55F58D3-D3A5-4970-B4FB-E5D3250B94B2}" presName="Name10" presStyleLbl="parChTrans1D2" presStyleIdx="0" presStyleCnt="4"/>
      <dgm:spPr/>
      <dgm:t>
        <a:bodyPr/>
        <a:lstStyle/>
        <a:p>
          <a:endParaRPr lang="ru-RU"/>
        </a:p>
      </dgm:t>
    </dgm:pt>
    <dgm:pt modelId="{079BC6AA-F5E5-4B40-817E-F9A3A1C58D57}" type="pres">
      <dgm:prSet presAssocID="{62EC1E0C-42AA-499B-986A-C0B67797EFE3}" presName="hierRoot2" presStyleCnt="0"/>
      <dgm:spPr/>
    </dgm:pt>
    <dgm:pt modelId="{0F5EAEDA-F925-466B-9314-761A338EEECB}" type="pres">
      <dgm:prSet presAssocID="{62EC1E0C-42AA-499B-986A-C0B67797EFE3}" presName="composite2" presStyleCnt="0"/>
      <dgm:spPr/>
    </dgm:pt>
    <dgm:pt modelId="{36B23080-F998-4A58-BB32-84C96481C6AF}" type="pres">
      <dgm:prSet presAssocID="{62EC1E0C-42AA-499B-986A-C0B67797EFE3}" presName="background2" presStyleLbl="node2" presStyleIdx="0" presStyleCnt="4"/>
      <dgm:spPr/>
    </dgm:pt>
    <dgm:pt modelId="{71D456EF-16FD-4626-8FA3-3779A1091608}" type="pres">
      <dgm:prSet presAssocID="{62EC1E0C-42AA-499B-986A-C0B67797EFE3}" presName="text2" presStyleLbl="fgAcc2" presStyleIdx="0" presStyleCnt="4" custScaleX="96134" custScaleY="44218" custLinFactNeighborX="-29474" custLinFactNeighborY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C7BBEC7-3763-476E-AD91-CE2F5945FCE8}" type="pres">
      <dgm:prSet presAssocID="{62EC1E0C-42AA-499B-986A-C0B67797EFE3}" presName="hierChild3" presStyleCnt="0"/>
      <dgm:spPr/>
    </dgm:pt>
    <dgm:pt modelId="{5685CD73-A925-4976-912B-B479740ACBC2}" type="pres">
      <dgm:prSet presAssocID="{8A579E35-16A9-493D-AD18-2690D33D6DE8}" presName="Name10" presStyleLbl="parChTrans1D2" presStyleIdx="1" presStyleCnt="4"/>
      <dgm:spPr/>
      <dgm:t>
        <a:bodyPr/>
        <a:lstStyle/>
        <a:p>
          <a:endParaRPr lang="ru-RU"/>
        </a:p>
      </dgm:t>
    </dgm:pt>
    <dgm:pt modelId="{161BED43-8990-44D9-ABB0-154A745C41B9}" type="pres">
      <dgm:prSet presAssocID="{C12ADA0A-AC35-4CB5-9970-C0D93881A4E0}" presName="hierRoot2" presStyleCnt="0"/>
      <dgm:spPr/>
    </dgm:pt>
    <dgm:pt modelId="{744C861B-80DF-4DAB-95DA-06B2CDBBBF57}" type="pres">
      <dgm:prSet presAssocID="{C12ADA0A-AC35-4CB5-9970-C0D93881A4E0}" presName="composite2" presStyleCnt="0"/>
      <dgm:spPr/>
    </dgm:pt>
    <dgm:pt modelId="{0859FC9A-C0DA-4368-8693-8C5F8EEA4060}" type="pres">
      <dgm:prSet presAssocID="{C12ADA0A-AC35-4CB5-9970-C0D93881A4E0}" presName="background2" presStyleLbl="node2" presStyleIdx="1" presStyleCnt="4"/>
      <dgm:spPr/>
    </dgm:pt>
    <dgm:pt modelId="{1E08DCE5-C96E-485C-B86E-D72120BF0AB4}" type="pres">
      <dgm:prSet presAssocID="{C12ADA0A-AC35-4CB5-9970-C0D93881A4E0}" presName="text2" presStyleLbl="fgAcc2" presStyleIdx="1" presStyleCnt="4" custScaleY="46325" custLinFactNeighborX="-12453" custLinFactNeighborY="328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A79714-89D6-494B-B0EB-1F637FAF2C58}" type="pres">
      <dgm:prSet presAssocID="{C12ADA0A-AC35-4CB5-9970-C0D93881A4E0}" presName="hierChild3" presStyleCnt="0"/>
      <dgm:spPr/>
    </dgm:pt>
    <dgm:pt modelId="{EB7FD21B-956A-4943-A533-65BB27318947}" type="pres">
      <dgm:prSet presAssocID="{AE7B1B20-9D55-41C4-AC7F-3830AF96FBF4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C792E35-F449-4FBB-91A0-5A4CB918DF01}" type="pres">
      <dgm:prSet presAssocID="{5EF3DEA0-64A8-41F6-AAC1-84D630EEFB16}" presName="hierRoot2" presStyleCnt="0"/>
      <dgm:spPr/>
    </dgm:pt>
    <dgm:pt modelId="{9171E93E-8871-4885-BC5F-991F2D9F88D2}" type="pres">
      <dgm:prSet presAssocID="{5EF3DEA0-64A8-41F6-AAC1-84D630EEFB16}" presName="composite2" presStyleCnt="0"/>
      <dgm:spPr/>
    </dgm:pt>
    <dgm:pt modelId="{7A6A7358-5BBC-4B56-AC5D-12937FB9BF8F}" type="pres">
      <dgm:prSet presAssocID="{5EF3DEA0-64A8-41F6-AAC1-84D630EEFB16}" presName="background2" presStyleLbl="node2" presStyleIdx="2" presStyleCnt="4"/>
      <dgm:spPr/>
    </dgm:pt>
    <dgm:pt modelId="{8CEAFFA4-4138-406A-99A6-55C83ED0DE25}" type="pres">
      <dgm:prSet presAssocID="{5EF3DEA0-64A8-41F6-AAC1-84D630EEFB16}" presName="text2" presStyleLbl="fgAcc2" presStyleIdx="2" presStyleCnt="4" custScaleX="106522" custScaleY="44218" custLinFactNeighborX="1325" custLinFactNeighborY="-5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10BC3-98B1-47CA-B1D2-22AB0F2E4596}" type="pres">
      <dgm:prSet presAssocID="{5EF3DEA0-64A8-41F6-AAC1-84D630EEFB16}" presName="hierChild3" presStyleCnt="0"/>
      <dgm:spPr/>
    </dgm:pt>
    <dgm:pt modelId="{9EF9AD13-BF37-4A31-8E05-262C88751EB9}" type="pres">
      <dgm:prSet presAssocID="{9274936A-FDE3-4AF3-B427-EF54651A6305}" presName="Name10" presStyleLbl="parChTrans1D2" presStyleIdx="3" presStyleCnt="4"/>
      <dgm:spPr/>
      <dgm:t>
        <a:bodyPr/>
        <a:lstStyle/>
        <a:p>
          <a:endParaRPr lang="ru-RU"/>
        </a:p>
      </dgm:t>
    </dgm:pt>
    <dgm:pt modelId="{4D3C64BE-02CC-4383-9520-C779FA7D962D}" type="pres">
      <dgm:prSet presAssocID="{41A03D05-617B-4B92-91FF-EE6122C7427B}" presName="hierRoot2" presStyleCnt="0"/>
      <dgm:spPr/>
    </dgm:pt>
    <dgm:pt modelId="{16ABDAC1-4BC6-4559-922E-A172D7AABA86}" type="pres">
      <dgm:prSet presAssocID="{41A03D05-617B-4B92-91FF-EE6122C7427B}" presName="composite2" presStyleCnt="0"/>
      <dgm:spPr/>
    </dgm:pt>
    <dgm:pt modelId="{316C06E1-2A2E-4EFD-A04C-A085372AB646}" type="pres">
      <dgm:prSet presAssocID="{41A03D05-617B-4B92-91FF-EE6122C7427B}" presName="background2" presStyleLbl="node2" presStyleIdx="3" presStyleCnt="4"/>
      <dgm:spPr/>
    </dgm:pt>
    <dgm:pt modelId="{6E0DC00C-E3E1-45F7-9486-5491FC2D6E7E}" type="pres">
      <dgm:prSet presAssocID="{41A03D05-617B-4B92-91FF-EE6122C7427B}" presName="text2" presStyleLbl="fgAcc2" presStyleIdx="3" presStyleCnt="4" custScaleX="126902" custScaleY="46325" custLinFactNeighborX="32143" custLinFactNeighborY="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6A29DCD-1F00-4F5A-8F4B-4C8010476953}" type="pres">
      <dgm:prSet presAssocID="{41A03D05-617B-4B92-91FF-EE6122C7427B}" presName="hierChild3" presStyleCnt="0"/>
      <dgm:spPr/>
    </dgm:pt>
  </dgm:ptLst>
  <dgm:cxnLst>
    <dgm:cxn modelId="{5E4B2642-65AB-466C-A96C-F81583AA2591}" type="presOf" srcId="{C12ADA0A-AC35-4CB5-9970-C0D93881A4E0}" destId="{1E08DCE5-C96E-485C-B86E-D72120BF0AB4}" srcOrd="0" destOrd="0" presId="urn:microsoft.com/office/officeart/2005/8/layout/hierarchy1"/>
    <dgm:cxn modelId="{1336BB87-B0B7-49CB-8AC4-AD962A058C8F}" srcId="{3B414F73-02DB-4D01-8676-7D083DE81811}" destId="{C12ADA0A-AC35-4CB5-9970-C0D93881A4E0}" srcOrd="1" destOrd="0" parTransId="{8A579E35-16A9-493D-AD18-2690D33D6DE8}" sibTransId="{14D84BF0-9D10-4451-B801-C6ADD9B749EC}"/>
    <dgm:cxn modelId="{4C2BF3D6-0E0F-4255-BAC1-B32B91A2078B}" type="presOf" srcId="{5EF3DEA0-64A8-41F6-AAC1-84D630EEFB16}" destId="{8CEAFFA4-4138-406A-99A6-55C83ED0DE25}" srcOrd="0" destOrd="0" presId="urn:microsoft.com/office/officeart/2005/8/layout/hierarchy1"/>
    <dgm:cxn modelId="{6CFBD420-CA6A-4C25-B582-DD039A83A0A7}" type="presOf" srcId="{9274936A-FDE3-4AF3-B427-EF54651A6305}" destId="{9EF9AD13-BF37-4A31-8E05-262C88751EB9}" srcOrd="0" destOrd="0" presId="urn:microsoft.com/office/officeart/2005/8/layout/hierarchy1"/>
    <dgm:cxn modelId="{9D780EB9-24E4-4F43-9057-949322786182}" srcId="{3B414F73-02DB-4D01-8676-7D083DE81811}" destId="{5EF3DEA0-64A8-41F6-AAC1-84D630EEFB16}" srcOrd="2" destOrd="0" parTransId="{AE7B1B20-9D55-41C4-AC7F-3830AF96FBF4}" sibTransId="{FC2ECCEA-4D01-416F-99B8-F8DD37C7349B}"/>
    <dgm:cxn modelId="{BAFFE150-7FF8-4D0A-85FC-AC7703201617}" srcId="{3B414F73-02DB-4D01-8676-7D083DE81811}" destId="{41A03D05-617B-4B92-91FF-EE6122C7427B}" srcOrd="3" destOrd="0" parTransId="{9274936A-FDE3-4AF3-B427-EF54651A6305}" sibTransId="{496412A7-64FB-4FC1-8087-2E60E1C42F0D}"/>
    <dgm:cxn modelId="{ACA9F718-C43E-4273-9DAE-63E19EF0A65C}" srcId="{3B414F73-02DB-4D01-8676-7D083DE81811}" destId="{62EC1E0C-42AA-499B-986A-C0B67797EFE3}" srcOrd="0" destOrd="0" parTransId="{A55F58D3-D3A5-4970-B4FB-E5D3250B94B2}" sibTransId="{AA27F061-6F3C-4F88-BC1D-54B2AEB45A53}"/>
    <dgm:cxn modelId="{CA1A309D-4D90-4A6F-9007-3DC48AC3A31E}" type="presOf" srcId="{3B414F73-02DB-4D01-8676-7D083DE81811}" destId="{D11311FA-14DC-4AE0-97F3-4407E8C2E96A}" srcOrd="0" destOrd="0" presId="urn:microsoft.com/office/officeart/2005/8/layout/hierarchy1"/>
    <dgm:cxn modelId="{EDF20300-DB42-43B8-9186-5C405A442A68}" type="presOf" srcId="{AE7B1B20-9D55-41C4-AC7F-3830AF96FBF4}" destId="{EB7FD21B-956A-4943-A533-65BB27318947}" srcOrd="0" destOrd="0" presId="urn:microsoft.com/office/officeart/2005/8/layout/hierarchy1"/>
    <dgm:cxn modelId="{9D694AE0-9271-47C6-98D4-A12C31BFF6C2}" type="presOf" srcId="{62EC1E0C-42AA-499B-986A-C0B67797EFE3}" destId="{71D456EF-16FD-4626-8FA3-3779A1091608}" srcOrd="0" destOrd="0" presId="urn:microsoft.com/office/officeart/2005/8/layout/hierarchy1"/>
    <dgm:cxn modelId="{A648E05F-AFB0-46A2-95F9-B43D92EA2FBF}" type="presOf" srcId="{A55F58D3-D3A5-4970-B4FB-E5D3250B94B2}" destId="{6CFAB985-9E2C-49EA-9B06-0B1136AB442B}" srcOrd="0" destOrd="0" presId="urn:microsoft.com/office/officeart/2005/8/layout/hierarchy1"/>
    <dgm:cxn modelId="{78820310-2B0B-4449-B27B-6005F8ED93A7}" type="presOf" srcId="{41A03D05-617B-4B92-91FF-EE6122C7427B}" destId="{6E0DC00C-E3E1-45F7-9486-5491FC2D6E7E}" srcOrd="0" destOrd="0" presId="urn:microsoft.com/office/officeart/2005/8/layout/hierarchy1"/>
    <dgm:cxn modelId="{1233D404-48C3-4C5C-A7E8-05BBDFD2DF18}" type="presOf" srcId="{4FD08BA6-0770-4932-8CF4-9146A01DB362}" destId="{10E7E5EC-6B81-45BF-AB8C-68AF8B3D4189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9B52B7D7-79C5-44E5-89E6-3A93880B7523}" type="presOf" srcId="{8A579E35-16A9-493D-AD18-2690D33D6DE8}" destId="{5685CD73-A925-4976-912B-B479740ACBC2}" srcOrd="0" destOrd="0" presId="urn:microsoft.com/office/officeart/2005/8/layout/hierarchy1"/>
    <dgm:cxn modelId="{35D23C21-2E71-4231-A9C5-2A108FA4EE23}" type="presParOf" srcId="{10E7E5EC-6B81-45BF-AB8C-68AF8B3D4189}" destId="{F1A9E111-4730-4B28-B24D-13DFE734E57E}" srcOrd="0" destOrd="0" presId="urn:microsoft.com/office/officeart/2005/8/layout/hierarchy1"/>
    <dgm:cxn modelId="{81C3B3D3-26E6-4539-8645-9DA90E279BAF}" type="presParOf" srcId="{F1A9E111-4730-4B28-B24D-13DFE734E57E}" destId="{CCFCB811-ABBD-4591-9301-4A6088C10CE3}" srcOrd="0" destOrd="0" presId="urn:microsoft.com/office/officeart/2005/8/layout/hierarchy1"/>
    <dgm:cxn modelId="{3A3A3D6A-EF6B-4831-9C30-D532ECCBFA5D}" type="presParOf" srcId="{CCFCB811-ABBD-4591-9301-4A6088C10CE3}" destId="{78ADE698-5022-4E27-A03A-4095E68C111A}" srcOrd="0" destOrd="0" presId="urn:microsoft.com/office/officeart/2005/8/layout/hierarchy1"/>
    <dgm:cxn modelId="{CC1CA5D7-9B44-4A83-8E9B-C41FF5EC5AD0}" type="presParOf" srcId="{CCFCB811-ABBD-4591-9301-4A6088C10CE3}" destId="{D11311FA-14DC-4AE0-97F3-4407E8C2E96A}" srcOrd="1" destOrd="0" presId="urn:microsoft.com/office/officeart/2005/8/layout/hierarchy1"/>
    <dgm:cxn modelId="{70DF1DA1-D75E-43F0-87EB-3A3DA364E7A7}" type="presParOf" srcId="{F1A9E111-4730-4B28-B24D-13DFE734E57E}" destId="{F5C980D1-3357-4A7C-A27E-9C2DD4ADAFEB}" srcOrd="1" destOrd="0" presId="urn:microsoft.com/office/officeart/2005/8/layout/hierarchy1"/>
    <dgm:cxn modelId="{F68A3AD1-CB84-43E0-AED7-4C6A26EDA89A}" type="presParOf" srcId="{F5C980D1-3357-4A7C-A27E-9C2DD4ADAFEB}" destId="{6CFAB985-9E2C-49EA-9B06-0B1136AB442B}" srcOrd="0" destOrd="0" presId="urn:microsoft.com/office/officeart/2005/8/layout/hierarchy1"/>
    <dgm:cxn modelId="{5C4692AA-3105-4A46-B4AA-22340BB3BCE1}" type="presParOf" srcId="{F5C980D1-3357-4A7C-A27E-9C2DD4ADAFEB}" destId="{079BC6AA-F5E5-4B40-817E-F9A3A1C58D57}" srcOrd="1" destOrd="0" presId="urn:microsoft.com/office/officeart/2005/8/layout/hierarchy1"/>
    <dgm:cxn modelId="{5FE2A4FD-2F05-4417-9A86-343F8A5FF4B8}" type="presParOf" srcId="{079BC6AA-F5E5-4B40-817E-F9A3A1C58D57}" destId="{0F5EAEDA-F925-466B-9314-761A338EEECB}" srcOrd="0" destOrd="0" presId="urn:microsoft.com/office/officeart/2005/8/layout/hierarchy1"/>
    <dgm:cxn modelId="{015AE1D3-F265-44C7-8018-51E03357F98A}" type="presParOf" srcId="{0F5EAEDA-F925-466B-9314-761A338EEECB}" destId="{36B23080-F998-4A58-BB32-84C96481C6AF}" srcOrd="0" destOrd="0" presId="urn:microsoft.com/office/officeart/2005/8/layout/hierarchy1"/>
    <dgm:cxn modelId="{0CE1DAEA-B794-4BF6-A9FA-858E17CFDF4B}" type="presParOf" srcId="{0F5EAEDA-F925-466B-9314-761A338EEECB}" destId="{71D456EF-16FD-4626-8FA3-3779A1091608}" srcOrd="1" destOrd="0" presId="urn:microsoft.com/office/officeart/2005/8/layout/hierarchy1"/>
    <dgm:cxn modelId="{695A9911-6F27-4C76-97E7-D8617180B257}" type="presParOf" srcId="{079BC6AA-F5E5-4B40-817E-F9A3A1C58D57}" destId="{8C7BBEC7-3763-476E-AD91-CE2F5945FCE8}" srcOrd="1" destOrd="0" presId="urn:microsoft.com/office/officeart/2005/8/layout/hierarchy1"/>
    <dgm:cxn modelId="{16CB6643-895C-4B16-90A9-B8F7AA33E3A4}" type="presParOf" srcId="{F5C980D1-3357-4A7C-A27E-9C2DD4ADAFEB}" destId="{5685CD73-A925-4976-912B-B479740ACBC2}" srcOrd="2" destOrd="0" presId="urn:microsoft.com/office/officeart/2005/8/layout/hierarchy1"/>
    <dgm:cxn modelId="{43503EB1-1146-4A28-AC03-F1C91C4D33CE}" type="presParOf" srcId="{F5C980D1-3357-4A7C-A27E-9C2DD4ADAFEB}" destId="{161BED43-8990-44D9-ABB0-154A745C41B9}" srcOrd="3" destOrd="0" presId="urn:microsoft.com/office/officeart/2005/8/layout/hierarchy1"/>
    <dgm:cxn modelId="{E2D3AF1A-05CC-4801-A68D-48C1120749B8}" type="presParOf" srcId="{161BED43-8990-44D9-ABB0-154A745C41B9}" destId="{744C861B-80DF-4DAB-95DA-06B2CDBBBF57}" srcOrd="0" destOrd="0" presId="urn:microsoft.com/office/officeart/2005/8/layout/hierarchy1"/>
    <dgm:cxn modelId="{C4D7706A-8497-42A8-9F4D-CB420E884B54}" type="presParOf" srcId="{744C861B-80DF-4DAB-95DA-06B2CDBBBF57}" destId="{0859FC9A-C0DA-4368-8693-8C5F8EEA4060}" srcOrd="0" destOrd="0" presId="urn:microsoft.com/office/officeart/2005/8/layout/hierarchy1"/>
    <dgm:cxn modelId="{C7599386-32E3-4874-8CCF-186D1F8F07F3}" type="presParOf" srcId="{744C861B-80DF-4DAB-95DA-06B2CDBBBF57}" destId="{1E08DCE5-C96E-485C-B86E-D72120BF0AB4}" srcOrd="1" destOrd="0" presId="urn:microsoft.com/office/officeart/2005/8/layout/hierarchy1"/>
    <dgm:cxn modelId="{1D5F4854-0DE5-4D40-ADFC-14F9223BC79D}" type="presParOf" srcId="{161BED43-8990-44D9-ABB0-154A745C41B9}" destId="{F8A79714-89D6-494B-B0EB-1F637FAF2C58}" srcOrd="1" destOrd="0" presId="urn:microsoft.com/office/officeart/2005/8/layout/hierarchy1"/>
    <dgm:cxn modelId="{01263287-71FC-4E48-AE73-7994C4C5BE28}" type="presParOf" srcId="{F5C980D1-3357-4A7C-A27E-9C2DD4ADAFEB}" destId="{EB7FD21B-956A-4943-A533-65BB27318947}" srcOrd="4" destOrd="0" presId="urn:microsoft.com/office/officeart/2005/8/layout/hierarchy1"/>
    <dgm:cxn modelId="{8B26C916-28F2-4166-824E-E63DACE520C6}" type="presParOf" srcId="{F5C980D1-3357-4A7C-A27E-9C2DD4ADAFEB}" destId="{BC792E35-F449-4FBB-91A0-5A4CB918DF01}" srcOrd="5" destOrd="0" presId="urn:microsoft.com/office/officeart/2005/8/layout/hierarchy1"/>
    <dgm:cxn modelId="{A99A4E22-00F8-47D4-9855-AE4A93C6373D}" type="presParOf" srcId="{BC792E35-F449-4FBB-91A0-5A4CB918DF01}" destId="{9171E93E-8871-4885-BC5F-991F2D9F88D2}" srcOrd="0" destOrd="0" presId="urn:microsoft.com/office/officeart/2005/8/layout/hierarchy1"/>
    <dgm:cxn modelId="{C6F9D701-F87C-4C78-87A2-D9C187382218}" type="presParOf" srcId="{9171E93E-8871-4885-BC5F-991F2D9F88D2}" destId="{7A6A7358-5BBC-4B56-AC5D-12937FB9BF8F}" srcOrd="0" destOrd="0" presId="urn:microsoft.com/office/officeart/2005/8/layout/hierarchy1"/>
    <dgm:cxn modelId="{CC20C995-3C9D-4565-93CA-D203C0DE1A4A}" type="presParOf" srcId="{9171E93E-8871-4885-BC5F-991F2D9F88D2}" destId="{8CEAFFA4-4138-406A-99A6-55C83ED0DE25}" srcOrd="1" destOrd="0" presId="urn:microsoft.com/office/officeart/2005/8/layout/hierarchy1"/>
    <dgm:cxn modelId="{A14B9CDD-1BF0-4AE9-8D5E-B3183CA6EC6D}" type="presParOf" srcId="{BC792E35-F449-4FBB-91A0-5A4CB918DF01}" destId="{E9410BC3-98B1-47CA-B1D2-22AB0F2E4596}" srcOrd="1" destOrd="0" presId="urn:microsoft.com/office/officeart/2005/8/layout/hierarchy1"/>
    <dgm:cxn modelId="{C02B5380-BE04-45A5-AAB9-DF182CE0E9A7}" type="presParOf" srcId="{F5C980D1-3357-4A7C-A27E-9C2DD4ADAFEB}" destId="{9EF9AD13-BF37-4A31-8E05-262C88751EB9}" srcOrd="6" destOrd="0" presId="urn:microsoft.com/office/officeart/2005/8/layout/hierarchy1"/>
    <dgm:cxn modelId="{44B1C9DE-2213-44C6-92F8-7E67CA16FFF9}" type="presParOf" srcId="{F5C980D1-3357-4A7C-A27E-9C2DD4ADAFEB}" destId="{4D3C64BE-02CC-4383-9520-C779FA7D962D}" srcOrd="7" destOrd="0" presId="urn:microsoft.com/office/officeart/2005/8/layout/hierarchy1"/>
    <dgm:cxn modelId="{6EBCE574-0AAF-4C8C-8FE9-158B3841087F}" type="presParOf" srcId="{4D3C64BE-02CC-4383-9520-C779FA7D962D}" destId="{16ABDAC1-4BC6-4559-922E-A172D7AABA86}" srcOrd="0" destOrd="0" presId="urn:microsoft.com/office/officeart/2005/8/layout/hierarchy1"/>
    <dgm:cxn modelId="{F0A72575-08D9-42C5-9950-0279E8C1C479}" type="presParOf" srcId="{16ABDAC1-4BC6-4559-922E-A172D7AABA86}" destId="{316C06E1-2A2E-4EFD-A04C-A085372AB646}" srcOrd="0" destOrd="0" presId="urn:microsoft.com/office/officeart/2005/8/layout/hierarchy1"/>
    <dgm:cxn modelId="{B1CFC1D9-5471-41FA-9744-B927298A350F}" type="presParOf" srcId="{16ABDAC1-4BC6-4559-922E-A172D7AABA86}" destId="{6E0DC00C-E3E1-45F7-9486-5491FC2D6E7E}" srcOrd="1" destOrd="0" presId="urn:microsoft.com/office/officeart/2005/8/layout/hierarchy1"/>
    <dgm:cxn modelId="{3742C58E-A447-4AF8-ABFF-DE24A2FD40BE}" type="presParOf" srcId="{4D3C64BE-02CC-4383-9520-C779FA7D962D}" destId="{36A29DCD-1F00-4F5A-8F4B-4C801047695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7. По размерам и полнотам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40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40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  <dgm:t>
        <a:bodyPr/>
        <a:lstStyle/>
        <a:p>
          <a:endParaRPr lang="ru-RU"/>
        </a:p>
      </dgm:t>
    </dgm:pt>
    <dgm:pt modelId="{D11311FA-14DC-4AE0-97F3-4407E8C2E96A}" type="pres">
      <dgm:prSet presAssocID="{3B414F73-02DB-4D01-8676-7D083DE81811}" presName="text" presStyleLbl="fgAcc0" presStyleIdx="0" presStyleCnt="1" custScaleX="202405" custScaleY="212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</dgm:ptLst>
  <dgm:cxnLst>
    <dgm:cxn modelId="{66D783D0-6203-4EA4-8075-19D243DD8DC8}" type="presOf" srcId="{3B414F73-02DB-4D01-8676-7D083DE81811}" destId="{D11311FA-14DC-4AE0-97F3-4407E8C2E96A}" srcOrd="0" destOrd="0" presId="urn:microsoft.com/office/officeart/2005/8/layout/hierarchy1"/>
    <dgm:cxn modelId="{6B317821-A7FC-4C91-894A-E350246845DE}" type="presOf" srcId="{4FD08BA6-0770-4932-8CF4-9146A01DB362}" destId="{10E7E5EC-6B81-45BF-AB8C-68AF8B3D4189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021F4DCE-C53E-4501-AED3-F10260AB4F79}" type="presParOf" srcId="{10E7E5EC-6B81-45BF-AB8C-68AF8B3D4189}" destId="{F1A9E111-4730-4B28-B24D-13DFE734E57E}" srcOrd="0" destOrd="0" presId="urn:microsoft.com/office/officeart/2005/8/layout/hierarchy1"/>
    <dgm:cxn modelId="{995BA999-4C79-4E46-8687-8E2B5548E767}" type="presParOf" srcId="{F1A9E111-4730-4B28-B24D-13DFE734E57E}" destId="{CCFCB811-ABBD-4591-9301-4A6088C10CE3}" srcOrd="0" destOrd="0" presId="urn:microsoft.com/office/officeart/2005/8/layout/hierarchy1"/>
    <dgm:cxn modelId="{D3664819-5319-4588-9DE0-85AC382A2850}" type="presParOf" srcId="{CCFCB811-ABBD-4591-9301-4A6088C10CE3}" destId="{78ADE698-5022-4E27-A03A-4095E68C111A}" srcOrd="0" destOrd="0" presId="urn:microsoft.com/office/officeart/2005/8/layout/hierarchy1"/>
    <dgm:cxn modelId="{CB0501C7-26FC-438B-A870-7A421D3DD127}" type="presParOf" srcId="{CCFCB811-ABBD-4591-9301-4A6088C10CE3}" destId="{D11311FA-14DC-4AE0-97F3-4407E8C2E96A}" srcOrd="1" destOrd="0" presId="urn:microsoft.com/office/officeart/2005/8/layout/hierarchy1"/>
    <dgm:cxn modelId="{7CA04E15-E203-4786-9C4E-3018414F071D}" type="presParOf" srcId="{F1A9E111-4730-4B28-B24D-13DFE734E57E}" destId="{F5C980D1-3357-4A7C-A27E-9C2DD4ADAFE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6176870" y="-944995"/>
          <a:ext cx="7352753" cy="7352753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615399" y="410943"/>
          <a:ext cx="10584921" cy="8403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7061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5.1 Классификация ассортимента кожаной обуви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5399" y="410943"/>
        <a:ext cx="10584921" cy="840391"/>
      </dsp:txXfrm>
    </dsp:sp>
    <dsp:sp modelId="{C7628E09-A5D0-43AC-834B-E8990AEC2BF8}">
      <dsp:nvSpPr>
        <dsp:cNvPr id="0" name=""/>
        <dsp:cNvSpPr/>
      </dsp:nvSpPr>
      <dsp:spPr>
        <a:xfrm>
          <a:off x="90155" y="314928"/>
          <a:ext cx="1050489" cy="10504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2422C3-E4B0-4142-BD7C-2EFD1FA3CF81}">
      <dsp:nvSpPr>
        <dsp:cNvPr id="0" name=""/>
        <dsp:cNvSpPr/>
      </dsp:nvSpPr>
      <dsp:spPr>
        <a:xfrm>
          <a:off x="1097215" y="1680782"/>
          <a:ext cx="10103105" cy="8403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7061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5.2 Характеристика видов и разновидностей кожаной обуви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97215" y="1680782"/>
        <a:ext cx="10103105" cy="840391"/>
      </dsp:txXfrm>
    </dsp:sp>
    <dsp:sp modelId="{28C9CF4D-A0DB-4809-ACD3-B818F2D90316}">
      <dsp:nvSpPr>
        <dsp:cNvPr id="0" name=""/>
        <dsp:cNvSpPr/>
      </dsp:nvSpPr>
      <dsp:spPr>
        <a:xfrm>
          <a:off x="571970" y="1575733"/>
          <a:ext cx="1050489" cy="10504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1F85372-ED5F-477E-8FC5-8395A2F1E9EA}">
      <dsp:nvSpPr>
        <dsp:cNvPr id="0" name=""/>
        <dsp:cNvSpPr/>
      </dsp:nvSpPr>
      <dsp:spPr>
        <a:xfrm>
          <a:off x="1097215" y="2941588"/>
          <a:ext cx="10103105" cy="8403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7061" tIns="71120" rIns="71120" bIns="71120" numCol="1" spcCol="1270" anchor="ctr" anchorCtr="0">
          <a:noAutofit/>
        </a:bodyPr>
        <a:lstStyle/>
        <a:p>
          <a:pPr marL="533400" lvl="0" indent="-53340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5.3 Классификация и характеристика ассортимента резиновой обуви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97215" y="2941588"/>
        <a:ext cx="10103105" cy="840391"/>
      </dsp:txXfrm>
    </dsp:sp>
    <dsp:sp modelId="{06C2DA30-3CE1-48BE-AB84-33020BBD09D3}">
      <dsp:nvSpPr>
        <dsp:cNvPr id="0" name=""/>
        <dsp:cNvSpPr/>
      </dsp:nvSpPr>
      <dsp:spPr>
        <a:xfrm>
          <a:off x="571970" y="2836539"/>
          <a:ext cx="1050489" cy="10504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B17BEC4-3D75-48DD-AB69-42E44B28D24C}">
      <dsp:nvSpPr>
        <dsp:cNvPr id="0" name=""/>
        <dsp:cNvSpPr/>
      </dsp:nvSpPr>
      <dsp:spPr>
        <a:xfrm>
          <a:off x="615399" y="4202394"/>
          <a:ext cx="10584921" cy="84039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7061" tIns="71120" rIns="71120" bIns="71120" numCol="1" spcCol="1270" anchor="ctr" anchorCtr="0">
          <a:noAutofit/>
        </a:bodyPr>
        <a:lstStyle/>
        <a:p>
          <a:pPr marL="533400" lvl="0" indent="-53340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5.4 Классификация и характеристика ассортимента валяной обуви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5399" y="4202394"/>
        <a:ext cx="10584921" cy="840391"/>
      </dsp:txXfrm>
    </dsp:sp>
    <dsp:sp modelId="{41285FC1-CCD3-4D8F-8ECC-E2345BC08E19}">
      <dsp:nvSpPr>
        <dsp:cNvPr id="0" name=""/>
        <dsp:cNvSpPr/>
      </dsp:nvSpPr>
      <dsp:spPr>
        <a:xfrm>
          <a:off x="90155" y="4097345"/>
          <a:ext cx="1050489" cy="10504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ADE698-5022-4E27-A03A-4095E68C111A}">
      <dsp:nvSpPr>
        <dsp:cNvPr id="0" name=""/>
        <dsp:cNvSpPr/>
      </dsp:nvSpPr>
      <dsp:spPr>
        <a:xfrm>
          <a:off x="1376" y="232373"/>
          <a:ext cx="6451092" cy="6014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262703" y="480634"/>
          <a:ext cx="6451092" cy="601442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8. По половозрастному назначению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0319" y="498250"/>
        <a:ext cx="6415860" cy="56621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ADE698-5022-4E27-A03A-4095E68C111A}">
      <dsp:nvSpPr>
        <dsp:cNvPr id="0" name=""/>
        <dsp:cNvSpPr/>
      </dsp:nvSpPr>
      <dsp:spPr>
        <a:xfrm>
          <a:off x="3526" y="145615"/>
          <a:ext cx="4056541" cy="4973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226211" y="357166"/>
          <a:ext cx="4056541" cy="49732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9. По цвету верха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0777" y="371732"/>
        <a:ext cx="4027409" cy="46819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4555D2-4988-48B9-8BC5-81FE575402CB}">
      <dsp:nvSpPr>
        <dsp:cNvPr id="0" name=""/>
        <dsp:cNvSpPr/>
      </dsp:nvSpPr>
      <dsp:spPr>
        <a:xfrm>
          <a:off x="5706903" y="574041"/>
          <a:ext cx="4225229" cy="3421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371"/>
              </a:lnTo>
              <a:lnTo>
                <a:pt x="4225229" y="233371"/>
              </a:lnTo>
              <a:lnTo>
                <a:pt x="4225229" y="34217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0B9F9D-7F5B-4D8C-8726-5A6782767E12}">
      <dsp:nvSpPr>
        <dsp:cNvPr id="0" name=""/>
        <dsp:cNvSpPr/>
      </dsp:nvSpPr>
      <dsp:spPr>
        <a:xfrm>
          <a:off x="5661183" y="574041"/>
          <a:ext cx="91440" cy="3415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156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DB11F5-38E5-4B8F-9CCE-738AD7B42190}">
      <dsp:nvSpPr>
        <dsp:cNvPr id="0" name=""/>
        <dsp:cNvSpPr/>
      </dsp:nvSpPr>
      <dsp:spPr>
        <a:xfrm>
          <a:off x="1515967" y="574041"/>
          <a:ext cx="4190936" cy="342170"/>
        </a:xfrm>
        <a:custGeom>
          <a:avLst/>
          <a:gdLst/>
          <a:ahLst/>
          <a:cxnLst/>
          <a:rect l="0" t="0" r="0" b="0"/>
          <a:pathLst>
            <a:path>
              <a:moveTo>
                <a:pt x="4190936" y="0"/>
              </a:moveTo>
              <a:lnTo>
                <a:pt x="4190936" y="233371"/>
              </a:lnTo>
              <a:lnTo>
                <a:pt x="0" y="233371"/>
              </a:lnTo>
              <a:lnTo>
                <a:pt x="0" y="34217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4418295" y="603"/>
          <a:ext cx="2577216" cy="5734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4548788" y="124572"/>
          <a:ext cx="2577216" cy="57343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10. По фасону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65583" y="141367"/>
        <a:ext cx="2543626" cy="539847"/>
      </dsp:txXfrm>
    </dsp:sp>
    <dsp:sp modelId="{32D1C815-8621-4A99-AF53-6661911C5A20}">
      <dsp:nvSpPr>
        <dsp:cNvPr id="0" name=""/>
        <dsp:cNvSpPr/>
      </dsp:nvSpPr>
      <dsp:spPr>
        <a:xfrm>
          <a:off x="271083" y="916211"/>
          <a:ext cx="2489767" cy="7457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8933F2-9F7F-41F8-BD11-0EE79E66D0CA}">
      <dsp:nvSpPr>
        <dsp:cNvPr id="0" name=""/>
        <dsp:cNvSpPr/>
      </dsp:nvSpPr>
      <dsp:spPr>
        <a:xfrm>
          <a:off x="401576" y="1040180"/>
          <a:ext cx="2489767" cy="745769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Форма носочной части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3419" y="1062023"/>
        <a:ext cx="2446081" cy="702083"/>
      </dsp:txXfrm>
    </dsp:sp>
    <dsp:sp modelId="{E168FC2D-FE6C-4849-8B33-1539437F3297}">
      <dsp:nvSpPr>
        <dsp:cNvPr id="0" name=""/>
        <dsp:cNvSpPr/>
      </dsp:nvSpPr>
      <dsp:spPr>
        <a:xfrm>
          <a:off x="4462019" y="915607"/>
          <a:ext cx="2489767" cy="7457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66F492-CCE4-4C57-8A22-4A864AB1ACB4}">
      <dsp:nvSpPr>
        <dsp:cNvPr id="0" name=""/>
        <dsp:cNvSpPr/>
      </dsp:nvSpPr>
      <dsp:spPr>
        <a:xfrm>
          <a:off x="4592512" y="1039576"/>
          <a:ext cx="2489767" cy="745769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Форма каблука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14355" y="1061419"/>
        <a:ext cx="2446081" cy="702083"/>
      </dsp:txXfrm>
    </dsp:sp>
    <dsp:sp modelId="{2A066046-22B0-4DEB-8F2D-C2F71557DE26}">
      <dsp:nvSpPr>
        <dsp:cNvPr id="0" name=""/>
        <dsp:cNvSpPr/>
      </dsp:nvSpPr>
      <dsp:spPr>
        <a:xfrm>
          <a:off x="8687249" y="916211"/>
          <a:ext cx="2489767" cy="7457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DA8B81-C40E-4E91-B889-E636C5BB826E}">
      <dsp:nvSpPr>
        <dsp:cNvPr id="0" name=""/>
        <dsp:cNvSpPr/>
      </dsp:nvSpPr>
      <dsp:spPr>
        <a:xfrm>
          <a:off x="8817742" y="1040180"/>
          <a:ext cx="2489767" cy="745769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Высота каблука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39585" y="1062023"/>
        <a:ext cx="2446081" cy="70208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ADE698-5022-4E27-A03A-4095E68C111A}">
      <dsp:nvSpPr>
        <dsp:cNvPr id="0" name=""/>
        <dsp:cNvSpPr/>
      </dsp:nvSpPr>
      <dsp:spPr>
        <a:xfrm>
          <a:off x="3526" y="145615"/>
          <a:ext cx="4056541" cy="4973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226211" y="357166"/>
          <a:ext cx="4056541" cy="49732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11. По конструкции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0777" y="371732"/>
        <a:ext cx="4027409" cy="46819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ADE698-5022-4E27-A03A-4095E68C111A}">
      <dsp:nvSpPr>
        <dsp:cNvPr id="0" name=""/>
        <dsp:cNvSpPr/>
      </dsp:nvSpPr>
      <dsp:spPr>
        <a:xfrm>
          <a:off x="3526" y="145615"/>
          <a:ext cx="4056541" cy="4973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226211" y="357166"/>
          <a:ext cx="4056541" cy="49732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12. По отделке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0777" y="371732"/>
        <a:ext cx="4027409" cy="46819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53FC7C-FFC9-4EDA-BA11-E5E4227706E4}">
      <dsp:nvSpPr>
        <dsp:cNvPr id="0" name=""/>
        <dsp:cNvSpPr/>
      </dsp:nvSpPr>
      <dsp:spPr>
        <a:xfrm>
          <a:off x="5743764" y="1003965"/>
          <a:ext cx="4329696" cy="692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0455"/>
              </a:lnTo>
              <a:lnTo>
                <a:pt x="4329696" y="530455"/>
              </a:lnTo>
              <a:lnTo>
                <a:pt x="4329696" y="692144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A4189A-E87F-47F2-97B6-04E816E0AAE9}">
      <dsp:nvSpPr>
        <dsp:cNvPr id="0" name=""/>
        <dsp:cNvSpPr/>
      </dsp:nvSpPr>
      <dsp:spPr>
        <a:xfrm>
          <a:off x="5743764" y="1003965"/>
          <a:ext cx="2133235" cy="692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0455"/>
              </a:lnTo>
              <a:lnTo>
                <a:pt x="2133235" y="530455"/>
              </a:lnTo>
              <a:lnTo>
                <a:pt x="2133235" y="692144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8EBA34-EAAF-452A-91AF-020FC23462E6}">
      <dsp:nvSpPr>
        <dsp:cNvPr id="0" name=""/>
        <dsp:cNvSpPr/>
      </dsp:nvSpPr>
      <dsp:spPr>
        <a:xfrm>
          <a:off x="5634818" y="1003965"/>
          <a:ext cx="91440" cy="692144"/>
        </a:xfrm>
        <a:custGeom>
          <a:avLst/>
          <a:gdLst/>
          <a:ahLst/>
          <a:cxnLst/>
          <a:rect l="0" t="0" r="0" b="0"/>
          <a:pathLst>
            <a:path>
              <a:moveTo>
                <a:pt x="108946" y="0"/>
              </a:moveTo>
              <a:lnTo>
                <a:pt x="108946" y="530455"/>
              </a:lnTo>
              <a:lnTo>
                <a:pt x="45720" y="530455"/>
              </a:lnTo>
              <a:lnTo>
                <a:pt x="45720" y="692144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CF87F2-216F-40F2-AA6B-39765BE01F26}">
      <dsp:nvSpPr>
        <dsp:cNvPr id="0" name=""/>
        <dsp:cNvSpPr/>
      </dsp:nvSpPr>
      <dsp:spPr>
        <a:xfrm>
          <a:off x="3547303" y="1003965"/>
          <a:ext cx="2196461" cy="692144"/>
        </a:xfrm>
        <a:custGeom>
          <a:avLst/>
          <a:gdLst/>
          <a:ahLst/>
          <a:cxnLst/>
          <a:rect l="0" t="0" r="0" b="0"/>
          <a:pathLst>
            <a:path>
              <a:moveTo>
                <a:pt x="2196461" y="0"/>
              </a:moveTo>
              <a:lnTo>
                <a:pt x="2196461" y="530455"/>
              </a:lnTo>
              <a:lnTo>
                <a:pt x="0" y="530455"/>
              </a:lnTo>
              <a:lnTo>
                <a:pt x="0" y="692144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21EB67-7978-4E50-9172-2CC3FD4C8517}">
      <dsp:nvSpPr>
        <dsp:cNvPr id="0" name=""/>
        <dsp:cNvSpPr/>
      </dsp:nvSpPr>
      <dsp:spPr>
        <a:xfrm>
          <a:off x="1414067" y="1003965"/>
          <a:ext cx="4329696" cy="692144"/>
        </a:xfrm>
        <a:custGeom>
          <a:avLst/>
          <a:gdLst/>
          <a:ahLst/>
          <a:cxnLst/>
          <a:rect l="0" t="0" r="0" b="0"/>
          <a:pathLst>
            <a:path>
              <a:moveTo>
                <a:pt x="4329696" y="0"/>
              </a:moveTo>
              <a:lnTo>
                <a:pt x="4329696" y="530455"/>
              </a:lnTo>
              <a:lnTo>
                <a:pt x="0" y="530455"/>
              </a:lnTo>
              <a:lnTo>
                <a:pt x="0" y="692144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2126345" y="-184233"/>
          <a:ext cx="7234838" cy="11881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2320275" y="0"/>
          <a:ext cx="7234838" cy="1188199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13. По видам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(в зависимости от высоты заготовки верха)</a:t>
          </a:r>
          <a:endParaRPr lang="ru-RU" sz="2000" b="1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55076" y="34801"/>
        <a:ext cx="7165236" cy="1118597"/>
      </dsp:txXfrm>
    </dsp:sp>
    <dsp:sp modelId="{0B846CF6-3553-4445-8754-87047759374B}">
      <dsp:nvSpPr>
        <dsp:cNvPr id="0" name=""/>
        <dsp:cNvSpPr/>
      </dsp:nvSpPr>
      <dsp:spPr>
        <a:xfrm>
          <a:off x="541380" y="1696110"/>
          <a:ext cx="1745374" cy="11083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3BD957-6A8B-4BB9-8E7E-75620EED1425}">
      <dsp:nvSpPr>
        <dsp:cNvPr id="0" name=""/>
        <dsp:cNvSpPr/>
      </dsp:nvSpPr>
      <dsp:spPr>
        <a:xfrm>
          <a:off x="735311" y="1880344"/>
          <a:ext cx="1745374" cy="1108312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Сапоги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7772" y="1912805"/>
        <a:ext cx="1680452" cy="1043390"/>
      </dsp:txXfrm>
    </dsp:sp>
    <dsp:sp modelId="{5FF18EC7-ABF7-4AB4-AADB-867DF01DD9EC}">
      <dsp:nvSpPr>
        <dsp:cNvPr id="0" name=""/>
        <dsp:cNvSpPr/>
      </dsp:nvSpPr>
      <dsp:spPr>
        <a:xfrm>
          <a:off x="2674616" y="1696110"/>
          <a:ext cx="1745374" cy="11083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D69847-9CEE-4309-859B-C12CE71F716C}">
      <dsp:nvSpPr>
        <dsp:cNvPr id="0" name=""/>
        <dsp:cNvSpPr/>
      </dsp:nvSpPr>
      <dsp:spPr>
        <a:xfrm>
          <a:off x="2868546" y="1880344"/>
          <a:ext cx="1745374" cy="1108312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Полусапоги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01007" y="1912805"/>
        <a:ext cx="1680452" cy="1043390"/>
      </dsp:txXfrm>
    </dsp:sp>
    <dsp:sp modelId="{55BE59B4-30BF-4F59-99EB-429820CFD24F}">
      <dsp:nvSpPr>
        <dsp:cNvPr id="0" name=""/>
        <dsp:cNvSpPr/>
      </dsp:nvSpPr>
      <dsp:spPr>
        <a:xfrm>
          <a:off x="4807851" y="1696110"/>
          <a:ext cx="1745374" cy="11083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66D970-B7BA-4826-B735-6572A98915D3}">
      <dsp:nvSpPr>
        <dsp:cNvPr id="0" name=""/>
        <dsp:cNvSpPr/>
      </dsp:nvSpPr>
      <dsp:spPr>
        <a:xfrm>
          <a:off x="5001781" y="1880344"/>
          <a:ext cx="1745374" cy="1108312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Ботинки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34242" y="1912805"/>
        <a:ext cx="1680452" cy="1043390"/>
      </dsp:txXfrm>
    </dsp:sp>
    <dsp:sp modelId="{EC293A16-8ACC-4A72-973E-C4DEB432A23F}">
      <dsp:nvSpPr>
        <dsp:cNvPr id="0" name=""/>
        <dsp:cNvSpPr/>
      </dsp:nvSpPr>
      <dsp:spPr>
        <a:xfrm>
          <a:off x="6941086" y="1696110"/>
          <a:ext cx="1871826" cy="11083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04763A-F9A5-4CE4-8523-C3AB85FCEA7A}">
      <dsp:nvSpPr>
        <dsp:cNvPr id="0" name=""/>
        <dsp:cNvSpPr/>
      </dsp:nvSpPr>
      <dsp:spPr>
        <a:xfrm>
          <a:off x="7135017" y="1880344"/>
          <a:ext cx="1871826" cy="1108312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Полуботинки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67478" y="1912805"/>
        <a:ext cx="1806904" cy="1043390"/>
      </dsp:txXfrm>
    </dsp:sp>
    <dsp:sp modelId="{BD05229E-26D2-4166-94A5-75850473575B}">
      <dsp:nvSpPr>
        <dsp:cNvPr id="0" name=""/>
        <dsp:cNvSpPr/>
      </dsp:nvSpPr>
      <dsp:spPr>
        <a:xfrm>
          <a:off x="9200774" y="1696110"/>
          <a:ext cx="1745374" cy="11083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CCDDCE-FEBB-403F-95CE-DD186106F668}">
      <dsp:nvSpPr>
        <dsp:cNvPr id="0" name=""/>
        <dsp:cNvSpPr/>
      </dsp:nvSpPr>
      <dsp:spPr>
        <a:xfrm>
          <a:off x="9394704" y="1880344"/>
          <a:ext cx="1745374" cy="1108312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Туфли 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427165" y="1912805"/>
        <a:ext cx="1680452" cy="104339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367B3C-AB9B-469B-A3D1-A9DF9F620F7E}">
      <dsp:nvSpPr>
        <dsp:cNvPr id="0" name=""/>
        <dsp:cNvSpPr/>
      </dsp:nvSpPr>
      <dsp:spPr>
        <a:xfrm>
          <a:off x="4321999" y="681820"/>
          <a:ext cx="2677120" cy="285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923"/>
              </a:lnTo>
              <a:lnTo>
                <a:pt x="2677120" y="142923"/>
              </a:lnTo>
              <a:lnTo>
                <a:pt x="2677120" y="28584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2B8801-6EAD-4C34-A007-79F46F23BCD1}">
      <dsp:nvSpPr>
        <dsp:cNvPr id="0" name=""/>
        <dsp:cNvSpPr/>
      </dsp:nvSpPr>
      <dsp:spPr>
        <a:xfrm>
          <a:off x="4321999" y="681820"/>
          <a:ext cx="127991" cy="285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923"/>
              </a:lnTo>
              <a:lnTo>
                <a:pt x="127991" y="142923"/>
              </a:lnTo>
              <a:lnTo>
                <a:pt x="127991" y="28584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8ECF5E-BAD0-4128-A63B-F4CDCB742F60}">
      <dsp:nvSpPr>
        <dsp:cNvPr id="0" name=""/>
        <dsp:cNvSpPr/>
      </dsp:nvSpPr>
      <dsp:spPr>
        <a:xfrm>
          <a:off x="1772869" y="681820"/>
          <a:ext cx="2549129" cy="285847"/>
        </a:xfrm>
        <a:custGeom>
          <a:avLst/>
          <a:gdLst/>
          <a:ahLst/>
          <a:cxnLst/>
          <a:rect l="0" t="0" r="0" b="0"/>
          <a:pathLst>
            <a:path>
              <a:moveTo>
                <a:pt x="2549129" y="0"/>
              </a:moveTo>
              <a:lnTo>
                <a:pt x="2549129" y="142923"/>
              </a:lnTo>
              <a:lnTo>
                <a:pt x="0" y="142923"/>
              </a:lnTo>
              <a:lnTo>
                <a:pt x="0" y="28584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5CF917-0027-4533-98B9-76FE95866D9F}">
      <dsp:nvSpPr>
        <dsp:cNvPr id="0" name=""/>
        <dsp:cNvSpPr/>
      </dsp:nvSpPr>
      <dsp:spPr>
        <a:xfrm>
          <a:off x="2218763" y="1232"/>
          <a:ext cx="4206470" cy="6805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По степени открытости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18763" y="1232"/>
        <a:ext cx="4206470" cy="680588"/>
      </dsp:txXfrm>
    </dsp:sp>
    <dsp:sp modelId="{795A7F59-F878-4FCD-B39A-E59ED380B0B4}">
      <dsp:nvSpPr>
        <dsp:cNvPr id="0" name=""/>
        <dsp:cNvSpPr/>
      </dsp:nvSpPr>
      <dsp:spPr>
        <a:xfrm>
          <a:off x="361377" y="967667"/>
          <a:ext cx="2822984" cy="6805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закрытые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377" y="967667"/>
        <a:ext cx="2822984" cy="680588"/>
      </dsp:txXfrm>
    </dsp:sp>
    <dsp:sp modelId="{1C35A26E-D4EA-4CA2-AB00-2CA74BD50373}">
      <dsp:nvSpPr>
        <dsp:cNvPr id="0" name=""/>
        <dsp:cNvSpPr/>
      </dsp:nvSpPr>
      <dsp:spPr>
        <a:xfrm>
          <a:off x="3470208" y="967667"/>
          <a:ext cx="1959563" cy="6805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полузакрытые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70208" y="967667"/>
        <a:ext cx="1959563" cy="680588"/>
      </dsp:txXfrm>
    </dsp:sp>
    <dsp:sp modelId="{19B12494-1311-4A1E-9D73-9F545A094CD2}">
      <dsp:nvSpPr>
        <dsp:cNvPr id="0" name=""/>
        <dsp:cNvSpPr/>
      </dsp:nvSpPr>
      <dsp:spPr>
        <a:xfrm>
          <a:off x="5715619" y="967667"/>
          <a:ext cx="2567001" cy="6805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летние различной степени открытости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15619" y="967667"/>
        <a:ext cx="2567001" cy="6805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9F5885-2560-4C7D-8C58-C10F5F94F8EC}">
      <dsp:nvSpPr>
        <dsp:cNvPr id="0" name=""/>
        <dsp:cNvSpPr/>
      </dsp:nvSpPr>
      <dsp:spPr>
        <a:xfrm>
          <a:off x="8973406" y="2044455"/>
          <a:ext cx="1355149" cy="5207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4852"/>
              </a:lnTo>
              <a:lnTo>
                <a:pt x="1355149" y="354852"/>
              </a:lnTo>
              <a:lnTo>
                <a:pt x="1355149" y="520716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2C4BCD-75ED-4FC6-83BC-508AD5587DD8}">
      <dsp:nvSpPr>
        <dsp:cNvPr id="0" name=""/>
        <dsp:cNvSpPr/>
      </dsp:nvSpPr>
      <dsp:spPr>
        <a:xfrm>
          <a:off x="7463581" y="2044455"/>
          <a:ext cx="1509825" cy="520716"/>
        </a:xfrm>
        <a:custGeom>
          <a:avLst/>
          <a:gdLst/>
          <a:ahLst/>
          <a:cxnLst/>
          <a:rect l="0" t="0" r="0" b="0"/>
          <a:pathLst>
            <a:path>
              <a:moveTo>
                <a:pt x="1509825" y="0"/>
              </a:moveTo>
              <a:lnTo>
                <a:pt x="1509825" y="354852"/>
              </a:lnTo>
              <a:lnTo>
                <a:pt x="0" y="354852"/>
              </a:lnTo>
              <a:lnTo>
                <a:pt x="0" y="520716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0F321E-8C4C-4903-B8D5-8F770575325E}">
      <dsp:nvSpPr>
        <dsp:cNvPr id="0" name=""/>
        <dsp:cNvSpPr/>
      </dsp:nvSpPr>
      <dsp:spPr>
        <a:xfrm>
          <a:off x="5196188" y="960315"/>
          <a:ext cx="3777217" cy="5207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4852"/>
              </a:lnTo>
              <a:lnTo>
                <a:pt x="3777217" y="354852"/>
              </a:lnTo>
              <a:lnTo>
                <a:pt x="3777217" y="52071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678E74-37CF-40DF-9CE5-1A121BCB1D40}">
      <dsp:nvSpPr>
        <dsp:cNvPr id="0" name=""/>
        <dsp:cNvSpPr/>
      </dsp:nvSpPr>
      <dsp:spPr>
        <a:xfrm>
          <a:off x="5196188" y="960315"/>
          <a:ext cx="575669" cy="5207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4852"/>
              </a:lnTo>
              <a:lnTo>
                <a:pt x="575669" y="354852"/>
              </a:lnTo>
              <a:lnTo>
                <a:pt x="575669" y="52071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ABDFA1-C0CE-4610-9A77-08B19AFA8949}">
      <dsp:nvSpPr>
        <dsp:cNvPr id="0" name=""/>
        <dsp:cNvSpPr/>
      </dsp:nvSpPr>
      <dsp:spPr>
        <a:xfrm>
          <a:off x="3088790" y="960315"/>
          <a:ext cx="2107398" cy="520716"/>
        </a:xfrm>
        <a:custGeom>
          <a:avLst/>
          <a:gdLst/>
          <a:ahLst/>
          <a:cxnLst/>
          <a:rect l="0" t="0" r="0" b="0"/>
          <a:pathLst>
            <a:path>
              <a:moveTo>
                <a:pt x="2107398" y="0"/>
              </a:moveTo>
              <a:lnTo>
                <a:pt x="2107398" y="354852"/>
              </a:lnTo>
              <a:lnTo>
                <a:pt x="0" y="354852"/>
              </a:lnTo>
              <a:lnTo>
                <a:pt x="0" y="52071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FD21B-956A-4943-A533-65BB27318947}">
      <dsp:nvSpPr>
        <dsp:cNvPr id="0" name=""/>
        <dsp:cNvSpPr/>
      </dsp:nvSpPr>
      <dsp:spPr>
        <a:xfrm>
          <a:off x="900489" y="960315"/>
          <a:ext cx="4295698" cy="520716"/>
        </a:xfrm>
        <a:custGeom>
          <a:avLst/>
          <a:gdLst/>
          <a:ahLst/>
          <a:cxnLst/>
          <a:rect l="0" t="0" r="0" b="0"/>
          <a:pathLst>
            <a:path>
              <a:moveTo>
                <a:pt x="4295698" y="0"/>
              </a:moveTo>
              <a:lnTo>
                <a:pt x="4295698" y="354852"/>
              </a:lnTo>
              <a:lnTo>
                <a:pt x="0" y="354852"/>
              </a:lnTo>
              <a:lnTo>
                <a:pt x="0" y="52071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2561206" y="216882"/>
          <a:ext cx="5269963" cy="7434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2760143" y="405871"/>
          <a:ext cx="5269963" cy="743433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целевому назначению </a:t>
          </a:r>
          <a:endParaRPr lang="ru-RU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81917" y="427645"/>
        <a:ext cx="5226415" cy="699885"/>
      </dsp:txXfrm>
    </dsp:sp>
    <dsp:sp modelId="{7A6A7358-5BBC-4B56-AC5D-12937FB9BF8F}">
      <dsp:nvSpPr>
        <dsp:cNvPr id="0" name=""/>
        <dsp:cNvSpPr/>
      </dsp:nvSpPr>
      <dsp:spPr>
        <a:xfrm>
          <a:off x="5275" y="1481031"/>
          <a:ext cx="1790427" cy="5634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AFFA4-4138-406A-99A6-55C83ED0DE25}">
      <dsp:nvSpPr>
        <dsp:cNvPr id="0" name=""/>
        <dsp:cNvSpPr/>
      </dsp:nvSpPr>
      <dsp:spPr>
        <a:xfrm>
          <a:off x="204212" y="1670020"/>
          <a:ext cx="1790427" cy="56342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Бытовая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714" y="1686522"/>
        <a:ext cx="1757423" cy="530420"/>
      </dsp:txXfrm>
    </dsp:sp>
    <dsp:sp modelId="{AA7F1685-D74F-4D86-9640-73A26A6BA6C2}">
      <dsp:nvSpPr>
        <dsp:cNvPr id="0" name=""/>
        <dsp:cNvSpPr/>
      </dsp:nvSpPr>
      <dsp:spPr>
        <a:xfrm>
          <a:off x="2193576" y="1481031"/>
          <a:ext cx="1790427" cy="5634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62E7DA-5BD1-4F60-9F6B-C5B1C1546DDF}">
      <dsp:nvSpPr>
        <dsp:cNvPr id="0" name=""/>
        <dsp:cNvSpPr/>
      </dsp:nvSpPr>
      <dsp:spPr>
        <a:xfrm>
          <a:off x="2392512" y="1670020"/>
          <a:ext cx="1790427" cy="56342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Спортивная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09014" y="1686522"/>
        <a:ext cx="1757423" cy="530420"/>
      </dsp:txXfrm>
    </dsp:sp>
    <dsp:sp modelId="{383C2F48-A60F-4A9C-A97D-6BB134B8F504}">
      <dsp:nvSpPr>
        <dsp:cNvPr id="0" name=""/>
        <dsp:cNvSpPr/>
      </dsp:nvSpPr>
      <dsp:spPr>
        <a:xfrm>
          <a:off x="4381877" y="1481031"/>
          <a:ext cx="2779961" cy="5634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488EF2-41E5-4850-ABD1-9B9333C4FC19}">
      <dsp:nvSpPr>
        <dsp:cNvPr id="0" name=""/>
        <dsp:cNvSpPr/>
      </dsp:nvSpPr>
      <dsp:spPr>
        <a:xfrm>
          <a:off x="4580813" y="1670020"/>
          <a:ext cx="2779961" cy="56342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Производственная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97315" y="1686522"/>
        <a:ext cx="2746957" cy="530420"/>
      </dsp:txXfrm>
    </dsp:sp>
    <dsp:sp modelId="{07232CDE-F459-43BC-A61A-5B7D283DA6EF}">
      <dsp:nvSpPr>
        <dsp:cNvPr id="0" name=""/>
        <dsp:cNvSpPr/>
      </dsp:nvSpPr>
      <dsp:spPr>
        <a:xfrm>
          <a:off x="7559711" y="1481031"/>
          <a:ext cx="2827389" cy="5634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D311D7-1EFA-4260-B3B9-D82DCA1F5CA9}">
      <dsp:nvSpPr>
        <dsp:cNvPr id="0" name=""/>
        <dsp:cNvSpPr/>
      </dsp:nvSpPr>
      <dsp:spPr>
        <a:xfrm>
          <a:off x="7758647" y="1670020"/>
          <a:ext cx="2827389" cy="56342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Медицинская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75149" y="1686522"/>
        <a:ext cx="2794385" cy="530420"/>
      </dsp:txXfrm>
    </dsp:sp>
    <dsp:sp modelId="{59734B27-C2D8-491C-9FFC-AFBF029CA450}">
      <dsp:nvSpPr>
        <dsp:cNvPr id="0" name=""/>
        <dsp:cNvSpPr/>
      </dsp:nvSpPr>
      <dsp:spPr>
        <a:xfrm>
          <a:off x="6307367" y="2565171"/>
          <a:ext cx="2312427" cy="4979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7ADAD0-A274-47F7-8A33-2EBC7BB06DC4}">
      <dsp:nvSpPr>
        <dsp:cNvPr id="0" name=""/>
        <dsp:cNvSpPr/>
      </dsp:nvSpPr>
      <dsp:spPr>
        <a:xfrm>
          <a:off x="6506304" y="2754161"/>
          <a:ext cx="2312427" cy="497971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ортопедическая 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20889" y="2768746"/>
        <a:ext cx="2283257" cy="468801"/>
      </dsp:txXfrm>
    </dsp:sp>
    <dsp:sp modelId="{4894A371-5C5F-42D6-A199-C8477CCA7E8C}">
      <dsp:nvSpPr>
        <dsp:cNvPr id="0" name=""/>
        <dsp:cNvSpPr/>
      </dsp:nvSpPr>
      <dsp:spPr>
        <a:xfrm>
          <a:off x="9017667" y="2565171"/>
          <a:ext cx="2621777" cy="4979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516D53-AE5A-40AA-A6E5-49D5A3822126}">
      <dsp:nvSpPr>
        <dsp:cNvPr id="0" name=""/>
        <dsp:cNvSpPr/>
      </dsp:nvSpPr>
      <dsp:spPr>
        <a:xfrm>
          <a:off x="9216604" y="2754161"/>
          <a:ext cx="2621777" cy="497971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профилактическая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231189" y="2768746"/>
        <a:ext cx="2592607" cy="4688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ECBF12-0D58-46C2-ACE6-41E30C89EE26}">
      <dsp:nvSpPr>
        <dsp:cNvPr id="0" name=""/>
        <dsp:cNvSpPr/>
      </dsp:nvSpPr>
      <dsp:spPr>
        <a:xfrm>
          <a:off x="5880271" y="637335"/>
          <a:ext cx="4655516" cy="4684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248"/>
              </a:lnTo>
              <a:lnTo>
                <a:pt x="4655516" y="319248"/>
              </a:lnTo>
              <a:lnTo>
                <a:pt x="4655516" y="46847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0F321E-8C4C-4903-B8D5-8F770575325E}">
      <dsp:nvSpPr>
        <dsp:cNvPr id="0" name=""/>
        <dsp:cNvSpPr/>
      </dsp:nvSpPr>
      <dsp:spPr>
        <a:xfrm>
          <a:off x="5880271" y="637335"/>
          <a:ext cx="2180789" cy="4684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248"/>
              </a:lnTo>
              <a:lnTo>
                <a:pt x="2180789" y="319248"/>
              </a:lnTo>
              <a:lnTo>
                <a:pt x="2180789" y="46847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678E74-37CF-40DF-9CE5-1A121BCB1D40}">
      <dsp:nvSpPr>
        <dsp:cNvPr id="0" name=""/>
        <dsp:cNvSpPr/>
      </dsp:nvSpPr>
      <dsp:spPr>
        <a:xfrm>
          <a:off x="5779146" y="637335"/>
          <a:ext cx="101125" cy="468470"/>
        </a:xfrm>
        <a:custGeom>
          <a:avLst/>
          <a:gdLst/>
          <a:ahLst/>
          <a:cxnLst/>
          <a:rect l="0" t="0" r="0" b="0"/>
          <a:pathLst>
            <a:path>
              <a:moveTo>
                <a:pt x="101125" y="0"/>
              </a:moveTo>
              <a:lnTo>
                <a:pt x="101125" y="319248"/>
              </a:lnTo>
              <a:lnTo>
                <a:pt x="0" y="319248"/>
              </a:lnTo>
              <a:lnTo>
                <a:pt x="0" y="46847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ABDFA1-C0CE-4610-9A77-08B19AFA8949}">
      <dsp:nvSpPr>
        <dsp:cNvPr id="0" name=""/>
        <dsp:cNvSpPr/>
      </dsp:nvSpPr>
      <dsp:spPr>
        <a:xfrm>
          <a:off x="3337948" y="637335"/>
          <a:ext cx="2542322" cy="468470"/>
        </a:xfrm>
        <a:custGeom>
          <a:avLst/>
          <a:gdLst/>
          <a:ahLst/>
          <a:cxnLst/>
          <a:rect l="0" t="0" r="0" b="0"/>
          <a:pathLst>
            <a:path>
              <a:moveTo>
                <a:pt x="2542322" y="0"/>
              </a:moveTo>
              <a:lnTo>
                <a:pt x="2542322" y="319248"/>
              </a:lnTo>
              <a:lnTo>
                <a:pt x="0" y="319248"/>
              </a:lnTo>
              <a:lnTo>
                <a:pt x="0" y="46847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FD21B-956A-4943-A533-65BB27318947}">
      <dsp:nvSpPr>
        <dsp:cNvPr id="0" name=""/>
        <dsp:cNvSpPr/>
      </dsp:nvSpPr>
      <dsp:spPr>
        <a:xfrm>
          <a:off x="964347" y="637335"/>
          <a:ext cx="4915923" cy="468470"/>
        </a:xfrm>
        <a:custGeom>
          <a:avLst/>
          <a:gdLst/>
          <a:ahLst/>
          <a:cxnLst/>
          <a:rect l="0" t="0" r="0" b="0"/>
          <a:pathLst>
            <a:path>
              <a:moveTo>
                <a:pt x="4915923" y="0"/>
              </a:moveTo>
              <a:lnTo>
                <a:pt x="4915923" y="319248"/>
              </a:lnTo>
              <a:lnTo>
                <a:pt x="0" y="319248"/>
              </a:lnTo>
              <a:lnTo>
                <a:pt x="0" y="46847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2554764" y="58771"/>
          <a:ext cx="6651014" cy="5785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2733740" y="228799"/>
          <a:ext cx="6651014" cy="578564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По материалу верха 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50686" y="245745"/>
        <a:ext cx="6617122" cy="544672"/>
      </dsp:txXfrm>
    </dsp:sp>
    <dsp:sp modelId="{7A6A7358-5BBC-4B56-AC5D-12937FB9BF8F}">
      <dsp:nvSpPr>
        <dsp:cNvPr id="0" name=""/>
        <dsp:cNvSpPr/>
      </dsp:nvSpPr>
      <dsp:spPr>
        <a:xfrm>
          <a:off x="2789" y="1105806"/>
          <a:ext cx="1923117" cy="10228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AFFA4-4138-406A-99A6-55C83ED0DE25}">
      <dsp:nvSpPr>
        <dsp:cNvPr id="0" name=""/>
        <dsp:cNvSpPr/>
      </dsp:nvSpPr>
      <dsp:spPr>
        <a:xfrm>
          <a:off x="181765" y="1275833"/>
          <a:ext cx="1923117" cy="1022848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натуральной кожи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1723" y="1305791"/>
        <a:ext cx="1863201" cy="962932"/>
      </dsp:txXfrm>
    </dsp:sp>
    <dsp:sp modelId="{AA7F1685-D74F-4D86-9640-73A26A6BA6C2}">
      <dsp:nvSpPr>
        <dsp:cNvPr id="0" name=""/>
        <dsp:cNvSpPr/>
      </dsp:nvSpPr>
      <dsp:spPr>
        <a:xfrm>
          <a:off x="2283858" y="1105806"/>
          <a:ext cx="2108180" cy="10228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62E7DA-5BD1-4F60-9F6B-C5B1C1546DDF}">
      <dsp:nvSpPr>
        <dsp:cNvPr id="0" name=""/>
        <dsp:cNvSpPr/>
      </dsp:nvSpPr>
      <dsp:spPr>
        <a:xfrm>
          <a:off x="2462834" y="1275833"/>
          <a:ext cx="2108180" cy="1022848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искусственной  кожи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92792" y="1305791"/>
        <a:ext cx="2048264" cy="962932"/>
      </dsp:txXfrm>
    </dsp:sp>
    <dsp:sp modelId="{383C2F48-A60F-4A9C-A97D-6BB134B8F504}">
      <dsp:nvSpPr>
        <dsp:cNvPr id="0" name=""/>
        <dsp:cNvSpPr/>
      </dsp:nvSpPr>
      <dsp:spPr>
        <a:xfrm>
          <a:off x="4749991" y="1105806"/>
          <a:ext cx="2058310" cy="10228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488EF2-41E5-4850-ABD1-9B9333C4FC19}">
      <dsp:nvSpPr>
        <dsp:cNvPr id="0" name=""/>
        <dsp:cNvSpPr/>
      </dsp:nvSpPr>
      <dsp:spPr>
        <a:xfrm>
          <a:off x="4928967" y="1275833"/>
          <a:ext cx="2058310" cy="1022848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синтетической кожи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58925" y="1305791"/>
        <a:ext cx="1998394" cy="962932"/>
      </dsp:txXfrm>
    </dsp:sp>
    <dsp:sp modelId="{07232CDE-F459-43BC-A61A-5B7D283DA6EF}">
      <dsp:nvSpPr>
        <dsp:cNvPr id="0" name=""/>
        <dsp:cNvSpPr/>
      </dsp:nvSpPr>
      <dsp:spPr>
        <a:xfrm>
          <a:off x="7166253" y="1105806"/>
          <a:ext cx="1789615" cy="10228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D311D7-1EFA-4260-B3B9-D82DCA1F5CA9}">
      <dsp:nvSpPr>
        <dsp:cNvPr id="0" name=""/>
        <dsp:cNvSpPr/>
      </dsp:nvSpPr>
      <dsp:spPr>
        <a:xfrm>
          <a:off x="7345229" y="1275833"/>
          <a:ext cx="1789615" cy="1022848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текстильных материалов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75187" y="1305791"/>
        <a:ext cx="1729699" cy="962932"/>
      </dsp:txXfrm>
    </dsp:sp>
    <dsp:sp modelId="{DB3A849A-DB55-432E-9FBE-67F52FEB54F3}">
      <dsp:nvSpPr>
        <dsp:cNvPr id="0" name=""/>
        <dsp:cNvSpPr/>
      </dsp:nvSpPr>
      <dsp:spPr>
        <a:xfrm>
          <a:off x="9313821" y="1105806"/>
          <a:ext cx="2443932" cy="10228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3EAF8A-F838-42E6-8FAE-08E7701AA1CC}">
      <dsp:nvSpPr>
        <dsp:cNvPr id="0" name=""/>
        <dsp:cNvSpPr/>
      </dsp:nvSpPr>
      <dsp:spPr>
        <a:xfrm>
          <a:off x="9492797" y="1275833"/>
          <a:ext cx="2443932" cy="1022848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комбинированных материалов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22755" y="1305791"/>
        <a:ext cx="2384016" cy="9629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ECBF12-0D58-46C2-ACE6-41E30C89EE26}">
      <dsp:nvSpPr>
        <dsp:cNvPr id="0" name=""/>
        <dsp:cNvSpPr/>
      </dsp:nvSpPr>
      <dsp:spPr>
        <a:xfrm>
          <a:off x="5881437" y="717554"/>
          <a:ext cx="4004359" cy="462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5089"/>
              </a:lnTo>
              <a:lnTo>
                <a:pt x="4004359" y="315089"/>
              </a:lnTo>
              <a:lnTo>
                <a:pt x="4004359" y="46236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0F321E-8C4C-4903-B8D5-8F770575325E}">
      <dsp:nvSpPr>
        <dsp:cNvPr id="0" name=""/>
        <dsp:cNvSpPr/>
      </dsp:nvSpPr>
      <dsp:spPr>
        <a:xfrm>
          <a:off x="5881437" y="717554"/>
          <a:ext cx="1850123" cy="4623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5089"/>
              </a:lnTo>
              <a:lnTo>
                <a:pt x="1850123" y="315089"/>
              </a:lnTo>
              <a:lnTo>
                <a:pt x="1850123" y="46236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678E74-37CF-40DF-9CE5-1A121BCB1D40}">
      <dsp:nvSpPr>
        <dsp:cNvPr id="0" name=""/>
        <dsp:cNvSpPr/>
      </dsp:nvSpPr>
      <dsp:spPr>
        <a:xfrm>
          <a:off x="5759937" y="717554"/>
          <a:ext cx="121500" cy="462366"/>
        </a:xfrm>
        <a:custGeom>
          <a:avLst/>
          <a:gdLst/>
          <a:ahLst/>
          <a:cxnLst/>
          <a:rect l="0" t="0" r="0" b="0"/>
          <a:pathLst>
            <a:path>
              <a:moveTo>
                <a:pt x="121500" y="0"/>
              </a:moveTo>
              <a:lnTo>
                <a:pt x="121500" y="315089"/>
              </a:lnTo>
              <a:lnTo>
                <a:pt x="0" y="315089"/>
              </a:lnTo>
              <a:lnTo>
                <a:pt x="0" y="46236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ABDFA1-C0CE-4610-9A77-08B19AFA8949}">
      <dsp:nvSpPr>
        <dsp:cNvPr id="0" name=""/>
        <dsp:cNvSpPr/>
      </dsp:nvSpPr>
      <dsp:spPr>
        <a:xfrm>
          <a:off x="3881793" y="717554"/>
          <a:ext cx="1999643" cy="462366"/>
        </a:xfrm>
        <a:custGeom>
          <a:avLst/>
          <a:gdLst/>
          <a:ahLst/>
          <a:cxnLst/>
          <a:rect l="0" t="0" r="0" b="0"/>
          <a:pathLst>
            <a:path>
              <a:moveTo>
                <a:pt x="1999643" y="0"/>
              </a:moveTo>
              <a:lnTo>
                <a:pt x="1999643" y="315089"/>
              </a:lnTo>
              <a:lnTo>
                <a:pt x="0" y="315089"/>
              </a:lnTo>
              <a:lnTo>
                <a:pt x="0" y="46236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FD21B-956A-4943-A533-65BB27318947}">
      <dsp:nvSpPr>
        <dsp:cNvPr id="0" name=""/>
        <dsp:cNvSpPr/>
      </dsp:nvSpPr>
      <dsp:spPr>
        <a:xfrm>
          <a:off x="1849058" y="717554"/>
          <a:ext cx="4032379" cy="462366"/>
        </a:xfrm>
        <a:custGeom>
          <a:avLst/>
          <a:gdLst/>
          <a:ahLst/>
          <a:cxnLst/>
          <a:rect l="0" t="0" r="0" b="0"/>
          <a:pathLst>
            <a:path>
              <a:moveTo>
                <a:pt x="4032379" y="0"/>
              </a:moveTo>
              <a:lnTo>
                <a:pt x="4032379" y="315089"/>
              </a:lnTo>
              <a:lnTo>
                <a:pt x="0" y="315089"/>
              </a:lnTo>
              <a:lnTo>
                <a:pt x="0" y="46236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2599259" y="198"/>
          <a:ext cx="6564356" cy="7173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2775903" y="168010"/>
          <a:ext cx="6564356" cy="717356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По материалу подошвы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96914" y="189021"/>
        <a:ext cx="6522334" cy="675334"/>
      </dsp:txXfrm>
    </dsp:sp>
    <dsp:sp modelId="{7A6A7358-5BBC-4B56-AC5D-12937FB9BF8F}">
      <dsp:nvSpPr>
        <dsp:cNvPr id="0" name=""/>
        <dsp:cNvSpPr/>
      </dsp:nvSpPr>
      <dsp:spPr>
        <a:xfrm>
          <a:off x="900027" y="1179921"/>
          <a:ext cx="1898060" cy="10095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AFFA4-4138-406A-99A6-55C83ED0DE25}">
      <dsp:nvSpPr>
        <dsp:cNvPr id="0" name=""/>
        <dsp:cNvSpPr/>
      </dsp:nvSpPr>
      <dsp:spPr>
        <a:xfrm>
          <a:off x="1076672" y="1347733"/>
          <a:ext cx="1898060" cy="1009521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натуральной кожи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06240" y="1377301"/>
        <a:ext cx="1838924" cy="950385"/>
      </dsp:txXfrm>
    </dsp:sp>
    <dsp:sp modelId="{AA7F1685-D74F-4D86-9640-73A26A6BA6C2}">
      <dsp:nvSpPr>
        <dsp:cNvPr id="0" name=""/>
        <dsp:cNvSpPr/>
      </dsp:nvSpPr>
      <dsp:spPr>
        <a:xfrm>
          <a:off x="3151376" y="1179921"/>
          <a:ext cx="1460833" cy="10095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62E7DA-5BD1-4F60-9F6B-C5B1C1546DDF}">
      <dsp:nvSpPr>
        <dsp:cNvPr id="0" name=""/>
        <dsp:cNvSpPr/>
      </dsp:nvSpPr>
      <dsp:spPr>
        <a:xfrm>
          <a:off x="3328020" y="1347733"/>
          <a:ext cx="1460833" cy="1009521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резины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57588" y="1377301"/>
        <a:ext cx="1401697" cy="950385"/>
      </dsp:txXfrm>
    </dsp:sp>
    <dsp:sp modelId="{383C2F48-A60F-4A9C-A97D-6BB134B8F504}">
      <dsp:nvSpPr>
        <dsp:cNvPr id="0" name=""/>
        <dsp:cNvSpPr/>
      </dsp:nvSpPr>
      <dsp:spPr>
        <a:xfrm>
          <a:off x="4965498" y="1179921"/>
          <a:ext cx="1588876" cy="10095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488EF2-41E5-4850-ABD1-9B9333C4FC19}">
      <dsp:nvSpPr>
        <dsp:cNvPr id="0" name=""/>
        <dsp:cNvSpPr/>
      </dsp:nvSpPr>
      <dsp:spPr>
        <a:xfrm>
          <a:off x="5142143" y="1347733"/>
          <a:ext cx="1588876" cy="1009521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пластмасс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71711" y="1377301"/>
        <a:ext cx="1529740" cy="950385"/>
      </dsp:txXfrm>
    </dsp:sp>
    <dsp:sp modelId="{07232CDE-F459-43BC-A61A-5B7D283DA6EF}">
      <dsp:nvSpPr>
        <dsp:cNvPr id="0" name=""/>
        <dsp:cNvSpPr/>
      </dsp:nvSpPr>
      <dsp:spPr>
        <a:xfrm>
          <a:off x="6907663" y="1179921"/>
          <a:ext cx="1647794" cy="10095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D311D7-1EFA-4260-B3B9-D82DCA1F5CA9}">
      <dsp:nvSpPr>
        <dsp:cNvPr id="0" name=""/>
        <dsp:cNvSpPr/>
      </dsp:nvSpPr>
      <dsp:spPr>
        <a:xfrm>
          <a:off x="7084307" y="1347733"/>
          <a:ext cx="1647794" cy="1009521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ТЭП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13875" y="1377301"/>
        <a:ext cx="1588658" cy="950385"/>
      </dsp:txXfrm>
    </dsp:sp>
    <dsp:sp modelId="{DB3A849A-DB55-432E-9FBE-67F52FEB54F3}">
      <dsp:nvSpPr>
        <dsp:cNvPr id="0" name=""/>
        <dsp:cNvSpPr/>
      </dsp:nvSpPr>
      <dsp:spPr>
        <a:xfrm>
          <a:off x="8908746" y="1179921"/>
          <a:ext cx="1954100" cy="10095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3EAF8A-F838-42E6-8FAE-08E7701AA1CC}">
      <dsp:nvSpPr>
        <dsp:cNvPr id="0" name=""/>
        <dsp:cNvSpPr/>
      </dsp:nvSpPr>
      <dsp:spPr>
        <a:xfrm>
          <a:off x="9085390" y="1347733"/>
          <a:ext cx="1954100" cy="1009521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пробки и т.д.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14958" y="1377301"/>
        <a:ext cx="1894964" cy="9503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78E74-37CF-40DF-9CE5-1A121BCB1D40}">
      <dsp:nvSpPr>
        <dsp:cNvPr id="0" name=""/>
        <dsp:cNvSpPr/>
      </dsp:nvSpPr>
      <dsp:spPr>
        <a:xfrm>
          <a:off x="5812487" y="597669"/>
          <a:ext cx="4178226" cy="6564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7354"/>
              </a:lnTo>
              <a:lnTo>
                <a:pt x="4178226" y="447354"/>
              </a:lnTo>
              <a:lnTo>
                <a:pt x="4178226" y="656454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82D73E-F337-4F34-B402-B088EBABC2AB}">
      <dsp:nvSpPr>
        <dsp:cNvPr id="0" name=""/>
        <dsp:cNvSpPr/>
      </dsp:nvSpPr>
      <dsp:spPr>
        <a:xfrm>
          <a:off x="5965364" y="1883367"/>
          <a:ext cx="4138108" cy="6564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7354"/>
              </a:lnTo>
              <a:lnTo>
                <a:pt x="4138108" y="447354"/>
              </a:lnTo>
              <a:lnTo>
                <a:pt x="4138108" y="656454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1AFC38-4786-4D6B-821A-76BB0F50E571}">
      <dsp:nvSpPr>
        <dsp:cNvPr id="0" name=""/>
        <dsp:cNvSpPr/>
      </dsp:nvSpPr>
      <dsp:spPr>
        <a:xfrm>
          <a:off x="5965364" y="1883367"/>
          <a:ext cx="1379369" cy="6564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7354"/>
              </a:lnTo>
              <a:lnTo>
                <a:pt x="1379369" y="447354"/>
              </a:lnTo>
              <a:lnTo>
                <a:pt x="1379369" y="656454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DDD635-27B3-49BC-9EA6-0352E3D4B691}">
      <dsp:nvSpPr>
        <dsp:cNvPr id="0" name=""/>
        <dsp:cNvSpPr/>
      </dsp:nvSpPr>
      <dsp:spPr>
        <a:xfrm>
          <a:off x="4585995" y="1883367"/>
          <a:ext cx="1379369" cy="656454"/>
        </a:xfrm>
        <a:custGeom>
          <a:avLst/>
          <a:gdLst/>
          <a:ahLst/>
          <a:cxnLst/>
          <a:rect l="0" t="0" r="0" b="0"/>
          <a:pathLst>
            <a:path>
              <a:moveTo>
                <a:pt x="1379369" y="0"/>
              </a:moveTo>
              <a:lnTo>
                <a:pt x="1379369" y="447354"/>
              </a:lnTo>
              <a:lnTo>
                <a:pt x="0" y="447354"/>
              </a:lnTo>
              <a:lnTo>
                <a:pt x="0" y="656454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F8801D-C919-40DB-BDA9-001CB8B827DD}">
      <dsp:nvSpPr>
        <dsp:cNvPr id="0" name=""/>
        <dsp:cNvSpPr/>
      </dsp:nvSpPr>
      <dsp:spPr>
        <a:xfrm>
          <a:off x="1827255" y="1883367"/>
          <a:ext cx="4138108" cy="656454"/>
        </a:xfrm>
        <a:custGeom>
          <a:avLst/>
          <a:gdLst/>
          <a:ahLst/>
          <a:cxnLst/>
          <a:rect l="0" t="0" r="0" b="0"/>
          <a:pathLst>
            <a:path>
              <a:moveTo>
                <a:pt x="4138108" y="0"/>
              </a:moveTo>
              <a:lnTo>
                <a:pt x="4138108" y="447354"/>
              </a:lnTo>
              <a:lnTo>
                <a:pt x="0" y="447354"/>
              </a:lnTo>
              <a:lnTo>
                <a:pt x="0" y="656454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ABDFA1-C0CE-4610-9A77-08B19AFA8949}">
      <dsp:nvSpPr>
        <dsp:cNvPr id="0" name=""/>
        <dsp:cNvSpPr/>
      </dsp:nvSpPr>
      <dsp:spPr>
        <a:xfrm>
          <a:off x="5812487" y="597669"/>
          <a:ext cx="152876" cy="6564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7354"/>
              </a:lnTo>
              <a:lnTo>
                <a:pt x="152876" y="447354"/>
              </a:lnTo>
              <a:lnTo>
                <a:pt x="152876" y="656454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FD21B-956A-4943-A533-65BB27318947}">
      <dsp:nvSpPr>
        <dsp:cNvPr id="0" name=""/>
        <dsp:cNvSpPr/>
      </dsp:nvSpPr>
      <dsp:spPr>
        <a:xfrm>
          <a:off x="1787137" y="597669"/>
          <a:ext cx="4025350" cy="656454"/>
        </a:xfrm>
        <a:custGeom>
          <a:avLst/>
          <a:gdLst/>
          <a:ahLst/>
          <a:cxnLst/>
          <a:rect l="0" t="0" r="0" b="0"/>
          <a:pathLst>
            <a:path>
              <a:moveTo>
                <a:pt x="4025350" y="0"/>
              </a:moveTo>
              <a:lnTo>
                <a:pt x="4025350" y="447354"/>
              </a:lnTo>
              <a:lnTo>
                <a:pt x="0" y="447354"/>
              </a:lnTo>
              <a:lnTo>
                <a:pt x="0" y="656454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2205099" y="29412"/>
          <a:ext cx="7214777" cy="5682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2455893" y="267667"/>
          <a:ext cx="7214777" cy="568256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По виду и материалу подкладки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72537" y="284311"/>
        <a:ext cx="7181489" cy="534968"/>
      </dsp:txXfrm>
    </dsp:sp>
    <dsp:sp modelId="{7A6A7358-5BBC-4B56-AC5D-12937FB9BF8F}">
      <dsp:nvSpPr>
        <dsp:cNvPr id="0" name=""/>
        <dsp:cNvSpPr/>
      </dsp:nvSpPr>
      <dsp:spPr>
        <a:xfrm>
          <a:off x="5162" y="1254123"/>
          <a:ext cx="3563949" cy="6347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AFFA4-4138-406A-99A6-55C83ED0DE25}">
      <dsp:nvSpPr>
        <dsp:cNvPr id="0" name=""/>
        <dsp:cNvSpPr/>
      </dsp:nvSpPr>
      <dsp:spPr>
        <a:xfrm>
          <a:off x="255957" y="1492378"/>
          <a:ext cx="3563949" cy="634732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без подкладки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4548" y="1510969"/>
        <a:ext cx="3526767" cy="597550"/>
      </dsp:txXfrm>
    </dsp:sp>
    <dsp:sp modelId="{AA7F1685-D74F-4D86-9640-73A26A6BA6C2}">
      <dsp:nvSpPr>
        <dsp:cNvPr id="0" name=""/>
        <dsp:cNvSpPr/>
      </dsp:nvSpPr>
      <dsp:spPr>
        <a:xfrm>
          <a:off x="4070701" y="1254123"/>
          <a:ext cx="3789326" cy="6292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62E7DA-5BD1-4F60-9F6B-C5B1C1546DDF}">
      <dsp:nvSpPr>
        <dsp:cNvPr id="0" name=""/>
        <dsp:cNvSpPr/>
      </dsp:nvSpPr>
      <dsp:spPr>
        <a:xfrm>
          <a:off x="4321495" y="1492378"/>
          <a:ext cx="3789326" cy="629243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 сплошной подкладкой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9925" y="1510808"/>
        <a:ext cx="3752466" cy="592383"/>
      </dsp:txXfrm>
    </dsp:sp>
    <dsp:sp modelId="{A4771747-DCB4-4A12-8B4B-6C54B7628B6F}">
      <dsp:nvSpPr>
        <dsp:cNvPr id="0" name=""/>
        <dsp:cNvSpPr/>
      </dsp:nvSpPr>
      <dsp:spPr>
        <a:xfrm>
          <a:off x="698680" y="2539821"/>
          <a:ext cx="2257150" cy="8596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3909CF-A782-4061-A5B4-5681819F9F24}">
      <dsp:nvSpPr>
        <dsp:cNvPr id="0" name=""/>
        <dsp:cNvSpPr/>
      </dsp:nvSpPr>
      <dsp:spPr>
        <a:xfrm>
          <a:off x="949475" y="2778076"/>
          <a:ext cx="2257150" cy="85961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натуральной кожи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4652" y="2803253"/>
        <a:ext cx="2206796" cy="809261"/>
      </dsp:txXfrm>
    </dsp:sp>
    <dsp:sp modelId="{4A304ED1-3418-487B-9CB6-B164E69853AF}">
      <dsp:nvSpPr>
        <dsp:cNvPr id="0" name=""/>
        <dsp:cNvSpPr/>
      </dsp:nvSpPr>
      <dsp:spPr>
        <a:xfrm>
          <a:off x="3457419" y="2539821"/>
          <a:ext cx="2257150" cy="8596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C3896F-E9D0-4B17-8AA3-46EB2ABD02C4}">
      <dsp:nvSpPr>
        <dsp:cNvPr id="0" name=""/>
        <dsp:cNvSpPr/>
      </dsp:nvSpPr>
      <dsp:spPr>
        <a:xfrm>
          <a:off x="3708214" y="2778076"/>
          <a:ext cx="2257150" cy="85961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искусственной кожи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33391" y="2803253"/>
        <a:ext cx="2206796" cy="809261"/>
      </dsp:txXfrm>
    </dsp:sp>
    <dsp:sp modelId="{6604A6C2-635B-4FC4-9192-D87424C506AA}">
      <dsp:nvSpPr>
        <dsp:cNvPr id="0" name=""/>
        <dsp:cNvSpPr/>
      </dsp:nvSpPr>
      <dsp:spPr>
        <a:xfrm>
          <a:off x="6216159" y="2539821"/>
          <a:ext cx="2257150" cy="8596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26FB5B-E465-4F41-8365-AA0D0BF02C63}">
      <dsp:nvSpPr>
        <dsp:cNvPr id="0" name=""/>
        <dsp:cNvSpPr/>
      </dsp:nvSpPr>
      <dsp:spPr>
        <a:xfrm>
          <a:off x="6466953" y="2778076"/>
          <a:ext cx="2257150" cy="85961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текстильных материалов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92130" y="2803253"/>
        <a:ext cx="2206796" cy="809261"/>
      </dsp:txXfrm>
    </dsp:sp>
    <dsp:sp modelId="{E10897D9-B7A7-4B76-8E13-747DA464FF07}">
      <dsp:nvSpPr>
        <dsp:cNvPr id="0" name=""/>
        <dsp:cNvSpPr/>
      </dsp:nvSpPr>
      <dsp:spPr>
        <a:xfrm>
          <a:off x="8974898" y="2539821"/>
          <a:ext cx="2257150" cy="8596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90622A-C68D-450A-B0EC-7F65F124B4B6}">
      <dsp:nvSpPr>
        <dsp:cNvPr id="0" name=""/>
        <dsp:cNvSpPr/>
      </dsp:nvSpPr>
      <dsp:spPr>
        <a:xfrm>
          <a:off x="9225692" y="2778076"/>
          <a:ext cx="2257150" cy="85961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меха и т.д.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250869" y="2803253"/>
        <a:ext cx="2206796" cy="809261"/>
      </dsp:txXfrm>
    </dsp:sp>
    <dsp:sp modelId="{383C2F48-A60F-4A9C-A97D-6BB134B8F504}">
      <dsp:nvSpPr>
        <dsp:cNvPr id="0" name=""/>
        <dsp:cNvSpPr/>
      </dsp:nvSpPr>
      <dsp:spPr>
        <a:xfrm>
          <a:off x="8361616" y="1254123"/>
          <a:ext cx="3258196" cy="6301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488EF2-41E5-4850-ABD1-9B9333C4FC19}">
      <dsp:nvSpPr>
        <dsp:cNvPr id="0" name=""/>
        <dsp:cNvSpPr/>
      </dsp:nvSpPr>
      <dsp:spPr>
        <a:xfrm>
          <a:off x="8612411" y="1492378"/>
          <a:ext cx="3258196" cy="630146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частичной подкладкой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30867" y="1510834"/>
        <a:ext cx="3221284" cy="5932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0F321E-8C4C-4903-B8D5-8F770575325E}">
      <dsp:nvSpPr>
        <dsp:cNvPr id="0" name=""/>
        <dsp:cNvSpPr/>
      </dsp:nvSpPr>
      <dsp:spPr>
        <a:xfrm>
          <a:off x="5848439" y="696667"/>
          <a:ext cx="4321225" cy="4682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095"/>
              </a:lnTo>
              <a:lnTo>
                <a:pt x="4321225" y="319095"/>
              </a:lnTo>
              <a:lnTo>
                <a:pt x="4321225" y="468245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678E74-37CF-40DF-9CE5-1A121BCB1D40}">
      <dsp:nvSpPr>
        <dsp:cNvPr id="0" name=""/>
        <dsp:cNvSpPr/>
      </dsp:nvSpPr>
      <dsp:spPr>
        <a:xfrm>
          <a:off x="5848439" y="696667"/>
          <a:ext cx="1508495" cy="4682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095"/>
              </a:lnTo>
              <a:lnTo>
                <a:pt x="1508495" y="319095"/>
              </a:lnTo>
              <a:lnTo>
                <a:pt x="1508495" y="468245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ABDFA1-C0CE-4610-9A77-08B19AFA8949}">
      <dsp:nvSpPr>
        <dsp:cNvPr id="0" name=""/>
        <dsp:cNvSpPr/>
      </dsp:nvSpPr>
      <dsp:spPr>
        <a:xfrm>
          <a:off x="4485674" y="696667"/>
          <a:ext cx="1362765" cy="468245"/>
        </a:xfrm>
        <a:custGeom>
          <a:avLst/>
          <a:gdLst/>
          <a:ahLst/>
          <a:cxnLst/>
          <a:rect l="0" t="0" r="0" b="0"/>
          <a:pathLst>
            <a:path>
              <a:moveTo>
                <a:pt x="1362765" y="0"/>
              </a:moveTo>
              <a:lnTo>
                <a:pt x="1362765" y="319095"/>
              </a:lnTo>
              <a:lnTo>
                <a:pt x="0" y="319095"/>
              </a:lnTo>
              <a:lnTo>
                <a:pt x="0" y="468245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FD21B-956A-4943-A533-65BB27318947}">
      <dsp:nvSpPr>
        <dsp:cNvPr id="0" name=""/>
        <dsp:cNvSpPr/>
      </dsp:nvSpPr>
      <dsp:spPr>
        <a:xfrm>
          <a:off x="1505366" y="696667"/>
          <a:ext cx="4343072" cy="468245"/>
        </a:xfrm>
        <a:custGeom>
          <a:avLst/>
          <a:gdLst/>
          <a:ahLst/>
          <a:cxnLst/>
          <a:rect l="0" t="0" r="0" b="0"/>
          <a:pathLst>
            <a:path>
              <a:moveTo>
                <a:pt x="4343072" y="0"/>
              </a:moveTo>
              <a:lnTo>
                <a:pt x="4343072" y="319095"/>
              </a:lnTo>
              <a:lnTo>
                <a:pt x="0" y="319095"/>
              </a:lnTo>
              <a:lnTo>
                <a:pt x="0" y="468245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2524526" y="236"/>
          <a:ext cx="6647826" cy="6964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2703417" y="170182"/>
          <a:ext cx="6647826" cy="696430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 По методу крепления подошвы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23815" y="190580"/>
        <a:ext cx="6607030" cy="655634"/>
      </dsp:txXfrm>
    </dsp:sp>
    <dsp:sp modelId="{7A6A7358-5BBC-4B56-AC5D-12937FB9BF8F}">
      <dsp:nvSpPr>
        <dsp:cNvPr id="0" name=""/>
        <dsp:cNvSpPr/>
      </dsp:nvSpPr>
      <dsp:spPr>
        <a:xfrm>
          <a:off x="234293" y="1164912"/>
          <a:ext cx="2542146" cy="10223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AFFA4-4138-406A-99A6-55C83ED0DE25}">
      <dsp:nvSpPr>
        <dsp:cNvPr id="0" name=""/>
        <dsp:cNvSpPr/>
      </dsp:nvSpPr>
      <dsp:spPr>
        <a:xfrm>
          <a:off x="413183" y="1334858"/>
          <a:ext cx="2542146" cy="1022358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обувь химических методов крепления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3127" y="1364802"/>
        <a:ext cx="2482258" cy="962470"/>
      </dsp:txXfrm>
    </dsp:sp>
    <dsp:sp modelId="{AA7F1685-D74F-4D86-9640-73A26A6BA6C2}">
      <dsp:nvSpPr>
        <dsp:cNvPr id="0" name=""/>
        <dsp:cNvSpPr/>
      </dsp:nvSpPr>
      <dsp:spPr>
        <a:xfrm>
          <a:off x="3134220" y="1164912"/>
          <a:ext cx="2702906" cy="10223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62E7DA-5BD1-4F60-9F6B-C5B1C1546DDF}">
      <dsp:nvSpPr>
        <dsp:cNvPr id="0" name=""/>
        <dsp:cNvSpPr/>
      </dsp:nvSpPr>
      <dsp:spPr>
        <a:xfrm>
          <a:off x="3313111" y="1334858"/>
          <a:ext cx="2702906" cy="1022358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обувь ниточных методов крепления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43055" y="1364802"/>
        <a:ext cx="2643018" cy="962470"/>
      </dsp:txXfrm>
    </dsp:sp>
    <dsp:sp modelId="{383C2F48-A60F-4A9C-A97D-6BB134B8F504}">
      <dsp:nvSpPr>
        <dsp:cNvPr id="0" name=""/>
        <dsp:cNvSpPr/>
      </dsp:nvSpPr>
      <dsp:spPr>
        <a:xfrm>
          <a:off x="6194908" y="1164912"/>
          <a:ext cx="2324054" cy="10223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488EF2-41E5-4850-ABD1-9B9333C4FC19}">
      <dsp:nvSpPr>
        <dsp:cNvPr id="0" name=""/>
        <dsp:cNvSpPr/>
      </dsp:nvSpPr>
      <dsp:spPr>
        <a:xfrm>
          <a:off x="6373798" y="1334858"/>
          <a:ext cx="2324054" cy="1022358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обувь винтово-гвоздевых методов крепления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03742" y="1364802"/>
        <a:ext cx="2264166" cy="962470"/>
      </dsp:txXfrm>
    </dsp:sp>
    <dsp:sp modelId="{07232CDE-F459-43BC-A61A-5B7D283DA6EF}">
      <dsp:nvSpPr>
        <dsp:cNvPr id="0" name=""/>
        <dsp:cNvSpPr/>
      </dsp:nvSpPr>
      <dsp:spPr>
        <a:xfrm>
          <a:off x="8876743" y="1164912"/>
          <a:ext cx="2585842" cy="10223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D311D7-1EFA-4260-B3B9-D82DCA1F5CA9}">
      <dsp:nvSpPr>
        <dsp:cNvPr id="0" name=""/>
        <dsp:cNvSpPr/>
      </dsp:nvSpPr>
      <dsp:spPr>
        <a:xfrm>
          <a:off x="9055634" y="1334858"/>
          <a:ext cx="2585842" cy="1022358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обувь комбинированных методов крепления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85578" y="1364802"/>
        <a:ext cx="2525954" cy="96247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FD21B-956A-4943-A533-65BB27318947}">
      <dsp:nvSpPr>
        <dsp:cNvPr id="0" name=""/>
        <dsp:cNvSpPr/>
      </dsp:nvSpPr>
      <dsp:spPr>
        <a:xfrm>
          <a:off x="4474443" y="814775"/>
          <a:ext cx="2187277" cy="4992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6604"/>
              </a:lnTo>
              <a:lnTo>
                <a:pt x="2187277" y="336604"/>
              </a:lnTo>
              <a:lnTo>
                <a:pt x="2187277" y="49928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FAB985-9E2C-49EA-9B06-0B1136AB442B}">
      <dsp:nvSpPr>
        <dsp:cNvPr id="0" name=""/>
        <dsp:cNvSpPr/>
      </dsp:nvSpPr>
      <dsp:spPr>
        <a:xfrm>
          <a:off x="1992170" y="814775"/>
          <a:ext cx="2482272" cy="510710"/>
        </a:xfrm>
        <a:custGeom>
          <a:avLst/>
          <a:gdLst/>
          <a:ahLst/>
          <a:cxnLst/>
          <a:rect l="0" t="0" r="0" b="0"/>
          <a:pathLst>
            <a:path>
              <a:moveTo>
                <a:pt x="2482272" y="0"/>
              </a:moveTo>
              <a:lnTo>
                <a:pt x="2482272" y="348034"/>
              </a:lnTo>
              <a:lnTo>
                <a:pt x="0" y="348034"/>
              </a:lnTo>
              <a:lnTo>
                <a:pt x="0" y="51071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1079" y="353546"/>
          <a:ext cx="8946726" cy="461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196193" y="538904"/>
          <a:ext cx="8946726" cy="461228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5. По сложности модели (характеру исполнения)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9702" y="552413"/>
        <a:ext cx="8919708" cy="434210"/>
      </dsp:txXfrm>
    </dsp:sp>
    <dsp:sp modelId="{36B23080-F998-4A58-BB32-84C96481C6AF}">
      <dsp:nvSpPr>
        <dsp:cNvPr id="0" name=""/>
        <dsp:cNvSpPr/>
      </dsp:nvSpPr>
      <dsp:spPr>
        <a:xfrm>
          <a:off x="518156" y="1325485"/>
          <a:ext cx="2948029" cy="4930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D456EF-16FD-4626-8FA3-3779A1091608}">
      <dsp:nvSpPr>
        <dsp:cNvPr id="0" name=""/>
        <dsp:cNvSpPr/>
      </dsp:nvSpPr>
      <dsp:spPr>
        <a:xfrm>
          <a:off x="713270" y="1510843"/>
          <a:ext cx="2948029" cy="493063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повседневная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7711" y="1525284"/>
        <a:ext cx="2919147" cy="464181"/>
      </dsp:txXfrm>
    </dsp:sp>
    <dsp:sp modelId="{7A6A7358-5BBC-4B56-AC5D-12937FB9BF8F}">
      <dsp:nvSpPr>
        <dsp:cNvPr id="0" name=""/>
        <dsp:cNvSpPr/>
      </dsp:nvSpPr>
      <dsp:spPr>
        <a:xfrm>
          <a:off x="4374562" y="1314055"/>
          <a:ext cx="4574317" cy="4930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AFFA4-4138-406A-99A6-55C83ED0DE25}">
      <dsp:nvSpPr>
        <dsp:cNvPr id="0" name=""/>
        <dsp:cNvSpPr/>
      </dsp:nvSpPr>
      <dsp:spPr>
        <a:xfrm>
          <a:off x="4569676" y="1499413"/>
          <a:ext cx="4574317" cy="493063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модельная (у детей – нарядная)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84117" y="1513854"/>
        <a:ext cx="4545435" cy="46418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F9AD13-BF37-4A31-8E05-262C88751EB9}">
      <dsp:nvSpPr>
        <dsp:cNvPr id="0" name=""/>
        <dsp:cNvSpPr/>
      </dsp:nvSpPr>
      <dsp:spPr>
        <a:xfrm>
          <a:off x="5933926" y="732524"/>
          <a:ext cx="4372074" cy="5873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0562"/>
              </a:lnTo>
              <a:lnTo>
                <a:pt x="4372074" y="400562"/>
              </a:lnTo>
              <a:lnTo>
                <a:pt x="4372074" y="587377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FD21B-956A-4943-A533-65BB27318947}">
      <dsp:nvSpPr>
        <dsp:cNvPr id="0" name=""/>
        <dsp:cNvSpPr/>
      </dsp:nvSpPr>
      <dsp:spPr>
        <a:xfrm>
          <a:off x="5933926" y="732524"/>
          <a:ext cx="948852" cy="5800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3263"/>
              </a:lnTo>
              <a:lnTo>
                <a:pt x="948852" y="393263"/>
              </a:lnTo>
              <a:lnTo>
                <a:pt x="948852" y="580078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85CD73-A925-4976-912B-B479740ACBC2}">
      <dsp:nvSpPr>
        <dsp:cNvPr id="0" name=""/>
        <dsp:cNvSpPr/>
      </dsp:nvSpPr>
      <dsp:spPr>
        <a:xfrm>
          <a:off x="4074438" y="732524"/>
          <a:ext cx="1859488" cy="587381"/>
        </a:xfrm>
        <a:custGeom>
          <a:avLst/>
          <a:gdLst/>
          <a:ahLst/>
          <a:cxnLst/>
          <a:rect l="0" t="0" r="0" b="0"/>
          <a:pathLst>
            <a:path>
              <a:moveTo>
                <a:pt x="1859488" y="0"/>
              </a:moveTo>
              <a:lnTo>
                <a:pt x="1859488" y="400566"/>
              </a:lnTo>
              <a:lnTo>
                <a:pt x="0" y="400566"/>
              </a:lnTo>
              <a:lnTo>
                <a:pt x="0" y="587381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FAB985-9E2C-49EA-9B06-0B1136AB442B}">
      <dsp:nvSpPr>
        <dsp:cNvPr id="0" name=""/>
        <dsp:cNvSpPr/>
      </dsp:nvSpPr>
      <dsp:spPr>
        <a:xfrm>
          <a:off x="1305441" y="732524"/>
          <a:ext cx="4628485" cy="586494"/>
        </a:xfrm>
        <a:custGeom>
          <a:avLst/>
          <a:gdLst/>
          <a:ahLst/>
          <a:cxnLst/>
          <a:rect l="0" t="0" r="0" b="0"/>
          <a:pathLst>
            <a:path>
              <a:moveTo>
                <a:pt x="4628485" y="0"/>
              </a:moveTo>
              <a:lnTo>
                <a:pt x="4628485" y="399678"/>
              </a:lnTo>
              <a:lnTo>
                <a:pt x="0" y="399678"/>
              </a:lnTo>
              <a:lnTo>
                <a:pt x="0" y="586494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3893077" y="887"/>
          <a:ext cx="4081697" cy="7316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4117144" y="213750"/>
          <a:ext cx="4081697" cy="731636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6. По сезону носки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38573" y="235179"/>
        <a:ext cx="4038839" cy="688778"/>
      </dsp:txXfrm>
    </dsp:sp>
    <dsp:sp modelId="{36B23080-F998-4A58-BB32-84C96481C6AF}">
      <dsp:nvSpPr>
        <dsp:cNvPr id="0" name=""/>
        <dsp:cNvSpPr/>
      </dsp:nvSpPr>
      <dsp:spPr>
        <a:xfrm>
          <a:off x="336122" y="1319018"/>
          <a:ext cx="1938637" cy="5662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D456EF-16FD-4626-8FA3-3779A1091608}">
      <dsp:nvSpPr>
        <dsp:cNvPr id="0" name=""/>
        <dsp:cNvSpPr/>
      </dsp:nvSpPr>
      <dsp:spPr>
        <a:xfrm>
          <a:off x="560189" y="1531881"/>
          <a:ext cx="1938637" cy="566229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летняя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6773" y="1548465"/>
        <a:ext cx="1905469" cy="533061"/>
      </dsp:txXfrm>
    </dsp:sp>
    <dsp:sp modelId="{0859FC9A-C0DA-4368-8693-8C5F8EEA4060}">
      <dsp:nvSpPr>
        <dsp:cNvPr id="0" name=""/>
        <dsp:cNvSpPr/>
      </dsp:nvSpPr>
      <dsp:spPr>
        <a:xfrm>
          <a:off x="3066138" y="1319906"/>
          <a:ext cx="2016599" cy="5932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08DCE5-C96E-485C-B86E-D72120BF0AB4}">
      <dsp:nvSpPr>
        <dsp:cNvPr id="0" name=""/>
        <dsp:cNvSpPr/>
      </dsp:nvSpPr>
      <dsp:spPr>
        <a:xfrm>
          <a:off x="3290205" y="1532769"/>
          <a:ext cx="2016599" cy="593210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весенне-осенняя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07580" y="1550144"/>
        <a:ext cx="1981849" cy="558460"/>
      </dsp:txXfrm>
    </dsp:sp>
    <dsp:sp modelId="{7A6A7358-5BBC-4B56-AC5D-12937FB9BF8F}">
      <dsp:nvSpPr>
        <dsp:cNvPr id="0" name=""/>
        <dsp:cNvSpPr/>
      </dsp:nvSpPr>
      <dsp:spPr>
        <a:xfrm>
          <a:off x="5808718" y="1312603"/>
          <a:ext cx="2148121" cy="5662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AFFA4-4138-406A-99A6-55C83ED0DE25}">
      <dsp:nvSpPr>
        <dsp:cNvPr id="0" name=""/>
        <dsp:cNvSpPr/>
      </dsp:nvSpPr>
      <dsp:spPr>
        <a:xfrm>
          <a:off x="6032784" y="1525466"/>
          <a:ext cx="2148121" cy="566229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зимняя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49368" y="1542050"/>
        <a:ext cx="2114953" cy="533061"/>
      </dsp:txXfrm>
    </dsp:sp>
    <dsp:sp modelId="{316C06E1-2A2E-4EFD-A04C-A085372AB646}">
      <dsp:nvSpPr>
        <dsp:cNvPr id="0" name=""/>
        <dsp:cNvSpPr/>
      </dsp:nvSpPr>
      <dsp:spPr>
        <a:xfrm>
          <a:off x="9026448" y="1319902"/>
          <a:ext cx="2559104" cy="5932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0DC00C-E3E1-45F7-9486-5491FC2D6E7E}">
      <dsp:nvSpPr>
        <dsp:cNvPr id="0" name=""/>
        <dsp:cNvSpPr/>
      </dsp:nvSpPr>
      <dsp:spPr>
        <a:xfrm>
          <a:off x="9250515" y="1532765"/>
          <a:ext cx="2559104" cy="593210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круглосезонная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267890" y="1550140"/>
        <a:ext cx="2524354" cy="55846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ADE698-5022-4E27-A03A-4095E68C111A}">
      <dsp:nvSpPr>
        <dsp:cNvPr id="0" name=""/>
        <dsp:cNvSpPr/>
      </dsp:nvSpPr>
      <dsp:spPr>
        <a:xfrm>
          <a:off x="4701" y="178592"/>
          <a:ext cx="5408722" cy="3608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301615" y="460660"/>
          <a:ext cx="5408722" cy="36085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7. По размерам и полнотам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2184" y="471229"/>
        <a:ext cx="5387584" cy="3397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915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987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913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571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89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494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3014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120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6303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565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0321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9023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4228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3490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8394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5667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4057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616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379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17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995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561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762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369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752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10" Type="http://schemas.openxmlformats.org/officeDocument/2006/relationships/image" Target="../media/image25.png"/><Relationship Id="rId4" Type="http://schemas.openxmlformats.org/officeDocument/2006/relationships/diagramData" Target="../diagrams/data9.xml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13" Type="http://schemas.openxmlformats.org/officeDocument/2006/relationships/image" Target="../media/image28.jpeg"/><Relationship Id="rId3" Type="http://schemas.openxmlformats.org/officeDocument/2006/relationships/image" Target="../media/image1.png"/><Relationship Id="rId7" Type="http://schemas.openxmlformats.org/officeDocument/2006/relationships/diagramColors" Target="../diagrams/colors11.xml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1.xml"/><Relationship Id="rId11" Type="http://schemas.openxmlformats.org/officeDocument/2006/relationships/image" Target="../media/image9.jpeg"/><Relationship Id="rId5" Type="http://schemas.openxmlformats.org/officeDocument/2006/relationships/diagramLayout" Target="../diagrams/layout11.xml"/><Relationship Id="rId10" Type="http://schemas.openxmlformats.org/officeDocument/2006/relationships/image" Target="../media/image10.jpeg"/><Relationship Id="rId4" Type="http://schemas.openxmlformats.org/officeDocument/2006/relationships/diagramData" Target="../diagrams/data11.xml"/><Relationship Id="rId9" Type="http://schemas.openxmlformats.org/officeDocument/2006/relationships/image" Target="../media/image26.jpeg"/><Relationship Id="rId1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openxmlformats.org/officeDocument/2006/relationships/image" Target="../media/image26.jpeg"/><Relationship Id="rId18" Type="http://schemas.openxmlformats.org/officeDocument/2006/relationships/image" Target="../media/image38.jpeg"/><Relationship Id="rId3" Type="http://schemas.openxmlformats.org/officeDocument/2006/relationships/image" Target="../media/image1.png"/><Relationship Id="rId7" Type="http://schemas.openxmlformats.org/officeDocument/2006/relationships/diagramColors" Target="../diagrams/colors12.xml"/><Relationship Id="rId12" Type="http://schemas.openxmlformats.org/officeDocument/2006/relationships/image" Target="../media/image33.jpeg"/><Relationship Id="rId17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6.jpe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2.xml"/><Relationship Id="rId11" Type="http://schemas.openxmlformats.org/officeDocument/2006/relationships/image" Target="../media/image32.png"/><Relationship Id="rId5" Type="http://schemas.openxmlformats.org/officeDocument/2006/relationships/diagramLayout" Target="../diagrams/layout12.xml"/><Relationship Id="rId15" Type="http://schemas.openxmlformats.org/officeDocument/2006/relationships/image" Target="../media/image35.jpeg"/><Relationship Id="rId10" Type="http://schemas.openxmlformats.org/officeDocument/2006/relationships/image" Target="../media/image31.png"/><Relationship Id="rId19" Type="http://schemas.openxmlformats.org/officeDocument/2006/relationships/image" Target="../media/image39.jpeg"/><Relationship Id="rId4" Type="http://schemas.openxmlformats.org/officeDocument/2006/relationships/diagramData" Target="../diagrams/data12.xml"/><Relationship Id="rId9" Type="http://schemas.openxmlformats.org/officeDocument/2006/relationships/image" Target="../media/image30.png"/><Relationship Id="rId1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13" Type="http://schemas.openxmlformats.org/officeDocument/2006/relationships/image" Target="../media/image44.jpeg"/><Relationship Id="rId3" Type="http://schemas.openxmlformats.org/officeDocument/2006/relationships/image" Target="../media/image1.png"/><Relationship Id="rId7" Type="http://schemas.openxmlformats.org/officeDocument/2006/relationships/diagramColors" Target="../diagrams/colors13.xml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3.xml"/><Relationship Id="rId11" Type="http://schemas.openxmlformats.org/officeDocument/2006/relationships/image" Target="../media/image42.jpeg"/><Relationship Id="rId5" Type="http://schemas.openxmlformats.org/officeDocument/2006/relationships/diagramLayout" Target="../diagrams/layout13.xml"/><Relationship Id="rId15" Type="http://schemas.openxmlformats.org/officeDocument/2006/relationships/image" Target="../media/image46.jpeg"/><Relationship Id="rId10" Type="http://schemas.openxmlformats.org/officeDocument/2006/relationships/image" Target="../media/image27.jpeg"/><Relationship Id="rId4" Type="http://schemas.openxmlformats.org/officeDocument/2006/relationships/diagramData" Target="../diagrams/data13.xml"/><Relationship Id="rId9" Type="http://schemas.openxmlformats.org/officeDocument/2006/relationships/image" Target="../media/image41.jpeg"/><Relationship Id="rId1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18" Type="http://schemas.openxmlformats.org/officeDocument/2006/relationships/image" Target="../media/image63.jpeg"/><Relationship Id="rId26" Type="http://schemas.openxmlformats.org/officeDocument/2006/relationships/image" Target="../media/image71.jpeg"/><Relationship Id="rId3" Type="http://schemas.openxmlformats.org/officeDocument/2006/relationships/image" Target="../media/image48.jpeg"/><Relationship Id="rId21" Type="http://schemas.openxmlformats.org/officeDocument/2006/relationships/image" Target="../media/image66.jpeg"/><Relationship Id="rId34" Type="http://schemas.openxmlformats.org/officeDocument/2006/relationships/diagramQuickStyle" Target="../diagrams/quickStyle14.xml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17" Type="http://schemas.openxmlformats.org/officeDocument/2006/relationships/image" Target="../media/image62.jpeg"/><Relationship Id="rId25" Type="http://schemas.openxmlformats.org/officeDocument/2006/relationships/image" Target="../media/image70.jpeg"/><Relationship Id="rId33" Type="http://schemas.openxmlformats.org/officeDocument/2006/relationships/diagramLayout" Target="../diagrams/layout14.xml"/><Relationship Id="rId2" Type="http://schemas.openxmlformats.org/officeDocument/2006/relationships/image" Target="../media/image1.png"/><Relationship Id="rId16" Type="http://schemas.openxmlformats.org/officeDocument/2006/relationships/image" Target="../media/image61.jpeg"/><Relationship Id="rId20" Type="http://schemas.openxmlformats.org/officeDocument/2006/relationships/image" Target="../media/image65.jpeg"/><Relationship Id="rId29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24" Type="http://schemas.openxmlformats.org/officeDocument/2006/relationships/image" Target="../media/image69.jpeg"/><Relationship Id="rId32" Type="http://schemas.openxmlformats.org/officeDocument/2006/relationships/diagramData" Target="../diagrams/data14.xml"/><Relationship Id="rId5" Type="http://schemas.openxmlformats.org/officeDocument/2006/relationships/image" Target="../media/image50.jpeg"/><Relationship Id="rId15" Type="http://schemas.openxmlformats.org/officeDocument/2006/relationships/image" Target="../media/image60.png"/><Relationship Id="rId23" Type="http://schemas.openxmlformats.org/officeDocument/2006/relationships/image" Target="../media/image68.jpeg"/><Relationship Id="rId28" Type="http://schemas.openxmlformats.org/officeDocument/2006/relationships/image" Target="../media/image73.jpeg"/><Relationship Id="rId36" Type="http://schemas.microsoft.com/office/2007/relationships/diagramDrawing" Target="../diagrams/drawing14.xml"/><Relationship Id="rId10" Type="http://schemas.openxmlformats.org/officeDocument/2006/relationships/image" Target="../media/image55.jpeg"/><Relationship Id="rId19" Type="http://schemas.openxmlformats.org/officeDocument/2006/relationships/image" Target="../media/image64.png"/><Relationship Id="rId31" Type="http://schemas.openxmlformats.org/officeDocument/2006/relationships/image" Target="../media/image76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Relationship Id="rId22" Type="http://schemas.openxmlformats.org/officeDocument/2006/relationships/image" Target="../media/image67.jpeg"/><Relationship Id="rId27" Type="http://schemas.openxmlformats.org/officeDocument/2006/relationships/image" Target="../media/image72.jpeg"/><Relationship Id="rId30" Type="http://schemas.openxmlformats.org/officeDocument/2006/relationships/image" Target="../media/image75.jpeg"/><Relationship Id="rId35" Type="http://schemas.openxmlformats.org/officeDocument/2006/relationships/diagramColors" Target="../diagrams/colors1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openxmlformats.org/officeDocument/2006/relationships/image" Target="../media/image80.jpeg"/><Relationship Id="rId3" Type="http://schemas.openxmlformats.org/officeDocument/2006/relationships/image" Target="../media/image1.png"/><Relationship Id="rId7" Type="http://schemas.openxmlformats.org/officeDocument/2006/relationships/diagramColors" Target="../diagrams/colors15.xml"/><Relationship Id="rId12" Type="http://schemas.openxmlformats.org/officeDocument/2006/relationships/image" Target="../media/image7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5.xml"/><Relationship Id="rId11" Type="http://schemas.openxmlformats.org/officeDocument/2006/relationships/image" Target="../media/image78.jpeg"/><Relationship Id="rId5" Type="http://schemas.openxmlformats.org/officeDocument/2006/relationships/diagramLayout" Target="../diagrams/layout15.xml"/><Relationship Id="rId10" Type="http://schemas.openxmlformats.org/officeDocument/2006/relationships/image" Target="../media/image77.jpeg"/><Relationship Id="rId4" Type="http://schemas.openxmlformats.org/officeDocument/2006/relationships/diagramData" Target="../diagrams/data15.xml"/><Relationship Id="rId9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88.jpeg"/><Relationship Id="rId18" Type="http://schemas.openxmlformats.org/officeDocument/2006/relationships/diagramQuickStyle" Target="../diagrams/quickStyle16.xml"/><Relationship Id="rId3" Type="http://schemas.openxmlformats.org/officeDocument/2006/relationships/image" Target="../media/image1.png"/><Relationship Id="rId21" Type="http://schemas.openxmlformats.org/officeDocument/2006/relationships/image" Target="../media/image37.jpeg"/><Relationship Id="rId7" Type="http://schemas.openxmlformats.org/officeDocument/2006/relationships/image" Target="../media/image84.jpeg"/><Relationship Id="rId12" Type="http://schemas.openxmlformats.org/officeDocument/2006/relationships/image" Target="../media/image78.jpeg"/><Relationship Id="rId17" Type="http://schemas.openxmlformats.org/officeDocument/2006/relationships/diagramLayout" Target="../diagrams/layout16.xml"/><Relationship Id="rId2" Type="http://schemas.openxmlformats.org/officeDocument/2006/relationships/notesSlide" Target="../notesSlides/notesSlide15.xml"/><Relationship Id="rId16" Type="http://schemas.openxmlformats.org/officeDocument/2006/relationships/diagramData" Target="../diagrams/data16.xml"/><Relationship Id="rId20" Type="http://schemas.microsoft.com/office/2007/relationships/diagramDrawing" Target="../diagrams/drawing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jpeg"/><Relationship Id="rId11" Type="http://schemas.openxmlformats.org/officeDocument/2006/relationships/image" Target="../media/image87.jpeg"/><Relationship Id="rId5" Type="http://schemas.openxmlformats.org/officeDocument/2006/relationships/image" Target="../media/image82.jpeg"/><Relationship Id="rId15" Type="http://schemas.openxmlformats.org/officeDocument/2006/relationships/image" Target="../media/image89.jpeg"/><Relationship Id="rId23" Type="http://schemas.openxmlformats.org/officeDocument/2006/relationships/image" Target="../media/image40.jpeg"/><Relationship Id="rId10" Type="http://schemas.openxmlformats.org/officeDocument/2006/relationships/image" Target="../media/image77.jpeg"/><Relationship Id="rId19" Type="http://schemas.openxmlformats.org/officeDocument/2006/relationships/diagramColors" Target="../diagrams/colors16.xml"/><Relationship Id="rId4" Type="http://schemas.openxmlformats.org/officeDocument/2006/relationships/image" Target="../media/image81.jpeg"/><Relationship Id="rId9" Type="http://schemas.openxmlformats.org/officeDocument/2006/relationships/image" Target="../media/image86.jpeg"/><Relationship Id="rId14" Type="http://schemas.openxmlformats.org/officeDocument/2006/relationships/image" Target="../media/image28.jpeg"/><Relationship Id="rId22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9.jpeg"/><Relationship Id="rId18" Type="http://schemas.openxmlformats.org/officeDocument/2006/relationships/image" Target="../media/image104.jpeg"/><Relationship Id="rId3" Type="http://schemas.openxmlformats.org/officeDocument/2006/relationships/image" Target="../media/image1.png"/><Relationship Id="rId21" Type="http://schemas.openxmlformats.org/officeDocument/2006/relationships/image" Target="../media/image107.jpeg"/><Relationship Id="rId7" Type="http://schemas.openxmlformats.org/officeDocument/2006/relationships/image" Target="../media/image93.jpeg"/><Relationship Id="rId12" Type="http://schemas.openxmlformats.org/officeDocument/2006/relationships/image" Target="../media/image98.jpeg"/><Relationship Id="rId17" Type="http://schemas.openxmlformats.org/officeDocument/2006/relationships/image" Target="../media/image103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02.jpeg"/><Relationship Id="rId20" Type="http://schemas.openxmlformats.org/officeDocument/2006/relationships/image" Target="../media/image10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5" Type="http://schemas.openxmlformats.org/officeDocument/2006/relationships/image" Target="../media/image101.jpeg"/><Relationship Id="rId23" Type="http://schemas.openxmlformats.org/officeDocument/2006/relationships/image" Target="../media/image109.jpeg"/><Relationship Id="rId10" Type="http://schemas.openxmlformats.org/officeDocument/2006/relationships/image" Target="../media/image96.jpeg"/><Relationship Id="rId19" Type="http://schemas.openxmlformats.org/officeDocument/2006/relationships/image" Target="../media/image105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Relationship Id="rId14" Type="http://schemas.openxmlformats.org/officeDocument/2006/relationships/image" Target="../media/image100.jpeg"/><Relationship Id="rId22" Type="http://schemas.openxmlformats.org/officeDocument/2006/relationships/image" Target="../media/image10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.pn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.png"/><Relationship Id="rId7" Type="http://schemas.openxmlformats.org/officeDocument/2006/relationships/image" Target="../media/image121.jpeg"/><Relationship Id="rId12" Type="http://schemas.openxmlformats.org/officeDocument/2006/relationships/image" Target="../media/image1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0.jpeg"/><Relationship Id="rId11" Type="http://schemas.openxmlformats.org/officeDocument/2006/relationships/image" Target="../media/image125.jpeg"/><Relationship Id="rId5" Type="http://schemas.openxmlformats.org/officeDocument/2006/relationships/image" Target="../media/image119.jpeg"/><Relationship Id="rId10" Type="http://schemas.openxmlformats.org/officeDocument/2006/relationships/image" Target="../media/image124.jpeg"/><Relationship Id="rId4" Type="http://schemas.openxmlformats.org/officeDocument/2006/relationships/image" Target="../media/image118.jpeg"/><Relationship Id="rId9" Type="http://schemas.openxmlformats.org/officeDocument/2006/relationships/image" Target="../media/image12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.png"/><Relationship Id="rId7" Type="http://schemas.openxmlformats.org/officeDocument/2006/relationships/image" Target="../media/image1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Relationship Id="rId9" Type="http://schemas.openxmlformats.org/officeDocument/2006/relationships/image" Target="../media/image1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3.jpeg"/><Relationship Id="rId4" Type="http://schemas.openxmlformats.org/officeDocument/2006/relationships/hyperlink" Target="../&#1044;&#1086;&#1087;&#1086;&#1083;&#1085;&#1080;&#1090;&#1077;&#1083;&#1100;&#1085;&#1099;&#1077;%20&#1084;&#1072;&#1090;&#1077;&#1088;&#1080;&#1072;&#1083;&#1099;/&#1042;&#1080;&#1076;&#1077;&#1086;/&#1056;&#1077;&#1079;&#1080;&#1085;&#1086;&#1074;&#1099;&#1077;%20&#1089;&#1072;&#1087;&#1086;&#1075;&#1080;%20&#1080;%20&#1075;&#1072;&#1083;&#1086;&#1096;&#1080;.mp4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5.jpeg"/><Relationship Id="rId4" Type="http://schemas.openxmlformats.org/officeDocument/2006/relationships/hyperlink" Target="../&#1044;&#1086;&#1087;&#1086;&#1083;&#1085;&#1080;&#1090;&#1077;&#1083;&#1100;&#1085;&#1099;&#1077;%20&#1084;&#1072;&#1090;&#1077;&#1088;&#1080;&#1072;&#1083;&#1099;/&#1042;&#1080;&#1076;&#1077;&#1086;/&#1069;&#1093;,%20&#1074;&#1072;&#1083;&#1077;&#1085;&#1082;&#1080;!%20&#1050;&#1072;&#1082;%20&#1089;&#1086;&#1079;&#1076;&#1072;&#1102;&#1090;%20&#1080;&#1089;&#1082;&#1086;&#1085;&#1085;&#1086;%20&#1088;&#1091;&#1089;&#1089;&#1082;&#1091;&#1102;%20&#1086;&#1073;&#1091;&#1074;&#1100;..mp4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image" Target="../media/image8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7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openxmlformats.org/officeDocument/2006/relationships/image" Target="../media/image13.jpeg"/><Relationship Id="rId3" Type="http://schemas.openxmlformats.org/officeDocument/2006/relationships/image" Target="../media/image1.png"/><Relationship Id="rId7" Type="http://schemas.openxmlformats.org/officeDocument/2006/relationships/diagramColors" Target="../diagrams/colors7.xml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7.xml"/><Relationship Id="rId11" Type="http://schemas.openxmlformats.org/officeDocument/2006/relationships/image" Target="../media/image11.jpeg"/><Relationship Id="rId5" Type="http://schemas.openxmlformats.org/officeDocument/2006/relationships/diagramLayout" Target="../diagrams/layout7.xml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diagramData" Target="../diagrams/data7.xml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21.jpeg"/><Relationship Id="rId3" Type="http://schemas.openxmlformats.org/officeDocument/2006/relationships/image" Target="../media/image1.png"/><Relationship Id="rId7" Type="http://schemas.openxmlformats.org/officeDocument/2006/relationships/diagramColors" Target="../diagrams/colors8.xml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9.jpeg"/><Relationship Id="rId5" Type="http://schemas.openxmlformats.org/officeDocument/2006/relationships/diagramLayout" Target="../diagrams/layout8.xml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4" Type="http://schemas.openxmlformats.org/officeDocument/2006/relationships/diagramData" Target="../diagrams/data8.xml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1" y="1894113"/>
            <a:ext cx="10815145" cy="1506421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</a:t>
            </a:r>
            <a:endParaRPr lang="ru-RU" sz="4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35" y="4016828"/>
            <a:ext cx="11898086" cy="838821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5. Ассортимент обуви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719103392"/>
              </p:ext>
            </p:extLst>
          </p:nvPr>
        </p:nvGraphicFramePr>
        <p:xfrm>
          <a:off x="3001306" y="70505"/>
          <a:ext cx="5715040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1450" y="1455334"/>
            <a:ext cx="11784330" cy="449353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обозначения </a:t>
            </a:r>
            <a:r>
              <a:rPr lang="ru-RU" sz="28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размеров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обуви используются </a:t>
            </a: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системы нумерации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i="1" u="sng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Метрическая система</a:t>
            </a:r>
            <a:r>
              <a:rPr lang="ru-RU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: размер обуви определяется по длине </a:t>
            </a:r>
            <a:r>
              <a:rPr lang="ru-RU" sz="24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стопы </a:t>
            </a:r>
            <a:r>
              <a:rPr lang="ru-RU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в см. или мм. </a:t>
            </a:r>
            <a:endParaRPr lang="ru-RU" sz="2400" dirty="0" smtClean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marL="3235325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220, 225 ,230 …);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89338" indent="-3589338"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i="1" u="sng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Штихмассовая система</a:t>
            </a:r>
            <a:r>
              <a:rPr lang="ru-RU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: размер обуви определяется по </a:t>
            </a:r>
            <a:r>
              <a:rPr lang="ru-RU" sz="24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длине стельки </a:t>
            </a:r>
            <a:r>
              <a:rPr lang="ru-RU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в штихах (1 штих=2/3см.=6,67мм</a:t>
            </a:r>
            <a:r>
              <a:rPr lang="ru-RU" sz="24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) – </a:t>
            </a:r>
            <a:r>
              <a:rPr lang="ru-RU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37, 38, 39 …;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b="1" i="1" dirty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i="1" u="sng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Дюймовая система</a:t>
            </a:r>
            <a:r>
              <a:rPr lang="ru-RU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: размер обуви определяется по длине стельки </a:t>
            </a:r>
            <a:r>
              <a:rPr lang="ru-RU" sz="24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барликонах </a:t>
            </a:r>
            <a:endParaRPr lang="ru-RU" sz="2400" dirty="0" smtClean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marL="2778125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1 барл=1/3 дюйма=8,47мм) – 6, 6 </a:t>
            </a:r>
            <a:r>
              <a:rPr lang="ru-RU" sz="24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½, 7 </a:t>
            </a:r>
            <a:r>
              <a:rPr lang="ru-RU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… </a:t>
            </a:r>
            <a:endParaRPr lang="ru-RU" sz="2400" dirty="0" smtClean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marL="2778125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Различают </a:t>
            </a:r>
            <a:r>
              <a:rPr lang="ru-RU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американскую и </a:t>
            </a:r>
            <a:r>
              <a:rPr lang="ru-RU" sz="24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английскую </a:t>
            </a:r>
            <a:r>
              <a:rPr lang="ru-RU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дюймовые системы.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1450" y="1070614"/>
            <a:ext cx="11784330" cy="5262979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1450" y="1255898"/>
            <a:ext cx="117843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перевода из метрической системы в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штихмассовую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обратно нужно использовать следующие формулы: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156318" y="2433763"/>
            <a:ext cx="4357686" cy="984885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pitchFamily="34" charset="0"/>
              <a:ea typeface="Times New Roman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latin typeface="Arial" pitchFamily="34" charset="0"/>
                <a:ea typeface="Times New Roman" pitchFamily="18" charset="0"/>
              </a:rPr>
              <a:t>Р</a:t>
            </a:r>
            <a:r>
              <a:rPr lang="ru-RU" sz="3200" b="1" baseline="-30000" dirty="0">
                <a:latin typeface="Arial" pitchFamily="34" charset="0"/>
                <a:ea typeface="Times New Roman" pitchFamily="18" charset="0"/>
              </a:rPr>
              <a:t>штих</a:t>
            </a:r>
            <a:r>
              <a:rPr lang="ru-RU" sz="3200" b="1" dirty="0">
                <a:latin typeface="Arial" pitchFamily="34" charset="0"/>
                <a:ea typeface="Times New Roman" pitchFamily="18" charset="0"/>
              </a:rPr>
              <a:t>=(Р</a:t>
            </a:r>
            <a:r>
              <a:rPr lang="ru-RU" sz="3200" b="1" baseline="-30000" dirty="0">
                <a:latin typeface="Arial" pitchFamily="34" charset="0"/>
                <a:ea typeface="Times New Roman" pitchFamily="18" charset="0"/>
              </a:rPr>
              <a:t>метр</a:t>
            </a:r>
            <a:r>
              <a:rPr lang="ru-RU" sz="3200" b="1" dirty="0">
                <a:latin typeface="Arial" pitchFamily="34" charset="0"/>
                <a:ea typeface="Times New Roman" pitchFamily="18" charset="0"/>
              </a:rPr>
              <a:t>+ПР)/6,67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dirty="0">
              <a:latin typeface="Arial" pitchFamily="34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932136" y="2433763"/>
            <a:ext cx="4567270" cy="954106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latin typeface="Arial" pitchFamily="34" charset="0"/>
              <a:ea typeface="Times New Roman" pitchFamily="18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latin typeface="Arial" pitchFamily="34" charset="0"/>
                <a:ea typeface="Times New Roman" pitchFamily="18" charset="0"/>
              </a:rPr>
              <a:t>Р</a:t>
            </a:r>
            <a:r>
              <a:rPr lang="ru-RU" sz="3200" b="1" baseline="-30000" dirty="0">
                <a:latin typeface="Arial" pitchFamily="34" charset="0"/>
                <a:ea typeface="Times New Roman" pitchFamily="18" charset="0"/>
              </a:rPr>
              <a:t>метр</a:t>
            </a:r>
            <a:r>
              <a:rPr lang="ru-RU" sz="3200" b="1" dirty="0">
                <a:latin typeface="Arial" pitchFamily="34" charset="0"/>
                <a:ea typeface="Times New Roman" pitchFamily="18" charset="0"/>
              </a:rPr>
              <a:t>=Р</a:t>
            </a:r>
            <a:r>
              <a:rPr lang="ru-RU" sz="3200" b="1" baseline="-30000" dirty="0">
                <a:latin typeface="Arial" pitchFamily="34" charset="0"/>
                <a:ea typeface="Times New Roman" pitchFamily="18" charset="0"/>
              </a:rPr>
              <a:t>штих</a:t>
            </a:r>
            <a:r>
              <a:rPr lang="ru-RU" sz="3200" b="1" dirty="0">
                <a:latin typeface="Arial" pitchFamily="34" charset="0"/>
                <a:ea typeface="Times New Roman" pitchFamily="18" charset="0"/>
              </a:rPr>
              <a:t>×6,67-ПР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latin typeface="Arial" pitchFamily="34" charset="0"/>
                <a:ea typeface="Times New Roman" pitchFamily="18" charset="0"/>
              </a:rPr>
              <a:t>      </a:t>
            </a:r>
            <a:endParaRPr lang="ru-RU" sz="800" dirty="0">
              <a:latin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72476" y="3618084"/>
            <a:ext cx="10172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где ПР – припуск (в зависимости от производителя может быть 0-10мм).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1929736" y="4540795"/>
            <a:ext cx="7858180" cy="1323439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4000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Например:      (250+10)/6,67≈ 39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                         39×6,67-10≈ 250</a:t>
            </a:r>
            <a:endParaRPr lang="ru-RU" sz="40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71450" y="1070613"/>
            <a:ext cx="11784330" cy="5262979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184784"/>
              </p:ext>
            </p:extLst>
          </p:nvPr>
        </p:nvGraphicFramePr>
        <p:xfrm>
          <a:off x="3001306" y="1372754"/>
          <a:ext cx="8786880" cy="2286016"/>
        </p:xfrm>
        <a:graphic>
          <a:graphicData uri="http://schemas.openxmlformats.org/drawingml/2006/table">
            <a:tbl>
              <a:tblPr/>
              <a:tblGrid>
                <a:gridCol w="30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58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38345">
                <a:tc>
                  <a:txBody>
                    <a:bodyPr/>
                    <a:lstStyle/>
                    <a:p>
                      <a:pPr>
                        <a:spcAft>
                          <a:spcPts val="835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Россия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26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26,5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27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27,5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28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28,5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29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345">
                <a:tc>
                  <a:txBody>
                    <a:bodyPr/>
                    <a:lstStyle/>
                    <a:p>
                      <a:pPr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Европа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39½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41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42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43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44½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46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47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981">
                <a:tc>
                  <a:txBody>
                    <a:bodyPr/>
                    <a:lstStyle/>
                    <a:p>
                      <a:pPr>
                        <a:spcAft>
                          <a:spcPts val="835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Великобритания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9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10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11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12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8345">
                <a:tc>
                  <a:txBody>
                    <a:bodyPr/>
                    <a:lstStyle/>
                    <a:p>
                      <a:pPr>
                        <a:spcAft>
                          <a:spcPts val="835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США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9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10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11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12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13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42059" y="1527448"/>
            <a:ext cx="279497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Размеры мужской обуви: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242059" y="4079749"/>
            <a:ext cx="28655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Размеры женской обуви: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811028"/>
              </p:ext>
            </p:extLst>
          </p:nvPr>
        </p:nvGraphicFramePr>
        <p:xfrm>
          <a:off x="3037030" y="3990776"/>
          <a:ext cx="8715432" cy="2146956"/>
        </p:xfrm>
        <a:graphic>
          <a:graphicData uri="http://schemas.openxmlformats.org/drawingml/2006/table">
            <a:tbl>
              <a:tblPr/>
              <a:tblGrid>
                <a:gridCol w="2571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00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00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5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36739">
                <a:tc>
                  <a:txBody>
                    <a:bodyPr/>
                    <a:lstStyle/>
                    <a:p>
                      <a:pPr>
                        <a:spcAft>
                          <a:spcPts val="835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Россия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—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—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23,5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24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24,5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25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25,5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26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26,5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27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27,5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739">
                <a:tc>
                  <a:txBody>
                    <a:bodyPr/>
                    <a:lstStyle/>
                    <a:p>
                      <a:pPr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Европа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35½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36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36½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37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37½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38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38½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39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39½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40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40½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739">
                <a:tc>
                  <a:txBody>
                    <a:bodyPr/>
                    <a:lstStyle/>
                    <a:p>
                      <a:pPr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Великобритания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3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3½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4½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5½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6½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7½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8½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739">
                <a:tc>
                  <a:txBody>
                    <a:bodyPr/>
                    <a:lstStyle/>
                    <a:p>
                      <a:pPr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США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4½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5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5½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6½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7½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8½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9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35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9½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71450" y="1070613"/>
            <a:ext cx="11784330" cy="5262979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365760" y="1203530"/>
            <a:ext cx="835058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332038" indent="-2332038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Полнота обуви</a:t>
            </a:r>
            <a:r>
              <a:rPr lang="ru-RU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это обхват стопы по самым широким точкам носочной части.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обозначения полноты используется цифровое или буквенное обозначение.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0"/>
          <p:cNvPicPr>
            <a:picLocks noChangeAspect="1" noChangeArrowheads="1"/>
          </p:cNvPicPr>
          <p:nvPr/>
        </p:nvPicPr>
        <p:blipFill>
          <a:blip r:embed="rId9" cstate="print"/>
          <a:srcRect t="11879" b="16845"/>
          <a:stretch>
            <a:fillRect/>
          </a:stretch>
        </p:blipFill>
        <p:spPr bwMode="auto">
          <a:xfrm>
            <a:off x="8859222" y="1265251"/>
            <a:ext cx="2857520" cy="138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313812" y="2779424"/>
            <a:ext cx="1140293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lang="ru-RU" sz="2400" b="1" i="1" u="sng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метрической системе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полнота обуви обозначается цифрами (1-12). Интервал между смежными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полнотами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8 мм – для повседневной обуви; 5-6 мм – для модельной обуви.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51001" y="4706817"/>
            <a:ext cx="3214710" cy="1087477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ts val="1000"/>
              </a:spcAft>
            </a:pPr>
            <a:endParaRPr lang="ru-RU" sz="1200" b="1" dirty="0">
              <a:latin typeface="Times New Roman" pitchFamily="18" charset="0"/>
            </a:endParaRPr>
          </a:p>
          <a:p>
            <a:pPr algn="ctr" defTabSz="914400" fontAlgn="base">
              <a:spcBef>
                <a:spcPct val="0"/>
              </a:spcBef>
              <a:spcAft>
                <a:spcPts val="1000"/>
              </a:spcAft>
            </a:pPr>
            <a:r>
              <a:rPr lang="en-US" sz="2400" b="1" dirty="0">
                <a:latin typeface="Calibri" pitchFamily="34" charset="0"/>
              </a:rPr>
              <a:t>W</a:t>
            </a:r>
            <a:r>
              <a:rPr lang="ru-RU" sz="2400" b="1" dirty="0">
                <a:latin typeface="Calibri" pitchFamily="34" charset="0"/>
              </a:rPr>
              <a:t> = 0,25×</a:t>
            </a:r>
            <a:r>
              <a:rPr lang="en-US" sz="2400" b="1" dirty="0">
                <a:latin typeface="Calibri" pitchFamily="34" charset="0"/>
              </a:rPr>
              <a:t>B</a:t>
            </a:r>
            <a:r>
              <a:rPr lang="ru-RU" sz="2400" b="1" dirty="0">
                <a:latin typeface="Calibri" pitchFamily="34" charset="0"/>
              </a:rPr>
              <a:t> - 0,15×</a:t>
            </a:r>
            <a:r>
              <a:rPr lang="en-US" sz="2400" b="1" dirty="0">
                <a:latin typeface="Calibri" pitchFamily="34" charset="0"/>
              </a:rPr>
              <a:t>C</a:t>
            </a:r>
            <a:r>
              <a:rPr lang="ru-RU" sz="2400" b="1" dirty="0">
                <a:latin typeface="Calibri" pitchFamily="34" charset="0"/>
              </a:rPr>
              <a:t> – </a:t>
            </a:r>
            <a:r>
              <a:rPr lang="en-US" sz="2400" b="1" dirty="0">
                <a:latin typeface="Calibri" pitchFamily="34" charset="0"/>
              </a:rPr>
              <a:t>A</a:t>
            </a:r>
            <a:endParaRPr lang="ru-RU" sz="2400" b="1" dirty="0">
              <a:latin typeface="Times New Roman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dirty="0">
              <a:latin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673083" y="4600070"/>
            <a:ext cx="41029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где: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искомый номер полноты,</a:t>
            </a:r>
          </a:p>
          <a:p>
            <a:pPr marL="355600"/>
            <a:r>
              <a:rPr lang="ru-RU" dirty="0">
                <a:latin typeface="Times New Roman" pitchFamily="18" charset="0"/>
                <a:cs typeface="Times New Roman" pitchFamily="18" charset="0"/>
              </a:rPr>
              <a:t> В – обхват стопы в миллиметрах,</a:t>
            </a:r>
          </a:p>
          <a:p>
            <a:pPr marL="355600"/>
            <a:r>
              <a:rPr lang="ru-RU" dirty="0">
                <a:latin typeface="Times New Roman" pitchFamily="18" charset="0"/>
                <a:cs typeface="Times New Roman" pitchFamily="18" charset="0"/>
              </a:rPr>
              <a:t> С – длина стопы в миллиметрах,</a:t>
            </a:r>
          </a:p>
          <a:p>
            <a:pPr marL="812800" indent="-457200"/>
            <a:r>
              <a:rPr lang="ru-RU" dirty="0">
                <a:latin typeface="Times New Roman" pitchFamily="18" charset="0"/>
                <a:cs typeface="Times New Roman" pitchFamily="18" charset="0"/>
              </a:rPr>
              <a:t> А – постоянный коэффициент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812800" indent="-1588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16 – для женской обуви,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812800" indent="-1588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для мужской)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83324" y="4079748"/>
            <a:ext cx="80581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Определить свою полноту стопы можно </a:t>
            </a:r>
            <a:r>
              <a:rPr lang="ru-RU" sz="2400" b="1" u="sng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формуле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7587271" y="4689733"/>
            <a:ext cx="4188862" cy="1477328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Например: 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длина мужской стопы 220мм, обхват – 205мм. </a:t>
            </a:r>
          </a:p>
          <a:p>
            <a:endParaRPr lang="ru-RU" sz="1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0,25×205 - 0,15×220 – 17 = 51,25 -  33 -  17 = 1,25 = полнота 1 </a:t>
            </a: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71450" y="1070613"/>
            <a:ext cx="11784330" cy="5262979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18300" y="1184845"/>
            <a:ext cx="115408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Английская система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полноты обозначаются буквами (A, B, C, D, E и F). Есть еще 5 </a:t>
            </a:r>
            <a:r>
              <a:rPr lang="ru-RU" sz="2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полнот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сторону уменьшения обхвата (2А, 3А, 4А, 5А и 6А) и 5 </a:t>
            </a:r>
            <a:r>
              <a:rPr lang="ru-RU" sz="2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полнот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увеличенных (2F, 3F, 4F, 5F, 6F). "</a:t>
            </a:r>
            <a:r>
              <a:rPr lang="en-U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 - для ног с узкой ступнёй; "</a:t>
            </a:r>
            <a:r>
              <a:rPr lang="en-U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 - для ног уже нормальных; "</a:t>
            </a:r>
            <a:r>
              <a:rPr lang="en-U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 или "</a:t>
            </a:r>
            <a:r>
              <a:rPr lang="en-US" sz="2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Fx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 - для нормальных ног; "</a:t>
            </a:r>
            <a:r>
              <a:rPr lang="en-U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"- для более крепких ("массивных") ног; "</a:t>
            </a:r>
            <a:r>
              <a:rPr lang="en-U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"- для полных ног (широких стоп с широкими косточками); "</a:t>
            </a:r>
            <a:r>
              <a:rPr lang="en-U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</a:t>
            </a:r>
            <a:r>
              <a:rPr lang="ru-RU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1/2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"- для очень полных ног. Если полнота не указана – обувь нормальной полноты.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Американская система: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женские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AAAA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(super slim, SS), </a:t>
            </a:r>
            <a:r>
              <a:rPr lang="en-U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AAA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(slim, S), </a:t>
            </a:r>
            <a:r>
              <a:rPr lang="en-U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AA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(narrow, N), </a:t>
            </a:r>
            <a:r>
              <a:rPr lang="en-U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(medium, M), </a:t>
            </a:r>
            <a:r>
              <a:rPr lang="en-U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(wide, W), </a:t>
            </a:r>
            <a:r>
              <a:rPr lang="en-U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(double wide, WW), </a:t>
            </a:r>
            <a:r>
              <a:rPr lang="en-U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(triple wide, WWW); </a:t>
            </a:r>
            <a:r>
              <a:rPr lang="ru-RU" sz="20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мужские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AAA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AA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(N, narrow), </a:t>
            </a:r>
            <a:r>
              <a:rPr lang="en-U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(N, narrow), </a:t>
            </a:r>
            <a:r>
              <a:rPr lang="en-U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(M, medium), </a:t>
            </a:r>
            <a:r>
              <a:rPr lang="en-U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(W, wide), </a:t>
            </a:r>
            <a:r>
              <a:rPr lang="en-U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EE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(WW, WWW), </a:t>
            </a:r>
            <a:r>
              <a:rPr lang="en-U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EEE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EEEE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Обувные предприятия многих стран по конъюнктурным соображениям специализируются на выпуске обуви только определенных </a:t>
            </a:r>
            <a:r>
              <a:rPr lang="ru-RU" sz="20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полнот</a:t>
            </a:r>
            <a:r>
              <a:rPr lang="ru-RU" sz="20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узких, средних или широких.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Рисунок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32136" y="4407312"/>
            <a:ext cx="5494860" cy="183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365760" y="4887043"/>
            <a:ext cx="5386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полноты шкал различных систем нумерации обуви: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39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 animBg="1"/>
      <p:bldP spid="5" grpId="0" animBg="1"/>
      <p:bldP spid="6" grpId="0"/>
      <p:bldP spid="7" grpId="0" animBg="1"/>
      <p:bldP spid="9" grpId="0" animBg="1"/>
      <p:bldP spid="10" grpId="0"/>
      <p:bldP spid="11" grpId="0" animBg="1"/>
      <p:bldP spid="12" grpId="0" animBg="1"/>
      <p:bldP spid="14" grpId="0"/>
      <p:bldP spid="15" grpId="0"/>
      <p:bldP spid="17" grpId="0" animBg="1"/>
      <p:bldP spid="18" grpId="0"/>
      <p:bldP spid="20" grpId="0"/>
      <p:bldP spid="21" grpId="0" animBg="1"/>
      <p:bldP spid="22" grpId="0"/>
      <p:bldP spid="2" grpId="0"/>
      <p:bldP spid="23" grpId="0" animBg="1"/>
      <p:bldP spid="24" grpId="0" animBg="1"/>
      <p:bldP spid="25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390850588"/>
              </p:ext>
            </p:extLst>
          </p:nvPr>
        </p:nvGraphicFramePr>
        <p:xfrm>
          <a:off x="2584110" y="0"/>
          <a:ext cx="6715172" cy="1314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363240"/>
              </p:ext>
            </p:extLst>
          </p:nvPr>
        </p:nvGraphicFramePr>
        <p:xfrm>
          <a:off x="1726852" y="1223010"/>
          <a:ext cx="8715436" cy="516064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928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31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5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7204"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Половозрастное назначение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Исходные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азмеры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метрической системе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штихмассовой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системе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Мужская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245-305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38-47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Женская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215-275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33-42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Мальчиковая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11-14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225-245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35-37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Девичья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11-16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215-240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34-37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Школьная для девочек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7-10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195-220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31-34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Школьная для мальчиков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7-10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195-220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31-34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Дошкольная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5-7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170-190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27-30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Малодетская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3-5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135-165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22-26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Гусарики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1-2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105-130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17-22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Пинетки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 года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95-125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16-20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15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029655958"/>
              </p:ext>
            </p:extLst>
          </p:nvPr>
        </p:nvGraphicFramePr>
        <p:xfrm>
          <a:off x="3827130" y="70505"/>
          <a:ext cx="4286280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2" descr="D:\Мои документы\Работа\Лекции и раздаточные\Товароведение\Текстильно-обувные товары\Обувь\Фото\b_0383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38283" y="1214422"/>
            <a:ext cx="2853055" cy="19288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Picture 3" descr="D:\Мои документы\Работа\Лекции и раздаточные\Товароведение\Текстильно-обувные товары\Обувь\Фото\b_01602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67240" y="1214423"/>
            <a:ext cx="2857520" cy="19318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" name="Picture 4" descr="D:\Мои документы\Работа\Лекции и раздаточные\Товароведение\Текстильно-обувные товары\Обувь\Фото\b_037290(r)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67637" y="1214422"/>
            <a:ext cx="2853055" cy="19288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" name="Picture 5" descr="D:\Мои документы\Работа\Лекции и раздаточные\Товароведение\Текстильно-обувные товары\Обувь\Фото\b_13190.jpg"/>
          <p:cNvPicPr>
            <a:picLocks noChangeAspect="1" noChangeArrowheads="1"/>
          </p:cNvPicPr>
          <p:nvPr/>
        </p:nvPicPr>
        <p:blipFill>
          <a:blip r:embed="rId12" cstate="print"/>
          <a:srcRect t="17647"/>
          <a:stretch>
            <a:fillRect/>
          </a:stretch>
        </p:blipFill>
        <p:spPr bwMode="auto">
          <a:xfrm>
            <a:off x="1666844" y="4000504"/>
            <a:ext cx="2808406" cy="20002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Picture 7" descr="D:\Мои документы\Работа\Лекции и раздаточные\Товароведение\Текстильно-обувные товары\Обувь\Фото\b_17155-1 копи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67241" y="4000504"/>
            <a:ext cx="2960391" cy="20002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" name="Picture 8" descr="D:\Мои документы\Работа\Лекции и раздаточные\Товароведение\Текстильно-обувные товары\Обувь\Фото\b_938330 копи.jpg"/>
          <p:cNvPicPr>
            <a:picLocks noChangeAspect="1" noChangeArrowheads="1"/>
          </p:cNvPicPr>
          <p:nvPr/>
        </p:nvPicPr>
        <p:blipFill>
          <a:blip r:embed="rId14" cstate="print"/>
          <a:srcRect r="4877"/>
          <a:stretch>
            <a:fillRect/>
          </a:stretch>
        </p:blipFill>
        <p:spPr bwMode="auto">
          <a:xfrm>
            <a:off x="7739076" y="4000504"/>
            <a:ext cx="2786081" cy="197900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2595539" y="3214686"/>
            <a:ext cx="7856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белая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524497" y="3143248"/>
            <a:ext cx="9991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светлая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667769" y="3143248"/>
            <a:ext cx="7850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яркая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24101" y="6072206"/>
            <a:ext cx="9252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черная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738811" y="6072206"/>
            <a:ext cx="10391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цветная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310578" y="6072206"/>
            <a:ext cx="16948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многоцветная</a:t>
            </a:r>
          </a:p>
        </p:txBody>
      </p:sp>
    </p:spTree>
    <p:extLst>
      <p:ext uri="{BB962C8B-B14F-4D97-AF65-F5344CB8AC3E}">
        <p14:creationId xmlns:p14="http://schemas.microsoft.com/office/powerpoint/2010/main" val="117305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448650274"/>
              </p:ext>
            </p:extLst>
          </p:nvPr>
        </p:nvGraphicFramePr>
        <p:xfrm>
          <a:off x="320040" y="285728"/>
          <a:ext cx="11544300" cy="178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Рисунок 4" descr="C:\Users\Машенька\AppData\Local\Microsoft\Windows\INetCache\Content.Word\Рука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540" y="1426098"/>
            <a:ext cx="664210" cy="86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Машенька\AppData\Local\Microsoft\Windows\INetCache\Content.Word\Рука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518" y="1426098"/>
            <a:ext cx="664210" cy="86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Машенька\AppData\Local\Microsoft\Windows\INetCache\Content.Word\Рука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535" y="1426098"/>
            <a:ext cx="664210" cy="8617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00025" y="2505857"/>
            <a:ext cx="11784330" cy="378565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D:\Мои документы\Работа бук\Лекции и раздаточные\Товароведение\Текстильно-обувные товары\Обувь\Рисунок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039" y="2882742"/>
            <a:ext cx="5583503" cy="203215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992133" y="2967522"/>
            <a:ext cx="59036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ширине носочной части: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широким, средней ширины, суженым и узким носком.</a:t>
            </a:r>
          </a:p>
          <a:p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характеру закругления: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острым, округленным, круглым, прямоугольным носком.</a:t>
            </a:r>
          </a:p>
          <a:p>
            <a:pPr marL="3406775" indent="-3406775"/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форме поперечного сечения: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закругленным носком, с округленными гранями, с граненым носком.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00025" y="2505857"/>
            <a:ext cx="11784330" cy="378565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D:\Мои документы\Работа бук\Лекции и раздаточные\Товароведение\Текстильно-обувные товары\Обувь\Рисунок2.png"/>
          <p:cNvPicPr>
            <a:picLocks noChangeAspect="1" noChangeArrowheads="1"/>
          </p:cNvPicPr>
          <p:nvPr/>
        </p:nvPicPr>
        <p:blipFill rotWithShape="1">
          <a:blip r:embed="rId11" cstate="print"/>
          <a:srcRect t="3162"/>
          <a:stretch/>
        </p:blipFill>
        <p:spPr bwMode="auto">
          <a:xfrm>
            <a:off x="320039" y="2583180"/>
            <a:ext cx="3359498" cy="236819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74398" y="5191313"/>
            <a:ext cx="710082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1,2 - столбик, 3 - шпилька, 4 - французский, 5 -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талированный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английский, 7 - прямой, 8,12 - венский, 9 - приталенный,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расширенный к набойке, 11 - удлиненный, 13 - клиновидный</a:t>
            </a:r>
          </a:p>
        </p:txBody>
      </p:sp>
      <p:pic>
        <p:nvPicPr>
          <p:cNvPr id="16" name="Picture 2" descr="D:\Мои документы\Работа бук\Лекции и раздаточные\Товароведение\Текстильно-обувные товары\Обувь\Фото\b_037360.jpg"/>
          <p:cNvPicPr>
            <a:picLocks noChangeAspect="1" noChangeArrowheads="1"/>
          </p:cNvPicPr>
          <p:nvPr/>
        </p:nvPicPr>
        <p:blipFill>
          <a:blip r:embed="rId12" cstate="print"/>
          <a:srcRect l="6897" t="25503" r="65517"/>
          <a:stretch>
            <a:fillRect/>
          </a:stretch>
        </p:blipFill>
        <p:spPr bwMode="auto">
          <a:xfrm>
            <a:off x="6661941" y="2733035"/>
            <a:ext cx="1240640" cy="22650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7" name="Picture 4" descr="D:\Мои документы\Работа бук\Лекции и раздаточные\Товароведение\Текстильно-обувные товары\Обувь\Фото\b_038300.jpg"/>
          <p:cNvPicPr>
            <a:picLocks noChangeAspect="1" noChangeArrowheads="1"/>
          </p:cNvPicPr>
          <p:nvPr/>
        </p:nvPicPr>
        <p:blipFill>
          <a:blip r:embed="rId13" cstate="print"/>
          <a:srcRect r="61972"/>
          <a:stretch>
            <a:fillRect/>
          </a:stretch>
        </p:blipFill>
        <p:spPr bwMode="auto">
          <a:xfrm>
            <a:off x="5211746" y="2733035"/>
            <a:ext cx="1274095" cy="22650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8" name="Picture 5" descr="D:\Мои документы\Работа бук\Лекции и раздаточные\Товароведение\Текстильно-обувные товары\Обувь\Фото\b_038761.jpg"/>
          <p:cNvPicPr>
            <a:picLocks noChangeAspect="1" noChangeArrowheads="1"/>
          </p:cNvPicPr>
          <p:nvPr/>
        </p:nvPicPr>
        <p:blipFill>
          <a:blip r:embed="rId14" cstate="print"/>
          <a:srcRect t="13760"/>
          <a:stretch>
            <a:fillRect/>
          </a:stretch>
        </p:blipFill>
        <p:spPr bwMode="auto">
          <a:xfrm>
            <a:off x="8039021" y="2749467"/>
            <a:ext cx="3856742" cy="224860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9" name="Picture 6" descr="D:\Мои документы\Работа бук\Лекции и раздаточные\Товароведение\Текстильно-обувные товары\Обувь\Фото\b_832460.jpg"/>
          <p:cNvPicPr>
            <a:picLocks noChangeAspect="1" noChangeArrowheads="1"/>
          </p:cNvPicPr>
          <p:nvPr/>
        </p:nvPicPr>
        <p:blipFill>
          <a:blip r:embed="rId15" cstate="print"/>
          <a:srcRect l="13007" t="56889" r="62669"/>
          <a:stretch>
            <a:fillRect/>
          </a:stretch>
        </p:blipFill>
        <p:spPr bwMode="auto">
          <a:xfrm>
            <a:off x="3942965" y="2733035"/>
            <a:ext cx="1050799" cy="22650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8608782" y="5043796"/>
            <a:ext cx="2717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Подошва, переходящая в каблук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0971" y="3521134"/>
            <a:ext cx="3313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  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   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 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4236597"/>
            <a:ext cx="3854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6     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  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    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-12727" y="4870775"/>
            <a:ext cx="3819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11      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          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200025" y="2286901"/>
            <a:ext cx="11784330" cy="4154984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464208" y="2941469"/>
            <a:ext cx="1212633" cy="1421348"/>
            <a:chOff x="8390" y="0"/>
            <a:chExt cx="1574502" cy="1421348"/>
          </a:xfrm>
        </p:grpSpPr>
        <p:sp>
          <p:nvSpPr>
            <p:cNvPr id="66" name="Прямоугольник 65"/>
            <p:cNvSpPr/>
            <p:nvPr/>
          </p:nvSpPr>
          <p:spPr>
            <a:xfrm>
              <a:off x="8390" y="0"/>
              <a:ext cx="1574502" cy="142134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7" name="TextBox 66"/>
            <p:cNvSpPr txBox="1"/>
            <p:nvPr/>
          </p:nvSpPr>
          <p:spPr>
            <a:xfrm>
              <a:off x="8390" y="0"/>
              <a:ext cx="1574502" cy="1421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56896" rIns="99568" bIns="56896" numCol="1" spcCol="127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Без каблука</a:t>
              </a:r>
              <a:endParaRPr lang="ru-RU" sz="2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1747172" y="2941469"/>
            <a:ext cx="1574502" cy="1433075"/>
            <a:chOff x="1803322" y="0"/>
            <a:chExt cx="1574502" cy="1433075"/>
          </a:xfrm>
        </p:grpSpPr>
        <p:sp>
          <p:nvSpPr>
            <p:cNvPr id="64" name="Прямоугольник 63"/>
            <p:cNvSpPr/>
            <p:nvPr/>
          </p:nvSpPr>
          <p:spPr>
            <a:xfrm>
              <a:off x="1803322" y="0"/>
              <a:ext cx="1574502" cy="142134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TextBox 64"/>
            <p:cNvSpPr txBox="1"/>
            <p:nvPr/>
          </p:nvSpPr>
          <p:spPr>
            <a:xfrm>
              <a:off x="1880728" y="11727"/>
              <a:ext cx="1419690" cy="1421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56896" rIns="99568" bIns="56896" numCol="1" spcCol="127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низком каблуке</a:t>
              </a:r>
              <a:endParaRPr lang="ru-RU" sz="2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1732787" y="4375162"/>
            <a:ext cx="1574502" cy="1"/>
            <a:chOff x="1803322" y="1421348"/>
            <a:chExt cx="1574502" cy="1"/>
          </a:xfrm>
        </p:grpSpPr>
        <p:sp>
          <p:nvSpPr>
            <p:cNvPr id="62" name="Выноска со стрелкой вниз 61"/>
            <p:cNvSpPr/>
            <p:nvPr/>
          </p:nvSpPr>
          <p:spPr>
            <a:xfrm>
              <a:off x="1803322" y="1421348"/>
              <a:ext cx="1574502" cy="0"/>
            </a:xfrm>
            <a:prstGeom prst="downArrowCallout">
              <a:avLst/>
            </a:prstGeom>
            <a:solidFill>
              <a:schemeClr val="accent6">
                <a:lumMod val="75000"/>
                <a:alpha val="90000"/>
              </a:schemeClr>
            </a:solidFill>
            <a:ln>
              <a:solidFill>
                <a:schemeClr val="accent6">
                  <a:lumMod val="75000"/>
                  <a:alpha val="9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3" name="Выноска со стрелкой вниз 8"/>
            <p:cNvSpPr txBox="1"/>
            <p:nvPr/>
          </p:nvSpPr>
          <p:spPr>
            <a:xfrm>
              <a:off x="1803322" y="1421348"/>
              <a:ext cx="1574502" cy="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128016" bIns="144018" numCol="1" spcCol="1270" anchor="t" anchorCtr="0">
              <a:noAutofit/>
            </a:bodyPr>
            <a:lstStyle/>
            <a:p>
              <a:pPr marL="171450" lvl="1" indent="-17145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000" b="0" kern="1200" dirty="0" smtClean="0">
                  <a:latin typeface="Times New Roman" panose="02020603050405020304" pitchFamily="18" charset="0"/>
                  <a:cs typeface="Times New Roman" pitchFamily="18" charset="0"/>
                </a:rPr>
                <a:t>0-25мм</a:t>
              </a:r>
              <a:endParaRPr lang="ru-RU" sz="2000" b="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3387241" y="2941469"/>
            <a:ext cx="1574501" cy="1421348"/>
            <a:chOff x="3598255" y="0"/>
            <a:chExt cx="1574502" cy="1421348"/>
          </a:xfrm>
        </p:grpSpPr>
        <p:sp>
          <p:nvSpPr>
            <p:cNvPr id="60" name="Прямоугольник 59"/>
            <p:cNvSpPr/>
            <p:nvPr/>
          </p:nvSpPr>
          <p:spPr>
            <a:xfrm>
              <a:off x="3598255" y="0"/>
              <a:ext cx="1574502" cy="142134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TextBox 60"/>
            <p:cNvSpPr txBox="1"/>
            <p:nvPr/>
          </p:nvSpPr>
          <p:spPr>
            <a:xfrm>
              <a:off x="3598255" y="0"/>
              <a:ext cx="1574502" cy="1421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56896" rIns="99568" bIns="56896" numCol="1" spcCol="127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среднем каблуке</a:t>
              </a:r>
              <a:endParaRPr lang="ru-RU" sz="2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3387241" y="4367278"/>
            <a:ext cx="1574502" cy="1"/>
            <a:chOff x="3598255" y="1421348"/>
            <a:chExt cx="1574502" cy="1"/>
          </a:xfrm>
        </p:grpSpPr>
        <p:sp>
          <p:nvSpPr>
            <p:cNvPr id="58" name="Выноска со стрелкой вниз 57"/>
            <p:cNvSpPr/>
            <p:nvPr/>
          </p:nvSpPr>
          <p:spPr>
            <a:xfrm>
              <a:off x="3598255" y="1421348"/>
              <a:ext cx="1574502" cy="0"/>
            </a:xfrm>
            <a:prstGeom prst="downArrowCallout">
              <a:avLst/>
            </a:prstGeom>
            <a:solidFill>
              <a:schemeClr val="accent6">
                <a:lumMod val="75000"/>
                <a:alpha val="90000"/>
              </a:schemeClr>
            </a:solidFill>
            <a:ln>
              <a:solidFill>
                <a:schemeClr val="accent6">
                  <a:lumMod val="75000"/>
                  <a:alpha val="9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9" name="Выноска со стрелкой вниз 12"/>
            <p:cNvSpPr txBox="1"/>
            <p:nvPr/>
          </p:nvSpPr>
          <p:spPr>
            <a:xfrm>
              <a:off x="3598255" y="1421348"/>
              <a:ext cx="1574502" cy="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128016" bIns="144018" numCol="1" spcCol="1270" anchor="t" anchorCtr="0">
              <a:noAutofit/>
            </a:bodyPr>
            <a:lstStyle/>
            <a:p>
              <a:pPr marL="171450" lvl="1" indent="-17145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000" b="0" kern="1200" dirty="0" smtClean="0">
                  <a:latin typeface="Times New Roman" panose="02020603050405020304" pitchFamily="18" charset="0"/>
                  <a:cs typeface="Times New Roman" pitchFamily="18" charset="0"/>
                </a:rPr>
                <a:t>30-45мм</a:t>
              </a:r>
              <a:endParaRPr lang="ru-RU" sz="2000" b="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5017423" y="2953196"/>
            <a:ext cx="1618833" cy="1421348"/>
            <a:chOff x="5393187" y="0"/>
            <a:chExt cx="1574502" cy="1421348"/>
          </a:xfrm>
        </p:grpSpPr>
        <p:sp>
          <p:nvSpPr>
            <p:cNvPr id="56" name="Прямоугольник 55"/>
            <p:cNvSpPr/>
            <p:nvPr/>
          </p:nvSpPr>
          <p:spPr>
            <a:xfrm>
              <a:off x="5393187" y="0"/>
              <a:ext cx="1574502" cy="142134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TextBox 56"/>
            <p:cNvSpPr txBox="1"/>
            <p:nvPr/>
          </p:nvSpPr>
          <p:spPr>
            <a:xfrm>
              <a:off x="5393187" y="0"/>
              <a:ext cx="1574502" cy="1421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56896" rIns="99568" bIns="56896" numCol="1" spcCol="127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высоком каблуке</a:t>
              </a:r>
              <a:endParaRPr lang="ru-RU" sz="2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5061754" y="4385946"/>
            <a:ext cx="1574502" cy="1"/>
            <a:chOff x="5393187" y="1421348"/>
            <a:chExt cx="1574502" cy="1"/>
          </a:xfrm>
        </p:grpSpPr>
        <p:sp>
          <p:nvSpPr>
            <p:cNvPr id="54" name="Выноска со стрелкой вниз 53"/>
            <p:cNvSpPr/>
            <p:nvPr/>
          </p:nvSpPr>
          <p:spPr>
            <a:xfrm>
              <a:off x="5393187" y="1421348"/>
              <a:ext cx="1574502" cy="0"/>
            </a:xfrm>
            <a:prstGeom prst="downArrowCallout">
              <a:avLst/>
            </a:prstGeom>
            <a:solidFill>
              <a:schemeClr val="accent6">
                <a:lumMod val="75000"/>
                <a:alpha val="90000"/>
              </a:schemeClr>
            </a:solidFill>
            <a:ln>
              <a:solidFill>
                <a:schemeClr val="accent6">
                  <a:lumMod val="75000"/>
                  <a:alpha val="9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5" name="Выноска со стрелкой вниз 16"/>
            <p:cNvSpPr txBox="1"/>
            <p:nvPr/>
          </p:nvSpPr>
          <p:spPr>
            <a:xfrm>
              <a:off x="5393187" y="1421348"/>
              <a:ext cx="1574502" cy="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128016" bIns="144018" numCol="1" spcCol="1270" anchor="t" anchorCtr="0">
              <a:noAutofit/>
            </a:bodyPr>
            <a:lstStyle/>
            <a:p>
              <a:pPr marL="171450" lvl="1" indent="-17145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2000" b="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50-70мм</a:t>
              </a:r>
              <a:endParaRPr lang="ru-RU" sz="2000" b="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6683162" y="2964598"/>
            <a:ext cx="1469844" cy="1421348"/>
            <a:chOff x="7188120" y="0"/>
            <a:chExt cx="1574502" cy="1421348"/>
          </a:xfrm>
        </p:grpSpPr>
        <p:sp>
          <p:nvSpPr>
            <p:cNvPr id="52" name="Прямоугольник 51"/>
            <p:cNvSpPr/>
            <p:nvPr/>
          </p:nvSpPr>
          <p:spPr>
            <a:xfrm>
              <a:off x="7188120" y="0"/>
              <a:ext cx="1574502" cy="142134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TextBox 52"/>
            <p:cNvSpPr txBox="1"/>
            <p:nvPr/>
          </p:nvSpPr>
          <p:spPr>
            <a:xfrm>
              <a:off x="7188120" y="0"/>
              <a:ext cx="1574502" cy="1421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56896" rIns="99568" bIns="56896" numCol="1" spcCol="127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особо высоком каблуке</a:t>
              </a:r>
              <a:endParaRPr lang="ru-RU" sz="2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6610151" y="4385945"/>
            <a:ext cx="1574502" cy="1"/>
            <a:chOff x="7188120" y="1421348"/>
            <a:chExt cx="1574502" cy="1"/>
          </a:xfrm>
        </p:grpSpPr>
        <p:sp>
          <p:nvSpPr>
            <p:cNvPr id="50" name="Выноска со стрелкой вниз 49"/>
            <p:cNvSpPr/>
            <p:nvPr/>
          </p:nvSpPr>
          <p:spPr>
            <a:xfrm>
              <a:off x="7188120" y="1421348"/>
              <a:ext cx="1574502" cy="0"/>
            </a:xfrm>
            <a:prstGeom prst="downArrowCallout">
              <a:avLst/>
            </a:prstGeom>
            <a:solidFill>
              <a:schemeClr val="accent6">
                <a:lumMod val="75000"/>
                <a:alpha val="90000"/>
              </a:schemeClr>
            </a:solidFill>
            <a:ln>
              <a:solidFill>
                <a:schemeClr val="accent6">
                  <a:lumMod val="75000"/>
                  <a:alpha val="9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1" name="Выноска со стрелкой вниз 20"/>
            <p:cNvSpPr txBox="1"/>
            <p:nvPr/>
          </p:nvSpPr>
          <p:spPr>
            <a:xfrm>
              <a:off x="7188120" y="1421348"/>
              <a:ext cx="1574502" cy="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128016" bIns="144018" numCol="1" spcCol="1270" anchor="t" anchorCtr="0">
              <a:noAutofit/>
            </a:bodyPr>
            <a:lstStyle/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lang="ru-RU" sz="2000" b="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&gt;70мм</a:t>
              </a:r>
            </a:p>
            <a:p>
              <a:pPr marL="57150" lvl="1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2000" b="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8" name="Picture 3" descr="D:\Мои документы\Работа бук\Лекции и раздаточные\Товароведение\Текстильно-обувные товары\Обувь\Фото\b_037020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150340" y="4674076"/>
            <a:ext cx="1585031" cy="1071570"/>
          </a:xfrm>
          <a:prstGeom prst="rect">
            <a:avLst/>
          </a:prstGeom>
          <a:noFill/>
        </p:spPr>
      </p:pic>
      <p:pic>
        <p:nvPicPr>
          <p:cNvPr id="71" name="Picture 4" descr="D:\Мои документы\Работа бук\Лекции и раздаточные\Товароведение\Текстильно-обувные товары\Обувь\Фото\b_037510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543614" y="4697439"/>
            <a:ext cx="1585029" cy="1071569"/>
          </a:xfrm>
          <a:prstGeom prst="rect">
            <a:avLst/>
          </a:prstGeom>
          <a:noFill/>
        </p:spPr>
      </p:pic>
      <p:pic>
        <p:nvPicPr>
          <p:cNvPr id="72" name="Picture 6" descr="D:\Мои документы\Работа бук\Лекции и раздаточные\Товароведение\Текстильно-обувные товары\Обувь\Фото\b_913110nikita копи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18591" y="4650957"/>
            <a:ext cx="1428760" cy="1235685"/>
          </a:xfrm>
          <a:prstGeom prst="rect">
            <a:avLst/>
          </a:prstGeom>
          <a:noFill/>
        </p:spPr>
      </p:pic>
      <p:pic>
        <p:nvPicPr>
          <p:cNvPr id="69" name="Picture 5" descr="D:\Мои документы\Работа бук\Лекции и раздаточные\Товароведение\Текстильно-обувные товары\Обувь\Фото\b_816880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915972" y="4697439"/>
            <a:ext cx="1500198" cy="1013647"/>
          </a:xfrm>
          <a:prstGeom prst="rect">
            <a:avLst/>
          </a:prstGeom>
          <a:noFill/>
        </p:spPr>
      </p:pic>
      <p:pic>
        <p:nvPicPr>
          <p:cNvPr id="70" name="Picture 2" descr="D:\Мои документы\Работа бук\Лекции и раздаточные\Товароведение\Текстильно-обувные товары\Обувь\Фото\156mgiambattista-valli3.jpg"/>
          <p:cNvPicPr>
            <a:picLocks noChangeAspect="1" noChangeArrowheads="1"/>
          </p:cNvPicPr>
          <p:nvPr/>
        </p:nvPicPr>
        <p:blipFill>
          <a:blip r:embed="rId20" cstate="print"/>
          <a:srcRect t="18680" b="15694"/>
          <a:stretch>
            <a:fillRect/>
          </a:stretch>
        </p:blipFill>
        <p:spPr bwMode="auto">
          <a:xfrm>
            <a:off x="6735371" y="4613124"/>
            <a:ext cx="1378856" cy="1357321"/>
          </a:xfrm>
          <a:prstGeom prst="rect">
            <a:avLst/>
          </a:prstGeom>
          <a:noFill/>
        </p:spPr>
      </p:pic>
      <p:pic>
        <p:nvPicPr>
          <p:cNvPr id="73" name="Picture 2" descr="D:\Мои документы\Работа бук\Лекции и раздаточные\Товароведение\Текстильно-обувные товары\Обувь\Фото\156mgiambattista-valli3.jpg"/>
          <p:cNvPicPr>
            <a:picLocks noChangeAspect="1" noChangeArrowheads="1"/>
          </p:cNvPicPr>
          <p:nvPr/>
        </p:nvPicPr>
        <p:blipFill>
          <a:blip r:embed="rId20" cstate="print"/>
          <a:srcRect t="18680" b="15694"/>
          <a:stretch>
            <a:fillRect/>
          </a:stretch>
        </p:blipFill>
        <p:spPr bwMode="auto">
          <a:xfrm>
            <a:off x="8368197" y="2749467"/>
            <a:ext cx="3465466" cy="3411342"/>
          </a:xfrm>
          <a:prstGeom prst="rect">
            <a:avLst/>
          </a:prstGeom>
          <a:noFill/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10206990" y="5435239"/>
            <a:ext cx="14837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11295559" y="3864330"/>
            <a:ext cx="4198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>
            <a:off x="11690787" y="3864330"/>
            <a:ext cx="1" cy="1570909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13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10" grpId="0" animBg="1"/>
      <p:bldP spid="12" grpId="0"/>
      <p:bldP spid="13" grpId="0" animBg="1"/>
      <p:bldP spid="15" grpId="0"/>
      <p:bldP spid="20" grpId="0"/>
      <p:bldP spid="22" grpId="0"/>
      <p:bldP spid="23" grpId="0"/>
      <p:bldP spid="24" grpId="0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35523041"/>
              </p:ext>
            </p:extLst>
          </p:nvPr>
        </p:nvGraphicFramePr>
        <p:xfrm>
          <a:off x="3815700" y="70505"/>
          <a:ext cx="4286280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56763" y="944883"/>
            <a:ext cx="11452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 зависимости от конструкции отдельных деталей и способа закрепления на стопе)</a:t>
            </a:r>
          </a:p>
        </p:txBody>
      </p:sp>
      <p:pic>
        <p:nvPicPr>
          <p:cNvPr id="5" name="Picture 3" descr="D:\Мои документы\Работа бук\Лекции и раздаточные\Товароведение\Текстильно-обувные товары\Обувь\Фото\b_134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7688" y="1391326"/>
            <a:ext cx="2057201" cy="1779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" name="Picture 4" descr="D:\Мои документы\Работа бук\Лекции и раздаточные\Товароведение\Текстильно-обувные товары\Обувь\Фото\b_1319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34315" y="1391326"/>
            <a:ext cx="2057201" cy="1779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" name="Picture 7" descr="D:\Мои документы\Работа бук\Лекции и раздаточные\Товароведение\Текстильно-обувные товары\Обувь\Фото\b_918020 garri копи.jpg"/>
          <p:cNvPicPr>
            <a:picLocks noChangeAspect="1" noChangeArrowheads="1"/>
          </p:cNvPicPr>
          <p:nvPr/>
        </p:nvPicPr>
        <p:blipFill>
          <a:blip r:embed="rId11" cstate="print"/>
          <a:srcRect r="4222"/>
          <a:stretch>
            <a:fillRect/>
          </a:stretch>
        </p:blipFill>
        <p:spPr bwMode="auto">
          <a:xfrm>
            <a:off x="4510942" y="1406823"/>
            <a:ext cx="2522041" cy="17792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57688" y="3105903"/>
            <a:ext cx="12034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молнии    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шнурках  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ленте                      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ремне с пряжкой</a:t>
            </a:r>
          </a:p>
        </p:txBody>
      </p:sp>
      <p:pic>
        <p:nvPicPr>
          <p:cNvPr id="10" name="Picture 8" descr="D:\Мои документы\Работа бук\Лекции и раздаточные\Товароведение\Текстильно-обувные товары\Обувь\Фото\b_03733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7688" y="3516422"/>
            <a:ext cx="2077085" cy="14042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1" name="Picture 5" descr="D:\Мои документы\Работа бук\Лекции и раздаточные\Товароведение\Текстильно-обувные товары\Обувь\Фото\2.jpg"/>
          <p:cNvPicPr>
            <a:picLocks noChangeAspect="1" noChangeArrowheads="1"/>
          </p:cNvPicPr>
          <p:nvPr/>
        </p:nvPicPr>
        <p:blipFill rotWithShape="1">
          <a:blip r:embed="rId13" cstate="print"/>
          <a:srcRect r="4357"/>
          <a:stretch/>
        </p:blipFill>
        <p:spPr bwMode="auto">
          <a:xfrm>
            <a:off x="7152409" y="1401011"/>
            <a:ext cx="2345921" cy="17850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2" name="Picture 6" descr="D:\Мои документы\Работа бук\Лекции и раздаточные\Товароведение\Текстильно-обувные товары\Обувь\Фото\b_038600.jpg"/>
          <p:cNvPicPr>
            <a:picLocks noChangeAspect="1" noChangeArrowheads="1"/>
          </p:cNvPicPr>
          <p:nvPr/>
        </p:nvPicPr>
        <p:blipFill rotWithShape="1">
          <a:blip r:embed="rId14" cstate="print"/>
          <a:srcRect r="7272"/>
          <a:stretch/>
        </p:blipFill>
        <p:spPr bwMode="auto">
          <a:xfrm>
            <a:off x="9617756" y="1401011"/>
            <a:ext cx="2448328" cy="17850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3" name="Picture 2" descr="D:\Мои документы\Работа бук\Лекции и раздаточные\Товароведение\Текстильно-обувные товары\Обувь\Фото\1246438689_41_resize.jpg"/>
          <p:cNvPicPr>
            <a:picLocks noChangeAspect="1" noChangeArrowheads="1"/>
          </p:cNvPicPr>
          <p:nvPr/>
        </p:nvPicPr>
        <p:blipFill>
          <a:blip r:embed="rId15" cstate="print"/>
          <a:srcRect t="10714" b="14286"/>
          <a:stretch>
            <a:fillRect/>
          </a:stretch>
        </p:blipFill>
        <p:spPr bwMode="auto">
          <a:xfrm>
            <a:off x="2334315" y="3516422"/>
            <a:ext cx="2808455" cy="14042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4" name="Picture 3" descr="D:\Мои документы\Работа бук\Лекции и раздаточные\Товароведение\Текстильно-обувные товары\Обувь\Фото\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35310" y="3502764"/>
            <a:ext cx="1948318" cy="141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5" name="Picture 4" descr="D:\Мои документы\Работа бук\Лекции и раздаточные\Товароведение\Текстильно-обувные товары\Обувь\Фото\b_038600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893540" y="3509592"/>
            <a:ext cx="2097290" cy="141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6" name="Picture 8" descr="D:\Мои документы\Работа бук\Лекции и раздаточные\Товароведение\Текстильно-обувные товары\Обувь\Рисунок3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76168" y="3516422"/>
            <a:ext cx="2524832" cy="141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0" y="4866232"/>
            <a:ext cx="12091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 дополнительных     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овальной вставкой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пяткой      с открытым носком         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открытой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приспособлений                                                                                                                           геленочной частью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995" y="5647532"/>
            <a:ext cx="11908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Ботинки могут быть с берцами, настроченными на союзку, или с союзкой, настроченной на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берцы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Сапоги могут быть цельные 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прикройные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 отрезным носком или с цельной союзкой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22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  <p:bldP spid="9" grpId="0"/>
      <p:bldP spid="17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518" y="1843522"/>
            <a:ext cx="665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97780" y="2488391"/>
            <a:ext cx="6994140" cy="3936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Перфорация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сквозные отверстия различной формы и размеров, расположенные на заготовке верха в определенном порядке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1088" y="2404220"/>
            <a:ext cx="2219324" cy="3090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Перфорация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12" name="Picture 2" descr="http://cs624923.vk.me/v624923571/1e30e/t7HBP1frlr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1" t="16017" b="12064"/>
          <a:stretch/>
        </p:blipFill>
        <p:spPr bwMode="auto">
          <a:xfrm>
            <a:off x="5234940" y="3671134"/>
            <a:ext cx="4222092" cy="26078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static2.insales.ru/images/products/1/4267/4722859/import_files_cf_cffa8779-d51f-11e0-9ce2-0026b949a17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192" y="3956884"/>
            <a:ext cx="2397845" cy="20552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097780" y="2494382"/>
            <a:ext cx="6994140" cy="3936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Кантики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полоски кожи, тесьмы, искусственных материалов для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отстрочки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краев деталей заготовки верха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1088" y="2807380"/>
            <a:ext cx="2219324" cy="3090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Кантики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16" name="Picture 2" descr="http://tifani.kh.ua/pic/prod/13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6064" y="3231725"/>
            <a:ext cx="4406726" cy="31111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097780" y="2500373"/>
            <a:ext cx="6994140" cy="3936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Бейки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 узкие полоски отделочного материала,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настрочен-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ные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заготовку верха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1088" y="3195113"/>
            <a:ext cx="2219324" cy="3090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Бейки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19" name="Picture 2" descr="http://mongoltovar.mn/images/footwear/IMG_118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" t="18629" r="45453" b="15640"/>
          <a:stretch/>
        </p:blipFill>
        <p:spPr bwMode="auto">
          <a:xfrm>
            <a:off x="5236136" y="3231725"/>
            <a:ext cx="3324017" cy="31111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www.megashoes.com.ua/images/thumbnails/85111613120579/rieker-43700-mirjam-0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46"/>
          <a:stretch/>
        </p:blipFill>
        <p:spPr bwMode="auto">
          <a:xfrm>
            <a:off x="8697313" y="3665143"/>
            <a:ext cx="3230179" cy="20072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5097780" y="2491536"/>
            <a:ext cx="6994140" cy="3936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Бизики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 отделка в виде рельефно выступающего шнура, простроченного между наружными и внутренними деталями заготовки верха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8287" y="3582846"/>
            <a:ext cx="2219324" cy="3090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Бизики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24" name="Picture 2" descr="https://im1-tub-by.yandex.net/i?id=8409d1f3e90010923ac4e677b2165537&amp;n=33&amp;h=190&amp;w=2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361" y="3591479"/>
            <a:ext cx="2957030" cy="261319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://newimg.globalmarket.com/PicLib/491/2690491/prod/8a4889eb1bfa1c7d4d5c25d2077063e2_8443dd_l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9" b="15439"/>
          <a:stretch/>
        </p:blipFill>
        <p:spPr bwMode="auto">
          <a:xfrm>
            <a:off x="8386551" y="3589134"/>
            <a:ext cx="3595614" cy="261553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5097780" y="2497228"/>
            <a:ext cx="6994140" cy="3936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Продержки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отделка в виде ленты из кожи или ткани, продернутой через отверстия в деталях заготовки верха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8287" y="3954842"/>
            <a:ext cx="2219324" cy="3090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Продержки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28" name="Picture 2" descr="http://zhenskie-vetrovki-iz-italii-kupit-v-ukraine.page-rank.org.ua/wp-content/uploads/2015/05/47001-muzhskie-mokasiny-iz-italii-kupit-v-kieve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3" b="12130"/>
          <a:stretch/>
        </p:blipFill>
        <p:spPr bwMode="auto">
          <a:xfrm>
            <a:off x="5181463" y="3358400"/>
            <a:ext cx="3150415" cy="235452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os1.i.ua/3/1/7064672_c5aea880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6" b="17039"/>
          <a:stretch/>
        </p:blipFill>
        <p:spPr bwMode="auto">
          <a:xfrm>
            <a:off x="8415561" y="3358399"/>
            <a:ext cx="3576476" cy="235670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097780" y="2497228"/>
            <a:ext cx="6994140" cy="3936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01088" y="4331053"/>
            <a:ext cx="2219324" cy="588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Декоративные строчки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32" name="Picture 4" descr="http://barbarys.com/content/fm_files/cache/4/5/4537/tufli-tucino-s-krupnoj-strochkoj-brown-foto-3-large.jpg?4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9" r="17542"/>
          <a:stretch/>
        </p:blipFill>
        <p:spPr bwMode="auto">
          <a:xfrm>
            <a:off x="8844433" y="3228579"/>
            <a:ext cx="3176581" cy="31142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http://sperepuga.com/img/picture/Apr/27/8e3a8b4b87679733092901b146a71868/17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8" t="32732" r="14037" b="6825"/>
          <a:stretch/>
        </p:blipFill>
        <p:spPr bwMode="auto">
          <a:xfrm>
            <a:off x="5180268" y="3228579"/>
            <a:ext cx="3569856" cy="21883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5097754" y="2498801"/>
            <a:ext cx="6994140" cy="3936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8287" y="4986420"/>
            <a:ext cx="2219324" cy="3442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Тонирование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36" name="Picture 4" descr="http://www.top-land.ru/images/all/73/962/big/img_8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t="15764" r="10902" b="12444"/>
          <a:stretch/>
        </p:blipFill>
        <p:spPr bwMode="auto">
          <a:xfrm>
            <a:off x="8003102" y="3096071"/>
            <a:ext cx="4017886" cy="25733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240549" y="2907399"/>
            <a:ext cx="2605269" cy="306394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38" name="Прямоугольник 37"/>
          <p:cNvSpPr/>
          <p:nvPr/>
        </p:nvSpPr>
        <p:spPr>
          <a:xfrm>
            <a:off x="5097767" y="2485246"/>
            <a:ext cx="6994140" cy="3936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88287" y="5397832"/>
            <a:ext cx="2219324" cy="3090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Тиснение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40" name="Picture 2" descr="http://i00.i.aliimg.com/img/pb/770/024/536/536024770_055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39" y="2780306"/>
            <a:ext cx="6595202" cy="335829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5097761" y="2492511"/>
            <a:ext cx="6994140" cy="3936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85518" y="5774043"/>
            <a:ext cx="2219324" cy="5688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Декоративные пряжки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43" name="Picture 4" descr="http://img03.taobaocdn.com/bao/uploaded/i3/134797663/T2RDkbXbVXXXXXXXXX_!!134797663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793" y="2870253"/>
            <a:ext cx="3528424" cy="264631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https://img1.wbstatic.net/big/new/790000/795435-1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5" t="34118" r="5050" b="11130"/>
          <a:stretch/>
        </p:blipFill>
        <p:spPr bwMode="auto">
          <a:xfrm>
            <a:off x="8838910" y="2866602"/>
            <a:ext cx="3154280" cy="264996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рямоугольник 44"/>
          <p:cNvSpPr/>
          <p:nvPr/>
        </p:nvSpPr>
        <p:spPr>
          <a:xfrm>
            <a:off x="5097415" y="2485734"/>
            <a:ext cx="6994140" cy="3936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532226" y="2406164"/>
            <a:ext cx="2219324" cy="3071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Бахрома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47" name="Picture 2" descr="http://naistemaailm.ee/admin/upload/news/2008.10/5317/1337812452662_originaal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672" y="2630582"/>
            <a:ext cx="2529283" cy="368565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http://g-ecx.images-amazon.com/images/G/01/Shopbop/p/pcs/products/jeffc/jeffc4021011841/jeffc4021011841_q1_1-0._QL90_UX336_.jp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4" b="22677"/>
          <a:stretch/>
        </p:blipFill>
        <p:spPr bwMode="auto">
          <a:xfrm>
            <a:off x="7911999" y="2630583"/>
            <a:ext cx="3995891" cy="371047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Прямоугольник 48"/>
          <p:cNvSpPr/>
          <p:nvPr/>
        </p:nvSpPr>
        <p:spPr>
          <a:xfrm>
            <a:off x="5092723" y="2492023"/>
            <a:ext cx="6994140" cy="3936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541333" y="2801551"/>
            <a:ext cx="2219324" cy="3149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Аппликация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51" name="Picture 2" descr="http://detobuv.su/images/attributes/IMG_7101.JP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0" r="27623"/>
          <a:stretch/>
        </p:blipFill>
        <p:spPr bwMode="auto">
          <a:xfrm>
            <a:off x="5358503" y="2626623"/>
            <a:ext cx="2782774" cy="368634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http://cs4451.vk.me/u105282548/122453070/x_5d0032fe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806" y="2635820"/>
            <a:ext cx="3505306" cy="368851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5112831" y="2485490"/>
            <a:ext cx="6994140" cy="3936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541333" y="3213058"/>
            <a:ext cx="2219324" cy="2911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Вышивка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56" name="Picture 4" descr="https://oberegcrimea.files.wordpress.com/2012/05/hanwu-embroidered-fish-mouth-boots-black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" t="4159" r="11004" b="4512"/>
          <a:stretch/>
        </p:blipFill>
        <p:spPr bwMode="auto">
          <a:xfrm>
            <a:off x="8797545" y="2772311"/>
            <a:ext cx="3080428" cy="335492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http://img01.taobaocdn.com/bao/uploaded/i1/T1Hvm7XeBeXXbn59gW_024541.jp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4" t="12674" r="8556" b="5941"/>
          <a:stretch/>
        </p:blipFill>
        <p:spPr bwMode="auto">
          <a:xfrm>
            <a:off x="5298812" y="2772311"/>
            <a:ext cx="3356637" cy="33633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Прямоугольник 57"/>
          <p:cNvSpPr/>
          <p:nvPr/>
        </p:nvSpPr>
        <p:spPr>
          <a:xfrm>
            <a:off x="5099398" y="2489963"/>
            <a:ext cx="6994140" cy="3936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2552360" y="3599536"/>
            <a:ext cx="2219324" cy="6643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Декоративные складки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60" name="Picture 2" descr="http://www.bellore.ru/img/normal/455189.jpg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0" b="28124"/>
          <a:stretch/>
        </p:blipFill>
        <p:spPr bwMode="auto">
          <a:xfrm>
            <a:off x="7868136" y="3277667"/>
            <a:ext cx="4132501" cy="24698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http://img2.wbstatic.net/big/new/1170000/1172802-1.jpg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" r="7332" b="4846"/>
          <a:stretch/>
        </p:blipFill>
        <p:spPr bwMode="auto">
          <a:xfrm>
            <a:off x="5263011" y="2579427"/>
            <a:ext cx="2457455" cy="368427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рямоугольник 61"/>
          <p:cNvSpPr/>
          <p:nvPr/>
        </p:nvSpPr>
        <p:spPr>
          <a:xfrm>
            <a:off x="5112805" y="2491780"/>
            <a:ext cx="6994140" cy="3936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2532226" y="4359265"/>
            <a:ext cx="2219324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Стразы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64" name="Picture 4" descr="http://www.kirstendunst.ru/wp-content/uploads/2014/08/Foto1.jp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382" y="2913543"/>
            <a:ext cx="6702237" cy="231252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Прямоугольник 64"/>
          <p:cNvSpPr/>
          <p:nvPr/>
        </p:nvSpPr>
        <p:spPr>
          <a:xfrm>
            <a:off x="5105156" y="2482163"/>
            <a:ext cx="6994140" cy="3936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2532252" y="4823236"/>
            <a:ext cx="2219324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Перья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67" name="Picture 4" descr="http://cdn.shoerazzi.com/wp-content/uploads/2012/07/Nicholas-Kirkwood-feather-boot-Fall-2012.jpg?4bc0f1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788" y="2850263"/>
            <a:ext cx="3321944" cy="33219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" descr="http://www.trendspace.ru/storage/c/2011/11/09/1320834694_589977_24.jp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77" y="2840976"/>
            <a:ext cx="3244330" cy="33312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Прямоугольник 68"/>
          <p:cNvSpPr/>
          <p:nvPr/>
        </p:nvSpPr>
        <p:spPr>
          <a:xfrm>
            <a:off x="5113818" y="2488690"/>
            <a:ext cx="6994140" cy="39364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2525551" y="5299203"/>
            <a:ext cx="2219324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Мех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71" name="Picture 2" descr="http://cn.139shopping.net/UploadPic/sisialjekey___gmail_-_com/634590413623377500.jpg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6" r="50000" b="20434"/>
          <a:stretch/>
        </p:blipFill>
        <p:spPr bwMode="auto">
          <a:xfrm>
            <a:off x="5220204" y="2603198"/>
            <a:ext cx="2828840" cy="373177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ru.christianlouboutin-outlet.com/images/christian_01/Christian-Louboutin/Christian-Louboutin-Ankle-Boots-Toundra-Coyote-32.jp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475" y="2603198"/>
            <a:ext cx="3725661" cy="372566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3" name="Схема 72"/>
          <p:cNvGraphicFramePr/>
          <p:nvPr>
            <p:extLst>
              <p:ext uri="{D42A27DB-BD31-4B8C-83A1-F6EECF244321}">
                <p14:modId xmlns:p14="http://schemas.microsoft.com/office/powerpoint/2010/main" val="359384360"/>
              </p:ext>
            </p:extLst>
          </p:nvPr>
        </p:nvGraphicFramePr>
        <p:xfrm>
          <a:off x="3805773" y="523219"/>
          <a:ext cx="4286280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2" r:lo="rId33" r:qs="rId34" r:cs="rId35"/>
          </a:graphicData>
        </a:graphic>
      </p:graphicFrame>
    </p:spTree>
    <p:extLst>
      <p:ext uri="{BB962C8B-B14F-4D97-AF65-F5344CB8AC3E}">
        <p14:creationId xmlns:p14="http://schemas.microsoft.com/office/powerpoint/2010/main" val="378007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25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75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25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75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4" grpId="0" animBg="1"/>
      <p:bldP spid="15" grpId="0" animBg="1"/>
      <p:bldP spid="17" grpId="0" animBg="1"/>
      <p:bldP spid="18" grpId="0" animBg="1"/>
      <p:bldP spid="22" grpId="0" animBg="1"/>
      <p:bldP spid="23" grpId="0" animBg="1"/>
      <p:bldP spid="26" grpId="0" animBg="1"/>
      <p:bldP spid="27" grpId="0" animBg="1"/>
      <p:bldP spid="30" grpId="0" animBg="1"/>
      <p:bldP spid="31" grpId="0" animBg="1"/>
      <p:bldP spid="34" grpId="0" animBg="1"/>
      <p:bldP spid="35" grpId="0" animBg="1"/>
      <p:bldP spid="38" grpId="0" animBg="1"/>
      <p:bldP spid="39" grpId="0" animBg="1"/>
      <p:bldP spid="41" grpId="0" animBg="1"/>
      <p:bldP spid="42" grpId="0" animBg="1"/>
      <p:bldP spid="45" grpId="0" animBg="1"/>
      <p:bldP spid="46" grpId="0" animBg="1"/>
      <p:bldP spid="49" grpId="0" animBg="1"/>
      <p:bldP spid="50" grpId="0" animBg="1"/>
      <p:bldP spid="54" grpId="0" animBg="1"/>
      <p:bldP spid="55" grpId="0" animBg="1"/>
      <p:bldP spid="58" grpId="0" animBg="1"/>
      <p:bldP spid="59" grpId="0" animBg="1"/>
      <p:bldP spid="62" grpId="0" animBg="1"/>
      <p:bldP spid="63" grpId="0" animBg="1"/>
      <p:bldP spid="65" grpId="0" animBg="1"/>
      <p:bldP spid="66" grpId="0" animBg="1"/>
      <p:bldP spid="69" grpId="0" animBg="1"/>
      <p:bldP spid="70" grpId="0" animBg="1"/>
      <p:bldGraphic spid="73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33411288"/>
              </p:ext>
            </p:extLst>
          </p:nvPr>
        </p:nvGraphicFramePr>
        <p:xfrm>
          <a:off x="251460" y="417185"/>
          <a:ext cx="11681460" cy="2988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761141" y="3611882"/>
            <a:ext cx="8786875" cy="264320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D:\Мои документы\Работа бук\Лекции и раздаточные\Товароведение\Текстильно-обувные товары\Обувь\Фото\b_832460.jpg"/>
          <p:cNvPicPr>
            <a:picLocks noChangeAspect="1" noChangeArrowheads="1"/>
          </p:cNvPicPr>
          <p:nvPr/>
        </p:nvPicPr>
        <p:blipFill>
          <a:blip r:embed="rId9" cstate="print"/>
          <a:srcRect l="5021" r="9825"/>
          <a:stretch>
            <a:fillRect/>
          </a:stretch>
        </p:blipFill>
        <p:spPr bwMode="auto">
          <a:xfrm>
            <a:off x="1859820" y="3677532"/>
            <a:ext cx="1758711" cy="2511908"/>
          </a:xfrm>
          <a:prstGeom prst="rect">
            <a:avLst/>
          </a:prstGeom>
          <a:noFill/>
        </p:spPr>
      </p:pic>
      <p:pic>
        <p:nvPicPr>
          <p:cNvPr id="7" name="Picture 3" descr="D:\Мои документы\Работа бук\Лекции и раздаточные\Товароведение\Текстильно-обувные товары\Обувь\Фото\b_83247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18531" y="4326262"/>
            <a:ext cx="1585925" cy="1928828"/>
          </a:xfrm>
          <a:prstGeom prst="rect">
            <a:avLst/>
          </a:prstGeom>
          <a:noFill/>
        </p:spPr>
      </p:pic>
      <p:pic>
        <p:nvPicPr>
          <p:cNvPr id="9" name="Picture 4" descr="D:\Мои документы\Работа бук\Лекции и раздаточные\Товароведение\Текстильно-обувные товары\Обувь\Фото\b_910010 копи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90166" y="4586917"/>
            <a:ext cx="1928826" cy="1668173"/>
          </a:xfrm>
          <a:prstGeom prst="rect">
            <a:avLst/>
          </a:prstGeom>
          <a:noFill/>
        </p:spPr>
      </p:pic>
      <p:pic>
        <p:nvPicPr>
          <p:cNvPr id="10" name="Picture 5" descr="D:\Мои документы\Работа бук\Лекции и раздаточные\Товароведение\Текстильно-обувные товары\Обувь\Фото\Рисунок1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18992" y="5056298"/>
            <a:ext cx="1714500" cy="1171575"/>
          </a:xfrm>
          <a:prstGeom prst="rect">
            <a:avLst/>
          </a:prstGeom>
          <a:noFill/>
        </p:spPr>
      </p:pic>
      <p:pic>
        <p:nvPicPr>
          <p:cNvPr id="11" name="Picture 6" descr="D:\Мои документы\Работа бук\Лекции и раздаточные\Товароведение\Текстильно-обувные товары\Обувь\Фото\b_937530 копи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762066" y="5021150"/>
            <a:ext cx="1696384" cy="12067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763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5.2 Характеристика видов и разновидностей кожаной обуви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205-206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7170" y="0"/>
            <a:ext cx="364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обуви: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378" y="461665"/>
            <a:ext cx="665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43597" y="923330"/>
            <a:ext cx="9258300" cy="53974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Сапоги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обувь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высокими голенищами, закрывающими голень, а иногда и часть бедра.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Разновидности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сапожки, сапоги с удлиненными голенищами, унты, пимы, ичиги, бахилы и др.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7170" y="1129573"/>
            <a:ext cx="2219324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Сапоги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7" name="Picture 2" descr="D:\Мои документы\Работа\Лекции и раздаточные\Товароведение\Текстильно-обувные товары\Обувь\Фото\b_732210.jpg"/>
          <p:cNvPicPr>
            <a:picLocks noChangeAspect="1" noChangeArrowheads="1"/>
          </p:cNvPicPr>
          <p:nvPr/>
        </p:nvPicPr>
        <p:blipFill>
          <a:blip r:embed="rId4" cstate="print"/>
          <a:srcRect l="6081" r="13344"/>
          <a:stretch>
            <a:fillRect/>
          </a:stretch>
        </p:blipFill>
        <p:spPr bwMode="auto">
          <a:xfrm>
            <a:off x="2921779" y="2240280"/>
            <a:ext cx="2627878" cy="39665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Picture 5" descr="D:\Мои документы\Работа\Лекции и раздаточные\Товароведение\Текстильно-обувные товары\Обувь\Фото\Рисунок2.jpg"/>
          <p:cNvPicPr>
            <a:picLocks noChangeAspect="1" noChangeArrowheads="1"/>
          </p:cNvPicPr>
          <p:nvPr/>
        </p:nvPicPr>
        <p:blipFill>
          <a:blip r:embed="rId5" cstate="print"/>
          <a:srcRect l="10943" r="6986"/>
          <a:stretch>
            <a:fillRect/>
          </a:stretch>
        </p:blipFill>
        <p:spPr bwMode="auto">
          <a:xfrm>
            <a:off x="5691579" y="2045970"/>
            <a:ext cx="1681168" cy="41608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" name="Picture 4" descr="D:\Мои документы\Работа\Лекции и раздаточные\Товароведение\Текстильно-обувные товары\Обувь\Фото\unt_2146044_ne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0705" y="2031276"/>
            <a:ext cx="1916114" cy="191611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1" name="Picture 3" descr="D:\Мои документы\Работа\Лекции и раздаточные\Товароведение\Текстильно-обувные товары\Обувь\Фото\пимы дет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08742" y="2045970"/>
            <a:ext cx="2090860" cy="19014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2" name="Picture 2" descr="D:\Мои документы\Работа\Лекции и раздаточные\Товароведение\Текстильно-обувные товары\Обувь\Фото\ичиги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608742" y="4061319"/>
            <a:ext cx="1609156" cy="21455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3" name="Picture 5" descr="D:\Мои документы\Работа\Лекции и раздаточные\Товароведение\Текстильно-обувные товары\Обувь\Фото\ичиги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92244" y="4082486"/>
            <a:ext cx="1574575" cy="212437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2743597" y="923329"/>
            <a:ext cx="9258300" cy="53974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Полусапоги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обувь с голенищами, закрывающими часть голени. Отличаются от сапог меньшей высотой. Разновидность – полусапожки.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08519" y="1658237"/>
            <a:ext cx="2219324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Полусапоги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16" name="Picture 4" descr="D:\Мои документы\Работа\Лекции и раздаточные\Товароведение\Текстильно-обувные товары\Обувь\Фото\b_83247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72508" y="1739434"/>
            <a:ext cx="3588329" cy="436418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7" name="Picture 3" descr="D:\Мои документы\Работа\Лекции и раздаточные\Товароведение\Текстильно-обувные товары\Обувь\Фото\b_81000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71374" y="1739434"/>
            <a:ext cx="5046088" cy="436418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2734946" y="923329"/>
            <a:ext cx="9258300" cy="53974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Ботинки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обувь с берцами, закрывающая лодыжки, имеющая приспособления для закрепления на стопе.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08519" y="2186901"/>
            <a:ext cx="2219324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Ботинки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20" name="Picture 3" descr="D:\Мои документы\Работа\Лекции и раздаточные\Товароведение\Текстильно-обувные товары\Обувь\Фото\b_910010 копи.jpg"/>
          <p:cNvPicPr>
            <a:picLocks noChangeAspect="1" noChangeArrowheads="1"/>
          </p:cNvPicPr>
          <p:nvPr/>
        </p:nvPicPr>
        <p:blipFill rotWithShape="1">
          <a:blip r:embed="rId12" cstate="print"/>
          <a:srcRect l="5871" r="4634"/>
          <a:stretch/>
        </p:blipFill>
        <p:spPr bwMode="auto">
          <a:xfrm>
            <a:off x="2921778" y="1739433"/>
            <a:ext cx="4418389" cy="42699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1" name="Picture 2" descr="D:\Мои документы\Работа\Лекции и раздаточные\Товароведение\Текстильно-обувные товары\Обувь\Фото\b_962010 копи.jpg"/>
          <p:cNvPicPr>
            <a:picLocks noChangeAspect="1" noChangeArrowheads="1"/>
          </p:cNvPicPr>
          <p:nvPr/>
        </p:nvPicPr>
        <p:blipFill rotWithShape="1">
          <a:blip r:embed="rId13" cstate="print"/>
          <a:srcRect l="18835" r="11308"/>
          <a:stretch/>
        </p:blipFill>
        <p:spPr bwMode="auto">
          <a:xfrm>
            <a:off x="7403097" y="1742657"/>
            <a:ext cx="4411289" cy="42666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2" name="Прямоугольник 21"/>
          <p:cNvSpPr/>
          <p:nvPr/>
        </p:nvSpPr>
        <p:spPr>
          <a:xfrm>
            <a:off x="2739245" y="927508"/>
            <a:ext cx="9258300" cy="53974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Полуботинки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обувь с берцами не выше лодыжек, закрывающая тыльную часть стопы более чем на ½ длины стельки.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9368" y="2687930"/>
            <a:ext cx="2219324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Полуботинки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24" name="Picture 2" descr="D:\Мои документы\Работа\Лекции и раздаточные\Товароведение\Текстильно-обувные товары\Обувь\Фото\b_17155-1 копи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991986" y="1932042"/>
            <a:ext cx="5027288" cy="33968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4" name="Picture 2" descr="http://content.kari.com/upload/photos2/02/33/13/90/02331390_001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13"/>
          <a:stretch/>
        </p:blipFill>
        <p:spPr bwMode="auto">
          <a:xfrm>
            <a:off x="8140609" y="1932042"/>
            <a:ext cx="3643250" cy="339681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734754" y="927508"/>
            <a:ext cx="9258300" cy="53974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Туфли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обувь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верх которой закрывает тыльную часть стопы менее чем на ½ длины стельки.</a:t>
            </a: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89560" y="3216594"/>
            <a:ext cx="2219324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Туфли</a:t>
            </a:r>
            <a:endParaRPr lang="ru-RU" sz="2200" dirty="0">
              <a:solidFill>
                <a:srgbClr val="0070C0"/>
              </a:solidFill>
            </a:endParaRPr>
          </a:p>
        </p:txBody>
      </p:sp>
      <p:graphicFrame>
        <p:nvGraphicFramePr>
          <p:cNvPr id="27" name="Схема 26"/>
          <p:cNvGraphicFramePr/>
          <p:nvPr>
            <p:extLst>
              <p:ext uri="{D42A27DB-BD31-4B8C-83A1-F6EECF244321}">
                <p14:modId xmlns:p14="http://schemas.microsoft.com/office/powerpoint/2010/main" val="4142767996"/>
              </p:ext>
            </p:extLst>
          </p:nvPr>
        </p:nvGraphicFramePr>
        <p:xfrm>
          <a:off x="2954045" y="1927090"/>
          <a:ext cx="8643998" cy="1649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pic>
        <p:nvPicPr>
          <p:cNvPr id="28" name="Picture 2" descr="D:\Мои документы\Работа\Лекции и раздаточные\Товароведение\Текстильно-обувные товары\Обувь\Фото\b_037510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322089" y="3968559"/>
            <a:ext cx="2928958" cy="2000265"/>
          </a:xfrm>
          <a:prstGeom prst="rect">
            <a:avLst/>
          </a:prstGeom>
          <a:noFill/>
        </p:spPr>
      </p:pic>
      <p:pic>
        <p:nvPicPr>
          <p:cNvPr id="29" name="Picture 3" descr="D:\Мои документы\Работа\Лекции и раздаточные\Товароведение\Текстильно-обувные товары\Обувь\Фото\b_037360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251047" y="3968558"/>
            <a:ext cx="2958724" cy="2000264"/>
          </a:xfrm>
          <a:prstGeom prst="rect">
            <a:avLst/>
          </a:prstGeom>
          <a:noFill/>
        </p:spPr>
      </p:pic>
      <p:pic>
        <p:nvPicPr>
          <p:cNvPr id="30" name="Picture 4" descr="D:\Мои документы\Работа\Лекции и раздаточные\Товароведение\Текстильно-обувные товары\Обувь\Фото\156mgiambattista-valli3.jpg"/>
          <p:cNvPicPr>
            <a:picLocks noChangeAspect="1" noChangeArrowheads="1"/>
          </p:cNvPicPr>
          <p:nvPr/>
        </p:nvPicPr>
        <p:blipFill>
          <a:blip r:embed="rId23" cstate="print"/>
          <a:srcRect t="17743" b="16632"/>
          <a:stretch>
            <a:fillRect/>
          </a:stretch>
        </p:blipFill>
        <p:spPr bwMode="auto">
          <a:xfrm>
            <a:off x="9180005" y="3968558"/>
            <a:ext cx="2032000" cy="2000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8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 animBg="1"/>
      <p:bldP spid="14" grpId="0" animBg="1"/>
      <p:bldP spid="15" grpId="0" animBg="1"/>
      <p:bldP spid="18" grpId="0" animBg="1"/>
      <p:bldP spid="19" grpId="0" animBg="1"/>
      <p:bldP spid="22" grpId="0" animBg="1"/>
      <p:bldP spid="23" grpId="0" animBg="1"/>
      <p:bldP spid="25" grpId="0" animBg="1"/>
      <p:bldP spid="26" grpId="0" animBg="1"/>
      <p:bldGraphic spid="27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7170" y="0"/>
            <a:ext cx="364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Разновидности туфель: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34754" y="927508"/>
            <a:ext cx="9258300" cy="53974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Мокасины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туфли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заготовка верха которых имеет конструктивное единство со стелькой и в передней части имеет овальную вставку.</a:t>
            </a: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7169" y="935707"/>
            <a:ext cx="2422773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Мокасины</a:t>
            </a:r>
            <a:endParaRPr lang="ru-RU" sz="22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378" y="461665"/>
            <a:ext cx="665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static1.kupivip.ru/V0/02/76/82/84/3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8" b="8432"/>
          <a:stretch/>
        </p:blipFill>
        <p:spPr bwMode="auto">
          <a:xfrm>
            <a:off x="8050262" y="1737360"/>
            <a:ext cx="3477064" cy="438954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tatic2.kupivip.kz/V0/00/21/11/10/dibrera-mokasiny-1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86" b="27979"/>
          <a:stretch/>
        </p:blipFill>
        <p:spPr bwMode="auto">
          <a:xfrm>
            <a:off x="3187526" y="1737360"/>
            <a:ext cx="4493434" cy="20461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italbazar.ru:8080/image_uploads/products/176362/small_0342791-437-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51" b="22859"/>
          <a:stretch/>
        </p:blipFill>
        <p:spPr bwMode="auto">
          <a:xfrm>
            <a:off x="3187526" y="3849195"/>
            <a:ext cx="4493434" cy="227770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741817" y="923330"/>
            <a:ext cx="9258300" cy="53974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Пантолеты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туфли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пяточной части, состоящие из одной союзки. Разновидностью являются сабо.</a:t>
            </a: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24232" y="1397372"/>
            <a:ext cx="2422773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Пантолеты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14" name="Picture 5" descr="D:\Мои документы\Работа\Лекции и раздаточные\Товароведение\Текстильно-обувные товары\Обувь\Фото\b_038980.jpg"/>
          <p:cNvPicPr>
            <a:picLocks noChangeAspect="1" noChangeArrowheads="1"/>
          </p:cNvPicPr>
          <p:nvPr/>
        </p:nvPicPr>
        <p:blipFill rotWithShape="1">
          <a:blip r:embed="rId7" cstate="print"/>
          <a:srcRect t="18872" b="7283"/>
          <a:stretch/>
        </p:blipFill>
        <p:spPr bwMode="auto">
          <a:xfrm>
            <a:off x="3261620" y="1796474"/>
            <a:ext cx="4121080" cy="20574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106" name="Picture 10" descr="https://images.by.prom.st/104049403_w640_h640_shlepantsy-sabo-la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80"/>
          <a:stretch/>
        </p:blipFill>
        <p:spPr bwMode="auto">
          <a:xfrm>
            <a:off x="3261620" y="4107348"/>
            <a:ext cx="4121080" cy="192212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avatars.mds.yandex.net/get-marketpic/1864559/market_cIoN7vj8s19CT9QHfjlE2w/ori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53"/>
          <a:stretch/>
        </p:blipFill>
        <p:spPr bwMode="auto">
          <a:xfrm>
            <a:off x="7680960" y="4107347"/>
            <a:ext cx="3645241" cy="192212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40nog.net/assets/thumbs/700x700/8650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4" b="26971"/>
          <a:stretch/>
        </p:blipFill>
        <p:spPr bwMode="auto">
          <a:xfrm>
            <a:off x="7673897" y="1796474"/>
            <a:ext cx="3590745" cy="20574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748880" y="927508"/>
            <a:ext cx="9258300" cy="53974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31295" y="1859037"/>
            <a:ext cx="2422773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Туфли летние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4112" name="Picture 16" descr="https://a.lmcdn.ru/pi/img600x866/M/P/MP002XW170MF_6400543_2_v3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02" b="7489"/>
          <a:stretch/>
        </p:blipFill>
        <p:spPr bwMode="auto">
          <a:xfrm>
            <a:off x="3368355" y="1021239"/>
            <a:ext cx="3404297" cy="284542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s://a.lmcdn.ru/pi/img600x866/M/P/MP002XW1G41I_6394206_2_v2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57" b="6358"/>
          <a:stretch/>
        </p:blipFill>
        <p:spPr bwMode="auto">
          <a:xfrm>
            <a:off x="3378470" y="3960390"/>
            <a:ext cx="3394182" cy="217438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s://avatars.mds.yandex.net/get-marketpic/373800/market_LMyKf1eUDs_PFIk-BrhfMA/ori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272" y="1024540"/>
            <a:ext cx="4281370" cy="284711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s://mytoysgroup.scene7.com/is/image/myToys/ext/7465247-01.jpg$mt_ru_feed$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0" b="18000"/>
          <a:stretch/>
        </p:blipFill>
        <p:spPr bwMode="auto">
          <a:xfrm>
            <a:off x="7015065" y="3968682"/>
            <a:ext cx="4249577" cy="216430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2741665" y="919152"/>
            <a:ext cx="9258300" cy="53974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24081" y="2315036"/>
            <a:ext cx="2415862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Туфли комнатные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4120" name="Picture 24" descr="https://cdn2.static1-sima-land.com/items/3604458/1/700-nw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2" b="21314"/>
          <a:stretch/>
        </p:blipFill>
        <p:spPr bwMode="auto">
          <a:xfrm>
            <a:off x="7370483" y="3757446"/>
            <a:ext cx="4073338" cy="241607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http://repka.ru/files/2ee/2ee9256c353f526d323c4fc24c238ff7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923" y="1075046"/>
            <a:ext cx="4974639" cy="255119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http://specovka54.ru/images/stories/virtuemart/product/IMG_0065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620" y="3752008"/>
            <a:ext cx="3801729" cy="242504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https://cdn2.static1-sima-land.com/items/3407427/1/700-nw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0" b="13257"/>
          <a:stretch/>
        </p:blipFill>
        <p:spPr bwMode="auto">
          <a:xfrm>
            <a:off x="8120489" y="1075046"/>
            <a:ext cx="3590099" cy="255409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744720" y="919152"/>
            <a:ext cx="9258300" cy="53974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Сандалии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обувь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сандального или сандально-клеевого метода крепления подошвы, без стельки и подкладки, с застежкой на ремне и с отделкой перфорацией.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29278" y="2783020"/>
            <a:ext cx="2415862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Сандалии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4128" name="Picture 32" descr="https://cdn1.ozone.ru/multimedia/1026275634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122" y="2088845"/>
            <a:ext cx="3613652" cy="387279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0" name="Picture 34" descr="https://cdn1.ozone.ru/multimedia/1021895059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624" y="2088845"/>
            <a:ext cx="5267319" cy="389004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2741665" y="910796"/>
            <a:ext cx="9258300" cy="53974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Опанки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туфли бортового (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опанкового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метода крепления подошвы.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33555" y="3238504"/>
            <a:ext cx="2415862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Опанки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36" name="Picture 2" descr="http://www.kemdetki.ru/media/cache/8d/1d/8d1dd83d8f2c8b3f3bd257bc160591b7.jp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4" b="2733"/>
          <a:stretch/>
        </p:blipFill>
        <p:spPr bwMode="auto">
          <a:xfrm>
            <a:off x="3923277" y="1588847"/>
            <a:ext cx="6513843" cy="411531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2734602" y="927507"/>
            <a:ext cx="9258300" cy="53974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Чувяки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туфли с мягким носком, Мягким или жестким задником, без каблука или с каблуком высотой не более 5см.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27687" y="3672793"/>
            <a:ext cx="2415862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Чувяки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39" name="Picture 4" descr="http://www.specuha.by/wp-content/uploads/2016/02/chuvjaki-tem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29" y="1733877"/>
            <a:ext cx="6437497" cy="42916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2737014" y="919152"/>
            <a:ext cx="9258300" cy="53974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Сандалеты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летние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мужские и для мальчиков полуботинки или туфли, заготовка верха которых имеет перфорацию или состоит из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ремешков.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220624" y="4107082"/>
            <a:ext cx="2415862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Сандалеты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42" name="Picture 6" descr="https://gabi.lv/getphoto.php?idf=143706026_1_b_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5"/>
          <a:stretch/>
        </p:blipFill>
        <p:spPr bwMode="auto">
          <a:xfrm>
            <a:off x="3318324" y="1747800"/>
            <a:ext cx="8090193" cy="431055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48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  <p:bldP spid="12" grpId="0" animBg="1"/>
      <p:bldP spid="13" grpId="0" animBg="1"/>
      <p:bldP spid="18" grpId="0" animBg="1"/>
      <p:bldP spid="19" grpId="0" animBg="1"/>
      <p:bldP spid="24" grpId="0" animBg="1"/>
      <p:bldP spid="25" grpId="0" animBg="1"/>
      <p:bldP spid="30" grpId="0" animBg="1"/>
      <p:bldP spid="31" grpId="0" animBg="1"/>
      <p:bldP spid="34" grpId="0" animBg="1"/>
      <p:bldP spid="35" grpId="0" animBg="1"/>
      <p:bldP spid="37" grpId="0" animBg="1"/>
      <p:bldP spid="38" grpId="0" animBg="1"/>
      <p:bldP spid="40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1413" y="89639"/>
            <a:ext cx="9905998" cy="7799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214372175"/>
              </p:ext>
            </p:extLst>
          </p:nvPr>
        </p:nvGraphicFramePr>
        <p:xfrm>
          <a:off x="532023" y="763865"/>
          <a:ext cx="11277600" cy="5462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marL="533400" lvl="0" indent="-53340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5.3 Классификация и характеристика ассортимента резиновой обуви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210-212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9232" y="165487"/>
            <a:ext cx="107635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06775" indent="-3406775" algn="just">
              <a:spcAft>
                <a:spcPts val="0"/>
              </a:spcAft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РЕЗИНОВАЯ ОБУВЬ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это обувь с верхом из резины, резинотекстильных смесей и пластмасс (ПВХ, полиуретана,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полиэтилена, полиэфирных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пластмасс и др.).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9232" y="1371462"/>
            <a:ext cx="11723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 факторам, формирующим потребительские свойства резиновой обуви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относятся:</a:t>
            </a:r>
          </a:p>
          <a:p>
            <a:pPr marL="457200" indent="-457200" algn="just">
              <a:spcAft>
                <a:spcPts val="0"/>
              </a:spcAft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применяемые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материалы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метод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производства.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9232" y="2668816"/>
            <a:ext cx="68545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Основными 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материалами для производства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резиновой обуви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являются:</a:t>
            </a:r>
          </a:p>
          <a:p>
            <a:pPr marL="446088" indent="-250825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резиновые смеси,</a:t>
            </a:r>
          </a:p>
          <a:p>
            <a:pPr marL="446088" indent="-250825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резинотекстильные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смеси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marL="446088" indent="-250825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текстильные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материалы,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6088" indent="-250825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пластмассы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6088" indent="-250825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лаки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6088" indent="-250825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клеи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6088" indent="-250825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отделочные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материалы.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6" name="Picture 2" descr="https://avatars.mds.yandex.net/get-marketpic/1060124/market_KzBNpU2PkNEUzb_163kInA/or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339" y="2171700"/>
            <a:ext cx="4512284" cy="41061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0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6220" y="117535"/>
            <a:ext cx="103365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Основными 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методами производства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резиновой обуви являются: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4904" y="622420"/>
            <a:ext cx="665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63290" y="1107996"/>
            <a:ext cx="8532024" cy="52086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just">
              <a:spcAft>
                <a:spcPts val="0"/>
              </a:spcAft>
              <a:tabLst>
                <a:tab pos="228600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Клееная обувь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легкая, гибка, имеет красивый внешний вид. Отличительной особенностью является наличие промежуточных деталей, которые проступают через передовую резину. Таким методом изготовляют все виды резиновой обуви. Обувь может быть лакированной и нелакированной.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4904" y="1203862"/>
            <a:ext cx="2415862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Клеевой метод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7" name="Picture 2" descr="https://www.rto.uz/sites/default/files/galosh_sadovyy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674" y="2538054"/>
            <a:ext cx="4784146" cy="358810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sc01.alicdn.com/kf/HTB1wi5EgZj_B1NjSZFHq6yDWpXaU/shiny-black-women-waterproof-rubber-boot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2" r="23778"/>
          <a:stretch/>
        </p:blipFill>
        <p:spPr bwMode="auto">
          <a:xfrm>
            <a:off x="9007028" y="2538053"/>
            <a:ext cx="2290649" cy="3588109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007028" y="2720340"/>
            <a:ext cx="491302" cy="594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463290" y="1107995"/>
            <a:ext cx="8532024" cy="52086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just">
              <a:spcAft>
                <a:spcPts val="0"/>
              </a:spcAft>
              <a:tabLst>
                <a:tab pos="228600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Формованием изготовляют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сапоги, галоши и резиновую обувь с текстильным верхом. Такая обувь имеет швы от пресс-формы в носочной и пяточной части, жесткая, толстая, износостойкая. Формованная обувь выпускается нелакированной.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4904" y="1772927"/>
            <a:ext cx="2415862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Формование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8196" name="Picture 4" descr="http://nizhniy-novgorod.vector-omsk.ru/upload/iblock/7e4/7e4d9adf655f82bf9b1f26cd6834b56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00" y="2538053"/>
            <a:ext cx="3553885" cy="365334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ideal-spec.ru/images/stories/virtuemart/product/07787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391" y="2538053"/>
            <a:ext cx="2630405" cy="365334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463290" y="1107994"/>
            <a:ext cx="8532024" cy="52086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just">
              <a:spcAft>
                <a:spcPts val="0"/>
              </a:spcAft>
              <a:tabLst>
                <a:tab pos="228600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Штампованием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изготовляют только галоши. Они отличаются от клееных большей толщиной резины, большей массой, жесткостью, наличием в носочной и пяточной части швов от пресс-формы. Штампованные галоши выпускаются лакированными.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74904" y="2332607"/>
            <a:ext cx="2415862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Штампование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8200" name="Picture 8" descr="https://obuv58.ru/upload/iblock/0cb/0cb584247aea3def618486ce9603895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609" y="2452587"/>
            <a:ext cx="6482187" cy="3636507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463290" y="1107995"/>
            <a:ext cx="8532024" cy="52086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>
              <a:tabLst>
                <a:tab pos="228600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Литьем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изготовляют обувь из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ПВХ и других видов пластмасс,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 также спортивную обувь с текстильным верхом и низом из резины. Отличительным признаком такой обуви является наличие на подошве следа от литника.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4904" y="2880857"/>
            <a:ext cx="2415862" cy="387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Литье</a:t>
            </a:r>
            <a:endParaRPr lang="ru-RU" sz="2200" dirty="0">
              <a:solidFill>
                <a:srgbClr val="0070C0"/>
              </a:solidFill>
            </a:endParaRPr>
          </a:p>
        </p:txBody>
      </p:sp>
      <p:pic>
        <p:nvPicPr>
          <p:cNvPr id="8202" name="Picture 10" descr="https://specovka.market/upload/iblock/b2a/b2a9430f085bcf8534d6dc27867851d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013" y="2452587"/>
            <a:ext cx="4152023" cy="3777746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cdn1.ozone.ru/multimedia/103664544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427" y="2773883"/>
            <a:ext cx="3895560" cy="3116448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61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 animBg="1"/>
      <p:bldP spid="3" grpId="0" animBg="1"/>
      <p:bldP spid="10" grpId="0" animBg="1"/>
      <p:bldP spid="11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3680" y="284131"/>
            <a:ext cx="1162594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целевому назначению: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бытовая, спортивная, производственная (специальная);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  <a:tabLst>
                <a:tab pos="228600" algn="l"/>
              </a:tabLs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характеру использования: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для носки непосредственно на ногах и поверх кожаной или валяной обуви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342900" indent="-342900" algn="just">
              <a:buFont typeface="+mj-lt"/>
              <a:buAutoNum type="arabicPeriod"/>
              <a:tabLst>
                <a:tab pos="228600" algn="l"/>
              </a:tabLs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материалу верха: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цельнорезиновая, с текстильным верхом, из пластмасс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методу изготовления: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клееная, штампованная, формованная, литая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половозрастному назначению: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мужская, женская, мальчиковая, девичья, школьная для мальчиков, школьная для девочек, дошкольная,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малодетская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размерам: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размер обуви, надеваемой на ногу, обозначается в метрической или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штихмассовой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системе; размер обуви, надеваемой поверх другой обуви обозначается условным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номером (00, 0 ... 17);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70505"/>
            <a:ext cx="1162594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Ассортимент резиновой обуви классифицируется по следующим признакам:</a:t>
            </a:r>
            <a:endParaRPr lang="ru-RU" sz="2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3680" y="617687"/>
            <a:ext cx="116259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indent="-446088" algn="just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7. по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отделке: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лакированная и нелакированная, с гладкой или тисненой поверхностью, с отделкой тесьмой, опушкой и т.д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.;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4013" lvl="0" indent="-354013" algn="just">
              <a:spcAft>
                <a:spcPts val="0"/>
              </a:spcAft>
              <a:tabLst>
                <a:tab pos="228600" algn="l"/>
              </a:tabLs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8. по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фасону: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фасон определяется формой носка, высотой и формой каблука, видом застежки и т.п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.;</a:t>
            </a:r>
          </a:p>
          <a:p>
            <a:pPr marL="354013" lvl="0" indent="-354013" algn="just">
              <a:spcAft>
                <a:spcPts val="0"/>
              </a:spcAft>
              <a:tabLst>
                <a:tab pos="228600" algn="l"/>
              </a:tabLs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228600" algn="l"/>
              </a:tabLs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9. по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видам: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70505"/>
            <a:ext cx="1162594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Ассортимент резиновой обуви классифицируется по следующим признакам:</a:t>
            </a:r>
            <a:endParaRPr lang="ru-RU" sz="2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566" y="3275986"/>
            <a:ext cx="1180617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spcAft>
                <a:spcPts val="0"/>
              </a:spcAft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Основными </a:t>
            </a:r>
            <a:r>
              <a:rPr lang="ru-RU" sz="2000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видами бытовой резиновой обуви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являются:</a:t>
            </a:r>
          </a:p>
          <a:p>
            <a:pPr marL="342900" lvl="0" indent="-342900" algn="just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734060" algn="l"/>
              </a:tabLst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галоши (обыкновенные,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полувысокие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высокие), </a:t>
            </a:r>
          </a:p>
          <a:p>
            <a:pPr marL="342900" lvl="0" indent="-342900" algn="just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734060" algn="l"/>
              </a:tabLst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ботики (по конструкции напоминают кожаные ботинки), </a:t>
            </a:r>
          </a:p>
          <a:p>
            <a:pPr marL="342900" lvl="0" indent="-342900" algn="just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734060" algn="l"/>
              </a:tabLst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ботинки (с текстильным верхом), </a:t>
            </a:r>
          </a:p>
          <a:p>
            <a:pPr marL="342900" lvl="0" indent="-342900" algn="just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734060" algn="l"/>
              </a:tabLst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сапоги, </a:t>
            </a:r>
          </a:p>
          <a:p>
            <a:pPr marL="342900" lvl="0" indent="-342900" algn="just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734060" algn="l"/>
              </a:tabLst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сапожки, </a:t>
            </a:r>
          </a:p>
          <a:p>
            <a:pPr marL="342900" lvl="0" indent="-342900" algn="just"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734060" algn="l"/>
              </a:tabLst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туфли.</a:t>
            </a:r>
          </a:p>
          <a:p>
            <a:pPr marL="228600" algn="just">
              <a:spcAft>
                <a:spcPts val="0"/>
              </a:spcAft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Основными видами производственной резиновой обуви являются галоши технические, чуни, боты, сапоги (горнорудные, противокислотные,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противощелочные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др.).</a:t>
            </a:r>
          </a:p>
          <a:p>
            <a:pPr marL="228600" algn="just">
              <a:spcAft>
                <a:spcPts val="0"/>
              </a:spcAft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Основными видами спортивной резиновой обуви являются туфли, полуботинки и ботинки.</a:t>
            </a:r>
            <a:endParaRPr lang="ru-RU" sz="2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10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3230" y="70505"/>
            <a:ext cx="590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Бытовая резиновая обувь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static.dochkisinochki.ru/upload/img_loader/77/37/07/GL000951112vJ28178_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50" y="763867"/>
            <a:ext cx="2464806" cy="2642273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tatic.dochkisinochki.ru/upload/img_loader/95/48/9c/GL000720524vJ11502_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51" y="3644228"/>
            <a:ext cx="2464806" cy="2642273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gd3.alicdn.com/bao/uploaded/i3/2667096450/TB2R4D_bNtmpuFjSZFqXXbHFpXa_!!26670964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231" y="763867"/>
            <a:ext cx="2642274" cy="2642274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static.dochkisinochki.ru/upload/_catalog/6b/5b/fa/GL000436363pFS3977_00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9" b="10449"/>
          <a:stretch/>
        </p:blipFill>
        <p:spPr bwMode="auto">
          <a:xfrm>
            <a:off x="2983231" y="3644227"/>
            <a:ext cx="3166110" cy="2642273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ozon-st.cdn.ngenix.net/multimedia/103663672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885" y="763866"/>
            <a:ext cx="3302843" cy="2642274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zaplatka.by/upload/iblock/284/2844534ad02667304863d5d2dfbf799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015" y="3644227"/>
            <a:ext cx="2642273" cy="2642273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s://womanadvice.ru/sites/default/files/21/zhenskaya_obuv_dlya_plyazha_i_morya_2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728" y="4307596"/>
            <a:ext cx="2737912" cy="1978904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https://static.goods.ru/medias/images/3252/100024486474b0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8" t="23902" r="308" b="31237"/>
          <a:stretch/>
        </p:blipFill>
        <p:spPr bwMode="auto">
          <a:xfrm>
            <a:off x="9417578" y="2902355"/>
            <a:ext cx="2561062" cy="1222253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https://www.yuterra.life/upload/images/77/90/1339077-05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4" b="6936"/>
          <a:stretch/>
        </p:blipFill>
        <p:spPr bwMode="auto">
          <a:xfrm>
            <a:off x="9417578" y="769708"/>
            <a:ext cx="2561062" cy="1949659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80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7172" name="Picture 4" descr="http://img.bashmag.ru/images/products/0000109841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78" y="968132"/>
            <a:ext cx="3909497" cy="521266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elcdn.fedsp.com/mem/9/9505/28c5aa269a51323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97" y="968132"/>
            <a:ext cx="2392288" cy="2392288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sc01.alicdn.com/kf/HTB1BL02LXXXXXXnXFXXq6xXFXXXw/transparent-pvc-rain-boots-with-beautiful-sock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906" y="968132"/>
            <a:ext cx="2392287" cy="2392288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://rus.startbestdaystore.com/img/p/1/51058-large_default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0" t="36150" r="6448"/>
          <a:stretch/>
        </p:blipFill>
        <p:spPr bwMode="auto">
          <a:xfrm>
            <a:off x="4314097" y="3528131"/>
            <a:ext cx="3509010" cy="2652663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://pi.lmcdn.ru/img600x866/A/N/AN010AWCDM97_4970795_9_v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10" b="9284"/>
          <a:stretch/>
        </p:blipFill>
        <p:spPr bwMode="auto">
          <a:xfrm>
            <a:off x="7982623" y="3509011"/>
            <a:ext cx="3872150" cy="2671784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http://telnik.com.ua/wp-content/uploads/2018/05/data-2018-briz-bosfor-021802.003-36-img-9233-900x90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710" y="968132"/>
            <a:ext cx="2392288" cy="2392288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83230" y="70505"/>
            <a:ext cx="590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Бытовая резиновая обувь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8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42" name="Picture 2" descr="https://besplatka.ua/aws/17/17/18/44/d6658ea66dea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5" y="1777271"/>
            <a:ext cx="4187825" cy="4352244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200613"/>
            <a:ext cx="1185990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Видеофильм </a:t>
            </a:r>
          </a:p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«Производство резиновой обуви»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22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marL="533400" lvl="0" indent="-53340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5.4 Классификация и характеристика ассортимента валяной обуви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213-215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2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2880" y="293792"/>
            <a:ext cx="111328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5463" indent="-1795463" algn="just"/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Ва́ленки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тёплые войлочные сапоги из свалянной овечьей шерсти; чаще делаются твёрдыми, но бывают и мягкими, под другую обувь.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87" y="1444642"/>
            <a:ext cx="5069167" cy="4636118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5577840" y="1444642"/>
            <a:ext cx="636650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Ценные свойства валяной обуви объясняются особой структурой ее стенок, которые состоят из компактной массы перепутанных и сцепленных друг с другом волокон шерсти. Малая теплопроводность </a:t>
            </a:r>
            <a:r>
              <a:rPr lang="ru-RU" sz="2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кератина</a:t>
            </a:r>
            <a:r>
              <a:rPr lang="ru-RU" sz="24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наличие воздушных включений внутри волокон шерсти и пространства, занимаемого воздухом между волокнами шерсти в стенках валяной обуви, обусловливают способность последней служить надежной защитой ног от переохлаждения и перегрева.</a:t>
            </a:r>
          </a:p>
        </p:txBody>
      </p:sp>
    </p:spTree>
    <p:extLst>
      <p:ext uri="{BB962C8B-B14F-4D97-AF65-F5344CB8AC3E}">
        <p14:creationId xmlns:p14="http://schemas.microsoft.com/office/powerpoint/2010/main" val="87216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88" y="2155066"/>
            <a:ext cx="3509845" cy="2631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8408" y="436603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2819" y="1806584"/>
            <a:ext cx="73468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Называть и описывать признаки классификации кожаной обуви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Характеризовать виды и разновидности кожаной обуви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классификацию и характеристику ассортимента резиновой и валяной обуви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товароведную характеристику натуральных образцов кожаной обуви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16248" y="68458"/>
            <a:ext cx="84304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валяной обуви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8590" y="638736"/>
            <a:ext cx="70294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основе производства валяной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обуви лежит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использование способности шерсти свойлачиваться и сваливаться при механических воздействиях в кислой среде в присутствии влаги и при повышенной температуре. При этом извитые волокна шерсти тесно переплетаются, образуя сплошную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войлокообразную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массу, которая в процессе валки уплотняется, уменьшается в размерах и объеме.</a:t>
            </a:r>
          </a:p>
          <a:p>
            <a:pPr algn="just"/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Производство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валяной обуви складывается из следующих </a:t>
            </a:r>
            <a:r>
              <a:rPr lang="ru-RU" sz="2400" i="1" u="sng" dirty="0">
                <a:latin typeface="Times New Roman" pitchFamily="18" charset="0"/>
                <a:cs typeface="Times New Roman" pitchFamily="18" charset="0"/>
              </a:rPr>
              <a:t>основных процессов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: подготовки сырья, составления смеси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шерсти, ее расщипывания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и чесания, изготовления основы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валяной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обуви, валки основы, крашения, сушки и отделки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66532" y="810924"/>
            <a:ext cx="630364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Видеофильм </a:t>
            </a:r>
          </a:p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«Производство валяной обуви»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static.imfast.com/46e619a5e0ad826c53084bf1a4835da7171adffb.jpe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618" y="1814159"/>
            <a:ext cx="3343475" cy="4394429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79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27225" y="4575947"/>
            <a:ext cx="9864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Изучите классификацию и характеристику ассортимента валяной обуви самостоятельно, используя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материал учебника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непродовольственных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товаров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:/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214-215.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321798" y="4345739"/>
            <a:ext cx="1723569" cy="17998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static.tildacdn.com/tild3337-6438-4635-b463-363936336164/1482563257_0dwdg83w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48" y="1049842"/>
            <a:ext cx="4280539" cy="2996378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martshopper.ru/img/aHR0cHM6Ly9zdGF0aWMuZG9jaGtpc2lub2Noa2kucnUvdXBsb2FkL2ltZ19sb2FkZXIvNTcvOGUvNzAvR0wwMDA2NzU4OTN1SjAzMTI2XzAwMS5qcGc=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845" y="1049842"/>
            <a:ext cx="2793895" cy="2995055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mybaby-top.ru/upload/iblock/a38/a38dc1b51c1c4fddfd180b90454cc11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597" y="1049841"/>
            <a:ext cx="2645631" cy="2995055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816248" y="68458"/>
            <a:ext cx="84304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и характеристика ассортимента валяной обуви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60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9" y="1546981"/>
            <a:ext cx="4166977" cy="45868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05252" y="436603"/>
            <a:ext cx="7381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Практическое задание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9545" y="2132266"/>
            <a:ext cx="71787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Выполните задание по Модулю 5,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которое находится в практическом разделе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Формат выполнения задания –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файл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word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ЭУМК ТОТ\images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226" y="3849226"/>
            <a:ext cx="1699360" cy="16993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0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1940" y="1583140"/>
            <a:ext cx="86799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признаки классификации кожаной обуви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Опишите системы нумерации размеров обуви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подразделяется обувь по половозрастному назначению?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определяется фасон обуви?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виды обуви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сравнительную характеристику ботинок, полуботинок и туфель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признаки классификации резиновой обуви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виды бытовой резиновой обуви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способы изготовления резиновой обуви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Какая обувь называется валяной?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Перечислите признаки классификации валяной обуви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2011231"/>
            <a:ext cx="2982408" cy="31885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26" y="1405063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1594" y="2514576"/>
            <a:ext cx="78204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204-207, 210-212, 213-215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4549" y="749148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1208313"/>
            <a:ext cx="9858239" cy="750925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5.1 Классификация ассортимента кожаной обуви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204-207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22354066"/>
              </p:ext>
            </p:extLst>
          </p:nvPr>
        </p:nvGraphicFramePr>
        <p:xfrm>
          <a:off x="248263" y="275671"/>
          <a:ext cx="11843657" cy="3469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https://accessories.mypartnershop.ru/img/102775452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84" y="3744687"/>
            <a:ext cx="2481769" cy="250711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hop.jailhouse-fit.de/sites/default/files/Venus%20x%20%281%29%20Klei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787" y="3744686"/>
            <a:ext cx="2507115" cy="250711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xn--80ahacbg7cgatj6c.xn--p1ai/uploads_images/sap0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714" y="3744687"/>
            <a:ext cx="2354873" cy="250711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obuv.expert/wp-content/uploads/2019/05/P2021926-1024x102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211" y="3744686"/>
            <a:ext cx="2507115" cy="250711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10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57270" y="32464"/>
            <a:ext cx="1027980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БЫТОВАЯ 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ОБУВЬ классифицируется:</a:t>
            </a:r>
            <a:endParaRPr lang="ru-RU" sz="4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396217887"/>
              </p:ext>
            </p:extLst>
          </p:nvPr>
        </p:nvGraphicFramePr>
        <p:xfrm>
          <a:off x="152399" y="916205"/>
          <a:ext cx="11939519" cy="2357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159149189"/>
              </p:ext>
            </p:extLst>
          </p:nvPr>
        </p:nvGraphicFramePr>
        <p:xfrm>
          <a:off x="152399" y="3860484"/>
          <a:ext cx="11939519" cy="2357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1003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Graphic spid="11" grpId="0">
        <p:bldAsOne/>
      </p:bldGraphic>
      <p:bldGraphic spid="12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925256462"/>
              </p:ext>
            </p:extLst>
          </p:nvPr>
        </p:nvGraphicFramePr>
        <p:xfrm>
          <a:off x="216150" y="196235"/>
          <a:ext cx="11875770" cy="3667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53006841"/>
              </p:ext>
            </p:extLst>
          </p:nvPr>
        </p:nvGraphicFramePr>
        <p:xfrm>
          <a:off x="216150" y="3989070"/>
          <a:ext cx="11875770" cy="2357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06036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26769148"/>
              </p:ext>
            </p:extLst>
          </p:nvPr>
        </p:nvGraphicFramePr>
        <p:xfrm>
          <a:off x="1363980" y="0"/>
          <a:ext cx="9144000" cy="2357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5" descr="D:\Мои документы\Работа\Лекции и раздаточные\Товароведение\Текстильно-обувные товары\Обувь\Фото\b_037290(r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10430" y="4319774"/>
            <a:ext cx="2896410" cy="19581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" name="Picture 4" descr="D:\Мои документы\Работа\Лекции и раздаточные\Товароведение\Текстильно-обувные товары\Обувь\Фото\b_01602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10430" y="2195766"/>
            <a:ext cx="2896410" cy="19581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50" name="Picture 2" descr="https://ae01.alicdn.com/kf/HTB1mmorOFXXXXaUaXXXq6xXFXXXB/-.jpg_q50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7" b="13691"/>
          <a:stretch/>
        </p:blipFill>
        <p:spPr bwMode="auto">
          <a:xfrm>
            <a:off x="9132256" y="2195766"/>
            <a:ext cx="2611481" cy="195813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ae01.alicdn.com/kf/HTB1qN2mNhTpK1RjSZR0q6zEwXXaT/BIGTREE.jpg_q5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661" y="4319774"/>
            <a:ext cx="2525075" cy="195813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ae01.alicdn.com/kf/HTB1MkY6boLrK1Rjy1zbq6AenFXaX.jpg_q50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10"/>
          <a:stretch/>
        </p:blipFill>
        <p:spPr bwMode="auto">
          <a:xfrm>
            <a:off x="219663" y="2195766"/>
            <a:ext cx="2512107" cy="18863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ae01.alicdn.com/kf/HLB1BII5MzTpK1RjSZKPq6y3UpXaW.jpg_q50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5"/>
          <a:stretch/>
        </p:blipFill>
        <p:spPr bwMode="auto">
          <a:xfrm>
            <a:off x="2857186" y="2205990"/>
            <a:ext cx="2824797" cy="187610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cdn1.ozone.ru/multimedia/1027748328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63" y="4372246"/>
            <a:ext cx="2889297" cy="190166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spaf-mega.ru/files/ee1/ee1a924e6d9f838d2a037249f889e3ee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139" y="4372246"/>
            <a:ext cx="2275843" cy="190166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32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767686874"/>
              </p:ext>
            </p:extLst>
          </p:nvPr>
        </p:nvGraphicFramePr>
        <p:xfrm>
          <a:off x="0" y="70505"/>
          <a:ext cx="12091920" cy="2125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" name="Picture 2" descr="D:\Мои документы\Работа\Лекции и раздаточные\Товароведение\Текстильно-обувные товары\Обувь\Фото\d0b2d0b5d181d0bdd0b0-d0bbd0b5d182d0be-20105-1.jpg"/>
          <p:cNvPicPr>
            <a:picLocks noChangeAspect="1" noChangeArrowheads="1"/>
          </p:cNvPicPr>
          <p:nvPr/>
        </p:nvPicPr>
        <p:blipFill>
          <a:blip r:embed="rId9" cstate="print"/>
          <a:srcRect l="4950" t="56780" r="63416" b="15254"/>
          <a:stretch>
            <a:fillRect/>
          </a:stretch>
        </p:blipFill>
        <p:spPr bwMode="auto">
          <a:xfrm>
            <a:off x="381000" y="2276482"/>
            <a:ext cx="2257700" cy="206955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8" name="Picture 5" descr="D:\Мои документы\Работа\Лекции и раздаточные\Товароведение\Текстильно-обувные товары\Обувь\Фото\b_916440 копи.jpg"/>
          <p:cNvPicPr>
            <a:picLocks noChangeAspect="1" noChangeArrowheads="1"/>
          </p:cNvPicPr>
          <p:nvPr/>
        </p:nvPicPr>
        <p:blipFill>
          <a:blip r:embed="rId10" cstate="print"/>
          <a:srcRect t="10000"/>
          <a:stretch>
            <a:fillRect/>
          </a:stretch>
        </p:blipFill>
        <p:spPr bwMode="auto">
          <a:xfrm>
            <a:off x="2977344" y="2276482"/>
            <a:ext cx="2576096" cy="154565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9" name="Picture 6" descr="D:\Мои документы\Работа\Лекции и раздаточные\Товароведение\Текстильно-обувные товары\Обувь\Фото\m26111-1923.jpg"/>
          <p:cNvPicPr>
            <a:picLocks noChangeAspect="1" noChangeArrowheads="1"/>
          </p:cNvPicPr>
          <p:nvPr/>
        </p:nvPicPr>
        <p:blipFill>
          <a:blip r:embed="rId11" cstate="print"/>
          <a:srcRect t="10714" b="7141"/>
          <a:stretch>
            <a:fillRect/>
          </a:stretch>
        </p:blipFill>
        <p:spPr bwMode="auto">
          <a:xfrm>
            <a:off x="381000" y="4426988"/>
            <a:ext cx="2257700" cy="18545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" name="Picture 7" descr="D:\Мои документы\Работа\Лекции и раздаточные\Товароведение\Текстильно-обувные товары\Обувь\Фото\гусарики.jpg"/>
          <p:cNvPicPr>
            <a:picLocks noChangeAspect="1" noChangeArrowheads="1"/>
          </p:cNvPicPr>
          <p:nvPr/>
        </p:nvPicPr>
        <p:blipFill>
          <a:blip r:embed="rId12" cstate="print"/>
          <a:srcRect b="7101"/>
          <a:stretch>
            <a:fillRect/>
          </a:stretch>
        </p:blipFill>
        <p:spPr bwMode="auto">
          <a:xfrm>
            <a:off x="2977344" y="4030257"/>
            <a:ext cx="2501445" cy="22513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1" name="Picture 10" descr="D:\Мои документы\Работа\Лекции и раздаточные\Товароведение\Текстильно-обувные товары\Обувь\Фото\4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84785" y="2276482"/>
            <a:ext cx="2833435" cy="40050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3" name="Picture 11" descr="D:\Мои документы\Работа\Лекции и раздаточные\Товароведение\Текстильно-обувные товары\Обувь\Фото\пинетки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440880" y="2276482"/>
            <a:ext cx="2086446" cy="20864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849565" y="4481059"/>
            <a:ext cx="3137323" cy="13496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6357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1610</TotalTime>
  <Words>2486</Words>
  <Application>Microsoft Office PowerPoint</Application>
  <PresentationFormat>Широкоэкранный</PresentationFormat>
  <Paragraphs>534</Paragraphs>
  <Slides>35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Arial</vt:lpstr>
      <vt:lpstr>Book Antiqua</vt:lpstr>
      <vt:lpstr>Calibri</vt:lpstr>
      <vt:lpstr>Courier New</vt:lpstr>
      <vt:lpstr>Times New Roman</vt:lpstr>
      <vt:lpstr>Wingdings</vt:lpstr>
      <vt:lpstr>Тема1</vt:lpstr>
      <vt:lpstr>ТОВАРОВЕДЕНИЕ НЕПРОДОВОЛЬСТВЕННЫХ ТОВАРОВ</vt:lpstr>
      <vt:lpstr>СОДЕРЖАНИЕ МОДУЛЯ</vt:lpstr>
      <vt:lpstr>Презентация PowerPoint</vt:lpstr>
      <vt:lpstr>5.1 Классификация ассортимента кожаной обуви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5.2 Характеристика видов и разновидностей кожаной обуви</vt:lpstr>
      <vt:lpstr>Презентация PowerPoint</vt:lpstr>
      <vt:lpstr>Презентация PowerPoint</vt:lpstr>
      <vt:lpstr>5.3 Классификация и характеристика ассортимента резиновой обуви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5.4 Классификация и характеристика ассортимента валяной обуви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Машенька</cp:lastModifiedBy>
  <cp:revision>185</cp:revision>
  <dcterms:created xsi:type="dcterms:W3CDTF">2014-06-06T09:13:21Z</dcterms:created>
  <dcterms:modified xsi:type="dcterms:W3CDTF">2020-06-23T07:46:38Z</dcterms:modified>
</cp:coreProperties>
</file>