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7"/>
  </p:notesMasterIdLst>
  <p:sldIdLst>
    <p:sldId id="256" r:id="rId2"/>
    <p:sldId id="258" r:id="rId3"/>
    <p:sldId id="322" r:id="rId4"/>
    <p:sldId id="273" r:id="rId5"/>
    <p:sldId id="331" r:id="rId6"/>
    <p:sldId id="333" r:id="rId7"/>
    <p:sldId id="326" r:id="rId8"/>
    <p:sldId id="337" r:id="rId9"/>
    <p:sldId id="340" r:id="rId10"/>
    <p:sldId id="373" r:id="rId11"/>
    <p:sldId id="423" r:id="rId12"/>
    <p:sldId id="338" r:id="rId13"/>
    <p:sldId id="339" r:id="rId14"/>
    <p:sldId id="425" r:id="rId15"/>
    <p:sldId id="341" r:id="rId16"/>
    <p:sldId id="343" r:id="rId17"/>
    <p:sldId id="372" r:id="rId18"/>
    <p:sldId id="426" r:id="rId19"/>
    <p:sldId id="376" r:id="rId20"/>
    <p:sldId id="327" r:id="rId21"/>
    <p:sldId id="378" r:id="rId22"/>
    <p:sldId id="379" r:id="rId23"/>
    <p:sldId id="384" r:id="rId24"/>
    <p:sldId id="387" r:id="rId25"/>
    <p:sldId id="391" r:id="rId26"/>
    <p:sldId id="392" r:id="rId27"/>
    <p:sldId id="394" r:id="rId28"/>
    <p:sldId id="427" r:id="rId29"/>
    <p:sldId id="428" r:id="rId30"/>
    <p:sldId id="362" r:id="rId31"/>
    <p:sldId id="429" r:id="rId32"/>
    <p:sldId id="430" r:id="rId33"/>
    <p:sldId id="325" r:id="rId34"/>
    <p:sldId id="324" r:id="rId35"/>
    <p:sldId id="32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AFF"/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4.1 Общие сведения об обувных товарах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C614F-AFBF-4061-8BB8-870067944E97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4.2 Материалы для производства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B79846-3802-4651-9C48-F8E2175A1480}" type="parTrans" cxnId="{20FFF05C-282C-4E63-A5F5-60BC6A31D3F5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C8368B-88AE-4214-9EF9-9F8C3F339F53}" type="sibTrans" cxnId="{20FFF05C-282C-4E63-A5F5-60BC6A31D3F5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5CF3BB-42F7-4335-B148-0A9E72B1C0B0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4.3 Производство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6280DD-327F-4119-82B3-3E50C1F1F25B}" type="parTrans" cxnId="{B1B195A0-4BB5-46DC-8762-84DDEC280B67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A6126-F74B-45E7-BAEA-58866FBCCAF9}" type="sibTrans" cxnId="{B1B195A0-4BB5-46DC-8762-84DDEC280B67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BB4F160B-AC86-45FA-9441-30E6B46B14EE}" type="pres">
      <dgm:prSet presAssocID="{9C7C614F-AFBF-4061-8BB8-870067944E9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C8655-1F99-4385-99A5-8BF01F43CF42}" type="pres">
      <dgm:prSet presAssocID="{9C7C614F-AFBF-4061-8BB8-870067944E97}" presName="accent_2" presStyleCnt="0"/>
      <dgm:spPr/>
    </dgm:pt>
    <dgm:pt modelId="{88A1F633-6872-4715-A2A3-B31CDB11486A}" type="pres">
      <dgm:prSet presAssocID="{9C7C614F-AFBF-4061-8BB8-870067944E97}" presName="accentRepeatNode" presStyleLbl="solidFgAcc1" presStyleIdx="1" presStyleCnt="3"/>
      <dgm:spPr/>
    </dgm:pt>
    <dgm:pt modelId="{B7329ADE-EF65-42AF-91A2-866B06C378E2}" type="pres">
      <dgm:prSet presAssocID="{D05CF3BB-42F7-4335-B148-0A9E72B1C0B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364ED-18E7-4889-9C25-EF73D84C8EF8}" type="pres">
      <dgm:prSet presAssocID="{D05CF3BB-42F7-4335-B148-0A9E72B1C0B0}" presName="accent_3" presStyleCnt="0"/>
      <dgm:spPr/>
    </dgm:pt>
    <dgm:pt modelId="{0CE1D524-0277-4482-88AF-9AB3123E9423}" type="pres">
      <dgm:prSet presAssocID="{D05CF3BB-42F7-4335-B148-0A9E72B1C0B0}" presName="accentRepeatNode" presStyleLbl="solidFgAcc1" presStyleIdx="2" presStyleCnt="3"/>
      <dgm:spPr/>
    </dgm:pt>
  </dgm:ptLst>
  <dgm:cxnLst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31BBB828-AC95-4588-891A-B9F9D5A2FCD7}" type="presOf" srcId="{D05CF3BB-42F7-4335-B148-0A9E72B1C0B0}" destId="{B7329ADE-EF65-42AF-91A2-866B06C378E2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20FFF05C-282C-4E63-A5F5-60BC6A31D3F5}" srcId="{CF845803-1717-4F48-B710-F7F1B43013F3}" destId="{9C7C614F-AFBF-4061-8BB8-870067944E97}" srcOrd="1" destOrd="0" parTransId="{59B79846-3802-4651-9C48-F8E2175A1480}" sibTransId="{C5C8368B-88AE-4214-9EF9-9F8C3F339F53}"/>
    <dgm:cxn modelId="{B1B195A0-4BB5-46DC-8762-84DDEC280B67}" srcId="{CF845803-1717-4F48-B710-F7F1B43013F3}" destId="{D05CF3BB-42F7-4335-B148-0A9E72B1C0B0}" srcOrd="2" destOrd="0" parTransId="{F86280DD-327F-4119-82B3-3E50C1F1F25B}" sibTransId="{944A6126-F74B-45E7-BAEA-58866FBCCAF9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69D2CC28-56B7-418C-AC1D-CF8DDFA31F48}" type="presOf" srcId="{9C7C614F-AFBF-4061-8BB8-870067944E97}" destId="{BB4F160B-AC86-45FA-9441-30E6B46B14EE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D3DFA8FA-97D1-469D-833C-C9F844A4E94B}" type="presParOf" srcId="{962C2BD0-517B-4E9C-A037-D4A0806612C4}" destId="{BB4F160B-AC86-45FA-9441-30E6B46B14EE}" srcOrd="3" destOrd="0" presId="urn:microsoft.com/office/officeart/2008/layout/VerticalCurvedList"/>
    <dgm:cxn modelId="{171CF2ED-EB91-4FD9-A3C1-24B128469836}" type="presParOf" srcId="{962C2BD0-517B-4E9C-A037-D4A0806612C4}" destId="{108C8655-1F99-4385-99A5-8BF01F43CF42}" srcOrd="4" destOrd="0" presId="urn:microsoft.com/office/officeart/2008/layout/VerticalCurvedList"/>
    <dgm:cxn modelId="{91EF3CDC-D980-4119-AE4A-888FDA51EDF8}" type="presParOf" srcId="{108C8655-1F99-4385-99A5-8BF01F43CF42}" destId="{88A1F633-6872-4715-A2A3-B31CDB11486A}" srcOrd="0" destOrd="0" presId="urn:microsoft.com/office/officeart/2008/layout/VerticalCurvedList"/>
    <dgm:cxn modelId="{61335FD8-8C40-43E3-B49B-B48501480E82}" type="presParOf" srcId="{962C2BD0-517B-4E9C-A037-D4A0806612C4}" destId="{B7329ADE-EF65-42AF-91A2-866B06C378E2}" srcOrd="5" destOrd="0" presId="urn:microsoft.com/office/officeart/2008/layout/VerticalCurvedList"/>
    <dgm:cxn modelId="{ED498951-5D7A-4CED-9330-649112425B6E}" type="presParOf" srcId="{962C2BD0-517B-4E9C-A037-D4A0806612C4}" destId="{DC0364ED-18E7-4889-9C25-EF73D84C8EF8}" srcOrd="6" destOrd="0" presId="urn:microsoft.com/office/officeart/2008/layout/VerticalCurvedList"/>
    <dgm:cxn modelId="{8C954EE4-83BB-4DBE-A86C-B2DE5CEE42E7}" type="presParOf" srcId="{DC0364ED-18E7-4889-9C25-EF73D84C8EF8}" destId="{0CE1D524-0277-4482-88AF-9AB3123E94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B68AD-68B6-4D22-9FD7-6EB2E8D8A95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7B5D4A-FAB7-462D-9C77-104DE2FB1908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Материалы для производства кожаной обуви</a:t>
          </a:r>
          <a:endParaRPr lang="ru-RU" sz="2000" dirty="0"/>
        </a:p>
      </dgm:t>
    </dgm:pt>
    <dgm:pt modelId="{30715DDE-C02A-4645-AF0E-4AA7285BC873}" type="parTrans" cxnId="{BB1B7A53-5C21-4DD7-A713-4C947D564B20}">
      <dgm:prSet/>
      <dgm:spPr/>
      <dgm:t>
        <a:bodyPr/>
        <a:lstStyle/>
        <a:p>
          <a:endParaRPr lang="ru-RU" sz="3200"/>
        </a:p>
      </dgm:t>
    </dgm:pt>
    <dgm:pt modelId="{1229534E-1F53-4A2F-93FF-010F00465CDB}" type="sibTrans" cxnId="{BB1B7A53-5C21-4DD7-A713-4C947D564B20}">
      <dgm:prSet/>
      <dgm:spPr/>
      <dgm:t>
        <a:bodyPr/>
        <a:lstStyle/>
        <a:p>
          <a:endParaRPr lang="ru-RU" sz="3200"/>
        </a:p>
      </dgm:t>
    </dgm:pt>
    <dgm:pt modelId="{B40DC471-8684-44A9-9A20-9BAF92DBA12B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основные</a:t>
          </a:r>
          <a:endParaRPr lang="ru-RU" sz="2000" dirty="0"/>
        </a:p>
      </dgm:t>
    </dgm:pt>
    <dgm:pt modelId="{020C32E2-8D67-481D-ABD1-195D6F7CA91A}" type="parTrans" cxnId="{DE36F3D6-CA21-45D4-BDE7-9ED2D9224F66}">
      <dgm:prSet/>
      <dgm:spPr/>
      <dgm:t>
        <a:bodyPr/>
        <a:lstStyle/>
        <a:p>
          <a:endParaRPr lang="ru-RU" sz="3200"/>
        </a:p>
      </dgm:t>
    </dgm:pt>
    <dgm:pt modelId="{BCCB8A8C-0A87-4F96-9369-08E4AFCB5B33}" type="sibTrans" cxnId="{DE36F3D6-CA21-45D4-BDE7-9ED2D9224F66}">
      <dgm:prSet/>
      <dgm:spPr/>
      <dgm:t>
        <a:bodyPr/>
        <a:lstStyle/>
        <a:p>
          <a:endParaRPr lang="ru-RU" sz="3200"/>
        </a:p>
      </dgm:t>
    </dgm:pt>
    <dgm:pt modelId="{EDAA4061-C7B1-4CAC-9A01-034F2065CD9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вспомогательные</a:t>
          </a:r>
          <a:endParaRPr lang="ru-RU" sz="2000" dirty="0"/>
        </a:p>
      </dgm:t>
    </dgm:pt>
    <dgm:pt modelId="{087D7857-9CF8-498D-B236-05D0C27BC397}" type="parTrans" cxnId="{500FEA2C-C420-44F5-BB5C-FEADF7431590}">
      <dgm:prSet/>
      <dgm:spPr/>
      <dgm:t>
        <a:bodyPr/>
        <a:lstStyle/>
        <a:p>
          <a:endParaRPr lang="ru-RU" sz="3200"/>
        </a:p>
      </dgm:t>
    </dgm:pt>
    <dgm:pt modelId="{EF4117F7-716C-4E16-ABD3-B61706003060}" type="sibTrans" cxnId="{500FEA2C-C420-44F5-BB5C-FEADF7431590}">
      <dgm:prSet/>
      <dgm:spPr/>
      <dgm:t>
        <a:bodyPr/>
        <a:lstStyle/>
        <a:p>
          <a:endParaRPr lang="ru-RU" sz="3200"/>
        </a:p>
      </dgm:t>
    </dgm:pt>
    <dgm:pt modelId="{02E7BCD7-DA93-4020-814A-59B44D3C18F4}" type="pres">
      <dgm:prSet presAssocID="{CA0B68AD-68B6-4D22-9FD7-6EB2E8D8A9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079AF6-EC1C-4153-A164-AC13AB390E79}" type="pres">
      <dgm:prSet presAssocID="{1D7B5D4A-FAB7-462D-9C77-104DE2FB1908}" presName="hierRoot1" presStyleCnt="0"/>
      <dgm:spPr/>
    </dgm:pt>
    <dgm:pt modelId="{F028CAFF-B684-4707-96E8-C8F391C97A27}" type="pres">
      <dgm:prSet presAssocID="{1D7B5D4A-FAB7-462D-9C77-104DE2FB1908}" presName="composite" presStyleCnt="0"/>
      <dgm:spPr/>
    </dgm:pt>
    <dgm:pt modelId="{70F5B1F7-F00C-4B84-8EA7-BD223DEFB0FA}" type="pres">
      <dgm:prSet presAssocID="{1D7B5D4A-FAB7-462D-9C77-104DE2FB1908}" presName="background" presStyleLbl="node0" presStyleIdx="0" presStyleCnt="1"/>
      <dgm:spPr/>
    </dgm:pt>
    <dgm:pt modelId="{C2F32811-7544-478F-B30D-403EE845A374}" type="pres">
      <dgm:prSet presAssocID="{1D7B5D4A-FAB7-462D-9C77-104DE2FB1908}" presName="text" presStyleLbl="fgAcc0" presStyleIdx="0" presStyleCnt="1" custScaleX="3137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1FDD63-0E63-497C-9758-73844590A707}" type="pres">
      <dgm:prSet presAssocID="{1D7B5D4A-FAB7-462D-9C77-104DE2FB1908}" presName="hierChild2" presStyleCnt="0"/>
      <dgm:spPr/>
    </dgm:pt>
    <dgm:pt modelId="{931D1B42-AA90-4A15-B39A-AD5DE8272146}" type="pres">
      <dgm:prSet presAssocID="{020C32E2-8D67-481D-ABD1-195D6F7CA91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0F1C225-A292-440E-8E99-65FAE984EA63}" type="pres">
      <dgm:prSet presAssocID="{B40DC471-8684-44A9-9A20-9BAF92DBA12B}" presName="hierRoot2" presStyleCnt="0"/>
      <dgm:spPr/>
    </dgm:pt>
    <dgm:pt modelId="{E0D6879C-0A03-4FE9-9C34-A3FA1D2E3BC4}" type="pres">
      <dgm:prSet presAssocID="{B40DC471-8684-44A9-9A20-9BAF92DBA12B}" presName="composite2" presStyleCnt="0"/>
      <dgm:spPr/>
    </dgm:pt>
    <dgm:pt modelId="{93E365FC-29C5-4AFE-9844-FA4868C7BCE3}" type="pres">
      <dgm:prSet presAssocID="{B40DC471-8684-44A9-9A20-9BAF92DBA12B}" presName="background2" presStyleLbl="node2" presStyleIdx="0" presStyleCnt="2"/>
      <dgm:spPr/>
    </dgm:pt>
    <dgm:pt modelId="{00054008-2D1E-40F0-8B30-9D8119C2CE60}" type="pres">
      <dgm:prSet presAssocID="{B40DC471-8684-44A9-9A20-9BAF92DBA12B}" presName="text2" presStyleLbl="fgAcc2" presStyleIdx="0" presStyleCnt="2" custScaleX="171918" custLinFactNeighborX="-74023" custLinFactNeighborY="2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F8C442-5AC0-46C3-9565-202158CF3F34}" type="pres">
      <dgm:prSet presAssocID="{B40DC471-8684-44A9-9A20-9BAF92DBA12B}" presName="hierChild3" presStyleCnt="0"/>
      <dgm:spPr/>
    </dgm:pt>
    <dgm:pt modelId="{A1E8B158-C0F6-4D35-8243-30CF5BFD93E6}" type="pres">
      <dgm:prSet presAssocID="{087D7857-9CF8-498D-B236-05D0C27BC39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6D15D14-81CA-48E7-9CE3-CD6E5FC7809A}" type="pres">
      <dgm:prSet presAssocID="{EDAA4061-C7B1-4CAC-9A01-034F2065CD9F}" presName="hierRoot2" presStyleCnt="0"/>
      <dgm:spPr/>
    </dgm:pt>
    <dgm:pt modelId="{A67F7C59-40E8-492D-9E76-BB9A5D391339}" type="pres">
      <dgm:prSet presAssocID="{EDAA4061-C7B1-4CAC-9A01-034F2065CD9F}" presName="composite2" presStyleCnt="0"/>
      <dgm:spPr/>
    </dgm:pt>
    <dgm:pt modelId="{DF079024-30E0-4500-A4BA-0291589F8899}" type="pres">
      <dgm:prSet presAssocID="{EDAA4061-C7B1-4CAC-9A01-034F2065CD9F}" presName="background2" presStyleLbl="node2" presStyleIdx="1" presStyleCnt="2"/>
      <dgm:spPr/>
    </dgm:pt>
    <dgm:pt modelId="{863EE7FD-3142-452C-BCEC-3F75A1E5B121}" type="pres">
      <dgm:prSet presAssocID="{EDAA4061-C7B1-4CAC-9A01-034F2065CD9F}" presName="text2" presStyleLbl="fgAcc2" presStyleIdx="1" presStyleCnt="2" custScaleX="171918" custLinFactNeighborX="95794" custLinFactNeighborY="2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85ACEE-1FFA-4773-A32E-854201FC2379}" type="pres">
      <dgm:prSet presAssocID="{EDAA4061-C7B1-4CAC-9A01-034F2065CD9F}" presName="hierChild3" presStyleCnt="0"/>
      <dgm:spPr/>
    </dgm:pt>
  </dgm:ptLst>
  <dgm:cxnLst>
    <dgm:cxn modelId="{32EAF5A9-5EA6-41EB-98D7-1A382C2E5DDB}" type="presOf" srcId="{020C32E2-8D67-481D-ABD1-195D6F7CA91A}" destId="{931D1B42-AA90-4A15-B39A-AD5DE8272146}" srcOrd="0" destOrd="0" presId="urn:microsoft.com/office/officeart/2005/8/layout/hierarchy1"/>
    <dgm:cxn modelId="{FD5CD26A-A35F-4E4D-BF89-1741963E7A12}" type="presOf" srcId="{EDAA4061-C7B1-4CAC-9A01-034F2065CD9F}" destId="{863EE7FD-3142-452C-BCEC-3F75A1E5B121}" srcOrd="0" destOrd="0" presId="urn:microsoft.com/office/officeart/2005/8/layout/hierarchy1"/>
    <dgm:cxn modelId="{DE36F3D6-CA21-45D4-BDE7-9ED2D9224F66}" srcId="{1D7B5D4A-FAB7-462D-9C77-104DE2FB1908}" destId="{B40DC471-8684-44A9-9A20-9BAF92DBA12B}" srcOrd="0" destOrd="0" parTransId="{020C32E2-8D67-481D-ABD1-195D6F7CA91A}" sibTransId="{BCCB8A8C-0A87-4F96-9369-08E4AFCB5B33}"/>
    <dgm:cxn modelId="{15FE5AFC-C59A-4F78-853D-32FE523B980F}" type="presOf" srcId="{B40DC471-8684-44A9-9A20-9BAF92DBA12B}" destId="{00054008-2D1E-40F0-8B30-9D8119C2CE60}" srcOrd="0" destOrd="0" presId="urn:microsoft.com/office/officeart/2005/8/layout/hierarchy1"/>
    <dgm:cxn modelId="{6FC99FA7-5CFA-4064-8F1D-39F73296CAE8}" type="presOf" srcId="{CA0B68AD-68B6-4D22-9FD7-6EB2E8D8A95A}" destId="{02E7BCD7-DA93-4020-814A-59B44D3C18F4}" srcOrd="0" destOrd="0" presId="urn:microsoft.com/office/officeart/2005/8/layout/hierarchy1"/>
    <dgm:cxn modelId="{E50BC93F-38A2-4723-A92E-3CF893807CA9}" type="presOf" srcId="{1D7B5D4A-FAB7-462D-9C77-104DE2FB1908}" destId="{C2F32811-7544-478F-B30D-403EE845A374}" srcOrd="0" destOrd="0" presId="urn:microsoft.com/office/officeart/2005/8/layout/hierarchy1"/>
    <dgm:cxn modelId="{500FEA2C-C420-44F5-BB5C-FEADF7431590}" srcId="{1D7B5D4A-FAB7-462D-9C77-104DE2FB1908}" destId="{EDAA4061-C7B1-4CAC-9A01-034F2065CD9F}" srcOrd="1" destOrd="0" parTransId="{087D7857-9CF8-498D-B236-05D0C27BC397}" sibTransId="{EF4117F7-716C-4E16-ABD3-B61706003060}"/>
    <dgm:cxn modelId="{E380ED83-FA74-493F-81B5-B50DF0BA96A0}" type="presOf" srcId="{087D7857-9CF8-498D-B236-05D0C27BC397}" destId="{A1E8B158-C0F6-4D35-8243-30CF5BFD93E6}" srcOrd="0" destOrd="0" presId="urn:microsoft.com/office/officeart/2005/8/layout/hierarchy1"/>
    <dgm:cxn modelId="{BB1B7A53-5C21-4DD7-A713-4C947D564B20}" srcId="{CA0B68AD-68B6-4D22-9FD7-6EB2E8D8A95A}" destId="{1D7B5D4A-FAB7-462D-9C77-104DE2FB1908}" srcOrd="0" destOrd="0" parTransId="{30715DDE-C02A-4645-AF0E-4AA7285BC873}" sibTransId="{1229534E-1F53-4A2F-93FF-010F00465CDB}"/>
    <dgm:cxn modelId="{E3EACB7F-6829-42A0-B63D-7F04E0FA4694}" type="presParOf" srcId="{02E7BCD7-DA93-4020-814A-59B44D3C18F4}" destId="{68079AF6-EC1C-4153-A164-AC13AB390E79}" srcOrd="0" destOrd="0" presId="urn:microsoft.com/office/officeart/2005/8/layout/hierarchy1"/>
    <dgm:cxn modelId="{4648F163-4E76-40F5-B444-89F4ADF36572}" type="presParOf" srcId="{68079AF6-EC1C-4153-A164-AC13AB390E79}" destId="{F028CAFF-B684-4707-96E8-C8F391C97A27}" srcOrd="0" destOrd="0" presId="urn:microsoft.com/office/officeart/2005/8/layout/hierarchy1"/>
    <dgm:cxn modelId="{5E22B5CE-E6C8-4246-A209-59F7A65B5C02}" type="presParOf" srcId="{F028CAFF-B684-4707-96E8-C8F391C97A27}" destId="{70F5B1F7-F00C-4B84-8EA7-BD223DEFB0FA}" srcOrd="0" destOrd="0" presId="urn:microsoft.com/office/officeart/2005/8/layout/hierarchy1"/>
    <dgm:cxn modelId="{A5E6EFA8-A133-4DB5-9E0B-6492724C52CD}" type="presParOf" srcId="{F028CAFF-B684-4707-96E8-C8F391C97A27}" destId="{C2F32811-7544-478F-B30D-403EE845A374}" srcOrd="1" destOrd="0" presId="urn:microsoft.com/office/officeart/2005/8/layout/hierarchy1"/>
    <dgm:cxn modelId="{0BC90810-9A1D-4C71-A551-6A9F3D5775B6}" type="presParOf" srcId="{68079AF6-EC1C-4153-A164-AC13AB390E79}" destId="{281FDD63-0E63-497C-9758-73844590A707}" srcOrd="1" destOrd="0" presId="urn:microsoft.com/office/officeart/2005/8/layout/hierarchy1"/>
    <dgm:cxn modelId="{D0846F72-AFF2-4CAA-91E1-D390BC28BEA1}" type="presParOf" srcId="{281FDD63-0E63-497C-9758-73844590A707}" destId="{931D1B42-AA90-4A15-B39A-AD5DE8272146}" srcOrd="0" destOrd="0" presId="urn:microsoft.com/office/officeart/2005/8/layout/hierarchy1"/>
    <dgm:cxn modelId="{DD6D9206-1D05-4602-A99B-0A770BE5B9D3}" type="presParOf" srcId="{281FDD63-0E63-497C-9758-73844590A707}" destId="{30F1C225-A292-440E-8E99-65FAE984EA63}" srcOrd="1" destOrd="0" presId="urn:microsoft.com/office/officeart/2005/8/layout/hierarchy1"/>
    <dgm:cxn modelId="{1561194A-8DBB-4D95-8AFE-D2F328E26A6F}" type="presParOf" srcId="{30F1C225-A292-440E-8E99-65FAE984EA63}" destId="{E0D6879C-0A03-4FE9-9C34-A3FA1D2E3BC4}" srcOrd="0" destOrd="0" presId="urn:microsoft.com/office/officeart/2005/8/layout/hierarchy1"/>
    <dgm:cxn modelId="{ED6D6DA5-3CCC-43B4-8DEF-DAB7258C9F40}" type="presParOf" srcId="{E0D6879C-0A03-4FE9-9C34-A3FA1D2E3BC4}" destId="{93E365FC-29C5-4AFE-9844-FA4868C7BCE3}" srcOrd="0" destOrd="0" presId="urn:microsoft.com/office/officeart/2005/8/layout/hierarchy1"/>
    <dgm:cxn modelId="{7960E2D4-4849-4DB2-983F-5A763F82487C}" type="presParOf" srcId="{E0D6879C-0A03-4FE9-9C34-A3FA1D2E3BC4}" destId="{00054008-2D1E-40F0-8B30-9D8119C2CE60}" srcOrd="1" destOrd="0" presId="urn:microsoft.com/office/officeart/2005/8/layout/hierarchy1"/>
    <dgm:cxn modelId="{CE12E991-DF6E-4295-8715-F459025D2C12}" type="presParOf" srcId="{30F1C225-A292-440E-8E99-65FAE984EA63}" destId="{66F8C442-5AC0-46C3-9565-202158CF3F34}" srcOrd="1" destOrd="0" presId="urn:microsoft.com/office/officeart/2005/8/layout/hierarchy1"/>
    <dgm:cxn modelId="{39EEEDFC-7F96-46F1-9406-1D125DF57ED8}" type="presParOf" srcId="{281FDD63-0E63-497C-9758-73844590A707}" destId="{A1E8B158-C0F6-4D35-8243-30CF5BFD93E6}" srcOrd="2" destOrd="0" presId="urn:microsoft.com/office/officeart/2005/8/layout/hierarchy1"/>
    <dgm:cxn modelId="{43DB7002-6C21-476E-B53D-8F3DDFAD5B67}" type="presParOf" srcId="{281FDD63-0E63-497C-9758-73844590A707}" destId="{16D15D14-81CA-48E7-9CE3-CD6E5FC7809A}" srcOrd="3" destOrd="0" presId="urn:microsoft.com/office/officeart/2005/8/layout/hierarchy1"/>
    <dgm:cxn modelId="{E74E633F-3779-4A1A-9269-212C8C76B477}" type="presParOf" srcId="{16D15D14-81CA-48E7-9CE3-CD6E5FC7809A}" destId="{A67F7C59-40E8-492D-9E76-BB9A5D391339}" srcOrd="0" destOrd="0" presId="urn:microsoft.com/office/officeart/2005/8/layout/hierarchy1"/>
    <dgm:cxn modelId="{E2FA0B12-873D-43C5-B260-25888956D0E3}" type="presParOf" srcId="{A67F7C59-40E8-492D-9E76-BB9A5D391339}" destId="{DF079024-30E0-4500-A4BA-0291589F8899}" srcOrd="0" destOrd="0" presId="urn:microsoft.com/office/officeart/2005/8/layout/hierarchy1"/>
    <dgm:cxn modelId="{00F0CEA9-81F9-4A1F-9506-9F8D7711EB5B}" type="presParOf" srcId="{A67F7C59-40E8-492D-9E76-BB9A5D391339}" destId="{863EE7FD-3142-452C-BCEC-3F75A1E5B121}" srcOrd="1" destOrd="0" presId="urn:microsoft.com/office/officeart/2005/8/layout/hierarchy1"/>
    <dgm:cxn modelId="{BDD2A31B-16EC-43CE-9E5E-58C168F3AB8B}" type="presParOf" srcId="{16D15D14-81CA-48E7-9CE3-CD6E5FC7809A}" destId="{5585ACEE-1FFA-4773-A32E-854201FC23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7BD38-A03F-46B3-857E-3A681D4A4CD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F81601-8EDA-4EF2-952D-FBAB9AA91DDB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Проектирование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0D1432-1F75-4751-9E4F-1E9428CBEB9F}" type="parTrans" cxnId="{41FA4C3D-D2FE-41A6-A094-70636B39E37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922849-C96C-46C9-A32E-70460132264A}" type="sibTrans" cxnId="{41FA4C3D-D2FE-41A6-A094-70636B39E37C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96810-B49A-457C-932A-749411278D85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Раскрой материалов на детали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F2C12-ADBC-44FF-8A55-C284DFC294BC}" type="parTrans" cxnId="{D171ACE0-3EE8-4537-804D-7D6B370B7556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5A60A-7D4C-4F67-A28A-01FE784CCE8E}" type="sibTrans" cxnId="{D171ACE0-3EE8-4537-804D-7D6B370B7556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6CB8B-46DF-4FE2-8809-A0033634799E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Сборка заготовки верха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3584C2-44F4-45FF-9C09-CE052D9B9CFE}" type="parTrans" cxnId="{ED07689A-1281-4A27-87FD-9E01782674D4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4184C-5A6B-4AF5-B845-0493103EE13B}" type="sibTrans" cxnId="{ED07689A-1281-4A27-87FD-9E01782674D4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6773F-28A4-4817-8010-2B3FBFDA19BE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Формование верха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AC814-D94E-4EB7-B9D4-4A213D70747F}" type="parTrans" cxnId="{7D954A27-C5E2-472E-8918-CD4E0D59EF80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61BDB-842C-4DA0-9F68-F347E2C450A0}" type="sibTrans" cxnId="{7D954A27-C5E2-472E-8918-CD4E0D59EF80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0A205-B7D8-41EE-A32C-D53A6D975DFB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Прикрепление подошв и каблуков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B3927-F36C-450C-9069-DDFEB44568B9}" type="parTrans" cxnId="{ED03F24E-6EEC-4518-9238-99F15DFB251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12758-3F46-4087-93E2-E361353252E8}" type="sibTrans" cxnId="{ED03F24E-6EEC-4518-9238-99F15DFB251B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BA067-F539-48A5-8CC8-440B6047C132}">
      <dgm:prSet phldrT="[Текст]" custT="1"/>
      <dgm:spPr>
        <a:solidFill>
          <a:schemeClr val="bg1"/>
        </a:solidFill>
        <a:ln w="44450" cmpd="thickThin">
          <a:solidFill>
            <a:srgbClr val="FF0000"/>
          </a:solidFill>
        </a:ln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Отделка </a:t>
          </a:r>
          <a:endParaRPr lang="ru-RU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BAE82-BFCE-406C-9410-A7370EE2F172}" type="parTrans" cxnId="{0D94B41D-822D-408D-AEE4-7B31B3B5EACF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ED43C-6916-4272-9452-B69618339764}" type="sibTrans" cxnId="{0D94B41D-822D-408D-AEE4-7B31B3B5EACF}">
      <dgm:prSet/>
      <dgm:spPr>
        <a:ln w="63500">
          <a:solidFill>
            <a:schemeClr val="tx1"/>
          </a:solidFill>
        </a:ln>
      </dgm:spPr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6B703-5A15-4454-B62F-B4F3B69A40CE}" type="pres">
      <dgm:prSet presAssocID="{4E77BD38-A03F-46B3-857E-3A681D4A4CD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155A46-4E2B-4964-8729-F7823E2D09F3}" type="pres">
      <dgm:prSet presAssocID="{FEF81601-8EDA-4EF2-952D-FBAB9AA91DDB}" presName="node" presStyleLbl="node1" presStyleIdx="0" presStyleCnt="6" custScaleX="216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C5DAE-9C29-40DA-AEEF-B0476953E586}" type="pres">
      <dgm:prSet presAssocID="{FEF81601-8EDA-4EF2-952D-FBAB9AA91DDB}" presName="spNode" presStyleCnt="0"/>
      <dgm:spPr/>
    </dgm:pt>
    <dgm:pt modelId="{262D65BA-01A3-4050-86C7-46352BB84D00}" type="pres">
      <dgm:prSet presAssocID="{79922849-C96C-46C9-A32E-70460132264A}" presName="sibTrans" presStyleLbl="sibTrans1D1" presStyleIdx="0" presStyleCnt="6"/>
      <dgm:spPr/>
      <dgm:t>
        <a:bodyPr/>
        <a:lstStyle/>
        <a:p>
          <a:endParaRPr lang="ru-RU"/>
        </a:p>
      </dgm:t>
    </dgm:pt>
    <dgm:pt modelId="{24DD64BF-0A17-480E-A2EE-396E7C885249}" type="pres">
      <dgm:prSet presAssocID="{E8C96810-B49A-457C-932A-749411278D85}" presName="node" presStyleLbl="node1" presStyleIdx="1" presStyleCnt="6" custScaleX="239395" custRadScaleRad="208412" custRadScaleInc="90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211E1-8183-4710-8518-B9EF02638E05}" type="pres">
      <dgm:prSet presAssocID="{E8C96810-B49A-457C-932A-749411278D85}" presName="spNode" presStyleCnt="0"/>
      <dgm:spPr/>
    </dgm:pt>
    <dgm:pt modelId="{38113AED-C338-4EE4-9273-527F4A81C425}" type="pres">
      <dgm:prSet presAssocID="{4205A60A-7D4C-4F67-A28A-01FE784CCE8E}" presName="sibTrans" presStyleLbl="sibTrans1D1" presStyleIdx="1" presStyleCnt="6"/>
      <dgm:spPr/>
      <dgm:t>
        <a:bodyPr/>
        <a:lstStyle/>
        <a:p>
          <a:endParaRPr lang="ru-RU"/>
        </a:p>
      </dgm:t>
    </dgm:pt>
    <dgm:pt modelId="{2ACA2735-5671-460D-B92E-E5942222462E}" type="pres">
      <dgm:prSet presAssocID="{E026CB8B-46DF-4FE2-8809-A0033634799E}" presName="node" presStyleLbl="node1" presStyleIdx="2" presStyleCnt="6" custScaleX="241444" custRadScaleRad="191449" custRadScaleInc="-901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64226-AF6B-4E2A-9534-DAD7BEECC3D4}" type="pres">
      <dgm:prSet presAssocID="{E026CB8B-46DF-4FE2-8809-A0033634799E}" presName="spNode" presStyleCnt="0"/>
      <dgm:spPr/>
    </dgm:pt>
    <dgm:pt modelId="{650E940D-B9BE-4352-9C82-53EB1661FEC8}" type="pres">
      <dgm:prSet presAssocID="{69A4184C-5A6B-4AF5-B845-0493103EE13B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FA5BA82-FCAA-4943-8024-01B8ED4CFD14}" type="pres">
      <dgm:prSet presAssocID="{9FD6773F-28A4-4817-8010-2B3FBFDA19BE}" presName="node" presStyleLbl="node1" presStyleIdx="3" presStyleCnt="6" custScaleX="186467" custRadScaleRad="96895" custRadScaleInc="3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CC2BF-70B9-49F9-B42D-6FD343765012}" type="pres">
      <dgm:prSet presAssocID="{9FD6773F-28A4-4817-8010-2B3FBFDA19BE}" presName="spNode" presStyleCnt="0"/>
      <dgm:spPr/>
    </dgm:pt>
    <dgm:pt modelId="{876EAC2D-1727-4B71-9101-46D7169645D7}" type="pres">
      <dgm:prSet presAssocID="{65861BDB-842C-4DA0-9F68-F347E2C450A0}" presName="sibTrans" presStyleLbl="sibTrans1D1" presStyleIdx="3" presStyleCnt="6"/>
      <dgm:spPr/>
      <dgm:t>
        <a:bodyPr/>
        <a:lstStyle/>
        <a:p>
          <a:endParaRPr lang="ru-RU"/>
        </a:p>
      </dgm:t>
    </dgm:pt>
    <dgm:pt modelId="{FF56C56D-30B3-4863-9F75-843C8E26CA89}" type="pres">
      <dgm:prSet presAssocID="{D950A205-B7D8-41EE-A32C-D53A6D975DFB}" presName="node" presStyleLbl="node1" presStyleIdx="4" presStyleCnt="6" custScaleX="239260" custRadScaleRad="193999" custRadScaleInc="90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46BA4-6C9F-4DBC-82A2-9948D713ABEA}" type="pres">
      <dgm:prSet presAssocID="{D950A205-B7D8-41EE-A32C-D53A6D975DFB}" presName="spNode" presStyleCnt="0"/>
      <dgm:spPr/>
    </dgm:pt>
    <dgm:pt modelId="{6C5F1128-281B-4F68-BDD0-82D531D2DA0B}" type="pres">
      <dgm:prSet presAssocID="{DE012758-3F46-4087-93E2-E361353252E8}" presName="sibTrans" presStyleLbl="sibTrans1D1" presStyleIdx="4" presStyleCnt="6"/>
      <dgm:spPr/>
      <dgm:t>
        <a:bodyPr/>
        <a:lstStyle/>
        <a:p>
          <a:endParaRPr lang="ru-RU"/>
        </a:p>
      </dgm:t>
    </dgm:pt>
    <dgm:pt modelId="{97ABA125-515E-4807-BE45-527AA541D8AD}" type="pres">
      <dgm:prSet presAssocID="{780BA067-F539-48A5-8CC8-440B6047C132}" presName="node" presStyleLbl="node1" presStyleIdx="5" presStyleCnt="6" custScaleX="235531" custRadScaleRad="207895" custRadScaleInc="-86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6ECD5-2A18-4A19-B170-CA4EFA91757D}" type="pres">
      <dgm:prSet presAssocID="{780BA067-F539-48A5-8CC8-440B6047C132}" presName="spNode" presStyleCnt="0"/>
      <dgm:spPr/>
    </dgm:pt>
    <dgm:pt modelId="{38645A18-2415-4213-BAB3-8AB412E2FB91}" type="pres">
      <dgm:prSet presAssocID="{5A1ED43C-6916-4272-9452-B69618339764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41FA4C3D-D2FE-41A6-A094-70636B39E37C}" srcId="{4E77BD38-A03F-46B3-857E-3A681D4A4CD9}" destId="{FEF81601-8EDA-4EF2-952D-FBAB9AA91DDB}" srcOrd="0" destOrd="0" parTransId="{A80D1432-1F75-4751-9E4F-1E9428CBEB9F}" sibTransId="{79922849-C96C-46C9-A32E-70460132264A}"/>
    <dgm:cxn modelId="{B707B6FE-19D5-4AE7-86C6-10B3CC245AB5}" type="presOf" srcId="{E026CB8B-46DF-4FE2-8809-A0033634799E}" destId="{2ACA2735-5671-460D-B92E-E5942222462E}" srcOrd="0" destOrd="0" presId="urn:microsoft.com/office/officeart/2005/8/layout/cycle5"/>
    <dgm:cxn modelId="{7D954A27-C5E2-472E-8918-CD4E0D59EF80}" srcId="{4E77BD38-A03F-46B3-857E-3A681D4A4CD9}" destId="{9FD6773F-28A4-4817-8010-2B3FBFDA19BE}" srcOrd="3" destOrd="0" parTransId="{C3CAC814-D94E-4EB7-B9D4-4A213D70747F}" sibTransId="{65861BDB-842C-4DA0-9F68-F347E2C450A0}"/>
    <dgm:cxn modelId="{1CB65004-7BF7-42ED-8564-A0704E7D25F8}" type="presOf" srcId="{780BA067-F539-48A5-8CC8-440B6047C132}" destId="{97ABA125-515E-4807-BE45-527AA541D8AD}" srcOrd="0" destOrd="0" presId="urn:microsoft.com/office/officeart/2005/8/layout/cycle5"/>
    <dgm:cxn modelId="{63A11445-8BA4-4502-8436-290455C40886}" type="presOf" srcId="{4205A60A-7D4C-4F67-A28A-01FE784CCE8E}" destId="{38113AED-C338-4EE4-9273-527F4A81C425}" srcOrd="0" destOrd="0" presId="urn:microsoft.com/office/officeart/2005/8/layout/cycle5"/>
    <dgm:cxn modelId="{3103346E-FEC2-4F12-8553-18152DCABCCD}" type="presOf" srcId="{79922849-C96C-46C9-A32E-70460132264A}" destId="{262D65BA-01A3-4050-86C7-46352BB84D00}" srcOrd="0" destOrd="0" presId="urn:microsoft.com/office/officeart/2005/8/layout/cycle5"/>
    <dgm:cxn modelId="{ED07689A-1281-4A27-87FD-9E01782674D4}" srcId="{4E77BD38-A03F-46B3-857E-3A681D4A4CD9}" destId="{E026CB8B-46DF-4FE2-8809-A0033634799E}" srcOrd="2" destOrd="0" parTransId="{943584C2-44F4-45FF-9C09-CE052D9B9CFE}" sibTransId="{69A4184C-5A6B-4AF5-B845-0493103EE13B}"/>
    <dgm:cxn modelId="{970B9513-B6B0-4A88-BF84-9E535FE75D59}" type="presOf" srcId="{4E77BD38-A03F-46B3-857E-3A681D4A4CD9}" destId="{F676B703-5A15-4454-B62F-B4F3B69A40CE}" srcOrd="0" destOrd="0" presId="urn:microsoft.com/office/officeart/2005/8/layout/cycle5"/>
    <dgm:cxn modelId="{D2052906-D0B5-4062-939C-93595A3AB1DD}" type="presOf" srcId="{FEF81601-8EDA-4EF2-952D-FBAB9AA91DDB}" destId="{94155A46-4E2B-4964-8729-F7823E2D09F3}" srcOrd="0" destOrd="0" presId="urn:microsoft.com/office/officeart/2005/8/layout/cycle5"/>
    <dgm:cxn modelId="{0D94B41D-822D-408D-AEE4-7B31B3B5EACF}" srcId="{4E77BD38-A03F-46B3-857E-3A681D4A4CD9}" destId="{780BA067-F539-48A5-8CC8-440B6047C132}" srcOrd="5" destOrd="0" parTransId="{7E8BAE82-BFCE-406C-9410-A7370EE2F172}" sibTransId="{5A1ED43C-6916-4272-9452-B69618339764}"/>
    <dgm:cxn modelId="{ED03F24E-6EEC-4518-9238-99F15DFB251B}" srcId="{4E77BD38-A03F-46B3-857E-3A681D4A4CD9}" destId="{D950A205-B7D8-41EE-A32C-D53A6D975DFB}" srcOrd="4" destOrd="0" parTransId="{D0CB3927-F36C-450C-9069-DDFEB44568B9}" sibTransId="{DE012758-3F46-4087-93E2-E361353252E8}"/>
    <dgm:cxn modelId="{418676A6-B5C8-4D62-89B6-34B5419484A8}" type="presOf" srcId="{DE012758-3F46-4087-93E2-E361353252E8}" destId="{6C5F1128-281B-4F68-BDD0-82D531D2DA0B}" srcOrd="0" destOrd="0" presId="urn:microsoft.com/office/officeart/2005/8/layout/cycle5"/>
    <dgm:cxn modelId="{0BF68A3A-0FC9-45C0-83C5-559749D874FB}" type="presOf" srcId="{69A4184C-5A6B-4AF5-B845-0493103EE13B}" destId="{650E940D-B9BE-4352-9C82-53EB1661FEC8}" srcOrd="0" destOrd="0" presId="urn:microsoft.com/office/officeart/2005/8/layout/cycle5"/>
    <dgm:cxn modelId="{F52DB092-CE49-4AF3-9A79-01DC7F04FCF8}" type="presOf" srcId="{9FD6773F-28A4-4817-8010-2B3FBFDA19BE}" destId="{8FA5BA82-FCAA-4943-8024-01B8ED4CFD14}" srcOrd="0" destOrd="0" presId="urn:microsoft.com/office/officeart/2005/8/layout/cycle5"/>
    <dgm:cxn modelId="{B15343DD-33E4-4A07-95AD-22C4BEB90045}" type="presOf" srcId="{65861BDB-842C-4DA0-9F68-F347E2C450A0}" destId="{876EAC2D-1727-4B71-9101-46D7169645D7}" srcOrd="0" destOrd="0" presId="urn:microsoft.com/office/officeart/2005/8/layout/cycle5"/>
    <dgm:cxn modelId="{D171ACE0-3EE8-4537-804D-7D6B370B7556}" srcId="{4E77BD38-A03F-46B3-857E-3A681D4A4CD9}" destId="{E8C96810-B49A-457C-932A-749411278D85}" srcOrd="1" destOrd="0" parTransId="{DB4F2C12-ADBC-44FF-8A55-C284DFC294BC}" sibTransId="{4205A60A-7D4C-4F67-A28A-01FE784CCE8E}"/>
    <dgm:cxn modelId="{AA59FA50-1AA7-44A0-A24D-A248A6F4F018}" type="presOf" srcId="{E8C96810-B49A-457C-932A-749411278D85}" destId="{24DD64BF-0A17-480E-A2EE-396E7C885249}" srcOrd="0" destOrd="0" presId="urn:microsoft.com/office/officeart/2005/8/layout/cycle5"/>
    <dgm:cxn modelId="{20B42A84-E310-4D3F-807A-6F8CC8D6EFC8}" type="presOf" srcId="{5A1ED43C-6916-4272-9452-B69618339764}" destId="{38645A18-2415-4213-BAB3-8AB412E2FB91}" srcOrd="0" destOrd="0" presId="urn:microsoft.com/office/officeart/2005/8/layout/cycle5"/>
    <dgm:cxn modelId="{F5295675-9B60-4066-BC4F-3452F25429F4}" type="presOf" srcId="{D950A205-B7D8-41EE-A32C-D53A6D975DFB}" destId="{FF56C56D-30B3-4863-9F75-843C8E26CA89}" srcOrd="0" destOrd="0" presId="urn:microsoft.com/office/officeart/2005/8/layout/cycle5"/>
    <dgm:cxn modelId="{D44B56DE-9E85-4646-B56C-F64FCF2FE15D}" type="presParOf" srcId="{F676B703-5A15-4454-B62F-B4F3B69A40CE}" destId="{94155A46-4E2B-4964-8729-F7823E2D09F3}" srcOrd="0" destOrd="0" presId="urn:microsoft.com/office/officeart/2005/8/layout/cycle5"/>
    <dgm:cxn modelId="{428F14C7-E30A-46DB-ABAB-B0760B53C231}" type="presParOf" srcId="{F676B703-5A15-4454-B62F-B4F3B69A40CE}" destId="{C1CC5DAE-9C29-40DA-AEEF-B0476953E586}" srcOrd="1" destOrd="0" presId="urn:microsoft.com/office/officeart/2005/8/layout/cycle5"/>
    <dgm:cxn modelId="{CF253FFD-C93F-4E00-AC2D-FA343A0A7B3D}" type="presParOf" srcId="{F676B703-5A15-4454-B62F-B4F3B69A40CE}" destId="{262D65BA-01A3-4050-86C7-46352BB84D00}" srcOrd="2" destOrd="0" presId="urn:microsoft.com/office/officeart/2005/8/layout/cycle5"/>
    <dgm:cxn modelId="{B3D62DD3-19B0-4932-BAFB-BCCF8E6059E5}" type="presParOf" srcId="{F676B703-5A15-4454-B62F-B4F3B69A40CE}" destId="{24DD64BF-0A17-480E-A2EE-396E7C885249}" srcOrd="3" destOrd="0" presId="urn:microsoft.com/office/officeart/2005/8/layout/cycle5"/>
    <dgm:cxn modelId="{FD6B2D8E-75DD-49DB-B243-9394DB34AF50}" type="presParOf" srcId="{F676B703-5A15-4454-B62F-B4F3B69A40CE}" destId="{8B7211E1-8183-4710-8518-B9EF02638E05}" srcOrd="4" destOrd="0" presId="urn:microsoft.com/office/officeart/2005/8/layout/cycle5"/>
    <dgm:cxn modelId="{DBC9E925-DA77-4A5D-B827-BD0A3FCB925B}" type="presParOf" srcId="{F676B703-5A15-4454-B62F-B4F3B69A40CE}" destId="{38113AED-C338-4EE4-9273-527F4A81C425}" srcOrd="5" destOrd="0" presId="urn:microsoft.com/office/officeart/2005/8/layout/cycle5"/>
    <dgm:cxn modelId="{BF83F7FD-044B-4B4E-AB64-F2C401BE027A}" type="presParOf" srcId="{F676B703-5A15-4454-B62F-B4F3B69A40CE}" destId="{2ACA2735-5671-460D-B92E-E5942222462E}" srcOrd="6" destOrd="0" presId="urn:microsoft.com/office/officeart/2005/8/layout/cycle5"/>
    <dgm:cxn modelId="{CB1511F8-A597-427B-96A2-634DC2877C8B}" type="presParOf" srcId="{F676B703-5A15-4454-B62F-B4F3B69A40CE}" destId="{01564226-AF6B-4E2A-9534-DAD7BEECC3D4}" srcOrd="7" destOrd="0" presId="urn:microsoft.com/office/officeart/2005/8/layout/cycle5"/>
    <dgm:cxn modelId="{49930067-C30C-4A51-869D-119F43E0158E}" type="presParOf" srcId="{F676B703-5A15-4454-B62F-B4F3B69A40CE}" destId="{650E940D-B9BE-4352-9C82-53EB1661FEC8}" srcOrd="8" destOrd="0" presId="urn:microsoft.com/office/officeart/2005/8/layout/cycle5"/>
    <dgm:cxn modelId="{ABEBADA0-231D-4CDA-A635-25BB18FDE1F4}" type="presParOf" srcId="{F676B703-5A15-4454-B62F-B4F3B69A40CE}" destId="{8FA5BA82-FCAA-4943-8024-01B8ED4CFD14}" srcOrd="9" destOrd="0" presId="urn:microsoft.com/office/officeart/2005/8/layout/cycle5"/>
    <dgm:cxn modelId="{02937325-0F03-4ED2-8731-3D371ABAEDE0}" type="presParOf" srcId="{F676B703-5A15-4454-B62F-B4F3B69A40CE}" destId="{3AFCC2BF-70B9-49F9-B42D-6FD343765012}" srcOrd="10" destOrd="0" presId="urn:microsoft.com/office/officeart/2005/8/layout/cycle5"/>
    <dgm:cxn modelId="{E56451B2-FE2F-4EA0-8925-ACB7A7998B42}" type="presParOf" srcId="{F676B703-5A15-4454-B62F-B4F3B69A40CE}" destId="{876EAC2D-1727-4B71-9101-46D7169645D7}" srcOrd="11" destOrd="0" presId="urn:microsoft.com/office/officeart/2005/8/layout/cycle5"/>
    <dgm:cxn modelId="{F7439492-C106-4667-AEB2-3B4E42914C71}" type="presParOf" srcId="{F676B703-5A15-4454-B62F-B4F3B69A40CE}" destId="{FF56C56D-30B3-4863-9F75-843C8E26CA89}" srcOrd="12" destOrd="0" presId="urn:microsoft.com/office/officeart/2005/8/layout/cycle5"/>
    <dgm:cxn modelId="{ECB552D9-DEB0-4BC1-A39A-302C74ECDD9E}" type="presParOf" srcId="{F676B703-5A15-4454-B62F-B4F3B69A40CE}" destId="{49246BA4-6C9F-4DBC-82A2-9948D713ABEA}" srcOrd="13" destOrd="0" presId="urn:microsoft.com/office/officeart/2005/8/layout/cycle5"/>
    <dgm:cxn modelId="{3CC12899-0359-4C26-A074-48C806C3F171}" type="presParOf" srcId="{F676B703-5A15-4454-B62F-B4F3B69A40CE}" destId="{6C5F1128-281B-4F68-BDD0-82D531D2DA0B}" srcOrd="14" destOrd="0" presId="urn:microsoft.com/office/officeart/2005/8/layout/cycle5"/>
    <dgm:cxn modelId="{8C4D24B8-175A-4F93-80EC-2031A7374BC3}" type="presParOf" srcId="{F676B703-5A15-4454-B62F-B4F3B69A40CE}" destId="{97ABA125-515E-4807-BE45-527AA541D8AD}" srcOrd="15" destOrd="0" presId="urn:microsoft.com/office/officeart/2005/8/layout/cycle5"/>
    <dgm:cxn modelId="{06CEF95D-D075-4AC3-ABC4-B5D2F9E6D36B}" type="presParOf" srcId="{F676B703-5A15-4454-B62F-B4F3B69A40CE}" destId="{CFD6ECD5-2A18-4A19-B170-CA4EFA91757D}" srcOrd="16" destOrd="0" presId="urn:microsoft.com/office/officeart/2005/8/layout/cycle5"/>
    <dgm:cxn modelId="{DD4A1CC2-5DAD-4848-988C-7120F894E39C}" type="presParOf" srcId="{F676B703-5A15-4454-B62F-B4F3B69A40CE}" destId="{38645A18-2415-4213-BAB3-8AB412E2FB91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694B10-F128-4754-AF42-A448BF9DC5D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988A42-3334-422C-852E-7618D486E228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Методы крепления подошвы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A405166-D12A-4E15-AC0E-A93043FE1BBA}" type="parTrans" cxnId="{1B989F25-D538-4BCC-AE45-1A1A6B133AD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F8BA443-693B-49C3-B99B-91E8DD2C230E}" type="sibTrans" cxnId="{1B989F25-D538-4BCC-AE45-1A1A6B133AD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5547B3E3-8222-4D75-807D-7E426BC4CD39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Химические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DC66EB9-F8FD-41A5-9A97-4C186587F583}" type="parTrans" cxnId="{BB81CC5F-7ECD-4F65-B5E0-C445C69EE820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E9082C4-EDFA-47AD-8AD6-22CD90539EC4}" type="sibTrans" cxnId="{BB81CC5F-7ECD-4F65-B5E0-C445C69EE820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1AE1A16-CA1B-479A-A347-A9F9C1E017E0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Механические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AFB52E2-A433-4420-AC1E-579A99B56D0E}" type="parTrans" cxnId="{1C157749-A859-4771-95D9-94BD09F24882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EBA38FBF-1B19-46E7-9B9F-922DBD93F55A}" type="sibTrans" cxnId="{1C157749-A859-4771-95D9-94BD09F24882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780386E2-6490-4FB1-9DB5-1258A02F1C7C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Ниточные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70FE901-BA95-4E35-94EC-44EEBCB7E2AC}" type="parTrans" cxnId="{70D1F408-DA29-4F88-8F51-D976489A97BB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741A77B6-2041-4840-B25E-C21D5F49D3F1}" type="sibTrans" cxnId="{70D1F408-DA29-4F88-8F51-D976489A97B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2202D9CB-D4DF-4F4B-AA3D-355D8B8A1744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Шпилечные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B1EA7A7-26CD-4072-9B4C-113E37B1427E}" type="parTrans" cxnId="{EB216586-8C1A-43DC-A9FA-C809D75AD072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D77B3A31-2AAB-4EFC-B275-37223E0BBE8A}" type="sibTrans" cxnId="{EB216586-8C1A-43DC-A9FA-C809D75AD072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7F253CF8-9157-4A34-8EEF-8A31B8839F28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Комбинированные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5312ACF-9807-4C27-9B0B-0BAF7A2D5AE1}" type="parTrans" cxnId="{F5BEBE6C-BFD5-451D-8A0A-C0E1A0F725B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E7D6472-111D-4D71-B804-9F2041057F74}" type="sibTrans" cxnId="{F5BEBE6C-BFD5-451D-8A0A-C0E1A0F725B8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0487243-51CB-4058-B782-5C30EB62CD5A}" type="pres">
      <dgm:prSet presAssocID="{20694B10-F128-4754-AF42-A448BF9DC5D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83CD73-E197-4243-9E42-1E55097F7830}" type="pres">
      <dgm:prSet presAssocID="{71988A42-3334-422C-852E-7618D486E228}" presName="hierRoot1" presStyleCnt="0"/>
      <dgm:spPr/>
    </dgm:pt>
    <dgm:pt modelId="{C2614CE2-2E52-4FA5-84EA-D5238C763A20}" type="pres">
      <dgm:prSet presAssocID="{71988A42-3334-422C-852E-7618D486E228}" presName="composite" presStyleCnt="0"/>
      <dgm:spPr/>
    </dgm:pt>
    <dgm:pt modelId="{58BEA86B-1AC4-4B7F-818C-EFA7589DC244}" type="pres">
      <dgm:prSet presAssocID="{71988A42-3334-422C-852E-7618D486E228}" presName="background" presStyleLbl="node0" presStyleIdx="0" presStyleCn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D25DDA16-C82C-48F4-9D9A-0BDA69CBF251}" type="pres">
      <dgm:prSet presAssocID="{71988A42-3334-422C-852E-7618D486E228}" presName="text" presStyleLbl="fgAcc0" presStyleIdx="0" presStyleCnt="1" custScaleX="473459" custLinFactNeighborX="23542" custLinFactNeighborY="-9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EE2AEC-053C-4D90-8F3D-AF38AA298B50}" type="pres">
      <dgm:prSet presAssocID="{71988A42-3334-422C-852E-7618D486E228}" presName="hierChild2" presStyleCnt="0"/>
      <dgm:spPr/>
    </dgm:pt>
    <dgm:pt modelId="{382CB665-EBD5-42FC-8C28-FB263D2FF9A0}" type="pres">
      <dgm:prSet presAssocID="{DDC66EB9-F8FD-41A5-9A97-4C186587F583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BEEDB2A-1DF5-4BE9-AE25-76708DC49AF5}" type="pres">
      <dgm:prSet presAssocID="{5547B3E3-8222-4D75-807D-7E426BC4CD39}" presName="hierRoot2" presStyleCnt="0"/>
      <dgm:spPr/>
    </dgm:pt>
    <dgm:pt modelId="{7074CB6D-E0A1-4954-8B20-9F91A5DAF9A2}" type="pres">
      <dgm:prSet presAssocID="{5547B3E3-8222-4D75-807D-7E426BC4CD39}" presName="composite2" presStyleCnt="0"/>
      <dgm:spPr/>
    </dgm:pt>
    <dgm:pt modelId="{13A074B7-621C-465E-81D6-5BF60C5AD7AD}" type="pres">
      <dgm:prSet presAssocID="{5547B3E3-8222-4D75-807D-7E426BC4CD39}" presName="background2" presStyleLbl="node2" presStyleIdx="0" presStyleCnt="3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5DCE6103-B498-44FD-8854-88EA0EB892CE}" type="pres">
      <dgm:prSet presAssocID="{5547B3E3-8222-4D75-807D-7E426BC4CD39}" presName="text2" presStyleLbl="fgAcc2" presStyleIdx="0" presStyleCnt="3" custScaleX="189339" custLinFactNeighborX="2311" custLinFactNeighborY="-2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C33B11-ED60-4F14-A4C2-13EB3D49E502}" type="pres">
      <dgm:prSet presAssocID="{5547B3E3-8222-4D75-807D-7E426BC4CD39}" presName="hierChild3" presStyleCnt="0"/>
      <dgm:spPr/>
    </dgm:pt>
    <dgm:pt modelId="{1868AEEE-20A4-4D24-A4CD-C3406501D858}" type="pres">
      <dgm:prSet presAssocID="{25312ACF-9807-4C27-9B0B-0BAF7A2D5AE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674A5F7-8083-41DA-BFEC-E3E5CFDAEFEA}" type="pres">
      <dgm:prSet presAssocID="{7F253CF8-9157-4A34-8EEF-8A31B8839F28}" presName="hierRoot2" presStyleCnt="0"/>
      <dgm:spPr/>
    </dgm:pt>
    <dgm:pt modelId="{D5F27128-979F-480F-8629-E3356B6A1968}" type="pres">
      <dgm:prSet presAssocID="{7F253CF8-9157-4A34-8EEF-8A31B8839F28}" presName="composite2" presStyleCnt="0"/>
      <dgm:spPr/>
    </dgm:pt>
    <dgm:pt modelId="{57B98E44-64AB-4BC2-8A96-CED899EF82A4}" type="pres">
      <dgm:prSet presAssocID="{7F253CF8-9157-4A34-8EEF-8A31B8839F28}" presName="background2" presStyleLbl="node2" presStyleIdx="1" presStyleCnt="3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02F72911-FF18-4A50-8469-9B8235C8AFCF}" type="pres">
      <dgm:prSet presAssocID="{7F253CF8-9157-4A34-8EEF-8A31B8839F28}" presName="text2" presStyleLbl="fgAcc2" presStyleIdx="1" presStyleCnt="3" custScaleX="270800" custLinFactX="117142" custLinFactNeighborX="200000" custLinFactNeighborY="-2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D65917-CB9B-4306-8D14-18A8AD174EAD}" type="pres">
      <dgm:prSet presAssocID="{7F253CF8-9157-4A34-8EEF-8A31B8839F28}" presName="hierChild3" presStyleCnt="0"/>
      <dgm:spPr/>
    </dgm:pt>
    <dgm:pt modelId="{ED357DA1-3FA7-4AF7-98CE-83063C97195C}" type="pres">
      <dgm:prSet presAssocID="{9AFB52E2-A433-4420-AC1E-579A99B56D0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F8EBC5B9-760F-4FCA-A91C-511CD801A48D}" type="pres">
      <dgm:prSet presAssocID="{C1AE1A16-CA1B-479A-A347-A9F9C1E017E0}" presName="hierRoot2" presStyleCnt="0"/>
      <dgm:spPr/>
    </dgm:pt>
    <dgm:pt modelId="{DF11F83F-6267-49DA-95C3-114EEA7B55FD}" type="pres">
      <dgm:prSet presAssocID="{C1AE1A16-CA1B-479A-A347-A9F9C1E017E0}" presName="composite2" presStyleCnt="0"/>
      <dgm:spPr/>
    </dgm:pt>
    <dgm:pt modelId="{8BC5FFB1-9299-4727-B539-57AD9BCDF3FE}" type="pres">
      <dgm:prSet presAssocID="{C1AE1A16-CA1B-479A-A347-A9F9C1E017E0}" presName="background2" presStyleLbl="node2" presStyleIdx="2" presStyleCnt="3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0907229E-AB42-4F3D-8699-12FA3D01A95F}" type="pres">
      <dgm:prSet presAssocID="{C1AE1A16-CA1B-479A-A347-A9F9C1E017E0}" presName="text2" presStyleLbl="fgAcc2" presStyleIdx="2" presStyleCnt="3" custScaleX="221194" custLinFactX="-100000" custLinFactNeighborX="-128549" custLinFactNeighborY="-2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C3724F-84BF-4738-BA8E-DF383C7F22B7}" type="pres">
      <dgm:prSet presAssocID="{C1AE1A16-CA1B-479A-A347-A9F9C1E017E0}" presName="hierChild3" presStyleCnt="0"/>
      <dgm:spPr/>
    </dgm:pt>
    <dgm:pt modelId="{3B488196-057C-4C5A-9EDE-9198532EDEA0}" type="pres">
      <dgm:prSet presAssocID="{970FE901-BA95-4E35-94EC-44EEBCB7E2A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519C723-152E-49BB-A1A8-FA4257FF667D}" type="pres">
      <dgm:prSet presAssocID="{780386E2-6490-4FB1-9DB5-1258A02F1C7C}" presName="hierRoot3" presStyleCnt="0"/>
      <dgm:spPr/>
    </dgm:pt>
    <dgm:pt modelId="{7918E64F-14D6-4C5E-974E-47F0BD7170CB}" type="pres">
      <dgm:prSet presAssocID="{780386E2-6490-4FB1-9DB5-1258A02F1C7C}" presName="composite3" presStyleCnt="0"/>
      <dgm:spPr/>
    </dgm:pt>
    <dgm:pt modelId="{BC7122AC-5BE5-45BA-B9A4-BE54DADB5B1F}" type="pres">
      <dgm:prSet presAssocID="{780386E2-6490-4FB1-9DB5-1258A02F1C7C}" presName="background3" presStyleLbl="node3" presStyleIdx="0" presStyleCnt="2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50987CCD-8B22-44E4-B0AC-2735B20B47F8}" type="pres">
      <dgm:prSet presAssocID="{780386E2-6490-4FB1-9DB5-1258A02F1C7C}" presName="text3" presStyleLbl="fgAcc3" presStyleIdx="0" presStyleCnt="2" custScaleX="170578" custLinFactX="-100000" custLinFactNeighborX="-125626" custLinFactNeighborY="9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A0C9DD-15B0-47A0-B1D2-32C8856599E1}" type="pres">
      <dgm:prSet presAssocID="{780386E2-6490-4FB1-9DB5-1258A02F1C7C}" presName="hierChild4" presStyleCnt="0"/>
      <dgm:spPr/>
    </dgm:pt>
    <dgm:pt modelId="{FDB32267-4F50-4214-9C45-D31506BBBAF8}" type="pres">
      <dgm:prSet presAssocID="{CB1EA7A7-26CD-4072-9B4C-113E37B1427E}" presName="Name17" presStyleLbl="parChTrans1D3" presStyleIdx="1" presStyleCnt="2"/>
      <dgm:spPr/>
      <dgm:t>
        <a:bodyPr/>
        <a:lstStyle/>
        <a:p>
          <a:endParaRPr lang="ru-RU"/>
        </a:p>
      </dgm:t>
    </dgm:pt>
    <dgm:pt modelId="{DD84CA91-3797-4AC9-A00C-D91136972F63}" type="pres">
      <dgm:prSet presAssocID="{2202D9CB-D4DF-4F4B-AA3D-355D8B8A1744}" presName="hierRoot3" presStyleCnt="0"/>
      <dgm:spPr/>
    </dgm:pt>
    <dgm:pt modelId="{5A73AC59-5E46-41E1-A56A-BD0B0EB5A674}" type="pres">
      <dgm:prSet presAssocID="{2202D9CB-D4DF-4F4B-AA3D-355D8B8A1744}" presName="composite3" presStyleCnt="0"/>
      <dgm:spPr/>
    </dgm:pt>
    <dgm:pt modelId="{7093A8A4-B4FC-4B09-A5D8-169DAACAAA2E}" type="pres">
      <dgm:prSet presAssocID="{2202D9CB-D4DF-4F4B-AA3D-355D8B8A1744}" presName="background3" presStyleLbl="node3" presStyleIdx="1" presStyleCnt="2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421A5D92-995E-4360-8F01-E991AD471083}" type="pres">
      <dgm:prSet presAssocID="{2202D9CB-D4DF-4F4B-AA3D-355D8B8A1744}" presName="text3" presStyleLbl="fgAcc3" presStyleIdx="1" presStyleCnt="2" custScaleX="180462" custLinFactX="-57235" custLinFactNeighborX="-100000" custLinFactNeighborY="88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B2C4F-AE0F-4E2C-86DA-FE8C0265B960}" type="pres">
      <dgm:prSet presAssocID="{2202D9CB-D4DF-4F4B-AA3D-355D8B8A1744}" presName="hierChild4" presStyleCnt="0"/>
      <dgm:spPr/>
    </dgm:pt>
  </dgm:ptLst>
  <dgm:cxnLst>
    <dgm:cxn modelId="{32300D59-B0B7-4270-8874-2570EE64868E}" type="presOf" srcId="{9AFB52E2-A433-4420-AC1E-579A99B56D0E}" destId="{ED357DA1-3FA7-4AF7-98CE-83063C97195C}" srcOrd="0" destOrd="0" presId="urn:microsoft.com/office/officeart/2005/8/layout/hierarchy1"/>
    <dgm:cxn modelId="{14C302E5-1E4A-4695-B3F0-A76ECFD67F1C}" type="presOf" srcId="{5547B3E3-8222-4D75-807D-7E426BC4CD39}" destId="{5DCE6103-B498-44FD-8854-88EA0EB892CE}" srcOrd="0" destOrd="0" presId="urn:microsoft.com/office/officeart/2005/8/layout/hierarchy1"/>
    <dgm:cxn modelId="{BB81CC5F-7ECD-4F65-B5E0-C445C69EE820}" srcId="{71988A42-3334-422C-852E-7618D486E228}" destId="{5547B3E3-8222-4D75-807D-7E426BC4CD39}" srcOrd="0" destOrd="0" parTransId="{DDC66EB9-F8FD-41A5-9A97-4C186587F583}" sibTransId="{CE9082C4-EDFA-47AD-8AD6-22CD90539EC4}"/>
    <dgm:cxn modelId="{70D1F408-DA29-4F88-8F51-D976489A97BB}" srcId="{C1AE1A16-CA1B-479A-A347-A9F9C1E017E0}" destId="{780386E2-6490-4FB1-9DB5-1258A02F1C7C}" srcOrd="0" destOrd="0" parTransId="{970FE901-BA95-4E35-94EC-44EEBCB7E2AC}" sibTransId="{741A77B6-2041-4840-B25E-C21D5F49D3F1}"/>
    <dgm:cxn modelId="{305F6964-018D-4D62-AB61-FAA8711E4D97}" type="presOf" srcId="{DDC66EB9-F8FD-41A5-9A97-4C186587F583}" destId="{382CB665-EBD5-42FC-8C28-FB263D2FF9A0}" srcOrd="0" destOrd="0" presId="urn:microsoft.com/office/officeart/2005/8/layout/hierarchy1"/>
    <dgm:cxn modelId="{52821316-2E42-4592-9CB7-7795533D6DFA}" type="presOf" srcId="{7F253CF8-9157-4A34-8EEF-8A31B8839F28}" destId="{02F72911-FF18-4A50-8469-9B8235C8AFCF}" srcOrd="0" destOrd="0" presId="urn:microsoft.com/office/officeart/2005/8/layout/hierarchy1"/>
    <dgm:cxn modelId="{1B989F25-D538-4BCC-AE45-1A1A6B133AD7}" srcId="{20694B10-F128-4754-AF42-A448BF9DC5D4}" destId="{71988A42-3334-422C-852E-7618D486E228}" srcOrd="0" destOrd="0" parTransId="{1A405166-D12A-4E15-AC0E-A93043FE1BBA}" sibTransId="{FF8BA443-693B-49C3-B99B-91E8DD2C230E}"/>
    <dgm:cxn modelId="{B37ECFB1-15DB-457E-AE8F-0AF43B4ABEC7}" type="presOf" srcId="{2202D9CB-D4DF-4F4B-AA3D-355D8B8A1744}" destId="{421A5D92-995E-4360-8F01-E991AD471083}" srcOrd="0" destOrd="0" presId="urn:microsoft.com/office/officeart/2005/8/layout/hierarchy1"/>
    <dgm:cxn modelId="{EB216586-8C1A-43DC-A9FA-C809D75AD072}" srcId="{C1AE1A16-CA1B-479A-A347-A9F9C1E017E0}" destId="{2202D9CB-D4DF-4F4B-AA3D-355D8B8A1744}" srcOrd="1" destOrd="0" parTransId="{CB1EA7A7-26CD-4072-9B4C-113E37B1427E}" sibTransId="{D77B3A31-2AAB-4EFC-B275-37223E0BBE8A}"/>
    <dgm:cxn modelId="{9C7A5BC2-3BE1-4748-8EB7-31316CEED030}" type="presOf" srcId="{970FE901-BA95-4E35-94EC-44EEBCB7E2AC}" destId="{3B488196-057C-4C5A-9EDE-9198532EDEA0}" srcOrd="0" destOrd="0" presId="urn:microsoft.com/office/officeart/2005/8/layout/hierarchy1"/>
    <dgm:cxn modelId="{7CAC5638-FE73-4692-97BA-E73133CD1B8E}" type="presOf" srcId="{71988A42-3334-422C-852E-7618D486E228}" destId="{D25DDA16-C82C-48F4-9D9A-0BDA69CBF251}" srcOrd="0" destOrd="0" presId="urn:microsoft.com/office/officeart/2005/8/layout/hierarchy1"/>
    <dgm:cxn modelId="{F1ECC8B8-50EF-4932-A1CD-5F6F9AB7B88B}" type="presOf" srcId="{20694B10-F128-4754-AF42-A448BF9DC5D4}" destId="{40487243-51CB-4058-B782-5C30EB62CD5A}" srcOrd="0" destOrd="0" presId="urn:microsoft.com/office/officeart/2005/8/layout/hierarchy1"/>
    <dgm:cxn modelId="{0D109E29-1988-47CB-BDA2-4C48236CF99A}" type="presOf" srcId="{780386E2-6490-4FB1-9DB5-1258A02F1C7C}" destId="{50987CCD-8B22-44E4-B0AC-2735B20B47F8}" srcOrd="0" destOrd="0" presId="urn:microsoft.com/office/officeart/2005/8/layout/hierarchy1"/>
    <dgm:cxn modelId="{D3194180-E4CE-402F-A3C9-A655963255F1}" type="presOf" srcId="{C1AE1A16-CA1B-479A-A347-A9F9C1E017E0}" destId="{0907229E-AB42-4F3D-8699-12FA3D01A95F}" srcOrd="0" destOrd="0" presId="urn:microsoft.com/office/officeart/2005/8/layout/hierarchy1"/>
    <dgm:cxn modelId="{042FBA32-8CD1-40D1-B2CB-BF4C3801228A}" type="presOf" srcId="{CB1EA7A7-26CD-4072-9B4C-113E37B1427E}" destId="{FDB32267-4F50-4214-9C45-D31506BBBAF8}" srcOrd="0" destOrd="0" presId="urn:microsoft.com/office/officeart/2005/8/layout/hierarchy1"/>
    <dgm:cxn modelId="{50E575C1-A073-4B7F-A304-3056B8E661B6}" type="presOf" srcId="{25312ACF-9807-4C27-9B0B-0BAF7A2D5AE1}" destId="{1868AEEE-20A4-4D24-A4CD-C3406501D858}" srcOrd="0" destOrd="0" presId="urn:microsoft.com/office/officeart/2005/8/layout/hierarchy1"/>
    <dgm:cxn modelId="{F5BEBE6C-BFD5-451D-8A0A-C0E1A0F725B8}" srcId="{71988A42-3334-422C-852E-7618D486E228}" destId="{7F253CF8-9157-4A34-8EEF-8A31B8839F28}" srcOrd="1" destOrd="0" parTransId="{25312ACF-9807-4C27-9B0B-0BAF7A2D5AE1}" sibTransId="{CE7D6472-111D-4D71-B804-9F2041057F74}"/>
    <dgm:cxn modelId="{1C157749-A859-4771-95D9-94BD09F24882}" srcId="{71988A42-3334-422C-852E-7618D486E228}" destId="{C1AE1A16-CA1B-479A-A347-A9F9C1E017E0}" srcOrd="2" destOrd="0" parTransId="{9AFB52E2-A433-4420-AC1E-579A99B56D0E}" sibTransId="{EBA38FBF-1B19-46E7-9B9F-922DBD93F55A}"/>
    <dgm:cxn modelId="{EB3498ED-6E57-404A-9FF4-E6305D29BDFF}" type="presParOf" srcId="{40487243-51CB-4058-B782-5C30EB62CD5A}" destId="{CE83CD73-E197-4243-9E42-1E55097F7830}" srcOrd="0" destOrd="0" presId="urn:microsoft.com/office/officeart/2005/8/layout/hierarchy1"/>
    <dgm:cxn modelId="{3B95579D-5278-4B1D-BD4F-28BB6662CB26}" type="presParOf" srcId="{CE83CD73-E197-4243-9E42-1E55097F7830}" destId="{C2614CE2-2E52-4FA5-84EA-D5238C763A20}" srcOrd="0" destOrd="0" presId="urn:microsoft.com/office/officeart/2005/8/layout/hierarchy1"/>
    <dgm:cxn modelId="{DC4728F6-0CAC-4E5B-9D56-A1098B3C0886}" type="presParOf" srcId="{C2614CE2-2E52-4FA5-84EA-D5238C763A20}" destId="{58BEA86B-1AC4-4B7F-818C-EFA7589DC244}" srcOrd="0" destOrd="0" presId="urn:microsoft.com/office/officeart/2005/8/layout/hierarchy1"/>
    <dgm:cxn modelId="{0D293A97-761C-46A1-9216-28FB0D88F670}" type="presParOf" srcId="{C2614CE2-2E52-4FA5-84EA-D5238C763A20}" destId="{D25DDA16-C82C-48F4-9D9A-0BDA69CBF251}" srcOrd="1" destOrd="0" presId="urn:microsoft.com/office/officeart/2005/8/layout/hierarchy1"/>
    <dgm:cxn modelId="{8FF7B58B-E248-4AEC-BCDA-044E7CCD10F3}" type="presParOf" srcId="{CE83CD73-E197-4243-9E42-1E55097F7830}" destId="{C0EE2AEC-053C-4D90-8F3D-AF38AA298B50}" srcOrd="1" destOrd="0" presId="urn:microsoft.com/office/officeart/2005/8/layout/hierarchy1"/>
    <dgm:cxn modelId="{EC776412-CAAB-4DEB-B8BD-57A21C15D3AA}" type="presParOf" srcId="{C0EE2AEC-053C-4D90-8F3D-AF38AA298B50}" destId="{382CB665-EBD5-42FC-8C28-FB263D2FF9A0}" srcOrd="0" destOrd="0" presId="urn:microsoft.com/office/officeart/2005/8/layout/hierarchy1"/>
    <dgm:cxn modelId="{A0471C8C-F7D9-42C6-ABEE-D6CFEBA86104}" type="presParOf" srcId="{C0EE2AEC-053C-4D90-8F3D-AF38AA298B50}" destId="{BBEEDB2A-1DF5-4BE9-AE25-76708DC49AF5}" srcOrd="1" destOrd="0" presId="urn:microsoft.com/office/officeart/2005/8/layout/hierarchy1"/>
    <dgm:cxn modelId="{1BA2A8BC-CBEA-4834-B275-E5DB06F4C21B}" type="presParOf" srcId="{BBEEDB2A-1DF5-4BE9-AE25-76708DC49AF5}" destId="{7074CB6D-E0A1-4954-8B20-9F91A5DAF9A2}" srcOrd="0" destOrd="0" presId="urn:microsoft.com/office/officeart/2005/8/layout/hierarchy1"/>
    <dgm:cxn modelId="{7EBB0016-D1DE-4848-9FB6-CA7B07753172}" type="presParOf" srcId="{7074CB6D-E0A1-4954-8B20-9F91A5DAF9A2}" destId="{13A074B7-621C-465E-81D6-5BF60C5AD7AD}" srcOrd="0" destOrd="0" presId="urn:microsoft.com/office/officeart/2005/8/layout/hierarchy1"/>
    <dgm:cxn modelId="{E35E734E-E8C5-4880-9973-7C935E7ABE2A}" type="presParOf" srcId="{7074CB6D-E0A1-4954-8B20-9F91A5DAF9A2}" destId="{5DCE6103-B498-44FD-8854-88EA0EB892CE}" srcOrd="1" destOrd="0" presId="urn:microsoft.com/office/officeart/2005/8/layout/hierarchy1"/>
    <dgm:cxn modelId="{23CFF6F3-EAD0-440A-9EFA-7930D33C3C54}" type="presParOf" srcId="{BBEEDB2A-1DF5-4BE9-AE25-76708DC49AF5}" destId="{66C33B11-ED60-4F14-A4C2-13EB3D49E502}" srcOrd="1" destOrd="0" presId="urn:microsoft.com/office/officeart/2005/8/layout/hierarchy1"/>
    <dgm:cxn modelId="{39E92CFE-72ED-4AA7-B702-C4CAF3A3682B}" type="presParOf" srcId="{C0EE2AEC-053C-4D90-8F3D-AF38AA298B50}" destId="{1868AEEE-20A4-4D24-A4CD-C3406501D858}" srcOrd="2" destOrd="0" presId="urn:microsoft.com/office/officeart/2005/8/layout/hierarchy1"/>
    <dgm:cxn modelId="{66727B3D-A4E3-47F7-A845-78162B070109}" type="presParOf" srcId="{C0EE2AEC-053C-4D90-8F3D-AF38AA298B50}" destId="{E674A5F7-8083-41DA-BFEC-E3E5CFDAEFEA}" srcOrd="3" destOrd="0" presId="urn:microsoft.com/office/officeart/2005/8/layout/hierarchy1"/>
    <dgm:cxn modelId="{E67FB7DA-EE5B-40AC-A63E-867AEC98242B}" type="presParOf" srcId="{E674A5F7-8083-41DA-BFEC-E3E5CFDAEFEA}" destId="{D5F27128-979F-480F-8629-E3356B6A1968}" srcOrd="0" destOrd="0" presId="urn:microsoft.com/office/officeart/2005/8/layout/hierarchy1"/>
    <dgm:cxn modelId="{2BFE072C-A278-4E36-942D-D1955C80230D}" type="presParOf" srcId="{D5F27128-979F-480F-8629-E3356B6A1968}" destId="{57B98E44-64AB-4BC2-8A96-CED899EF82A4}" srcOrd="0" destOrd="0" presId="urn:microsoft.com/office/officeart/2005/8/layout/hierarchy1"/>
    <dgm:cxn modelId="{1B79C76D-7E25-412F-A16D-BC1EC43980EB}" type="presParOf" srcId="{D5F27128-979F-480F-8629-E3356B6A1968}" destId="{02F72911-FF18-4A50-8469-9B8235C8AFCF}" srcOrd="1" destOrd="0" presId="urn:microsoft.com/office/officeart/2005/8/layout/hierarchy1"/>
    <dgm:cxn modelId="{4B3CA4F2-A388-4AA1-AC33-6D1B2E8A3B31}" type="presParOf" srcId="{E674A5F7-8083-41DA-BFEC-E3E5CFDAEFEA}" destId="{A1D65917-CB9B-4306-8D14-18A8AD174EAD}" srcOrd="1" destOrd="0" presId="urn:microsoft.com/office/officeart/2005/8/layout/hierarchy1"/>
    <dgm:cxn modelId="{7E130605-7932-4F61-90D9-35011A3990BE}" type="presParOf" srcId="{C0EE2AEC-053C-4D90-8F3D-AF38AA298B50}" destId="{ED357DA1-3FA7-4AF7-98CE-83063C97195C}" srcOrd="4" destOrd="0" presId="urn:microsoft.com/office/officeart/2005/8/layout/hierarchy1"/>
    <dgm:cxn modelId="{4DB8E974-0202-4A82-ACF9-7DE90D4BA6AD}" type="presParOf" srcId="{C0EE2AEC-053C-4D90-8F3D-AF38AA298B50}" destId="{F8EBC5B9-760F-4FCA-A91C-511CD801A48D}" srcOrd="5" destOrd="0" presId="urn:microsoft.com/office/officeart/2005/8/layout/hierarchy1"/>
    <dgm:cxn modelId="{2099D78B-56B0-4556-95EC-5B90A55453F4}" type="presParOf" srcId="{F8EBC5B9-760F-4FCA-A91C-511CD801A48D}" destId="{DF11F83F-6267-49DA-95C3-114EEA7B55FD}" srcOrd="0" destOrd="0" presId="urn:microsoft.com/office/officeart/2005/8/layout/hierarchy1"/>
    <dgm:cxn modelId="{DB8D8910-D352-4220-A5E1-2FE81A2B6B00}" type="presParOf" srcId="{DF11F83F-6267-49DA-95C3-114EEA7B55FD}" destId="{8BC5FFB1-9299-4727-B539-57AD9BCDF3FE}" srcOrd="0" destOrd="0" presId="urn:microsoft.com/office/officeart/2005/8/layout/hierarchy1"/>
    <dgm:cxn modelId="{CA2E8125-007A-49F5-954F-C94CA14E97C4}" type="presParOf" srcId="{DF11F83F-6267-49DA-95C3-114EEA7B55FD}" destId="{0907229E-AB42-4F3D-8699-12FA3D01A95F}" srcOrd="1" destOrd="0" presId="urn:microsoft.com/office/officeart/2005/8/layout/hierarchy1"/>
    <dgm:cxn modelId="{05BEF2FB-4F2A-4386-A35D-4F93B4F7FA41}" type="presParOf" srcId="{F8EBC5B9-760F-4FCA-A91C-511CD801A48D}" destId="{89C3724F-84BF-4738-BA8E-DF383C7F22B7}" srcOrd="1" destOrd="0" presId="urn:microsoft.com/office/officeart/2005/8/layout/hierarchy1"/>
    <dgm:cxn modelId="{AF0F2726-EDEA-4196-B4BF-C7BAD7A330D4}" type="presParOf" srcId="{89C3724F-84BF-4738-BA8E-DF383C7F22B7}" destId="{3B488196-057C-4C5A-9EDE-9198532EDEA0}" srcOrd="0" destOrd="0" presId="urn:microsoft.com/office/officeart/2005/8/layout/hierarchy1"/>
    <dgm:cxn modelId="{A417BF9A-60DE-40D6-B299-BAFFDA0A5A32}" type="presParOf" srcId="{89C3724F-84BF-4738-BA8E-DF383C7F22B7}" destId="{1519C723-152E-49BB-A1A8-FA4257FF667D}" srcOrd="1" destOrd="0" presId="urn:microsoft.com/office/officeart/2005/8/layout/hierarchy1"/>
    <dgm:cxn modelId="{A332F7AB-F5FC-41D1-8577-E1D7E55F1E9E}" type="presParOf" srcId="{1519C723-152E-49BB-A1A8-FA4257FF667D}" destId="{7918E64F-14D6-4C5E-974E-47F0BD7170CB}" srcOrd="0" destOrd="0" presId="urn:microsoft.com/office/officeart/2005/8/layout/hierarchy1"/>
    <dgm:cxn modelId="{88AAE552-02E2-4D4E-8FE1-BA42631BBE2D}" type="presParOf" srcId="{7918E64F-14D6-4C5E-974E-47F0BD7170CB}" destId="{BC7122AC-5BE5-45BA-B9A4-BE54DADB5B1F}" srcOrd="0" destOrd="0" presId="urn:microsoft.com/office/officeart/2005/8/layout/hierarchy1"/>
    <dgm:cxn modelId="{1F4AB915-CC96-43FC-BCD8-79934AA8CF10}" type="presParOf" srcId="{7918E64F-14D6-4C5E-974E-47F0BD7170CB}" destId="{50987CCD-8B22-44E4-B0AC-2735B20B47F8}" srcOrd="1" destOrd="0" presId="urn:microsoft.com/office/officeart/2005/8/layout/hierarchy1"/>
    <dgm:cxn modelId="{3EAE5518-9BBA-4E21-AE56-83C9D8B6F60E}" type="presParOf" srcId="{1519C723-152E-49BB-A1A8-FA4257FF667D}" destId="{43A0C9DD-15B0-47A0-B1D2-32C8856599E1}" srcOrd="1" destOrd="0" presId="urn:microsoft.com/office/officeart/2005/8/layout/hierarchy1"/>
    <dgm:cxn modelId="{4EF054FA-C119-4757-BB14-C290B6525B01}" type="presParOf" srcId="{89C3724F-84BF-4738-BA8E-DF383C7F22B7}" destId="{FDB32267-4F50-4214-9C45-D31506BBBAF8}" srcOrd="2" destOrd="0" presId="urn:microsoft.com/office/officeart/2005/8/layout/hierarchy1"/>
    <dgm:cxn modelId="{A312B402-5AA6-44F7-8E61-FBE7257EF30C}" type="presParOf" srcId="{89C3724F-84BF-4738-BA8E-DF383C7F22B7}" destId="{DD84CA91-3797-4AC9-A00C-D91136972F63}" srcOrd="3" destOrd="0" presId="urn:microsoft.com/office/officeart/2005/8/layout/hierarchy1"/>
    <dgm:cxn modelId="{B54E8333-A39D-44F8-8713-6783F7FA09C4}" type="presParOf" srcId="{DD84CA91-3797-4AC9-A00C-D91136972F63}" destId="{5A73AC59-5E46-41E1-A56A-BD0B0EB5A674}" srcOrd="0" destOrd="0" presId="urn:microsoft.com/office/officeart/2005/8/layout/hierarchy1"/>
    <dgm:cxn modelId="{20FB2079-F955-49ED-95AB-EE455D40B6F4}" type="presParOf" srcId="{5A73AC59-5E46-41E1-A56A-BD0B0EB5A674}" destId="{7093A8A4-B4FC-4B09-A5D8-169DAACAAA2E}" srcOrd="0" destOrd="0" presId="urn:microsoft.com/office/officeart/2005/8/layout/hierarchy1"/>
    <dgm:cxn modelId="{F769A7A4-2DEA-478F-8DF1-00E67861ED80}" type="presParOf" srcId="{5A73AC59-5E46-41E1-A56A-BD0B0EB5A674}" destId="{421A5D92-995E-4360-8F01-E991AD471083}" srcOrd="1" destOrd="0" presId="urn:microsoft.com/office/officeart/2005/8/layout/hierarchy1"/>
    <dgm:cxn modelId="{80E88BA6-811C-432B-A3BA-86E035C4F051}" type="presParOf" srcId="{DD84CA91-3797-4AC9-A00C-D91136972F63}" destId="{697B2C4F-AE0F-4E2C-86DA-FE8C0265B9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4978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58231" y="534531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4.1 Общие сведения об обувных товарах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534531"/>
        <a:ext cx="10443982" cy="1092552"/>
      </dsp:txXfrm>
    </dsp:sp>
    <dsp:sp modelId="{C7628E09-A5D0-43AC-834B-E8990AEC2BF8}">
      <dsp:nvSpPr>
        <dsp:cNvPr id="0" name=""/>
        <dsp:cNvSpPr/>
      </dsp:nvSpPr>
      <dsp:spPr>
        <a:xfrm>
          <a:off x="75386" y="409707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4F160B-AC86-45FA-9441-30E6B46B14EE}">
      <dsp:nvSpPr>
        <dsp:cNvPr id="0" name=""/>
        <dsp:cNvSpPr/>
      </dsp:nvSpPr>
      <dsp:spPr>
        <a:xfrm>
          <a:off x="1155374" y="2185105"/>
          <a:ext cx="10046839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4.2 Материалы для производства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74" y="2185105"/>
        <a:ext cx="10046839" cy="1092552"/>
      </dsp:txXfrm>
    </dsp:sp>
    <dsp:sp modelId="{88A1F633-6872-4715-A2A3-B31CDB11486A}">
      <dsp:nvSpPr>
        <dsp:cNvPr id="0" name=""/>
        <dsp:cNvSpPr/>
      </dsp:nvSpPr>
      <dsp:spPr>
        <a:xfrm>
          <a:off x="472528" y="2048536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329ADE-EF65-42AF-91A2-866B06C378E2}">
      <dsp:nvSpPr>
        <dsp:cNvPr id="0" name=""/>
        <dsp:cNvSpPr/>
      </dsp:nvSpPr>
      <dsp:spPr>
        <a:xfrm>
          <a:off x="758231" y="3823934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4.3 Производство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3823934"/>
        <a:ext cx="10443982" cy="1092552"/>
      </dsp:txXfrm>
    </dsp:sp>
    <dsp:sp modelId="{0CE1D524-0277-4482-88AF-9AB3123E9423}">
      <dsp:nvSpPr>
        <dsp:cNvPr id="0" name=""/>
        <dsp:cNvSpPr/>
      </dsp:nvSpPr>
      <dsp:spPr>
        <a:xfrm>
          <a:off x="75386" y="3687365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8B158-C0F6-4D35-8243-30CF5BFD93E6}">
      <dsp:nvSpPr>
        <dsp:cNvPr id="0" name=""/>
        <dsp:cNvSpPr/>
      </dsp:nvSpPr>
      <dsp:spPr>
        <a:xfrm>
          <a:off x="5600650" y="824906"/>
          <a:ext cx="2500083" cy="378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78"/>
              </a:lnTo>
              <a:lnTo>
                <a:pt x="2500083" y="258678"/>
              </a:lnTo>
              <a:lnTo>
                <a:pt x="2500083" y="378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D1B42-AA90-4A15-B39A-AD5DE8272146}">
      <dsp:nvSpPr>
        <dsp:cNvPr id="0" name=""/>
        <dsp:cNvSpPr/>
      </dsp:nvSpPr>
      <dsp:spPr>
        <a:xfrm>
          <a:off x="3382782" y="824906"/>
          <a:ext cx="2217867" cy="378765"/>
        </a:xfrm>
        <a:custGeom>
          <a:avLst/>
          <a:gdLst/>
          <a:ahLst/>
          <a:cxnLst/>
          <a:rect l="0" t="0" r="0" b="0"/>
          <a:pathLst>
            <a:path>
              <a:moveTo>
                <a:pt x="2217867" y="0"/>
              </a:moveTo>
              <a:lnTo>
                <a:pt x="2217867" y="258678"/>
              </a:lnTo>
              <a:lnTo>
                <a:pt x="0" y="258678"/>
              </a:lnTo>
              <a:lnTo>
                <a:pt x="0" y="378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5B1F7-F00C-4B84-8EA7-BD223DEFB0FA}">
      <dsp:nvSpPr>
        <dsp:cNvPr id="0" name=""/>
        <dsp:cNvSpPr/>
      </dsp:nvSpPr>
      <dsp:spPr>
        <a:xfrm>
          <a:off x="3567285" y="1760"/>
          <a:ext cx="4066730" cy="823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32811-7544-478F-B30D-403EE845A374}">
      <dsp:nvSpPr>
        <dsp:cNvPr id="0" name=""/>
        <dsp:cNvSpPr/>
      </dsp:nvSpPr>
      <dsp:spPr>
        <a:xfrm>
          <a:off x="3711317" y="138591"/>
          <a:ext cx="4066730" cy="823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Материалы для производства кожаной обуви</a:t>
          </a:r>
          <a:endParaRPr lang="ru-RU" sz="2000" kern="1200" dirty="0"/>
        </a:p>
      </dsp:txBody>
      <dsp:txXfrm>
        <a:off x="3735426" y="162700"/>
        <a:ext cx="4018512" cy="774928"/>
      </dsp:txXfrm>
    </dsp:sp>
    <dsp:sp modelId="{93E365FC-29C5-4AFE-9844-FA4868C7BCE3}">
      <dsp:nvSpPr>
        <dsp:cNvPr id="0" name=""/>
        <dsp:cNvSpPr/>
      </dsp:nvSpPr>
      <dsp:spPr>
        <a:xfrm>
          <a:off x="2268501" y="1203672"/>
          <a:ext cx="2228560" cy="823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54008-2D1E-40F0-8B30-9D8119C2CE60}">
      <dsp:nvSpPr>
        <dsp:cNvPr id="0" name=""/>
        <dsp:cNvSpPr/>
      </dsp:nvSpPr>
      <dsp:spPr>
        <a:xfrm>
          <a:off x="2412534" y="1340502"/>
          <a:ext cx="2228560" cy="823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основные</a:t>
          </a:r>
          <a:endParaRPr lang="ru-RU" sz="2000" kern="1200" dirty="0"/>
        </a:p>
      </dsp:txBody>
      <dsp:txXfrm>
        <a:off x="2436643" y="1364611"/>
        <a:ext cx="2180342" cy="774928"/>
      </dsp:txXfrm>
    </dsp:sp>
    <dsp:sp modelId="{DF079024-30E0-4500-A4BA-0291589F8899}">
      <dsp:nvSpPr>
        <dsp:cNvPr id="0" name=""/>
        <dsp:cNvSpPr/>
      </dsp:nvSpPr>
      <dsp:spPr>
        <a:xfrm>
          <a:off x="6986453" y="1203672"/>
          <a:ext cx="2228560" cy="823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EE7FD-3142-452C-BCEC-3F75A1E5B121}">
      <dsp:nvSpPr>
        <dsp:cNvPr id="0" name=""/>
        <dsp:cNvSpPr/>
      </dsp:nvSpPr>
      <dsp:spPr>
        <a:xfrm>
          <a:off x="7130486" y="1340502"/>
          <a:ext cx="2228560" cy="823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вспомогательные</a:t>
          </a:r>
          <a:endParaRPr lang="ru-RU" sz="2000" kern="1200" dirty="0"/>
        </a:p>
      </dsp:txBody>
      <dsp:txXfrm>
        <a:off x="7154595" y="1364611"/>
        <a:ext cx="2180342" cy="774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55A46-4E2B-4964-8729-F7823E2D09F3}">
      <dsp:nvSpPr>
        <dsp:cNvPr id="0" name=""/>
        <dsp:cNvSpPr/>
      </dsp:nvSpPr>
      <dsp:spPr>
        <a:xfrm>
          <a:off x="4495543" y="1428"/>
          <a:ext cx="2676857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Проектирование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4817" y="40702"/>
        <a:ext cx="2598309" cy="725978"/>
      </dsp:txXfrm>
    </dsp:sp>
    <dsp:sp modelId="{262D65BA-01A3-4050-86C7-46352BB84D00}">
      <dsp:nvSpPr>
        <dsp:cNvPr id="0" name=""/>
        <dsp:cNvSpPr/>
      </dsp:nvSpPr>
      <dsp:spPr>
        <a:xfrm>
          <a:off x="5334031" y="777030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2063593" y="7580"/>
              </a:moveTo>
              <a:arcTo wR="1894295" hR="1894295" stAng="16507649" swAng="1258934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D64BF-0A17-480E-A2EE-396E7C885249}">
      <dsp:nvSpPr>
        <dsp:cNvPr id="0" name=""/>
        <dsp:cNvSpPr/>
      </dsp:nvSpPr>
      <dsp:spPr>
        <a:xfrm>
          <a:off x="8215471" y="1081359"/>
          <a:ext cx="2963070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Раскрой материалов на детали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54745" y="1120633"/>
        <a:ext cx="2884522" cy="725978"/>
      </dsp:txXfrm>
    </dsp:sp>
    <dsp:sp modelId="{38113AED-C338-4EE4-9273-527F4A81C425}">
      <dsp:nvSpPr>
        <dsp:cNvPr id="0" name=""/>
        <dsp:cNvSpPr/>
      </dsp:nvSpPr>
      <dsp:spPr>
        <a:xfrm>
          <a:off x="6000342" y="-336279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3724368" y="2383367"/>
              </a:moveTo>
              <a:arcTo wR="1894295" hR="1894295" stAng="897730" swAng="911239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A2735-5671-460D-B92E-E5942222462E}">
      <dsp:nvSpPr>
        <dsp:cNvPr id="0" name=""/>
        <dsp:cNvSpPr/>
      </dsp:nvSpPr>
      <dsp:spPr>
        <a:xfrm>
          <a:off x="7887390" y="2648451"/>
          <a:ext cx="2988431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Сборка заготовки верха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26664" y="2687725"/>
        <a:ext cx="2909883" cy="725978"/>
      </dsp:txXfrm>
    </dsp:sp>
    <dsp:sp modelId="{650E940D-B9BE-4352-9C82-53EB1661FEC8}">
      <dsp:nvSpPr>
        <dsp:cNvPr id="0" name=""/>
        <dsp:cNvSpPr/>
      </dsp:nvSpPr>
      <dsp:spPr>
        <a:xfrm>
          <a:off x="6036013" y="221184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2870248" y="3517833"/>
              </a:moveTo>
              <a:arcTo wR="1894295" hR="1894295" stAng="3539326" swAng="2857207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5BA82-FCAA-4943-8024-01B8ED4CFD14}">
      <dsp:nvSpPr>
        <dsp:cNvPr id="0" name=""/>
        <dsp:cNvSpPr/>
      </dsp:nvSpPr>
      <dsp:spPr>
        <a:xfrm>
          <a:off x="4655740" y="3731042"/>
          <a:ext cx="2307963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Формование верха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5014" y="3770316"/>
        <a:ext cx="2229415" cy="725978"/>
      </dsp:txXfrm>
    </dsp:sp>
    <dsp:sp modelId="{876EAC2D-1727-4B71-9101-46D7169645D7}">
      <dsp:nvSpPr>
        <dsp:cNvPr id="0" name=""/>
        <dsp:cNvSpPr/>
      </dsp:nvSpPr>
      <dsp:spPr>
        <a:xfrm>
          <a:off x="1796699" y="225489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2462626" y="3701325"/>
              </a:moveTo>
              <a:arcTo wR="1894295" hR="1894295" stAng="4352464" swAng="2907666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6C56D-30B3-4863-9F75-843C8E26CA89}">
      <dsp:nvSpPr>
        <dsp:cNvPr id="0" name=""/>
        <dsp:cNvSpPr/>
      </dsp:nvSpPr>
      <dsp:spPr>
        <a:xfrm>
          <a:off x="756272" y="2648448"/>
          <a:ext cx="2961399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Прикрепление подошв и каблуков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546" y="2687722"/>
        <a:ext cx="2882851" cy="725978"/>
      </dsp:txXfrm>
    </dsp:sp>
    <dsp:sp modelId="{6C5F1128-281B-4F68-BDD0-82D531D2DA0B}">
      <dsp:nvSpPr>
        <dsp:cNvPr id="0" name=""/>
        <dsp:cNvSpPr/>
      </dsp:nvSpPr>
      <dsp:spPr>
        <a:xfrm>
          <a:off x="1916952" y="-201715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179945" y="2700124"/>
              </a:moveTo>
              <a:arcTo wR="1894295" hR="1894295" stAng="9289451" swAng="936400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BA125-515E-4807-BE45-527AA541D8AD}">
      <dsp:nvSpPr>
        <dsp:cNvPr id="0" name=""/>
        <dsp:cNvSpPr/>
      </dsp:nvSpPr>
      <dsp:spPr>
        <a:xfrm>
          <a:off x="533481" y="1034699"/>
          <a:ext cx="2915244" cy="804526"/>
        </a:xfrm>
        <a:prstGeom prst="roundRect">
          <a:avLst/>
        </a:prstGeom>
        <a:solidFill>
          <a:schemeClr val="bg1"/>
        </a:solidFill>
        <a:ln w="44450" cap="flat" cmpd="thickThin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Отделка </a:t>
          </a:r>
          <a:endParaRPr lang="ru-RU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755" y="1073973"/>
        <a:ext cx="2836696" cy="725978"/>
      </dsp:txXfrm>
    </dsp:sp>
    <dsp:sp modelId="{38645A18-2415-4213-BAB3-8AB412E2FB91}">
      <dsp:nvSpPr>
        <dsp:cNvPr id="0" name=""/>
        <dsp:cNvSpPr/>
      </dsp:nvSpPr>
      <dsp:spPr>
        <a:xfrm>
          <a:off x="2549143" y="762852"/>
          <a:ext cx="3788591" cy="3788591"/>
        </a:xfrm>
        <a:custGeom>
          <a:avLst/>
          <a:gdLst/>
          <a:ahLst/>
          <a:cxnLst/>
          <a:rect l="0" t="0" r="0" b="0"/>
          <a:pathLst>
            <a:path>
              <a:moveTo>
                <a:pt x="1090191" y="179136"/>
              </a:moveTo>
              <a:arcTo wR="1894295" hR="1894295" stAng="14692906" swAng="1208217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32267-4F50-4214-9C45-D31506BBBAF8}">
      <dsp:nvSpPr>
        <dsp:cNvPr id="0" name=""/>
        <dsp:cNvSpPr/>
      </dsp:nvSpPr>
      <dsp:spPr>
        <a:xfrm>
          <a:off x="5561647" y="2290189"/>
          <a:ext cx="2408717" cy="744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723"/>
              </a:lnTo>
              <a:lnTo>
                <a:pt x="2408717" y="611723"/>
              </a:lnTo>
              <a:lnTo>
                <a:pt x="2408717" y="744772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88196-057C-4C5A-9EDE-9198532EDEA0}">
      <dsp:nvSpPr>
        <dsp:cNvPr id="0" name=""/>
        <dsp:cNvSpPr/>
      </dsp:nvSpPr>
      <dsp:spPr>
        <a:xfrm>
          <a:off x="4148147" y="2290189"/>
          <a:ext cx="1413499" cy="751621"/>
        </a:xfrm>
        <a:custGeom>
          <a:avLst/>
          <a:gdLst/>
          <a:ahLst/>
          <a:cxnLst/>
          <a:rect l="0" t="0" r="0" b="0"/>
          <a:pathLst>
            <a:path>
              <a:moveTo>
                <a:pt x="1413499" y="0"/>
              </a:moveTo>
              <a:lnTo>
                <a:pt x="1413499" y="618572"/>
              </a:lnTo>
              <a:lnTo>
                <a:pt x="0" y="618572"/>
              </a:lnTo>
              <a:lnTo>
                <a:pt x="0" y="751621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57DA1-3FA7-4AF7-98CE-83063C97195C}">
      <dsp:nvSpPr>
        <dsp:cNvPr id="0" name=""/>
        <dsp:cNvSpPr/>
      </dsp:nvSpPr>
      <dsp:spPr>
        <a:xfrm>
          <a:off x="5513044" y="760390"/>
          <a:ext cx="91440" cy="6178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760"/>
              </a:lnTo>
              <a:lnTo>
                <a:pt x="48602" y="484760"/>
              </a:lnTo>
              <a:lnTo>
                <a:pt x="48602" y="6178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8AEEE-20A4-4D24-A4CD-C3406501D858}">
      <dsp:nvSpPr>
        <dsp:cNvPr id="0" name=""/>
        <dsp:cNvSpPr/>
      </dsp:nvSpPr>
      <dsp:spPr>
        <a:xfrm>
          <a:off x="5558764" y="760390"/>
          <a:ext cx="3987944" cy="617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760"/>
              </a:lnTo>
              <a:lnTo>
                <a:pt x="3987944" y="484760"/>
              </a:lnTo>
              <a:lnTo>
                <a:pt x="3987944" y="6178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CB665-EBD5-42FC-8C28-FB263D2FF9A0}">
      <dsp:nvSpPr>
        <dsp:cNvPr id="0" name=""/>
        <dsp:cNvSpPr/>
      </dsp:nvSpPr>
      <dsp:spPr>
        <a:xfrm>
          <a:off x="1401667" y="760390"/>
          <a:ext cx="4157096" cy="617809"/>
        </a:xfrm>
        <a:custGeom>
          <a:avLst/>
          <a:gdLst/>
          <a:ahLst/>
          <a:cxnLst/>
          <a:rect l="0" t="0" r="0" b="0"/>
          <a:pathLst>
            <a:path>
              <a:moveTo>
                <a:pt x="4157096" y="0"/>
              </a:moveTo>
              <a:lnTo>
                <a:pt x="4157096" y="484760"/>
              </a:lnTo>
              <a:lnTo>
                <a:pt x="0" y="484760"/>
              </a:lnTo>
              <a:lnTo>
                <a:pt x="0" y="6178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EA86B-1AC4-4B7F-818C-EFA7589DC244}">
      <dsp:nvSpPr>
        <dsp:cNvPr id="0" name=""/>
        <dsp:cNvSpPr/>
      </dsp:nvSpPr>
      <dsp:spPr>
        <a:xfrm>
          <a:off x="2158845" y="-151599"/>
          <a:ext cx="6799838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DDA16-C82C-48F4-9D9A-0BDA69CBF251}">
      <dsp:nvSpPr>
        <dsp:cNvPr id="0" name=""/>
        <dsp:cNvSpPr/>
      </dsp:nvSpPr>
      <dsp:spPr>
        <a:xfrm>
          <a:off x="2318423" y="0"/>
          <a:ext cx="6799838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Методы крепления подошвы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5134" y="26711"/>
        <a:ext cx="6746416" cy="858567"/>
      </dsp:txXfrm>
    </dsp:sp>
    <dsp:sp modelId="{13A074B7-621C-465E-81D6-5BF60C5AD7AD}">
      <dsp:nvSpPr>
        <dsp:cNvPr id="0" name=""/>
        <dsp:cNvSpPr/>
      </dsp:nvSpPr>
      <dsp:spPr>
        <a:xfrm>
          <a:off x="42020" y="1378199"/>
          <a:ext cx="2719294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E6103-B498-44FD-8854-88EA0EB892CE}">
      <dsp:nvSpPr>
        <dsp:cNvPr id="0" name=""/>
        <dsp:cNvSpPr/>
      </dsp:nvSpPr>
      <dsp:spPr>
        <a:xfrm>
          <a:off x="201598" y="1529799"/>
          <a:ext cx="2719294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Химические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8309" y="1556510"/>
        <a:ext cx="2665872" cy="858567"/>
      </dsp:txXfrm>
    </dsp:sp>
    <dsp:sp modelId="{57B98E44-64AB-4BC2-8A96-CED899EF82A4}">
      <dsp:nvSpPr>
        <dsp:cNvPr id="0" name=""/>
        <dsp:cNvSpPr/>
      </dsp:nvSpPr>
      <dsp:spPr>
        <a:xfrm>
          <a:off x="7602088" y="1378199"/>
          <a:ext cx="3889241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911-FF18-4A50-8469-9B8235C8AFCF}">
      <dsp:nvSpPr>
        <dsp:cNvPr id="0" name=""/>
        <dsp:cNvSpPr/>
      </dsp:nvSpPr>
      <dsp:spPr>
        <a:xfrm>
          <a:off x="7761666" y="1529799"/>
          <a:ext cx="3889241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Комбинированные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88377" y="1556510"/>
        <a:ext cx="3835819" cy="858567"/>
      </dsp:txXfrm>
    </dsp:sp>
    <dsp:sp modelId="{8BC5FFB1-9299-4727-B539-57AD9BCDF3FE}">
      <dsp:nvSpPr>
        <dsp:cNvPr id="0" name=""/>
        <dsp:cNvSpPr/>
      </dsp:nvSpPr>
      <dsp:spPr>
        <a:xfrm>
          <a:off x="3973248" y="1378199"/>
          <a:ext cx="3176797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7229E-AB42-4F3D-8699-12FA3D01A95F}">
      <dsp:nvSpPr>
        <dsp:cNvPr id="0" name=""/>
        <dsp:cNvSpPr/>
      </dsp:nvSpPr>
      <dsp:spPr>
        <a:xfrm>
          <a:off x="4132826" y="1529799"/>
          <a:ext cx="3176797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Механические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59537" y="1556510"/>
        <a:ext cx="3123375" cy="858567"/>
      </dsp:txXfrm>
    </dsp:sp>
    <dsp:sp modelId="{BC7122AC-5BE5-45BA-B9A4-BE54DADB5B1F}">
      <dsp:nvSpPr>
        <dsp:cNvPr id="0" name=""/>
        <dsp:cNvSpPr/>
      </dsp:nvSpPr>
      <dsp:spPr>
        <a:xfrm>
          <a:off x="2923223" y="3041810"/>
          <a:ext cx="2449848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87CCD-8B22-44E4-B0AC-2735B20B47F8}">
      <dsp:nvSpPr>
        <dsp:cNvPr id="0" name=""/>
        <dsp:cNvSpPr/>
      </dsp:nvSpPr>
      <dsp:spPr>
        <a:xfrm>
          <a:off x="3082801" y="3193409"/>
          <a:ext cx="2449848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Ниточные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9512" y="3220120"/>
        <a:ext cx="2396426" cy="858567"/>
      </dsp:txXfrm>
    </dsp:sp>
    <dsp:sp modelId="{7093A8A4-B4FC-4B09-A5D8-169DAACAAA2E}">
      <dsp:nvSpPr>
        <dsp:cNvPr id="0" name=""/>
        <dsp:cNvSpPr/>
      </dsp:nvSpPr>
      <dsp:spPr>
        <a:xfrm>
          <a:off x="6674463" y="3034961"/>
          <a:ext cx="2591803" cy="91198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A5D92-995E-4360-8F01-E991AD471083}">
      <dsp:nvSpPr>
        <dsp:cNvPr id="0" name=""/>
        <dsp:cNvSpPr/>
      </dsp:nvSpPr>
      <dsp:spPr>
        <a:xfrm>
          <a:off x="6834041" y="3186560"/>
          <a:ext cx="2591803" cy="911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Шпилечные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60752" y="3213271"/>
        <a:ext cx="2538381" cy="858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9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16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09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97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2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686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89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29.jpeg"/><Relationship Id="rId1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6;&#1072;&#1089;&#1082;&#1088;&#1086;&#1081;%20&#1083;&#1072;&#1079;&#1077;&#1088;.AVI" TargetMode="External"/><Relationship Id="rId3" Type="http://schemas.openxmlformats.org/officeDocument/2006/relationships/image" Target="../media/image64.jpeg"/><Relationship Id="rId7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6;&#1072;&#1089;&#1082;&#1088;&#1086;&#1081;%20&#1082;&#1086;&#1078;.AVI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6;&#1072;&#1089;&#1082;&#1088;&#1086;&#1081;%20&#1090;&#1077;&#1082;&#1089;&#1090;&#1080;&#1083;&#1103;.AVI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1.png"/><Relationship Id="rId9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6;&#1072;&#1089;&#1082;&#1088;&#1086;&#1081;%20&#1083;&#1072;&#1079;&#1077;&#1088;%201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60;&#1086;&#1088;&#1084;&#1086;&#1074;&#1072;&#1085;&#1080;&#1077;%20&#1087;&#1103;&#1090;&#1082;&#1072;.AVI" TargetMode="External"/><Relationship Id="rId4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60;&#1086;&#1088;&#1084;&#1086;&#1074;&#1072;&#1085;&#1080;&#1077;%20&#1085;&#1086;&#1089;&#1086;&#1082;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18" Type="http://schemas.openxmlformats.org/officeDocument/2006/relationships/image" Target="../media/image92.jpeg"/><Relationship Id="rId3" Type="http://schemas.openxmlformats.org/officeDocument/2006/relationships/image" Target="../media/image1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jpeg"/><Relationship Id="rId26" Type="http://schemas.openxmlformats.org/officeDocument/2006/relationships/image" Target="../media/image119.jpeg"/><Relationship Id="rId3" Type="http://schemas.openxmlformats.org/officeDocument/2006/relationships/image" Target="../media/image96.jpeg"/><Relationship Id="rId21" Type="http://schemas.openxmlformats.org/officeDocument/2006/relationships/image" Target="../media/image114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5" Type="http://schemas.openxmlformats.org/officeDocument/2006/relationships/image" Target="../media/image118.jpeg"/><Relationship Id="rId2" Type="http://schemas.openxmlformats.org/officeDocument/2006/relationships/image" Target="../media/image1.png"/><Relationship Id="rId16" Type="http://schemas.openxmlformats.org/officeDocument/2006/relationships/image" Target="../media/image109.jpeg"/><Relationship Id="rId20" Type="http://schemas.openxmlformats.org/officeDocument/2006/relationships/image" Target="../media/image113.jpeg"/><Relationship Id="rId29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24" Type="http://schemas.openxmlformats.org/officeDocument/2006/relationships/image" Target="../media/image117.jpe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23" Type="http://schemas.openxmlformats.org/officeDocument/2006/relationships/image" Target="../media/image116.jpeg"/><Relationship Id="rId28" Type="http://schemas.openxmlformats.org/officeDocument/2006/relationships/image" Target="../media/image121.jpeg"/><Relationship Id="rId10" Type="http://schemas.openxmlformats.org/officeDocument/2006/relationships/image" Target="../media/image103.jpeg"/><Relationship Id="rId19" Type="http://schemas.openxmlformats.org/officeDocument/2006/relationships/image" Target="../media/image112.png"/><Relationship Id="rId31" Type="http://schemas.openxmlformats.org/officeDocument/2006/relationships/image" Target="../media/image124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Relationship Id="rId22" Type="http://schemas.openxmlformats.org/officeDocument/2006/relationships/image" Target="../media/image115.jpeg"/><Relationship Id="rId27" Type="http://schemas.openxmlformats.org/officeDocument/2006/relationships/image" Target="../media/image120.jpeg"/><Relationship Id="rId30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5;&#1088;&#1086;&#1080;&#1079;&#1074;&#1086;&#1076;&#1089;&#1090;&#1074;&#1086;%20&#1073;&#1086;&#1090;&#1080;&#1085;&#1086;&#1082;.m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4. Факторы, формирующие потребительские свойства кожаной обуви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098" name="Picture 2" descr="http://remnitop.ru/d/4948975f825c218a5945a87ac4s8_materialy-dlya-tvorchestva-kozha-naturalnaya-ovchi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r="3106" b="12928"/>
          <a:stretch/>
        </p:blipFill>
        <p:spPr bwMode="auto">
          <a:xfrm>
            <a:off x="1885950" y="845734"/>
            <a:ext cx="7943717" cy="49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8120" y="5935456"/>
            <a:ext cx="427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Оборотная сторона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бахтарма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6206490" y="4720590"/>
            <a:ext cx="1508760" cy="1445698"/>
          </a:xfrm>
          <a:prstGeom prst="straightConnector1">
            <a:avLst/>
          </a:prstGeom>
          <a:ln w="22225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8422" y="284527"/>
            <a:ext cx="830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сторона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(мерея – рисунок лицевой стороны)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885211" y="763866"/>
            <a:ext cx="2011375" cy="2128150"/>
          </a:xfrm>
          <a:prstGeom prst="straightConnector1">
            <a:avLst/>
          </a:prstGeom>
          <a:ln w="22225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85703" y="183794"/>
            <a:ext cx="11713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методу дубления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778" y="763866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5909" y="1343938"/>
            <a:ext cx="6967492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хромового дубления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обладают хорошими гигиеническими свойствами, формоустойчивостью, мягкие, имеют красивый внешний вид. Но у них низкая устойчивость к истиранию, высокая намокаемость и водопроницаемость.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срезе они серо-голубого цвета.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778" y="1369629"/>
            <a:ext cx="4532649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хромового дубления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Picture 8" descr="https://www.inkandplume.com/userfiles/upload/images/photo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8" y="3121308"/>
            <a:ext cx="4002768" cy="300207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get-zen_doc/16074/pub_5d383de0118d7f00c4c77a8c_5d53f7fbd5135c00adea1c15/scale_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5"/>
          <a:stretch/>
        </p:blipFill>
        <p:spPr bwMode="auto">
          <a:xfrm>
            <a:off x="8783394" y="3121308"/>
            <a:ext cx="3026229" cy="30115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95908" y="1343937"/>
            <a:ext cx="6967492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алюминиевого дубления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(лайковая кожа) эластичная, нежная, приятная на ощупь, однако очень тонкая, маркая, требует особого ухода. Применяется в основном для изготовления перчаток. 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срезе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белого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цвета.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8778" y="1905610"/>
            <a:ext cx="4532649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алюминиевого дубления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" name="Picture 10" descr="перчатки из кож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27" y="3052787"/>
            <a:ext cx="5580653" cy="31391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95908" y="1342943"/>
            <a:ext cx="6967492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жирового дубления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(замша)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имеет низкий густой бархатистый ворс,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обладает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повышенной тягучестью, мягкостью, устойчивостью к действию воды, хорошей воздухопроницаемостью.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срезе она желтого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778" y="2425732"/>
            <a:ext cx="4532649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жирового дубления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5" name="Picture 14" descr="https://izvolokna.com/wp-content/uploads/2019/05/chistka_zamshi_v_domashnih_usloviyah.jpg.crop_displ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67" y="3014366"/>
            <a:ext cx="4284762" cy="32159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obuv.expert/wp-content/uploads/2019/05/UTB8eWWPibPJXKJkSafSq6yqUXXa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294"/>
          <a:stretch/>
        </p:blipFill>
        <p:spPr bwMode="auto">
          <a:xfrm>
            <a:off x="9235559" y="3014366"/>
            <a:ext cx="2560202" cy="32159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95908" y="1341949"/>
            <a:ext cx="6967492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комбинированного дубления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(юфть и др.)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срезе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желто-коричневого цвета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8778" y="2929395"/>
            <a:ext cx="4532649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комбинированного дубления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s://access4you.ru/wp-content/uploads/2019/02/3-%D1%81%D0%BE%D0%B2%D0%B5%D1%82-%D0%92%D0%9D%D0%98%D0%9C%D0%90%D0%9D%D0%98%D0%9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26" y="2289435"/>
            <a:ext cx="5317112" cy="358036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" y="3589020"/>
            <a:ext cx="215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50" y="661330"/>
            <a:ext cx="1144277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верха обуви подразделяются на </a:t>
            </a:r>
            <a:r>
              <a:rPr lang="ru-RU" sz="23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группы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юфтевые, хромовые и подкладочные</a:t>
            </a: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1404529"/>
            <a:ext cx="118071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исходного сырья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хромовые кожи подразделяются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на:</a:t>
            </a: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шкур крупного рогатого скота (опоек, выросток,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полукожник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бычок, бычина, бугай, яловка),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шкур лошадей (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выметка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жеребок),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шкур коз (шевро 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козлина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шкур овец (шеврет),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шкур свиней.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Разновидностями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кож хромового дубления </a:t>
            </a:r>
            <a:r>
              <a:rPr lang="ru-RU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велюр, нубук, лаковая кожа, спилок кожевенный. Также для изготовления модельной обуви широко используется замша – кожа жирового дубления.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450" y="5644584"/>
            <a:ext cx="11807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цвету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могут быть натуральные, белые, черные, цветные и многоцветные.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19715"/>
            <a:ext cx="12091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 лицевой поверхности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кожи бывают: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гладкие – с естественной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мереёй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нарезные – с нанесенными прессованными рисунками, имитирующими естественную мерею;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художественным тиснением – с рельефными рисунками на поверхности;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шлифованной лицевой поверхностью –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нубук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шлифованной бахтармой – велюр;</a:t>
            </a:r>
          </a:p>
          <a:p>
            <a:pPr marL="536575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декоративной отделкой (тонированием и т.п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.).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://mebel-sunduk.ru/wp-content/uploads/2018/09/img4113_14919492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2" t="23147" r="31504" b="17266"/>
          <a:stretch/>
        </p:blipFill>
        <p:spPr bwMode="auto">
          <a:xfrm>
            <a:off x="182880" y="3326130"/>
            <a:ext cx="30861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e01.alicdn.com/kf/Hbd1dcb18d2c14c00972fcb4de430add06.jpg_q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7" b="32135"/>
          <a:stretch/>
        </p:blipFill>
        <p:spPr bwMode="auto">
          <a:xfrm>
            <a:off x="3451860" y="3326130"/>
            <a:ext cx="24830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s1.livemaster.ru/storage/63/22/575ee95ce88c5b92aef2588708dl--materialy-dlya-tvorchestva-nubuk-gidrofobnyj-pesok-kozha-nat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5949" r="37947" b="36584"/>
          <a:stretch/>
        </p:blipFill>
        <p:spPr bwMode="auto">
          <a:xfrm>
            <a:off x="6117771" y="3326130"/>
            <a:ext cx="26617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s2.ecplaza.com/ecplaza1/offers/5/53/538/2020201394/split-leather-sued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r="17088" b="57293"/>
          <a:stretch/>
        </p:blipFill>
        <p:spPr bwMode="auto">
          <a:xfrm>
            <a:off x="8962442" y="3308519"/>
            <a:ext cx="3099731" cy="29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2930" y="186352"/>
            <a:ext cx="104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видами натуральных кож для верха обуви являются: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778" y="763866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7550" y="1341949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Юфтевые кожи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мягкие кожи с высоким содержанием жира, вырабатываемые комбинированным дублением. На срезе они желто-коричневого цвета. По назначению выделяют юфть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обувную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(применяется для рабочей обуви) 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сандальную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(она более жесткая и упругая, чем обувная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0218" y="1456249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Юфть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s://popgun.ru/files/g/189/orig/143661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56" y="2775152"/>
            <a:ext cx="5149018" cy="34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57550" y="1341948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Лицевой хром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кожа хромового дубления из шкур КРС с естественной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мереёй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бладает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хорошими гигиеническими свойствами, формоустойчивостью,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имеет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 внешний вид. Но 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устойчивость к истиранию, высокая намокаемость и водопроницаемость.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0217" y="1940434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Лицевой хром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6" name="Picture 4" descr="https://images.ru.prom.st/62111192_w640_h640_kozha-hro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1"/>
          <a:stretch/>
        </p:blipFill>
        <p:spPr bwMode="auto">
          <a:xfrm>
            <a:off x="4406409" y="3019981"/>
            <a:ext cx="6248111" cy="31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57550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Шевро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кожа хромового дубления из шкур коз площадью до 60 дм³. Она на лицевой поверхности имеет характерный рельефный рисунок в виде коротких извилистых линий. Шевро имеет красивый внешний вид, тонкая, эластичная кожа, но в процессе носки быстро теряет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форму.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0217" y="2424619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Шевро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8" name="Picture 6" descr="https://www.it-leather.com.ua/wp-content/uploads/2019/04/k-108820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 b="20449"/>
          <a:stretch/>
        </p:blipFill>
        <p:spPr bwMode="auto">
          <a:xfrm>
            <a:off x="4073048" y="2738962"/>
            <a:ext cx="7074854" cy="34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57550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Шеврет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кожа хромового дубления из шкур овец. Она имеет низкую прочность, слишком тягучая, рыхлая, при ударах лицевой слой отслаивается. Применяется в основном для изготовления легкой и домашней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обуви.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216" y="2956985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Шеврет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00" name="Picture 8" descr="http://nappa46.ru/upload/iblock/994/9946279463e01aa0cc3a8e131452274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17937"/>
          <a:stretch/>
        </p:blipFill>
        <p:spPr bwMode="auto">
          <a:xfrm>
            <a:off x="3789362" y="2424619"/>
            <a:ext cx="7642225" cy="36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57550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Свиной хром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кожа хромового дубления из шкур свиней. На лицевой стороне имеются большие отверстия, которые остаются после удаления щетины. Кожа сухая, жесткая, с морщинистой поверхностью и некрасивой мереей (рисунком), с высокой водопроницаемостью,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намокаемостью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низкой эластичностью,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грубой лицевой поверхностью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30058" y="3443853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Свиной хром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02" name="Picture 10" descr="http://www.javaid-leather.ru/images/kozha-podkladochna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65" y="3258962"/>
            <a:ext cx="8149818" cy="27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66372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Велюр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ворсовая кожа хромового дубления, получаемая из опойка, выростка, полукожника, шевро, свиных шкур, шлифованная со стороны бахтармы.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имеет меньшую прочность на разрыв и повышенную намокаемость по сравнению с лицевыми кожами. Велюр могут получать из спилка. На шлифованной поверхности он имеет низкий густой бархатистый ворс, велюр из спилка имеет  повышенную мягкость и водопроницаемость. При проведении пальцем по поверхности на нем остаются лоснящиеся полосы. В процессе носки велюр быстро промокает, загрязняется, может терять форму, требует более тщательного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ухода. 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0148" y="3969432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Велюр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3" name="Picture 8" descr="https://is2.ecplaza.com/ecplaza1/offers/5/53/538/2020201394/split-leather-sued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2980" r="17088" b="79477"/>
          <a:stretch/>
        </p:blipFill>
        <p:spPr bwMode="auto">
          <a:xfrm>
            <a:off x="3466477" y="4003558"/>
            <a:ext cx="5433249" cy="215238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obuv.expert/wp-content/uploads/2019/05/1360672619_w640_h640_botinki-zhenskie-passo-e155905330165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97777"/>
            <a:ext cx="2488876" cy="215816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57550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Нубук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хромового дубления из опойка, выростка, полукожника с подшлифованной лицевой поверхностью, на которой имеются неглубокие пороки. Ворс на лицевой поверхности у нубука значительно ниже, чем у велюра. Кожа на ощупь бархатистая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1447" y="4489199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Нубук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06" name="Picture 14" descr="https://irk-live.ru/storage/2019/06/imag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49" r="42994" b="17661"/>
          <a:stretch/>
        </p:blipFill>
        <p:spPr bwMode="auto">
          <a:xfrm>
            <a:off x="3452493" y="2887951"/>
            <a:ext cx="4770741" cy="33542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cdn.yoox.biz/11/11762118KC_14_F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0" b="8156"/>
          <a:stretch/>
        </p:blipFill>
        <p:spPr bwMode="auto">
          <a:xfrm>
            <a:off x="7463790" y="2887950"/>
            <a:ext cx="4312628" cy="33542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263422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Лаковая кожа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хромового дубления с гладкой блестящей поверхностью, получаемая из опойка, выростка, яловки, шевро, и др.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Лицевой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слой образован полиуретановым лаком. Она имеет красивый внешний вид, блестящая,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термо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 морозостойкая, устойчивая к многократным перегибам, но обладает низкими гигиеническими свойствами из-за малой паро-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воздухопроницаемости.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91648" y="5008966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Лаковая кожа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10" name="Picture 18" descr="https://www.it-leather.com.ua/wp-content/uploads/2018/06/27700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835" r="14343" b="52918"/>
          <a:stretch/>
        </p:blipFill>
        <p:spPr bwMode="auto">
          <a:xfrm>
            <a:off x="3452493" y="3330203"/>
            <a:ext cx="4805890" cy="286241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s://selcdn.fedsp.com/bet/8011/c66fafbe95a537aeeb97108eb9d96d5a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11308" r="11831"/>
          <a:stretch/>
        </p:blipFill>
        <p:spPr bwMode="auto">
          <a:xfrm>
            <a:off x="8081010" y="3316841"/>
            <a:ext cx="3758780" cy="287577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257549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Спилок кожевенный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кожа хромового дубления, получаемая из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бахтармяного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слоя при двоении шкур КРС, свиных, конских шкур. По качеству он уступает другим видам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кож.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97142" y="5514245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14" name="Picture 22" descr="https://www.it-leather.com.ua/wp-content/uploads/2018/11/k-401032-2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7632" r="16956" b="16658"/>
          <a:stretch/>
        </p:blipFill>
        <p:spPr bwMode="auto">
          <a:xfrm>
            <a:off x="3409203" y="2372090"/>
            <a:ext cx="4528265" cy="38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s://www.afd.fr/sites/afd/files/styles/visuel_principal/public/2018-10-06-03-42/cuir-commons.jpg?itok=PFxV4oDP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1"/>
          <a:stretch/>
        </p:blipFill>
        <p:spPr bwMode="auto">
          <a:xfrm>
            <a:off x="8012430" y="2372087"/>
            <a:ext cx="3827359" cy="38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3264897" y="1341947"/>
            <a:ext cx="8705850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Замша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жирового дубления из шкур оленей, лосей, опойка и др. Она имеет низкий густой бархатистый ворс, который, в отличие от велюра, при проведении пальцем не лоснится. Замша может иметь ворсовую поверхность со стороны лицевого слоя (оленья) и со стороны бахтармы (из овчины). Замша обладает повышенной тягучестью, мягкостью, устойчивостью к действию воды, хорошей воздухопроницаемостью. По прочности на разрыв уступает хромовым кожам. Применяется для модельной обуви. В срезе она желтого цвета.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91648" y="5998430"/>
            <a:ext cx="277587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Замша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218" name="Picture 26" descr="https://obuv.expert/wp-content/uploads/2019/05/UTB8eWWPibPJXKJkSafSq6yqUXXat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0"/>
          <a:stretch/>
        </p:blipFill>
        <p:spPr bwMode="auto">
          <a:xfrm>
            <a:off x="4567871" y="3900320"/>
            <a:ext cx="6085205" cy="227282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500" y="302201"/>
            <a:ext cx="1117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0" indent="-4572000"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ИСКУССТВЕННАЯ КОЖА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основа (ткань, нетканый материал или трикотажное полотно), на которую нанесено полимерное покрытие с отделкой.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https://sc01.alicdn.com/kf/HTB17jyoXzzuK1RjSspe762iHVXaI/Fashionable-design-hot-sale-furniture-artificial-leath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03169"/>
            <a:ext cx="5159375" cy="460501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s1.livemaster.ru/storage/f1/35/3e883e4b70d3b6f80bfd87b9fchl--materialy-dlya-tvorchestva-dva-kuska-tolstoj-iskusstvennoj-k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"/>
          <a:stretch/>
        </p:blipFill>
        <p:spPr bwMode="auto">
          <a:xfrm>
            <a:off x="5535682" y="1603169"/>
            <a:ext cx="6394307" cy="460501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70" y="1502530"/>
            <a:ext cx="11989050" cy="4806830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основы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кожи бывают: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тканевой основе (Т);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нетканой основе (НТ);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трикотажной основе (ТР);</a:t>
            </a:r>
          </a:p>
          <a:p>
            <a:pPr indent="457200"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563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покрытия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кожи бывают: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каучуковым покрытием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эласто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поливинилхлоридным покрытием (винил);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полиамидным покрытием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амидо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нитроцеллюлозным покрытием (нитро);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858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полиуретановым покрытием (уретан) и др.</a:t>
            </a:r>
          </a:p>
          <a:p>
            <a:pPr indent="457200" algn="just">
              <a:spcAft>
                <a:spcPts val="0"/>
              </a:spcAft>
            </a:pP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20825" indent="-1428750" algn="just">
              <a:spcAft>
                <a:spcPts val="0"/>
              </a:spcAft>
              <a:tabLst>
                <a:tab pos="1520825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кожи бывают с гладкой, тисненой поверхностью, лаковые, с перламутровым эффектом, с ворсовой поверхностью – замшевидные, с пористым покрытием (более эластичные и гигиеничные).</a:t>
            </a:r>
          </a:p>
        </p:txBody>
      </p:sp>
      <p:sp>
        <p:nvSpPr>
          <p:cNvPr id="5" name="Волна 4"/>
          <p:cNvSpPr/>
          <p:nvPr/>
        </p:nvSpPr>
        <p:spPr>
          <a:xfrm>
            <a:off x="8338356" y="1601258"/>
            <a:ext cx="3188970" cy="136017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500" y="1603169"/>
            <a:ext cx="7433310" cy="1574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217988" indent="-4217988" algn="ctr">
              <a:spcAft>
                <a:spcPts val="0"/>
              </a:spcAft>
            </a:pPr>
            <a:endParaRPr lang="ru-RU" sz="105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17988" indent="-4217988" algn="ctr">
              <a:spcAft>
                <a:spcPts val="0"/>
              </a:spcAft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винилискожа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-Т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217988" indent="-4217988" algn="ctr">
              <a:spcAft>
                <a:spcPts val="0"/>
              </a:spcAft>
            </a:pPr>
            <a:endParaRPr lang="ru-RU" sz="5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на тканевой основе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поливинилхлоридным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покрытием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8338356" y="2729442"/>
            <a:ext cx="3188970" cy="136017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" y="1603169"/>
            <a:ext cx="7433310" cy="3540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 искусственных кож зависят от вида покрытия. </a:t>
            </a: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целом искусственные кожи отличаются низкими гигиеническими свойствами и износостойкостью, низкой формоустойчивостью. </a:t>
            </a: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распространенными являются кожи с поливинилхлоридным покрытием. </a:t>
            </a:r>
          </a:p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они применяются в основном для весенне-осенней и летней обуви из-за низкой морозостойкости. </a:t>
            </a:r>
          </a:p>
        </p:txBody>
      </p:sp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210" y="763866"/>
            <a:ext cx="117424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8475" indent="-4308475"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СИНТЕТИЧЕСКАЯ КОЖА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искусственный материал на нетканой волокнистой основе, пропитанной полиуретаном.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Синтетическая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кожа имеет гладкую, кожеподобную лицевую поверхность, по сравнению с искусственными кожами более морозостойка, имеет более высокие гигиенические свойства. </a:t>
            </a:r>
            <a:endParaRPr lang="ru-RU" sz="2400" i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Синтетические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вырабатывают 3-х типов: трехслойные, двухслойные и однослойные.</a:t>
            </a:r>
            <a:endParaRPr lang="ru-RU" sz="20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4840" y="3988673"/>
            <a:ext cx="5189220" cy="17338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разновидности искусственных и синтетических кож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027420" y="4137659"/>
            <a:ext cx="857250" cy="48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6590" y="3988672"/>
            <a:ext cx="4240530" cy="778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ЭКО-кожа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027420" y="5093511"/>
            <a:ext cx="857250" cy="48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06590" y="4944524"/>
            <a:ext cx="4240530" cy="778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Прессованная кожа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866" y="274320"/>
            <a:ext cx="6612804" cy="5886179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Эко-кожа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продукт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новейших технологических разработок искусственного типа 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кожи,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получаемый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нанесения микропористой («дышащей») пленки из полиуретана на тканую (из хлопка или полиэфира)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основу. </a:t>
            </a:r>
          </a:p>
          <a:p>
            <a:pPr marL="5921375" indent="-184150" algn="ctr"/>
            <a:endPara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250825" algn="ctr">
              <a:tabLst>
                <a:tab pos="92075" algn="l"/>
              </a:tabLst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ЭКО-кожи:</a:t>
            </a:r>
          </a:p>
          <a:p>
            <a:pPr marL="354013" indent="-250825" algn="ctr">
              <a:tabLst>
                <a:tab pos="92075" algn="l"/>
              </a:tabLst>
            </a:pPr>
            <a:endParaRPr lang="ru-RU" sz="11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микропор позволяет изделию дышать, 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практичный и прочный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отличные свойства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упругости,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морозостойкость,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стойкость к солнечному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свету,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истиранию,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вызывает аллергических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реакций,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изделиями,</a:t>
            </a:r>
          </a:p>
          <a:p>
            <a:pPr marL="354013" indent="-250825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дорогостоящее,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 менее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опасное</a:t>
            </a:r>
          </a:p>
        </p:txBody>
      </p:sp>
      <p:pic>
        <p:nvPicPr>
          <p:cNvPr id="18" name="Picture 6" descr="https://tekstilprofi.com/wp-content/uploads/2017/12/6bb0aa6b1f446f58e186b9f6b84693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93" y="1253412"/>
            <a:ext cx="4879597" cy="237473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71866" y="274319"/>
            <a:ext cx="6612804" cy="5886179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Прессованная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вырабаты-ваемый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давлением из отходов производства натуральной кожи.</a:t>
            </a:r>
          </a:p>
          <a:p>
            <a:pPr marL="3314700" indent="-3314700"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компонентов, применяемых при изготовлении «прессованной кожи», - это обрезки и лоскутки, хромовая стружка, кожевенная пыль и другие отходы, остающиеся после выработки и раскроя натуральной кожи. Второй компонент - синтетические связующие волокна (полиэфир, полиамид, полиэтилен...) При нагревании они расплавляются и склеиваются. Третий компонент - синтетические термопластические смолы. Они вводятся для дополнительного склеивания и упрочнения волокнистой структуры.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 довольно дешевый материал с низкой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влагопроницаемостью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производстве «прессованной кожи» выделяются газы, которые считаются опасными для человеческого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  <p:bldP spid="6" grpId="0" animBg="1"/>
      <p:bldP spid="9" grpId="0" animBg="1"/>
      <p:bldP spid="10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030" y="601154"/>
            <a:ext cx="116928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похожа на натуральную, но химический аромат присутствует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зажать пальцами кусочек, искусственная кожа не изменит температуру, а натуральная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нагреется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согнуть обувь, натуральная кожа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оставит морщинок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складочек, заломов, цвет также будет неизменным (кроме чёрного цвета)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кожа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мягче и эластичнее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искусственная –  не упругая, сильно трескается и ломается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синтетическая и прессованная кожа имеет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гладкую изнанку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цвет натуральной кожи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быть однородными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поры похожи, но не выглядят одинаковыми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кожа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впитывает воду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оставляет снаружи тёмное пятно.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натуральной кожи срезы не видно, на искусственной будут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торчать нитки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тканевая подкладка. запаянные швы, плоские прямые края – это прессованная кожа.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подожжённая кожа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понемногу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тлеет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прессованная сгорит и станет пеплом, искусственная расплавится. Наименования натуральной кожи на разных языках: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genuine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leather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echtleder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vera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cuir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маркировки: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21946" y="139489"/>
            <a:ext cx="7329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Как отличить искусственную кожу от натуральной</a:t>
            </a:r>
          </a:p>
        </p:txBody>
      </p:sp>
      <p:pic>
        <p:nvPicPr>
          <p:cNvPr id="6" name="Picture 2" descr="https://e-tradeandshops.lt/image/data/Informacijai/Avalynes_medz_zym/medz_simb_r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75" y="4873251"/>
            <a:ext cx="4389701" cy="13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otzovik.com/2013/02/01/368813/img/52277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17866" r="8012" b="20705"/>
          <a:stretch/>
        </p:blipFill>
        <p:spPr bwMode="auto">
          <a:xfrm>
            <a:off x="8234855" y="4813816"/>
            <a:ext cx="2378172" cy="14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021" y="2524435"/>
            <a:ext cx="11704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1268" name="Picture 4" descr="http://best-guide.ru/wp-content/uploads/2015/11/Berwick_Rendenbac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6" b="13034"/>
          <a:stretch/>
        </p:blipFill>
        <p:spPr bwMode="auto">
          <a:xfrm>
            <a:off x="799837" y="1995301"/>
            <a:ext cx="6347406" cy="281178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020" y="248073"/>
            <a:ext cx="11367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НАТУРАЛЬНАЯ КОЖА ДЛЯ НИЗА ОБУВИ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вырабатывается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основном комбинированным дублением из шкур КРС (для ответственных деталей), из конских шкур (для обуви ниточного и клеевого метода крепления подошвы), из свиных шкур (в основном для стелек).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020" y="4932741"/>
            <a:ext cx="1193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отличается большой толщиной, жесткостью, имеет высокие гигиенические свойства, красивый внешний вид. Однако имеет повышенную водопроницаемость, намокаемость, низкую износостойкость, высокую деформируемость при сушке после намокания.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0" name="Picture 6" descr="https://obuv.expert/wp-content/uploads/2019/05/isotoner-shlepantsy_na_kozhanoi_podoshve-2b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99" y="1995301"/>
            <a:ext cx="3882971" cy="281515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1" y="149798"/>
            <a:ext cx="11593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МАТЕРИАЛЫ ДЛЯ НИЗА ОБУВИ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природе связующего вещества подразделяются на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группы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04800" y="1054905"/>
            <a:ext cx="3352800" cy="1687285"/>
          </a:xfrm>
          <a:prstGeom prst="downArrowCallout">
            <a:avLst>
              <a:gd name="adj1" fmla="val 21129"/>
              <a:gd name="adj2" fmla="val 25000"/>
              <a:gd name="adj3" fmla="val 15968"/>
              <a:gd name="adj4" fmla="val 7465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материалы на основе эластомеров (резины)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359728" y="1054904"/>
            <a:ext cx="3352800" cy="1687285"/>
          </a:xfrm>
          <a:prstGeom prst="downArrowCallout">
            <a:avLst>
              <a:gd name="adj1" fmla="val 21129"/>
              <a:gd name="adj2" fmla="val 25000"/>
              <a:gd name="adj3" fmla="val 15968"/>
              <a:gd name="adj4" fmla="val 7465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материалы на основе пластмасс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8414657" y="1054904"/>
            <a:ext cx="3352800" cy="1687285"/>
          </a:xfrm>
          <a:prstGeom prst="downArrowCallout">
            <a:avLst>
              <a:gd name="adj1" fmla="val 21129"/>
              <a:gd name="adj2" fmla="val 25000"/>
              <a:gd name="adj3" fmla="val 15968"/>
              <a:gd name="adj4" fmla="val 7465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искусственные материалы на основе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термо-эластопластов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(ТЭП)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9" y="1711058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48" y="1711058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197" y="1711058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06828" y="3042934"/>
            <a:ext cx="1698171" cy="1251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резины непористой структуры (монолитные)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81200" y="3062942"/>
            <a:ext cx="1698171" cy="1251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резины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пористой структуры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4171" y="2851263"/>
            <a:ext cx="11864449" cy="3515922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671" y="2860073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64897" y="3290534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89338" lvl="0" algn="just">
              <a:spcAft>
                <a:spcPts val="0"/>
              </a:spcAft>
              <a:buSzPts val="1400"/>
              <a:tabLst>
                <a:tab pos="228600" algn="l"/>
                <a:tab pos="6904038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Монолитная подошвенная резина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имеет высокую устойчивость к истиранию, воздействию агрессивных сред, механическому воздействию, но имеет низкую теплоизоляцию и санитарно-гигиенический свойства, большой вес, на морозе при многократном изгибе образуются трещины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2228" y="3377079"/>
            <a:ext cx="2775871" cy="6119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Монолитная подошвенная резина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cs1.livemaster.ru/storage/03/3f/58a2c528bc04f25352ded6544319--materialy-dlya-tvorchestva-podoshva-dlya-obuvi-bra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"/>
          <a:stretch/>
        </p:blipFill>
        <p:spPr bwMode="auto">
          <a:xfrm>
            <a:off x="3442032" y="3460780"/>
            <a:ext cx="3328065" cy="25192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64896" y="3290534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Кожеподобная резина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(КПР) может быть пористая и непористая; имеет высокую устойчивость к истиранию и многократному изгибу, из нее можно получать более тонкие и изящные подошвы. Применяется в основном в производстве женской обуви на каблуке.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Кожволон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тунит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кожеподобная пористая резина, изготовленная с использованием волокнистых наполнителей. Обладает высокими физико-механическими свойствами, хорошей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формуемостью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 аналогичными натуральной коже твердостью, толщиной, пластичностью. Но, в отличие от кожи,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кожволон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влагонепроницаем и менее поддается истиранию. 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2227" y="4105691"/>
            <a:ext cx="2775871" cy="371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Кожеподобная резина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lili-market.ru/uploads/news/14812303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95" y="3303958"/>
            <a:ext cx="8633734" cy="28582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64896" y="3296505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143250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Пористая резина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(микропора и др.) легкая, эластичная, теплозащитная, имеет хорошие амортизационные свойства, но может отличаться более низкой прочностью, износостойкостью, крошиться, она склонна к размягчению,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привести к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растаптыванию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обуви и появлению на наружной поверхности подошвы выпуклостей и неровностей.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4928" y="4597392"/>
            <a:ext cx="2775871" cy="3803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Пористая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резина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s://cs1.livemaster.ru/storage/a5/0a/db68d0b0d2deb7030fca6061850f--materialy-dlya-tvorchestva-podoshva-dlya-tapochek-iz-mikropo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r="13521"/>
          <a:stretch/>
        </p:blipFill>
        <p:spPr bwMode="auto">
          <a:xfrm>
            <a:off x="3440116" y="3460780"/>
            <a:ext cx="2950664" cy="25784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51253" y="3302698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389438" algn="just">
              <a:spcAft>
                <a:spcPts val="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Транспарентная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полу-прозрачная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непористая резина с высоким содержанием натурального каучука; имеет самое высокое сопротивление истиранию, высокую твердость. Цвет от желтого до светло-коричневого.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изготовления формованных подошв с глубоким рифлением.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43350"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4927" y="5114402"/>
            <a:ext cx="2775871" cy="6119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Транспарентная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резина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s://sc01.alicdn.com/kf/HTB1Pds6ih6I8KJjSszfq6yZVXXaT/transparent-color-natural-rubber-outsol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7939" r="1536" b="15229"/>
          <a:stretch/>
        </p:blipFill>
        <p:spPr bwMode="auto">
          <a:xfrm>
            <a:off x="3351376" y="3466588"/>
            <a:ext cx="4216743" cy="25374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58552" y="3290646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2573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Стиронип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непористая резина с большим содержанием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высокостирольных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каучуков. Твердая, непористая, имеет высокую устойчивость к истиранию, многократному изгибу, повышенную гибкость. Применяется для обуви клеевого метода крепления подошвы.</a:t>
            </a: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2227" y="5823450"/>
            <a:ext cx="2775871" cy="4117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Стиронип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s://forma-odezhda.ru/image/data/photos/64_sole_new_baf073ba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91" y="3370286"/>
            <a:ext cx="1081166" cy="26695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74170" y="2858055"/>
            <a:ext cx="11864449" cy="3509130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071" y="3012473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07260" y="3419375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97263"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Монолитный ПВХ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обладает высокой стойкостью к воздействию агрессивных сред, высокой износостойкостью и плотностью, но имеет низкие теплоизоляционные свойства, недостаточную морозостойкость.  </a:t>
            </a:r>
            <a:r>
              <a:rPr lang="ru-RU" alt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Вспененный ПВХ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имеет лучшие теплоизоляционные,  амортизационные и фрикционные свойства.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25689" y="3549215"/>
            <a:ext cx="2775871" cy="4117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ПВХ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6" name="Picture 12" descr="https://images.ru.prom.st/644932088_644932088.jpg?PIMAGE_ID=64493208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15630"/>
          <a:stretch/>
        </p:blipFill>
        <p:spPr bwMode="auto">
          <a:xfrm>
            <a:off x="3396654" y="3600705"/>
            <a:ext cx="3369176" cy="2293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299960" y="3412583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308475"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Полиуретан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(ПУ) имеет хорошую теплоизоляцию, устойчивость к истиранию, многократному изгибу и растяжению, воздействию масла, нефти и нефтепродуктов; подошвы легкие и эластичные, но обладают низким сопротивлением проколу, не выдерживают воздействия сильных морозов. </a:t>
            </a: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08475"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18342" y="4068003"/>
            <a:ext cx="2775871" cy="4117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Полиуретан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38" name="Picture 14" descr="https://avatars.mds.yandex.net/get-marketpic/1579151/market_Fm8dMPe-5jzeYhfy8LLMAA/ori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18255"/>
          <a:stretch/>
        </p:blipFill>
        <p:spPr bwMode="auto">
          <a:xfrm>
            <a:off x="3460095" y="3613395"/>
            <a:ext cx="4075644" cy="2102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3304064" y="3405578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Термопластичный полиуретан (ТПУ)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устойчив к истиранию, разрыву, воздействию агрессивных сред и низких температур, обладает высоким коэффициентом сцепления с поверхностью, высоким сопротивлением проколу, быстро восстанавливает форму после деформации; но имеет высокую плотность, что отражается на весе изделия, его эластичности и теплоизоляции, поэтому его, как правило, комбинируют с ПУ.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24777" y="4605632"/>
            <a:ext cx="2775871" cy="674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Термопластичный полиуретан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07259" y="3408974"/>
            <a:ext cx="8633733" cy="2859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332038" lvl="0" indent="1825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этиленвинилацетат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легче обычной пористой резины, структура мелкопористая и равномерная. Легко окрашивается в яркие и светлые тона, имеет высокую устойчивость к многократным изгибам, пластичный, устойчивый к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раздирам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обладает минимальной усадкой.</a:t>
            </a:r>
            <a:endParaRPr lang="ru-RU" alt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16580" y="5395815"/>
            <a:ext cx="2775871" cy="674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этиленвинилацетат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://eco-cover.ru/assets/uploads/podoshva/podoshva-30-31-3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24634"/>
          <a:stretch/>
        </p:blipFill>
        <p:spPr bwMode="auto">
          <a:xfrm>
            <a:off x="3403417" y="3572039"/>
            <a:ext cx="2220143" cy="2608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174170" y="2851067"/>
            <a:ext cx="11864449" cy="3509130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018088"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ТЭП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особая группа синтетических подошвенных материалов на основе каучука и термоэластопластов. Имеет высокую морозостойкость (до -60˚С), пластичность, высокое сопротивление истиранию, однако при повышенных температурах может размягчаться, что приводит к деформации и снижению износостойкости подошв. Подошвы обладают высоким коэффициентом трения по асфальту, мокрым дорогам и снегу, что снижает травматизм в зимнее время. К недостаткам ТЭП относится низкое сопротивление воздействию агрессивных сред и внешних механических воздействий, в частности проколам.</a:t>
            </a:r>
            <a:endParaRPr lang="ru-RU" alt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" name="Picture 20" descr="https://cs2.livemaster.ru/storage/db/d5/27dcc62647f92dc6a4804dc7efq1--materialy-dlya-tvorchestva-tep-podoshva-4556-r-ry-40-4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r="4229" b="14812"/>
          <a:stretch/>
        </p:blipFill>
        <p:spPr bwMode="auto">
          <a:xfrm>
            <a:off x="316579" y="3107699"/>
            <a:ext cx="4828457" cy="26346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5" grpId="0" animBg="1"/>
      <p:bldP spid="12" grpId="0" animBg="1"/>
      <p:bldP spid="13" grpId="0" animBg="1"/>
      <p:bldP spid="14" grpId="0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0" grpId="0" animBg="1"/>
      <p:bldP spid="31" grpId="0" animBg="1"/>
      <p:bldP spid="33" grpId="0" animBg="1"/>
      <p:bldP spid="34" grpId="0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65206952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 Производство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196-204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703" y="409239"/>
            <a:ext cx="8440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ПРОИЗВОДСТВА ОБУВИ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1613410"/>
              </p:ext>
            </p:extLst>
          </p:nvPr>
        </p:nvGraphicFramePr>
        <p:xfrm>
          <a:off x="205740" y="1484784"/>
          <a:ext cx="11681460" cy="459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cdn1.vectorstock.com/i/1000x1000/24/65/shoe-production-icon-vector-73246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21243"/>
          <a:stretch/>
        </p:blipFill>
        <p:spPr bwMode="auto">
          <a:xfrm>
            <a:off x="4329042" y="2519483"/>
            <a:ext cx="3372836" cy="241827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7160" y="344599"/>
            <a:ext cx="57898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440" y="1114040"/>
            <a:ext cx="1210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3238" indent="-3043238"/>
            <a:r>
              <a:rPr lang="ru-RU" sz="2400" b="1" i="1" dirty="0">
                <a:latin typeface="Times New Roman" panose="02020603050405020304" pitchFamily="18" charset="0"/>
                <a:cs typeface="Times New Roman" pitchFamily="18" charset="0"/>
              </a:rPr>
              <a:t>моделирование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разработка модели обуви в виде рисунка или объемного макета </a:t>
            </a:r>
          </a:p>
          <a:p>
            <a:pPr marL="2606675" indent="-2606675">
              <a:tabLst>
                <a:tab pos="2606675" algn="l"/>
              </a:tabLst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разработка чертежа обуви и изготовление лекал исходя из образца модели.</a:t>
            </a:r>
          </a:p>
        </p:txBody>
      </p:sp>
      <p:pic>
        <p:nvPicPr>
          <p:cNvPr id="1026" name="Picture 2" descr="http://www.shoedesign.it/files/images/SHOE-DESIGN-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0" y="2423430"/>
            <a:ext cx="4998360" cy="37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ootwear-cam.com/images/footwear/solutions/style-line-engineering/shoesty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30" y="2423430"/>
            <a:ext cx="2132921" cy="37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ovka-st.ru/pic/large-95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04" y="2423430"/>
            <a:ext cx="2865082" cy="37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6094" y="310027"/>
            <a:ext cx="105912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МАТЕРИАЛОВ НА ДЕТАЛИ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93741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осуществляется для получения деталей верха и низа обуви</a:t>
            </a:r>
          </a:p>
        </p:txBody>
      </p:sp>
      <p:pic>
        <p:nvPicPr>
          <p:cNvPr id="6146" name="Picture 2" descr="D:\Мои документы\Лекции и раздаточные\Товароведение\Текстильно-обувные товары\Обувь\Сивельга\P408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8" y="1399075"/>
            <a:ext cx="3708432" cy="49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и документы\Лекции и раздаточные\Товароведение\Текстильно-обувные товары\Обувь\Сивельга\P408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46" y="1399074"/>
            <a:ext cx="3708118" cy="49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4" descr="http://www.ipk-design.com/custom/uploads/photoalbums/697/full/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16" y="1399074"/>
            <a:ext cx="4197604" cy="27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6" action="ppaction://hlinkfile"/>
          </p:cNvPr>
          <p:cNvSpPr txBox="1"/>
          <p:nvPr/>
        </p:nvSpPr>
        <p:spPr>
          <a:xfrm>
            <a:off x="7894316" y="4366260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текстильных материалов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7" action="ppaction://hlinkfile"/>
          </p:cNvPr>
          <p:cNvSpPr txBox="1"/>
          <p:nvPr/>
        </p:nvSpPr>
        <p:spPr>
          <a:xfrm>
            <a:off x="7894316" y="4718310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кож для верха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8" action="ppaction://hlinkfile"/>
          </p:cNvPr>
          <p:cNvSpPr txBox="1"/>
          <p:nvPr/>
        </p:nvSpPr>
        <p:spPr>
          <a:xfrm>
            <a:off x="7894316" y="5087642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раскрой кож для верха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9" action="ppaction://hlinkfile"/>
          </p:cNvPr>
          <p:cNvSpPr txBox="1"/>
          <p:nvPr/>
        </p:nvSpPr>
        <p:spPr>
          <a:xfrm>
            <a:off x="7894316" y="5439692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раскрой кож для верха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9364" y="257631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ОБУВИ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43066"/>
              </p:ext>
            </p:extLst>
          </p:nvPr>
        </p:nvGraphicFramePr>
        <p:xfrm>
          <a:off x="262889" y="903962"/>
          <a:ext cx="11681461" cy="54698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3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5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Детали обуви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обуви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Сапоги, сапожки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Ботинки, полуботинки, туфли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157">
                <a:tc>
                  <a:txBody>
                    <a:bodyPr/>
                    <a:lstStyle/>
                    <a:p>
                      <a:pPr marL="111760" indent="-111760"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Детали верха обуви: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630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Наружные: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перед, голенище, задник, задний наружный ремень 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носок, союзка,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берцы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задник, язычок, задний наружный ремень,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блочки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крючки,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надблочник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надкрючочник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обтяжка для платформы, манжет,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хольнитен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316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Внутренние: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поднаряд, футор, подшивка, задний внутренний ремень, язычок 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подкладка,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штаферка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задний внутренний ремень,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подблочник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подкрючочник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894">
                <a:tc>
                  <a:txBody>
                    <a:bodyPr/>
                    <a:lstStyle/>
                    <a:p>
                      <a:pPr marL="201930" indent="-18034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1.3. Промежуточные: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жесткий задник, жесткий подносок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жесткий задник, жесткий подносок, межподкладка, межподблочник, межподкрючочник 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157">
                <a:tc>
                  <a:txBody>
                    <a:bodyPr/>
                    <a:lstStyle/>
                    <a:p>
                      <a:pPr marL="111760" indent="-11176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Детали низа обуви: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325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Наружные: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подошва, подметка, накладка, набойка, каблук, рант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325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Внутренние: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основная и вкладная стелька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78">
                <a:tc>
                  <a:txBody>
                    <a:bodyPr/>
                    <a:lstStyle/>
                    <a:p>
                      <a:pPr marL="201930" indent="-18034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Промежуточные: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геленок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(супинатор), подпяточник (жесткий и мягкий),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простилка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платформа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41751" y="13933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170" y="903962"/>
            <a:ext cx="11864449" cy="5469895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1833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ходовой слой подошвы (при 2-хслойном исполнении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промежуточный слой подошвы (при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2-хслойном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исполнении);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основная стелька;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вкладная стелька;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жесткий подносок;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союзка;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берцы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манжет/мягкий кант;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клапан/язычок;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блочки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833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шнурок.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70" y="1185361"/>
            <a:ext cx="5922600" cy="499826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1394" y="903961"/>
            <a:ext cx="11864449" cy="5469895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12591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25913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каблук;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0 - подошва;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рант;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15 - перед (у сапога);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задинка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 сапога);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задний наружный ремень;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21 - голенище;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24 - клиновидная вставка; </a:t>
            </a:r>
          </a:p>
          <a:p>
            <a:pPr marL="4125913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25 - регулировочный ремень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83" y="1028329"/>
            <a:ext cx="3790647" cy="522115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1394" y="903959"/>
            <a:ext cx="11864449" cy="5469895"/>
          </a:xfrm>
          <a:prstGeom prst="rect">
            <a:avLst/>
          </a:prstGeom>
          <a:solidFill>
            <a:srgbClr val="D5F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12591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00 - каблук;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0 - подошва;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носок;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союзка;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задник;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задний наружный ремень;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берцы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22 - манжет/мягкий кант;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хольнитен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блочки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6275388" algn="just" defTabSz="914400" fontAlgn="base">
              <a:spcBef>
                <a:spcPct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– шнурок.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561" y="1046016"/>
            <a:ext cx="5908256" cy="51376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62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1730" y="355695"/>
            <a:ext cx="8248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ЗАГОТОВКИ ВЕРХА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590" y="996243"/>
            <a:ext cx="11943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скрепление деталей верха между собой с помощью ниточных швов, клеевым или клеесварным способом (для деталей из искусственной кожи)</a:t>
            </a:r>
          </a:p>
        </p:txBody>
      </p:sp>
      <p:pic>
        <p:nvPicPr>
          <p:cNvPr id="11266" name="Picture 2" descr="http://www.passio.kiev.ua/uploads/m_pages/1000/84/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6" y="1944747"/>
            <a:ext cx="5728043" cy="429603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7410" name="Picture 2" descr="https://cdn4.riastatic.com/photosnew/general/adv_photos/vacancies-shveya-zagotovshchytsa-verkha-obuvy__64626724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3130" r="10921" b="13871"/>
          <a:stretch/>
        </p:blipFill>
        <p:spPr bwMode="auto">
          <a:xfrm>
            <a:off x="6120255" y="1944746"/>
            <a:ext cx="5869815" cy="429603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6190" y="295598"/>
            <a:ext cx="8751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ФОРМОВАНИЕ ВЕРХА ОБУВИ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628" y="887109"/>
            <a:ext cx="1196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осуществляется для придания заготовке верха обуви,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собранной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плоских деталей, объемной формы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s://cs2.livemaster.ru/storage/d5/c8/550724d1600d3a8d28a2f4f35clr--materialy-dlya-tvorchestva-zagotovka-dlya-zhenskih-botinok-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342" r="7128" b="4095"/>
          <a:stretch/>
        </p:blipFill>
        <p:spPr bwMode="auto">
          <a:xfrm>
            <a:off x="960120" y="1977390"/>
            <a:ext cx="5339230" cy="4286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4" action="ppaction://hlinkfile"/>
          </p:cNvPr>
          <p:cNvSpPr txBox="1"/>
          <p:nvPr/>
        </p:nvSpPr>
        <p:spPr>
          <a:xfrm>
            <a:off x="7612019" y="1841349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Формование носка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5" action="ppaction://hlinkfile"/>
          </p:cNvPr>
          <p:cNvSpPr txBox="1"/>
          <p:nvPr/>
        </p:nvSpPr>
        <p:spPr>
          <a:xfrm>
            <a:off x="7612019" y="2157114"/>
            <a:ext cx="419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Формование пятки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Мои документы\Лекции и раздаточные\Товароведение\Текстильно-обувные товары\Обувь\Сивельга\P40802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26983" r="9327"/>
          <a:stretch/>
        </p:blipFill>
        <p:spPr bwMode="auto">
          <a:xfrm>
            <a:off x="7052310" y="2739133"/>
            <a:ext cx="4069080" cy="35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9416" y="339647"/>
            <a:ext cx="119090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ПРИКРЕПЛЕНИЕ </a:t>
            </a:r>
            <a:r>
              <a:rPr lang="ru-RU" sz="4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ПОДОШВ И </a:t>
            </a:r>
            <a:r>
              <a:rPr lang="ru-RU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КАБЛУКОВ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740" y="1109088"/>
            <a:ext cx="11321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Каблуки прикрепляются с помощью клея, гвоздей, винтов, металлических втулок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67055444"/>
              </p:ext>
            </p:extLst>
          </p:nvPr>
        </p:nvGraphicFramePr>
        <p:xfrm>
          <a:off x="205740" y="1915974"/>
          <a:ext cx="11692890" cy="43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0728" y="204751"/>
            <a:ext cx="115200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ХИМИЧЕСКИЕ МЕТОДЫ КРЕПЛЕНИЯ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ПОДОШВЫ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778" y="763866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4670" y="1341947"/>
            <a:ext cx="8896077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383213"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83213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Сочетается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изготовление резиновой подошвы с ее прикреплением к заготовке верха в пресс-форме. </a:t>
            </a:r>
          </a:p>
          <a:p>
            <a:pPr marL="5383213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83213"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Соединение водостойкое, герметичное, износостойкое. Однако такая обувь тяжелая, с толстой подошвой. </a:t>
            </a:r>
          </a:p>
          <a:p>
            <a:pPr marL="5383213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83213"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Отличительная особенность – следы от пресс-формы в носочной и пяточной части подошвы.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778" y="1341947"/>
            <a:ext cx="2775871" cy="7954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горячей вулканизации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Picture 12" descr="http://40spec.ru/uploads/pages_gallery/botinki_heckel_makfonder-2807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16649" r="11930" b="4722"/>
          <a:stretch/>
        </p:blipFill>
        <p:spPr bwMode="auto">
          <a:xfrm>
            <a:off x="3231705" y="1487696"/>
            <a:ext cx="5275974" cy="46616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4670" y="1341947"/>
            <a:ext cx="8896077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Сочетается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изготовление подошвы из пластмасс, ТЭП в пресс-форме с ее прикреплением к заготовке верха. Обувь более легкая, гибкая, изящная, чем метода горячей вулканизации. Отличительная особенность – след от литника, швы в носочной и пяточной части.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8777" y="2315381"/>
            <a:ext cx="2775871" cy="7954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Литьевой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" name="Picture 2" descr="http://www.promelectroavtomat.ru/wp-content/uploads/2013/03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74" y="2665597"/>
            <a:ext cx="2558045" cy="3581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ooo-oranta.ru/content/images/h81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78" y="2665597"/>
            <a:ext cx="5407946" cy="3581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static.vostok.ru/uploads/global/images/product/original/121-0040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54" y="2665597"/>
            <a:ext cx="2234718" cy="22347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82728" y="1341946"/>
            <a:ext cx="8896077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Затяжную кромку заготовки загибают за стельку и приклеивают подошву.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обуви не видно следов крепителей, она гибкая, водостойкая,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легкая.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0719" y="3288815"/>
            <a:ext cx="2775871" cy="7954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Клеевой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6" name="Picture 2" descr="http://www.voentorg-moscow.ru/published/publicdata/GBXVOINDC0/attachments/SC/products_pictures/%D0%BF%D0%BE%D0%BB%D1%83%D0%B1%D0%BE%D1%82%D0%B8%D0%BD%D0%BA%D0%B8%20%D0%9E%D1%84%D0%B8%D1%86%D0%B5%D1%80%D1%81%D0%BA%D0%B8%D0%B5%20%D0%B0%D1%80%D1%82.%D0%9F%D0%91-10_en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4597"/>
          <a:stretch/>
        </p:blipFill>
        <p:spPr bwMode="auto">
          <a:xfrm>
            <a:off x="4295524" y="2065078"/>
            <a:ext cx="6232335" cy="41330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5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77" y="569275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4670" y="969385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Затяжную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кромку заготовки загибают за стельку, накладывают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подошву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прошивают нитками.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ходовой поверхности подошвы виден шов, затянутый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желобок.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777" y="1310454"/>
            <a:ext cx="2775871" cy="3899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Прошивной метод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7220" y="70504"/>
            <a:ext cx="11001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МЕХАНИЧЕСКИЕ МЕТОДЫ КРЕПЛЕНИЯ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ПОДОШВЫ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777" y="934793"/>
            <a:ext cx="266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Ниточные методы: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ttp://www.cit-funds.ru/images/cit08/cit08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14" y="2119183"/>
            <a:ext cx="4645631" cy="35387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174345" y="5657915"/>
            <a:ext cx="8796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заготовка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стелька 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простилка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подошва 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—затяжной текс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—ниточный шов</a:t>
            </a:r>
          </a:p>
        </p:txBody>
      </p:sp>
      <p:pic>
        <p:nvPicPr>
          <p:cNvPr id="20" name="Picture 4" descr="http://popgun.ru/files/g/92/orig/41281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22797" r="19491" b="14095"/>
          <a:stretch/>
        </p:blipFill>
        <p:spPr bwMode="auto">
          <a:xfrm>
            <a:off x="8171953" y="2119183"/>
            <a:ext cx="3446812" cy="35303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081665" y="969385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Затяжную кромку заготовки пришивают к губе стельки вместе с рантом, накладывают подошву и скрепляют ее с рантом. Рант может быть круговым или только до пяточной части. Пространство между стелькой и подошвой заполняется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простилкой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 войлока или картона. На ходовой поверхности шов не виден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6399" y="1846506"/>
            <a:ext cx="2775871" cy="3899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Рантовый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3" name="Picture 2" descr="http://www.cit-funds.ru/images/cit08/cit08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84" y="2649503"/>
            <a:ext cx="3683656" cy="29598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081665" y="5631123"/>
            <a:ext cx="8903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заготовка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стелька 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простилка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губа рантовой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стельки 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подошва 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ниточные швы</a:t>
            </a:r>
          </a:p>
        </p:txBody>
      </p:sp>
      <p:pic>
        <p:nvPicPr>
          <p:cNvPr id="25" name="Picture 4" descr="http://cdn.vostok.ru/uploads/global/images/product/original/120-0070-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22493" r="10569" b="10057"/>
          <a:stretch/>
        </p:blipFill>
        <p:spPr bwMode="auto">
          <a:xfrm>
            <a:off x="7929840" y="2649503"/>
            <a:ext cx="3461125" cy="29732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067048" y="977782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Затяжную кромку заготовки по всему периметру отгибают наружу, прикладывают подошву, накладной рант и скрепляют ниточным швом.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Такая обувь не имеет стельки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подкладки.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8777" y="2382558"/>
            <a:ext cx="2775871" cy="3899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Сандальный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8" name="Picture 2" descr="http://www.cit-funds.ru/images/cit08/cit08-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1" t="12044"/>
          <a:stretch/>
        </p:blipFill>
        <p:spPr bwMode="auto">
          <a:xfrm>
            <a:off x="3226298" y="1989131"/>
            <a:ext cx="2408692" cy="21780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768558" y="5436037"/>
            <a:ext cx="6060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двухниточный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шов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подошва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заготовка 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рант</a:t>
            </a:r>
          </a:p>
        </p:txBody>
      </p:sp>
      <p:pic>
        <p:nvPicPr>
          <p:cNvPr id="30" name="Picture 4" descr="http://zinref.ru/000_uchebniki/proizvodstvo/001_remont_obuvi_karg_1971/000/03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33" y="4263588"/>
            <a:ext cx="2419757" cy="1935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spezob.ru/files/project_169/san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t="38676" r="10911" b="12314"/>
          <a:stretch/>
        </p:blipFill>
        <p:spPr bwMode="auto">
          <a:xfrm>
            <a:off x="5787390" y="1985279"/>
            <a:ext cx="6048707" cy="31043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074043" y="975897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Затяжную кромку заготовки отгибают наружу до пяточной части и прикрепляют к ней подошву с накладным рантом,  пяточную часть крепят гвоздями. Подкладку загибают на стельку и прикрепляют к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700" y="2918610"/>
            <a:ext cx="2775871" cy="1047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Доппельный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(полусандальный)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4" name="Picture 2" descr="http://www.cit-funds.ru/images/cit08/cit08-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8"/>
          <a:stretch/>
        </p:blipFill>
        <p:spPr bwMode="auto">
          <a:xfrm>
            <a:off x="3312645" y="2213983"/>
            <a:ext cx="4209436" cy="35739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764194" y="2339719"/>
            <a:ext cx="3311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заготовка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— подкладка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— стелька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— подошва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— рант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— двухниточный шов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066421" y="982409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Формованная подошва имеет бортик с отверстиями, к которому прикрепляется заготовка верха с помощью шнура. Применяется для летней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обуви.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35164" y="4060141"/>
            <a:ext cx="2775871" cy="4204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Бортовой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" name="Picture 2" descr="http://fullref.ru/files/136/c76dd617b759854fd88b32f1bc688169.html_files/rId1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51" y="1743891"/>
            <a:ext cx="3951525" cy="36894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3177998" y="5435909"/>
            <a:ext cx="8614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заготовка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верха 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формованная подошва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бортиком 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шов в виде плетения при помощи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шнура 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вкладная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стелька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" descr="http://i00.i.aliimg.com/photo/v22/549196480/Wholesale_Bulk_Buy_Espadrilles_Rope_soled_Sand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54" y="1742969"/>
            <a:ext cx="3075489" cy="36661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073416" y="964014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Вывернутую наизнанку заготовку сшивают тачным швом 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подошвой.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38777" y="4574491"/>
            <a:ext cx="2775871" cy="4204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Выворотный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5" name="Picture 2" descr="http://fullref.ru/files/136/c76dd617b759854fd88b32f1bc688169.html_files/rId1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21" y="1694777"/>
            <a:ext cx="2558025" cy="21554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082295" y="3959932"/>
            <a:ext cx="3204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заготовка верха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— подошва (с порезкой)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ниточный шов</a:t>
            </a:r>
          </a:p>
        </p:txBody>
      </p:sp>
      <p:pic>
        <p:nvPicPr>
          <p:cNvPr id="47" name="Picture 6" descr="http://www.kredo-obuv.ru/images/product/53ba2a771c9897.635342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86" y="1688708"/>
            <a:ext cx="5747179" cy="41285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20477" y="5088841"/>
            <a:ext cx="292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 Шпилечные методы: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077656" y="969385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Подошва крепится металлическими гвоздями из стали, латуни, алюминиевого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сплава.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43157" y="5506688"/>
            <a:ext cx="2775871" cy="4204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Гвоздевой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" name="Picture 4" descr="Туфли с гвоздевым методом крепления подошвы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3611"/>
          <a:stretch/>
        </p:blipFill>
        <p:spPr bwMode="auto">
          <a:xfrm>
            <a:off x="8153892" y="1688708"/>
            <a:ext cx="3675741" cy="44927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images.ru.prom.st/95753291_w640_h2048_gvozd.jpg?PIMAGE_ID=9575329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5" y="1686380"/>
            <a:ext cx="4842208" cy="1942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optorika.ru/uploads/store/category/3fa4d2a2a3c11ea8a622ad270de286d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83" y="3771180"/>
            <a:ext cx="3978680" cy="2340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3069176" y="970526"/>
            <a:ext cx="8896077" cy="537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Винтовой метод:                        Деревянно-шпилечный метод: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15476" y="6004456"/>
            <a:ext cx="2775871" cy="4204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Винтовой метод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6" name="Picture 2" descr="http://www.cit-funds.ru/images/cit08/cit08-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68" y="1481472"/>
            <a:ext cx="3902263" cy="30740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3239979" y="4617358"/>
            <a:ext cx="4342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заготовка; 2 — обводка;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стелька; 4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простилка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подошва; 6 — текс;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— винт</a:t>
            </a:r>
          </a:p>
        </p:txBody>
      </p:sp>
      <p:pic>
        <p:nvPicPr>
          <p:cNvPr id="58" name="Picture 4" descr="http://www.cit-funds.ru/images/cit08/cit08-1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57" y="1480304"/>
            <a:ext cx="3413318" cy="30941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7817363" y="462313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заготовка; 2 — стелька;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простилка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 — подошва;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деревянные шпильки;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— затяжной текс</a:t>
            </a:r>
          </a:p>
        </p:txBody>
      </p:sp>
    </p:spTree>
    <p:extLst>
      <p:ext uri="{BB962C8B-B14F-4D97-AF65-F5344CB8AC3E}">
        <p14:creationId xmlns:p14="http://schemas.microsoft.com/office/powerpoint/2010/main" val="38372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7" grpId="0"/>
      <p:bldP spid="2" grpId="0"/>
      <p:bldP spid="19" grpId="0"/>
      <p:bldP spid="21" grpId="0" animBg="1"/>
      <p:bldP spid="22" grpId="0" animBg="1"/>
      <p:bldP spid="24" grpId="0"/>
      <p:bldP spid="26" grpId="0" animBg="1"/>
      <p:bldP spid="27" grpId="0" animBg="1"/>
      <p:bldP spid="29" grpId="0"/>
      <p:bldP spid="32" grpId="0" animBg="1"/>
      <p:bldP spid="33" grpId="0" animBg="1"/>
      <p:bldP spid="35" grpId="0"/>
      <p:bldP spid="38" grpId="0" animBg="1"/>
      <p:bldP spid="39" grpId="0" animBg="1"/>
      <p:bldP spid="41" grpId="0"/>
      <p:bldP spid="43" grpId="0" animBg="1"/>
      <p:bldP spid="44" grpId="0" animBg="1"/>
      <p:bldP spid="46" grpId="0"/>
      <p:bldP spid="48" grpId="0"/>
      <p:bldP spid="49" grpId="0" animBg="1"/>
      <p:bldP spid="50" grpId="0" animBg="1"/>
      <p:bldP spid="54" grpId="0" animBg="1"/>
      <p:bldP spid="55" grpId="0" animBg="1"/>
      <p:bldP spid="57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изготовителей обуви в Республике Беларусь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материалов для верха и низа кожаной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основные этапы производства кожаной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50" y="240646"/>
            <a:ext cx="11224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КОМБИНИРОВАННЫЕ МЕТОДЫ КРЕПЛЕНИЯ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ПОДОШВЫ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899535"/>
            <a:ext cx="11920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сочетают в себе 2 метода – ниточный и клеевой. Верхний слой в виде подложки или платформы из кожи, войлока или картона крепится одним из ниточных методов. Нижний слой из резины, ПУ или ТЭП приклеивается к подложке. Такая обувь износостойкая, прочная, теплозащитная, водостойкая. К комбинированным методам относятся рантово-клеевой,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сандально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-клеевой, доппельно-клеевой,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клеепрошивной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др. методы.</a:t>
            </a:r>
          </a:p>
        </p:txBody>
      </p:sp>
      <p:pic>
        <p:nvPicPr>
          <p:cNvPr id="5" name="Picture 2" descr="http://max-tex.com.ua/published/publicdata/MAXTEXOS/attachments/SC/products_pictures/623.01_en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9197" r="5534" b="4943"/>
          <a:stretch/>
        </p:blipFill>
        <p:spPr bwMode="auto">
          <a:xfrm>
            <a:off x="1639029" y="2974196"/>
            <a:ext cx="4546090" cy="33247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9791" y="2974196"/>
            <a:ext cx="264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Рантово-клеевой метод</a:t>
            </a:r>
          </a:p>
        </p:txBody>
      </p:sp>
      <p:pic>
        <p:nvPicPr>
          <p:cNvPr id="7" name="Picture 2" descr="http://i1.imgbb.ru/img6/5/0/e/50e22530537097bbe5e60506a8be4933_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11710" r="10431" b="441"/>
          <a:stretch/>
        </p:blipFill>
        <p:spPr bwMode="auto">
          <a:xfrm>
            <a:off x="6330310" y="2974196"/>
            <a:ext cx="3934328" cy="3305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787" y="5829251"/>
            <a:ext cx="310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-клеевой метод</a:t>
            </a:r>
          </a:p>
        </p:txBody>
      </p:sp>
    </p:spTree>
    <p:extLst>
      <p:ext uri="{BB962C8B-B14F-4D97-AF65-F5344CB8AC3E}">
        <p14:creationId xmlns:p14="http://schemas.microsoft.com/office/powerpoint/2010/main" val="22502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87400" y="286185"/>
            <a:ext cx="5262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ОТДЕЛКА ОБУВИ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97561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совокупность механических и физико-химических операций для устранения изъянов и пороков, придания красивого внешнего вида и улучшения некоторых потребительских свойств обуви.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5456" y="1622767"/>
            <a:ext cx="716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декоративной отделки обуви:</a:t>
            </a: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270" y="1969119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97780" y="248839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Перфорация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сквозные отверстия различной формы и размеров, расположенные на заготовке верха в определенном порядке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088" y="2404220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Перфорация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2" name="Picture 2" descr="http://cs624923.vk.me/v624923571/1e30e/t7HBP1frlr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16017" b="12064"/>
          <a:stretch/>
        </p:blipFill>
        <p:spPr bwMode="auto">
          <a:xfrm>
            <a:off x="5234940" y="3671134"/>
            <a:ext cx="4222092" cy="2607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tatic2.insales.ru/images/products/1/4267/4722859/import_files_cf_cffa8779-d51f-11e0-9ce2-0026b949a17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192" y="3956884"/>
            <a:ext cx="2397845" cy="20552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97780" y="2494382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Кантики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полоски кожи, тесьмы, искусственных материалов для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отстрочки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краев деталей заготовки верха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088" y="2807380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Кантики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6" name="Picture 2" descr="http://tifani.kh.ua/pic/prod/1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6064" y="3231725"/>
            <a:ext cx="4406726" cy="3111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97780" y="250037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Бейки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 узкие полоски отделочного материала,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настрочен-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ные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заготовку верха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1088" y="3195113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Бейки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9" name="Picture 2" descr="http://mongoltovar.mn/images/footwear/IMG_11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8629" r="45453" b="15640"/>
          <a:stretch/>
        </p:blipFill>
        <p:spPr bwMode="auto">
          <a:xfrm>
            <a:off x="5236136" y="3231725"/>
            <a:ext cx="3324017" cy="3111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megashoes.com.ua/images/thumbnails/85111613120579/rieker-43700-mirjam-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6"/>
          <a:stretch/>
        </p:blipFill>
        <p:spPr bwMode="auto">
          <a:xfrm>
            <a:off x="8697313" y="3665143"/>
            <a:ext cx="3230179" cy="20072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97780" y="2491536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 отделка в виде рельефно выступающего шнура, простроченного между наружными и внутренними деталями заготовки верха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8287" y="3582846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Бизики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4" name="Picture 2" descr="https://im1-tub-by.yandex.net/i?id=8409d1f3e90010923ac4e677b2165537&amp;n=33&amp;h=190&amp;w=2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61" y="3591479"/>
            <a:ext cx="2957030" cy="2613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newimg.globalmarket.com/PicLib/491/2690491/prod/8a4889eb1bfa1c7d4d5c25d2077063e2_8443dd_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9" b="15439"/>
          <a:stretch/>
        </p:blipFill>
        <p:spPr bwMode="auto">
          <a:xfrm>
            <a:off x="8386551" y="3589134"/>
            <a:ext cx="3595614" cy="26155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097780" y="2497228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Продержки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отделка в виде ленты из кожи или ткани, продернутой через отверстия в деталях заготовки верха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8287" y="3954842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Продержки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8" name="Picture 2" descr="http://zhenskie-vetrovki-iz-italii-kupit-v-ukraine.page-rank.org.ua/wp-content/uploads/2015/05/47001-muzhskie-mokasiny-iz-italii-kupit-v-kiev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b="12130"/>
          <a:stretch/>
        </p:blipFill>
        <p:spPr bwMode="auto">
          <a:xfrm>
            <a:off x="5181463" y="3358400"/>
            <a:ext cx="3150415" cy="23545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os1.i.ua/3/1/7064672_c5aea88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b="17039"/>
          <a:stretch/>
        </p:blipFill>
        <p:spPr bwMode="auto">
          <a:xfrm>
            <a:off x="8415561" y="3358399"/>
            <a:ext cx="3576476" cy="2356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7780" y="2497228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1088" y="4331053"/>
            <a:ext cx="2219324" cy="588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строчки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2" name="Picture 4" descr="http://barbarys.com/content/fm_files/cache/4/5/4537/tufli-tucino-s-krupnoj-strochkoj-brown-foto-3-large.jpg?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r="17542"/>
          <a:stretch/>
        </p:blipFill>
        <p:spPr bwMode="auto">
          <a:xfrm>
            <a:off x="8844433" y="3228579"/>
            <a:ext cx="3176581" cy="3114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sperepuga.com/img/picture/Apr/27/8e3a8b4b87679733092901b146a71868/1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2732" r="14037" b="6825"/>
          <a:stretch/>
        </p:blipFill>
        <p:spPr bwMode="auto">
          <a:xfrm>
            <a:off x="5180268" y="3228579"/>
            <a:ext cx="3569856" cy="2188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097754" y="249880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8287" y="4986420"/>
            <a:ext cx="2219324" cy="3442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Тонирование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6" name="Picture 4" descr="http://www.top-land.ru/images/all/73/962/big/img_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15764" r="10902" b="12444"/>
          <a:stretch/>
        </p:blipFill>
        <p:spPr bwMode="auto">
          <a:xfrm>
            <a:off x="8003102" y="3096071"/>
            <a:ext cx="4017886" cy="2573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40549" y="2907399"/>
            <a:ext cx="2605269" cy="3063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8" name="Прямоугольник 37"/>
          <p:cNvSpPr/>
          <p:nvPr/>
        </p:nvSpPr>
        <p:spPr>
          <a:xfrm>
            <a:off x="5097767" y="2485246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8287" y="5397832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Тиснение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0" name="Picture 2" descr="http://i00.i.aliimg.com/img/pb/770/024/536/536024770_05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39" y="2780306"/>
            <a:ext cx="6595202" cy="33582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097761" y="249251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5518" y="5774043"/>
            <a:ext cx="2219324" cy="568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пряжки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3" name="Picture 4" descr="http://img03.taobaocdn.com/bao/uploaded/i3/134797663/T2RDkbXbVXXXXXXXXX_!!13479766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93" y="2870253"/>
            <a:ext cx="3528424" cy="26463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img1.wbstatic.net/big/new/790000/795435-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34118" r="5050" b="11130"/>
          <a:stretch/>
        </p:blipFill>
        <p:spPr bwMode="auto">
          <a:xfrm>
            <a:off x="8838910" y="2866602"/>
            <a:ext cx="3154280" cy="26499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097415" y="2485734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32226" y="2406164"/>
            <a:ext cx="2219324" cy="307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Бахрома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7" name="Picture 2" descr="http://naistemaailm.ee/admin/upload/news/2008.10/5317/1337812452662_originaal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72" y="2630582"/>
            <a:ext cx="2529283" cy="36856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g-ecx.images-amazon.com/images/G/01/Shopbop/p/pcs/products/jeffc/jeffc4021011841/jeffc4021011841_q1_1-0._QL90_UX336_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b="22677"/>
          <a:stretch/>
        </p:blipFill>
        <p:spPr bwMode="auto">
          <a:xfrm>
            <a:off x="7911999" y="2630583"/>
            <a:ext cx="3995891" cy="3710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092723" y="249202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41333" y="2801551"/>
            <a:ext cx="2219324" cy="3149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Аппликация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51" name="Picture 2" descr="http://detobuv.su/images/attributes/IMG_710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27623"/>
          <a:stretch/>
        </p:blipFill>
        <p:spPr bwMode="auto">
          <a:xfrm>
            <a:off x="5358503" y="2626623"/>
            <a:ext cx="2782774" cy="36863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://cs4451.vk.me/u105282548/122453070/x_5d0032f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06" y="2635820"/>
            <a:ext cx="3505306" cy="36885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5112831" y="248549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41333" y="3213058"/>
            <a:ext cx="2219324" cy="291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Вышивка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56" name="Picture 4" descr="https://oberegcrimea.files.wordpress.com/2012/05/hanwu-embroidered-fish-mouth-boots-black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4159" r="11004" b="4512"/>
          <a:stretch/>
        </p:blipFill>
        <p:spPr bwMode="auto">
          <a:xfrm>
            <a:off x="8797545" y="2772311"/>
            <a:ext cx="3080428" cy="33549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img01.taobaocdn.com/bao/uploaded/i1/T1Hvm7XeBeXXbn59gW_02454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12674" r="8556" b="5941"/>
          <a:stretch/>
        </p:blipFill>
        <p:spPr bwMode="auto">
          <a:xfrm>
            <a:off x="5298812" y="2772311"/>
            <a:ext cx="3356637" cy="3363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5099398" y="248996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552360" y="3599536"/>
            <a:ext cx="2219324" cy="6643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складки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0" name="Picture 2" descr="http://www.bellore.ru/img/normal/455189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0" b="28124"/>
          <a:stretch/>
        </p:blipFill>
        <p:spPr bwMode="auto">
          <a:xfrm>
            <a:off x="7868136" y="3277667"/>
            <a:ext cx="4132501" cy="246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://img2.wbstatic.net/big/new/1170000/1172802-1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7332" b="4846"/>
          <a:stretch/>
        </p:blipFill>
        <p:spPr bwMode="auto">
          <a:xfrm>
            <a:off x="5263011" y="2579427"/>
            <a:ext cx="2457455" cy="3684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5112805" y="249178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532226" y="4359265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Стразы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4" name="Picture 4" descr="http://www.kirstendunst.ru/wp-content/uploads/2014/08/Foto1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82" y="2913543"/>
            <a:ext cx="6702237" cy="23125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105156" y="248216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532252" y="4823236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Перья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7" name="Picture 4" descr="http://cdn.shoerazzi.com/wp-content/uploads/2012/07/Nicholas-Kirkwood-feather-boot-Fall-2012.jpg?4bc0f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88" y="2850263"/>
            <a:ext cx="3321944" cy="33219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ttp://www.trendspace.ru/storage/c/2011/11/09/1320834694_589977_24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77" y="2840976"/>
            <a:ext cx="3244330" cy="3331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5113818" y="248869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525551" y="5299203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71" name="Picture 2" descr="http://cn.139shopping.net/UploadPic/sisialjekey___gmail_-_com/634590413623377500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r="50000" b="20434"/>
          <a:stretch/>
        </p:blipFill>
        <p:spPr bwMode="auto">
          <a:xfrm>
            <a:off x="5220204" y="2603198"/>
            <a:ext cx="2828840" cy="37317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ru.christianlouboutin-outlet.com/images/christian_01/Christian-Louboutin/Christian-Louboutin-Ankle-Boots-Toundra-Coyote-32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75" y="2603198"/>
            <a:ext cx="3725661" cy="37256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6" grpId="0" animBg="1"/>
      <p:bldP spid="27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9" grpId="0" animBg="1"/>
      <p:bldP spid="50" grpId="0" animBg="1"/>
      <p:bldP spid="54" grpId="0" animBg="1"/>
      <p:bldP spid="55" grpId="0" animBg="1"/>
      <p:bldP spid="58" grpId="0" animBg="1"/>
      <p:bldP spid="59" grpId="0" animBg="1"/>
      <p:bldP spid="62" grpId="0" animBg="1"/>
      <p:bldP spid="63" grpId="0" animBg="1"/>
      <p:bldP spid="65" grpId="0" animBg="1"/>
      <p:bldP spid="66" grpId="0" animBg="1"/>
      <p:bldP spid="69" grpId="0" animBg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00613"/>
            <a:ext cx="118599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Видеофильм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«Производство кожаной обуви»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timberland.ru/upload/iblock/22d/a1m8a231_hero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/>
          <a:stretch/>
        </p:blipFill>
        <p:spPr bwMode="auto">
          <a:xfrm>
            <a:off x="3333041" y="1863090"/>
            <a:ext cx="5657850" cy="44577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4714" y="1583140"/>
            <a:ext cx="9207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основных производителей кожаной обуви в Республике Беларусь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материалов для производства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материалы для верха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основные виды натуральных кож для верха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сравнительную характеристику лицевого хрома, нубука и велюра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материалы для низа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этапы производства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методов крепления подошвы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виды декоративной отделки кожаной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2"/>
            <a:ext cx="2446112" cy="26151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183-204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4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Общие сведения об обувных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795" y="254360"/>
            <a:ext cx="11115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Обувь в жизни человека выполняет следующие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1338" indent="-2698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защитную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1338" indent="-2698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эстетическую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1338" indent="-2698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медицинскую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(профилактическая и  ортопедическая обувь),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1338" indent="-2698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социальную.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marketpic/225325/market_nCnIu33Dlz9SxoR3DBdM6w/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40" y="2878667"/>
            <a:ext cx="2043539" cy="20662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1.ozone.ru/s3/multimedia-5/60003850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29" y="2878667"/>
            <a:ext cx="1763792" cy="20662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vspecex.ru/wp-content/uploads/2019/10/valenki-serye-obrezinenny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22" y="2878667"/>
            <a:ext cx="2066268" cy="20662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94" y="5147732"/>
            <a:ext cx="11730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9338" indent="-3589338" algn="just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КОЖАНАЯ ОБУВЬ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обувь с верхом из натуральной, искусственной, синтетической кожи, текстильных и комбинированных материалов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795" y="2193352"/>
            <a:ext cx="10720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исходных материалов и технологии производства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обувь делится на три группы: </a:t>
            </a:r>
          </a:p>
          <a:p>
            <a:pPr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1825" indent="-360363" algn="just">
              <a:spcAft>
                <a:spcPts val="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кожаная, </a:t>
            </a:r>
          </a:p>
          <a:p>
            <a:pPr marL="631825" indent="-360363" algn="just">
              <a:spcAft>
                <a:spcPts val="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резиновая (в том числе полимерная) </a:t>
            </a:r>
          </a:p>
          <a:p>
            <a:pPr marL="631825" indent="-360363" algn="just">
              <a:spcAft>
                <a:spcPts val="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валяная.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00" y="70505"/>
            <a:ext cx="11425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производители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обувных товаров в Республике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Беларусь: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Логотип Белве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" y="775073"/>
            <a:ext cx="2799644" cy="9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554" y="1732839"/>
            <a:ext cx="3081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0"/>
              </a:spcAft>
              <a:tabLst>
                <a:tab pos="6858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СООО «Белвест», г. Витебск;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6" name="Picture 8" descr="Mar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" y="2216574"/>
            <a:ext cx="2799644" cy="79876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3200" y="3015343"/>
            <a:ext cx="32603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 «Белорусская кожевенно-обувная компания «Марко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г.Витебск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ПУП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«Сан Марко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«Красный Октябрь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«Управляющая компания холдинга «Белорусская кожевенно-обувная компания «Марко»</a:t>
            </a:r>
          </a:p>
        </p:txBody>
      </p:sp>
      <p:pic>
        <p:nvPicPr>
          <p:cNvPr id="2058" name="Picture 10" descr="https://static.vitrini.by/i/2018/mini-logo/otik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789750"/>
            <a:ext cx="1994072" cy="11632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364092" y="2040231"/>
            <a:ext cx="3001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ЗАО СП «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Отико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Минск</a:t>
            </a:r>
            <a:endParaRPr lang="ru-RU" dirty="0"/>
          </a:p>
        </p:txBody>
      </p:sp>
      <p:pic>
        <p:nvPicPr>
          <p:cNvPr id="2060" name="Picture 12" descr="Приемна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67" y="2496834"/>
            <a:ext cx="2276369" cy="10284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463565" y="3513857"/>
            <a:ext cx="2981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СООО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Чевляр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г. Минск</a:t>
            </a:r>
            <a:endParaRPr lang="ru-RU" dirty="0"/>
          </a:p>
        </p:txBody>
      </p:sp>
      <p:pic>
        <p:nvPicPr>
          <p:cNvPr id="2062" name="Picture 14" descr="Сивельг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834"/>
          <a:stretch/>
        </p:blipFill>
        <p:spPr bwMode="auto">
          <a:xfrm>
            <a:off x="940936" y="5447092"/>
            <a:ext cx="3705225" cy="5499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Прямоугольник 8"/>
          <p:cNvSpPr/>
          <p:nvPr/>
        </p:nvSpPr>
        <p:spPr>
          <a:xfrm>
            <a:off x="1557293" y="6020563"/>
            <a:ext cx="2911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ЗАО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Сивельга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г. Минск</a:t>
            </a:r>
            <a:endParaRPr lang="ru-RU" dirty="0"/>
          </a:p>
        </p:txBody>
      </p:sp>
      <p:pic>
        <p:nvPicPr>
          <p:cNvPr id="2064" name="Picture 16" descr="http://www.neman.biz/media/file/binary/2015/0/28/180055711338/logo2013_2__png__png.png?srv=cm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36" y="3966865"/>
            <a:ext cx="2060479" cy="233580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066" name="Picture 18" descr="https://www.sb.by/upload/resize_cache/slam.image/medialibrary/a2f/855_2000_1/a2f0dafee91e1c0a0de0aed4ca8f36f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12" y="844931"/>
            <a:ext cx="2106881" cy="140458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55229" y="2396295"/>
            <a:ext cx="2454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0"/>
              </a:spcAft>
              <a:tabLst>
                <a:tab pos="6858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ЗАО СП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Белкельме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г.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Белоозерск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Брестская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68" name="Picture 20" descr="http://www.solvi-shop.ru/upload/information_system_24/0/2/3/item_23/information_items_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37" y="662214"/>
            <a:ext cx="1985496" cy="198549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969183" y="2755225"/>
            <a:ext cx="2558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«Обувная фабрика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Батичелли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 Гомель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22" descr="ШагоВит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94" y="3548334"/>
            <a:ext cx="4019550" cy="99373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51138" y="4564294"/>
            <a:ext cx="3343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Могилевская обувная фабрика 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Шаговита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072" name="Picture 24" descr="ОАО&quot;Лидская обувная фабрика&quot; - Продажа обув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94" y="5221737"/>
            <a:ext cx="4019550" cy="762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931390" y="6008914"/>
            <a:ext cx="353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«Лидская обувная фабрика» </a:t>
            </a:r>
            <a:endParaRPr lang="ru-RU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062811"/>
            <a:ext cx="10292412" cy="896428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 Материалы для производства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183-195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478" y="4351047"/>
            <a:ext cx="117390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материалам для верха кожаной обуви относятся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натуральная, искусственная и синтетическая кожи, текстильные и комбинированные материалы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 для низа кожаной обуви относятся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натуральные подошвенные кожи, искусственные материалы для низа обуви, пробка, войлок и др.</a:t>
            </a:r>
          </a:p>
          <a:p>
            <a:pPr indent="457200" algn="just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92855072"/>
              </p:ext>
            </p:extLst>
          </p:nvPr>
        </p:nvGraphicFramePr>
        <p:xfrm>
          <a:off x="316089" y="286040"/>
          <a:ext cx="11345333" cy="2163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16089" y="2665224"/>
            <a:ext cx="5599289" cy="1206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используются для изготовления наружных, внутренних и промежуточных деталей верха и низа обуви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5334" y="2665224"/>
            <a:ext cx="5712178" cy="1206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lvl="0" indent="-180975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скрепляющие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(нитки, гвозди, винты, клеи)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463" lvl="0" indent="-180975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отделочные (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шнуры, тесьма, ленты, бахрома, мех, фурнитура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218" name="Picture 2" descr="https://cf.ppt-online.org/files2/slide/q/Q4uhrfEkZj8FK7lJOPAynGpLdNxgV1ITYsBibUczoa/slide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92747"/>
            <a:ext cx="6229350" cy="466592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" y="274882"/>
            <a:ext cx="11702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НАТУРАЛЬНЫЕ КОЖИ ДЛЯ ВЕРХА ОБУВИ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получают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выделки кожевенного сырья –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шкур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домашних и диких животных.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29400" y="1551004"/>
            <a:ext cx="53013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Снятые шкуры консервируют, а после поступления на кожевенный завод </a:t>
            </a:r>
            <a:r>
              <a:rPr lang="ru-RU" sz="24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подвергают различным операциям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6352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удаляют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волосяной покров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46088" indent="-26352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удаляют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подкожно-жировую клетчатку,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6352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оставляют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одну дерму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Затем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гольё подвергают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дублению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(обработке специальными дубильными веществами для его превращения в кожу).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4248</TotalTime>
  <Words>3834</Words>
  <Application>Microsoft Office PowerPoint</Application>
  <PresentationFormat>Широкоэкранный</PresentationFormat>
  <Paragraphs>462</Paragraphs>
  <Slides>35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4.1 Общие сведения об обувных товарах</vt:lpstr>
      <vt:lpstr>Презентация PowerPoint</vt:lpstr>
      <vt:lpstr>Презентация PowerPoint</vt:lpstr>
      <vt:lpstr>4.2 Материалы для производства кожаной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4.3 Производство кожаной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222</cp:revision>
  <dcterms:created xsi:type="dcterms:W3CDTF">2014-06-06T09:13:21Z</dcterms:created>
  <dcterms:modified xsi:type="dcterms:W3CDTF">2020-06-23T07:41:55Z</dcterms:modified>
</cp:coreProperties>
</file>