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9"/>
  </p:notesMasterIdLst>
  <p:sldIdLst>
    <p:sldId id="256" r:id="rId2"/>
    <p:sldId id="258" r:id="rId3"/>
    <p:sldId id="322" r:id="rId4"/>
    <p:sldId id="273" r:id="rId5"/>
    <p:sldId id="331" r:id="rId6"/>
    <p:sldId id="333" r:id="rId7"/>
    <p:sldId id="334" r:id="rId8"/>
    <p:sldId id="326" r:id="rId9"/>
    <p:sldId id="337" r:id="rId10"/>
    <p:sldId id="338" r:id="rId11"/>
    <p:sldId id="340" r:id="rId12"/>
    <p:sldId id="339" r:id="rId13"/>
    <p:sldId id="327" r:id="rId14"/>
    <p:sldId id="325" r:id="rId15"/>
    <p:sldId id="341" r:id="rId16"/>
    <p:sldId id="324" r:id="rId17"/>
    <p:sldId id="32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Классификация и характеристика дефектов меховых изделий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2EF2E-BF8B-4BED-9BE3-2B1F861819CF}">
      <dgm:prSet custT="1"/>
      <dgm:spPr/>
      <dgm:t>
        <a:bodyPr/>
        <a:lstStyle/>
        <a:p>
          <a:pPr marL="533400" indent="-533400"/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 Принцип сортировки пушно-меховых и овчинно-шубных изделий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8CB89-49EB-418D-A2B0-BB834E8C18DF}" type="parTrans" cxnId="{5E227C96-953E-4C6B-8FF4-2022DD05D25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8F3C6-E176-4E3D-AF0D-AC2F0083CB7A}" type="sibTrans" cxnId="{5E227C96-953E-4C6B-8FF4-2022DD05D25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D027D-D144-47FC-94A3-EA7609B38A71}">
      <dgm:prSet custT="1"/>
      <dgm:spPr/>
      <dgm:t>
        <a:bodyPr/>
        <a:lstStyle/>
        <a:p>
          <a:pPr marL="533400" indent="-533400"/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 Маркировка, упаковка, транспортирование и хранение пушно-меховых и овчинно-шубных изделий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5ED11-2E62-4338-A617-9254125A1678}" type="parTrans" cxnId="{34356C3F-19A4-40EC-A3EF-4E49A03EF7A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0F308-583D-42E3-97A1-CB3597AD1655}" type="sibTrans" cxnId="{34356C3F-19A4-40EC-A3EF-4E49A03EF7A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EBD00F82-B5DE-4530-9556-EF1F3A88757A}" type="pres">
      <dgm:prSet presAssocID="{0CE2EF2E-BF8B-4BED-9BE3-2B1F861819C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C8CCA-2BF5-4422-9F5D-5BAF8A5C8B45}" type="pres">
      <dgm:prSet presAssocID="{0CE2EF2E-BF8B-4BED-9BE3-2B1F861819CF}" presName="accent_2" presStyleCnt="0"/>
      <dgm:spPr/>
    </dgm:pt>
    <dgm:pt modelId="{5655DE60-94AB-465C-A29F-713AA2694C09}" type="pres">
      <dgm:prSet presAssocID="{0CE2EF2E-BF8B-4BED-9BE3-2B1F861819CF}" presName="accentRepeatNode" presStyleLbl="solidFgAcc1" presStyleIdx="1" presStyleCnt="3"/>
      <dgm:spPr/>
    </dgm:pt>
    <dgm:pt modelId="{4DEDE1EF-A727-4CED-8C95-FAA234662CD3}" type="pres">
      <dgm:prSet presAssocID="{9AED027D-D144-47FC-94A3-EA7609B38A7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905B1-2D49-4418-84E5-9BE57473BC06}" type="pres">
      <dgm:prSet presAssocID="{9AED027D-D144-47FC-94A3-EA7609B38A71}" presName="accent_3" presStyleCnt="0"/>
      <dgm:spPr/>
    </dgm:pt>
    <dgm:pt modelId="{6BFF6880-89FF-4AC2-A347-6F6A09330E4D}" type="pres">
      <dgm:prSet presAssocID="{9AED027D-D144-47FC-94A3-EA7609B38A71}" presName="accentRepeatNode" presStyleLbl="solidFgAcc1" presStyleIdx="2" presStyleCnt="3"/>
      <dgm:spPr/>
    </dgm:pt>
  </dgm:ptLst>
  <dgm:cxnLst>
    <dgm:cxn modelId="{34356C3F-19A4-40EC-A3EF-4E49A03EF7A7}" srcId="{CF845803-1717-4F48-B710-F7F1B43013F3}" destId="{9AED027D-D144-47FC-94A3-EA7609B38A71}" srcOrd="2" destOrd="0" parTransId="{CDE5ED11-2E62-4338-A617-9254125A1678}" sibTransId="{9D10F308-583D-42E3-97A1-CB3597AD1655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80235C00-3ADE-4998-AE10-0D89B98188E2}" type="presOf" srcId="{0CE2EF2E-BF8B-4BED-9BE3-2B1F861819CF}" destId="{EBD00F82-B5DE-4530-9556-EF1F3A88757A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5E227C96-953E-4C6B-8FF4-2022DD05D254}" srcId="{CF845803-1717-4F48-B710-F7F1B43013F3}" destId="{0CE2EF2E-BF8B-4BED-9BE3-2B1F861819CF}" srcOrd="1" destOrd="0" parTransId="{BAF8CB89-49EB-418D-A2B0-BB834E8C18DF}" sibTransId="{5B58F3C6-E176-4E3D-AF0D-AC2F0083CB7A}"/>
    <dgm:cxn modelId="{45B022A0-3365-467B-AF38-151491B1875F}" type="presOf" srcId="{9AED027D-D144-47FC-94A3-EA7609B38A71}" destId="{4DEDE1EF-A727-4CED-8C95-FAA234662CD3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AD59FAE1-DA11-47CF-9FAA-1F389D29F157}" type="presParOf" srcId="{962C2BD0-517B-4E9C-A037-D4A0806612C4}" destId="{EBD00F82-B5DE-4530-9556-EF1F3A88757A}" srcOrd="3" destOrd="0" presId="urn:microsoft.com/office/officeart/2008/layout/VerticalCurvedList"/>
    <dgm:cxn modelId="{88E5C707-EF04-48C5-8D9B-3E227C8204FA}" type="presParOf" srcId="{962C2BD0-517B-4E9C-A037-D4A0806612C4}" destId="{854C8CCA-2BF5-4422-9F5D-5BAF8A5C8B45}" srcOrd="4" destOrd="0" presId="urn:microsoft.com/office/officeart/2008/layout/VerticalCurvedList"/>
    <dgm:cxn modelId="{C49A2313-57BE-4F7A-B3B1-99FE2FFE2001}" type="presParOf" srcId="{854C8CCA-2BF5-4422-9F5D-5BAF8A5C8B45}" destId="{5655DE60-94AB-465C-A29F-713AA2694C09}" srcOrd="0" destOrd="0" presId="urn:microsoft.com/office/officeart/2008/layout/VerticalCurvedList"/>
    <dgm:cxn modelId="{291A8444-8D9F-4E1B-A759-7257A8C744F3}" type="presParOf" srcId="{962C2BD0-517B-4E9C-A037-D4A0806612C4}" destId="{4DEDE1EF-A727-4CED-8C95-FAA234662CD3}" srcOrd="5" destOrd="0" presId="urn:microsoft.com/office/officeart/2008/layout/VerticalCurvedList"/>
    <dgm:cxn modelId="{0D890893-B82F-44D0-8A43-BC8672E36A3A}" type="presParOf" srcId="{962C2BD0-517B-4E9C-A037-D4A0806612C4}" destId="{C05905B1-2D49-4418-84E5-9BE57473BC06}" srcOrd="6" destOrd="0" presId="urn:microsoft.com/office/officeart/2008/layout/VerticalCurvedList"/>
    <dgm:cxn modelId="{F75DB07F-B687-4EF2-8CD5-B53A0AA36E7D}" type="presParOf" srcId="{C05905B1-2D49-4418-84E5-9BE57473BC06}" destId="{6BFF6880-89FF-4AC2-A347-6F6A09330E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FCE47-5FEB-4CBB-B076-2DBC055286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1295A-349E-4BEB-BFA8-697904ADED91}">
      <dgm:prSet phldrT="[Текст]" custT="1"/>
      <dgm:spPr/>
      <dgm:t>
        <a:bodyPr/>
        <a:lstStyle/>
        <a:p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BFB9D-1781-4320-8678-C385C3F25AF8}" type="parTrans" cxnId="{10C501A0-2CA2-46DC-8368-FC88D6B187BE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D6517-D049-4F9E-AB67-66E689F27878}" type="sibTrans" cxnId="{10C501A0-2CA2-46DC-8368-FC88D6B187BE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6C82F-7B2F-41EE-8DBC-DDCFF5D3BA87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полуфабрикатов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BE0E0-1D6A-4719-881E-32D59DF61563}" type="parTrans" cxnId="{C0FBFF4C-BDA4-415A-A2F7-E110BF311F3C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3D86D-5083-481A-A6EE-651670E4EB63}" type="sibTrans" cxnId="{C0FBFF4C-BDA4-415A-A2F7-E110BF311F3C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E6CA7-DFF4-4C7E-96CC-0F88A0C83BA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скорняжно-пошивочного производства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523EB-FBAC-4129-83B4-897CA2129A4F}" type="parTrans" cxnId="{3AA3B5BD-6F62-46EC-A9E9-EBED5D5A015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49B2F-1C13-42C0-AA78-CA4461556AF6}" type="sibTrans" cxnId="{3AA3B5BD-6F62-46EC-A9E9-EBED5D5A015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110DB-8649-49E1-BDFD-B53E81220FCB}" type="pres">
      <dgm:prSet presAssocID="{68BFCE47-5FEB-4CBB-B076-2DBC055286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37EDC1-5641-44B9-A5C9-56146F5BFFA5}" type="pres">
      <dgm:prSet presAssocID="{3B51295A-349E-4BEB-BFA8-697904ADED91}" presName="hierRoot1" presStyleCnt="0"/>
      <dgm:spPr/>
    </dgm:pt>
    <dgm:pt modelId="{3FDCEFB2-8690-4AEA-8422-5AB42173A1B2}" type="pres">
      <dgm:prSet presAssocID="{3B51295A-349E-4BEB-BFA8-697904ADED91}" presName="composite" presStyleCnt="0"/>
      <dgm:spPr/>
    </dgm:pt>
    <dgm:pt modelId="{8647A66B-AC1C-45B9-BB26-2A1E3771F501}" type="pres">
      <dgm:prSet presAssocID="{3B51295A-349E-4BEB-BFA8-697904ADED91}" presName="background" presStyleLbl="node0" presStyleIdx="0" presStyleCnt="1"/>
      <dgm:spPr/>
    </dgm:pt>
    <dgm:pt modelId="{EEEA7A8B-E0BB-4439-BA23-F71E81C31B48}" type="pres">
      <dgm:prSet presAssocID="{3B51295A-349E-4BEB-BFA8-697904ADED91}" presName="text" presStyleLbl="fgAcc0" presStyleIdx="0" presStyleCnt="1" custScaleX="209739" custScaleY="74925">
        <dgm:presLayoutVars>
          <dgm:chPref val="3"/>
        </dgm:presLayoutVars>
      </dgm:prSet>
      <dgm:spPr/>
    </dgm:pt>
    <dgm:pt modelId="{41DF3BFA-6B01-4CD8-BDAA-9998B8D25803}" type="pres">
      <dgm:prSet presAssocID="{3B51295A-349E-4BEB-BFA8-697904ADED91}" presName="hierChild2" presStyleCnt="0"/>
      <dgm:spPr/>
    </dgm:pt>
    <dgm:pt modelId="{C055DF1D-8D42-4428-A359-4D94CE80906B}" type="pres">
      <dgm:prSet presAssocID="{720BE0E0-1D6A-4719-881E-32D59DF61563}" presName="Name10" presStyleLbl="parChTrans1D2" presStyleIdx="0" presStyleCnt="2"/>
      <dgm:spPr/>
    </dgm:pt>
    <dgm:pt modelId="{8FC07912-6F07-4C98-B677-4483E0973DDD}" type="pres">
      <dgm:prSet presAssocID="{52B6C82F-7B2F-41EE-8DBC-DDCFF5D3BA87}" presName="hierRoot2" presStyleCnt="0"/>
      <dgm:spPr/>
    </dgm:pt>
    <dgm:pt modelId="{3509E869-A269-48A2-BB08-AB937B8924DF}" type="pres">
      <dgm:prSet presAssocID="{52B6C82F-7B2F-41EE-8DBC-DDCFF5D3BA87}" presName="composite2" presStyleCnt="0"/>
      <dgm:spPr/>
    </dgm:pt>
    <dgm:pt modelId="{7B02F645-BF8C-47F8-A30A-EBCEBF17C3EA}" type="pres">
      <dgm:prSet presAssocID="{52B6C82F-7B2F-41EE-8DBC-DDCFF5D3BA87}" presName="background2" presStyleLbl="node2" presStyleIdx="0" presStyleCnt="2"/>
      <dgm:spPr/>
    </dgm:pt>
    <dgm:pt modelId="{68EEBC8A-16FA-47D2-BD38-FBBE982F0F53}" type="pres">
      <dgm:prSet presAssocID="{52B6C82F-7B2F-41EE-8DBC-DDCFF5D3BA87}" presName="text2" presStyleLbl="fgAcc2" presStyleIdx="0" presStyleCnt="2" custScaleX="209739" custScaleY="149000">
        <dgm:presLayoutVars>
          <dgm:chPref val="3"/>
        </dgm:presLayoutVars>
      </dgm:prSet>
      <dgm:spPr/>
    </dgm:pt>
    <dgm:pt modelId="{CE5C2370-1CC3-4BD2-B179-055E31B7E93F}" type="pres">
      <dgm:prSet presAssocID="{52B6C82F-7B2F-41EE-8DBC-DDCFF5D3BA87}" presName="hierChild3" presStyleCnt="0"/>
      <dgm:spPr/>
    </dgm:pt>
    <dgm:pt modelId="{92FFFDDB-3CE5-4453-B7C6-C863217CEF6A}" type="pres">
      <dgm:prSet presAssocID="{EC7523EB-FBAC-4129-83B4-897CA2129A4F}" presName="Name10" presStyleLbl="parChTrans1D2" presStyleIdx="1" presStyleCnt="2"/>
      <dgm:spPr/>
    </dgm:pt>
    <dgm:pt modelId="{BDA8520C-7102-47C7-99B6-CF11573BE942}" type="pres">
      <dgm:prSet presAssocID="{E0AE6CA7-DFF4-4C7E-96CC-0F88A0C83BAE}" presName="hierRoot2" presStyleCnt="0"/>
      <dgm:spPr/>
    </dgm:pt>
    <dgm:pt modelId="{50AC9E99-13A8-403A-9FD4-7E0C239D20D7}" type="pres">
      <dgm:prSet presAssocID="{E0AE6CA7-DFF4-4C7E-96CC-0F88A0C83BAE}" presName="composite2" presStyleCnt="0"/>
      <dgm:spPr/>
    </dgm:pt>
    <dgm:pt modelId="{8A988A87-CFEB-41FF-BA4A-1ED8D6073A72}" type="pres">
      <dgm:prSet presAssocID="{E0AE6CA7-DFF4-4C7E-96CC-0F88A0C83BAE}" presName="background2" presStyleLbl="node2" presStyleIdx="1" presStyleCnt="2"/>
      <dgm:spPr/>
    </dgm:pt>
    <dgm:pt modelId="{51607BBD-D729-4E54-947D-BDB1BD39F5B7}" type="pres">
      <dgm:prSet presAssocID="{E0AE6CA7-DFF4-4C7E-96CC-0F88A0C83BAE}" presName="text2" presStyleLbl="fgAcc2" presStyleIdx="1" presStyleCnt="2" custScaleX="209739" custScaleY="149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52F6F-004B-4910-9148-33E92FBDB7E0}" type="pres">
      <dgm:prSet presAssocID="{E0AE6CA7-DFF4-4C7E-96CC-0F88A0C83BAE}" presName="hierChild3" presStyleCnt="0"/>
      <dgm:spPr/>
    </dgm:pt>
  </dgm:ptLst>
  <dgm:cxnLst>
    <dgm:cxn modelId="{782EDD59-8186-4B2D-AB4D-1A13F46C9941}" type="presOf" srcId="{720BE0E0-1D6A-4719-881E-32D59DF61563}" destId="{C055DF1D-8D42-4428-A359-4D94CE80906B}" srcOrd="0" destOrd="0" presId="urn:microsoft.com/office/officeart/2005/8/layout/hierarchy1"/>
    <dgm:cxn modelId="{C0FBFF4C-BDA4-415A-A2F7-E110BF311F3C}" srcId="{3B51295A-349E-4BEB-BFA8-697904ADED91}" destId="{52B6C82F-7B2F-41EE-8DBC-DDCFF5D3BA87}" srcOrd="0" destOrd="0" parTransId="{720BE0E0-1D6A-4719-881E-32D59DF61563}" sibTransId="{6933D86D-5083-481A-A6EE-651670E4EB63}"/>
    <dgm:cxn modelId="{6772BD29-1A76-4690-A4B1-FE46769B799D}" type="presOf" srcId="{52B6C82F-7B2F-41EE-8DBC-DDCFF5D3BA87}" destId="{68EEBC8A-16FA-47D2-BD38-FBBE982F0F53}" srcOrd="0" destOrd="0" presId="urn:microsoft.com/office/officeart/2005/8/layout/hierarchy1"/>
    <dgm:cxn modelId="{90AFF0EA-598C-41CE-B622-8A180564D4A0}" type="presOf" srcId="{3B51295A-349E-4BEB-BFA8-697904ADED91}" destId="{EEEA7A8B-E0BB-4439-BA23-F71E81C31B48}" srcOrd="0" destOrd="0" presId="urn:microsoft.com/office/officeart/2005/8/layout/hierarchy1"/>
    <dgm:cxn modelId="{FA17DBDE-0D02-4F33-9977-2B639AB0C8CF}" type="presOf" srcId="{68BFCE47-5FEB-4CBB-B076-2DBC05528675}" destId="{E59110DB-8649-49E1-BDFD-B53E81220FCB}" srcOrd="0" destOrd="0" presId="urn:microsoft.com/office/officeart/2005/8/layout/hierarchy1"/>
    <dgm:cxn modelId="{10C501A0-2CA2-46DC-8368-FC88D6B187BE}" srcId="{68BFCE47-5FEB-4CBB-B076-2DBC05528675}" destId="{3B51295A-349E-4BEB-BFA8-697904ADED91}" srcOrd="0" destOrd="0" parTransId="{561BFB9D-1781-4320-8678-C385C3F25AF8}" sibTransId="{C90D6517-D049-4F9E-AB67-66E689F27878}"/>
    <dgm:cxn modelId="{F95E8BAA-BF7D-4A74-B5DE-28842A68EF17}" type="presOf" srcId="{E0AE6CA7-DFF4-4C7E-96CC-0F88A0C83BAE}" destId="{51607BBD-D729-4E54-947D-BDB1BD39F5B7}" srcOrd="0" destOrd="0" presId="urn:microsoft.com/office/officeart/2005/8/layout/hierarchy1"/>
    <dgm:cxn modelId="{721A71F6-BBE7-4300-AAD2-8EEA9779340A}" type="presOf" srcId="{EC7523EB-FBAC-4129-83B4-897CA2129A4F}" destId="{92FFFDDB-3CE5-4453-B7C6-C863217CEF6A}" srcOrd="0" destOrd="0" presId="urn:microsoft.com/office/officeart/2005/8/layout/hierarchy1"/>
    <dgm:cxn modelId="{3AA3B5BD-6F62-46EC-A9E9-EBED5D5A0151}" srcId="{3B51295A-349E-4BEB-BFA8-697904ADED91}" destId="{E0AE6CA7-DFF4-4C7E-96CC-0F88A0C83BAE}" srcOrd="1" destOrd="0" parTransId="{EC7523EB-FBAC-4129-83B4-897CA2129A4F}" sibTransId="{70449B2F-1C13-42C0-AA78-CA4461556AF6}"/>
    <dgm:cxn modelId="{ECEB88D1-E96B-45B3-A81C-18FCD91AE8B5}" type="presParOf" srcId="{E59110DB-8649-49E1-BDFD-B53E81220FCB}" destId="{0E37EDC1-5641-44B9-A5C9-56146F5BFFA5}" srcOrd="0" destOrd="0" presId="urn:microsoft.com/office/officeart/2005/8/layout/hierarchy1"/>
    <dgm:cxn modelId="{09EB7A05-FCEE-4461-ACD2-276A9E1936A1}" type="presParOf" srcId="{0E37EDC1-5641-44B9-A5C9-56146F5BFFA5}" destId="{3FDCEFB2-8690-4AEA-8422-5AB42173A1B2}" srcOrd="0" destOrd="0" presId="urn:microsoft.com/office/officeart/2005/8/layout/hierarchy1"/>
    <dgm:cxn modelId="{F29F812E-E1FF-48F1-A3AD-5C170C106FC1}" type="presParOf" srcId="{3FDCEFB2-8690-4AEA-8422-5AB42173A1B2}" destId="{8647A66B-AC1C-45B9-BB26-2A1E3771F501}" srcOrd="0" destOrd="0" presId="urn:microsoft.com/office/officeart/2005/8/layout/hierarchy1"/>
    <dgm:cxn modelId="{750ED01D-15EC-4AE9-B0C2-8696FE7700A1}" type="presParOf" srcId="{3FDCEFB2-8690-4AEA-8422-5AB42173A1B2}" destId="{EEEA7A8B-E0BB-4439-BA23-F71E81C31B48}" srcOrd="1" destOrd="0" presId="urn:microsoft.com/office/officeart/2005/8/layout/hierarchy1"/>
    <dgm:cxn modelId="{06E76907-3BA8-4629-B018-80FF132D46F5}" type="presParOf" srcId="{0E37EDC1-5641-44B9-A5C9-56146F5BFFA5}" destId="{41DF3BFA-6B01-4CD8-BDAA-9998B8D25803}" srcOrd="1" destOrd="0" presId="urn:microsoft.com/office/officeart/2005/8/layout/hierarchy1"/>
    <dgm:cxn modelId="{9891325A-413B-498B-8808-A5602D87CE5D}" type="presParOf" srcId="{41DF3BFA-6B01-4CD8-BDAA-9998B8D25803}" destId="{C055DF1D-8D42-4428-A359-4D94CE80906B}" srcOrd="0" destOrd="0" presId="urn:microsoft.com/office/officeart/2005/8/layout/hierarchy1"/>
    <dgm:cxn modelId="{FF25FAFC-AC85-4E08-AB4D-82DB06F4B9D8}" type="presParOf" srcId="{41DF3BFA-6B01-4CD8-BDAA-9998B8D25803}" destId="{8FC07912-6F07-4C98-B677-4483E0973DDD}" srcOrd="1" destOrd="0" presId="urn:microsoft.com/office/officeart/2005/8/layout/hierarchy1"/>
    <dgm:cxn modelId="{A6834BA1-81A4-4724-B755-36E4DEEBFF7B}" type="presParOf" srcId="{8FC07912-6F07-4C98-B677-4483E0973DDD}" destId="{3509E869-A269-48A2-BB08-AB937B8924DF}" srcOrd="0" destOrd="0" presId="urn:microsoft.com/office/officeart/2005/8/layout/hierarchy1"/>
    <dgm:cxn modelId="{698A657E-BB7B-4C9B-A6A7-8D390780E611}" type="presParOf" srcId="{3509E869-A269-48A2-BB08-AB937B8924DF}" destId="{7B02F645-BF8C-47F8-A30A-EBCEBF17C3EA}" srcOrd="0" destOrd="0" presId="urn:microsoft.com/office/officeart/2005/8/layout/hierarchy1"/>
    <dgm:cxn modelId="{F3CA18BB-74E9-4A06-B8C2-6C70CE2CECB0}" type="presParOf" srcId="{3509E869-A269-48A2-BB08-AB937B8924DF}" destId="{68EEBC8A-16FA-47D2-BD38-FBBE982F0F53}" srcOrd="1" destOrd="0" presId="urn:microsoft.com/office/officeart/2005/8/layout/hierarchy1"/>
    <dgm:cxn modelId="{BA10476E-9AA3-4A68-BDEB-7E2A02056C96}" type="presParOf" srcId="{8FC07912-6F07-4C98-B677-4483E0973DDD}" destId="{CE5C2370-1CC3-4BD2-B179-055E31B7E93F}" srcOrd="1" destOrd="0" presId="urn:microsoft.com/office/officeart/2005/8/layout/hierarchy1"/>
    <dgm:cxn modelId="{9916D1BA-3C72-4C9C-A982-D5C859897E91}" type="presParOf" srcId="{41DF3BFA-6B01-4CD8-BDAA-9998B8D25803}" destId="{92FFFDDB-3CE5-4453-B7C6-C863217CEF6A}" srcOrd="2" destOrd="0" presId="urn:microsoft.com/office/officeart/2005/8/layout/hierarchy1"/>
    <dgm:cxn modelId="{A4BC7184-E694-4873-95CA-5AD566FEF802}" type="presParOf" srcId="{41DF3BFA-6B01-4CD8-BDAA-9998B8D25803}" destId="{BDA8520C-7102-47C7-99B6-CF11573BE942}" srcOrd="3" destOrd="0" presId="urn:microsoft.com/office/officeart/2005/8/layout/hierarchy1"/>
    <dgm:cxn modelId="{E710304B-8038-47BD-8054-2507DB93072B}" type="presParOf" srcId="{BDA8520C-7102-47C7-99B6-CF11573BE942}" destId="{50AC9E99-13A8-403A-9FD4-7E0C239D20D7}" srcOrd="0" destOrd="0" presId="urn:microsoft.com/office/officeart/2005/8/layout/hierarchy1"/>
    <dgm:cxn modelId="{60B6E4DD-27CC-4E59-98A5-2C25579DAC26}" type="presParOf" srcId="{50AC9E99-13A8-403A-9FD4-7E0C239D20D7}" destId="{8A988A87-CFEB-41FF-BA4A-1ED8D6073A72}" srcOrd="0" destOrd="0" presId="urn:microsoft.com/office/officeart/2005/8/layout/hierarchy1"/>
    <dgm:cxn modelId="{9B01B0B5-4D1A-4D6B-8C1C-74A2E68A928D}" type="presParOf" srcId="{50AC9E99-13A8-403A-9FD4-7E0C239D20D7}" destId="{51607BBD-D729-4E54-947D-BDB1BD39F5B7}" srcOrd="1" destOrd="0" presId="urn:microsoft.com/office/officeart/2005/8/layout/hierarchy1"/>
    <dgm:cxn modelId="{E669B23D-D6D8-4822-B2F6-234235E9B0A6}" type="presParOf" srcId="{BDA8520C-7102-47C7-99B6-CF11573BE942}" destId="{C2252F6F-004B-4910-9148-33E92FBDB7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174978" y="-944995"/>
          <a:ext cx="7352753" cy="73527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58231" y="534531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marL="533400" lvl="0" indent="-5334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 Классификация и характеристика дефектов меховых изделий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534531"/>
        <a:ext cx="10443982" cy="1092552"/>
      </dsp:txXfrm>
    </dsp:sp>
    <dsp:sp modelId="{C7628E09-A5D0-43AC-834B-E8990AEC2BF8}">
      <dsp:nvSpPr>
        <dsp:cNvPr id="0" name=""/>
        <dsp:cNvSpPr/>
      </dsp:nvSpPr>
      <dsp:spPr>
        <a:xfrm>
          <a:off x="75386" y="409707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00F82-B5DE-4530-9556-EF1F3A88757A}">
      <dsp:nvSpPr>
        <dsp:cNvPr id="0" name=""/>
        <dsp:cNvSpPr/>
      </dsp:nvSpPr>
      <dsp:spPr>
        <a:xfrm>
          <a:off x="1155374" y="2185105"/>
          <a:ext cx="10046839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marL="533400" lvl="0" indent="-5334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 Принцип сортировки пушно-меховых и овчинно-шубных изделий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374" y="2185105"/>
        <a:ext cx="10046839" cy="1092552"/>
      </dsp:txXfrm>
    </dsp:sp>
    <dsp:sp modelId="{5655DE60-94AB-465C-A29F-713AA2694C09}">
      <dsp:nvSpPr>
        <dsp:cNvPr id="0" name=""/>
        <dsp:cNvSpPr/>
      </dsp:nvSpPr>
      <dsp:spPr>
        <a:xfrm>
          <a:off x="472528" y="2048536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EDE1EF-A727-4CED-8C95-FAA234662CD3}">
      <dsp:nvSpPr>
        <dsp:cNvPr id="0" name=""/>
        <dsp:cNvSpPr/>
      </dsp:nvSpPr>
      <dsp:spPr>
        <a:xfrm>
          <a:off x="758231" y="3823934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marL="533400" lvl="0" indent="-5334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 Маркировка, упаковка, транспортирование и хранение пушно-меховых и овчинно-шубных изделий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3823934"/>
        <a:ext cx="10443982" cy="1092552"/>
      </dsp:txXfrm>
    </dsp:sp>
    <dsp:sp modelId="{6BFF6880-89FF-4AC2-A347-6F6A09330E4D}">
      <dsp:nvSpPr>
        <dsp:cNvPr id="0" name=""/>
        <dsp:cNvSpPr/>
      </dsp:nvSpPr>
      <dsp:spPr>
        <a:xfrm>
          <a:off x="75386" y="3687365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FFDDB-3CE5-4453-B7C6-C863217CEF6A}">
      <dsp:nvSpPr>
        <dsp:cNvPr id="0" name=""/>
        <dsp:cNvSpPr/>
      </dsp:nvSpPr>
      <dsp:spPr>
        <a:xfrm>
          <a:off x="5553538" y="1588180"/>
          <a:ext cx="2916235" cy="73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343"/>
              </a:lnTo>
              <a:lnTo>
                <a:pt x="2916235" y="498343"/>
              </a:lnTo>
              <a:lnTo>
                <a:pt x="2916235" y="731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5DF1D-8D42-4428-A359-4D94CE80906B}">
      <dsp:nvSpPr>
        <dsp:cNvPr id="0" name=""/>
        <dsp:cNvSpPr/>
      </dsp:nvSpPr>
      <dsp:spPr>
        <a:xfrm>
          <a:off x="2637302" y="1588180"/>
          <a:ext cx="2916235" cy="731276"/>
        </a:xfrm>
        <a:custGeom>
          <a:avLst/>
          <a:gdLst/>
          <a:ahLst/>
          <a:cxnLst/>
          <a:rect l="0" t="0" r="0" b="0"/>
          <a:pathLst>
            <a:path>
              <a:moveTo>
                <a:pt x="2916235" y="0"/>
              </a:moveTo>
              <a:lnTo>
                <a:pt x="2916235" y="498343"/>
              </a:lnTo>
              <a:lnTo>
                <a:pt x="0" y="498343"/>
              </a:lnTo>
              <a:lnTo>
                <a:pt x="0" y="731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7A66B-AC1C-45B9-BB26-2A1E3771F501}">
      <dsp:nvSpPr>
        <dsp:cNvPr id="0" name=""/>
        <dsp:cNvSpPr/>
      </dsp:nvSpPr>
      <dsp:spPr>
        <a:xfrm>
          <a:off x="2916682" y="391887"/>
          <a:ext cx="5273712" cy="119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A7A8B-E0BB-4439-BA23-F71E81C31B48}">
      <dsp:nvSpPr>
        <dsp:cNvPr id="0" name=""/>
        <dsp:cNvSpPr/>
      </dsp:nvSpPr>
      <dsp:spPr>
        <a:xfrm>
          <a:off x="3196062" y="657297"/>
          <a:ext cx="5273712" cy="119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1100" y="692335"/>
        <a:ext cx="5203636" cy="1126217"/>
      </dsp:txXfrm>
    </dsp:sp>
    <dsp:sp modelId="{7B02F645-BF8C-47F8-A30A-EBCEBF17C3EA}">
      <dsp:nvSpPr>
        <dsp:cNvPr id="0" name=""/>
        <dsp:cNvSpPr/>
      </dsp:nvSpPr>
      <dsp:spPr>
        <a:xfrm>
          <a:off x="446" y="2319456"/>
          <a:ext cx="5273712" cy="237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EBC8A-16FA-47D2-BD38-FBBE982F0F53}">
      <dsp:nvSpPr>
        <dsp:cNvPr id="0" name=""/>
        <dsp:cNvSpPr/>
      </dsp:nvSpPr>
      <dsp:spPr>
        <a:xfrm>
          <a:off x="279826" y="2584867"/>
          <a:ext cx="5273712" cy="2379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полуфабрикатов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505" y="2654546"/>
        <a:ext cx="5134354" cy="2239657"/>
      </dsp:txXfrm>
    </dsp:sp>
    <dsp:sp modelId="{8A988A87-CFEB-41FF-BA4A-1ED8D6073A72}">
      <dsp:nvSpPr>
        <dsp:cNvPr id="0" name=""/>
        <dsp:cNvSpPr/>
      </dsp:nvSpPr>
      <dsp:spPr>
        <a:xfrm>
          <a:off x="5832918" y="2319456"/>
          <a:ext cx="5273712" cy="237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07BBD-D729-4E54-947D-BDB1BD39F5B7}">
      <dsp:nvSpPr>
        <dsp:cNvPr id="0" name=""/>
        <dsp:cNvSpPr/>
      </dsp:nvSpPr>
      <dsp:spPr>
        <a:xfrm>
          <a:off x="6112297" y="2584867"/>
          <a:ext cx="5273712" cy="2379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скорняжно-пошивочного производства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1976" y="2654546"/>
        <a:ext cx="5134354" cy="223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7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http://img2.pgost.ru/images/Data2/f/1/4293765/4293765968.files/0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http://img2.pgost.ru/images/pages/Data/590/59049/0.gif" TargetMode="External"/><Relationship Id="rId4" Type="http://schemas.openxmlformats.org/officeDocument/2006/relationships/image" Target="../media/image5.png"/><Relationship Id="rId9" Type="http://schemas.openxmlformats.org/officeDocument/2006/relationships/image" Target="http://img2.pgost.ru/images/pages/Data/589/58928/0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1" y="1894113"/>
            <a:ext cx="10815145" cy="15064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71816"/>
            <a:ext cx="11898086" cy="10838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Контроль качества пушно-меховых и овчинно-шубных изделий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286" y="70505"/>
            <a:ext cx="1123405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качеству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пушно-меховых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изделий  устанавливаются в нескольких стандартах с учетом вида изделия или группы по назначению. Например: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10325 –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Головные уборы меховые.  Общие технические условия.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7069 –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Вороники, манжеты и отделки меховые. Технические условия.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10151-2014. Уборы меховые женские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тр. 1"/>
          <p:cNvPicPr>
            <a:picLocks noChangeAspect="1" noChangeArrowheads="1"/>
          </p:cNvPicPr>
          <p:nvPr/>
        </p:nvPicPr>
        <p:blipFill>
          <a:blip r:embed="rId4" r:link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2" y="1842668"/>
            <a:ext cx="3188273" cy="45145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Стр. 1"/>
          <p:cNvPicPr>
            <a:picLocks noChangeAspect="1" noChangeArrowheads="1"/>
          </p:cNvPicPr>
          <p:nvPr/>
        </p:nvPicPr>
        <p:blipFill>
          <a:blip r:embed="rId6" r:link="rId7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" b="5334"/>
          <a:stretch>
            <a:fillRect/>
          </a:stretch>
        </p:blipFill>
        <p:spPr bwMode="auto">
          <a:xfrm>
            <a:off x="905483" y="1842668"/>
            <a:ext cx="3190508" cy="45145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р. 1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" b="4314"/>
          <a:stretch>
            <a:fillRect/>
          </a:stretch>
        </p:blipFill>
        <p:spPr bwMode="auto">
          <a:xfrm>
            <a:off x="7771407" y="1842668"/>
            <a:ext cx="3140584" cy="45145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918" y="417185"/>
            <a:ext cx="117481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качеству изложены  в </a:t>
            </a:r>
            <a:r>
              <a:rPr lang="ru-RU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 4 «Технические требования»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построение стандартов на примере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7069 – 2014. Воротники, манжеты и отделки меховые. Технические условия.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4 «Технические требования». Для определения сорта воротников используют требования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4 (страница 5)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Сорт   определяют по описанию волосяного покрова. Обратите внимание, что названия полуфабрикатов расположены в алфавитном порядке.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 группы пороков воротника используют таблицу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(страница 20)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Оценивают каждый имеющийся порок. Общую группу пороков устанавливают по пороку низшей группы.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наличии на изделии двух и более двух различных  пороков одной группы изделия переводят в следующую низкую группу пороков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стр. 25, примеч. 3 к таблице 5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При определении группы пороков учитывают размер порока по отношению к размеру (длине или площади) изделия или его детали.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качестве изделия включает указание сорта и группы пороков.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890" y="160101"/>
            <a:ext cx="11689624" cy="629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РЕШЕНИЯ ЗАДАЧИ</a:t>
            </a:r>
          </a:p>
          <a:p>
            <a:pPr marL="540385" indent="-54038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Воротник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меха норки серебристо-голубой имеет хорошо развитый блестящий волосяной покров с густыми остью и пухом, с коричневатым оттенком. Определите сорт и группу пороков воротника, если его длина 50 см, а на кожевой ткани имеется два шва длиной 14см и 6см.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задачи используем ГОСТ 7069-2014. Воротники, манжеты и отделки меховые.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Определяем сорт воротника в зависимости от состояния волосяного покрова – 1 сорт (п. 4.3.11,  с.14 т.4)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Определяем группу пороков, оценивая пороки: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рассчитываем коэффициент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шитости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=  </a:t>
            </a:r>
            <a:r>
              <a:rPr lang="ru-RU" sz="2000" i="1" u="sng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 + 6) см   </a:t>
            </a:r>
            <a:r>
              <a:rPr lang="ru-RU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0,4 – 1-я  группа пороков (с. 22, т5).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50 см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коричневатый оттенок – 2-я группа пороков (с.23, т.5)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группа пороков – 2-я.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ГОСТ 7069-2014  воротник из меха норки серебристо-голубой относится к 1-му сорту, 2-й группе пороков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544" y="547172"/>
            <a:ext cx="10668610" cy="1412067"/>
          </a:xfrm>
        </p:spPr>
        <p:txBody>
          <a:bodyPr>
            <a:normAutofit fontScale="90000"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Маркировка, упаковка, транспортирование и хранение пушно-меховых и овчинно-шубных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145473" cy="2319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2178" y="4754358"/>
            <a:ext cx="932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самостоятельно, используя материал 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237-238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0295" y="4508700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712687"/>
            <a:ext cx="8397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пороки пушно-меховых полуфабрикатов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порок «битость ости?»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теклость волоса?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шитости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пушно-меховых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чего зависит сорт?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требования к условиям хранения меховых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реквизиты маркировки меховых изделий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245" y="1762934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Модуля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6" y="3357736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5" y="1092100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9823" y="2778011"/>
            <a:ext cx="784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234-235, 237-238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2778" y="1424063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2984949"/>
              </p:ext>
            </p:extLst>
          </p:nvPr>
        </p:nvGraphicFramePr>
        <p:xfrm>
          <a:off x="532023" y="763865"/>
          <a:ext cx="11277600" cy="546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3980" y="915574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392" y="2175916"/>
            <a:ext cx="734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дефектов меховых изделий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меховых изделий по стандарту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требования к маркировке, упаковке и хранению меховых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936171"/>
            <a:ext cx="9858239" cy="1023067"/>
          </a:xfrm>
        </p:spPr>
        <p:txBody>
          <a:bodyPr>
            <a:normAutofit fontScale="90000"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Классификация и характеристика дефектов меховых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81074858"/>
              </p:ext>
            </p:extLst>
          </p:nvPr>
        </p:nvGraphicFramePr>
        <p:xfrm>
          <a:off x="239485" y="435430"/>
          <a:ext cx="11386457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86631"/>
              </p:ext>
            </p:extLst>
          </p:nvPr>
        </p:nvGraphicFramePr>
        <p:xfrm>
          <a:off x="349411" y="1266520"/>
          <a:ext cx="11548673" cy="47814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9217">
                  <a:extLst>
                    <a:ext uri="{9D8B030D-6E8A-4147-A177-3AD203B41FA5}">
                      <a16:colId xmlns:a16="http://schemas.microsoft.com/office/drawing/2014/main" val="2541933536"/>
                    </a:ext>
                  </a:extLst>
                </a:gridCol>
                <a:gridCol w="8719456">
                  <a:extLst>
                    <a:ext uri="{9D8B030D-6E8A-4147-A177-3AD203B41FA5}">
                      <a16:colId xmlns:a16="http://schemas.microsoft.com/office/drawing/2014/main" val="4264030589"/>
                    </a:ext>
                  </a:extLst>
                </a:gridCol>
              </a:tblGrid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битость ости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оборванные или обломанные концы остевых и направляющих волос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39693"/>
                  </a:ext>
                </a:extLst>
              </a:tr>
              <a:tr h="72267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вихры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расходящиеся вершинами в разные стороны пучки волос (на шкурках кроликов, сурков, сусликов, барсуков)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412886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плешины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без волосяного покрова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63379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теклость волоса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Выпадение волос из-за ослабления связи волоса с кожевой тканью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62708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запал волоса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извитость или закрученность концов остевых волос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77599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выхваты волосяного покрова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возникают при неровной стрижке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8033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запашистость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редковолосость на череве шкурки кролика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85170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цвелость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потускнение и выцветание волосяного покрова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03298"/>
                  </a:ext>
                </a:extLst>
              </a:tr>
              <a:tr h="492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шитость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швы на кожевой ткани, образованные при починке пороков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827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0485" y="174196"/>
            <a:ext cx="114068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 полуфабрикатов –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пороки, перешедшие от сырья или приобретенные в процессе выделки и отделки шкурки.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80286"/>
              </p:ext>
            </p:extLst>
          </p:nvPr>
        </p:nvGraphicFramePr>
        <p:xfrm>
          <a:off x="260712" y="944789"/>
          <a:ext cx="11637373" cy="5281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15145">
                  <a:extLst>
                    <a:ext uri="{9D8B030D-6E8A-4147-A177-3AD203B41FA5}">
                      <a16:colId xmlns:a16="http://schemas.microsoft.com/office/drawing/2014/main" val="1721258570"/>
                    </a:ext>
                  </a:extLst>
                </a:gridCol>
                <a:gridCol w="9122228">
                  <a:extLst>
                    <a:ext uri="{9D8B030D-6E8A-4147-A177-3AD203B41FA5}">
                      <a16:colId xmlns:a16="http://schemas.microsoft.com/office/drawing/2014/main" val="899098981"/>
                    </a:ext>
                  </a:extLst>
                </a:gridCol>
              </a:tblGrid>
              <a:tr h="4801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сквозной волос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обнажение корней волос (возникает при глубоком мездрении)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38426"/>
                  </a:ext>
                </a:extLst>
              </a:tr>
              <a:tr h="4801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дыры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отверстия в кожевой ткани от пуль и других повреждений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53983"/>
                  </a:ext>
                </a:extLst>
              </a:tr>
              <a:tr h="4801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закусы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повреждения кожевой ткани и волосяного покрова от укусов животных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55996"/>
                  </a:ext>
                </a:extLst>
              </a:tr>
              <a:tr h="96033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ломины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трещины в наружных слоях кожевой ткани вследствие ее неправильной обработки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97503"/>
                  </a:ext>
                </a:extLst>
              </a:tr>
              <a:tr h="4801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прострожка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утонение кожевой ткани на отдельных участках при строгании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17345"/>
                  </a:ext>
                </a:extLst>
              </a:tr>
              <a:tr h="4801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подрези, прорези, выхваты кожевой ткани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49018"/>
                  </a:ext>
                </a:extLst>
              </a:tr>
              <a:tr h="4801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разнооттеночность волосяного покрова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8406"/>
                  </a:ext>
                </a:extLst>
              </a:tr>
              <a:tr h="4801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неудаленный остевой волос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31809"/>
                  </a:ext>
                </a:extLst>
              </a:tr>
              <a:tr h="4801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деформированный волос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54522"/>
                  </a:ext>
                </a:extLst>
              </a:tr>
              <a:tr h="4801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нежелательный оттенок меха (желтый, коричневый и т.д.) и др.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55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533400" lvl="0" indent="-5334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Принцип сортировки пушно-меховых и овчинно-шубных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234-235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713" y="70505"/>
            <a:ext cx="117130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оценке качества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пушно-меховых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изделий определяют сорт и группу пороков. </a:t>
            </a: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зависит от состояния волосяного покрова – его густоты, опушенности, блеска и других показателей. 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Сорт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 всегда соответствует сорту полуфабриката, из которого оно изготовлено. В основном на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пушно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меховые изделия устанавливают 2-3 сорта. </a:t>
            </a: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пушно-меховых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полуфабрикатах могут быть пороки, которые образовались при жизни животного (вихры, поредение, нежелательные оттенки),  в процессе  сьемки, обработки шкурки (сквозной волос, прострожка). Некоторые пороки переходят при раскрое на изделие (битость ости), а некоторые удаляют, и на их месте образуется порок шитость – швы на кожевой ткани. Все  эти пороки влияют на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группу пороков изделия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Устанавливают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3-4 группы пороков 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пушно-меховых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изделий. Если изделие не имеет пороков, то относится к 1-й (нормальной) группе.</a:t>
            </a: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группу пороков для каждого изделия устанавливают индивидуально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tabLst>
                <a:tab pos="90170" algn="l"/>
                <a:tab pos="18034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на изделии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пороков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скорняжно-пошивочного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устанавливают их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допустимость  по стандарту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пушно-меховом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изделии имеется недопустимый порок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скорняжно-пошивочного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производства, изделие не переводят в низкую группу, а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возвращают изготовителю для устранения дефекта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1034</Words>
  <Application>Microsoft Office PowerPoint</Application>
  <PresentationFormat>Широкоэкранный</PresentationFormat>
  <Paragraphs>142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3.1 Классификация и характеристика дефектов меховых изделий</vt:lpstr>
      <vt:lpstr>Презентация PowerPoint</vt:lpstr>
      <vt:lpstr>Презентация PowerPoint</vt:lpstr>
      <vt:lpstr>Презентация PowerPoint</vt:lpstr>
      <vt:lpstr>3.2 Принцип сортировки пушно-меховых и овчинно-шубных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3.3 Маркировка, упаковка, транспортирование и хранение пушно-меховых и овчинно-шубных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163</cp:revision>
  <dcterms:created xsi:type="dcterms:W3CDTF">2014-06-06T09:13:21Z</dcterms:created>
  <dcterms:modified xsi:type="dcterms:W3CDTF">2020-06-24T18:34:21Z</dcterms:modified>
</cp:coreProperties>
</file>