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144"/>
  </p:notesMasterIdLst>
  <p:sldIdLst>
    <p:sldId id="256" r:id="rId2"/>
    <p:sldId id="258" r:id="rId3"/>
    <p:sldId id="322" r:id="rId4"/>
    <p:sldId id="273" r:id="rId5"/>
    <p:sldId id="333" r:id="rId6"/>
    <p:sldId id="331" r:id="rId7"/>
    <p:sldId id="334" r:id="rId8"/>
    <p:sldId id="335" r:id="rId9"/>
    <p:sldId id="376" r:id="rId10"/>
    <p:sldId id="377" r:id="rId11"/>
    <p:sldId id="378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379" r:id="rId29"/>
    <p:sldId id="326" r:id="rId30"/>
    <p:sldId id="338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382" r:id="rId51"/>
    <p:sldId id="383" r:id="rId52"/>
    <p:sldId id="384" r:id="rId53"/>
    <p:sldId id="385" r:id="rId54"/>
    <p:sldId id="386" r:id="rId55"/>
    <p:sldId id="387" r:id="rId56"/>
    <p:sldId id="388" r:id="rId57"/>
    <p:sldId id="389" r:id="rId58"/>
    <p:sldId id="390" r:id="rId59"/>
    <p:sldId id="391" r:id="rId60"/>
    <p:sldId id="392" r:id="rId61"/>
    <p:sldId id="393" r:id="rId62"/>
    <p:sldId id="327" r:id="rId63"/>
    <p:sldId id="345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38" r:id="rId73"/>
    <p:sldId id="439" r:id="rId74"/>
    <p:sldId id="440" r:id="rId75"/>
    <p:sldId id="441" r:id="rId76"/>
    <p:sldId id="442" r:id="rId77"/>
    <p:sldId id="443" r:id="rId78"/>
    <p:sldId id="444" r:id="rId79"/>
    <p:sldId id="445" r:id="rId80"/>
    <p:sldId id="446" r:id="rId81"/>
    <p:sldId id="447" r:id="rId82"/>
    <p:sldId id="448" r:id="rId83"/>
    <p:sldId id="449" r:id="rId84"/>
    <p:sldId id="450" r:id="rId85"/>
    <p:sldId id="451" r:id="rId86"/>
    <p:sldId id="452" r:id="rId87"/>
    <p:sldId id="453" r:id="rId88"/>
    <p:sldId id="454" r:id="rId89"/>
    <p:sldId id="455" r:id="rId90"/>
    <p:sldId id="456" r:id="rId91"/>
    <p:sldId id="457" r:id="rId92"/>
    <p:sldId id="458" r:id="rId93"/>
    <p:sldId id="459" r:id="rId94"/>
    <p:sldId id="461" r:id="rId95"/>
    <p:sldId id="462" r:id="rId96"/>
    <p:sldId id="463" r:id="rId97"/>
    <p:sldId id="464" r:id="rId98"/>
    <p:sldId id="465" r:id="rId99"/>
    <p:sldId id="466" r:id="rId100"/>
    <p:sldId id="467" r:id="rId101"/>
    <p:sldId id="468" r:id="rId102"/>
    <p:sldId id="469" r:id="rId103"/>
    <p:sldId id="328" r:id="rId104"/>
    <p:sldId id="470" r:id="rId105"/>
    <p:sldId id="471" r:id="rId106"/>
    <p:sldId id="472" r:id="rId107"/>
    <p:sldId id="473" r:id="rId108"/>
    <p:sldId id="474" r:id="rId109"/>
    <p:sldId id="475" r:id="rId110"/>
    <p:sldId id="476" r:id="rId111"/>
    <p:sldId id="477" r:id="rId112"/>
    <p:sldId id="478" r:id="rId113"/>
    <p:sldId id="329" r:id="rId114"/>
    <p:sldId id="479" r:id="rId115"/>
    <p:sldId id="480" r:id="rId116"/>
    <p:sldId id="481" r:id="rId117"/>
    <p:sldId id="482" r:id="rId118"/>
    <p:sldId id="483" r:id="rId119"/>
    <p:sldId id="484" r:id="rId120"/>
    <p:sldId id="485" r:id="rId121"/>
    <p:sldId id="486" r:id="rId122"/>
    <p:sldId id="487" r:id="rId123"/>
    <p:sldId id="488" r:id="rId124"/>
    <p:sldId id="489" r:id="rId125"/>
    <p:sldId id="490" r:id="rId126"/>
    <p:sldId id="491" r:id="rId127"/>
    <p:sldId id="492" r:id="rId128"/>
    <p:sldId id="493" r:id="rId129"/>
    <p:sldId id="494" r:id="rId130"/>
    <p:sldId id="495" r:id="rId131"/>
    <p:sldId id="496" r:id="rId132"/>
    <p:sldId id="497" r:id="rId133"/>
    <p:sldId id="498" r:id="rId134"/>
    <p:sldId id="499" r:id="rId135"/>
    <p:sldId id="500" r:id="rId136"/>
    <p:sldId id="501" r:id="rId137"/>
    <p:sldId id="369" r:id="rId138"/>
    <p:sldId id="371" r:id="rId139"/>
    <p:sldId id="372" r:id="rId140"/>
    <p:sldId id="325" r:id="rId141"/>
    <p:sldId id="324" r:id="rId142"/>
    <p:sldId id="323" r:id="rId143"/>
  </p:sldIdLst>
  <p:sldSz cx="12192000" cy="6858000"/>
  <p:notesSz cx="6858000" cy="9144000"/>
  <p:custDataLst>
    <p:tags r:id="rId1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24.1 Принадлежности для письма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DD47F-97E8-4B44-AF33-49BF3D497940}">
      <dgm:prSet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24.2 Принадлежности для черчения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64816-C218-48A3-B836-F956634C4CD1}" type="parTrans" cxnId="{6E43E637-306C-49C4-A923-E6E66278FA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82C32-D5A7-466A-9089-50877F1AF07C}" type="sibTrans" cxnId="{6E43E637-306C-49C4-A923-E6E66278FA2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44134-44F4-4EAE-B388-1430623E6E70}">
      <dgm:prSet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24.3 Принадлежности для рисования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B78C33-C13B-4D90-9BA0-CDBA4E0ED8BE}" type="parTrans" cxnId="{7C68A9BE-B819-4726-856F-4AA21F40A2B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4E38D-E39E-4B39-B767-7F1FCF28B793}" type="sibTrans" cxnId="{7C68A9BE-B819-4726-856F-4AA21F40A2B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D1010F-A799-4030-821D-72C95B634E51}">
      <dgm:prSet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24.4 Школьные товары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AA646E-6D98-41C5-B085-B47B62DF61FF}" type="parTrans" cxnId="{24F89ACD-E63C-4390-959A-EF5855F54FA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D54735-E701-4D5F-8C95-CB2A41D7D525}" type="sibTrans" cxnId="{24F89ACD-E63C-4390-959A-EF5855F54FA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3A844C-C334-402D-9591-21FEC2D7A8EB}">
      <dgm:prSet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24.5 Канцелярские товары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3EEB7-FF6A-4247-B805-09E058496BF8}" type="parTrans" cxnId="{B3020736-6447-4BC0-80DB-949A99B9A69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82E7C4-C5C8-4939-B853-BBF693811391}" type="sibTrans" cxnId="{B3020736-6447-4BC0-80DB-949A99B9A69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F29C33-8D1A-49D5-8ABF-4E564EFCBE20}">
      <dgm:prSet custT="1"/>
      <dgm:spPr/>
      <dgm:t>
        <a:bodyPr/>
        <a:lstStyle/>
        <a:p>
          <a:pPr marL="631825" indent="-631825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24.6 Маркировка, упаковка, хранение  бумажно-беловых, школьно-письменных и канцелярских товаров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983489-651B-4BDF-863F-DEC79DFD2BA5}" type="parTrans" cxnId="{F9812C58-6183-4225-B761-FB0436491E1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94BA86-8C7A-4227-B377-DEE7503C037C}" type="sibTrans" cxnId="{F9812C58-6183-4225-B761-FB0436491E1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6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6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6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6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F6405213-B112-4B3F-92C9-FE749A1F6CB6}" type="pres">
      <dgm:prSet presAssocID="{AEDDD47F-97E8-4B44-AF33-49BF3D49794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E30A5-48E8-4E0C-A9D8-C673733EFB38}" type="pres">
      <dgm:prSet presAssocID="{AEDDD47F-97E8-4B44-AF33-49BF3D497940}" presName="accent_2" presStyleCnt="0"/>
      <dgm:spPr/>
    </dgm:pt>
    <dgm:pt modelId="{822AE0EF-2C82-42F1-B9BD-E192E701267A}" type="pres">
      <dgm:prSet presAssocID="{AEDDD47F-97E8-4B44-AF33-49BF3D497940}" presName="accentRepeatNode" presStyleLbl="solidFgAcc1" presStyleIdx="1" presStyleCnt="6"/>
      <dgm:spPr/>
    </dgm:pt>
    <dgm:pt modelId="{D2F8460E-5005-43DD-B8FE-085EC636211E}" type="pres">
      <dgm:prSet presAssocID="{8B644134-44F4-4EAE-B388-1430623E6E7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17F08-F0D8-4057-9236-29A0988AC03B}" type="pres">
      <dgm:prSet presAssocID="{8B644134-44F4-4EAE-B388-1430623E6E70}" presName="accent_3" presStyleCnt="0"/>
      <dgm:spPr/>
    </dgm:pt>
    <dgm:pt modelId="{2D181F82-CCEC-42DE-A36A-46F77D92C8E0}" type="pres">
      <dgm:prSet presAssocID="{8B644134-44F4-4EAE-B388-1430623E6E70}" presName="accentRepeatNode" presStyleLbl="solidFgAcc1" presStyleIdx="2" presStyleCnt="6"/>
      <dgm:spPr/>
    </dgm:pt>
    <dgm:pt modelId="{AC61F48A-4BD4-4B80-817F-0874E99C5240}" type="pres">
      <dgm:prSet presAssocID="{8DD1010F-A799-4030-821D-72C95B634E5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C80F0-13A2-4FC1-A0DC-24B4C4BD1425}" type="pres">
      <dgm:prSet presAssocID="{8DD1010F-A799-4030-821D-72C95B634E51}" presName="accent_4" presStyleCnt="0"/>
      <dgm:spPr/>
    </dgm:pt>
    <dgm:pt modelId="{843E018E-7A2B-4C40-808E-7E8A009F9E00}" type="pres">
      <dgm:prSet presAssocID="{8DD1010F-A799-4030-821D-72C95B634E51}" presName="accentRepeatNode" presStyleLbl="solidFgAcc1" presStyleIdx="3" presStyleCnt="6"/>
      <dgm:spPr/>
    </dgm:pt>
    <dgm:pt modelId="{CB0A8525-477A-41B5-96AC-A8D72253E4BD}" type="pres">
      <dgm:prSet presAssocID="{DF3A844C-C334-402D-9591-21FEC2D7A8E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5B7FD-1C4F-4B6C-97E2-1BA1981C9C89}" type="pres">
      <dgm:prSet presAssocID="{DF3A844C-C334-402D-9591-21FEC2D7A8EB}" presName="accent_5" presStyleCnt="0"/>
      <dgm:spPr/>
    </dgm:pt>
    <dgm:pt modelId="{5E3DD181-01AE-43E4-A546-EC5BD0E56F5E}" type="pres">
      <dgm:prSet presAssocID="{DF3A844C-C334-402D-9591-21FEC2D7A8EB}" presName="accentRepeatNode" presStyleLbl="solidFgAcc1" presStyleIdx="4" presStyleCnt="6"/>
      <dgm:spPr/>
    </dgm:pt>
    <dgm:pt modelId="{213DD972-61D7-438D-9229-C77EE79F5BF4}" type="pres">
      <dgm:prSet presAssocID="{9AF29C33-8D1A-49D5-8ABF-4E564EFCBE20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D6A1E-DA69-4EE1-AAD5-BED6AED9540F}" type="pres">
      <dgm:prSet presAssocID="{9AF29C33-8D1A-49D5-8ABF-4E564EFCBE20}" presName="accent_6" presStyleCnt="0"/>
      <dgm:spPr/>
    </dgm:pt>
    <dgm:pt modelId="{18AF94FC-584A-4239-95D9-37F7E887515E}" type="pres">
      <dgm:prSet presAssocID="{9AF29C33-8D1A-49D5-8ABF-4E564EFCBE20}" presName="accentRepeatNode" presStyleLbl="solidFgAcc1" presStyleIdx="5" presStyleCnt="6"/>
      <dgm:spPr/>
    </dgm:pt>
  </dgm:ptLst>
  <dgm:cxnLst>
    <dgm:cxn modelId="{7C68A9BE-B819-4726-856F-4AA21F40A2B3}" srcId="{CF845803-1717-4F48-B710-F7F1B43013F3}" destId="{8B644134-44F4-4EAE-B388-1430623E6E70}" srcOrd="2" destOrd="0" parTransId="{F3B78C33-C13B-4D90-9BA0-CDBA4E0ED8BE}" sibTransId="{A3D4E38D-E39E-4B39-B767-7F1FCF28B793}"/>
    <dgm:cxn modelId="{BA99E813-BBC3-4776-9339-E8FDBA5B95FF}" type="presOf" srcId="{AEDDD47F-97E8-4B44-AF33-49BF3D497940}" destId="{F6405213-B112-4B3F-92C9-FE749A1F6CB6}" srcOrd="0" destOrd="0" presId="urn:microsoft.com/office/officeart/2008/layout/VerticalCurvedList"/>
    <dgm:cxn modelId="{0214AB78-D3D4-48DC-839D-B598031AB2E1}" type="presOf" srcId="{8B644134-44F4-4EAE-B388-1430623E6E70}" destId="{D2F8460E-5005-43DD-B8FE-085EC636211E}" srcOrd="0" destOrd="0" presId="urn:microsoft.com/office/officeart/2008/layout/VerticalCurvedList"/>
    <dgm:cxn modelId="{6E43E637-306C-49C4-A923-E6E66278FA29}" srcId="{CF845803-1717-4F48-B710-F7F1B43013F3}" destId="{AEDDD47F-97E8-4B44-AF33-49BF3D497940}" srcOrd="1" destOrd="0" parTransId="{F2064816-C218-48A3-B836-F956634C4CD1}" sibTransId="{CE782C32-D5A7-466A-9089-50877F1AF07C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E253E3ED-A068-4F80-9FC1-988C523E7F96}" type="presOf" srcId="{DF3A844C-C334-402D-9591-21FEC2D7A8EB}" destId="{CB0A8525-477A-41B5-96AC-A8D72253E4BD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F9812C58-6183-4225-B761-FB0436491E16}" srcId="{CF845803-1717-4F48-B710-F7F1B43013F3}" destId="{9AF29C33-8D1A-49D5-8ABF-4E564EFCBE20}" srcOrd="5" destOrd="0" parTransId="{02983489-651B-4BDF-863F-DEC79DFD2BA5}" sibTransId="{5E94BA86-8C7A-4227-B377-DEE7503C037C}"/>
    <dgm:cxn modelId="{90CA9C28-F3DF-457D-A45F-174070798C73}" type="presOf" srcId="{8DD1010F-A799-4030-821D-72C95B634E51}" destId="{AC61F48A-4BD4-4B80-817F-0874E99C5240}" srcOrd="0" destOrd="0" presId="urn:microsoft.com/office/officeart/2008/layout/VerticalCurvedList"/>
    <dgm:cxn modelId="{FBA38DA3-3AB4-40C6-ACF8-C1235FF257E8}" type="presOf" srcId="{9AF29C33-8D1A-49D5-8ABF-4E564EFCBE20}" destId="{213DD972-61D7-438D-9229-C77EE79F5BF4}" srcOrd="0" destOrd="0" presId="urn:microsoft.com/office/officeart/2008/layout/VerticalCurvedList"/>
    <dgm:cxn modelId="{B3020736-6447-4BC0-80DB-949A99B9A696}" srcId="{CF845803-1717-4F48-B710-F7F1B43013F3}" destId="{DF3A844C-C334-402D-9591-21FEC2D7A8EB}" srcOrd="4" destOrd="0" parTransId="{9523EEB7-FF6A-4247-B805-09E058496BF8}" sibTransId="{0582E7C4-C5C8-4939-B853-BBF693811391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4F89ACD-E63C-4390-959A-EF5855F54FA3}" srcId="{CF845803-1717-4F48-B710-F7F1B43013F3}" destId="{8DD1010F-A799-4030-821D-72C95B634E51}" srcOrd="3" destOrd="0" parTransId="{3FAA646E-6D98-41C5-B085-B47B62DF61FF}" sibTransId="{D5D54735-E701-4D5F-8C95-CB2A41D7D525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0DBB0768-F453-4AC7-93AE-90401BBAA604}" type="presParOf" srcId="{962C2BD0-517B-4E9C-A037-D4A0806612C4}" destId="{F6405213-B112-4B3F-92C9-FE749A1F6CB6}" srcOrd="3" destOrd="0" presId="urn:microsoft.com/office/officeart/2008/layout/VerticalCurvedList"/>
    <dgm:cxn modelId="{6DF0294F-4652-425F-83FE-28D443AF6876}" type="presParOf" srcId="{962C2BD0-517B-4E9C-A037-D4A0806612C4}" destId="{CF2E30A5-48E8-4E0C-A9D8-C673733EFB38}" srcOrd="4" destOrd="0" presId="urn:microsoft.com/office/officeart/2008/layout/VerticalCurvedList"/>
    <dgm:cxn modelId="{74FD3115-6B77-4D46-B595-540D9E85C7DC}" type="presParOf" srcId="{CF2E30A5-48E8-4E0C-A9D8-C673733EFB38}" destId="{822AE0EF-2C82-42F1-B9BD-E192E701267A}" srcOrd="0" destOrd="0" presId="urn:microsoft.com/office/officeart/2008/layout/VerticalCurvedList"/>
    <dgm:cxn modelId="{7E680A44-2D1D-4A30-8CAF-B0441C9C26A6}" type="presParOf" srcId="{962C2BD0-517B-4E9C-A037-D4A0806612C4}" destId="{D2F8460E-5005-43DD-B8FE-085EC636211E}" srcOrd="5" destOrd="0" presId="urn:microsoft.com/office/officeart/2008/layout/VerticalCurvedList"/>
    <dgm:cxn modelId="{284AF2C9-3B1C-4082-A998-FFE26D854188}" type="presParOf" srcId="{962C2BD0-517B-4E9C-A037-D4A0806612C4}" destId="{3C717F08-F0D8-4057-9236-29A0988AC03B}" srcOrd="6" destOrd="0" presId="urn:microsoft.com/office/officeart/2008/layout/VerticalCurvedList"/>
    <dgm:cxn modelId="{593C2CB6-C96A-4672-864D-4A9A3A7838B4}" type="presParOf" srcId="{3C717F08-F0D8-4057-9236-29A0988AC03B}" destId="{2D181F82-CCEC-42DE-A36A-46F77D92C8E0}" srcOrd="0" destOrd="0" presId="urn:microsoft.com/office/officeart/2008/layout/VerticalCurvedList"/>
    <dgm:cxn modelId="{E72A3EBA-8E2B-4914-9F22-36CA6BC0D92A}" type="presParOf" srcId="{962C2BD0-517B-4E9C-A037-D4A0806612C4}" destId="{AC61F48A-4BD4-4B80-817F-0874E99C5240}" srcOrd="7" destOrd="0" presId="urn:microsoft.com/office/officeart/2008/layout/VerticalCurvedList"/>
    <dgm:cxn modelId="{D2602E4B-E8E4-49A1-92BB-B9D050059E41}" type="presParOf" srcId="{962C2BD0-517B-4E9C-A037-D4A0806612C4}" destId="{B07C80F0-13A2-4FC1-A0DC-24B4C4BD1425}" srcOrd="8" destOrd="0" presId="urn:microsoft.com/office/officeart/2008/layout/VerticalCurvedList"/>
    <dgm:cxn modelId="{C9F1E26B-F2E6-4474-9639-20F8F9F7F777}" type="presParOf" srcId="{B07C80F0-13A2-4FC1-A0DC-24B4C4BD1425}" destId="{843E018E-7A2B-4C40-808E-7E8A009F9E00}" srcOrd="0" destOrd="0" presId="urn:microsoft.com/office/officeart/2008/layout/VerticalCurvedList"/>
    <dgm:cxn modelId="{BA533CCC-C7E0-4E16-A7A7-92D1F7F8CE09}" type="presParOf" srcId="{962C2BD0-517B-4E9C-A037-D4A0806612C4}" destId="{CB0A8525-477A-41B5-96AC-A8D72253E4BD}" srcOrd="9" destOrd="0" presId="urn:microsoft.com/office/officeart/2008/layout/VerticalCurvedList"/>
    <dgm:cxn modelId="{6931A26D-8E8C-4AE0-9CEF-C9DEC347F298}" type="presParOf" srcId="{962C2BD0-517B-4E9C-A037-D4A0806612C4}" destId="{D725B7FD-1C4F-4B6C-97E2-1BA1981C9C89}" srcOrd="10" destOrd="0" presId="urn:microsoft.com/office/officeart/2008/layout/VerticalCurvedList"/>
    <dgm:cxn modelId="{30A96F0F-F249-4443-97CC-6616036E1063}" type="presParOf" srcId="{D725B7FD-1C4F-4B6C-97E2-1BA1981C9C89}" destId="{5E3DD181-01AE-43E4-A546-EC5BD0E56F5E}" srcOrd="0" destOrd="0" presId="urn:microsoft.com/office/officeart/2008/layout/VerticalCurvedList"/>
    <dgm:cxn modelId="{5EFA1A71-7983-4470-BB2F-AFD7ED99C3A2}" type="presParOf" srcId="{962C2BD0-517B-4E9C-A037-D4A0806612C4}" destId="{213DD972-61D7-438D-9229-C77EE79F5BF4}" srcOrd="11" destOrd="0" presId="urn:microsoft.com/office/officeart/2008/layout/VerticalCurvedList"/>
    <dgm:cxn modelId="{52F46272-BCA1-4555-9B98-C81A8BC1D391}" type="presParOf" srcId="{962C2BD0-517B-4E9C-A037-D4A0806612C4}" destId="{342D6A1E-DA69-4EE1-AAD5-BED6AED9540F}" srcOrd="12" destOrd="0" presId="urn:microsoft.com/office/officeart/2008/layout/VerticalCurvedList"/>
    <dgm:cxn modelId="{DA3AFB23-C4CF-4D51-8983-0BEF431851B2}" type="presParOf" srcId="{342D6A1E-DA69-4EE1-AAD5-BED6AED9540F}" destId="{18AF94FC-584A-4239-95D9-37F7E88751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3D523F2-D809-4C06-B8D5-75136A1097B6}" type="doc">
      <dgm:prSet loTypeId="urn:microsoft.com/office/officeart/2005/8/layout/orgChart1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88B9DB-3FD1-4769-8D4C-2AA85E7BDDCC}" type="asst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По светостойкости </a:t>
          </a:r>
          <a:endParaRPr lang="ru-RU" b="1" cap="none" spc="0" dirty="0">
            <a:ln w="9525"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CCCC4F87-DF1A-4CBA-BE0F-54776B1D4BD7}" type="parTrans" cxnId="{4CF45934-25E8-461B-B549-0012980088C3}">
      <dgm:prSet/>
      <dgm:spPr/>
      <dgm:t>
        <a:bodyPr/>
        <a:lstStyle/>
        <a:p>
          <a:endParaRPr lang="ru-RU"/>
        </a:p>
      </dgm:t>
    </dgm:pt>
    <dgm:pt modelId="{0BB16CDE-513A-4C08-8AE0-94C88E0BA734}" type="sibTrans" cxnId="{4CF45934-25E8-461B-B549-0012980088C3}">
      <dgm:prSet/>
      <dgm:spPr/>
      <dgm:t>
        <a:bodyPr/>
        <a:lstStyle/>
        <a:p>
          <a:endParaRPr lang="ru-RU"/>
        </a:p>
      </dgm:t>
    </dgm:pt>
    <dgm:pt modelId="{A85A61D9-4ACA-4DC7-B335-89F05235C487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smtClean="0">
              <a:ln w="13462"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rPr>
            <a:t>Светостойкие</a:t>
          </a:r>
          <a:endParaRPr lang="ru-RU" dirty="0"/>
        </a:p>
      </dgm:t>
    </dgm:pt>
    <dgm:pt modelId="{06BE4B10-B526-4319-AF63-532915048ABF}" type="parTrans" cxnId="{06DD8836-A468-4479-B26B-58E421FB51CA}">
      <dgm:prSet/>
      <dgm:spPr/>
      <dgm:t>
        <a:bodyPr/>
        <a:lstStyle/>
        <a:p>
          <a:endParaRPr lang="ru-RU"/>
        </a:p>
      </dgm:t>
    </dgm:pt>
    <dgm:pt modelId="{2CCE2708-4864-492D-89D5-D8B5CFFFFBCD}" type="sibTrans" cxnId="{06DD8836-A468-4479-B26B-58E421FB51CA}">
      <dgm:prSet/>
      <dgm:spPr/>
      <dgm:t>
        <a:bodyPr/>
        <a:lstStyle/>
        <a:p>
          <a:endParaRPr lang="ru-RU"/>
        </a:p>
      </dgm:t>
    </dgm:pt>
    <dgm:pt modelId="{16FBC666-56D2-4791-BDA0-467014776F65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dirty="0" smtClean="0">
              <a:ln w="13462"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rPr>
            <a:t>Среднестойкие</a:t>
          </a:r>
          <a:endParaRPr lang="ru-RU" dirty="0"/>
        </a:p>
      </dgm:t>
    </dgm:pt>
    <dgm:pt modelId="{68BEBF7B-2AB8-4A11-8C84-30B5D8DC4A88}" type="parTrans" cxnId="{1EFD1D0E-8068-4EAE-80BD-39454DE9DD9B}">
      <dgm:prSet/>
      <dgm:spPr/>
      <dgm:t>
        <a:bodyPr/>
        <a:lstStyle/>
        <a:p>
          <a:endParaRPr lang="ru-RU"/>
        </a:p>
      </dgm:t>
    </dgm:pt>
    <dgm:pt modelId="{6E4BFE11-8042-43FC-86CA-932805BA98DA}" type="sibTrans" cxnId="{1EFD1D0E-8068-4EAE-80BD-39454DE9DD9B}">
      <dgm:prSet/>
      <dgm:spPr/>
      <dgm:t>
        <a:bodyPr/>
        <a:lstStyle/>
        <a:p>
          <a:endParaRPr lang="ru-RU"/>
        </a:p>
      </dgm:t>
    </dgm:pt>
    <dgm:pt modelId="{FD87B074-C585-4880-B7EC-9262B6BB1A2A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dirty="0" smtClean="0">
              <a:ln w="13462"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rPr>
            <a:t>Малостойкие</a:t>
          </a:r>
          <a:endParaRPr lang="ru-RU" dirty="0"/>
        </a:p>
      </dgm:t>
    </dgm:pt>
    <dgm:pt modelId="{46129F42-3B41-4F86-813E-62776CE41557}" type="parTrans" cxnId="{71B0CFD9-1BA5-4EAE-9DDD-38F179998C51}">
      <dgm:prSet/>
      <dgm:spPr/>
      <dgm:t>
        <a:bodyPr/>
        <a:lstStyle/>
        <a:p>
          <a:endParaRPr lang="ru-RU"/>
        </a:p>
      </dgm:t>
    </dgm:pt>
    <dgm:pt modelId="{CCE71343-AB29-4E90-9735-96BA19556D5C}" type="sibTrans" cxnId="{71B0CFD9-1BA5-4EAE-9DDD-38F179998C51}">
      <dgm:prSet/>
      <dgm:spPr/>
      <dgm:t>
        <a:bodyPr/>
        <a:lstStyle/>
        <a:p>
          <a:endParaRPr lang="ru-RU"/>
        </a:p>
      </dgm:t>
    </dgm:pt>
    <dgm:pt modelId="{A865B838-608C-4C22-8339-AE20FC07A752}" type="pres">
      <dgm:prSet presAssocID="{F3D523F2-D809-4C06-B8D5-75136A109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C3EC10-E480-4E18-8535-B34A71B4DEA6}" type="pres">
      <dgm:prSet presAssocID="{3888B9DB-3FD1-4769-8D4C-2AA85E7BDDCC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1731C34-164B-4172-8976-0A43BE230EB3}" type="pres">
      <dgm:prSet presAssocID="{3888B9DB-3FD1-4769-8D4C-2AA85E7BDDCC}" presName="rootComposite1" presStyleCnt="0"/>
      <dgm:spPr/>
      <dgm:t>
        <a:bodyPr/>
        <a:lstStyle/>
        <a:p>
          <a:endParaRPr lang="ru-RU"/>
        </a:p>
      </dgm:t>
    </dgm:pt>
    <dgm:pt modelId="{34E8C315-64E3-4994-83D5-A11AF915D4A2}" type="pres">
      <dgm:prSet presAssocID="{3888B9DB-3FD1-4769-8D4C-2AA85E7BDDCC}" presName="rootText1" presStyleLbl="node0" presStyleIdx="0" presStyleCnt="1" custScaleX="190891" custScaleY="48204" custLinFactNeighborX="2264" custLinFactNeighborY="-10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BB3571-2858-4E96-9D83-A3B945ED4C51}" type="pres">
      <dgm:prSet presAssocID="{3888B9DB-3FD1-4769-8D4C-2AA85E7BDDCC}" presName="rootConnector1" presStyleLbl="asst0" presStyleIdx="0" presStyleCnt="0"/>
      <dgm:spPr/>
      <dgm:t>
        <a:bodyPr/>
        <a:lstStyle/>
        <a:p>
          <a:endParaRPr lang="ru-RU"/>
        </a:p>
      </dgm:t>
    </dgm:pt>
    <dgm:pt modelId="{9ACFABDB-FF59-4207-8FE5-87563F268A93}" type="pres">
      <dgm:prSet presAssocID="{3888B9DB-3FD1-4769-8D4C-2AA85E7BDDCC}" presName="hierChild2" presStyleCnt="0"/>
      <dgm:spPr/>
      <dgm:t>
        <a:bodyPr/>
        <a:lstStyle/>
        <a:p>
          <a:endParaRPr lang="ru-RU"/>
        </a:p>
      </dgm:t>
    </dgm:pt>
    <dgm:pt modelId="{92733093-D831-4E8E-A6EE-B6A77A21AC31}" type="pres">
      <dgm:prSet presAssocID="{06BE4B10-B526-4319-AF63-532915048AB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B7E9248-D403-4EEC-A67F-B915D03FFEDE}" type="pres">
      <dgm:prSet presAssocID="{A85A61D9-4ACA-4DC7-B335-89F05235C4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C159CFD-5F47-458D-BDCF-23E4BBABE1B4}" type="pres">
      <dgm:prSet presAssocID="{A85A61D9-4ACA-4DC7-B335-89F05235C487}" presName="rootComposite" presStyleCnt="0"/>
      <dgm:spPr/>
      <dgm:t>
        <a:bodyPr/>
        <a:lstStyle/>
        <a:p>
          <a:endParaRPr lang="ru-RU"/>
        </a:p>
      </dgm:t>
    </dgm:pt>
    <dgm:pt modelId="{322890B3-1C56-4CC8-A1A7-0BD43D4C4D5E}" type="pres">
      <dgm:prSet presAssocID="{A85A61D9-4ACA-4DC7-B335-89F05235C487}" presName="rootText" presStyleLbl="node2" presStyleIdx="0" presStyleCnt="3" custScaleY="358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9C3F53-F059-4E85-A4F1-4ADE9E6E0524}" type="pres">
      <dgm:prSet presAssocID="{A85A61D9-4ACA-4DC7-B335-89F05235C487}" presName="rootConnector" presStyleLbl="node2" presStyleIdx="0" presStyleCnt="3"/>
      <dgm:spPr/>
      <dgm:t>
        <a:bodyPr/>
        <a:lstStyle/>
        <a:p>
          <a:endParaRPr lang="ru-RU"/>
        </a:p>
      </dgm:t>
    </dgm:pt>
    <dgm:pt modelId="{A33ED117-F95B-45F2-A385-031D60FE0096}" type="pres">
      <dgm:prSet presAssocID="{A85A61D9-4ACA-4DC7-B335-89F05235C487}" presName="hierChild4" presStyleCnt="0"/>
      <dgm:spPr/>
      <dgm:t>
        <a:bodyPr/>
        <a:lstStyle/>
        <a:p>
          <a:endParaRPr lang="ru-RU"/>
        </a:p>
      </dgm:t>
    </dgm:pt>
    <dgm:pt modelId="{7158EC91-5172-4651-AF5E-FD67967F8864}" type="pres">
      <dgm:prSet presAssocID="{A85A61D9-4ACA-4DC7-B335-89F05235C487}" presName="hierChild5" presStyleCnt="0"/>
      <dgm:spPr/>
      <dgm:t>
        <a:bodyPr/>
        <a:lstStyle/>
        <a:p>
          <a:endParaRPr lang="ru-RU"/>
        </a:p>
      </dgm:t>
    </dgm:pt>
    <dgm:pt modelId="{1D151118-2AC7-4E93-B7EE-17E177C77A36}" type="pres">
      <dgm:prSet presAssocID="{68BEBF7B-2AB8-4A11-8C84-30B5D8DC4A8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7EC7CBEB-89E6-4A08-9962-2C6C08716CFB}" type="pres">
      <dgm:prSet presAssocID="{16FBC666-56D2-4791-BDA0-467014776F6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D9C2682-61BB-429F-8D1B-2B6521E44363}" type="pres">
      <dgm:prSet presAssocID="{16FBC666-56D2-4791-BDA0-467014776F65}" presName="rootComposite" presStyleCnt="0"/>
      <dgm:spPr/>
      <dgm:t>
        <a:bodyPr/>
        <a:lstStyle/>
        <a:p>
          <a:endParaRPr lang="ru-RU"/>
        </a:p>
      </dgm:t>
    </dgm:pt>
    <dgm:pt modelId="{FA9A23F8-6BF9-41BF-9E73-708FD9D7670D}" type="pres">
      <dgm:prSet presAssocID="{16FBC666-56D2-4791-BDA0-467014776F65}" presName="rootText" presStyleLbl="node2" presStyleIdx="1" presStyleCnt="3" custScaleY="52963" custLinFactNeighborX="1552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B5F42-7D99-4AF5-AACB-33BDA332CE9C}" type="pres">
      <dgm:prSet presAssocID="{16FBC666-56D2-4791-BDA0-467014776F65}" presName="rootConnector" presStyleLbl="node2" presStyleIdx="1" presStyleCnt="3"/>
      <dgm:spPr/>
      <dgm:t>
        <a:bodyPr/>
        <a:lstStyle/>
        <a:p>
          <a:endParaRPr lang="ru-RU"/>
        </a:p>
      </dgm:t>
    </dgm:pt>
    <dgm:pt modelId="{9202995B-D68E-45E7-9C91-7D1B06E13360}" type="pres">
      <dgm:prSet presAssocID="{16FBC666-56D2-4791-BDA0-467014776F65}" presName="hierChild4" presStyleCnt="0"/>
      <dgm:spPr/>
      <dgm:t>
        <a:bodyPr/>
        <a:lstStyle/>
        <a:p>
          <a:endParaRPr lang="ru-RU"/>
        </a:p>
      </dgm:t>
    </dgm:pt>
    <dgm:pt modelId="{B4EB81E6-2255-4F40-ABDA-ACEA3D3E14AB}" type="pres">
      <dgm:prSet presAssocID="{16FBC666-56D2-4791-BDA0-467014776F65}" presName="hierChild5" presStyleCnt="0"/>
      <dgm:spPr/>
      <dgm:t>
        <a:bodyPr/>
        <a:lstStyle/>
        <a:p>
          <a:endParaRPr lang="ru-RU"/>
        </a:p>
      </dgm:t>
    </dgm:pt>
    <dgm:pt modelId="{7599A556-8A88-419B-9AD8-4C67C6DE7C3C}" type="pres">
      <dgm:prSet presAssocID="{46129F42-3B41-4F86-813E-62776CE41557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D5AB65A-F91F-4180-A646-68949023DC23}" type="pres">
      <dgm:prSet presAssocID="{FD87B074-C585-4880-B7EC-9262B6BB1A2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DD2DFB9-9974-4169-B0FD-9506F874E1EF}" type="pres">
      <dgm:prSet presAssocID="{FD87B074-C585-4880-B7EC-9262B6BB1A2A}" presName="rootComposite" presStyleCnt="0"/>
      <dgm:spPr/>
      <dgm:t>
        <a:bodyPr/>
        <a:lstStyle/>
        <a:p>
          <a:endParaRPr lang="ru-RU"/>
        </a:p>
      </dgm:t>
    </dgm:pt>
    <dgm:pt modelId="{E3150439-2EB9-40AF-8EE6-28517E25C845}" type="pres">
      <dgm:prSet presAssocID="{FD87B074-C585-4880-B7EC-9262B6BB1A2A}" presName="rootText" presStyleLbl="node2" presStyleIdx="2" presStyleCnt="3" custScaleY="360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CD8C8-64E3-4E97-966C-BC040903AAF5}" type="pres">
      <dgm:prSet presAssocID="{FD87B074-C585-4880-B7EC-9262B6BB1A2A}" presName="rootConnector" presStyleLbl="node2" presStyleIdx="2" presStyleCnt="3"/>
      <dgm:spPr/>
      <dgm:t>
        <a:bodyPr/>
        <a:lstStyle/>
        <a:p>
          <a:endParaRPr lang="ru-RU"/>
        </a:p>
      </dgm:t>
    </dgm:pt>
    <dgm:pt modelId="{0EF3CDF6-8D03-45EB-9047-964A8697A612}" type="pres">
      <dgm:prSet presAssocID="{FD87B074-C585-4880-B7EC-9262B6BB1A2A}" presName="hierChild4" presStyleCnt="0"/>
      <dgm:spPr/>
      <dgm:t>
        <a:bodyPr/>
        <a:lstStyle/>
        <a:p>
          <a:endParaRPr lang="ru-RU"/>
        </a:p>
      </dgm:t>
    </dgm:pt>
    <dgm:pt modelId="{19571A3A-2FBC-4DF9-B38D-EA6927D15064}" type="pres">
      <dgm:prSet presAssocID="{FD87B074-C585-4880-B7EC-9262B6BB1A2A}" presName="hierChild5" presStyleCnt="0"/>
      <dgm:spPr/>
      <dgm:t>
        <a:bodyPr/>
        <a:lstStyle/>
        <a:p>
          <a:endParaRPr lang="ru-RU"/>
        </a:p>
      </dgm:t>
    </dgm:pt>
    <dgm:pt modelId="{2F292A96-ED80-4DBA-B056-5F2CC89CDAC2}" type="pres">
      <dgm:prSet presAssocID="{3888B9DB-3FD1-4769-8D4C-2AA85E7BDDCC}" presName="hierChild3" presStyleCnt="0"/>
      <dgm:spPr/>
      <dgm:t>
        <a:bodyPr/>
        <a:lstStyle/>
        <a:p>
          <a:endParaRPr lang="ru-RU"/>
        </a:p>
      </dgm:t>
    </dgm:pt>
  </dgm:ptLst>
  <dgm:cxnLst>
    <dgm:cxn modelId="{F0B38D8C-E55B-4B2C-AD93-2E30C1402180}" type="presOf" srcId="{46129F42-3B41-4F86-813E-62776CE41557}" destId="{7599A556-8A88-419B-9AD8-4C67C6DE7C3C}" srcOrd="0" destOrd="0" presId="urn:microsoft.com/office/officeart/2005/8/layout/orgChart1"/>
    <dgm:cxn modelId="{CBD5092F-01DF-47FE-89D8-43453A268094}" type="presOf" srcId="{3888B9DB-3FD1-4769-8D4C-2AA85E7BDDCC}" destId="{34E8C315-64E3-4994-83D5-A11AF915D4A2}" srcOrd="0" destOrd="0" presId="urn:microsoft.com/office/officeart/2005/8/layout/orgChart1"/>
    <dgm:cxn modelId="{D89913D5-0D7D-4B08-995C-3B20C7AE14AD}" type="presOf" srcId="{16FBC666-56D2-4791-BDA0-467014776F65}" destId="{D01B5F42-7D99-4AF5-AACB-33BDA332CE9C}" srcOrd="1" destOrd="0" presId="urn:microsoft.com/office/officeart/2005/8/layout/orgChart1"/>
    <dgm:cxn modelId="{70630C38-DA9C-4BD8-9F33-780229E6A6D5}" type="presOf" srcId="{A85A61D9-4ACA-4DC7-B335-89F05235C487}" destId="{322890B3-1C56-4CC8-A1A7-0BD43D4C4D5E}" srcOrd="0" destOrd="0" presId="urn:microsoft.com/office/officeart/2005/8/layout/orgChart1"/>
    <dgm:cxn modelId="{06DD8836-A468-4479-B26B-58E421FB51CA}" srcId="{3888B9DB-3FD1-4769-8D4C-2AA85E7BDDCC}" destId="{A85A61D9-4ACA-4DC7-B335-89F05235C487}" srcOrd="0" destOrd="0" parTransId="{06BE4B10-B526-4319-AF63-532915048ABF}" sibTransId="{2CCE2708-4864-492D-89D5-D8B5CFFFFBCD}"/>
    <dgm:cxn modelId="{9955C98B-6FB1-49D1-AFE2-C00A1FE07C73}" type="presOf" srcId="{68BEBF7B-2AB8-4A11-8C84-30B5D8DC4A88}" destId="{1D151118-2AC7-4E93-B7EE-17E177C77A36}" srcOrd="0" destOrd="0" presId="urn:microsoft.com/office/officeart/2005/8/layout/orgChart1"/>
    <dgm:cxn modelId="{2562CDE9-6F18-41CF-BC23-C93EF4043C71}" type="presOf" srcId="{FD87B074-C585-4880-B7EC-9262B6BB1A2A}" destId="{944CD8C8-64E3-4E97-966C-BC040903AAF5}" srcOrd="1" destOrd="0" presId="urn:microsoft.com/office/officeart/2005/8/layout/orgChart1"/>
    <dgm:cxn modelId="{4CF45934-25E8-461B-B549-0012980088C3}" srcId="{F3D523F2-D809-4C06-B8D5-75136A1097B6}" destId="{3888B9DB-3FD1-4769-8D4C-2AA85E7BDDCC}" srcOrd="0" destOrd="0" parTransId="{CCCC4F87-DF1A-4CBA-BE0F-54776B1D4BD7}" sibTransId="{0BB16CDE-513A-4C08-8AE0-94C88E0BA734}"/>
    <dgm:cxn modelId="{A8B1A3B9-9655-44D2-A073-C8FC6E0D8D77}" type="presOf" srcId="{3888B9DB-3FD1-4769-8D4C-2AA85E7BDDCC}" destId="{07BB3571-2858-4E96-9D83-A3B945ED4C51}" srcOrd="1" destOrd="0" presId="urn:microsoft.com/office/officeart/2005/8/layout/orgChart1"/>
    <dgm:cxn modelId="{D5F3BEB6-0A02-4F2D-AE3F-B0C8BD80F214}" type="presOf" srcId="{FD87B074-C585-4880-B7EC-9262B6BB1A2A}" destId="{E3150439-2EB9-40AF-8EE6-28517E25C845}" srcOrd="0" destOrd="0" presId="urn:microsoft.com/office/officeart/2005/8/layout/orgChart1"/>
    <dgm:cxn modelId="{316488D6-6587-4B5B-8E2D-90FD1EF93284}" type="presOf" srcId="{06BE4B10-B526-4319-AF63-532915048ABF}" destId="{92733093-D831-4E8E-A6EE-B6A77A21AC31}" srcOrd="0" destOrd="0" presId="urn:microsoft.com/office/officeart/2005/8/layout/orgChart1"/>
    <dgm:cxn modelId="{5D72C280-F517-48E0-8022-499BCC21BA00}" type="presOf" srcId="{F3D523F2-D809-4C06-B8D5-75136A1097B6}" destId="{A865B838-608C-4C22-8339-AE20FC07A752}" srcOrd="0" destOrd="0" presId="urn:microsoft.com/office/officeart/2005/8/layout/orgChart1"/>
    <dgm:cxn modelId="{71B0CFD9-1BA5-4EAE-9DDD-38F179998C51}" srcId="{3888B9DB-3FD1-4769-8D4C-2AA85E7BDDCC}" destId="{FD87B074-C585-4880-B7EC-9262B6BB1A2A}" srcOrd="2" destOrd="0" parTransId="{46129F42-3B41-4F86-813E-62776CE41557}" sibTransId="{CCE71343-AB29-4E90-9735-96BA19556D5C}"/>
    <dgm:cxn modelId="{7D9C0283-DB4C-4677-81E4-27BE2DF23A35}" type="presOf" srcId="{A85A61D9-4ACA-4DC7-B335-89F05235C487}" destId="{AE9C3F53-F059-4E85-A4F1-4ADE9E6E0524}" srcOrd="1" destOrd="0" presId="urn:microsoft.com/office/officeart/2005/8/layout/orgChart1"/>
    <dgm:cxn modelId="{A34502F0-225B-4F3A-9755-03F4BAEC6E5B}" type="presOf" srcId="{16FBC666-56D2-4791-BDA0-467014776F65}" destId="{FA9A23F8-6BF9-41BF-9E73-708FD9D7670D}" srcOrd="0" destOrd="0" presId="urn:microsoft.com/office/officeart/2005/8/layout/orgChart1"/>
    <dgm:cxn modelId="{1EFD1D0E-8068-4EAE-80BD-39454DE9DD9B}" srcId="{3888B9DB-3FD1-4769-8D4C-2AA85E7BDDCC}" destId="{16FBC666-56D2-4791-BDA0-467014776F65}" srcOrd="1" destOrd="0" parTransId="{68BEBF7B-2AB8-4A11-8C84-30B5D8DC4A88}" sibTransId="{6E4BFE11-8042-43FC-86CA-932805BA98DA}"/>
    <dgm:cxn modelId="{B8B6C78C-E28B-433F-BB34-3D22D85AA8E4}" type="presParOf" srcId="{A865B838-608C-4C22-8339-AE20FC07A752}" destId="{8FC3EC10-E480-4E18-8535-B34A71B4DEA6}" srcOrd="0" destOrd="0" presId="urn:microsoft.com/office/officeart/2005/8/layout/orgChart1"/>
    <dgm:cxn modelId="{6071AAFD-570F-4444-9067-909BB9639F36}" type="presParOf" srcId="{8FC3EC10-E480-4E18-8535-B34A71B4DEA6}" destId="{31731C34-164B-4172-8976-0A43BE230EB3}" srcOrd="0" destOrd="0" presId="urn:microsoft.com/office/officeart/2005/8/layout/orgChart1"/>
    <dgm:cxn modelId="{48BFD6EF-EDD5-4DAD-961E-B8A33E25C246}" type="presParOf" srcId="{31731C34-164B-4172-8976-0A43BE230EB3}" destId="{34E8C315-64E3-4994-83D5-A11AF915D4A2}" srcOrd="0" destOrd="0" presId="urn:microsoft.com/office/officeart/2005/8/layout/orgChart1"/>
    <dgm:cxn modelId="{D3057A61-3029-40C4-9CF8-039599791728}" type="presParOf" srcId="{31731C34-164B-4172-8976-0A43BE230EB3}" destId="{07BB3571-2858-4E96-9D83-A3B945ED4C51}" srcOrd="1" destOrd="0" presId="urn:microsoft.com/office/officeart/2005/8/layout/orgChart1"/>
    <dgm:cxn modelId="{993B5D43-3CBD-4F75-8E39-D634940A6172}" type="presParOf" srcId="{8FC3EC10-E480-4E18-8535-B34A71B4DEA6}" destId="{9ACFABDB-FF59-4207-8FE5-87563F268A93}" srcOrd="1" destOrd="0" presId="urn:microsoft.com/office/officeart/2005/8/layout/orgChart1"/>
    <dgm:cxn modelId="{F135CD19-2D62-45DD-9A4E-3E0D101E6D05}" type="presParOf" srcId="{9ACFABDB-FF59-4207-8FE5-87563F268A93}" destId="{92733093-D831-4E8E-A6EE-B6A77A21AC31}" srcOrd="0" destOrd="0" presId="urn:microsoft.com/office/officeart/2005/8/layout/orgChart1"/>
    <dgm:cxn modelId="{28E5828F-3122-4134-8FC4-19F4285D7836}" type="presParOf" srcId="{9ACFABDB-FF59-4207-8FE5-87563F268A93}" destId="{5B7E9248-D403-4EEC-A67F-B915D03FFEDE}" srcOrd="1" destOrd="0" presId="urn:microsoft.com/office/officeart/2005/8/layout/orgChart1"/>
    <dgm:cxn modelId="{D387D51A-5FFC-4F2B-9D51-CD98DF481B2F}" type="presParOf" srcId="{5B7E9248-D403-4EEC-A67F-B915D03FFEDE}" destId="{6C159CFD-5F47-458D-BDCF-23E4BBABE1B4}" srcOrd="0" destOrd="0" presId="urn:microsoft.com/office/officeart/2005/8/layout/orgChart1"/>
    <dgm:cxn modelId="{9B68327D-CA1D-4E7B-8F01-FB9DEBED2B12}" type="presParOf" srcId="{6C159CFD-5F47-458D-BDCF-23E4BBABE1B4}" destId="{322890B3-1C56-4CC8-A1A7-0BD43D4C4D5E}" srcOrd="0" destOrd="0" presId="urn:microsoft.com/office/officeart/2005/8/layout/orgChart1"/>
    <dgm:cxn modelId="{0DBF0860-F031-4F51-A73A-7CCB07E526BC}" type="presParOf" srcId="{6C159CFD-5F47-458D-BDCF-23E4BBABE1B4}" destId="{AE9C3F53-F059-4E85-A4F1-4ADE9E6E0524}" srcOrd="1" destOrd="0" presId="urn:microsoft.com/office/officeart/2005/8/layout/orgChart1"/>
    <dgm:cxn modelId="{FDC76205-E0F2-47B2-9258-C170165A4486}" type="presParOf" srcId="{5B7E9248-D403-4EEC-A67F-B915D03FFEDE}" destId="{A33ED117-F95B-45F2-A385-031D60FE0096}" srcOrd="1" destOrd="0" presId="urn:microsoft.com/office/officeart/2005/8/layout/orgChart1"/>
    <dgm:cxn modelId="{A223CF70-1231-46EF-909F-3D25966B6D05}" type="presParOf" srcId="{5B7E9248-D403-4EEC-A67F-B915D03FFEDE}" destId="{7158EC91-5172-4651-AF5E-FD67967F8864}" srcOrd="2" destOrd="0" presId="urn:microsoft.com/office/officeart/2005/8/layout/orgChart1"/>
    <dgm:cxn modelId="{2888226F-05D3-4B3F-A424-2AA8FD17F37E}" type="presParOf" srcId="{9ACFABDB-FF59-4207-8FE5-87563F268A93}" destId="{1D151118-2AC7-4E93-B7EE-17E177C77A36}" srcOrd="2" destOrd="0" presId="urn:microsoft.com/office/officeart/2005/8/layout/orgChart1"/>
    <dgm:cxn modelId="{336196BC-A819-4D8E-A1AC-A0A78FEC9200}" type="presParOf" srcId="{9ACFABDB-FF59-4207-8FE5-87563F268A93}" destId="{7EC7CBEB-89E6-4A08-9962-2C6C08716CFB}" srcOrd="3" destOrd="0" presId="urn:microsoft.com/office/officeart/2005/8/layout/orgChart1"/>
    <dgm:cxn modelId="{ECEE4DE3-17A0-414B-A3A8-7C11109DABE0}" type="presParOf" srcId="{7EC7CBEB-89E6-4A08-9962-2C6C08716CFB}" destId="{7D9C2682-61BB-429F-8D1B-2B6521E44363}" srcOrd="0" destOrd="0" presId="urn:microsoft.com/office/officeart/2005/8/layout/orgChart1"/>
    <dgm:cxn modelId="{F219824E-C5A9-4293-A74F-199B6286F970}" type="presParOf" srcId="{7D9C2682-61BB-429F-8D1B-2B6521E44363}" destId="{FA9A23F8-6BF9-41BF-9E73-708FD9D7670D}" srcOrd="0" destOrd="0" presId="urn:microsoft.com/office/officeart/2005/8/layout/orgChart1"/>
    <dgm:cxn modelId="{665194CD-7FB4-401B-A3FD-1134A623BC19}" type="presParOf" srcId="{7D9C2682-61BB-429F-8D1B-2B6521E44363}" destId="{D01B5F42-7D99-4AF5-AACB-33BDA332CE9C}" srcOrd="1" destOrd="0" presId="urn:microsoft.com/office/officeart/2005/8/layout/orgChart1"/>
    <dgm:cxn modelId="{BFDC0EB0-5DCF-4D24-BA95-E7D4598BE7CD}" type="presParOf" srcId="{7EC7CBEB-89E6-4A08-9962-2C6C08716CFB}" destId="{9202995B-D68E-45E7-9C91-7D1B06E13360}" srcOrd="1" destOrd="0" presId="urn:microsoft.com/office/officeart/2005/8/layout/orgChart1"/>
    <dgm:cxn modelId="{34E4CCC7-37E4-43BA-9718-B1BCF630D6DC}" type="presParOf" srcId="{7EC7CBEB-89E6-4A08-9962-2C6C08716CFB}" destId="{B4EB81E6-2255-4F40-ABDA-ACEA3D3E14AB}" srcOrd="2" destOrd="0" presId="urn:microsoft.com/office/officeart/2005/8/layout/orgChart1"/>
    <dgm:cxn modelId="{A5D8C15F-1608-4F74-870D-94A964312D46}" type="presParOf" srcId="{9ACFABDB-FF59-4207-8FE5-87563F268A93}" destId="{7599A556-8A88-419B-9AD8-4C67C6DE7C3C}" srcOrd="4" destOrd="0" presId="urn:microsoft.com/office/officeart/2005/8/layout/orgChart1"/>
    <dgm:cxn modelId="{71793720-2615-41B6-9635-80DE15769277}" type="presParOf" srcId="{9ACFABDB-FF59-4207-8FE5-87563F268A93}" destId="{ED5AB65A-F91F-4180-A646-68949023DC23}" srcOrd="5" destOrd="0" presId="urn:microsoft.com/office/officeart/2005/8/layout/orgChart1"/>
    <dgm:cxn modelId="{7569072A-1EC5-4DB8-882E-8131E6576876}" type="presParOf" srcId="{ED5AB65A-F91F-4180-A646-68949023DC23}" destId="{ADD2DFB9-9974-4169-B0FD-9506F874E1EF}" srcOrd="0" destOrd="0" presId="urn:microsoft.com/office/officeart/2005/8/layout/orgChart1"/>
    <dgm:cxn modelId="{4F736495-EA21-497E-8F4E-9373C15587F6}" type="presParOf" srcId="{ADD2DFB9-9974-4169-B0FD-9506F874E1EF}" destId="{E3150439-2EB9-40AF-8EE6-28517E25C845}" srcOrd="0" destOrd="0" presId="urn:microsoft.com/office/officeart/2005/8/layout/orgChart1"/>
    <dgm:cxn modelId="{34AC9E68-A59A-43D0-ADF7-172FF3FD542C}" type="presParOf" srcId="{ADD2DFB9-9974-4169-B0FD-9506F874E1EF}" destId="{944CD8C8-64E3-4E97-966C-BC040903AAF5}" srcOrd="1" destOrd="0" presId="urn:microsoft.com/office/officeart/2005/8/layout/orgChart1"/>
    <dgm:cxn modelId="{F0325225-142D-4F52-A20B-9803CBCB2E95}" type="presParOf" srcId="{ED5AB65A-F91F-4180-A646-68949023DC23}" destId="{0EF3CDF6-8D03-45EB-9047-964A8697A612}" srcOrd="1" destOrd="0" presId="urn:microsoft.com/office/officeart/2005/8/layout/orgChart1"/>
    <dgm:cxn modelId="{2BE2FD37-1FE8-43AD-9BA0-141878E3FEA6}" type="presParOf" srcId="{ED5AB65A-F91F-4180-A646-68949023DC23}" destId="{19571A3A-2FBC-4DF9-B38D-EA6927D15064}" srcOrd="2" destOrd="0" presId="urn:microsoft.com/office/officeart/2005/8/layout/orgChart1"/>
    <dgm:cxn modelId="{2B23A721-3A54-4B6B-8B22-79E92C6079C1}" type="presParOf" srcId="{8FC3EC10-E480-4E18-8535-B34A71B4DEA6}" destId="{2F292A96-ED80-4DBA-B056-5F2CC89CDA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D523F2-D809-4C06-B8D5-75136A1097B6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88B9DB-3FD1-4769-8D4C-2AA85E7BDDCC}" type="asst">
      <dgm:prSet phldrT="[Текст]" custT="1"/>
      <dgm:spPr/>
      <dgm:t>
        <a:bodyPr/>
        <a:lstStyle/>
        <a:p>
          <a:r>
            <a:rPr lang="ru-RU" sz="4000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По составу</a:t>
          </a:r>
          <a:endParaRPr lang="ru-RU" sz="4000" b="1" cap="none" spc="0" dirty="0">
            <a:ln w="9525"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CCCC4F87-DF1A-4CBA-BE0F-54776B1D4BD7}" type="parTrans" cxnId="{4CF45934-25E8-461B-B549-0012980088C3}">
      <dgm:prSet/>
      <dgm:spPr/>
      <dgm:t>
        <a:bodyPr/>
        <a:lstStyle/>
        <a:p>
          <a:endParaRPr lang="ru-RU"/>
        </a:p>
      </dgm:t>
    </dgm:pt>
    <dgm:pt modelId="{0BB16CDE-513A-4C08-8AE0-94C88E0BA734}" type="sibTrans" cxnId="{4CF45934-25E8-461B-B549-0012980088C3}">
      <dgm:prSet/>
      <dgm:spPr/>
      <dgm:t>
        <a:bodyPr/>
        <a:lstStyle/>
        <a:p>
          <a:endParaRPr lang="ru-RU"/>
        </a:p>
      </dgm:t>
    </dgm:pt>
    <dgm:pt modelId="{A85A61D9-4ACA-4DC7-B335-89F05235C487}">
      <dgm:prSet phldrT="[Текст]" custT="1"/>
      <dgm:spPr/>
      <dgm:t>
        <a:bodyPr/>
        <a:lstStyle/>
        <a:p>
          <a:r>
            <a:rPr lang="ru-RU" sz="3200" b="1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Акварельные</a:t>
          </a:r>
          <a:endParaRPr lang="ru-RU" sz="2700" dirty="0"/>
        </a:p>
      </dgm:t>
    </dgm:pt>
    <dgm:pt modelId="{06BE4B10-B526-4319-AF63-532915048ABF}" type="parTrans" cxnId="{06DD8836-A468-4479-B26B-58E421FB51CA}">
      <dgm:prSet/>
      <dgm:spPr/>
      <dgm:t>
        <a:bodyPr/>
        <a:lstStyle/>
        <a:p>
          <a:endParaRPr lang="ru-RU"/>
        </a:p>
      </dgm:t>
    </dgm:pt>
    <dgm:pt modelId="{2CCE2708-4864-492D-89D5-D8B5CFFFFBCD}" type="sibTrans" cxnId="{06DD8836-A468-4479-B26B-58E421FB51CA}">
      <dgm:prSet/>
      <dgm:spPr/>
      <dgm:t>
        <a:bodyPr/>
        <a:lstStyle/>
        <a:p>
          <a:endParaRPr lang="ru-RU"/>
        </a:p>
      </dgm:t>
    </dgm:pt>
    <dgm:pt modelId="{16FBC666-56D2-4791-BDA0-467014776F65}">
      <dgm:prSet phldrT="[Текст]" custT="1"/>
      <dgm:spPr/>
      <dgm:t>
        <a:bodyPr/>
        <a:lstStyle/>
        <a:p>
          <a:r>
            <a:rPr lang="ru-RU" sz="3200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Гуашь</a:t>
          </a:r>
          <a:endParaRPr lang="ru-RU" sz="2900" b="1" cap="none" spc="0" dirty="0">
            <a:ln w="13462">
              <a:prstDash val="solid"/>
            </a:ln>
            <a:effectLst>
              <a:outerShdw dist="38100" dir="2700000" algn="bl" rotWithShape="0">
                <a:schemeClr val="accent5"/>
              </a:outerShdw>
            </a:effectLst>
          </a:endParaRPr>
        </a:p>
      </dgm:t>
    </dgm:pt>
    <dgm:pt modelId="{68BEBF7B-2AB8-4A11-8C84-30B5D8DC4A88}" type="parTrans" cxnId="{1EFD1D0E-8068-4EAE-80BD-39454DE9DD9B}">
      <dgm:prSet/>
      <dgm:spPr/>
      <dgm:t>
        <a:bodyPr/>
        <a:lstStyle/>
        <a:p>
          <a:endParaRPr lang="ru-RU"/>
        </a:p>
      </dgm:t>
    </dgm:pt>
    <dgm:pt modelId="{6E4BFE11-8042-43FC-86CA-932805BA98DA}" type="sibTrans" cxnId="{1EFD1D0E-8068-4EAE-80BD-39454DE9DD9B}">
      <dgm:prSet/>
      <dgm:spPr/>
      <dgm:t>
        <a:bodyPr/>
        <a:lstStyle/>
        <a:p>
          <a:endParaRPr lang="ru-RU"/>
        </a:p>
      </dgm:t>
    </dgm:pt>
    <dgm:pt modelId="{FD87B074-C585-4880-B7EC-9262B6BB1A2A}">
      <dgm:prSet phldrT="[Текст]" custT="1"/>
      <dgm:spPr/>
      <dgm:t>
        <a:bodyPr/>
        <a:lstStyle/>
        <a:p>
          <a:r>
            <a:rPr lang="ru-RU" sz="3200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Масляные</a:t>
          </a:r>
          <a:endParaRPr lang="ru-RU" sz="2900" dirty="0"/>
        </a:p>
      </dgm:t>
    </dgm:pt>
    <dgm:pt modelId="{46129F42-3B41-4F86-813E-62776CE41557}" type="parTrans" cxnId="{71B0CFD9-1BA5-4EAE-9DDD-38F179998C51}">
      <dgm:prSet/>
      <dgm:spPr/>
      <dgm:t>
        <a:bodyPr/>
        <a:lstStyle/>
        <a:p>
          <a:endParaRPr lang="ru-RU"/>
        </a:p>
      </dgm:t>
    </dgm:pt>
    <dgm:pt modelId="{CCE71343-AB29-4E90-9735-96BA19556D5C}" type="sibTrans" cxnId="{71B0CFD9-1BA5-4EAE-9DDD-38F179998C51}">
      <dgm:prSet/>
      <dgm:spPr/>
      <dgm:t>
        <a:bodyPr/>
        <a:lstStyle/>
        <a:p>
          <a:endParaRPr lang="ru-RU"/>
        </a:p>
      </dgm:t>
    </dgm:pt>
    <dgm:pt modelId="{73C80CEF-9482-491D-8E24-D0D07CC7BEDC}">
      <dgm:prSet phldrT="[Текст]" custT="1"/>
      <dgm:spPr/>
      <dgm:t>
        <a:bodyPr/>
        <a:lstStyle/>
        <a:p>
          <a:r>
            <a:rPr lang="ru-RU" sz="3200" b="1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Темперные</a:t>
          </a:r>
          <a:endParaRPr lang="ru-RU" sz="3100" dirty="0"/>
        </a:p>
      </dgm:t>
    </dgm:pt>
    <dgm:pt modelId="{BAF225D5-50EF-408C-8365-EAE6BC80A52D}" type="parTrans" cxnId="{FC17CD01-7EA6-4DC5-9EF5-95E0CFCAF608}">
      <dgm:prSet/>
      <dgm:spPr/>
      <dgm:t>
        <a:bodyPr/>
        <a:lstStyle/>
        <a:p>
          <a:endParaRPr lang="ru-RU"/>
        </a:p>
      </dgm:t>
    </dgm:pt>
    <dgm:pt modelId="{153DBBCB-A288-4FF9-BA3F-9B9C6A075936}" type="sibTrans" cxnId="{FC17CD01-7EA6-4DC5-9EF5-95E0CFCAF608}">
      <dgm:prSet/>
      <dgm:spPr/>
      <dgm:t>
        <a:bodyPr/>
        <a:lstStyle/>
        <a:p>
          <a:endParaRPr lang="ru-RU"/>
        </a:p>
      </dgm:t>
    </dgm:pt>
    <dgm:pt modelId="{A865B838-608C-4C22-8339-AE20FC07A752}" type="pres">
      <dgm:prSet presAssocID="{F3D523F2-D809-4C06-B8D5-75136A109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C3EC10-E480-4E18-8535-B34A71B4DEA6}" type="pres">
      <dgm:prSet presAssocID="{3888B9DB-3FD1-4769-8D4C-2AA85E7BDDCC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1731C34-164B-4172-8976-0A43BE230EB3}" type="pres">
      <dgm:prSet presAssocID="{3888B9DB-3FD1-4769-8D4C-2AA85E7BDDCC}" presName="rootComposite1" presStyleCnt="0"/>
      <dgm:spPr/>
      <dgm:t>
        <a:bodyPr/>
        <a:lstStyle/>
        <a:p>
          <a:endParaRPr lang="ru-RU"/>
        </a:p>
      </dgm:t>
    </dgm:pt>
    <dgm:pt modelId="{34E8C315-64E3-4994-83D5-A11AF915D4A2}" type="pres">
      <dgm:prSet presAssocID="{3888B9DB-3FD1-4769-8D4C-2AA85E7BDDCC}" presName="rootText1" presStyleLbl="node0" presStyleIdx="0" presStyleCnt="1" custScaleX="190891" custScaleY="48204" custLinFactNeighborX="2264" custLinFactNeighborY="-10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BB3571-2858-4E96-9D83-A3B945ED4C51}" type="pres">
      <dgm:prSet presAssocID="{3888B9DB-3FD1-4769-8D4C-2AA85E7BDDCC}" presName="rootConnector1" presStyleLbl="asst0" presStyleIdx="0" presStyleCnt="0"/>
      <dgm:spPr/>
      <dgm:t>
        <a:bodyPr/>
        <a:lstStyle/>
        <a:p>
          <a:endParaRPr lang="ru-RU"/>
        </a:p>
      </dgm:t>
    </dgm:pt>
    <dgm:pt modelId="{9ACFABDB-FF59-4207-8FE5-87563F268A93}" type="pres">
      <dgm:prSet presAssocID="{3888B9DB-3FD1-4769-8D4C-2AA85E7BDDCC}" presName="hierChild2" presStyleCnt="0"/>
      <dgm:spPr/>
      <dgm:t>
        <a:bodyPr/>
        <a:lstStyle/>
        <a:p>
          <a:endParaRPr lang="ru-RU"/>
        </a:p>
      </dgm:t>
    </dgm:pt>
    <dgm:pt modelId="{92733093-D831-4E8E-A6EE-B6A77A21AC31}" type="pres">
      <dgm:prSet presAssocID="{06BE4B10-B526-4319-AF63-532915048ABF}" presName="Name37" presStyleLbl="parChTrans1D2" presStyleIdx="0" presStyleCnt="4"/>
      <dgm:spPr/>
      <dgm:t>
        <a:bodyPr/>
        <a:lstStyle/>
        <a:p>
          <a:endParaRPr lang="ru-RU"/>
        </a:p>
      </dgm:t>
    </dgm:pt>
    <dgm:pt modelId="{5B7E9248-D403-4EEC-A67F-B915D03FFEDE}" type="pres">
      <dgm:prSet presAssocID="{A85A61D9-4ACA-4DC7-B335-89F05235C4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C159CFD-5F47-458D-BDCF-23E4BBABE1B4}" type="pres">
      <dgm:prSet presAssocID="{A85A61D9-4ACA-4DC7-B335-89F05235C487}" presName="rootComposite" presStyleCnt="0"/>
      <dgm:spPr/>
      <dgm:t>
        <a:bodyPr/>
        <a:lstStyle/>
        <a:p>
          <a:endParaRPr lang="ru-RU"/>
        </a:p>
      </dgm:t>
    </dgm:pt>
    <dgm:pt modelId="{322890B3-1C56-4CC8-A1A7-0BD43D4C4D5E}" type="pres">
      <dgm:prSet presAssocID="{A85A61D9-4ACA-4DC7-B335-89F05235C487}" presName="rootText" presStyleLbl="node2" presStyleIdx="0" presStyleCnt="4" custScaleY="344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9C3F53-F059-4E85-A4F1-4ADE9E6E0524}" type="pres">
      <dgm:prSet presAssocID="{A85A61D9-4ACA-4DC7-B335-89F05235C487}" presName="rootConnector" presStyleLbl="node2" presStyleIdx="0" presStyleCnt="4"/>
      <dgm:spPr/>
      <dgm:t>
        <a:bodyPr/>
        <a:lstStyle/>
        <a:p>
          <a:endParaRPr lang="ru-RU"/>
        </a:p>
      </dgm:t>
    </dgm:pt>
    <dgm:pt modelId="{A33ED117-F95B-45F2-A385-031D60FE0096}" type="pres">
      <dgm:prSet presAssocID="{A85A61D9-4ACA-4DC7-B335-89F05235C487}" presName="hierChild4" presStyleCnt="0"/>
      <dgm:spPr/>
      <dgm:t>
        <a:bodyPr/>
        <a:lstStyle/>
        <a:p>
          <a:endParaRPr lang="ru-RU"/>
        </a:p>
      </dgm:t>
    </dgm:pt>
    <dgm:pt modelId="{7158EC91-5172-4651-AF5E-FD67967F8864}" type="pres">
      <dgm:prSet presAssocID="{A85A61D9-4ACA-4DC7-B335-89F05235C487}" presName="hierChild5" presStyleCnt="0"/>
      <dgm:spPr/>
      <dgm:t>
        <a:bodyPr/>
        <a:lstStyle/>
        <a:p>
          <a:endParaRPr lang="ru-RU"/>
        </a:p>
      </dgm:t>
    </dgm:pt>
    <dgm:pt modelId="{1D151118-2AC7-4E93-B7EE-17E177C77A36}" type="pres">
      <dgm:prSet presAssocID="{68BEBF7B-2AB8-4A11-8C84-30B5D8DC4A88}" presName="Name37" presStyleLbl="parChTrans1D2" presStyleIdx="1" presStyleCnt="4"/>
      <dgm:spPr/>
      <dgm:t>
        <a:bodyPr/>
        <a:lstStyle/>
        <a:p>
          <a:endParaRPr lang="ru-RU"/>
        </a:p>
      </dgm:t>
    </dgm:pt>
    <dgm:pt modelId="{7EC7CBEB-89E6-4A08-9962-2C6C08716CFB}" type="pres">
      <dgm:prSet presAssocID="{16FBC666-56D2-4791-BDA0-467014776F6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D9C2682-61BB-429F-8D1B-2B6521E44363}" type="pres">
      <dgm:prSet presAssocID="{16FBC666-56D2-4791-BDA0-467014776F65}" presName="rootComposite" presStyleCnt="0"/>
      <dgm:spPr/>
      <dgm:t>
        <a:bodyPr/>
        <a:lstStyle/>
        <a:p>
          <a:endParaRPr lang="ru-RU"/>
        </a:p>
      </dgm:t>
    </dgm:pt>
    <dgm:pt modelId="{FA9A23F8-6BF9-41BF-9E73-708FD9D7670D}" type="pres">
      <dgm:prSet presAssocID="{16FBC666-56D2-4791-BDA0-467014776F65}" presName="rootText" presStyleLbl="node2" presStyleIdx="1" presStyleCnt="4" custScaleY="36090" custLinFactNeighborX="23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B5F42-7D99-4AF5-AACB-33BDA332CE9C}" type="pres">
      <dgm:prSet presAssocID="{16FBC666-56D2-4791-BDA0-467014776F65}" presName="rootConnector" presStyleLbl="node2" presStyleIdx="1" presStyleCnt="4"/>
      <dgm:spPr/>
      <dgm:t>
        <a:bodyPr/>
        <a:lstStyle/>
        <a:p>
          <a:endParaRPr lang="ru-RU"/>
        </a:p>
      </dgm:t>
    </dgm:pt>
    <dgm:pt modelId="{9202995B-D68E-45E7-9C91-7D1B06E13360}" type="pres">
      <dgm:prSet presAssocID="{16FBC666-56D2-4791-BDA0-467014776F65}" presName="hierChild4" presStyleCnt="0"/>
      <dgm:spPr/>
      <dgm:t>
        <a:bodyPr/>
        <a:lstStyle/>
        <a:p>
          <a:endParaRPr lang="ru-RU"/>
        </a:p>
      </dgm:t>
    </dgm:pt>
    <dgm:pt modelId="{B4EB81E6-2255-4F40-ABDA-ACEA3D3E14AB}" type="pres">
      <dgm:prSet presAssocID="{16FBC666-56D2-4791-BDA0-467014776F65}" presName="hierChild5" presStyleCnt="0"/>
      <dgm:spPr/>
      <dgm:t>
        <a:bodyPr/>
        <a:lstStyle/>
        <a:p>
          <a:endParaRPr lang="ru-RU"/>
        </a:p>
      </dgm:t>
    </dgm:pt>
    <dgm:pt modelId="{7599A556-8A88-419B-9AD8-4C67C6DE7C3C}" type="pres">
      <dgm:prSet presAssocID="{46129F42-3B41-4F86-813E-62776CE4155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ED5AB65A-F91F-4180-A646-68949023DC23}" type="pres">
      <dgm:prSet presAssocID="{FD87B074-C585-4880-B7EC-9262B6BB1A2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DD2DFB9-9974-4169-B0FD-9506F874E1EF}" type="pres">
      <dgm:prSet presAssocID="{FD87B074-C585-4880-B7EC-9262B6BB1A2A}" presName="rootComposite" presStyleCnt="0"/>
      <dgm:spPr/>
      <dgm:t>
        <a:bodyPr/>
        <a:lstStyle/>
        <a:p>
          <a:endParaRPr lang="ru-RU"/>
        </a:p>
      </dgm:t>
    </dgm:pt>
    <dgm:pt modelId="{E3150439-2EB9-40AF-8EE6-28517E25C845}" type="pres">
      <dgm:prSet presAssocID="{FD87B074-C585-4880-B7EC-9262B6BB1A2A}" presName="rootText" presStyleLbl="node2" presStyleIdx="2" presStyleCnt="4" custScaleY="360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CD8C8-64E3-4E97-966C-BC040903AAF5}" type="pres">
      <dgm:prSet presAssocID="{FD87B074-C585-4880-B7EC-9262B6BB1A2A}" presName="rootConnector" presStyleLbl="node2" presStyleIdx="2" presStyleCnt="4"/>
      <dgm:spPr/>
      <dgm:t>
        <a:bodyPr/>
        <a:lstStyle/>
        <a:p>
          <a:endParaRPr lang="ru-RU"/>
        </a:p>
      </dgm:t>
    </dgm:pt>
    <dgm:pt modelId="{0EF3CDF6-8D03-45EB-9047-964A8697A612}" type="pres">
      <dgm:prSet presAssocID="{FD87B074-C585-4880-B7EC-9262B6BB1A2A}" presName="hierChild4" presStyleCnt="0"/>
      <dgm:spPr/>
      <dgm:t>
        <a:bodyPr/>
        <a:lstStyle/>
        <a:p>
          <a:endParaRPr lang="ru-RU"/>
        </a:p>
      </dgm:t>
    </dgm:pt>
    <dgm:pt modelId="{19571A3A-2FBC-4DF9-B38D-EA6927D15064}" type="pres">
      <dgm:prSet presAssocID="{FD87B074-C585-4880-B7EC-9262B6BB1A2A}" presName="hierChild5" presStyleCnt="0"/>
      <dgm:spPr/>
      <dgm:t>
        <a:bodyPr/>
        <a:lstStyle/>
        <a:p>
          <a:endParaRPr lang="ru-RU"/>
        </a:p>
      </dgm:t>
    </dgm:pt>
    <dgm:pt modelId="{BF10AC43-9D75-462A-BDD1-C25DB865623E}" type="pres">
      <dgm:prSet presAssocID="{BAF225D5-50EF-408C-8365-EAE6BC80A52D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4FF89FF-4A1B-4949-AA7D-886CFCE41A74}" type="pres">
      <dgm:prSet presAssocID="{73C80CEF-9482-491D-8E24-D0D07CC7BED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DF38E88-435A-4FD7-BBB8-2D9C382A8B02}" type="pres">
      <dgm:prSet presAssocID="{73C80CEF-9482-491D-8E24-D0D07CC7BEDC}" presName="rootComposite" presStyleCnt="0"/>
      <dgm:spPr/>
      <dgm:t>
        <a:bodyPr/>
        <a:lstStyle/>
        <a:p>
          <a:endParaRPr lang="ru-RU"/>
        </a:p>
      </dgm:t>
    </dgm:pt>
    <dgm:pt modelId="{11A37105-FE77-4264-A937-4D0B1A14577C}" type="pres">
      <dgm:prSet presAssocID="{73C80CEF-9482-491D-8E24-D0D07CC7BEDC}" presName="rootText" presStyleLbl="node2" presStyleIdx="3" presStyleCnt="4" custScaleY="3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0A3901-8353-4D38-941D-AF3323177652}" type="pres">
      <dgm:prSet presAssocID="{73C80CEF-9482-491D-8E24-D0D07CC7BEDC}" presName="rootConnector" presStyleLbl="node2" presStyleIdx="3" presStyleCnt="4"/>
      <dgm:spPr/>
      <dgm:t>
        <a:bodyPr/>
        <a:lstStyle/>
        <a:p>
          <a:endParaRPr lang="ru-RU"/>
        </a:p>
      </dgm:t>
    </dgm:pt>
    <dgm:pt modelId="{06D66C3D-CFF3-4239-AF1C-D17D17110568}" type="pres">
      <dgm:prSet presAssocID="{73C80CEF-9482-491D-8E24-D0D07CC7BEDC}" presName="hierChild4" presStyleCnt="0"/>
      <dgm:spPr/>
      <dgm:t>
        <a:bodyPr/>
        <a:lstStyle/>
        <a:p>
          <a:endParaRPr lang="ru-RU"/>
        </a:p>
      </dgm:t>
    </dgm:pt>
    <dgm:pt modelId="{95BA7908-DC21-463B-A624-47B803717425}" type="pres">
      <dgm:prSet presAssocID="{73C80CEF-9482-491D-8E24-D0D07CC7BEDC}" presName="hierChild5" presStyleCnt="0"/>
      <dgm:spPr/>
      <dgm:t>
        <a:bodyPr/>
        <a:lstStyle/>
        <a:p>
          <a:endParaRPr lang="ru-RU"/>
        </a:p>
      </dgm:t>
    </dgm:pt>
    <dgm:pt modelId="{2F292A96-ED80-4DBA-B056-5F2CC89CDAC2}" type="pres">
      <dgm:prSet presAssocID="{3888B9DB-3FD1-4769-8D4C-2AA85E7BDDCC}" presName="hierChild3" presStyleCnt="0"/>
      <dgm:spPr/>
      <dgm:t>
        <a:bodyPr/>
        <a:lstStyle/>
        <a:p>
          <a:endParaRPr lang="ru-RU"/>
        </a:p>
      </dgm:t>
    </dgm:pt>
  </dgm:ptLst>
  <dgm:cxnLst>
    <dgm:cxn modelId="{FC17CD01-7EA6-4DC5-9EF5-95E0CFCAF608}" srcId="{3888B9DB-3FD1-4769-8D4C-2AA85E7BDDCC}" destId="{73C80CEF-9482-491D-8E24-D0D07CC7BEDC}" srcOrd="3" destOrd="0" parTransId="{BAF225D5-50EF-408C-8365-EAE6BC80A52D}" sibTransId="{153DBBCB-A288-4FF9-BA3F-9B9C6A075936}"/>
    <dgm:cxn modelId="{B0BCCFCF-3B02-4A5C-BA8A-4BEAC9BF99A5}" type="presOf" srcId="{F3D523F2-D809-4C06-B8D5-75136A1097B6}" destId="{A865B838-608C-4C22-8339-AE20FC07A752}" srcOrd="0" destOrd="0" presId="urn:microsoft.com/office/officeart/2005/8/layout/orgChart1"/>
    <dgm:cxn modelId="{4CF45934-25E8-461B-B549-0012980088C3}" srcId="{F3D523F2-D809-4C06-B8D5-75136A1097B6}" destId="{3888B9DB-3FD1-4769-8D4C-2AA85E7BDDCC}" srcOrd="0" destOrd="0" parTransId="{CCCC4F87-DF1A-4CBA-BE0F-54776B1D4BD7}" sibTransId="{0BB16CDE-513A-4C08-8AE0-94C88E0BA734}"/>
    <dgm:cxn modelId="{AE326A70-8DB8-48A4-9680-D108044D38D1}" type="presOf" srcId="{68BEBF7B-2AB8-4A11-8C84-30B5D8DC4A88}" destId="{1D151118-2AC7-4E93-B7EE-17E177C77A36}" srcOrd="0" destOrd="0" presId="urn:microsoft.com/office/officeart/2005/8/layout/orgChart1"/>
    <dgm:cxn modelId="{1ED147C4-9AC2-4BE9-913F-851F6E27F7C3}" type="presOf" srcId="{46129F42-3B41-4F86-813E-62776CE41557}" destId="{7599A556-8A88-419B-9AD8-4C67C6DE7C3C}" srcOrd="0" destOrd="0" presId="urn:microsoft.com/office/officeart/2005/8/layout/orgChart1"/>
    <dgm:cxn modelId="{7C5F2C9B-337B-4F3C-BDF4-B33719BA9AF2}" type="presOf" srcId="{73C80CEF-9482-491D-8E24-D0D07CC7BEDC}" destId="{11A37105-FE77-4264-A937-4D0B1A14577C}" srcOrd="0" destOrd="0" presId="urn:microsoft.com/office/officeart/2005/8/layout/orgChart1"/>
    <dgm:cxn modelId="{71B0CFD9-1BA5-4EAE-9DDD-38F179998C51}" srcId="{3888B9DB-3FD1-4769-8D4C-2AA85E7BDDCC}" destId="{FD87B074-C585-4880-B7EC-9262B6BB1A2A}" srcOrd="2" destOrd="0" parTransId="{46129F42-3B41-4F86-813E-62776CE41557}" sibTransId="{CCE71343-AB29-4E90-9735-96BA19556D5C}"/>
    <dgm:cxn modelId="{AA509340-5D6C-4676-8073-DBA80C0F67B8}" type="presOf" srcId="{3888B9DB-3FD1-4769-8D4C-2AA85E7BDDCC}" destId="{07BB3571-2858-4E96-9D83-A3B945ED4C51}" srcOrd="1" destOrd="0" presId="urn:microsoft.com/office/officeart/2005/8/layout/orgChart1"/>
    <dgm:cxn modelId="{8B822C2C-636C-46D6-A5A4-676828BBD338}" type="presOf" srcId="{06BE4B10-B526-4319-AF63-532915048ABF}" destId="{92733093-D831-4E8E-A6EE-B6A77A21AC31}" srcOrd="0" destOrd="0" presId="urn:microsoft.com/office/officeart/2005/8/layout/orgChart1"/>
    <dgm:cxn modelId="{06DD8836-A468-4479-B26B-58E421FB51CA}" srcId="{3888B9DB-3FD1-4769-8D4C-2AA85E7BDDCC}" destId="{A85A61D9-4ACA-4DC7-B335-89F05235C487}" srcOrd="0" destOrd="0" parTransId="{06BE4B10-B526-4319-AF63-532915048ABF}" sibTransId="{2CCE2708-4864-492D-89D5-D8B5CFFFFBCD}"/>
    <dgm:cxn modelId="{2555BE26-7717-4754-BCA6-11E693064B1E}" type="presOf" srcId="{16FBC666-56D2-4791-BDA0-467014776F65}" destId="{FA9A23F8-6BF9-41BF-9E73-708FD9D7670D}" srcOrd="0" destOrd="0" presId="urn:microsoft.com/office/officeart/2005/8/layout/orgChart1"/>
    <dgm:cxn modelId="{94671EDA-EB44-4D43-8852-BB6F29829969}" type="presOf" srcId="{73C80CEF-9482-491D-8E24-D0D07CC7BEDC}" destId="{AA0A3901-8353-4D38-941D-AF3323177652}" srcOrd="1" destOrd="0" presId="urn:microsoft.com/office/officeart/2005/8/layout/orgChart1"/>
    <dgm:cxn modelId="{F1C7D1C6-849C-4BE2-81B9-CAA9DC8181D8}" type="presOf" srcId="{A85A61D9-4ACA-4DC7-B335-89F05235C487}" destId="{AE9C3F53-F059-4E85-A4F1-4ADE9E6E0524}" srcOrd="1" destOrd="0" presId="urn:microsoft.com/office/officeart/2005/8/layout/orgChart1"/>
    <dgm:cxn modelId="{986B5499-507F-41DB-AF67-3EC3CDFFE4E7}" type="presOf" srcId="{FD87B074-C585-4880-B7EC-9262B6BB1A2A}" destId="{E3150439-2EB9-40AF-8EE6-28517E25C845}" srcOrd="0" destOrd="0" presId="urn:microsoft.com/office/officeart/2005/8/layout/orgChart1"/>
    <dgm:cxn modelId="{A1330005-83A0-48FB-9869-0220479DF486}" type="presOf" srcId="{16FBC666-56D2-4791-BDA0-467014776F65}" destId="{D01B5F42-7D99-4AF5-AACB-33BDA332CE9C}" srcOrd="1" destOrd="0" presId="urn:microsoft.com/office/officeart/2005/8/layout/orgChart1"/>
    <dgm:cxn modelId="{2887D0B0-5203-4819-A0C6-2F29290ADC1B}" type="presOf" srcId="{A85A61D9-4ACA-4DC7-B335-89F05235C487}" destId="{322890B3-1C56-4CC8-A1A7-0BD43D4C4D5E}" srcOrd="0" destOrd="0" presId="urn:microsoft.com/office/officeart/2005/8/layout/orgChart1"/>
    <dgm:cxn modelId="{B84B4DC6-7011-4148-B08A-81DAAD749F59}" type="presOf" srcId="{FD87B074-C585-4880-B7EC-9262B6BB1A2A}" destId="{944CD8C8-64E3-4E97-966C-BC040903AAF5}" srcOrd="1" destOrd="0" presId="urn:microsoft.com/office/officeart/2005/8/layout/orgChart1"/>
    <dgm:cxn modelId="{C2FC07FC-9B83-40EB-B999-3FD452B6C439}" type="presOf" srcId="{3888B9DB-3FD1-4769-8D4C-2AA85E7BDDCC}" destId="{34E8C315-64E3-4994-83D5-A11AF915D4A2}" srcOrd="0" destOrd="0" presId="urn:microsoft.com/office/officeart/2005/8/layout/orgChart1"/>
    <dgm:cxn modelId="{1C6E2B1B-E4FE-46C0-B270-C447B5FC1581}" type="presOf" srcId="{BAF225D5-50EF-408C-8365-EAE6BC80A52D}" destId="{BF10AC43-9D75-462A-BDD1-C25DB865623E}" srcOrd="0" destOrd="0" presId="urn:microsoft.com/office/officeart/2005/8/layout/orgChart1"/>
    <dgm:cxn modelId="{1EFD1D0E-8068-4EAE-80BD-39454DE9DD9B}" srcId="{3888B9DB-3FD1-4769-8D4C-2AA85E7BDDCC}" destId="{16FBC666-56D2-4791-BDA0-467014776F65}" srcOrd="1" destOrd="0" parTransId="{68BEBF7B-2AB8-4A11-8C84-30B5D8DC4A88}" sibTransId="{6E4BFE11-8042-43FC-86CA-932805BA98DA}"/>
    <dgm:cxn modelId="{9D8612F8-4607-4447-8417-B63FCBE5FEF7}" type="presParOf" srcId="{A865B838-608C-4C22-8339-AE20FC07A752}" destId="{8FC3EC10-E480-4E18-8535-B34A71B4DEA6}" srcOrd="0" destOrd="0" presId="urn:microsoft.com/office/officeart/2005/8/layout/orgChart1"/>
    <dgm:cxn modelId="{897A08E6-A98D-44F6-89B6-DC5197AD99CE}" type="presParOf" srcId="{8FC3EC10-E480-4E18-8535-B34A71B4DEA6}" destId="{31731C34-164B-4172-8976-0A43BE230EB3}" srcOrd="0" destOrd="0" presId="urn:microsoft.com/office/officeart/2005/8/layout/orgChart1"/>
    <dgm:cxn modelId="{B13CDF4A-54BA-4275-80A7-AB4370B6C083}" type="presParOf" srcId="{31731C34-164B-4172-8976-0A43BE230EB3}" destId="{34E8C315-64E3-4994-83D5-A11AF915D4A2}" srcOrd="0" destOrd="0" presId="urn:microsoft.com/office/officeart/2005/8/layout/orgChart1"/>
    <dgm:cxn modelId="{19202683-CFE0-49AC-B0F9-AB1B4DD31B77}" type="presParOf" srcId="{31731C34-164B-4172-8976-0A43BE230EB3}" destId="{07BB3571-2858-4E96-9D83-A3B945ED4C51}" srcOrd="1" destOrd="0" presId="urn:microsoft.com/office/officeart/2005/8/layout/orgChart1"/>
    <dgm:cxn modelId="{68E7215E-4E50-4B3F-A5B2-B2C2DBEF07A8}" type="presParOf" srcId="{8FC3EC10-E480-4E18-8535-B34A71B4DEA6}" destId="{9ACFABDB-FF59-4207-8FE5-87563F268A93}" srcOrd="1" destOrd="0" presId="urn:microsoft.com/office/officeart/2005/8/layout/orgChart1"/>
    <dgm:cxn modelId="{3B3716EF-50D8-40A2-B757-E3BCBEA3E7E9}" type="presParOf" srcId="{9ACFABDB-FF59-4207-8FE5-87563F268A93}" destId="{92733093-D831-4E8E-A6EE-B6A77A21AC31}" srcOrd="0" destOrd="0" presId="urn:microsoft.com/office/officeart/2005/8/layout/orgChart1"/>
    <dgm:cxn modelId="{B193E217-66E5-40F9-8585-3A020FF77009}" type="presParOf" srcId="{9ACFABDB-FF59-4207-8FE5-87563F268A93}" destId="{5B7E9248-D403-4EEC-A67F-B915D03FFEDE}" srcOrd="1" destOrd="0" presId="urn:microsoft.com/office/officeart/2005/8/layout/orgChart1"/>
    <dgm:cxn modelId="{7C7FB1C3-40DD-4481-A767-F42169F471D5}" type="presParOf" srcId="{5B7E9248-D403-4EEC-A67F-B915D03FFEDE}" destId="{6C159CFD-5F47-458D-BDCF-23E4BBABE1B4}" srcOrd="0" destOrd="0" presId="urn:microsoft.com/office/officeart/2005/8/layout/orgChart1"/>
    <dgm:cxn modelId="{24AF5B91-95AF-4A33-86C8-2F7841FCC97E}" type="presParOf" srcId="{6C159CFD-5F47-458D-BDCF-23E4BBABE1B4}" destId="{322890B3-1C56-4CC8-A1A7-0BD43D4C4D5E}" srcOrd="0" destOrd="0" presId="urn:microsoft.com/office/officeart/2005/8/layout/orgChart1"/>
    <dgm:cxn modelId="{58F996C4-B973-4179-9975-7275320483CB}" type="presParOf" srcId="{6C159CFD-5F47-458D-BDCF-23E4BBABE1B4}" destId="{AE9C3F53-F059-4E85-A4F1-4ADE9E6E0524}" srcOrd="1" destOrd="0" presId="urn:microsoft.com/office/officeart/2005/8/layout/orgChart1"/>
    <dgm:cxn modelId="{18AB2A10-AC56-4D07-9BEA-20EC860AD8B4}" type="presParOf" srcId="{5B7E9248-D403-4EEC-A67F-B915D03FFEDE}" destId="{A33ED117-F95B-45F2-A385-031D60FE0096}" srcOrd="1" destOrd="0" presId="urn:microsoft.com/office/officeart/2005/8/layout/orgChart1"/>
    <dgm:cxn modelId="{23E46642-6888-4CB5-A7ED-021ABB88B46A}" type="presParOf" srcId="{5B7E9248-D403-4EEC-A67F-B915D03FFEDE}" destId="{7158EC91-5172-4651-AF5E-FD67967F8864}" srcOrd="2" destOrd="0" presId="urn:microsoft.com/office/officeart/2005/8/layout/orgChart1"/>
    <dgm:cxn modelId="{3C41920D-5E85-4215-AECE-33E43A808011}" type="presParOf" srcId="{9ACFABDB-FF59-4207-8FE5-87563F268A93}" destId="{1D151118-2AC7-4E93-B7EE-17E177C77A36}" srcOrd="2" destOrd="0" presId="urn:microsoft.com/office/officeart/2005/8/layout/orgChart1"/>
    <dgm:cxn modelId="{BA7A9E71-EC4A-4CAB-AA0D-EA85F3156ECD}" type="presParOf" srcId="{9ACFABDB-FF59-4207-8FE5-87563F268A93}" destId="{7EC7CBEB-89E6-4A08-9962-2C6C08716CFB}" srcOrd="3" destOrd="0" presId="urn:microsoft.com/office/officeart/2005/8/layout/orgChart1"/>
    <dgm:cxn modelId="{4669204A-5F42-4507-8B65-FB2A13687779}" type="presParOf" srcId="{7EC7CBEB-89E6-4A08-9962-2C6C08716CFB}" destId="{7D9C2682-61BB-429F-8D1B-2B6521E44363}" srcOrd="0" destOrd="0" presId="urn:microsoft.com/office/officeart/2005/8/layout/orgChart1"/>
    <dgm:cxn modelId="{F2859873-756A-4925-98CF-E705B96F7146}" type="presParOf" srcId="{7D9C2682-61BB-429F-8D1B-2B6521E44363}" destId="{FA9A23F8-6BF9-41BF-9E73-708FD9D7670D}" srcOrd="0" destOrd="0" presId="urn:microsoft.com/office/officeart/2005/8/layout/orgChart1"/>
    <dgm:cxn modelId="{CF6F84A4-97BA-4C53-A4DF-00B33ADAB4E5}" type="presParOf" srcId="{7D9C2682-61BB-429F-8D1B-2B6521E44363}" destId="{D01B5F42-7D99-4AF5-AACB-33BDA332CE9C}" srcOrd="1" destOrd="0" presId="urn:microsoft.com/office/officeart/2005/8/layout/orgChart1"/>
    <dgm:cxn modelId="{789EB088-A24F-4FD6-8455-FB3B1814198E}" type="presParOf" srcId="{7EC7CBEB-89E6-4A08-9962-2C6C08716CFB}" destId="{9202995B-D68E-45E7-9C91-7D1B06E13360}" srcOrd="1" destOrd="0" presId="urn:microsoft.com/office/officeart/2005/8/layout/orgChart1"/>
    <dgm:cxn modelId="{3E71FF06-EF6C-46BA-B0A1-07E783F19B23}" type="presParOf" srcId="{7EC7CBEB-89E6-4A08-9962-2C6C08716CFB}" destId="{B4EB81E6-2255-4F40-ABDA-ACEA3D3E14AB}" srcOrd="2" destOrd="0" presId="urn:microsoft.com/office/officeart/2005/8/layout/orgChart1"/>
    <dgm:cxn modelId="{97EAE63F-3362-42FA-810C-89C64C18A204}" type="presParOf" srcId="{9ACFABDB-FF59-4207-8FE5-87563F268A93}" destId="{7599A556-8A88-419B-9AD8-4C67C6DE7C3C}" srcOrd="4" destOrd="0" presId="urn:microsoft.com/office/officeart/2005/8/layout/orgChart1"/>
    <dgm:cxn modelId="{1BFCA6FA-5E8B-4E5F-9E42-486D49B413FD}" type="presParOf" srcId="{9ACFABDB-FF59-4207-8FE5-87563F268A93}" destId="{ED5AB65A-F91F-4180-A646-68949023DC23}" srcOrd="5" destOrd="0" presId="urn:microsoft.com/office/officeart/2005/8/layout/orgChart1"/>
    <dgm:cxn modelId="{B336F028-B9E3-45CB-A4B0-6F34F17675E4}" type="presParOf" srcId="{ED5AB65A-F91F-4180-A646-68949023DC23}" destId="{ADD2DFB9-9974-4169-B0FD-9506F874E1EF}" srcOrd="0" destOrd="0" presId="urn:microsoft.com/office/officeart/2005/8/layout/orgChart1"/>
    <dgm:cxn modelId="{FFDC3900-C505-429C-81A7-E789182455F3}" type="presParOf" srcId="{ADD2DFB9-9974-4169-B0FD-9506F874E1EF}" destId="{E3150439-2EB9-40AF-8EE6-28517E25C845}" srcOrd="0" destOrd="0" presId="urn:microsoft.com/office/officeart/2005/8/layout/orgChart1"/>
    <dgm:cxn modelId="{72782AD4-1CB1-4B2A-B0BD-A8D07C0DFB89}" type="presParOf" srcId="{ADD2DFB9-9974-4169-B0FD-9506F874E1EF}" destId="{944CD8C8-64E3-4E97-966C-BC040903AAF5}" srcOrd="1" destOrd="0" presId="urn:microsoft.com/office/officeart/2005/8/layout/orgChart1"/>
    <dgm:cxn modelId="{3F64FE2B-CE17-42DA-9870-8733B8773850}" type="presParOf" srcId="{ED5AB65A-F91F-4180-A646-68949023DC23}" destId="{0EF3CDF6-8D03-45EB-9047-964A8697A612}" srcOrd="1" destOrd="0" presId="urn:microsoft.com/office/officeart/2005/8/layout/orgChart1"/>
    <dgm:cxn modelId="{AAE6C3FC-1F7D-4C1E-B979-A91421662458}" type="presParOf" srcId="{ED5AB65A-F91F-4180-A646-68949023DC23}" destId="{19571A3A-2FBC-4DF9-B38D-EA6927D15064}" srcOrd="2" destOrd="0" presId="urn:microsoft.com/office/officeart/2005/8/layout/orgChart1"/>
    <dgm:cxn modelId="{188A3FF5-8A8D-4233-B27A-1306FB6F3D20}" type="presParOf" srcId="{9ACFABDB-FF59-4207-8FE5-87563F268A93}" destId="{BF10AC43-9D75-462A-BDD1-C25DB865623E}" srcOrd="6" destOrd="0" presId="urn:microsoft.com/office/officeart/2005/8/layout/orgChart1"/>
    <dgm:cxn modelId="{A012284F-FEDD-4D17-863A-E100091A400B}" type="presParOf" srcId="{9ACFABDB-FF59-4207-8FE5-87563F268A93}" destId="{24FF89FF-4A1B-4949-AA7D-886CFCE41A74}" srcOrd="7" destOrd="0" presId="urn:microsoft.com/office/officeart/2005/8/layout/orgChart1"/>
    <dgm:cxn modelId="{783E2FAD-A7B1-44DE-9DA1-FDC4B515A3DF}" type="presParOf" srcId="{24FF89FF-4A1B-4949-AA7D-886CFCE41A74}" destId="{4DF38E88-435A-4FD7-BBB8-2D9C382A8B02}" srcOrd="0" destOrd="0" presId="urn:microsoft.com/office/officeart/2005/8/layout/orgChart1"/>
    <dgm:cxn modelId="{A0C3EFF0-158C-47D5-A619-30749777DA41}" type="presParOf" srcId="{4DF38E88-435A-4FD7-BBB8-2D9C382A8B02}" destId="{11A37105-FE77-4264-A937-4D0B1A14577C}" srcOrd="0" destOrd="0" presId="urn:microsoft.com/office/officeart/2005/8/layout/orgChart1"/>
    <dgm:cxn modelId="{934B1114-C46E-456A-8B67-48F6CE91FB2E}" type="presParOf" srcId="{4DF38E88-435A-4FD7-BBB8-2D9C382A8B02}" destId="{AA0A3901-8353-4D38-941D-AF3323177652}" srcOrd="1" destOrd="0" presId="urn:microsoft.com/office/officeart/2005/8/layout/orgChart1"/>
    <dgm:cxn modelId="{0507EC80-B886-4A8C-A41D-91278763CED9}" type="presParOf" srcId="{24FF89FF-4A1B-4949-AA7D-886CFCE41A74}" destId="{06D66C3D-CFF3-4239-AF1C-D17D17110568}" srcOrd="1" destOrd="0" presId="urn:microsoft.com/office/officeart/2005/8/layout/orgChart1"/>
    <dgm:cxn modelId="{566B0F4F-AF9A-4C0F-868F-F938FAF91DD8}" type="presParOf" srcId="{24FF89FF-4A1B-4949-AA7D-886CFCE41A74}" destId="{95BA7908-DC21-463B-A624-47B803717425}" srcOrd="2" destOrd="0" presId="urn:microsoft.com/office/officeart/2005/8/layout/orgChart1"/>
    <dgm:cxn modelId="{90B34924-88A5-4122-8D26-D7BC4CA15658}" type="presParOf" srcId="{8FC3EC10-E480-4E18-8535-B34A71B4DEA6}" destId="{2F292A96-ED80-4DBA-B056-5F2CC89CDA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3D523F2-D809-4C06-B8D5-75136A1097B6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88B9DB-3FD1-4769-8D4C-2AA85E7BDDCC}" type="asst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По консистенции:</a:t>
          </a:r>
          <a:endParaRPr lang="ru-RU" b="1" cap="none" spc="0" dirty="0">
            <a:ln w="9525">
              <a:prstDash val="solid"/>
            </a:ln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gm:t>
    </dgm:pt>
    <dgm:pt modelId="{CCCC4F87-DF1A-4CBA-BE0F-54776B1D4BD7}" type="parTrans" cxnId="{4CF45934-25E8-461B-B549-0012980088C3}">
      <dgm:prSet/>
      <dgm:spPr/>
      <dgm:t>
        <a:bodyPr/>
        <a:lstStyle/>
        <a:p>
          <a:endParaRPr lang="ru-RU"/>
        </a:p>
      </dgm:t>
    </dgm:pt>
    <dgm:pt modelId="{0BB16CDE-513A-4C08-8AE0-94C88E0BA734}" type="sibTrans" cxnId="{4CF45934-25E8-461B-B549-0012980088C3}">
      <dgm:prSet/>
      <dgm:spPr/>
      <dgm:t>
        <a:bodyPr/>
        <a:lstStyle/>
        <a:p>
          <a:endParaRPr lang="ru-RU"/>
        </a:p>
      </dgm:t>
    </dgm:pt>
    <dgm:pt modelId="{A85A61D9-4ACA-4DC7-B335-89F05235C487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Сухие</a:t>
          </a:r>
          <a:r>
            <a:rPr lang="ru-RU" smtClean="0"/>
            <a:t> </a:t>
          </a:r>
          <a:endParaRPr lang="ru-RU" dirty="0"/>
        </a:p>
      </dgm:t>
    </dgm:pt>
    <dgm:pt modelId="{06BE4B10-B526-4319-AF63-532915048ABF}" type="parTrans" cxnId="{06DD8836-A468-4479-B26B-58E421FB51CA}">
      <dgm:prSet/>
      <dgm:spPr/>
      <dgm:t>
        <a:bodyPr/>
        <a:lstStyle/>
        <a:p>
          <a:endParaRPr lang="ru-RU"/>
        </a:p>
      </dgm:t>
    </dgm:pt>
    <dgm:pt modelId="{2CCE2708-4864-492D-89D5-D8B5CFFFFBCD}" type="sibTrans" cxnId="{06DD8836-A468-4479-B26B-58E421FB51CA}">
      <dgm:prSet/>
      <dgm:spPr/>
      <dgm:t>
        <a:bodyPr/>
        <a:lstStyle/>
        <a:p>
          <a:endParaRPr lang="ru-RU"/>
        </a:p>
      </dgm:t>
    </dgm:pt>
    <dgm:pt modelId="{16FBC666-56D2-4791-BDA0-467014776F65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Твёрдые</a:t>
          </a:r>
          <a:endParaRPr lang="ru-RU" dirty="0"/>
        </a:p>
      </dgm:t>
    </dgm:pt>
    <dgm:pt modelId="{68BEBF7B-2AB8-4A11-8C84-30B5D8DC4A88}" type="parTrans" cxnId="{1EFD1D0E-8068-4EAE-80BD-39454DE9DD9B}">
      <dgm:prSet/>
      <dgm:spPr/>
      <dgm:t>
        <a:bodyPr/>
        <a:lstStyle/>
        <a:p>
          <a:endParaRPr lang="ru-RU"/>
        </a:p>
      </dgm:t>
    </dgm:pt>
    <dgm:pt modelId="{6E4BFE11-8042-43FC-86CA-932805BA98DA}" type="sibTrans" cxnId="{1EFD1D0E-8068-4EAE-80BD-39454DE9DD9B}">
      <dgm:prSet/>
      <dgm:spPr/>
      <dgm:t>
        <a:bodyPr/>
        <a:lstStyle/>
        <a:p>
          <a:endParaRPr lang="ru-RU"/>
        </a:p>
      </dgm:t>
    </dgm:pt>
    <dgm:pt modelId="{FD87B074-C585-4880-B7EC-9262B6BB1A2A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Пастообразные</a:t>
          </a:r>
          <a:endParaRPr lang="ru-RU" dirty="0"/>
        </a:p>
      </dgm:t>
    </dgm:pt>
    <dgm:pt modelId="{46129F42-3B41-4F86-813E-62776CE41557}" type="parTrans" cxnId="{71B0CFD9-1BA5-4EAE-9DDD-38F179998C51}">
      <dgm:prSet/>
      <dgm:spPr/>
      <dgm:t>
        <a:bodyPr/>
        <a:lstStyle/>
        <a:p>
          <a:endParaRPr lang="ru-RU"/>
        </a:p>
      </dgm:t>
    </dgm:pt>
    <dgm:pt modelId="{CCE71343-AB29-4E90-9735-96BA19556D5C}" type="sibTrans" cxnId="{71B0CFD9-1BA5-4EAE-9DDD-38F179998C51}">
      <dgm:prSet/>
      <dgm:spPr/>
      <dgm:t>
        <a:bodyPr/>
        <a:lstStyle/>
        <a:p>
          <a:endParaRPr lang="ru-RU"/>
        </a:p>
      </dgm:t>
    </dgm:pt>
    <dgm:pt modelId="{A865B838-608C-4C22-8339-AE20FC07A752}" type="pres">
      <dgm:prSet presAssocID="{F3D523F2-D809-4C06-B8D5-75136A109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C3EC10-E480-4E18-8535-B34A71B4DEA6}" type="pres">
      <dgm:prSet presAssocID="{3888B9DB-3FD1-4769-8D4C-2AA85E7BDDCC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1731C34-164B-4172-8976-0A43BE230EB3}" type="pres">
      <dgm:prSet presAssocID="{3888B9DB-3FD1-4769-8D4C-2AA85E7BDDCC}" presName="rootComposite1" presStyleCnt="0"/>
      <dgm:spPr/>
      <dgm:t>
        <a:bodyPr/>
        <a:lstStyle/>
        <a:p>
          <a:endParaRPr lang="ru-RU"/>
        </a:p>
      </dgm:t>
    </dgm:pt>
    <dgm:pt modelId="{34E8C315-64E3-4994-83D5-A11AF915D4A2}" type="pres">
      <dgm:prSet presAssocID="{3888B9DB-3FD1-4769-8D4C-2AA85E7BDDCC}" presName="rootText1" presStyleLbl="node0" presStyleIdx="0" presStyleCnt="1" custScaleX="190891" custScaleY="48204" custLinFactNeighborX="2264" custLinFactNeighborY="-10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BB3571-2858-4E96-9D83-A3B945ED4C51}" type="pres">
      <dgm:prSet presAssocID="{3888B9DB-3FD1-4769-8D4C-2AA85E7BDDCC}" presName="rootConnector1" presStyleLbl="asst0" presStyleIdx="0" presStyleCnt="0"/>
      <dgm:spPr/>
      <dgm:t>
        <a:bodyPr/>
        <a:lstStyle/>
        <a:p>
          <a:endParaRPr lang="ru-RU"/>
        </a:p>
      </dgm:t>
    </dgm:pt>
    <dgm:pt modelId="{9ACFABDB-FF59-4207-8FE5-87563F268A93}" type="pres">
      <dgm:prSet presAssocID="{3888B9DB-3FD1-4769-8D4C-2AA85E7BDDCC}" presName="hierChild2" presStyleCnt="0"/>
      <dgm:spPr/>
      <dgm:t>
        <a:bodyPr/>
        <a:lstStyle/>
        <a:p>
          <a:endParaRPr lang="ru-RU"/>
        </a:p>
      </dgm:t>
    </dgm:pt>
    <dgm:pt modelId="{92733093-D831-4E8E-A6EE-B6A77A21AC31}" type="pres">
      <dgm:prSet presAssocID="{06BE4B10-B526-4319-AF63-532915048AB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B7E9248-D403-4EEC-A67F-B915D03FFEDE}" type="pres">
      <dgm:prSet presAssocID="{A85A61D9-4ACA-4DC7-B335-89F05235C4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C159CFD-5F47-458D-BDCF-23E4BBABE1B4}" type="pres">
      <dgm:prSet presAssocID="{A85A61D9-4ACA-4DC7-B335-89F05235C487}" presName="rootComposite" presStyleCnt="0"/>
      <dgm:spPr/>
      <dgm:t>
        <a:bodyPr/>
        <a:lstStyle/>
        <a:p>
          <a:endParaRPr lang="ru-RU"/>
        </a:p>
      </dgm:t>
    </dgm:pt>
    <dgm:pt modelId="{322890B3-1C56-4CC8-A1A7-0BD43D4C4D5E}" type="pres">
      <dgm:prSet presAssocID="{A85A61D9-4ACA-4DC7-B335-89F05235C487}" presName="rootText" presStyleLbl="node2" presStyleIdx="0" presStyleCnt="3" custScaleY="358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9C3F53-F059-4E85-A4F1-4ADE9E6E0524}" type="pres">
      <dgm:prSet presAssocID="{A85A61D9-4ACA-4DC7-B335-89F05235C487}" presName="rootConnector" presStyleLbl="node2" presStyleIdx="0" presStyleCnt="3"/>
      <dgm:spPr/>
      <dgm:t>
        <a:bodyPr/>
        <a:lstStyle/>
        <a:p>
          <a:endParaRPr lang="ru-RU"/>
        </a:p>
      </dgm:t>
    </dgm:pt>
    <dgm:pt modelId="{A33ED117-F95B-45F2-A385-031D60FE0096}" type="pres">
      <dgm:prSet presAssocID="{A85A61D9-4ACA-4DC7-B335-89F05235C487}" presName="hierChild4" presStyleCnt="0"/>
      <dgm:spPr/>
      <dgm:t>
        <a:bodyPr/>
        <a:lstStyle/>
        <a:p>
          <a:endParaRPr lang="ru-RU"/>
        </a:p>
      </dgm:t>
    </dgm:pt>
    <dgm:pt modelId="{7158EC91-5172-4651-AF5E-FD67967F8864}" type="pres">
      <dgm:prSet presAssocID="{A85A61D9-4ACA-4DC7-B335-89F05235C487}" presName="hierChild5" presStyleCnt="0"/>
      <dgm:spPr/>
      <dgm:t>
        <a:bodyPr/>
        <a:lstStyle/>
        <a:p>
          <a:endParaRPr lang="ru-RU"/>
        </a:p>
      </dgm:t>
    </dgm:pt>
    <dgm:pt modelId="{1D151118-2AC7-4E93-B7EE-17E177C77A36}" type="pres">
      <dgm:prSet presAssocID="{68BEBF7B-2AB8-4A11-8C84-30B5D8DC4A8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7EC7CBEB-89E6-4A08-9962-2C6C08716CFB}" type="pres">
      <dgm:prSet presAssocID="{16FBC666-56D2-4791-BDA0-467014776F6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D9C2682-61BB-429F-8D1B-2B6521E44363}" type="pres">
      <dgm:prSet presAssocID="{16FBC666-56D2-4791-BDA0-467014776F65}" presName="rootComposite" presStyleCnt="0"/>
      <dgm:spPr/>
      <dgm:t>
        <a:bodyPr/>
        <a:lstStyle/>
        <a:p>
          <a:endParaRPr lang="ru-RU"/>
        </a:p>
      </dgm:t>
    </dgm:pt>
    <dgm:pt modelId="{FA9A23F8-6BF9-41BF-9E73-708FD9D7670D}" type="pres">
      <dgm:prSet presAssocID="{16FBC666-56D2-4791-BDA0-467014776F65}" presName="rootText" presStyleLbl="node2" presStyleIdx="1" presStyleCnt="3" custScaleY="52963" custLinFactNeighborX="1957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B5F42-7D99-4AF5-AACB-33BDA332CE9C}" type="pres">
      <dgm:prSet presAssocID="{16FBC666-56D2-4791-BDA0-467014776F65}" presName="rootConnector" presStyleLbl="node2" presStyleIdx="1" presStyleCnt="3"/>
      <dgm:spPr/>
      <dgm:t>
        <a:bodyPr/>
        <a:lstStyle/>
        <a:p>
          <a:endParaRPr lang="ru-RU"/>
        </a:p>
      </dgm:t>
    </dgm:pt>
    <dgm:pt modelId="{9202995B-D68E-45E7-9C91-7D1B06E13360}" type="pres">
      <dgm:prSet presAssocID="{16FBC666-56D2-4791-BDA0-467014776F65}" presName="hierChild4" presStyleCnt="0"/>
      <dgm:spPr/>
      <dgm:t>
        <a:bodyPr/>
        <a:lstStyle/>
        <a:p>
          <a:endParaRPr lang="ru-RU"/>
        </a:p>
      </dgm:t>
    </dgm:pt>
    <dgm:pt modelId="{B4EB81E6-2255-4F40-ABDA-ACEA3D3E14AB}" type="pres">
      <dgm:prSet presAssocID="{16FBC666-56D2-4791-BDA0-467014776F65}" presName="hierChild5" presStyleCnt="0"/>
      <dgm:spPr/>
      <dgm:t>
        <a:bodyPr/>
        <a:lstStyle/>
        <a:p>
          <a:endParaRPr lang="ru-RU"/>
        </a:p>
      </dgm:t>
    </dgm:pt>
    <dgm:pt modelId="{7599A556-8A88-419B-9AD8-4C67C6DE7C3C}" type="pres">
      <dgm:prSet presAssocID="{46129F42-3B41-4F86-813E-62776CE41557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D5AB65A-F91F-4180-A646-68949023DC23}" type="pres">
      <dgm:prSet presAssocID="{FD87B074-C585-4880-B7EC-9262B6BB1A2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DD2DFB9-9974-4169-B0FD-9506F874E1EF}" type="pres">
      <dgm:prSet presAssocID="{FD87B074-C585-4880-B7EC-9262B6BB1A2A}" presName="rootComposite" presStyleCnt="0"/>
      <dgm:spPr/>
      <dgm:t>
        <a:bodyPr/>
        <a:lstStyle/>
        <a:p>
          <a:endParaRPr lang="ru-RU"/>
        </a:p>
      </dgm:t>
    </dgm:pt>
    <dgm:pt modelId="{E3150439-2EB9-40AF-8EE6-28517E25C845}" type="pres">
      <dgm:prSet presAssocID="{FD87B074-C585-4880-B7EC-9262B6BB1A2A}" presName="rootText" presStyleLbl="node2" presStyleIdx="2" presStyleCnt="3" custScaleY="360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CD8C8-64E3-4E97-966C-BC040903AAF5}" type="pres">
      <dgm:prSet presAssocID="{FD87B074-C585-4880-B7EC-9262B6BB1A2A}" presName="rootConnector" presStyleLbl="node2" presStyleIdx="2" presStyleCnt="3"/>
      <dgm:spPr/>
      <dgm:t>
        <a:bodyPr/>
        <a:lstStyle/>
        <a:p>
          <a:endParaRPr lang="ru-RU"/>
        </a:p>
      </dgm:t>
    </dgm:pt>
    <dgm:pt modelId="{0EF3CDF6-8D03-45EB-9047-964A8697A612}" type="pres">
      <dgm:prSet presAssocID="{FD87B074-C585-4880-B7EC-9262B6BB1A2A}" presName="hierChild4" presStyleCnt="0"/>
      <dgm:spPr/>
      <dgm:t>
        <a:bodyPr/>
        <a:lstStyle/>
        <a:p>
          <a:endParaRPr lang="ru-RU"/>
        </a:p>
      </dgm:t>
    </dgm:pt>
    <dgm:pt modelId="{19571A3A-2FBC-4DF9-B38D-EA6927D15064}" type="pres">
      <dgm:prSet presAssocID="{FD87B074-C585-4880-B7EC-9262B6BB1A2A}" presName="hierChild5" presStyleCnt="0"/>
      <dgm:spPr/>
      <dgm:t>
        <a:bodyPr/>
        <a:lstStyle/>
        <a:p>
          <a:endParaRPr lang="ru-RU"/>
        </a:p>
      </dgm:t>
    </dgm:pt>
    <dgm:pt modelId="{2F292A96-ED80-4DBA-B056-5F2CC89CDAC2}" type="pres">
      <dgm:prSet presAssocID="{3888B9DB-3FD1-4769-8D4C-2AA85E7BDDCC}" presName="hierChild3" presStyleCnt="0"/>
      <dgm:spPr/>
      <dgm:t>
        <a:bodyPr/>
        <a:lstStyle/>
        <a:p>
          <a:endParaRPr lang="ru-RU"/>
        </a:p>
      </dgm:t>
    </dgm:pt>
  </dgm:ptLst>
  <dgm:cxnLst>
    <dgm:cxn modelId="{4CF45934-25E8-461B-B549-0012980088C3}" srcId="{F3D523F2-D809-4C06-B8D5-75136A1097B6}" destId="{3888B9DB-3FD1-4769-8D4C-2AA85E7BDDCC}" srcOrd="0" destOrd="0" parTransId="{CCCC4F87-DF1A-4CBA-BE0F-54776B1D4BD7}" sibTransId="{0BB16CDE-513A-4C08-8AE0-94C88E0BA734}"/>
    <dgm:cxn modelId="{DE903715-F943-443F-BF8E-D7304DDEAB9A}" type="presOf" srcId="{A85A61D9-4ACA-4DC7-B335-89F05235C487}" destId="{AE9C3F53-F059-4E85-A4F1-4ADE9E6E0524}" srcOrd="1" destOrd="0" presId="urn:microsoft.com/office/officeart/2005/8/layout/orgChart1"/>
    <dgm:cxn modelId="{A7C38DD5-6FC4-4AD3-9AE9-B370D17ECEA6}" type="presOf" srcId="{16FBC666-56D2-4791-BDA0-467014776F65}" destId="{D01B5F42-7D99-4AF5-AACB-33BDA332CE9C}" srcOrd="1" destOrd="0" presId="urn:microsoft.com/office/officeart/2005/8/layout/orgChart1"/>
    <dgm:cxn modelId="{71B0CFD9-1BA5-4EAE-9DDD-38F179998C51}" srcId="{3888B9DB-3FD1-4769-8D4C-2AA85E7BDDCC}" destId="{FD87B074-C585-4880-B7EC-9262B6BB1A2A}" srcOrd="2" destOrd="0" parTransId="{46129F42-3B41-4F86-813E-62776CE41557}" sibTransId="{CCE71343-AB29-4E90-9735-96BA19556D5C}"/>
    <dgm:cxn modelId="{63DF2C13-D2FA-4818-9B63-AC9BFA7A3D0E}" type="presOf" srcId="{FD87B074-C585-4880-B7EC-9262B6BB1A2A}" destId="{944CD8C8-64E3-4E97-966C-BC040903AAF5}" srcOrd="1" destOrd="0" presId="urn:microsoft.com/office/officeart/2005/8/layout/orgChart1"/>
    <dgm:cxn modelId="{06DD8836-A468-4479-B26B-58E421FB51CA}" srcId="{3888B9DB-3FD1-4769-8D4C-2AA85E7BDDCC}" destId="{A85A61D9-4ACA-4DC7-B335-89F05235C487}" srcOrd="0" destOrd="0" parTransId="{06BE4B10-B526-4319-AF63-532915048ABF}" sibTransId="{2CCE2708-4864-492D-89D5-D8B5CFFFFBCD}"/>
    <dgm:cxn modelId="{BED845A5-F740-4898-9CAA-C0BF36DCD06D}" type="presOf" srcId="{3888B9DB-3FD1-4769-8D4C-2AA85E7BDDCC}" destId="{07BB3571-2858-4E96-9D83-A3B945ED4C51}" srcOrd="1" destOrd="0" presId="urn:microsoft.com/office/officeart/2005/8/layout/orgChart1"/>
    <dgm:cxn modelId="{4002EFAA-1A17-4DDA-9FAF-E04F2D5A2682}" type="presOf" srcId="{3888B9DB-3FD1-4769-8D4C-2AA85E7BDDCC}" destId="{34E8C315-64E3-4994-83D5-A11AF915D4A2}" srcOrd="0" destOrd="0" presId="urn:microsoft.com/office/officeart/2005/8/layout/orgChart1"/>
    <dgm:cxn modelId="{FCD99AE9-A087-4FDD-BF77-A2ABDEB56FC6}" type="presOf" srcId="{68BEBF7B-2AB8-4A11-8C84-30B5D8DC4A88}" destId="{1D151118-2AC7-4E93-B7EE-17E177C77A36}" srcOrd="0" destOrd="0" presId="urn:microsoft.com/office/officeart/2005/8/layout/orgChart1"/>
    <dgm:cxn modelId="{F06EE866-80ED-40CB-B76D-08ABA3A733D5}" type="presOf" srcId="{FD87B074-C585-4880-B7EC-9262B6BB1A2A}" destId="{E3150439-2EB9-40AF-8EE6-28517E25C845}" srcOrd="0" destOrd="0" presId="urn:microsoft.com/office/officeart/2005/8/layout/orgChart1"/>
    <dgm:cxn modelId="{DF64A061-73CE-44EC-8256-73CEC8CAC27F}" type="presOf" srcId="{A85A61D9-4ACA-4DC7-B335-89F05235C487}" destId="{322890B3-1C56-4CC8-A1A7-0BD43D4C4D5E}" srcOrd="0" destOrd="0" presId="urn:microsoft.com/office/officeart/2005/8/layout/orgChart1"/>
    <dgm:cxn modelId="{6025C138-7625-4F2D-8F85-0F25DD448075}" type="presOf" srcId="{F3D523F2-D809-4C06-B8D5-75136A1097B6}" destId="{A865B838-608C-4C22-8339-AE20FC07A752}" srcOrd="0" destOrd="0" presId="urn:microsoft.com/office/officeart/2005/8/layout/orgChart1"/>
    <dgm:cxn modelId="{368E6ED1-DA98-4D2D-B5C8-2C2CFD7739B0}" type="presOf" srcId="{06BE4B10-B526-4319-AF63-532915048ABF}" destId="{92733093-D831-4E8E-A6EE-B6A77A21AC31}" srcOrd="0" destOrd="0" presId="urn:microsoft.com/office/officeart/2005/8/layout/orgChart1"/>
    <dgm:cxn modelId="{1A2A5400-9368-47D8-AD2B-CD2FEC326E7D}" type="presOf" srcId="{46129F42-3B41-4F86-813E-62776CE41557}" destId="{7599A556-8A88-419B-9AD8-4C67C6DE7C3C}" srcOrd="0" destOrd="0" presId="urn:microsoft.com/office/officeart/2005/8/layout/orgChart1"/>
    <dgm:cxn modelId="{1EFD1D0E-8068-4EAE-80BD-39454DE9DD9B}" srcId="{3888B9DB-3FD1-4769-8D4C-2AA85E7BDDCC}" destId="{16FBC666-56D2-4791-BDA0-467014776F65}" srcOrd="1" destOrd="0" parTransId="{68BEBF7B-2AB8-4A11-8C84-30B5D8DC4A88}" sibTransId="{6E4BFE11-8042-43FC-86CA-932805BA98DA}"/>
    <dgm:cxn modelId="{5265B740-7401-46F9-81D2-09D86AC21785}" type="presOf" srcId="{16FBC666-56D2-4791-BDA0-467014776F65}" destId="{FA9A23F8-6BF9-41BF-9E73-708FD9D7670D}" srcOrd="0" destOrd="0" presId="urn:microsoft.com/office/officeart/2005/8/layout/orgChart1"/>
    <dgm:cxn modelId="{79D60BE2-DC1E-458A-9562-EF2870E842C7}" type="presParOf" srcId="{A865B838-608C-4C22-8339-AE20FC07A752}" destId="{8FC3EC10-E480-4E18-8535-B34A71B4DEA6}" srcOrd="0" destOrd="0" presId="urn:microsoft.com/office/officeart/2005/8/layout/orgChart1"/>
    <dgm:cxn modelId="{81883FE1-4A05-480F-9C6A-1C0D9CC8D6E3}" type="presParOf" srcId="{8FC3EC10-E480-4E18-8535-B34A71B4DEA6}" destId="{31731C34-164B-4172-8976-0A43BE230EB3}" srcOrd="0" destOrd="0" presId="urn:microsoft.com/office/officeart/2005/8/layout/orgChart1"/>
    <dgm:cxn modelId="{1C0A2300-0006-4065-9407-2FC6EB298078}" type="presParOf" srcId="{31731C34-164B-4172-8976-0A43BE230EB3}" destId="{34E8C315-64E3-4994-83D5-A11AF915D4A2}" srcOrd="0" destOrd="0" presId="urn:microsoft.com/office/officeart/2005/8/layout/orgChart1"/>
    <dgm:cxn modelId="{E209F8A5-3BB3-46C3-8ACA-DBC4018333D2}" type="presParOf" srcId="{31731C34-164B-4172-8976-0A43BE230EB3}" destId="{07BB3571-2858-4E96-9D83-A3B945ED4C51}" srcOrd="1" destOrd="0" presId="urn:microsoft.com/office/officeart/2005/8/layout/orgChart1"/>
    <dgm:cxn modelId="{6810E7E7-EECE-42CD-8193-DDB5C1212A80}" type="presParOf" srcId="{8FC3EC10-E480-4E18-8535-B34A71B4DEA6}" destId="{9ACFABDB-FF59-4207-8FE5-87563F268A93}" srcOrd="1" destOrd="0" presId="urn:microsoft.com/office/officeart/2005/8/layout/orgChart1"/>
    <dgm:cxn modelId="{7670FB76-D2AE-4AFF-A84F-B221F020AC85}" type="presParOf" srcId="{9ACFABDB-FF59-4207-8FE5-87563F268A93}" destId="{92733093-D831-4E8E-A6EE-B6A77A21AC31}" srcOrd="0" destOrd="0" presId="urn:microsoft.com/office/officeart/2005/8/layout/orgChart1"/>
    <dgm:cxn modelId="{B967F56D-7159-4B48-8E95-1552795B749F}" type="presParOf" srcId="{9ACFABDB-FF59-4207-8FE5-87563F268A93}" destId="{5B7E9248-D403-4EEC-A67F-B915D03FFEDE}" srcOrd="1" destOrd="0" presId="urn:microsoft.com/office/officeart/2005/8/layout/orgChart1"/>
    <dgm:cxn modelId="{3048B5FC-2E9E-4C2F-BD73-83FBF3F8DCA0}" type="presParOf" srcId="{5B7E9248-D403-4EEC-A67F-B915D03FFEDE}" destId="{6C159CFD-5F47-458D-BDCF-23E4BBABE1B4}" srcOrd="0" destOrd="0" presId="urn:microsoft.com/office/officeart/2005/8/layout/orgChart1"/>
    <dgm:cxn modelId="{951CC3CB-A85D-4486-B937-FF0B6A8F08A9}" type="presParOf" srcId="{6C159CFD-5F47-458D-BDCF-23E4BBABE1B4}" destId="{322890B3-1C56-4CC8-A1A7-0BD43D4C4D5E}" srcOrd="0" destOrd="0" presId="urn:microsoft.com/office/officeart/2005/8/layout/orgChart1"/>
    <dgm:cxn modelId="{4CD942B6-8968-4A74-A4A4-509F82D9889C}" type="presParOf" srcId="{6C159CFD-5F47-458D-BDCF-23E4BBABE1B4}" destId="{AE9C3F53-F059-4E85-A4F1-4ADE9E6E0524}" srcOrd="1" destOrd="0" presId="urn:microsoft.com/office/officeart/2005/8/layout/orgChart1"/>
    <dgm:cxn modelId="{4B4558D9-165E-42E3-922C-20E4645629DC}" type="presParOf" srcId="{5B7E9248-D403-4EEC-A67F-B915D03FFEDE}" destId="{A33ED117-F95B-45F2-A385-031D60FE0096}" srcOrd="1" destOrd="0" presId="urn:microsoft.com/office/officeart/2005/8/layout/orgChart1"/>
    <dgm:cxn modelId="{9CF7ED91-EF9D-421C-A243-BA738A6DBEC1}" type="presParOf" srcId="{5B7E9248-D403-4EEC-A67F-B915D03FFEDE}" destId="{7158EC91-5172-4651-AF5E-FD67967F8864}" srcOrd="2" destOrd="0" presId="urn:microsoft.com/office/officeart/2005/8/layout/orgChart1"/>
    <dgm:cxn modelId="{C409D131-4EF8-43AF-AB53-0BB7E21D87D0}" type="presParOf" srcId="{9ACFABDB-FF59-4207-8FE5-87563F268A93}" destId="{1D151118-2AC7-4E93-B7EE-17E177C77A36}" srcOrd="2" destOrd="0" presId="urn:microsoft.com/office/officeart/2005/8/layout/orgChart1"/>
    <dgm:cxn modelId="{D297B96E-F798-4211-8A4F-EEA12EDC6015}" type="presParOf" srcId="{9ACFABDB-FF59-4207-8FE5-87563F268A93}" destId="{7EC7CBEB-89E6-4A08-9962-2C6C08716CFB}" srcOrd="3" destOrd="0" presId="urn:microsoft.com/office/officeart/2005/8/layout/orgChart1"/>
    <dgm:cxn modelId="{5011CDED-BD60-4C9B-81AA-2C4CF154AB5D}" type="presParOf" srcId="{7EC7CBEB-89E6-4A08-9962-2C6C08716CFB}" destId="{7D9C2682-61BB-429F-8D1B-2B6521E44363}" srcOrd="0" destOrd="0" presId="urn:microsoft.com/office/officeart/2005/8/layout/orgChart1"/>
    <dgm:cxn modelId="{C175B126-8557-48D9-9FB7-A12A2E9B5A93}" type="presParOf" srcId="{7D9C2682-61BB-429F-8D1B-2B6521E44363}" destId="{FA9A23F8-6BF9-41BF-9E73-708FD9D7670D}" srcOrd="0" destOrd="0" presId="urn:microsoft.com/office/officeart/2005/8/layout/orgChart1"/>
    <dgm:cxn modelId="{6A422CC3-DFD8-4671-8752-47E462FE9786}" type="presParOf" srcId="{7D9C2682-61BB-429F-8D1B-2B6521E44363}" destId="{D01B5F42-7D99-4AF5-AACB-33BDA332CE9C}" srcOrd="1" destOrd="0" presId="urn:microsoft.com/office/officeart/2005/8/layout/orgChart1"/>
    <dgm:cxn modelId="{B7224CE6-15E0-4C36-98AF-18225822098C}" type="presParOf" srcId="{7EC7CBEB-89E6-4A08-9962-2C6C08716CFB}" destId="{9202995B-D68E-45E7-9C91-7D1B06E13360}" srcOrd="1" destOrd="0" presId="urn:microsoft.com/office/officeart/2005/8/layout/orgChart1"/>
    <dgm:cxn modelId="{2184C174-F671-44F8-8AE9-02A6A536FD21}" type="presParOf" srcId="{7EC7CBEB-89E6-4A08-9962-2C6C08716CFB}" destId="{B4EB81E6-2255-4F40-ABDA-ACEA3D3E14AB}" srcOrd="2" destOrd="0" presId="urn:microsoft.com/office/officeart/2005/8/layout/orgChart1"/>
    <dgm:cxn modelId="{0DEDD01C-1762-4CBE-B59E-2E09084D0080}" type="presParOf" srcId="{9ACFABDB-FF59-4207-8FE5-87563F268A93}" destId="{7599A556-8A88-419B-9AD8-4C67C6DE7C3C}" srcOrd="4" destOrd="0" presId="urn:microsoft.com/office/officeart/2005/8/layout/orgChart1"/>
    <dgm:cxn modelId="{E29304C1-9D8C-49AD-A9D5-AC0DD85C2B6A}" type="presParOf" srcId="{9ACFABDB-FF59-4207-8FE5-87563F268A93}" destId="{ED5AB65A-F91F-4180-A646-68949023DC23}" srcOrd="5" destOrd="0" presId="urn:microsoft.com/office/officeart/2005/8/layout/orgChart1"/>
    <dgm:cxn modelId="{1BA515D8-4740-4252-8182-D3917B6C23E2}" type="presParOf" srcId="{ED5AB65A-F91F-4180-A646-68949023DC23}" destId="{ADD2DFB9-9974-4169-B0FD-9506F874E1EF}" srcOrd="0" destOrd="0" presId="urn:microsoft.com/office/officeart/2005/8/layout/orgChart1"/>
    <dgm:cxn modelId="{5EAEA6CD-CAEA-4A60-92EA-E52D4933057C}" type="presParOf" srcId="{ADD2DFB9-9974-4169-B0FD-9506F874E1EF}" destId="{E3150439-2EB9-40AF-8EE6-28517E25C845}" srcOrd="0" destOrd="0" presId="urn:microsoft.com/office/officeart/2005/8/layout/orgChart1"/>
    <dgm:cxn modelId="{DD9457C9-E77D-4AE0-880D-8178A93F236B}" type="presParOf" srcId="{ADD2DFB9-9974-4169-B0FD-9506F874E1EF}" destId="{944CD8C8-64E3-4E97-966C-BC040903AAF5}" srcOrd="1" destOrd="0" presId="urn:microsoft.com/office/officeart/2005/8/layout/orgChart1"/>
    <dgm:cxn modelId="{A1E4C19E-8DE5-4473-8A7E-255F19249A00}" type="presParOf" srcId="{ED5AB65A-F91F-4180-A646-68949023DC23}" destId="{0EF3CDF6-8D03-45EB-9047-964A8697A612}" srcOrd="1" destOrd="0" presId="urn:microsoft.com/office/officeart/2005/8/layout/orgChart1"/>
    <dgm:cxn modelId="{BEFE3C77-FB27-49C1-92AB-973DA8716802}" type="presParOf" srcId="{ED5AB65A-F91F-4180-A646-68949023DC23}" destId="{19571A3A-2FBC-4DF9-B38D-EA6927D15064}" srcOrd="2" destOrd="0" presId="urn:microsoft.com/office/officeart/2005/8/layout/orgChart1"/>
    <dgm:cxn modelId="{74064199-2EA5-4BC4-B5EF-0BC050371DC9}" type="presParOf" srcId="{8FC3EC10-E480-4E18-8535-B34A71B4DEA6}" destId="{2F292A96-ED80-4DBA-B056-5F2CC89CDA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D523F2-D809-4C06-B8D5-75136A1097B6}" type="doc">
      <dgm:prSet loTypeId="urn:microsoft.com/office/officeart/2005/8/layout/orgChart1" loCatId="hierarchy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88B9DB-3FD1-4769-8D4C-2AA85E7BDDCC}" type="asst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000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В зависимости от связующего вещества</a:t>
          </a:r>
          <a:endParaRPr lang="ru-RU" sz="4000" b="1" cap="none" spc="0" dirty="0">
            <a:ln w="9525">
              <a:prstDash val="solid"/>
            </a:ln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gm:t>
    </dgm:pt>
    <dgm:pt modelId="{CCCC4F87-DF1A-4CBA-BE0F-54776B1D4BD7}" type="parTrans" cxnId="{4CF45934-25E8-461B-B549-0012980088C3}">
      <dgm:prSet/>
      <dgm:spPr/>
      <dgm:t>
        <a:bodyPr/>
        <a:lstStyle/>
        <a:p>
          <a:endParaRPr lang="ru-RU"/>
        </a:p>
      </dgm:t>
    </dgm:pt>
    <dgm:pt modelId="{0BB16CDE-513A-4C08-8AE0-94C88E0BA734}" type="sibTrans" cxnId="{4CF45934-25E8-461B-B549-0012980088C3}">
      <dgm:prSet/>
      <dgm:spPr/>
      <dgm:t>
        <a:bodyPr/>
        <a:lstStyle/>
        <a:p>
          <a:endParaRPr lang="ru-RU"/>
        </a:p>
      </dgm:t>
    </dgm:pt>
    <dgm:pt modelId="{A85A61D9-4ACA-4DC7-B335-89F05235C487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000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Водорастворимые</a:t>
          </a:r>
          <a:endParaRPr lang="ru-RU" sz="3200" b="1" cap="none" spc="0" dirty="0">
            <a:ln w="9525">
              <a:prstDash val="solid"/>
            </a:ln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gm:t>
    </dgm:pt>
    <dgm:pt modelId="{06BE4B10-B526-4319-AF63-532915048ABF}" type="parTrans" cxnId="{06DD8836-A468-4479-B26B-58E421FB51CA}">
      <dgm:prSet/>
      <dgm:spPr/>
      <dgm:t>
        <a:bodyPr/>
        <a:lstStyle/>
        <a:p>
          <a:endParaRPr lang="ru-RU"/>
        </a:p>
      </dgm:t>
    </dgm:pt>
    <dgm:pt modelId="{2CCE2708-4864-492D-89D5-D8B5CFFFFBCD}" type="sibTrans" cxnId="{06DD8836-A468-4479-B26B-58E421FB51CA}">
      <dgm:prSet/>
      <dgm:spPr/>
      <dgm:t>
        <a:bodyPr/>
        <a:lstStyle/>
        <a:p>
          <a:endParaRPr lang="ru-RU"/>
        </a:p>
      </dgm:t>
    </dgm:pt>
    <dgm:pt modelId="{FD87B074-C585-4880-B7EC-9262B6BB1A2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4000" b="1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Водонерастворимые</a:t>
          </a:r>
          <a:endParaRPr lang="ru-RU" sz="4000" dirty="0"/>
        </a:p>
      </dgm:t>
    </dgm:pt>
    <dgm:pt modelId="{46129F42-3B41-4F86-813E-62776CE41557}" type="parTrans" cxnId="{71B0CFD9-1BA5-4EAE-9DDD-38F179998C51}">
      <dgm:prSet/>
      <dgm:spPr/>
      <dgm:t>
        <a:bodyPr/>
        <a:lstStyle/>
        <a:p>
          <a:endParaRPr lang="ru-RU"/>
        </a:p>
      </dgm:t>
    </dgm:pt>
    <dgm:pt modelId="{CCE71343-AB29-4E90-9735-96BA19556D5C}" type="sibTrans" cxnId="{71B0CFD9-1BA5-4EAE-9DDD-38F179998C51}">
      <dgm:prSet/>
      <dgm:spPr/>
      <dgm:t>
        <a:bodyPr/>
        <a:lstStyle/>
        <a:p>
          <a:endParaRPr lang="ru-RU"/>
        </a:p>
      </dgm:t>
    </dgm:pt>
    <dgm:pt modelId="{A865B838-608C-4C22-8339-AE20FC07A752}" type="pres">
      <dgm:prSet presAssocID="{F3D523F2-D809-4C06-B8D5-75136A1097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C3EC10-E480-4E18-8535-B34A71B4DEA6}" type="pres">
      <dgm:prSet presAssocID="{3888B9DB-3FD1-4769-8D4C-2AA85E7BDDCC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1731C34-164B-4172-8976-0A43BE230EB3}" type="pres">
      <dgm:prSet presAssocID="{3888B9DB-3FD1-4769-8D4C-2AA85E7BDDCC}" presName="rootComposite1" presStyleCnt="0"/>
      <dgm:spPr/>
      <dgm:t>
        <a:bodyPr/>
        <a:lstStyle/>
        <a:p>
          <a:endParaRPr lang="ru-RU"/>
        </a:p>
      </dgm:t>
    </dgm:pt>
    <dgm:pt modelId="{34E8C315-64E3-4994-83D5-A11AF915D4A2}" type="pres">
      <dgm:prSet presAssocID="{3888B9DB-3FD1-4769-8D4C-2AA85E7BDDCC}" presName="rootText1" presStyleLbl="node0" presStyleIdx="0" presStyleCnt="1" custScaleX="284364" custScaleY="48204" custLinFactNeighborX="9067" custLinFactNeighborY="-35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BB3571-2858-4E96-9D83-A3B945ED4C51}" type="pres">
      <dgm:prSet presAssocID="{3888B9DB-3FD1-4769-8D4C-2AA85E7BDDCC}" presName="rootConnector1" presStyleLbl="asst0" presStyleIdx="0" presStyleCnt="0"/>
      <dgm:spPr/>
      <dgm:t>
        <a:bodyPr/>
        <a:lstStyle/>
        <a:p>
          <a:endParaRPr lang="ru-RU"/>
        </a:p>
      </dgm:t>
    </dgm:pt>
    <dgm:pt modelId="{9ACFABDB-FF59-4207-8FE5-87563F268A93}" type="pres">
      <dgm:prSet presAssocID="{3888B9DB-3FD1-4769-8D4C-2AA85E7BDDCC}" presName="hierChild2" presStyleCnt="0"/>
      <dgm:spPr/>
      <dgm:t>
        <a:bodyPr/>
        <a:lstStyle/>
        <a:p>
          <a:endParaRPr lang="ru-RU"/>
        </a:p>
      </dgm:t>
    </dgm:pt>
    <dgm:pt modelId="{92733093-D831-4E8E-A6EE-B6A77A21AC31}" type="pres">
      <dgm:prSet presAssocID="{06BE4B10-B526-4319-AF63-532915048ABF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B7E9248-D403-4EEC-A67F-B915D03FFEDE}" type="pres">
      <dgm:prSet presAssocID="{A85A61D9-4ACA-4DC7-B335-89F05235C4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C159CFD-5F47-458D-BDCF-23E4BBABE1B4}" type="pres">
      <dgm:prSet presAssocID="{A85A61D9-4ACA-4DC7-B335-89F05235C487}" presName="rootComposite" presStyleCnt="0"/>
      <dgm:spPr/>
      <dgm:t>
        <a:bodyPr/>
        <a:lstStyle/>
        <a:p>
          <a:endParaRPr lang="ru-RU"/>
        </a:p>
      </dgm:t>
    </dgm:pt>
    <dgm:pt modelId="{322890B3-1C56-4CC8-A1A7-0BD43D4C4D5E}" type="pres">
      <dgm:prSet presAssocID="{A85A61D9-4ACA-4DC7-B335-89F05235C487}" presName="rootText" presStyleLbl="node2" presStyleIdx="0" presStyleCnt="2" custScaleX="159046" custScaleY="36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9C3F53-F059-4E85-A4F1-4ADE9E6E0524}" type="pres">
      <dgm:prSet presAssocID="{A85A61D9-4ACA-4DC7-B335-89F05235C487}" presName="rootConnector" presStyleLbl="node2" presStyleIdx="0" presStyleCnt="2"/>
      <dgm:spPr/>
      <dgm:t>
        <a:bodyPr/>
        <a:lstStyle/>
        <a:p>
          <a:endParaRPr lang="ru-RU"/>
        </a:p>
      </dgm:t>
    </dgm:pt>
    <dgm:pt modelId="{A33ED117-F95B-45F2-A385-031D60FE0096}" type="pres">
      <dgm:prSet presAssocID="{A85A61D9-4ACA-4DC7-B335-89F05235C487}" presName="hierChild4" presStyleCnt="0"/>
      <dgm:spPr/>
      <dgm:t>
        <a:bodyPr/>
        <a:lstStyle/>
        <a:p>
          <a:endParaRPr lang="ru-RU"/>
        </a:p>
      </dgm:t>
    </dgm:pt>
    <dgm:pt modelId="{7158EC91-5172-4651-AF5E-FD67967F8864}" type="pres">
      <dgm:prSet presAssocID="{A85A61D9-4ACA-4DC7-B335-89F05235C487}" presName="hierChild5" presStyleCnt="0"/>
      <dgm:spPr/>
      <dgm:t>
        <a:bodyPr/>
        <a:lstStyle/>
        <a:p>
          <a:endParaRPr lang="ru-RU"/>
        </a:p>
      </dgm:t>
    </dgm:pt>
    <dgm:pt modelId="{7599A556-8A88-419B-9AD8-4C67C6DE7C3C}" type="pres">
      <dgm:prSet presAssocID="{46129F42-3B41-4F86-813E-62776CE41557}" presName="Name37" presStyleLbl="parChTrans1D2" presStyleIdx="1" presStyleCnt="2"/>
      <dgm:spPr/>
      <dgm:t>
        <a:bodyPr/>
        <a:lstStyle/>
        <a:p>
          <a:endParaRPr lang="ru-RU"/>
        </a:p>
      </dgm:t>
    </dgm:pt>
    <dgm:pt modelId="{ED5AB65A-F91F-4180-A646-68949023DC23}" type="pres">
      <dgm:prSet presAssocID="{FD87B074-C585-4880-B7EC-9262B6BB1A2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DD2DFB9-9974-4169-B0FD-9506F874E1EF}" type="pres">
      <dgm:prSet presAssocID="{FD87B074-C585-4880-B7EC-9262B6BB1A2A}" presName="rootComposite" presStyleCnt="0"/>
      <dgm:spPr/>
      <dgm:t>
        <a:bodyPr/>
        <a:lstStyle/>
        <a:p>
          <a:endParaRPr lang="ru-RU"/>
        </a:p>
      </dgm:t>
    </dgm:pt>
    <dgm:pt modelId="{E3150439-2EB9-40AF-8EE6-28517E25C845}" type="pres">
      <dgm:prSet presAssocID="{FD87B074-C585-4880-B7EC-9262B6BB1A2A}" presName="rootText" presStyleLbl="node2" presStyleIdx="1" presStyleCnt="2" custScaleX="139107" custScaleY="334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CD8C8-64E3-4E97-966C-BC040903AAF5}" type="pres">
      <dgm:prSet presAssocID="{FD87B074-C585-4880-B7EC-9262B6BB1A2A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F3CDF6-8D03-45EB-9047-964A8697A612}" type="pres">
      <dgm:prSet presAssocID="{FD87B074-C585-4880-B7EC-9262B6BB1A2A}" presName="hierChild4" presStyleCnt="0"/>
      <dgm:spPr/>
      <dgm:t>
        <a:bodyPr/>
        <a:lstStyle/>
        <a:p>
          <a:endParaRPr lang="ru-RU"/>
        </a:p>
      </dgm:t>
    </dgm:pt>
    <dgm:pt modelId="{19571A3A-2FBC-4DF9-B38D-EA6927D15064}" type="pres">
      <dgm:prSet presAssocID="{FD87B074-C585-4880-B7EC-9262B6BB1A2A}" presName="hierChild5" presStyleCnt="0"/>
      <dgm:spPr/>
      <dgm:t>
        <a:bodyPr/>
        <a:lstStyle/>
        <a:p>
          <a:endParaRPr lang="ru-RU"/>
        </a:p>
      </dgm:t>
    </dgm:pt>
    <dgm:pt modelId="{2F292A96-ED80-4DBA-B056-5F2CC89CDAC2}" type="pres">
      <dgm:prSet presAssocID="{3888B9DB-3FD1-4769-8D4C-2AA85E7BDDCC}" presName="hierChild3" presStyleCnt="0"/>
      <dgm:spPr/>
      <dgm:t>
        <a:bodyPr/>
        <a:lstStyle/>
        <a:p>
          <a:endParaRPr lang="ru-RU"/>
        </a:p>
      </dgm:t>
    </dgm:pt>
  </dgm:ptLst>
  <dgm:cxnLst>
    <dgm:cxn modelId="{0F527D00-8F0A-4CAC-9D7B-92B4D07C4B7A}" type="presOf" srcId="{FD87B074-C585-4880-B7EC-9262B6BB1A2A}" destId="{E3150439-2EB9-40AF-8EE6-28517E25C845}" srcOrd="0" destOrd="0" presId="urn:microsoft.com/office/officeart/2005/8/layout/orgChart1"/>
    <dgm:cxn modelId="{CEC7CDEC-399A-42B5-9C19-793E45403703}" type="presOf" srcId="{FD87B074-C585-4880-B7EC-9262B6BB1A2A}" destId="{944CD8C8-64E3-4E97-966C-BC040903AAF5}" srcOrd="1" destOrd="0" presId="urn:microsoft.com/office/officeart/2005/8/layout/orgChart1"/>
    <dgm:cxn modelId="{F5FE77CD-8748-4001-BFFD-2501B6E5F140}" type="presOf" srcId="{3888B9DB-3FD1-4769-8D4C-2AA85E7BDDCC}" destId="{34E8C315-64E3-4994-83D5-A11AF915D4A2}" srcOrd="0" destOrd="0" presId="urn:microsoft.com/office/officeart/2005/8/layout/orgChart1"/>
    <dgm:cxn modelId="{EB180253-700C-4D69-BE0F-ADE82A9206E0}" type="presOf" srcId="{A85A61D9-4ACA-4DC7-B335-89F05235C487}" destId="{322890B3-1C56-4CC8-A1A7-0BD43D4C4D5E}" srcOrd="0" destOrd="0" presId="urn:microsoft.com/office/officeart/2005/8/layout/orgChart1"/>
    <dgm:cxn modelId="{06DD8836-A468-4479-B26B-58E421FB51CA}" srcId="{3888B9DB-3FD1-4769-8D4C-2AA85E7BDDCC}" destId="{A85A61D9-4ACA-4DC7-B335-89F05235C487}" srcOrd="0" destOrd="0" parTransId="{06BE4B10-B526-4319-AF63-532915048ABF}" sibTransId="{2CCE2708-4864-492D-89D5-D8B5CFFFFBCD}"/>
    <dgm:cxn modelId="{868B3885-CF9F-4921-BFAE-F8A9F919B0C2}" type="presOf" srcId="{F3D523F2-D809-4C06-B8D5-75136A1097B6}" destId="{A865B838-608C-4C22-8339-AE20FC07A752}" srcOrd="0" destOrd="0" presId="urn:microsoft.com/office/officeart/2005/8/layout/orgChart1"/>
    <dgm:cxn modelId="{93EDDAFF-46D0-4C14-BCD8-F8635170E355}" type="presOf" srcId="{46129F42-3B41-4F86-813E-62776CE41557}" destId="{7599A556-8A88-419B-9AD8-4C67C6DE7C3C}" srcOrd="0" destOrd="0" presId="urn:microsoft.com/office/officeart/2005/8/layout/orgChart1"/>
    <dgm:cxn modelId="{16F215AF-B3F9-4C80-9632-81C700B0537C}" type="presOf" srcId="{3888B9DB-3FD1-4769-8D4C-2AA85E7BDDCC}" destId="{07BB3571-2858-4E96-9D83-A3B945ED4C51}" srcOrd="1" destOrd="0" presId="urn:microsoft.com/office/officeart/2005/8/layout/orgChart1"/>
    <dgm:cxn modelId="{4CF45934-25E8-461B-B549-0012980088C3}" srcId="{F3D523F2-D809-4C06-B8D5-75136A1097B6}" destId="{3888B9DB-3FD1-4769-8D4C-2AA85E7BDDCC}" srcOrd="0" destOrd="0" parTransId="{CCCC4F87-DF1A-4CBA-BE0F-54776B1D4BD7}" sibTransId="{0BB16CDE-513A-4C08-8AE0-94C88E0BA734}"/>
    <dgm:cxn modelId="{71B0CFD9-1BA5-4EAE-9DDD-38F179998C51}" srcId="{3888B9DB-3FD1-4769-8D4C-2AA85E7BDDCC}" destId="{FD87B074-C585-4880-B7EC-9262B6BB1A2A}" srcOrd="1" destOrd="0" parTransId="{46129F42-3B41-4F86-813E-62776CE41557}" sibTransId="{CCE71343-AB29-4E90-9735-96BA19556D5C}"/>
    <dgm:cxn modelId="{EB54A4BB-ED3E-4B73-84B0-6DD70CB99CF0}" type="presOf" srcId="{A85A61D9-4ACA-4DC7-B335-89F05235C487}" destId="{AE9C3F53-F059-4E85-A4F1-4ADE9E6E0524}" srcOrd="1" destOrd="0" presId="urn:microsoft.com/office/officeart/2005/8/layout/orgChart1"/>
    <dgm:cxn modelId="{B84B0667-47AF-4380-B6D2-D9B977E153D0}" type="presOf" srcId="{06BE4B10-B526-4319-AF63-532915048ABF}" destId="{92733093-D831-4E8E-A6EE-B6A77A21AC31}" srcOrd="0" destOrd="0" presId="urn:microsoft.com/office/officeart/2005/8/layout/orgChart1"/>
    <dgm:cxn modelId="{311AF489-34A4-47FA-9288-3E9999AEE801}" type="presParOf" srcId="{A865B838-608C-4C22-8339-AE20FC07A752}" destId="{8FC3EC10-E480-4E18-8535-B34A71B4DEA6}" srcOrd="0" destOrd="0" presId="urn:microsoft.com/office/officeart/2005/8/layout/orgChart1"/>
    <dgm:cxn modelId="{BCD91279-BA7C-45E0-BDB4-22EF025F4AC2}" type="presParOf" srcId="{8FC3EC10-E480-4E18-8535-B34A71B4DEA6}" destId="{31731C34-164B-4172-8976-0A43BE230EB3}" srcOrd="0" destOrd="0" presId="urn:microsoft.com/office/officeart/2005/8/layout/orgChart1"/>
    <dgm:cxn modelId="{17586E7C-008C-4D61-B428-8E549F255268}" type="presParOf" srcId="{31731C34-164B-4172-8976-0A43BE230EB3}" destId="{34E8C315-64E3-4994-83D5-A11AF915D4A2}" srcOrd="0" destOrd="0" presId="urn:microsoft.com/office/officeart/2005/8/layout/orgChart1"/>
    <dgm:cxn modelId="{45CD696E-A23A-483F-B67F-150B57D014B5}" type="presParOf" srcId="{31731C34-164B-4172-8976-0A43BE230EB3}" destId="{07BB3571-2858-4E96-9D83-A3B945ED4C51}" srcOrd="1" destOrd="0" presId="urn:microsoft.com/office/officeart/2005/8/layout/orgChart1"/>
    <dgm:cxn modelId="{B3309C5C-9E9A-4511-9130-BF685EADCC0D}" type="presParOf" srcId="{8FC3EC10-E480-4E18-8535-B34A71B4DEA6}" destId="{9ACFABDB-FF59-4207-8FE5-87563F268A93}" srcOrd="1" destOrd="0" presId="urn:microsoft.com/office/officeart/2005/8/layout/orgChart1"/>
    <dgm:cxn modelId="{CF8635AD-A727-40DA-BB24-9F93A9BC062D}" type="presParOf" srcId="{9ACFABDB-FF59-4207-8FE5-87563F268A93}" destId="{92733093-D831-4E8E-A6EE-B6A77A21AC31}" srcOrd="0" destOrd="0" presId="urn:microsoft.com/office/officeart/2005/8/layout/orgChart1"/>
    <dgm:cxn modelId="{673A36A0-6AD0-4E4C-8AA7-15BD8A4CB3BD}" type="presParOf" srcId="{9ACFABDB-FF59-4207-8FE5-87563F268A93}" destId="{5B7E9248-D403-4EEC-A67F-B915D03FFEDE}" srcOrd="1" destOrd="0" presId="urn:microsoft.com/office/officeart/2005/8/layout/orgChart1"/>
    <dgm:cxn modelId="{41118D6B-C3E2-43C3-B24B-3A03EEA8CE82}" type="presParOf" srcId="{5B7E9248-D403-4EEC-A67F-B915D03FFEDE}" destId="{6C159CFD-5F47-458D-BDCF-23E4BBABE1B4}" srcOrd="0" destOrd="0" presId="urn:microsoft.com/office/officeart/2005/8/layout/orgChart1"/>
    <dgm:cxn modelId="{A87E6A54-3B36-428C-9113-E2FD83E5BF5A}" type="presParOf" srcId="{6C159CFD-5F47-458D-BDCF-23E4BBABE1B4}" destId="{322890B3-1C56-4CC8-A1A7-0BD43D4C4D5E}" srcOrd="0" destOrd="0" presId="urn:microsoft.com/office/officeart/2005/8/layout/orgChart1"/>
    <dgm:cxn modelId="{E6841A1C-A3CC-4FBC-823F-B6F79849C84A}" type="presParOf" srcId="{6C159CFD-5F47-458D-BDCF-23E4BBABE1B4}" destId="{AE9C3F53-F059-4E85-A4F1-4ADE9E6E0524}" srcOrd="1" destOrd="0" presId="urn:microsoft.com/office/officeart/2005/8/layout/orgChart1"/>
    <dgm:cxn modelId="{4095FAD0-254A-42BF-9284-1BF5DCF0A74A}" type="presParOf" srcId="{5B7E9248-D403-4EEC-A67F-B915D03FFEDE}" destId="{A33ED117-F95B-45F2-A385-031D60FE0096}" srcOrd="1" destOrd="0" presId="urn:microsoft.com/office/officeart/2005/8/layout/orgChart1"/>
    <dgm:cxn modelId="{221E1A59-8383-4A2B-BC60-F18F1AB42BE3}" type="presParOf" srcId="{5B7E9248-D403-4EEC-A67F-B915D03FFEDE}" destId="{7158EC91-5172-4651-AF5E-FD67967F8864}" srcOrd="2" destOrd="0" presId="urn:microsoft.com/office/officeart/2005/8/layout/orgChart1"/>
    <dgm:cxn modelId="{D095AD1A-5A20-4F09-8FCB-996FD81962FC}" type="presParOf" srcId="{9ACFABDB-FF59-4207-8FE5-87563F268A93}" destId="{7599A556-8A88-419B-9AD8-4C67C6DE7C3C}" srcOrd="2" destOrd="0" presId="urn:microsoft.com/office/officeart/2005/8/layout/orgChart1"/>
    <dgm:cxn modelId="{D48F086C-DE83-4C65-9A04-E5C6AD921BF4}" type="presParOf" srcId="{9ACFABDB-FF59-4207-8FE5-87563F268A93}" destId="{ED5AB65A-F91F-4180-A646-68949023DC23}" srcOrd="3" destOrd="0" presId="urn:microsoft.com/office/officeart/2005/8/layout/orgChart1"/>
    <dgm:cxn modelId="{7605AAF8-6B56-4797-8EFA-A498C3E93ECC}" type="presParOf" srcId="{ED5AB65A-F91F-4180-A646-68949023DC23}" destId="{ADD2DFB9-9974-4169-B0FD-9506F874E1EF}" srcOrd="0" destOrd="0" presId="urn:microsoft.com/office/officeart/2005/8/layout/orgChart1"/>
    <dgm:cxn modelId="{ABA29317-F1FC-4578-9402-64207C4BED05}" type="presParOf" srcId="{ADD2DFB9-9974-4169-B0FD-9506F874E1EF}" destId="{E3150439-2EB9-40AF-8EE6-28517E25C845}" srcOrd="0" destOrd="0" presId="urn:microsoft.com/office/officeart/2005/8/layout/orgChart1"/>
    <dgm:cxn modelId="{260F5E4C-35BB-4E42-9523-0D927D8CBC91}" type="presParOf" srcId="{ADD2DFB9-9974-4169-B0FD-9506F874E1EF}" destId="{944CD8C8-64E3-4E97-966C-BC040903AAF5}" srcOrd="1" destOrd="0" presId="urn:microsoft.com/office/officeart/2005/8/layout/orgChart1"/>
    <dgm:cxn modelId="{E664DE5A-E642-42E1-ABF7-22B8EC082564}" type="presParOf" srcId="{ED5AB65A-F91F-4180-A646-68949023DC23}" destId="{0EF3CDF6-8D03-45EB-9047-964A8697A612}" srcOrd="1" destOrd="0" presId="urn:microsoft.com/office/officeart/2005/8/layout/orgChart1"/>
    <dgm:cxn modelId="{2CF11214-AF19-40E1-B69E-D4635DA54B6C}" type="presParOf" srcId="{ED5AB65A-F91F-4180-A646-68949023DC23}" destId="{19571A3A-2FBC-4DF9-B38D-EA6927D15064}" srcOrd="2" destOrd="0" presId="urn:microsoft.com/office/officeart/2005/8/layout/orgChart1"/>
    <dgm:cxn modelId="{7D03B1B0-1A14-4960-A317-44D5E7BF111E}" type="presParOf" srcId="{8FC3EC10-E480-4E18-8535-B34A71B4DEA6}" destId="{2F292A96-ED80-4DBA-B056-5F2CC89CDA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869851-C631-469F-B04D-22AADDE59E56}" type="doc">
      <dgm:prSet loTypeId="urn:microsoft.com/office/officeart/2005/8/layout/hierarchy4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349E1D4-E102-4945-80BC-5CBE305B379C}">
      <dgm:prSet custT="1"/>
      <dgm:spPr/>
      <dgm:t>
        <a:bodyPr/>
        <a:lstStyle/>
        <a:p>
          <a:pPr rtl="0"/>
          <a:r>
            <a:rPr lang="ru-RU" sz="3600" b="1" i="1" u="sng" dirty="0" smtClean="0"/>
            <a:t>По составу и назначению  изготавливают краски следующих видов:</a:t>
          </a:r>
          <a:br>
            <a:rPr lang="ru-RU" sz="3600" b="1" i="1" u="sng" dirty="0" smtClean="0"/>
          </a:br>
          <a:r>
            <a:rPr lang="ru-RU" sz="3000" b="0" i="1" dirty="0" smtClean="0"/>
            <a:t>акварель,</a:t>
          </a:r>
          <a:br>
            <a:rPr lang="ru-RU" sz="3000" b="0" i="1" dirty="0" smtClean="0"/>
          </a:br>
          <a:r>
            <a:rPr lang="ru-RU" sz="3000" b="0" i="1" dirty="0" smtClean="0"/>
            <a:t>гуашь,</a:t>
          </a:r>
          <a:br>
            <a:rPr lang="ru-RU" sz="3000" b="0" i="1" dirty="0" smtClean="0"/>
          </a:br>
          <a:r>
            <a:rPr lang="ru-RU" sz="3000" b="0" i="1" dirty="0" smtClean="0"/>
            <a:t>масляные, </a:t>
          </a:r>
          <a:br>
            <a:rPr lang="ru-RU" sz="3000" b="0" i="1" dirty="0" smtClean="0"/>
          </a:br>
          <a:r>
            <a:rPr lang="ru-RU" sz="3000" b="0" i="1" dirty="0" smtClean="0"/>
            <a:t>темпера,</a:t>
          </a:r>
          <a:br>
            <a:rPr lang="ru-RU" sz="3000" b="0" i="1" dirty="0" smtClean="0"/>
          </a:br>
          <a:r>
            <a:rPr lang="ru-RU" sz="3000" b="0" i="1" dirty="0" smtClean="0"/>
            <a:t>пигментные.</a:t>
          </a:r>
          <a:br>
            <a:rPr lang="ru-RU" sz="3000" b="0" i="1" dirty="0" smtClean="0"/>
          </a:br>
          <a:r>
            <a:rPr lang="ru-RU" sz="3600" b="1" i="1" u="sng" dirty="0" smtClean="0"/>
            <a:t>По консистенции:</a:t>
          </a:r>
          <a:br>
            <a:rPr lang="ru-RU" sz="3600" b="1" i="1" u="sng" dirty="0" smtClean="0"/>
          </a:br>
          <a:r>
            <a:rPr lang="ru-RU" sz="3000" b="0" i="1" dirty="0" smtClean="0"/>
            <a:t>жидкие,</a:t>
          </a:r>
          <a:br>
            <a:rPr lang="ru-RU" sz="3000" b="0" i="1" dirty="0" smtClean="0"/>
          </a:br>
          <a:r>
            <a:rPr lang="ru-RU" sz="3000" b="0" i="1" dirty="0" smtClean="0"/>
            <a:t>сухие.</a:t>
          </a:r>
          <a:br>
            <a:rPr lang="ru-RU" sz="3000" b="0" i="1" dirty="0" smtClean="0"/>
          </a:br>
          <a:endParaRPr lang="ru-RU" sz="3000" i="1" dirty="0"/>
        </a:p>
      </dgm:t>
    </dgm:pt>
    <dgm:pt modelId="{68D3D0F4-21F1-4507-9E4C-944883631E79}" type="parTrans" cxnId="{802C8B50-E1A7-4B8B-9AE8-D3EA85994497}">
      <dgm:prSet/>
      <dgm:spPr/>
      <dgm:t>
        <a:bodyPr/>
        <a:lstStyle/>
        <a:p>
          <a:endParaRPr lang="ru-RU"/>
        </a:p>
      </dgm:t>
    </dgm:pt>
    <dgm:pt modelId="{17EB98BE-A92A-4840-B824-E8B661344338}" type="sibTrans" cxnId="{802C8B50-E1A7-4B8B-9AE8-D3EA85994497}">
      <dgm:prSet/>
      <dgm:spPr/>
      <dgm:t>
        <a:bodyPr/>
        <a:lstStyle/>
        <a:p>
          <a:endParaRPr lang="ru-RU"/>
        </a:p>
      </dgm:t>
    </dgm:pt>
    <dgm:pt modelId="{93433576-F87E-40C7-AEE4-F1B66318FB62}" type="pres">
      <dgm:prSet presAssocID="{E7869851-C631-469F-B04D-22AADDE59E5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D2E486-53A1-48CD-A0CC-8B4251C476E5}" type="pres">
      <dgm:prSet presAssocID="{F349E1D4-E102-4945-80BC-5CBE305B379C}" presName="vertOne" presStyleCnt="0"/>
      <dgm:spPr/>
    </dgm:pt>
    <dgm:pt modelId="{7AA1FED2-B530-4F4B-ACDB-3A3DE4E131E9}" type="pres">
      <dgm:prSet presAssocID="{F349E1D4-E102-4945-80BC-5CBE305B379C}" presName="txOne" presStyleLbl="node0" presStyleIdx="0" presStyleCnt="1" custLinFactNeighborX="-388" custLinFactNeighborY="-6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07914F-4861-465C-AF37-23A640FD5531}" type="pres">
      <dgm:prSet presAssocID="{F349E1D4-E102-4945-80BC-5CBE305B379C}" presName="horzOne" presStyleCnt="0"/>
      <dgm:spPr/>
    </dgm:pt>
  </dgm:ptLst>
  <dgm:cxnLst>
    <dgm:cxn modelId="{6134030B-3CD9-48F5-BE4D-8A6514C56063}" type="presOf" srcId="{F349E1D4-E102-4945-80BC-5CBE305B379C}" destId="{7AA1FED2-B530-4F4B-ACDB-3A3DE4E131E9}" srcOrd="0" destOrd="0" presId="urn:microsoft.com/office/officeart/2005/8/layout/hierarchy4"/>
    <dgm:cxn modelId="{D3BBEA37-CE51-43D7-A26B-E93813F04E12}" type="presOf" srcId="{E7869851-C631-469F-B04D-22AADDE59E56}" destId="{93433576-F87E-40C7-AEE4-F1B66318FB62}" srcOrd="0" destOrd="0" presId="urn:microsoft.com/office/officeart/2005/8/layout/hierarchy4"/>
    <dgm:cxn modelId="{802C8B50-E1A7-4B8B-9AE8-D3EA85994497}" srcId="{E7869851-C631-469F-B04D-22AADDE59E56}" destId="{F349E1D4-E102-4945-80BC-5CBE305B379C}" srcOrd="0" destOrd="0" parTransId="{68D3D0F4-21F1-4507-9E4C-944883631E79}" sibTransId="{17EB98BE-A92A-4840-B824-E8B661344338}"/>
    <dgm:cxn modelId="{6B8CFD7E-B383-4EBB-AEF2-03A1E4831F82}" type="presParOf" srcId="{93433576-F87E-40C7-AEE4-F1B66318FB62}" destId="{23D2E486-53A1-48CD-A0CC-8B4251C476E5}" srcOrd="0" destOrd="0" presId="urn:microsoft.com/office/officeart/2005/8/layout/hierarchy4"/>
    <dgm:cxn modelId="{75F9606E-9451-4A0A-A315-CFC8DC728111}" type="presParOf" srcId="{23D2E486-53A1-48CD-A0CC-8B4251C476E5}" destId="{7AA1FED2-B530-4F4B-ACDB-3A3DE4E131E9}" srcOrd="0" destOrd="0" presId="urn:microsoft.com/office/officeart/2005/8/layout/hierarchy4"/>
    <dgm:cxn modelId="{09B736B9-62BD-4650-A73D-5A00D4C9BD75}" type="presParOf" srcId="{23D2E486-53A1-48CD-A0CC-8B4251C476E5}" destId="{7B07914F-4861-465C-AF37-23A640FD55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B0563-2123-4DC1-986C-87D464B6E9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6C5247-525F-4882-BAFE-18B7F1FDD0FC}">
      <dgm:prSet custT="1"/>
      <dgm:spPr/>
      <dgm:t>
        <a:bodyPr/>
        <a:lstStyle/>
        <a:p>
          <a:pPr algn="ctr" rtl="0"/>
          <a:r>
            <a:rPr lang="ru-RU" sz="6600" b="0" i="0" dirty="0" smtClean="0"/>
            <a:t>Акварельные</a:t>
          </a:r>
          <a:r>
            <a:rPr lang="ru-RU" sz="7200" b="0" i="0" dirty="0" smtClean="0"/>
            <a:t> краски</a:t>
          </a:r>
          <a:endParaRPr lang="ru-RU" sz="7200" dirty="0"/>
        </a:p>
      </dgm:t>
    </dgm:pt>
    <dgm:pt modelId="{89C6AD73-2DCE-47C7-8616-2DFCEBBD539A}" type="parTrans" cxnId="{DB875AC1-62E5-40C1-9721-A063928C9845}">
      <dgm:prSet/>
      <dgm:spPr/>
      <dgm:t>
        <a:bodyPr/>
        <a:lstStyle/>
        <a:p>
          <a:endParaRPr lang="ru-RU"/>
        </a:p>
      </dgm:t>
    </dgm:pt>
    <dgm:pt modelId="{4E72A36C-1282-45AF-B07B-034F117970A7}" type="sibTrans" cxnId="{DB875AC1-62E5-40C1-9721-A063928C9845}">
      <dgm:prSet/>
      <dgm:spPr/>
      <dgm:t>
        <a:bodyPr/>
        <a:lstStyle/>
        <a:p>
          <a:endParaRPr lang="ru-RU"/>
        </a:p>
      </dgm:t>
    </dgm:pt>
    <dgm:pt modelId="{B000D4CA-121A-4D97-9144-E1DF096D13EB}" type="pres">
      <dgm:prSet presAssocID="{8AFB0563-2123-4DC1-986C-87D464B6E9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95C3E1-819E-40BB-BC8C-4E359C624EB0}" type="pres">
      <dgm:prSet presAssocID="{406C5247-525F-4882-BAFE-18B7F1FDD0FC}" presName="parentText" presStyleLbl="node1" presStyleIdx="0" presStyleCnt="1" custScaleY="132986" custLinFactNeighborX="-2324" custLinFactNeighborY="346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5DFA2-D34E-44E1-93EC-68E690B0818E}" type="presOf" srcId="{8AFB0563-2123-4DC1-986C-87D464B6E961}" destId="{B000D4CA-121A-4D97-9144-E1DF096D13EB}" srcOrd="0" destOrd="0" presId="urn:microsoft.com/office/officeart/2005/8/layout/vList2"/>
    <dgm:cxn modelId="{AC7E2340-37ED-4D51-8A52-6C73DB9793AF}" type="presOf" srcId="{406C5247-525F-4882-BAFE-18B7F1FDD0FC}" destId="{DD95C3E1-819E-40BB-BC8C-4E359C624EB0}" srcOrd="0" destOrd="0" presId="urn:microsoft.com/office/officeart/2005/8/layout/vList2"/>
    <dgm:cxn modelId="{DB875AC1-62E5-40C1-9721-A063928C9845}" srcId="{8AFB0563-2123-4DC1-986C-87D464B6E961}" destId="{406C5247-525F-4882-BAFE-18B7F1FDD0FC}" srcOrd="0" destOrd="0" parTransId="{89C6AD73-2DCE-47C7-8616-2DFCEBBD539A}" sibTransId="{4E72A36C-1282-45AF-B07B-034F117970A7}"/>
    <dgm:cxn modelId="{E669F4AB-BDD6-4341-9852-D0F38D6528EC}" type="presParOf" srcId="{B000D4CA-121A-4D97-9144-E1DF096D13EB}" destId="{DD95C3E1-819E-40BB-BC8C-4E359C624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75DDD-4B4F-44C0-8263-D4DE9513FF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BE1517-327B-4E4C-81AB-99C519AB9773}">
      <dgm:prSet custT="1"/>
      <dgm:spPr/>
      <dgm:t>
        <a:bodyPr/>
        <a:lstStyle/>
        <a:p>
          <a:pPr algn="ctr" rtl="0"/>
          <a:r>
            <a:rPr lang="ru-RU" sz="7200" b="0" i="0" dirty="0" smtClean="0"/>
            <a:t>Гуашевые краски</a:t>
          </a:r>
          <a:endParaRPr lang="ru-RU" sz="7200" dirty="0"/>
        </a:p>
      </dgm:t>
    </dgm:pt>
    <dgm:pt modelId="{C0BC9033-6916-47A7-80F9-D652A66E9FEF}" type="parTrans" cxnId="{2EF069B8-A724-49A7-B201-97552DDEDD81}">
      <dgm:prSet/>
      <dgm:spPr/>
      <dgm:t>
        <a:bodyPr/>
        <a:lstStyle/>
        <a:p>
          <a:endParaRPr lang="ru-RU"/>
        </a:p>
      </dgm:t>
    </dgm:pt>
    <dgm:pt modelId="{E25FA13B-316D-46DB-9100-B0331F7DE673}" type="sibTrans" cxnId="{2EF069B8-A724-49A7-B201-97552DDEDD81}">
      <dgm:prSet/>
      <dgm:spPr/>
      <dgm:t>
        <a:bodyPr/>
        <a:lstStyle/>
        <a:p>
          <a:endParaRPr lang="ru-RU"/>
        </a:p>
      </dgm:t>
    </dgm:pt>
    <dgm:pt modelId="{61B73127-6398-4812-ACAA-686CD380B4F0}" type="pres">
      <dgm:prSet presAssocID="{7D375DDD-4B4F-44C0-8263-D4DE9513FF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D812D6-18CF-4BE4-AF69-03FBE2D63635}" type="pres">
      <dgm:prSet presAssocID="{A5BE1517-327B-4E4C-81AB-99C519AB9773}" presName="parentText" presStyleLbl="node1" presStyleIdx="0" presStyleCnt="1" custScaleY="224624" custLinFactNeighborX="-4081" custLinFactNeighborY="389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F069B8-A724-49A7-B201-97552DDEDD81}" srcId="{7D375DDD-4B4F-44C0-8263-D4DE9513FF57}" destId="{A5BE1517-327B-4E4C-81AB-99C519AB9773}" srcOrd="0" destOrd="0" parTransId="{C0BC9033-6916-47A7-80F9-D652A66E9FEF}" sibTransId="{E25FA13B-316D-46DB-9100-B0331F7DE673}"/>
    <dgm:cxn modelId="{4F1344F5-96AF-428E-9B67-C6AED808BEDE}" type="presOf" srcId="{A5BE1517-327B-4E4C-81AB-99C519AB9773}" destId="{2FD812D6-18CF-4BE4-AF69-03FBE2D63635}" srcOrd="0" destOrd="0" presId="urn:microsoft.com/office/officeart/2005/8/layout/vList2"/>
    <dgm:cxn modelId="{1A791168-78A4-4C29-9F88-705969BACF33}" type="presOf" srcId="{7D375DDD-4B4F-44C0-8263-D4DE9513FF57}" destId="{61B73127-6398-4812-ACAA-686CD380B4F0}" srcOrd="0" destOrd="0" presId="urn:microsoft.com/office/officeart/2005/8/layout/vList2"/>
    <dgm:cxn modelId="{61ED1CD5-6AB7-4DBD-9068-67EBB1B4F020}" type="presParOf" srcId="{61B73127-6398-4812-ACAA-686CD380B4F0}" destId="{2FD812D6-18CF-4BE4-AF69-03FBE2D636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595A27-2207-4A6E-A878-7A234D50D1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27E147-F4CE-46B8-B39B-7E403D386633}">
      <dgm:prSet custT="1"/>
      <dgm:spPr/>
      <dgm:t>
        <a:bodyPr/>
        <a:lstStyle/>
        <a:p>
          <a:pPr rtl="0"/>
          <a:r>
            <a:rPr lang="ru-RU" sz="6600" b="0" i="0" dirty="0" smtClean="0"/>
            <a:t>Пальчиковые краски</a:t>
          </a:r>
          <a:endParaRPr lang="ru-RU" sz="6600" dirty="0"/>
        </a:p>
      </dgm:t>
    </dgm:pt>
    <dgm:pt modelId="{2E35B274-AFB0-4A61-89CF-8CE9357072BC}" type="parTrans" cxnId="{669270FE-5DCA-4464-84BD-1D7A93D49B70}">
      <dgm:prSet/>
      <dgm:spPr/>
      <dgm:t>
        <a:bodyPr/>
        <a:lstStyle/>
        <a:p>
          <a:endParaRPr lang="ru-RU"/>
        </a:p>
      </dgm:t>
    </dgm:pt>
    <dgm:pt modelId="{23995773-7571-437C-8C29-ABE63FA5EE09}" type="sibTrans" cxnId="{669270FE-5DCA-4464-84BD-1D7A93D49B70}">
      <dgm:prSet/>
      <dgm:spPr/>
      <dgm:t>
        <a:bodyPr/>
        <a:lstStyle/>
        <a:p>
          <a:endParaRPr lang="ru-RU"/>
        </a:p>
      </dgm:t>
    </dgm:pt>
    <dgm:pt modelId="{D6FAC026-0435-4E5D-B35E-70202C13F552}" type="pres">
      <dgm:prSet presAssocID="{6B595A27-2207-4A6E-A878-7A234D50D1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8B286F-1AAC-456D-81FA-463A79496AF6}" type="pres">
      <dgm:prSet presAssocID="{DD27E147-F4CE-46B8-B39B-7E403D386633}" presName="parentText" presStyleLbl="node1" presStyleIdx="0" presStyleCnt="1" custScaleY="277781" custLinFactNeighborX="-820" custLinFactNeighborY="-74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9270FE-5DCA-4464-84BD-1D7A93D49B70}" srcId="{6B595A27-2207-4A6E-A878-7A234D50D196}" destId="{DD27E147-F4CE-46B8-B39B-7E403D386633}" srcOrd="0" destOrd="0" parTransId="{2E35B274-AFB0-4A61-89CF-8CE9357072BC}" sibTransId="{23995773-7571-437C-8C29-ABE63FA5EE09}"/>
    <dgm:cxn modelId="{19648901-EB42-4CCF-84EA-9F315B89B3A4}" type="presOf" srcId="{6B595A27-2207-4A6E-A878-7A234D50D196}" destId="{D6FAC026-0435-4E5D-B35E-70202C13F552}" srcOrd="0" destOrd="0" presId="urn:microsoft.com/office/officeart/2005/8/layout/vList2"/>
    <dgm:cxn modelId="{9AB242EF-55F9-4753-A8B8-3934C604D7BD}" type="presOf" srcId="{DD27E147-F4CE-46B8-B39B-7E403D386633}" destId="{3A8B286F-1AAC-456D-81FA-463A79496AF6}" srcOrd="0" destOrd="0" presId="urn:microsoft.com/office/officeart/2005/8/layout/vList2"/>
    <dgm:cxn modelId="{B1E26771-BDEA-4325-AE6D-8ABEC8A79ED9}" type="presParOf" srcId="{D6FAC026-0435-4E5D-B35E-70202C13F552}" destId="{3A8B286F-1AAC-456D-81FA-463A79496A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32DE9A-14E4-4DFA-826D-E5B09638E1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8838C79-A490-428C-8203-F405CB65D5F2}">
      <dgm:prSet custT="1"/>
      <dgm:spPr/>
      <dgm:t>
        <a:bodyPr/>
        <a:lstStyle/>
        <a:p>
          <a:pPr algn="ctr" rtl="0"/>
          <a:r>
            <a:rPr lang="ru-RU" sz="6600" b="0" i="0" dirty="0" smtClean="0"/>
            <a:t>Витражные краски</a:t>
          </a:r>
          <a:endParaRPr lang="ru-RU" sz="6600" dirty="0"/>
        </a:p>
      </dgm:t>
    </dgm:pt>
    <dgm:pt modelId="{6D01F84B-9622-4BCB-8F65-3C9CD2CCBC55}" type="parTrans" cxnId="{D99284B0-3C00-4A4A-939F-2F8E4BA4A25D}">
      <dgm:prSet/>
      <dgm:spPr/>
      <dgm:t>
        <a:bodyPr/>
        <a:lstStyle/>
        <a:p>
          <a:endParaRPr lang="ru-RU"/>
        </a:p>
      </dgm:t>
    </dgm:pt>
    <dgm:pt modelId="{51FE1B99-CCC5-42FA-8314-6B2B1830E8CA}" type="sibTrans" cxnId="{D99284B0-3C00-4A4A-939F-2F8E4BA4A25D}">
      <dgm:prSet/>
      <dgm:spPr/>
      <dgm:t>
        <a:bodyPr/>
        <a:lstStyle/>
        <a:p>
          <a:endParaRPr lang="ru-RU"/>
        </a:p>
      </dgm:t>
    </dgm:pt>
    <dgm:pt modelId="{F4A21B1F-A182-4F6E-9A8F-1F22F6120EBF}" type="pres">
      <dgm:prSet presAssocID="{F432DE9A-14E4-4DFA-826D-E5B09638E1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8EBB5A-C1A7-43AD-AA92-E67C3014D09E}" type="pres">
      <dgm:prSet presAssocID="{68838C79-A490-428C-8203-F405CB65D5F2}" presName="parentText" presStyleLbl="node1" presStyleIdx="0" presStyleCnt="1" custLinFactNeighborX="-2973" custLinFactNeighborY="80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4A2680-3A08-48DB-9CC9-88CAFA4E8B73}" type="presOf" srcId="{F432DE9A-14E4-4DFA-826D-E5B09638E1AE}" destId="{F4A21B1F-A182-4F6E-9A8F-1F22F6120EBF}" srcOrd="0" destOrd="0" presId="urn:microsoft.com/office/officeart/2005/8/layout/vList2"/>
    <dgm:cxn modelId="{D99284B0-3C00-4A4A-939F-2F8E4BA4A25D}" srcId="{F432DE9A-14E4-4DFA-826D-E5B09638E1AE}" destId="{68838C79-A490-428C-8203-F405CB65D5F2}" srcOrd="0" destOrd="0" parTransId="{6D01F84B-9622-4BCB-8F65-3C9CD2CCBC55}" sibTransId="{51FE1B99-CCC5-42FA-8314-6B2B1830E8CA}"/>
    <dgm:cxn modelId="{E5C04932-669F-4024-8C9E-CA1AA69D93B3}" type="presOf" srcId="{68838C79-A490-428C-8203-F405CB65D5F2}" destId="{178EBB5A-C1A7-43AD-AA92-E67C3014D09E}" srcOrd="0" destOrd="0" presId="urn:microsoft.com/office/officeart/2005/8/layout/vList2"/>
    <dgm:cxn modelId="{4EC24048-D4AC-4508-A70A-43255920A5A1}" type="presParOf" srcId="{F4A21B1F-A182-4F6E-9A8F-1F22F6120EBF}" destId="{178EBB5A-C1A7-43AD-AA92-E67C3014D09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3020C7-629C-48A0-A0CB-3A413F9B29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EC71B2-E692-4D49-9C60-62B8F4E2755A}">
      <dgm:prSet custT="1"/>
      <dgm:spPr/>
      <dgm:t>
        <a:bodyPr/>
        <a:lstStyle/>
        <a:p>
          <a:pPr algn="ctr" rtl="0"/>
          <a:r>
            <a:rPr lang="ru-RU" sz="6600" b="0" i="0" dirty="0" smtClean="0"/>
            <a:t>Текстильные краски</a:t>
          </a:r>
          <a:endParaRPr lang="ru-RU" sz="6600" dirty="0"/>
        </a:p>
      </dgm:t>
    </dgm:pt>
    <dgm:pt modelId="{B7982BD2-6704-4F0A-A84D-61695EE6C42D}" type="parTrans" cxnId="{0594B699-F4B4-4B60-99F1-9CEA22FFC406}">
      <dgm:prSet/>
      <dgm:spPr/>
      <dgm:t>
        <a:bodyPr/>
        <a:lstStyle/>
        <a:p>
          <a:endParaRPr lang="ru-RU"/>
        </a:p>
      </dgm:t>
    </dgm:pt>
    <dgm:pt modelId="{DFB098CB-E204-421B-A187-9462595CC1CE}" type="sibTrans" cxnId="{0594B699-F4B4-4B60-99F1-9CEA22FFC406}">
      <dgm:prSet/>
      <dgm:spPr/>
      <dgm:t>
        <a:bodyPr/>
        <a:lstStyle/>
        <a:p>
          <a:endParaRPr lang="ru-RU"/>
        </a:p>
      </dgm:t>
    </dgm:pt>
    <dgm:pt modelId="{CD3783B7-7CCA-4ADF-A859-72B5658B6427}" type="pres">
      <dgm:prSet presAssocID="{0A3020C7-629C-48A0-A0CB-3A413F9B29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0476ED-A22A-4D54-8192-10A4B4956ED4}" type="pres">
      <dgm:prSet presAssocID="{8CEC71B2-E692-4D49-9C60-62B8F4E2755A}" presName="parentText" presStyleLbl="node1" presStyleIdx="0" presStyleCnt="1" custScaleY="84086" custLinFactNeighborX="-1272" custLinFactNeighborY="240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6AFECC-49FD-44E2-9B33-4EF852B3AADB}" type="presOf" srcId="{8CEC71B2-E692-4D49-9C60-62B8F4E2755A}" destId="{E10476ED-A22A-4D54-8192-10A4B4956ED4}" srcOrd="0" destOrd="0" presId="urn:microsoft.com/office/officeart/2005/8/layout/vList2"/>
    <dgm:cxn modelId="{0594B699-F4B4-4B60-99F1-9CEA22FFC406}" srcId="{0A3020C7-629C-48A0-A0CB-3A413F9B29E3}" destId="{8CEC71B2-E692-4D49-9C60-62B8F4E2755A}" srcOrd="0" destOrd="0" parTransId="{B7982BD2-6704-4F0A-A84D-61695EE6C42D}" sibTransId="{DFB098CB-E204-421B-A187-9462595CC1CE}"/>
    <dgm:cxn modelId="{7401F905-B413-400E-8DA3-D493FCC7D9D8}" type="presOf" srcId="{0A3020C7-629C-48A0-A0CB-3A413F9B29E3}" destId="{CD3783B7-7CCA-4ADF-A859-72B5658B6427}" srcOrd="0" destOrd="0" presId="urn:microsoft.com/office/officeart/2005/8/layout/vList2"/>
    <dgm:cxn modelId="{5DD59579-3DEB-4BC7-9396-9F585352BB6B}" type="presParOf" srcId="{CD3783B7-7CCA-4ADF-A859-72B5658B6427}" destId="{E10476ED-A22A-4D54-8192-10A4B4956E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8F5713-FB32-4BFE-A3B1-D428F73EFED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FC839C-E1CA-4A66-B9F0-FB6942214C7D}">
      <dgm:prSet custT="1"/>
      <dgm:spPr/>
      <dgm:t>
        <a:bodyPr/>
        <a:lstStyle/>
        <a:p>
          <a:pPr algn="ctr" rtl="0"/>
          <a:r>
            <a:rPr lang="ru-RU" sz="6600" b="0" i="0" dirty="0" smtClean="0"/>
            <a:t>Кисти для рисования</a:t>
          </a:r>
          <a:endParaRPr lang="ru-RU" sz="6600" dirty="0"/>
        </a:p>
      </dgm:t>
    </dgm:pt>
    <dgm:pt modelId="{541ADD2C-48C8-4CD2-A435-E4A45E7B2C1D}" type="parTrans" cxnId="{70309E81-FB21-467E-8A1B-B0B09472EE77}">
      <dgm:prSet/>
      <dgm:spPr/>
      <dgm:t>
        <a:bodyPr/>
        <a:lstStyle/>
        <a:p>
          <a:endParaRPr lang="ru-RU"/>
        </a:p>
      </dgm:t>
    </dgm:pt>
    <dgm:pt modelId="{B1908157-997E-4788-916A-FD05FAA774C8}" type="sibTrans" cxnId="{70309E81-FB21-467E-8A1B-B0B09472EE77}">
      <dgm:prSet/>
      <dgm:spPr/>
      <dgm:t>
        <a:bodyPr/>
        <a:lstStyle/>
        <a:p>
          <a:endParaRPr lang="ru-RU"/>
        </a:p>
      </dgm:t>
    </dgm:pt>
    <dgm:pt modelId="{727C863A-DDF8-4F07-AD31-1772C047EAE6}" type="pres">
      <dgm:prSet presAssocID="{CD8F5713-FB32-4BFE-A3B1-D428F73EFE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956B00-57B6-4D2C-BA45-49E473D92CC1}" type="pres">
      <dgm:prSet presAssocID="{F5FC839C-E1CA-4A66-B9F0-FB6942214C7D}" presName="parentText" presStyleLbl="node1" presStyleIdx="0" presStyleCnt="1" custScaleX="98782" custScaleY="94447" custLinFactNeighborX="1720" custLinFactNeighborY="345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4F2CBF-6D5C-4B6C-A37F-0B6CAFB37C8D}" type="presOf" srcId="{CD8F5713-FB32-4BFE-A3B1-D428F73EFEDC}" destId="{727C863A-DDF8-4F07-AD31-1772C047EAE6}" srcOrd="0" destOrd="0" presId="urn:microsoft.com/office/officeart/2005/8/layout/vList2"/>
    <dgm:cxn modelId="{70309E81-FB21-467E-8A1B-B0B09472EE77}" srcId="{CD8F5713-FB32-4BFE-A3B1-D428F73EFEDC}" destId="{F5FC839C-E1CA-4A66-B9F0-FB6942214C7D}" srcOrd="0" destOrd="0" parTransId="{541ADD2C-48C8-4CD2-A435-E4A45E7B2C1D}" sibTransId="{B1908157-997E-4788-916A-FD05FAA774C8}"/>
    <dgm:cxn modelId="{0FE4FC1D-F488-4A43-8C31-B7FD340CAD9F}" type="presOf" srcId="{F5FC839C-E1CA-4A66-B9F0-FB6942214C7D}" destId="{45956B00-57B6-4D2C-BA45-49E473D92CC1}" srcOrd="0" destOrd="0" presId="urn:microsoft.com/office/officeart/2005/8/layout/vList2"/>
    <dgm:cxn modelId="{85C6F08F-F035-4F14-83EE-1040EBB8BAE0}" type="presParOf" srcId="{727C863A-DDF8-4F07-AD31-1772C047EAE6}" destId="{45956B00-57B6-4D2C-BA45-49E473D92C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A6D511-ABB7-4B3F-B741-8C45820EEE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213929-29CB-447C-899F-B1B9987D10F0}">
      <dgm:prSet/>
      <dgm:spPr/>
      <dgm:t>
        <a:bodyPr/>
        <a:lstStyle/>
        <a:p>
          <a:pPr rtl="0"/>
          <a:r>
            <a:rPr lang="ru-RU" b="1" i="1" u="sng" dirty="0" smtClean="0">
              <a:latin typeface="Comic Sans MS" panose="030F0702030302020204" pitchFamily="66" charset="0"/>
            </a:rPr>
            <a:t>По назначению кисти подразделяются на:</a:t>
          </a:r>
          <a:br>
            <a:rPr lang="ru-RU" b="1" i="1" u="sng" dirty="0" smtClean="0">
              <a:latin typeface="Comic Sans MS" panose="030F0702030302020204" pitchFamily="66" charset="0"/>
            </a:rPr>
          </a:br>
          <a:r>
            <a:rPr lang="ru-RU" b="0" i="1" dirty="0" smtClean="0">
              <a:latin typeface="Comic Sans MS" panose="030F0702030302020204" pitchFamily="66" charset="0"/>
            </a:rPr>
            <a:t>живописные, </a:t>
          </a:r>
          <a:br>
            <a:rPr lang="ru-RU" b="0" i="1" dirty="0" smtClean="0">
              <a:latin typeface="Comic Sans MS" panose="030F0702030302020204" pitchFamily="66" charset="0"/>
            </a:rPr>
          </a:br>
          <a:r>
            <a:rPr lang="ru-RU" b="0" i="1" dirty="0" smtClean="0">
              <a:latin typeface="Comic Sans MS" panose="030F0702030302020204" pitchFamily="66" charset="0"/>
            </a:rPr>
            <a:t>оформительские, </a:t>
          </a:r>
          <a:br>
            <a:rPr lang="ru-RU" b="0" i="1" dirty="0" smtClean="0">
              <a:latin typeface="Comic Sans MS" panose="030F0702030302020204" pitchFamily="66" charset="0"/>
            </a:rPr>
          </a:br>
          <a:r>
            <a:rPr lang="ru-RU" b="0" i="1" dirty="0" smtClean="0">
              <a:latin typeface="Comic Sans MS" panose="030F0702030302020204" pitchFamily="66" charset="0"/>
            </a:rPr>
            <a:t>ученические.</a:t>
          </a:r>
          <a:endParaRPr lang="ru-RU" dirty="0">
            <a:latin typeface="Comic Sans MS" panose="030F0702030302020204" pitchFamily="66" charset="0"/>
          </a:endParaRPr>
        </a:p>
      </dgm:t>
    </dgm:pt>
    <dgm:pt modelId="{CC3F5740-DE24-4CC1-8C1B-7AAAC5CA1516}" type="parTrans" cxnId="{A615640C-3551-4ACD-8CC0-A3EF5BB6452C}">
      <dgm:prSet/>
      <dgm:spPr/>
      <dgm:t>
        <a:bodyPr/>
        <a:lstStyle/>
        <a:p>
          <a:endParaRPr lang="ru-RU"/>
        </a:p>
      </dgm:t>
    </dgm:pt>
    <dgm:pt modelId="{F8B8710A-AE91-4FB7-B301-AC364E60EE6C}" type="sibTrans" cxnId="{A615640C-3551-4ACD-8CC0-A3EF5BB6452C}">
      <dgm:prSet/>
      <dgm:spPr/>
      <dgm:t>
        <a:bodyPr/>
        <a:lstStyle/>
        <a:p>
          <a:endParaRPr lang="ru-RU"/>
        </a:p>
      </dgm:t>
    </dgm:pt>
    <dgm:pt modelId="{AB898520-E96A-44D6-8F63-D2F0B5A62E74}" type="pres">
      <dgm:prSet presAssocID="{FBA6D511-ABB7-4B3F-B741-8C45820EE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6349A9-B8D4-44F6-8B06-4071A6BED5B2}" type="pres">
      <dgm:prSet presAssocID="{5B213929-29CB-447C-899F-B1B9987D10F0}" presName="parentText" presStyleLbl="node1" presStyleIdx="0" presStyleCnt="1" custScaleY="115293" custLinFactNeighborX="-2073" custLinFactNeighborY="-7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8A4F6E-5B10-413A-96B2-6323B03D3631}" type="presOf" srcId="{5B213929-29CB-447C-899F-B1B9987D10F0}" destId="{DA6349A9-B8D4-44F6-8B06-4071A6BED5B2}" srcOrd="0" destOrd="0" presId="urn:microsoft.com/office/officeart/2005/8/layout/vList2"/>
    <dgm:cxn modelId="{A615640C-3551-4ACD-8CC0-A3EF5BB6452C}" srcId="{FBA6D511-ABB7-4B3F-B741-8C45820EEEA2}" destId="{5B213929-29CB-447C-899F-B1B9987D10F0}" srcOrd="0" destOrd="0" parTransId="{CC3F5740-DE24-4CC1-8C1B-7AAAC5CA1516}" sibTransId="{F8B8710A-AE91-4FB7-B301-AC364E60EE6C}"/>
    <dgm:cxn modelId="{A4805E62-DBA1-491C-BF5B-4D399805A057}" type="presOf" srcId="{FBA6D511-ABB7-4B3F-B741-8C45820EEEA2}" destId="{AB898520-E96A-44D6-8F63-D2F0B5A62E74}" srcOrd="0" destOrd="0" presId="urn:microsoft.com/office/officeart/2005/8/layout/vList2"/>
    <dgm:cxn modelId="{2837C0AA-6C0A-4658-9E05-2F2178B85B44}" type="presParOf" srcId="{AB898520-E96A-44D6-8F63-D2F0B5A62E74}" destId="{DA6349A9-B8D4-44F6-8B06-4071A6BED5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37860" y="281486"/>
          <a:ext cx="10762461" cy="5751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650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24.1 Принадлежности для письма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860" y="281486"/>
        <a:ext cx="10762461" cy="575119"/>
      </dsp:txXfrm>
    </dsp:sp>
    <dsp:sp modelId="{C7628E09-A5D0-43AC-834B-E8990AEC2BF8}">
      <dsp:nvSpPr>
        <dsp:cNvPr id="0" name=""/>
        <dsp:cNvSpPr/>
      </dsp:nvSpPr>
      <dsp:spPr>
        <a:xfrm>
          <a:off x="78410" y="215779"/>
          <a:ext cx="718899" cy="718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405213-B112-4B3F-92C9-FE749A1F6CB6}">
      <dsp:nvSpPr>
        <dsp:cNvPr id="0" name=""/>
        <dsp:cNvSpPr/>
      </dsp:nvSpPr>
      <dsp:spPr>
        <a:xfrm>
          <a:off x="910935" y="1150239"/>
          <a:ext cx="10289386" cy="5751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650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24.2 Принадлежности для черчения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0935" y="1150239"/>
        <a:ext cx="10289386" cy="575119"/>
      </dsp:txXfrm>
    </dsp:sp>
    <dsp:sp modelId="{822AE0EF-2C82-42F1-B9BD-E192E701267A}">
      <dsp:nvSpPr>
        <dsp:cNvPr id="0" name=""/>
        <dsp:cNvSpPr/>
      </dsp:nvSpPr>
      <dsp:spPr>
        <a:xfrm>
          <a:off x="551485" y="1078349"/>
          <a:ext cx="718899" cy="718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F8460E-5005-43DD-B8FE-085EC636211E}">
      <dsp:nvSpPr>
        <dsp:cNvPr id="0" name=""/>
        <dsp:cNvSpPr/>
      </dsp:nvSpPr>
      <dsp:spPr>
        <a:xfrm>
          <a:off x="1127260" y="2012809"/>
          <a:ext cx="10073060" cy="5751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650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24.3 Принадлежности для рисования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7260" y="2012809"/>
        <a:ext cx="10073060" cy="575119"/>
      </dsp:txXfrm>
    </dsp:sp>
    <dsp:sp modelId="{2D181F82-CCEC-42DE-A36A-46F77D92C8E0}">
      <dsp:nvSpPr>
        <dsp:cNvPr id="0" name=""/>
        <dsp:cNvSpPr/>
      </dsp:nvSpPr>
      <dsp:spPr>
        <a:xfrm>
          <a:off x="767810" y="1940919"/>
          <a:ext cx="718899" cy="718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61F48A-4BD4-4B80-817F-0874E99C5240}">
      <dsp:nvSpPr>
        <dsp:cNvPr id="0" name=""/>
        <dsp:cNvSpPr/>
      </dsp:nvSpPr>
      <dsp:spPr>
        <a:xfrm>
          <a:off x="1127260" y="2874833"/>
          <a:ext cx="10073060" cy="5751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650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24.4 Школьные товары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7260" y="2874833"/>
        <a:ext cx="10073060" cy="575119"/>
      </dsp:txXfrm>
    </dsp:sp>
    <dsp:sp modelId="{843E018E-7A2B-4C40-808E-7E8A009F9E00}">
      <dsp:nvSpPr>
        <dsp:cNvPr id="0" name=""/>
        <dsp:cNvSpPr/>
      </dsp:nvSpPr>
      <dsp:spPr>
        <a:xfrm>
          <a:off x="767810" y="2802943"/>
          <a:ext cx="718899" cy="718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0A8525-477A-41B5-96AC-A8D72253E4BD}">
      <dsp:nvSpPr>
        <dsp:cNvPr id="0" name=""/>
        <dsp:cNvSpPr/>
      </dsp:nvSpPr>
      <dsp:spPr>
        <a:xfrm>
          <a:off x="910935" y="3737403"/>
          <a:ext cx="10289386" cy="5751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650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24.5 Канцелярские товары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0935" y="3737403"/>
        <a:ext cx="10289386" cy="575119"/>
      </dsp:txXfrm>
    </dsp:sp>
    <dsp:sp modelId="{5E3DD181-01AE-43E4-A546-EC5BD0E56F5E}">
      <dsp:nvSpPr>
        <dsp:cNvPr id="0" name=""/>
        <dsp:cNvSpPr/>
      </dsp:nvSpPr>
      <dsp:spPr>
        <a:xfrm>
          <a:off x="551485" y="3665513"/>
          <a:ext cx="718899" cy="718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DD972-61D7-438D-9229-C77EE79F5BF4}">
      <dsp:nvSpPr>
        <dsp:cNvPr id="0" name=""/>
        <dsp:cNvSpPr/>
      </dsp:nvSpPr>
      <dsp:spPr>
        <a:xfrm>
          <a:off x="437860" y="4599974"/>
          <a:ext cx="10762461" cy="5751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6501" tIns="60960" rIns="60960" bIns="60960" numCol="1" spcCol="1270" anchor="ctr" anchorCtr="0">
          <a:noAutofit/>
        </a:bodyPr>
        <a:lstStyle/>
        <a:p>
          <a:pPr marL="631825" lvl="0" indent="-631825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24.6 Маркировка, упаковка, хранение  бумажно-беловых, школьно-письменных и канцелярских товаров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860" y="4599974"/>
        <a:ext cx="10762461" cy="575119"/>
      </dsp:txXfrm>
    </dsp:sp>
    <dsp:sp modelId="{18AF94FC-584A-4239-95D9-37F7E887515E}">
      <dsp:nvSpPr>
        <dsp:cNvPr id="0" name=""/>
        <dsp:cNvSpPr/>
      </dsp:nvSpPr>
      <dsp:spPr>
        <a:xfrm>
          <a:off x="78410" y="4528084"/>
          <a:ext cx="718899" cy="718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9A556-8A88-419B-9AD8-4C67C6DE7C3C}">
      <dsp:nvSpPr>
        <dsp:cNvPr id="0" name=""/>
        <dsp:cNvSpPr/>
      </dsp:nvSpPr>
      <dsp:spPr>
        <a:xfrm>
          <a:off x="5756592" y="1161175"/>
          <a:ext cx="3944409" cy="869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524"/>
              </a:lnTo>
              <a:lnTo>
                <a:pt x="3944409" y="520524"/>
              </a:lnTo>
              <a:lnTo>
                <a:pt x="3944409" y="869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51118-2AC7-4E93-B7EE-17E177C77A36}">
      <dsp:nvSpPr>
        <dsp:cNvPr id="0" name=""/>
        <dsp:cNvSpPr/>
      </dsp:nvSpPr>
      <dsp:spPr>
        <a:xfrm>
          <a:off x="5687219" y="1161175"/>
          <a:ext cx="91440" cy="869334"/>
        </a:xfrm>
        <a:custGeom>
          <a:avLst/>
          <a:gdLst/>
          <a:ahLst/>
          <a:cxnLst/>
          <a:rect l="0" t="0" r="0" b="0"/>
          <a:pathLst>
            <a:path>
              <a:moveTo>
                <a:pt x="69372" y="0"/>
              </a:moveTo>
              <a:lnTo>
                <a:pt x="69372" y="520524"/>
              </a:lnTo>
              <a:lnTo>
                <a:pt x="45720" y="520524"/>
              </a:lnTo>
              <a:lnTo>
                <a:pt x="45720" y="869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33093-D831-4E8E-A6EE-B6A77A21AC31}">
      <dsp:nvSpPr>
        <dsp:cNvPr id="0" name=""/>
        <dsp:cNvSpPr/>
      </dsp:nvSpPr>
      <dsp:spPr>
        <a:xfrm>
          <a:off x="1661762" y="1161175"/>
          <a:ext cx="4094829" cy="869334"/>
        </a:xfrm>
        <a:custGeom>
          <a:avLst/>
          <a:gdLst/>
          <a:ahLst/>
          <a:cxnLst/>
          <a:rect l="0" t="0" r="0" b="0"/>
          <a:pathLst>
            <a:path>
              <a:moveTo>
                <a:pt x="4094829" y="0"/>
              </a:moveTo>
              <a:lnTo>
                <a:pt x="4094829" y="520524"/>
              </a:lnTo>
              <a:lnTo>
                <a:pt x="0" y="520524"/>
              </a:lnTo>
              <a:lnTo>
                <a:pt x="0" y="8693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8C315-64E3-4994-83D5-A11AF915D4A2}">
      <dsp:nvSpPr>
        <dsp:cNvPr id="0" name=""/>
        <dsp:cNvSpPr/>
      </dsp:nvSpPr>
      <dsp:spPr>
        <a:xfrm>
          <a:off x="2585893" y="360507"/>
          <a:ext cx="6341398" cy="800668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506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По светостойкости </a:t>
          </a:r>
          <a:endParaRPr lang="ru-RU" sz="3400" b="1" kern="1200" cap="none" spc="0" dirty="0">
            <a:ln w="9525"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2585893" y="360507"/>
        <a:ext cx="6341398" cy="800668"/>
      </dsp:txXfrm>
    </dsp:sp>
    <dsp:sp modelId="{322890B3-1C56-4CC8-A1A7-0BD43D4C4D5E}">
      <dsp:nvSpPr>
        <dsp:cNvPr id="0" name=""/>
        <dsp:cNvSpPr/>
      </dsp:nvSpPr>
      <dsp:spPr>
        <a:xfrm>
          <a:off x="762" y="2030509"/>
          <a:ext cx="3321999" cy="595119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506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cap="none" spc="0" smtClean="0">
              <a:ln w="13462"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rPr>
            <a:t>Светостойкие</a:t>
          </a:r>
          <a:endParaRPr lang="ru-RU" sz="3400" kern="1200" dirty="0"/>
        </a:p>
      </dsp:txBody>
      <dsp:txXfrm>
        <a:off x="762" y="2030509"/>
        <a:ext cx="3321999" cy="595119"/>
      </dsp:txXfrm>
    </dsp:sp>
    <dsp:sp modelId="{FA9A23F8-6BF9-41BF-9E73-708FD9D7670D}">
      <dsp:nvSpPr>
        <dsp:cNvPr id="0" name=""/>
        <dsp:cNvSpPr/>
      </dsp:nvSpPr>
      <dsp:spPr>
        <a:xfrm>
          <a:off x="4071940" y="2030509"/>
          <a:ext cx="3321999" cy="879715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506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cap="none" spc="0" dirty="0" smtClean="0">
              <a:ln w="13462"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rPr>
            <a:t>Среднестойкие</a:t>
          </a:r>
          <a:endParaRPr lang="ru-RU" sz="3400" kern="1200" dirty="0"/>
        </a:p>
      </dsp:txBody>
      <dsp:txXfrm>
        <a:off x="4071940" y="2030509"/>
        <a:ext cx="3321999" cy="879715"/>
      </dsp:txXfrm>
    </dsp:sp>
    <dsp:sp modelId="{E3150439-2EB9-40AF-8EE6-28517E25C845}">
      <dsp:nvSpPr>
        <dsp:cNvPr id="0" name=""/>
        <dsp:cNvSpPr/>
      </dsp:nvSpPr>
      <dsp:spPr>
        <a:xfrm>
          <a:off x="8040002" y="2030509"/>
          <a:ext cx="3321999" cy="599454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506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cap="none" spc="0" dirty="0" smtClean="0">
              <a:ln w="13462"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rPr>
            <a:t>Малостойкие</a:t>
          </a:r>
          <a:endParaRPr lang="ru-RU" sz="3400" kern="1200" dirty="0"/>
        </a:p>
      </dsp:txBody>
      <dsp:txXfrm>
        <a:off x="8040002" y="2030509"/>
        <a:ext cx="3321999" cy="5994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0AC43-9D75-462A-BDD1-C25DB865623E}">
      <dsp:nvSpPr>
        <dsp:cNvPr id="0" name=""/>
        <dsp:cNvSpPr/>
      </dsp:nvSpPr>
      <dsp:spPr>
        <a:xfrm>
          <a:off x="5736887" y="1586996"/>
          <a:ext cx="4394189" cy="64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"/>
              </a:lnTo>
              <a:lnTo>
                <a:pt x="4394189" y="384144"/>
              </a:lnTo>
              <a:lnTo>
                <a:pt x="4394189" y="64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9A556-8A88-419B-9AD8-4C67C6DE7C3C}">
      <dsp:nvSpPr>
        <dsp:cNvPr id="0" name=""/>
        <dsp:cNvSpPr/>
      </dsp:nvSpPr>
      <dsp:spPr>
        <a:xfrm>
          <a:off x="5736887" y="1586996"/>
          <a:ext cx="1427726" cy="64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44"/>
              </a:lnTo>
              <a:lnTo>
                <a:pt x="1427726" y="384144"/>
              </a:lnTo>
              <a:lnTo>
                <a:pt x="1427726" y="64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51118-2AC7-4E93-B7EE-17E177C77A36}">
      <dsp:nvSpPr>
        <dsp:cNvPr id="0" name=""/>
        <dsp:cNvSpPr/>
      </dsp:nvSpPr>
      <dsp:spPr>
        <a:xfrm>
          <a:off x="4256034" y="1586996"/>
          <a:ext cx="1480853" cy="641564"/>
        </a:xfrm>
        <a:custGeom>
          <a:avLst/>
          <a:gdLst/>
          <a:ahLst/>
          <a:cxnLst/>
          <a:rect l="0" t="0" r="0" b="0"/>
          <a:pathLst>
            <a:path>
              <a:moveTo>
                <a:pt x="1480853" y="0"/>
              </a:moveTo>
              <a:lnTo>
                <a:pt x="1480853" y="384144"/>
              </a:lnTo>
              <a:lnTo>
                <a:pt x="0" y="384144"/>
              </a:lnTo>
              <a:lnTo>
                <a:pt x="0" y="64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33093-D831-4E8E-A6EE-B6A77A21AC31}">
      <dsp:nvSpPr>
        <dsp:cNvPr id="0" name=""/>
        <dsp:cNvSpPr/>
      </dsp:nvSpPr>
      <dsp:spPr>
        <a:xfrm>
          <a:off x="1231688" y="1586996"/>
          <a:ext cx="4505198" cy="641564"/>
        </a:xfrm>
        <a:custGeom>
          <a:avLst/>
          <a:gdLst/>
          <a:ahLst/>
          <a:cxnLst/>
          <a:rect l="0" t="0" r="0" b="0"/>
          <a:pathLst>
            <a:path>
              <a:moveTo>
                <a:pt x="4505198" y="0"/>
              </a:moveTo>
              <a:lnTo>
                <a:pt x="4505198" y="384144"/>
              </a:lnTo>
              <a:lnTo>
                <a:pt x="0" y="384144"/>
              </a:lnTo>
              <a:lnTo>
                <a:pt x="0" y="64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8C315-64E3-4994-83D5-A11AF915D4A2}">
      <dsp:nvSpPr>
        <dsp:cNvPr id="0" name=""/>
        <dsp:cNvSpPr/>
      </dsp:nvSpPr>
      <dsp:spPr>
        <a:xfrm>
          <a:off x="3396924" y="996106"/>
          <a:ext cx="4679925" cy="5908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По составу</a:t>
          </a:r>
          <a:endParaRPr lang="ru-RU" sz="4000" b="1" kern="1200" cap="none" spc="0" dirty="0">
            <a:ln w="9525"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3396924" y="996106"/>
        <a:ext cx="4679925" cy="590889"/>
      </dsp:txXfrm>
    </dsp:sp>
    <dsp:sp modelId="{322890B3-1C56-4CC8-A1A7-0BD43D4C4D5E}">
      <dsp:nvSpPr>
        <dsp:cNvPr id="0" name=""/>
        <dsp:cNvSpPr/>
      </dsp:nvSpPr>
      <dsp:spPr>
        <a:xfrm>
          <a:off x="5877" y="2228561"/>
          <a:ext cx="2451621" cy="422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Акварельные</a:t>
          </a:r>
          <a:endParaRPr lang="ru-RU" sz="2700" kern="1200" dirty="0"/>
        </a:p>
      </dsp:txBody>
      <dsp:txXfrm>
        <a:off x="5877" y="2228561"/>
        <a:ext cx="2451621" cy="422549"/>
      </dsp:txXfrm>
    </dsp:sp>
    <dsp:sp modelId="{FA9A23F8-6BF9-41BF-9E73-708FD9D7670D}">
      <dsp:nvSpPr>
        <dsp:cNvPr id="0" name=""/>
        <dsp:cNvSpPr/>
      </dsp:nvSpPr>
      <dsp:spPr>
        <a:xfrm>
          <a:off x="3030223" y="2228561"/>
          <a:ext cx="2451621" cy="4423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Гуашь</a:t>
          </a:r>
          <a:endParaRPr lang="ru-RU" sz="2900" b="1" kern="1200" cap="none" spc="0" dirty="0">
            <a:ln w="13462">
              <a:prstDash val="solid"/>
            </a:ln>
            <a:effectLst>
              <a:outerShdw dist="38100" dir="2700000" algn="bl" rotWithShape="0">
                <a:schemeClr val="accent5"/>
              </a:outerShdw>
            </a:effectLst>
          </a:endParaRPr>
        </a:p>
      </dsp:txBody>
      <dsp:txXfrm>
        <a:off x="3030223" y="2228561"/>
        <a:ext cx="2451621" cy="442395"/>
      </dsp:txXfrm>
    </dsp:sp>
    <dsp:sp modelId="{E3150439-2EB9-40AF-8EE6-28517E25C845}">
      <dsp:nvSpPr>
        <dsp:cNvPr id="0" name=""/>
        <dsp:cNvSpPr/>
      </dsp:nvSpPr>
      <dsp:spPr>
        <a:xfrm>
          <a:off x="5938802" y="2228561"/>
          <a:ext cx="2451621" cy="4423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Масляные</a:t>
          </a:r>
          <a:endParaRPr lang="ru-RU" sz="2900" kern="1200" dirty="0"/>
        </a:p>
      </dsp:txBody>
      <dsp:txXfrm>
        <a:off x="5938802" y="2228561"/>
        <a:ext cx="2451621" cy="442395"/>
      </dsp:txXfrm>
    </dsp:sp>
    <dsp:sp modelId="{11A37105-FE77-4264-A937-4D0B1A14577C}">
      <dsp:nvSpPr>
        <dsp:cNvPr id="0" name=""/>
        <dsp:cNvSpPr/>
      </dsp:nvSpPr>
      <dsp:spPr>
        <a:xfrm>
          <a:off x="8905265" y="2228561"/>
          <a:ext cx="2451621" cy="4810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Темперные</a:t>
          </a:r>
          <a:endParaRPr lang="ru-RU" sz="3100" kern="1200" dirty="0"/>
        </a:p>
      </dsp:txBody>
      <dsp:txXfrm>
        <a:off x="8905265" y="2228561"/>
        <a:ext cx="2451621" cy="4810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9A556-8A88-419B-9AD8-4C67C6DE7C3C}">
      <dsp:nvSpPr>
        <dsp:cNvPr id="0" name=""/>
        <dsp:cNvSpPr/>
      </dsp:nvSpPr>
      <dsp:spPr>
        <a:xfrm>
          <a:off x="5686653" y="759961"/>
          <a:ext cx="3743869" cy="663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077"/>
              </a:lnTo>
              <a:lnTo>
                <a:pt x="3743869" y="332077"/>
              </a:lnTo>
              <a:lnTo>
                <a:pt x="3743869" y="6631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51118-2AC7-4E93-B7EE-17E177C77A36}">
      <dsp:nvSpPr>
        <dsp:cNvPr id="0" name=""/>
        <dsp:cNvSpPr/>
      </dsp:nvSpPr>
      <dsp:spPr>
        <a:xfrm>
          <a:off x="5631253" y="759961"/>
          <a:ext cx="91440" cy="663153"/>
        </a:xfrm>
        <a:custGeom>
          <a:avLst/>
          <a:gdLst/>
          <a:ahLst/>
          <a:cxnLst/>
          <a:rect l="0" t="0" r="0" b="0"/>
          <a:pathLst>
            <a:path>
              <a:moveTo>
                <a:pt x="55400" y="0"/>
              </a:moveTo>
              <a:lnTo>
                <a:pt x="55400" y="332077"/>
              </a:lnTo>
              <a:lnTo>
                <a:pt x="45720" y="332077"/>
              </a:lnTo>
              <a:lnTo>
                <a:pt x="45720" y="6631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33093-D831-4E8E-A6EE-B6A77A21AC31}">
      <dsp:nvSpPr>
        <dsp:cNvPr id="0" name=""/>
        <dsp:cNvSpPr/>
      </dsp:nvSpPr>
      <dsp:spPr>
        <a:xfrm>
          <a:off x="1800011" y="759961"/>
          <a:ext cx="3886642" cy="663153"/>
        </a:xfrm>
        <a:custGeom>
          <a:avLst/>
          <a:gdLst/>
          <a:ahLst/>
          <a:cxnLst/>
          <a:rect l="0" t="0" r="0" b="0"/>
          <a:pathLst>
            <a:path>
              <a:moveTo>
                <a:pt x="3886642" y="0"/>
              </a:moveTo>
              <a:lnTo>
                <a:pt x="3886642" y="332077"/>
              </a:lnTo>
              <a:lnTo>
                <a:pt x="0" y="332077"/>
              </a:lnTo>
              <a:lnTo>
                <a:pt x="0" y="6631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8C315-64E3-4994-83D5-A11AF915D4A2}">
      <dsp:nvSpPr>
        <dsp:cNvPr id="0" name=""/>
        <dsp:cNvSpPr/>
      </dsp:nvSpPr>
      <dsp:spPr>
        <a:xfrm>
          <a:off x="2677157" y="0"/>
          <a:ext cx="6018991" cy="759961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По консистенции:</a:t>
          </a:r>
          <a:endParaRPr lang="ru-RU" sz="3600" b="1" kern="1200" cap="none" spc="0" dirty="0">
            <a:ln w="9525">
              <a:prstDash val="solid"/>
            </a:ln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sp:txBody>
      <dsp:txXfrm>
        <a:off x="2677157" y="0"/>
        <a:ext cx="6018991" cy="759961"/>
      </dsp:txXfrm>
    </dsp:sp>
    <dsp:sp modelId="{322890B3-1C56-4CC8-A1A7-0BD43D4C4D5E}">
      <dsp:nvSpPr>
        <dsp:cNvPr id="0" name=""/>
        <dsp:cNvSpPr/>
      </dsp:nvSpPr>
      <dsp:spPr>
        <a:xfrm>
          <a:off x="223459" y="1423114"/>
          <a:ext cx="3153104" cy="564862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Сухие</a:t>
          </a:r>
          <a:r>
            <a:rPr lang="ru-RU" sz="3600" kern="1200" smtClean="0"/>
            <a:t> </a:t>
          </a:r>
          <a:endParaRPr lang="ru-RU" sz="3600" kern="1200" dirty="0"/>
        </a:p>
      </dsp:txBody>
      <dsp:txXfrm>
        <a:off x="223459" y="1423114"/>
        <a:ext cx="3153104" cy="564862"/>
      </dsp:txXfrm>
    </dsp:sp>
    <dsp:sp modelId="{FA9A23F8-6BF9-41BF-9E73-708FD9D7670D}">
      <dsp:nvSpPr>
        <dsp:cNvPr id="0" name=""/>
        <dsp:cNvSpPr/>
      </dsp:nvSpPr>
      <dsp:spPr>
        <a:xfrm>
          <a:off x="4100421" y="1423114"/>
          <a:ext cx="3153104" cy="834989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Твёрдые</a:t>
          </a:r>
          <a:endParaRPr lang="ru-RU" sz="3600" kern="1200" dirty="0"/>
        </a:p>
      </dsp:txBody>
      <dsp:txXfrm>
        <a:off x="4100421" y="1423114"/>
        <a:ext cx="3153104" cy="834989"/>
      </dsp:txXfrm>
    </dsp:sp>
    <dsp:sp modelId="{E3150439-2EB9-40AF-8EE6-28517E25C845}">
      <dsp:nvSpPr>
        <dsp:cNvPr id="0" name=""/>
        <dsp:cNvSpPr/>
      </dsp:nvSpPr>
      <dsp:spPr>
        <a:xfrm>
          <a:off x="7853970" y="1423114"/>
          <a:ext cx="3153104" cy="568977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cap="none" spc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Пастообразные</a:t>
          </a:r>
          <a:endParaRPr lang="ru-RU" sz="3600" kern="1200" dirty="0"/>
        </a:p>
      </dsp:txBody>
      <dsp:txXfrm>
        <a:off x="7853970" y="1423114"/>
        <a:ext cx="3153104" cy="5689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9A556-8A88-419B-9AD8-4C67C6DE7C3C}">
      <dsp:nvSpPr>
        <dsp:cNvPr id="0" name=""/>
        <dsp:cNvSpPr/>
      </dsp:nvSpPr>
      <dsp:spPr>
        <a:xfrm>
          <a:off x="6003968" y="911296"/>
          <a:ext cx="2880252" cy="809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6079"/>
              </a:lnTo>
              <a:lnTo>
                <a:pt x="2880252" y="436079"/>
              </a:lnTo>
              <a:lnTo>
                <a:pt x="2880252" y="8096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33093-D831-4E8E-A6EE-B6A77A21AC31}">
      <dsp:nvSpPr>
        <dsp:cNvPr id="0" name=""/>
        <dsp:cNvSpPr/>
      </dsp:nvSpPr>
      <dsp:spPr>
        <a:xfrm>
          <a:off x="2833239" y="911296"/>
          <a:ext cx="3170728" cy="809648"/>
        </a:xfrm>
        <a:custGeom>
          <a:avLst/>
          <a:gdLst/>
          <a:ahLst/>
          <a:cxnLst/>
          <a:rect l="0" t="0" r="0" b="0"/>
          <a:pathLst>
            <a:path>
              <a:moveTo>
                <a:pt x="3170728" y="0"/>
              </a:moveTo>
              <a:lnTo>
                <a:pt x="3170728" y="436079"/>
              </a:lnTo>
              <a:lnTo>
                <a:pt x="0" y="436079"/>
              </a:lnTo>
              <a:lnTo>
                <a:pt x="0" y="8096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8C315-64E3-4994-83D5-A11AF915D4A2}">
      <dsp:nvSpPr>
        <dsp:cNvPr id="0" name=""/>
        <dsp:cNvSpPr/>
      </dsp:nvSpPr>
      <dsp:spPr>
        <a:xfrm>
          <a:off x="945417" y="53795"/>
          <a:ext cx="10117100" cy="857500"/>
        </a:xfrm>
        <a:prstGeom prst="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90500"/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В зависимости от связующего вещества</a:t>
          </a:r>
          <a:endParaRPr lang="ru-RU" sz="4000" b="1" kern="1200" cap="none" spc="0" dirty="0">
            <a:ln w="9525">
              <a:prstDash val="solid"/>
            </a:ln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sp:txBody>
      <dsp:txXfrm>
        <a:off x="945417" y="53795"/>
        <a:ext cx="10117100" cy="857500"/>
      </dsp:txXfrm>
    </dsp:sp>
    <dsp:sp modelId="{322890B3-1C56-4CC8-A1A7-0BD43D4C4D5E}">
      <dsp:nvSpPr>
        <dsp:cNvPr id="0" name=""/>
        <dsp:cNvSpPr/>
      </dsp:nvSpPr>
      <dsp:spPr>
        <a:xfrm>
          <a:off x="3970" y="1720944"/>
          <a:ext cx="5658537" cy="650454"/>
        </a:xfrm>
        <a:prstGeom prst="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90500"/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Водорастворимые</a:t>
          </a:r>
          <a:endParaRPr lang="ru-RU" sz="3200" b="1" kern="1200" cap="none" spc="0" dirty="0">
            <a:ln w="9525">
              <a:prstDash val="solid"/>
            </a:ln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sp:txBody>
      <dsp:txXfrm>
        <a:off x="3970" y="1720944"/>
        <a:ext cx="5658537" cy="650454"/>
      </dsp:txXfrm>
    </dsp:sp>
    <dsp:sp modelId="{E3150439-2EB9-40AF-8EE6-28517E25C845}">
      <dsp:nvSpPr>
        <dsp:cNvPr id="0" name=""/>
        <dsp:cNvSpPr/>
      </dsp:nvSpPr>
      <dsp:spPr>
        <a:xfrm>
          <a:off x="6409646" y="1720944"/>
          <a:ext cx="4949147" cy="594419"/>
        </a:xfrm>
        <a:prstGeom prst="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90500"/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cap="none" spc="0" dirty="0" smtClean="0">
              <a:ln w="9525"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Водонерастворимые</a:t>
          </a:r>
          <a:endParaRPr lang="ru-RU" sz="4000" kern="1200" dirty="0"/>
        </a:p>
      </dsp:txBody>
      <dsp:txXfrm>
        <a:off x="6409646" y="1720944"/>
        <a:ext cx="4949147" cy="594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1FED2-B530-4F4B-ACDB-3A3DE4E131E9}">
      <dsp:nvSpPr>
        <dsp:cNvPr id="0" name=""/>
        <dsp:cNvSpPr/>
      </dsp:nvSpPr>
      <dsp:spPr>
        <a:xfrm>
          <a:off x="0" y="0"/>
          <a:ext cx="7143916" cy="6317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u="sng" kern="1200" dirty="0" smtClean="0"/>
            <a:t>По составу и назначению  изготавливают краски следующих видов:</a:t>
          </a:r>
          <a:br>
            <a:rPr lang="ru-RU" sz="3600" b="1" i="1" u="sng" kern="1200" dirty="0" smtClean="0"/>
          </a:br>
          <a:r>
            <a:rPr lang="ru-RU" sz="3000" b="0" i="1" kern="1200" dirty="0" smtClean="0"/>
            <a:t>акварель,</a:t>
          </a:r>
          <a:br>
            <a:rPr lang="ru-RU" sz="3000" b="0" i="1" kern="1200" dirty="0" smtClean="0"/>
          </a:br>
          <a:r>
            <a:rPr lang="ru-RU" sz="3000" b="0" i="1" kern="1200" dirty="0" smtClean="0"/>
            <a:t>гуашь,</a:t>
          </a:r>
          <a:br>
            <a:rPr lang="ru-RU" sz="3000" b="0" i="1" kern="1200" dirty="0" smtClean="0"/>
          </a:br>
          <a:r>
            <a:rPr lang="ru-RU" sz="3000" b="0" i="1" kern="1200" dirty="0" smtClean="0"/>
            <a:t>масляные, </a:t>
          </a:r>
          <a:br>
            <a:rPr lang="ru-RU" sz="3000" b="0" i="1" kern="1200" dirty="0" smtClean="0"/>
          </a:br>
          <a:r>
            <a:rPr lang="ru-RU" sz="3000" b="0" i="1" kern="1200" dirty="0" smtClean="0"/>
            <a:t>темпера,</a:t>
          </a:r>
          <a:br>
            <a:rPr lang="ru-RU" sz="3000" b="0" i="1" kern="1200" dirty="0" smtClean="0"/>
          </a:br>
          <a:r>
            <a:rPr lang="ru-RU" sz="3000" b="0" i="1" kern="1200" dirty="0" smtClean="0"/>
            <a:t>пигментные.</a:t>
          </a:r>
          <a:br>
            <a:rPr lang="ru-RU" sz="3000" b="0" i="1" kern="1200" dirty="0" smtClean="0"/>
          </a:br>
          <a:r>
            <a:rPr lang="ru-RU" sz="3600" b="1" i="1" u="sng" kern="1200" dirty="0" smtClean="0"/>
            <a:t>По консистенции:</a:t>
          </a:r>
          <a:br>
            <a:rPr lang="ru-RU" sz="3600" b="1" i="1" u="sng" kern="1200" dirty="0" smtClean="0"/>
          </a:br>
          <a:r>
            <a:rPr lang="ru-RU" sz="3000" b="0" i="1" kern="1200" dirty="0" smtClean="0"/>
            <a:t>жидкие,</a:t>
          </a:r>
          <a:br>
            <a:rPr lang="ru-RU" sz="3000" b="0" i="1" kern="1200" dirty="0" smtClean="0"/>
          </a:br>
          <a:r>
            <a:rPr lang="ru-RU" sz="3000" b="0" i="1" kern="1200" dirty="0" smtClean="0"/>
            <a:t>сухие.</a:t>
          </a:r>
          <a:br>
            <a:rPr lang="ru-RU" sz="3000" b="0" i="1" kern="1200" dirty="0" smtClean="0"/>
          </a:br>
          <a:endParaRPr lang="ru-RU" sz="3000" i="1" kern="1200" dirty="0"/>
        </a:p>
      </dsp:txBody>
      <dsp:txXfrm>
        <a:off x="185038" y="185038"/>
        <a:ext cx="6773840" cy="5947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5C3E1-819E-40BB-BC8C-4E359C624EB0}">
      <dsp:nvSpPr>
        <dsp:cNvPr id="0" name=""/>
        <dsp:cNvSpPr/>
      </dsp:nvSpPr>
      <dsp:spPr>
        <a:xfrm>
          <a:off x="0" y="56601"/>
          <a:ext cx="10261190" cy="14812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b="0" i="0" kern="1200" dirty="0" smtClean="0"/>
            <a:t>Акварельные</a:t>
          </a:r>
          <a:r>
            <a:rPr lang="ru-RU" sz="7200" b="0" i="0" kern="1200" dirty="0" smtClean="0"/>
            <a:t> краски</a:t>
          </a:r>
          <a:endParaRPr lang="ru-RU" sz="7200" kern="1200" dirty="0"/>
        </a:p>
      </dsp:txBody>
      <dsp:txXfrm>
        <a:off x="72309" y="128910"/>
        <a:ext cx="10116572" cy="13366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812D6-18CF-4BE4-AF69-03FBE2D63635}">
      <dsp:nvSpPr>
        <dsp:cNvPr id="0" name=""/>
        <dsp:cNvSpPr/>
      </dsp:nvSpPr>
      <dsp:spPr>
        <a:xfrm>
          <a:off x="0" y="1156"/>
          <a:ext cx="9346789" cy="11826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200" b="0" i="0" kern="1200" dirty="0" smtClean="0"/>
            <a:t>Гуашевые краски</a:t>
          </a:r>
          <a:endParaRPr lang="ru-RU" sz="7200" kern="1200" dirty="0"/>
        </a:p>
      </dsp:txBody>
      <dsp:txXfrm>
        <a:off x="57732" y="58888"/>
        <a:ext cx="9231325" cy="10671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286F-1AAC-456D-81FA-463A79496AF6}">
      <dsp:nvSpPr>
        <dsp:cNvPr id="0" name=""/>
        <dsp:cNvSpPr/>
      </dsp:nvSpPr>
      <dsp:spPr>
        <a:xfrm>
          <a:off x="0" y="0"/>
          <a:ext cx="10136499" cy="1185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b="0" i="0" kern="1200" dirty="0" smtClean="0"/>
            <a:t>Пальчиковые краски</a:t>
          </a:r>
          <a:endParaRPr lang="ru-RU" sz="6600" kern="1200" dirty="0"/>
        </a:p>
      </dsp:txBody>
      <dsp:txXfrm>
        <a:off x="57850" y="57850"/>
        <a:ext cx="10020799" cy="10693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EBB5A-C1A7-43AD-AA92-E67C3014D09E}">
      <dsp:nvSpPr>
        <dsp:cNvPr id="0" name=""/>
        <dsp:cNvSpPr/>
      </dsp:nvSpPr>
      <dsp:spPr>
        <a:xfrm>
          <a:off x="0" y="1001"/>
          <a:ext cx="9319080" cy="1171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b="0" i="0" kern="1200" dirty="0" smtClean="0"/>
            <a:t>Витражные краски</a:t>
          </a:r>
          <a:endParaRPr lang="ru-RU" sz="6600" kern="1200" dirty="0"/>
        </a:p>
      </dsp:txBody>
      <dsp:txXfrm>
        <a:off x="57182" y="58183"/>
        <a:ext cx="9204716" cy="1057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476ED-A22A-4D54-8192-10A4B4956ED4}">
      <dsp:nvSpPr>
        <dsp:cNvPr id="0" name=""/>
        <dsp:cNvSpPr/>
      </dsp:nvSpPr>
      <dsp:spPr>
        <a:xfrm>
          <a:off x="0" y="709207"/>
          <a:ext cx="9803989" cy="11648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b="0" i="0" kern="1200" dirty="0" smtClean="0"/>
            <a:t>Текстильные краски</a:t>
          </a:r>
          <a:endParaRPr lang="ru-RU" sz="6600" kern="1200" dirty="0"/>
        </a:p>
      </dsp:txBody>
      <dsp:txXfrm>
        <a:off x="56862" y="766069"/>
        <a:ext cx="9690265" cy="10511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56B00-57B6-4D2C-BA45-49E473D92CC1}">
      <dsp:nvSpPr>
        <dsp:cNvPr id="0" name=""/>
        <dsp:cNvSpPr/>
      </dsp:nvSpPr>
      <dsp:spPr>
        <a:xfrm>
          <a:off x="121563" y="862071"/>
          <a:ext cx="9859049" cy="1131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b="0" i="0" kern="1200" dirty="0" smtClean="0"/>
            <a:t>Кисти для рисования</a:t>
          </a:r>
          <a:endParaRPr lang="ru-RU" sz="6600" kern="1200" dirty="0"/>
        </a:p>
      </dsp:txBody>
      <dsp:txXfrm>
        <a:off x="176801" y="917309"/>
        <a:ext cx="9748573" cy="10210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349A9-B8D4-44F6-8B06-4071A6BED5B2}">
      <dsp:nvSpPr>
        <dsp:cNvPr id="0" name=""/>
        <dsp:cNvSpPr/>
      </dsp:nvSpPr>
      <dsp:spPr>
        <a:xfrm>
          <a:off x="0" y="0"/>
          <a:ext cx="7351737" cy="6345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1" u="sng" kern="1200" dirty="0" smtClean="0">
              <a:latin typeface="Comic Sans MS" panose="030F0702030302020204" pitchFamily="66" charset="0"/>
            </a:rPr>
            <a:t>По назначению кисти подразделяются на:</a:t>
          </a:r>
          <a:br>
            <a:rPr lang="ru-RU" sz="4800" b="1" i="1" u="sng" kern="1200" dirty="0" smtClean="0">
              <a:latin typeface="Comic Sans MS" panose="030F0702030302020204" pitchFamily="66" charset="0"/>
            </a:rPr>
          </a:br>
          <a:r>
            <a:rPr lang="ru-RU" sz="4800" b="0" i="1" kern="1200" dirty="0" smtClean="0">
              <a:latin typeface="Comic Sans MS" panose="030F0702030302020204" pitchFamily="66" charset="0"/>
            </a:rPr>
            <a:t>живописные, </a:t>
          </a:r>
          <a:br>
            <a:rPr lang="ru-RU" sz="4800" b="0" i="1" kern="1200" dirty="0" smtClean="0">
              <a:latin typeface="Comic Sans MS" panose="030F0702030302020204" pitchFamily="66" charset="0"/>
            </a:rPr>
          </a:br>
          <a:r>
            <a:rPr lang="ru-RU" sz="4800" b="0" i="1" kern="1200" dirty="0" smtClean="0">
              <a:latin typeface="Comic Sans MS" panose="030F0702030302020204" pitchFamily="66" charset="0"/>
            </a:rPr>
            <a:t>оформительские, </a:t>
          </a:r>
          <a:br>
            <a:rPr lang="ru-RU" sz="4800" b="0" i="1" kern="1200" dirty="0" smtClean="0">
              <a:latin typeface="Comic Sans MS" panose="030F0702030302020204" pitchFamily="66" charset="0"/>
            </a:rPr>
          </a:br>
          <a:r>
            <a:rPr lang="ru-RU" sz="4800" b="0" i="1" kern="1200" dirty="0" smtClean="0">
              <a:latin typeface="Comic Sans MS" panose="030F0702030302020204" pitchFamily="66" charset="0"/>
            </a:rPr>
            <a:t>ученические.</a:t>
          </a:r>
          <a:endParaRPr lang="ru-RU" sz="4800" kern="1200" dirty="0">
            <a:latin typeface="Comic Sans MS" panose="030F0702030302020204" pitchFamily="66" charset="0"/>
          </a:endParaRPr>
        </a:p>
      </dsp:txBody>
      <dsp:txXfrm>
        <a:off x="309755" y="309755"/>
        <a:ext cx="6732227" cy="5725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2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83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1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99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95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754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8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57C68-6858-44D3-BD48-CA02E079CE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376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9.jpeg"/><Relationship Id="rId4" Type="http://schemas.openxmlformats.org/officeDocument/2006/relationships/image" Target="../media/image3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8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9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2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9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gi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24. Школьно-письменные и канцелярские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407250"/>
              </p:ext>
            </p:extLst>
          </p:nvPr>
        </p:nvGraphicFramePr>
        <p:xfrm>
          <a:off x="754309" y="2821940"/>
          <a:ext cx="5919470" cy="1493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9055">
                  <a:extLst>
                    <a:ext uri="{9D8B030D-6E8A-4147-A177-3AD203B41FA5}">
                      <a16:colId xmlns:a16="http://schemas.microsoft.com/office/drawing/2014/main" val="1759225438"/>
                    </a:ext>
                  </a:extLst>
                </a:gridCol>
                <a:gridCol w="2722245">
                  <a:extLst>
                    <a:ext uri="{9D8B030D-6E8A-4147-A177-3AD203B41FA5}">
                      <a16:colId xmlns:a16="http://schemas.microsoft.com/office/drawing/2014/main" val="3444273895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2738908016"/>
                    </a:ext>
                  </a:extLst>
                </a:gridCol>
              </a:tblGrid>
              <a:tr h="50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кнопочной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механикой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-одним нажатием кнопки пишущий узел освобождается, вторым нажатием - прячется в корпус. При этом колпачок и корпус не двигаются.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741234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141130"/>
              </p:ext>
            </p:extLst>
          </p:nvPr>
        </p:nvGraphicFramePr>
        <p:xfrm>
          <a:off x="754309" y="35314"/>
          <a:ext cx="5919470" cy="2773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9055">
                  <a:extLst>
                    <a:ext uri="{9D8B030D-6E8A-4147-A177-3AD203B41FA5}">
                      <a16:colId xmlns:a16="http://schemas.microsoft.com/office/drawing/2014/main" val="2069603653"/>
                    </a:ext>
                  </a:extLst>
                </a:gridCol>
                <a:gridCol w="2722245">
                  <a:extLst>
                    <a:ext uri="{9D8B030D-6E8A-4147-A177-3AD203B41FA5}">
                      <a16:colId xmlns:a16="http://schemas.microsoft.com/office/drawing/2014/main" val="1908429603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3390461107"/>
                    </a:ext>
                  </a:extLst>
                </a:gridCol>
              </a:tblGrid>
              <a:tr h="9664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колпачковой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механикой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-действует точно так же, как и кнопочная механика, но с одной разницей - колпачок при этом движется относительно корпуса.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5460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поворотной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механикой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-  для освобождения пишущего узла колпачок поворачивается на небольшой угол вокруг своей оси, обратным поворотом узел становится на прежнее место.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3897859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882508"/>
              </p:ext>
            </p:extLst>
          </p:nvPr>
        </p:nvGraphicFramePr>
        <p:xfrm>
          <a:off x="754309" y="4389066"/>
          <a:ext cx="5919470" cy="19202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51300">
                  <a:extLst>
                    <a:ext uri="{9D8B030D-6E8A-4147-A177-3AD203B41FA5}">
                      <a16:colId xmlns:a16="http://schemas.microsoft.com/office/drawing/2014/main" val="3550295615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113700072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Перьевые ручки: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35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</a:rPr>
                        <a:t>С  поршневым  механизмом для заправки чернилами из флакона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869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</a:rPr>
                        <a:t>Со сменными   чернильными картриджами.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3751880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</a:rPr>
                        <a:t>Универсальные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09045"/>
                  </a:ext>
                </a:extLst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40" y="174361"/>
            <a:ext cx="14382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7" y="1482812"/>
            <a:ext cx="1439862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8120484" y="1429844"/>
            <a:ext cx="273050" cy="569913"/>
          </a:xfrm>
          <a:custGeom>
            <a:avLst/>
            <a:gdLst>
              <a:gd name="T0" fmla="*/ 3 w 335"/>
              <a:gd name="T1" fmla="*/ 149 h 717"/>
              <a:gd name="T2" fmla="*/ 48 w 335"/>
              <a:gd name="T3" fmla="*/ 59 h 717"/>
              <a:gd name="T4" fmla="*/ 111 w 335"/>
              <a:gd name="T5" fmla="*/ 14 h 717"/>
              <a:gd name="T6" fmla="*/ 156 w 335"/>
              <a:gd name="T7" fmla="*/ 2 h 717"/>
              <a:gd name="T8" fmla="*/ 219 w 335"/>
              <a:gd name="T9" fmla="*/ 29 h 717"/>
              <a:gd name="T10" fmla="*/ 273 w 335"/>
              <a:gd name="T11" fmla="*/ 95 h 717"/>
              <a:gd name="T12" fmla="*/ 309 w 335"/>
              <a:gd name="T13" fmla="*/ 182 h 717"/>
              <a:gd name="T14" fmla="*/ 330 w 335"/>
              <a:gd name="T15" fmla="*/ 284 h 717"/>
              <a:gd name="T16" fmla="*/ 330 w 335"/>
              <a:gd name="T17" fmla="*/ 443 h 717"/>
              <a:gd name="T18" fmla="*/ 297 w 335"/>
              <a:gd name="T19" fmla="*/ 560 h 717"/>
              <a:gd name="T20" fmla="*/ 258 w 335"/>
              <a:gd name="T21" fmla="*/ 644 h 717"/>
              <a:gd name="T22" fmla="*/ 216 w 335"/>
              <a:gd name="T23" fmla="*/ 692 h 717"/>
              <a:gd name="T24" fmla="*/ 150 w 335"/>
              <a:gd name="T25" fmla="*/ 716 h 717"/>
              <a:gd name="T26" fmla="*/ 87 w 335"/>
              <a:gd name="T27" fmla="*/ 683 h 717"/>
              <a:gd name="T28" fmla="*/ 39 w 335"/>
              <a:gd name="T29" fmla="*/ 629 h 717"/>
              <a:gd name="T30" fmla="*/ 0 w 335"/>
              <a:gd name="T31" fmla="*/ 548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5" h="717">
                <a:moveTo>
                  <a:pt x="3" y="149"/>
                </a:moveTo>
                <a:cubicBezTo>
                  <a:pt x="16" y="115"/>
                  <a:pt x="30" y="81"/>
                  <a:pt x="48" y="59"/>
                </a:cubicBezTo>
                <a:cubicBezTo>
                  <a:pt x="66" y="37"/>
                  <a:pt x="93" y="23"/>
                  <a:pt x="111" y="14"/>
                </a:cubicBezTo>
                <a:cubicBezTo>
                  <a:pt x="129" y="5"/>
                  <a:pt x="138" y="0"/>
                  <a:pt x="156" y="2"/>
                </a:cubicBezTo>
                <a:cubicBezTo>
                  <a:pt x="174" y="4"/>
                  <a:pt x="200" y="14"/>
                  <a:pt x="219" y="29"/>
                </a:cubicBezTo>
                <a:cubicBezTo>
                  <a:pt x="238" y="44"/>
                  <a:pt x="258" y="69"/>
                  <a:pt x="273" y="95"/>
                </a:cubicBezTo>
                <a:cubicBezTo>
                  <a:pt x="288" y="121"/>
                  <a:pt x="300" y="151"/>
                  <a:pt x="309" y="182"/>
                </a:cubicBezTo>
                <a:cubicBezTo>
                  <a:pt x="318" y="213"/>
                  <a:pt x="327" y="240"/>
                  <a:pt x="330" y="284"/>
                </a:cubicBezTo>
                <a:cubicBezTo>
                  <a:pt x="333" y="328"/>
                  <a:pt x="335" y="397"/>
                  <a:pt x="330" y="443"/>
                </a:cubicBezTo>
                <a:cubicBezTo>
                  <a:pt x="325" y="489"/>
                  <a:pt x="309" y="527"/>
                  <a:pt x="297" y="560"/>
                </a:cubicBezTo>
                <a:cubicBezTo>
                  <a:pt x="285" y="593"/>
                  <a:pt x="271" y="622"/>
                  <a:pt x="258" y="644"/>
                </a:cubicBezTo>
                <a:cubicBezTo>
                  <a:pt x="245" y="666"/>
                  <a:pt x="234" y="680"/>
                  <a:pt x="216" y="692"/>
                </a:cubicBezTo>
                <a:cubicBezTo>
                  <a:pt x="198" y="704"/>
                  <a:pt x="171" y="717"/>
                  <a:pt x="150" y="716"/>
                </a:cubicBezTo>
                <a:cubicBezTo>
                  <a:pt x="129" y="715"/>
                  <a:pt x="105" y="698"/>
                  <a:pt x="87" y="683"/>
                </a:cubicBezTo>
                <a:cubicBezTo>
                  <a:pt x="69" y="668"/>
                  <a:pt x="53" y="651"/>
                  <a:pt x="39" y="629"/>
                </a:cubicBezTo>
                <a:cubicBezTo>
                  <a:pt x="25" y="607"/>
                  <a:pt x="6" y="561"/>
                  <a:pt x="0" y="54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99" y="3133988"/>
            <a:ext cx="14382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71" y="4654584"/>
            <a:ext cx="18764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71" y="5149918"/>
            <a:ext cx="15621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36900" y="3111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136900" y="3568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Питер Арт Серв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58" y="833716"/>
            <a:ext cx="6944472" cy="49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88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518" y="332347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6. Грунтовый </a:t>
            </a:r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холст и картон</a:t>
            </a:r>
          </a:p>
        </p:txBody>
      </p:sp>
    </p:spTree>
    <p:extLst>
      <p:ext uri="{BB962C8B-B14F-4D97-AF65-F5344CB8AC3E}">
        <p14:creationId xmlns:p14="http://schemas.microsoft.com/office/powerpoint/2010/main" val="1753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Холсты грунтованные на картоне Фаин Арт купи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8" y="564777"/>
            <a:ext cx="5290483" cy="43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Холст грунтованный на картоне BRAUBERG, 30*40см, 100% хлопок, мелкое зерно, 1906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40" y="925792"/>
            <a:ext cx="4572000" cy="54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735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24.4 Школьные товары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627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034" y="214291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К школьным товарам относятся : </a:t>
            </a:r>
            <a:r>
              <a:rPr lang="ru-RU" sz="2400" dirty="0"/>
              <a:t>мелки, пеналы, счетные палочки, точилки для карандашей.</a:t>
            </a:r>
          </a:p>
        </p:txBody>
      </p:sp>
      <p:pic>
        <p:nvPicPr>
          <p:cNvPr id="8" name="Рисунок 7" descr="pe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000108"/>
            <a:ext cx="32147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9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8" y="4000504"/>
            <a:ext cx="3214680" cy="2571744"/>
          </a:xfrm>
          <a:prstGeom prst="rect">
            <a:avLst/>
          </a:prstGeom>
        </p:spPr>
      </p:pic>
      <p:pic>
        <p:nvPicPr>
          <p:cNvPr id="7" name="Рисунок 6" descr="50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9852" y="3786190"/>
            <a:ext cx="3714776" cy="2786082"/>
          </a:xfrm>
          <a:prstGeom prst="rect">
            <a:avLst/>
          </a:prstGeom>
        </p:spPr>
      </p:pic>
      <p:pic>
        <p:nvPicPr>
          <p:cNvPr id="5" name="Рисунок 4" descr="2_en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59" y="1214422"/>
            <a:ext cx="3071834" cy="26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38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400">
                <a:latin typeface="Times New Roman" panose="02020603050405020304" pitchFamily="18" charset="0"/>
              </a:rPr>
              <a:t>Школьные товары включает подгруппы: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600201"/>
            <a:ext cx="8642350" cy="492442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Пеналы;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Точилки для карандашей. Существуют ручные ( с деревянным корпусом, с пластмассовым корпусом и металлическим корпусом), механические точилки и наждачные бруски.  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Счетные палочки;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Ранцы и ученические портфели;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Школьные мелки и др.</a:t>
            </a:r>
          </a:p>
          <a:p>
            <a:pPr eaLnBrk="1" hangingPunct="1">
              <a:buFontTx/>
              <a:buChar char="-"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451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992313" y="-387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</a:rPr>
              <a:t>Школьные товары</a:t>
            </a:r>
            <a:endParaRPr lang="ru-RU" altLang="ru-RU" smtClean="0"/>
          </a:p>
        </p:txBody>
      </p:sp>
      <p:pic>
        <p:nvPicPr>
          <p:cNvPr id="4710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574675"/>
            <a:ext cx="521811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74676"/>
            <a:ext cx="41338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939926" y="5922964"/>
            <a:ext cx="4392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Пеналы</a:t>
            </a:r>
          </a:p>
        </p:txBody>
      </p:sp>
      <p:pic>
        <p:nvPicPr>
          <p:cNvPr id="4711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4387850"/>
            <a:ext cx="3922712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4699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6975"/>
            <a:ext cx="47625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692151"/>
            <a:ext cx="44069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4" y="692150"/>
            <a:ext cx="472598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41751"/>
            <a:ext cx="43815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4"/>
          <p:cNvSpPr txBox="1">
            <a:spLocks noChangeArrowheads="1"/>
          </p:cNvSpPr>
          <p:nvPr/>
        </p:nvSpPr>
        <p:spPr bwMode="auto">
          <a:xfrm>
            <a:off x="4151314" y="115889"/>
            <a:ext cx="388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/>
              <a:t>Мелки</a:t>
            </a:r>
          </a:p>
        </p:txBody>
      </p:sp>
    </p:spTree>
    <p:extLst>
      <p:ext uri="{BB962C8B-B14F-4D97-AF65-F5344CB8AC3E}">
        <p14:creationId xmlns:p14="http://schemas.microsoft.com/office/powerpoint/2010/main" val="21801569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3359150" y="260351"/>
            <a:ext cx="547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/>
              <a:t>Счётные палочки</a:t>
            </a:r>
          </a:p>
        </p:txBody>
      </p:sp>
      <p:pic>
        <p:nvPicPr>
          <p:cNvPr id="4915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3151188"/>
            <a:ext cx="51847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565526"/>
            <a:ext cx="42846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88951"/>
            <a:ext cx="41275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6613"/>
            <a:ext cx="35671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2676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ru-RU" altLang="ru-RU" smtClean="0"/>
              <a:t>Кассы букв и цифр</a:t>
            </a:r>
          </a:p>
        </p:txBody>
      </p:sp>
      <p:pic>
        <p:nvPicPr>
          <p:cNvPr id="5017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3716338"/>
            <a:ext cx="4662488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6338"/>
            <a:ext cx="44640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811214"/>
            <a:ext cx="46863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1213"/>
            <a:ext cx="446405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4425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13262"/>
              </p:ext>
            </p:extLst>
          </p:nvPr>
        </p:nvGraphicFramePr>
        <p:xfrm>
          <a:off x="341766" y="3022872"/>
          <a:ext cx="5063490" cy="640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38885">
                  <a:extLst>
                    <a:ext uri="{9D8B030D-6E8A-4147-A177-3AD203B41FA5}">
                      <a16:colId xmlns:a16="http://schemas.microsoft.com/office/drawing/2014/main" val="3763799649"/>
                    </a:ext>
                  </a:extLst>
                </a:gridCol>
                <a:gridCol w="1576705">
                  <a:extLst>
                    <a:ext uri="{9D8B030D-6E8A-4147-A177-3AD203B41FA5}">
                      <a16:colId xmlns:a16="http://schemas.microsoft.com/office/drawing/2014/main" val="21066429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152255291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1349724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</a:rPr>
                        <a:t>Штучные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>
                          <a:effectLst/>
                        </a:rPr>
                        <a:t>Наборы  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081"/>
                  </a:ext>
                </a:extLst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1766" y="195481"/>
            <a:ext cx="8176506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цвету чернил: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Одноцветные (синие, черные, фиолетовые, красные, зеленые, яркие)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Многоцветные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отделке: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прозрачным корпусом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корпусом, окрашенным в различные цвета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хромированным корпусом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лаковым корпусом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цветной лакированной  эмалью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отделкой кожей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1766" y="2358727"/>
            <a:ext cx="56082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 посеребренным или позолоченным корпусом 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комплектности: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919288" y="1588"/>
            <a:ext cx="8229600" cy="1143000"/>
          </a:xfrm>
        </p:spPr>
        <p:txBody>
          <a:bodyPr/>
          <a:lstStyle/>
          <a:p>
            <a:r>
              <a:rPr lang="ru-RU" altLang="ru-RU" smtClean="0"/>
              <a:t>Точилки</a:t>
            </a:r>
          </a:p>
        </p:txBody>
      </p:sp>
      <p:pic>
        <p:nvPicPr>
          <p:cNvPr id="5120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908050"/>
            <a:ext cx="47450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0"/>
            <a:ext cx="442753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076700"/>
            <a:ext cx="471646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6700"/>
            <a:ext cx="44275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7489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97226"/>
            <a:ext cx="42846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-12700"/>
            <a:ext cx="4292601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1" y="3197226"/>
            <a:ext cx="41116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5400"/>
            <a:ext cx="30607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7"/>
          <p:cNvSpPr txBox="1">
            <a:spLocks noChangeArrowheads="1"/>
          </p:cNvSpPr>
          <p:nvPr/>
        </p:nvSpPr>
        <p:spPr bwMode="auto">
          <a:xfrm>
            <a:off x="8955089" y="1449388"/>
            <a:ext cx="1692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Ранцы для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1233999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501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24.5 Канцелярские товары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627-629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500042"/>
            <a:ext cx="8686800" cy="838200"/>
          </a:xfrm>
        </p:spPr>
        <p:txBody>
          <a:bodyPr>
            <a:normAutofit/>
          </a:bodyPr>
          <a:lstStyle/>
          <a:p>
            <a:r>
              <a:rPr lang="ru-RU" sz="4000" dirty="0"/>
              <a:t>Канцелярские товары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28800" y="1554163"/>
            <a:ext cx="88392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/>
              <a:t>	К канцелярским товарам относят: кнопки канцелярские,  скрепки, булавки, дыроколы, канцелярский клей, сургуч, штемпельная краска, ленты для пишущих машин.</a:t>
            </a:r>
          </a:p>
          <a:p>
            <a:pPr>
              <a:buNone/>
            </a:pPr>
            <a:r>
              <a:rPr lang="ru-RU" sz="2800" b="1" dirty="0"/>
              <a:t>   Классификация: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По назначению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По конструкции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По размерам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По отделке</a:t>
            </a:r>
          </a:p>
        </p:txBody>
      </p:sp>
      <p:pic>
        <p:nvPicPr>
          <p:cNvPr id="4" name="Рисунок 3" descr="2-kompleksnoe-obsluzhivanie-ofisov-po-g-kievu-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6" y="2928935"/>
            <a:ext cx="3357586" cy="36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1158" y="285729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Кнопки</a:t>
            </a:r>
            <a:r>
              <a:rPr lang="ru-RU" sz="2800" dirty="0"/>
              <a:t> имеют закрытую, выпуклую головку круглой формы, покрытую цветными эмалями.</a:t>
            </a:r>
          </a:p>
        </p:txBody>
      </p:sp>
      <p:pic>
        <p:nvPicPr>
          <p:cNvPr id="8" name="Рисунок 7" descr="68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20" y="1500174"/>
            <a:ext cx="4643470" cy="3500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380" y="14287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cs typeface="Aharoni" pitchFamily="2" charset="-79"/>
              </a:rPr>
              <a:t>Разновидностью являются </a:t>
            </a:r>
            <a:r>
              <a:rPr lang="ru-RU" sz="2000" i="1" dirty="0">
                <a:cs typeface="Aharoni" pitchFamily="2" charset="-79"/>
              </a:rPr>
              <a:t>кнопки-гвоздики</a:t>
            </a:r>
            <a:r>
              <a:rPr lang="ru-RU" sz="2000" dirty="0">
                <a:cs typeface="Aharoni" pitchFamily="2" charset="-79"/>
              </a:rPr>
              <a:t>.</a:t>
            </a:r>
          </a:p>
        </p:txBody>
      </p:sp>
      <p:pic>
        <p:nvPicPr>
          <p:cNvPr id="10" name="Рисунок 9" descr="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90" y="2500306"/>
            <a:ext cx="3714776" cy="32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1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81158" y="214290"/>
            <a:ext cx="8286808" cy="6215106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Скрепки</a:t>
            </a:r>
            <a:r>
              <a:rPr lang="ru-RU" dirty="0" smtClean="0"/>
              <a:t> предназначены для скрепления бумаги. </a:t>
            </a:r>
          </a:p>
          <a:p>
            <a:pPr>
              <a:buNone/>
            </a:pPr>
            <a:endParaRPr lang="ru-RU" sz="2800" i="1" dirty="0"/>
          </a:p>
          <a:p>
            <a:pPr>
              <a:buNone/>
            </a:pPr>
            <a:r>
              <a:rPr lang="ru-RU" sz="2800" i="1" dirty="0"/>
              <a:t>Классифицируются скрепки:</a:t>
            </a:r>
          </a:p>
          <a:p>
            <a:pPr>
              <a:buNone/>
            </a:pPr>
            <a:r>
              <a:rPr lang="ru-RU" dirty="0" smtClean="0"/>
              <a:t>1.По форме: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треугольные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фигурные («бабочка»)</a:t>
            </a:r>
          </a:p>
          <a:p>
            <a:pPr>
              <a:buNone/>
            </a:pPr>
            <a:r>
              <a:rPr lang="ru-RU" dirty="0" smtClean="0"/>
              <a:t>2.По покрытию: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никелированные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покрытые цветными эмалями</a:t>
            </a:r>
          </a:p>
          <a:p>
            <a:pPr>
              <a:buNone/>
            </a:pPr>
            <a:r>
              <a:rPr lang="ru-RU" dirty="0" smtClean="0"/>
              <a:t>3.По размерам: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треугольные (25,28,33 мм)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фигурные (28,33 мм)</a:t>
            </a:r>
            <a:endParaRPr lang="ru-RU" dirty="0"/>
          </a:p>
        </p:txBody>
      </p:sp>
      <p:pic>
        <p:nvPicPr>
          <p:cNvPr id="4" name="Рисунок 3" descr="0ff6c5c6-fe1e-11e4-8a76-f83932214059_0ff6c5c9-fe1e-11e4-8a76-f839322140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4" y="1285861"/>
            <a:ext cx="2575980" cy="1806401"/>
          </a:xfrm>
          <a:prstGeom prst="rect">
            <a:avLst/>
          </a:prstGeom>
        </p:spPr>
      </p:pic>
      <p:pic>
        <p:nvPicPr>
          <p:cNvPr id="5" name="Рисунок 4" descr="7c69f77dd4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4628" y="3857628"/>
            <a:ext cx="2752414" cy="22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81158" y="214290"/>
            <a:ext cx="8501122" cy="235745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Дыроколы</a:t>
            </a:r>
            <a:r>
              <a:rPr lang="ru-RU" dirty="0" smtClean="0"/>
              <a:t> предназначены для пробивания отверстий в листах бумаги.</a:t>
            </a:r>
          </a:p>
          <a:p>
            <a:pPr algn="just">
              <a:buNone/>
            </a:pPr>
            <a:r>
              <a:rPr lang="ru-RU" i="1" dirty="0" smtClean="0"/>
              <a:t>	По конструкции могут быть: </a:t>
            </a:r>
            <a:r>
              <a:rPr lang="ru-RU" dirty="0" smtClean="0"/>
              <a:t>классические, с измерительной ланкой, системой блокирования в закрытом состоянии.</a:t>
            </a:r>
            <a:endParaRPr lang="ru-RU" dirty="0"/>
          </a:p>
        </p:txBody>
      </p:sp>
      <p:pic>
        <p:nvPicPr>
          <p:cNvPr id="4" name="Рисунок 3" descr="54031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59" y="2643183"/>
            <a:ext cx="4091915" cy="3429025"/>
          </a:xfrm>
          <a:prstGeom prst="rect">
            <a:avLst/>
          </a:prstGeom>
        </p:spPr>
      </p:pic>
      <p:pic>
        <p:nvPicPr>
          <p:cNvPr id="5" name="Рисунок 4" descr="818062_v01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14" y="2571744"/>
            <a:ext cx="3429024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81158" y="214290"/>
            <a:ext cx="4500594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</a:t>
            </a:r>
            <a:r>
              <a:rPr lang="ru-RU" b="1" dirty="0" err="1" smtClean="0"/>
              <a:t>Степлеры</a:t>
            </a:r>
            <a:r>
              <a:rPr lang="ru-RU" dirty="0" smtClean="0"/>
              <a:t> предназначены для скрепления (сшивания) листов бумаги.</a:t>
            </a:r>
          </a:p>
          <a:p>
            <a:pPr>
              <a:buNone/>
            </a:pPr>
            <a:r>
              <a:rPr lang="ru-RU" i="1" dirty="0" smtClean="0"/>
              <a:t>	В зависимости от размера </a:t>
            </a:r>
            <a:r>
              <a:rPr lang="ru-RU" dirty="0" smtClean="0"/>
              <a:t>скоб они могут сшивать от 2 до 12 листов.</a:t>
            </a:r>
          </a:p>
          <a:p>
            <a:pPr>
              <a:buNone/>
            </a:pPr>
            <a:r>
              <a:rPr lang="ru-RU" i="1" dirty="0" smtClean="0"/>
              <a:t>	По величине раскрытия:</a:t>
            </a:r>
            <a:r>
              <a:rPr lang="ru-RU" dirty="0" smtClean="0"/>
              <a:t> 20,30,35,50,55,60 мм.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b="1" dirty="0" err="1" smtClean="0"/>
              <a:t>Антистеплер</a:t>
            </a:r>
            <a:r>
              <a:rPr lang="ru-RU" dirty="0" smtClean="0"/>
              <a:t> предназначен для удаления скоб из сшитых листов бумаги.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28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4" y="785794"/>
            <a:ext cx="3660628" cy="2643182"/>
          </a:xfrm>
          <a:prstGeom prst="rect">
            <a:avLst/>
          </a:prstGeom>
        </p:spPr>
      </p:pic>
      <p:pic>
        <p:nvPicPr>
          <p:cNvPr id="5" name="Рисунок 4" descr="1426833341_19582641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90" y="3286125"/>
            <a:ext cx="3786214" cy="32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802" y="3571852"/>
            <a:ext cx="5715040" cy="3286148"/>
          </a:xfrm>
          <a:prstGeom prst="rect">
            <a:avLst/>
          </a:prstGeom>
        </p:spPr>
      </p:pic>
      <p:pic>
        <p:nvPicPr>
          <p:cNvPr id="5" name="Рисунок 4" descr="10-232-3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786" y="3357563"/>
            <a:ext cx="2571768" cy="211316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09720" y="285728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	Зажимы</a:t>
            </a:r>
            <a:r>
              <a:rPr lang="ru-RU" dirty="0" smtClean="0"/>
              <a:t> для бумаги изготавливаются из стали.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1.По отделке: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Полированные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Покрытые цветными эмалями.</a:t>
            </a:r>
          </a:p>
          <a:p>
            <a:pPr>
              <a:buNone/>
            </a:pPr>
            <a:r>
              <a:rPr lang="ru-RU" dirty="0" smtClean="0"/>
              <a:t>2.По размеру (ширине): 15,19,25,32 мм.</a:t>
            </a:r>
          </a:p>
        </p:txBody>
      </p:sp>
    </p:spTree>
    <p:extLst>
      <p:ext uri="{BB962C8B-B14F-4D97-AF65-F5344CB8AC3E}">
        <p14:creationId xmlns:p14="http://schemas.microsoft.com/office/powerpoint/2010/main" val="23759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4825" y="1557338"/>
            <a:ext cx="8713788" cy="50403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Содержит следующие пять подгрупп: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Карандаши 3-х видов: В древесной оболочке, по твердости стержней карандаши подразделяют на 15 степеней: мягкие (от 6М до М), твердо-мягкие (ТМ), средней твердости (СТ) и твердые (от Т до 7Т). Также от цвета графита карандаши: чернографитные, цветные, копировальные и наборы карандашей. Механические карандаши: цанговые и винтовые.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Маркировочные карандаши (фломастеры) изготовляют 2-х видов: с капиллярно-пористым стержнем, маркировочные МК-2 и оформительские (Плакар) с фетровым стержнем.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Ручки, сюда относят: автоматические (автоматические перьевые, автоматические шариковые и наборы автоматических ручек) канцелярские (разных форм из дерева и пластических масс, ученические и дорожные).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>
                <a:latin typeface="Times New Roman" panose="02020603050405020304" pitchFamily="18" charset="0"/>
              </a:rPr>
              <a:t>Принадлежности для письма</a:t>
            </a:r>
          </a:p>
        </p:txBody>
      </p:sp>
    </p:spTree>
    <p:extLst>
      <p:ext uri="{BB962C8B-B14F-4D97-AF65-F5344CB8AC3E}">
        <p14:creationId xmlns:p14="http://schemas.microsoft.com/office/powerpoint/2010/main" val="26016931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09720" y="214290"/>
            <a:ext cx="3929090" cy="628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Ластики</a:t>
            </a:r>
            <a:r>
              <a:rPr lang="ru-RU" dirty="0" smtClean="0"/>
              <a:t> производят из натурального и синтетического каучука со скошенными краями, с абразивом(для удаления чернил, туши, фломастера). </a:t>
            </a:r>
          </a:p>
          <a:p>
            <a:pPr>
              <a:buNone/>
            </a:pPr>
            <a:r>
              <a:rPr lang="ru-RU" dirty="0" smtClean="0"/>
              <a:t>	Бывают разнообразной формы, окрашенными в различные цвета, непрозрачными и прозрачными, ароматизированными.</a:t>
            </a:r>
            <a:endParaRPr lang="ru-RU" dirty="0"/>
          </a:p>
        </p:txBody>
      </p:sp>
      <p:pic>
        <p:nvPicPr>
          <p:cNvPr id="4" name="Рисунок 3" descr="006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4000"/>
            <a:ext cx="3643338" cy="2174868"/>
          </a:xfrm>
          <a:prstGeom prst="rect">
            <a:avLst/>
          </a:prstGeom>
        </p:spPr>
      </p:pic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6" y="2500307"/>
            <a:ext cx="3257550" cy="2119313"/>
          </a:xfrm>
          <a:prstGeom prst="rect">
            <a:avLst/>
          </a:prstGeom>
        </p:spPr>
      </p:pic>
      <p:pic>
        <p:nvPicPr>
          <p:cNvPr id="6" name="Рисунок 5" descr="8414034000301_FOTOAMP_PPMF30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694" y="4714884"/>
            <a:ext cx="3286148" cy="19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524000" y="214290"/>
            <a:ext cx="7467600" cy="50006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Корректор</a:t>
            </a:r>
            <a:r>
              <a:rPr lang="ru-RU" dirty="0" smtClean="0"/>
              <a:t> используют для исправления ошибок рукописных и машинописных текстов.</a:t>
            </a:r>
          </a:p>
          <a:p>
            <a:pPr>
              <a:buNone/>
            </a:pPr>
            <a:r>
              <a:rPr lang="ru-RU" dirty="0" smtClean="0"/>
              <a:t>	Выпускаю в виде: </a:t>
            </a:r>
            <a:r>
              <a:rPr lang="ru-RU" dirty="0" err="1" smtClean="0"/>
              <a:t>корректор-ленты</a:t>
            </a:r>
            <a:r>
              <a:rPr lang="ru-RU" dirty="0" smtClean="0"/>
              <a:t> в блистерной упаковке (длина ленты 5-8 м, ширина 0,5 см);</a:t>
            </a:r>
            <a:endParaRPr lang="ru-RU" dirty="0"/>
          </a:p>
        </p:txBody>
      </p:sp>
      <p:pic>
        <p:nvPicPr>
          <p:cNvPr id="4" name="Рисунок 3" descr="454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58" y="2000240"/>
            <a:ext cx="4318000" cy="2428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8" y="1857364"/>
            <a:ext cx="2857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Корректирующей быстровысыхающей жидкости, которая наносится с помощью кисточки.</a:t>
            </a:r>
          </a:p>
        </p:txBody>
      </p:sp>
      <p:pic>
        <p:nvPicPr>
          <p:cNvPr id="6" name="Рисунок 5" descr="bm_1002_open.800x6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0446" y="4357694"/>
            <a:ext cx="2500306" cy="250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5472" y="4071942"/>
            <a:ext cx="264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Корректор-ручка, позволяет изменить ширину корректирующей линии от  до 4 мм.</a:t>
            </a:r>
          </a:p>
        </p:txBody>
      </p:sp>
      <p:pic>
        <p:nvPicPr>
          <p:cNvPr id="8" name="Рисунок 7" descr="vb_1000113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40" y="4071942"/>
            <a:ext cx="2857520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38282" y="0"/>
            <a:ext cx="8643998" cy="487375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	Клей канцелярский </a:t>
            </a:r>
            <a:r>
              <a:rPr lang="ru-RU" dirty="0" smtClean="0"/>
              <a:t>выпускается в виде тюбика-роллера, позволяющего наносить клей с помощью шарика, закрепленного в горлышке тюбика. Предназначен для склеивания бумаги, картона.</a:t>
            </a:r>
          </a:p>
          <a:p>
            <a:pPr>
              <a:buNone/>
            </a:pPr>
            <a:r>
              <a:rPr lang="ru-RU" dirty="0" smtClean="0"/>
              <a:t>    Клей может быть: для аппликации на ткани, на стекле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i="1" dirty="0"/>
              <a:t>Клей-карандаш 	Клей с блестками		 Клей (ПВА)	</a:t>
            </a:r>
          </a:p>
        </p:txBody>
      </p:sp>
      <p:pic>
        <p:nvPicPr>
          <p:cNvPr id="4" name="Рисунок 3" descr="6054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28934"/>
            <a:ext cx="3143240" cy="3143240"/>
          </a:xfrm>
          <a:prstGeom prst="rect">
            <a:avLst/>
          </a:prstGeom>
        </p:spPr>
      </p:pic>
      <p:pic>
        <p:nvPicPr>
          <p:cNvPr id="5" name="Рисунок 4" descr="285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78" y="3571876"/>
            <a:ext cx="2357454" cy="1995308"/>
          </a:xfrm>
          <a:prstGeom prst="rect">
            <a:avLst/>
          </a:prstGeom>
        </p:spPr>
      </p:pic>
      <p:pic>
        <p:nvPicPr>
          <p:cNvPr id="6" name="Рисунок 5" descr="150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50" y="3429000"/>
            <a:ext cx="2374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>
                <a:latin typeface="Times New Roman" panose="02020603050405020304" pitchFamily="18" charset="0"/>
              </a:rPr>
              <a:t>Канцелярские товары – предметы конторской техники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2205038"/>
            <a:ext cx="8569325" cy="39925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ru-RU" sz="2400">
                <a:latin typeface="Times New Roman" panose="02020603050405020304" pitchFamily="18" charset="0"/>
              </a:rPr>
              <a:t>-   </a:t>
            </a:r>
            <a:r>
              <a:rPr lang="ru-RU" altLang="ru-RU" sz="2400">
                <a:latin typeface="Times New Roman" panose="02020603050405020304" pitchFamily="18" charset="0"/>
              </a:rPr>
              <a:t>Штемпельные краски и подушки;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Сургуч;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Принадлежности для скрепления бумаг: скрепкосшиватели, дыроколы, скрепки, клей,степлеры,антистеплеры,зажимы для бумаг,нож для бумаги,булавки,пресс-попье,скотч,корректор и др.</a:t>
            </a:r>
          </a:p>
        </p:txBody>
      </p:sp>
    </p:spTree>
    <p:extLst>
      <p:ext uri="{BB962C8B-B14F-4D97-AF65-F5344CB8AC3E}">
        <p14:creationId xmlns:p14="http://schemas.microsoft.com/office/powerpoint/2010/main" val="28866407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992313" y="-315913"/>
            <a:ext cx="8229600" cy="1143001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atin typeface="Times New Roman" panose="02020603050405020304" pitchFamily="18" charset="0"/>
              </a:rPr>
              <a:t>Канцелярские товары</a:t>
            </a:r>
            <a:endParaRPr lang="ru-RU" altLang="ru-RU" smtClean="0"/>
          </a:p>
        </p:txBody>
      </p:sp>
      <p:pic>
        <p:nvPicPr>
          <p:cNvPr id="3277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128838"/>
            <a:ext cx="6307138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2128838"/>
            <a:ext cx="3984625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6" y="620714"/>
            <a:ext cx="27209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7680325" y="765176"/>
            <a:ext cx="273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Сургуч</a:t>
            </a:r>
          </a:p>
        </p:txBody>
      </p:sp>
    </p:spTree>
    <p:extLst>
      <p:ext uri="{BB962C8B-B14F-4D97-AF65-F5344CB8AC3E}">
        <p14:creationId xmlns:p14="http://schemas.microsoft.com/office/powerpoint/2010/main" val="19728404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030664"/>
            <a:ext cx="51038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4" y="-28575"/>
            <a:ext cx="40401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28575"/>
            <a:ext cx="50800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3957638"/>
            <a:ext cx="4040187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1774825" y="188914"/>
            <a:ext cx="2160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Клей канцелярский</a:t>
            </a:r>
          </a:p>
        </p:txBody>
      </p:sp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1774826" y="4030663"/>
            <a:ext cx="2017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Корректор</a:t>
            </a:r>
          </a:p>
        </p:txBody>
      </p:sp>
    </p:spTree>
    <p:extLst>
      <p:ext uri="{BB962C8B-B14F-4D97-AF65-F5344CB8AC3E}">
        <p14:creationId xmlns:p14="http://schemas.microsoft.com/office/powerpoint/2010/main" val="30185599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6350"/>
            <a:ext cx="598011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2" y="2911476"/>
            <a:ext cx="4899026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352800"/>
            <a:ext cx="4652962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350"/>
            <a:ext cx="3236912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5232401" y="42864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Штемпельные краски</a:t>
            </a:r>
          </a:p>
        </p:txBody>
      </p:sp>
    </p:spTree>
    <p:extLst>
      <p:ext uri="{BB962C8B-B14F-4D97-AF65-F5344CB8AC3E}">
        <p14:creationId xmlns:p14="http://schemas.microsoft.com/office/powerpoint/2010/main" val="37458600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2852739"/>
            <a:ext cx="6142038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1"/>
            <a:ext cx="3049587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7425" y="1341438"/>
            <a:ext cx="44640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err="1"/>
              <a:t>Скрепкосшиватели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86903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4" y="1"/>
            <a:ext cx="50895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4" y="3128964"/>
            <a:ext cx="5119687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75"/>
            <a:ext cx="40243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2835275"/>
            <a:ext cx="400367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8"/>
          <p:cNvSpPr txBox="1">
            <a:spLocks noChangeArrowheads="1"/>
          </p:cNvSpPr>
          <p:nvPr/>
        </p:nvSpPr>
        <p:spPr bwMode="auto">
          <a:xfrm>
            <a:off x="3535363" y="3175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/>
              <a:t>Дыроколы</a:t>
            </a:r>
          </a:p>
        </p:txBody>
      </p:sp>
    </p:spTree>
    <p:extLst>
      <p:ext uri="{BB962C8B-B14F-4D97-AF65-F5344CB8AC3E}">
        <p14:creationId xmlns:p14="http://schemas.microsoft.com/office/powerpoint/2010/main" val="693423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5851526" y="1268414"/>
            <a:ext cx="4752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b="1"/>
              <a:t>Скрепки</a:t>
            </a:r>
          </a:p>
        </p:txBody>
      </p:sp>
      <p:pic>
        <p:nvPicPr>
          <p:cNvPr id="3789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6" y="4721226"/>
            <a:ext cx="29305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4721226"/>
            <a:ext cx="28463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86063"/>
            <a:ext cx="19367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4" y="2786063"/>
            <a:ext cx="16668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9" y="2786063"/>
            <a:ext cx="15271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8164"/>
            <a:ext cx="3908425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1226"/>
            <a:ext cx="33686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786063"/>
            <a:ext cx="4224337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3241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4825" y="404813"/>
            <a:ext cx="8642350" cy="611981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Перья подразделяют следующим образом: для автоматических ручек (3 типа: ПК – конусообразные, ПЦН, ПЦВ – цилиндрические, ПС – специальные), стальные обыкновенные для ученических и канцелярских ручек (4 классов), плакатные, для специальных шрифтов, нотные). Пишущие узлы (малого и большого объема), баллончики для чернил к авторучкам;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Комплекты (наборы принадлежностей для письма) и приборы для письма, чернильницы и карандашницы;</a:t>
            </a:r>
          </a:p>
          <a:p>
            <a:pPr eaLnBrk="1" hangingPunct="1"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Чернила выпускают жидкие (чернила для письма обычными канцелярскими ручками, автоматическими перьевыми и для заправки оформительских карандашей, а также для самопишущих приборов) и сухие (для разведения водой),  тушь (обыкновенная и морозостойкая).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306414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"/>
            <a:ext cx="4643437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43301"/>
            <a:ext cx="52197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0"/>
            <a:ext cx="44989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808413"/>
            <a:ext cx="39243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4583113" y="0"/>
            <a:ext cx="28813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/>
              <a:t>Степлеры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07592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5087939" y="495300"/>
            <a:ext cx="3455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/>
              <a:t>Антистеплеры</a:t>
            </a:r>
          </a:p>
        </p:txBody>
      </p:sp>
      <p:pic>
        <p:nvPicPr>
          <p:cNvPr id="39939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5084763"/>
            <a:ext cx="20875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8"/>
            <a:ext cx="3563938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89363"/>
            <a:ext cx="363537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3779839"/>
            <a:ext cx="3421063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2852739"/>
            <a:ext cx="2087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341438"/>
            <a:ext cx="34925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2436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781050"/>
            <a:ext cx="3217863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79813"/>
            <a:ext cx="37084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222751"/>
            <a:ext cx="26352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9" y="4222751"/>
            <a:ext cx="2928937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781050"/>
            <a:ext cx="370998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9"/>
          <p:cNvSpPr txBox="1">
            <a:spLocks noChangeArrowheads="1"/>
          </p:cNvSpPr>
          <p:nvPr/>
        </p:nvSpPr>
        <p:spPr bwMode="auto">
          <a:xfrm>
            <a:off x="8688389" y="155733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Зажимы для бумаги</a:t>
            </a:r>
          </a:p>
        </p:txBody>
      </p:sp>
    </p:spTree>
    <p:extLst>
      <p:ext uri="{BB962C8B-B14F-4D97-AF65-F5344CB8AC3E}">
        <p14:creationId xmlns:p14="http://schemas.microsoft.com/office/powerpoint/2010/main" val="11473953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1524001" y="377826"/>
            <a:ext cx="518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/>
              <a:t>Ножи для бумаги</a:t>
            </a:r>
          </a:p>
        </p:txBody>
      </p:sp>
      <p:pic>
        <p:nvPicPr>
          <p:cNvPr id="4198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560638"/>
            <a:ext cx="4297363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-9525"/>
            <a:ext cx="4868862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65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3179764" y="0"/>
            <a:ext cx="5545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/>
              <a:t>Булавки</a:t>
            </a:r>
          </a:p>
        </p:txBody>
      </p:sp>
      <p:pic>
        <p:nvPicPr>
          <p:cNvPr id="4301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584201"/>
            <a:ext cx="46831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584201"/>
            <a:ext cx="4441826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81401"/>
            <a:ext cx="493236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616326"/>
            <a:ext cx="41783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7353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3644900"/>
            <a:ext cx="476885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006726"/>
            <a:ext cx="43561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-1588"/>
            <a:ext cx="4537075" cy="38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7248525" y="857250"/>
            <a:ext cx="3671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b="1"/>
              <a:t>Скотч</a:t>
            </a:r>
          </a:p>
        </p:txBody>
      </p:sp>
    </p:spTree>
    <p:extLst>
      <p:ext uri="{BB962C8B-B14F-4D97-AF65-F5344CB8AC3E}">
        <p14:creationId xmlns:p14="http://schemas.microsoft.com/office/powerpoint/2010/main" val="25337968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771525"/>
            <a:ext cx="45672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57576"/>
            <a:ext cx="91725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771525"/>
            <a:ext cx="45862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4151313" y="188914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/>
              <a:t>Пресс-папье</a:t>
            </a:r>
          </a:p>
        </p:txBody>
      </p:sp>
    </p:spTree>
    <p:extLst>
      <p:ext uri="{BB962C8B-B14F-4D97-AF65-F5344CB8AC3E}">
        <p14:creationId xmlns:p14="http://schemas.microsoft.com/office/powerpoint/2010/main" val="33175261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2296" y="696644"/>
            <a:ext cx="10785030" cy="1412067"/>
          </a:xfrm>
        </p:spPr>
        <p:txBody>
          <a:bodyPr>
            <a:normAutofit fontScale="90000"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24.6 Маркировка, упаковка, хранение  бумажно-беловых, школьно-письменных и канцелярских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230903" cy="2411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178" y="4754358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630-631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0295" y="450870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880" y="1095337"/>
            <a:ext cx="115497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Общими требованиями для всех видов бумаги и картона являются внешний вид (бумага должна иметь ровную поверхность, правильно обрезанные края) и эксплуатационные свойства (масса 1 м2, толщина, белизна, гладкость, степень проклейки должны соответствовать требованиям ТНПА). Не допускаются масляные и грязные пятна, морщины, складки, неравномерность оттенка в листе или рулоне. К конкретным видам бумаги предъявляются специальные требования в зависимости от ее назначения (например, калька должна иметь высокую прозрачность, равномерный просвет).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Изделия из бумаги и картона должны быть изготовлены из соответствующих назначению марок бумаги, внешне хорошо оформлены и надежно скреплены. Не допускаются следы клея, помятость, складки, морщины, пятна, надорванные края, непрочные скрепления листов в блоках и др. В тетрадях школьных и общих линовка должна быть выполнена четко, равномерно, с соблюдением расстояния между линиями. Принадлежности для письма, черчения и рисования должны соответствовать по техническим параметрам своему назначению и быть пригодными для работы. Так, например, в карандашах графитовые стержни должны быть прочно заклеены в оболочке, в них не допускаются примеси и включения, царапающие бумагу при письме, дробление внутри оболочки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выкрашивание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 письме; пишущие стержни фломастеров не должны расслаиваться и самопроизвольно выпадать в процессе эксплуатации; у линеек всех видов кромки должны быть прямолинейными и параллельными, штрихи и цифры должны быть четкими; масляные краски должны отличаться высокой степенью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перетира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легко наноситься кистью, не свертываясь в комочки.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858" y="552528"/>
            <a:ext cx="11615056" cy="599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МАРКИРОВКА, УПАКОВКА, ТРАНСПОРТИРОВАНИЕ И ХРАНЕНИЕ ШКОЛЬНО-ПИСЬМЕННЫХ И КАНЦЕЛЯРСКИХ ТОВАРОВ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Все школьно-письменные и канцелярские товары имеют маркировку, содержащую следующие реквизиты: товарный знак, наименование завода-изготовителя, наименование изделия (марка, артикул), номер нормативного документа. На отдельных видах школьно-письменных и канцелярских товаров дополнительно указывают: для бумаги и картона - массу 1 м2, формат, сорт, количество листов в пачке; для тетрадей - количество листов; для чернил и туши — цвет; для средств оргтехники - месяц и год выпуска. Место маркировки, способ нанесения ее на товары и содержание маркировочных реквизитов указываются в соответствующих ТНПА.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Упаковывают школьно-письменные и канцелярские товары в потребительскую и транспортную (наружную) тару. Потребительская тара представляет собой коробки, пакеты из полимерных пленок, пакеты из бумаги (оберточной), стеклянные банки и флаконы. Пакеты из пленки заваривают, а другую первичную упаковку заклеивают и обвязывают шпагатом. Упаковка должна быть красиво оформленной, удобной и надежной.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Транспортирование школьно-письменных и канцелярских товаров без наружной упаковки возможно только в контейнерах, в остальных случаях они должны быть упакованы в дощатые, картонные или фанерные ящики, плетеные корзины и переложены бумагой, стружкой, а флаконы и бутылки с жидкостями - опилками. Сверху на транспортной таре должны быть нанесены предупреждающие надписи: «Не бросать!», «Не кантовать!», «Верх» и манипуляционные знаки («Зонт», «Рюмка»). Хранят школьно-письменные и канцелярские товары на стеллажах или подтоварниках в фабричной упаковке, в отапливаемых и хорошо проветриваемых складских помещениях при температуре воздуха +15...+20 °С и относительной влажности 60-70%. Режимы хранения некоторых видов товаров имеют особенности. Несоблюдение правил упаковки, транспортирования и хранения приводит к снижению качества товаров, сокращает срок их эксплуатации, ухудшает внешний вид.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1" y="549276"/>
            <a:ext cx="7210425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>
                <a:solidFill>
                  <a:srgbClr val="0000FF"/>
                </a:solidFill>
                <a:latin typeface="Bookman Old Style" panose="02050604050505020204" pitchFamily="18" charset="0"/>
              </a:rPr>
              <a:t>Основные  торговые марки и производители</a:t>
            </a:r>
            <a:r>
              <a:rPr lang="ru-RU" altLang="ru-RU" sz="4000"/>
              <a:t/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981076"/>
            <a:ext cx="8713787" cy="56880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CENTRUM </a:t>
            </a:r>
            <a:r>
              <a:rPr lang="ru-RU" altLang="ru-RU" sz="2400">
                <a:latin typeface="Bookman Old Style" panose="02050604050505020204" pitchFamily="18" charset="0"/>
              </a:rPr>
              <a:t>(Германия)</a:t>
            </a:r>
            <a:r>
              <a:rPr lang="ru-RU" altLang="ru-RU" sz="2400" b="1">
                <a:latin typeface="Bookman Old Style" panose="02050604050505020204" pitchFamily="18" charset="0"/>
              </a:rPr>
              <a:t>: </a:t>
            </a:r>
            <a:r>
              <a:rPr lang="ru-RU" altLang="ru-RU" sz="2400">
                <a:latin typeface="Bookman Old Style" panose="02050604050505020204" pitchFamily="18" charset="0"/>
              </a:rPr>
              <a:t>Все материалы, используемые при изготовлении продукции CENTRUM, экологически чистые и сертифицированные. Товары под маркой CENTRUM сочетают в себе оптимальное соотношение цены и качества.</a:t>
            </a:r>
          </a:p>
          <a:p>
            <a:pPr eaLnBrk="1" hangingPunct="1"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UNIVERSAL</a:t>
            </a:r>
            <a:r>
              <a:rPr lang="ru-RU" altLang="ru-RU" sz="2400" b="1">
                <a:latin typeface="Bookman Old Style" panose="02050604050505020204" pitchFamily="18" charset="0"/>
              </a:rPr>
              <a:t> С</a:t>
            </a:r>
            <a:r>
              <a:rPr lang="en-US" altLang="ru-RU" sz="2400" b="1">
                <a:latin typeface="Bookman Old Style" panose="02050604050505020204" pitchFamily="18" charset="0"/>
              </a:rPr>
              <a:t>ORVIN</a:t>
            </a:r>
            <a:r>
              <a:rPr lang="ru-RU" altLang="ru-RU" sz="2400" b="1">
                <a:latin typeface="Bookman Old Style" panose="02050604050505020204" pitchFamily="18" charset="0"/>
              </a:rPr>
              <a:t>А </a:t>
            </a:r>
            <a:r>
              <a:rPr lang="ru-RU" altLang="ru-RU" sz="2400">
                <a:latin typeface="Bookman Old Style" panose="02050604050505020204" pitchFamily="18" charset="0"/>
              </a:rPr>
              <a:t>(Италия):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существует несколько моделей ручек с желтым или прозрачным корпусом. Диаметр шарика в пишущем узле 1мм, длина следа более 2000м. </a:t>
            </a:r>
          </a:p>
          <a:p>
            <a:pPr eaLnBrk="1" hangingPunct="1"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PILOT </a:t>
            </a:r>
            <a:r>
              <a:rPr lang="ru-RU" altLang="ru-RU" sz="2400">
                <a:latin typeface="Bookman Old Style" panose="02050604050505020204" pitchFamily="18" charset="0"/>
              </a:rPr>
              <a:t>(Япония):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предлагает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шариковые, гелевые,  роллерные и перьевые ручки. Используются</a:t>
            </a:r>
            <a:r>
              <a:rPr lang="ru-RU" altLang="ru-RU" sz="2400"/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новейшие технологии в разработке чернил для письма, высокое качество пишущего узла, эргономичностью дизайна. 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535582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7883" y="1811740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принадлежности для письма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ручек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между чернилами и тушью?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принадлежности для рисования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между гуашью, акварелью и темперой?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сухих красок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принадлежности для черчения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лекало: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ассортимент школьных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канцелярские товары</a:t>
            </a: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9" y="2022116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625-631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Разделу 4.6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260350"/>
            <a:ext cx="8642350" cy="64087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>
                <a:latin typeface="Bookman Old Style" panose="02050604050505020204" pitchFamily="18" charset="0"/>
              </a:rPr>
              <a:t>Z</a:t>
            </a:r>
            <a:r>
              <a:rPr lang="en-US" altLang="ru-RU" sz="2400" b="1">
                <a:latin typeface="Bookman Old Style" panose="02050604050505020204" pitchFamily="18" charset="0"/>
              </a:rPr>
              <a:t>EBRA </a:t>
            </a:r>
            <a:r>
              <a:rPr lang="ru-RU" altLang="ru-RU" sz="2400">
                <a:latin typeface="Bookman Old Style" panose="02050604050505020204" pitchFamily="18" charset="0"/>
              </a:rPr>
              <a:t>(Япония):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шариковые, автоматические, капиллярные ручки, которые отличаются  эргономичным и ультрасовременным дизайном.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PARKER </a:t>
            </a:r>
            <a:r>
              <a:rPr lang="ru-RU" altLang="ru-RU" sz="2400">
                <a:latin typeface="Bookman Old Style" panose="02050604050505020204" pitchFamily="18" charset="0"/>
              </a:rPr>
              <a:t>(Англия)</a:t>
            </a:r>
            <a:r>
              <a:rPr lang="ru-RU" altLang="ru-RU" sz="2400" b="1">
                <a:latin typeface="Bookman Old Style" panose="02050604050505020204" pitchFamily="18" charset="0"/>
              </a:rPr>
              <a:t>: </a:t>
            </a:r>
            <a:r>
              <a:rPr lang="ru-RU" altLang="ru-RU" sz="2400">
                <a:latin typeface="Bookman Old Style" panose="02050604050505020204" pitchFamily="18" charset="0"/>
              </a:rPr>
              <a:t>Предлагает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широкий ассортимент перьевых, шариковых ручек и роллеров бизнес-класса. Ручки этой марки являются символом престижности, отличаются уникальным современным дизайном, полноценным сочетанием формы и функциональности.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STABILO </a:t>
            </a:r>
            <a:r>
              <a:rPr lang="ru-RU" altLang="ru-RU" sz="2400">
                <a:latin typeface="Bookman Old Style" panose="02050604050505020204" pitchFamily="18" charset="0"/>
              </a:rPr>
              <a:t>(Германия):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предлагает широкий ассортимент шариковых и капиллярных ручек, также линеров и роллеров. В ассортименте наборы ручек и подарочные варианты ручек. 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300663"/>
            <a:ext cx="5703888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4643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063750" y="-315913"/>
            <a:ext cx="8229600" cy="1143001"/>
          </a:xfrm>
        </p:spPr>
        <p:txBody>
          <a:bodyPr/>
          <a:lstStyle/>
          <a:p>
            <a:pPr eaLnBrk="1" hangingPunct="1"/>
            <a:r>
              <a:rPr lang="ru-RU" altLang="ru-RU" sz="3600"/>
              <a:t>Ручки шариковые и канцелярские</a:t>
            </a:r>
          </a:p>
        </p:txBody>
      </p:sp>
      <p:pic>
        <p:nvPicPr>
          <p:cNvPr id="717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1557339"/>
            <a:ext cx="277177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889376"/>
            <a:ext cx="47164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889376"/>
            <a:ext cx="44529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836613"/>
            <a:ext cx="636905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1697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333375"/>
            <a:ext cx="8642350" cy="61912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1800" b="1">
                <a:latin typeface="Bookman Old Style" panose="02050604050505020204" pitchFamily="18" charset="0"/>
              </a:rPr>
              <a:t>CONTE </a:t>
            </a:r>
            <a:r>
              <a:rPr lang="ru-RU" altLang="ru-RU" sz="2400">
                <a:latin typeface="Bookman Old Style" panose="02050604050505020204" pitchFamily="18" charset="0"/>
              </a:rPr>
              <a:t>(Франция): специальный пластиковый карандаш с прочным грифелем. Цветной пластик не образует острых краев на изломе, не расщепляется при механическом воздействии. Твердость  - НВ.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b="1">
                <a:latin typeface="Bookman Old Style" panose="02050604050505020204" pitchFamily="18" charset="0"/>
              </a:rPr>
              <a:t>CENTRUM</a:t>
            </a:r>
            <a:r>
              <a:rPr lang="en-US" altLang="ru-RU" sz="18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(Германия): выпускает как  качественные механические карандаши, так и широкий ассортимент карандашей для школы.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b="1">
                <a:latin typeface="Bookman Old Style" panose="02050604050505020204" pitchFamily="18" charset="0"/>
              </a:rPr>
              <a:t>PILOT</a:t>
            </a:r>
            <a:r>
              <a:rPr lang="en-US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(Япония): грифеля для механических карандашей имеют прочность на 50% большую чем у аналогов, благодаря новой полимерной формуле "NEO-XU". Механические карандаши PILOT снабжены механизмом подачи грифеля, предотвращающим поломку грифеля вне зависимости от того с каким нажимом писать. </a:t>
            </a:r>
            <a:endParaRPr lang="en-US" altLang="ru-RU" sz="2400"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b="1">
                <a:latin typeface="Bookman Old Style" panose="02050604050505020204" pitchFamily="18" charset="0"/>
              </a:rPr>
              <a:t>ZEBRA</a:t>
            </a:r>
            <a:r>
              <a:rPr lang="en-US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(Япония):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"ZEBRA" представляет  различные по техническим и эргономическим характеристикам модели автоматических карандашей высокого качества </a:t>
            </a:r>
          </a:p>
        </p:txBody>
      </p:sp>
    </p:spTree>
    <p:extLst>
      <p:ext uri="{BB962C8B-B14F-4D97-AF65-F5344CB8AC3E}">
        <p14:creationId xmlns:p14="http://schemas.microsoft.com/office/powerpoint/2010/main" val="3356618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333376"/>
            <a:ext cx="8785225" cy="6264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>
                <a:latin typeface="Bookman Old Style" panose="02050604050505020204" pitchFamily="18" charset="0"/>
              </a:rPr>
              <a:t>Основные торговые марки и производители:</a:t>
            </a:r>
          </a:p>
          <a:p>
            <a:pPr eaLnBrk="1" hangingPunct="1"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KOH</a:t>
            </a:r>
            <a:r>
              <a:rPr lang="ru-RU" altLang="ru-RU" sz="2400" b="1">
                <a:latin typeface="Bookman Old Style" panose="02050604050505020204" pitchFamily="18" charset="0"/>
              </a:rPr>
              <a:t>-</a:t>
            </a:r>
            <a:r>
              <a:rPr lang="en-US" altLang="ru-RU" sz="2400" b="1">
                <a:latin typeface="Bookman Old Style" panose="02050604050505020204" pitchFamily="18" charset="0"/>
              </a:rPr>
              <a:t>I</a:t>
            </a:r>
            <a:r>
              <a:rPr lang="ru-RU" altLang="ru-RU" sz="2400" b="1">
                <a:latin typeface="Bookman Old Style" panose="02050604050505020204" pitchFamily="18" charset="0"/>
              </a:rPr>
              <a:t>-</a:t>
            </a:r>
            <a:r>
              <a:rPr lang="en-US" altLang="ru-RU" sz="2400" b="1">
                <a:latin typeface="Bookman Old Style" panose="02050604050505020204" pitchFamily="18" charset="0"/>
              </a:rPr>
              <a:t>NOOR </a:t>
            </a:r>
            <a:r>
              <a:rPr lang="ru-RU" altLang="ru-RU" sz="2400">
                <a:latin typeface="Bookman Old Style" panose="02050604050505020204" pitchFamily="18" charset="0"/>
              </a:rPr>
              <a:t>(Чехия): Кроме привычных круглых и шестигранных карандашей, производит оригинальные плоские карандаши различной длины, и трехгранные карандаши. Для художников фирма KOH-I-NOOR предлагает профессиональные карандаши с увеличенным диаметром грифеля, а также новинку - простой карандаш без деревянного корпуса, но при этом не пачкающий руки. Единственный производитель столь широкой гаммой твердостей: от 10Н до 8В</a:t>
            </a:r>
            <a:r>
              <a:rPr lang="ru-RU" altLang="ru-RU" smtClean="0"/>
              <a:t> 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4356100"/>
            <a:ext cx="29162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754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279651" y="104776"/>
            <a:ext cx="7561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/>
              <a:t>Карандаши</a:t>
            </a:r>
          </a:p>
        </p:txBody>
      </p:sp>
      <p:pic>
        <p:nvPicPr>
          <p:cNvPr id="1024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35039"/>
            <a:ext cx="39116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33826"/>
            <a:ext cx="3911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5232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35039"/>
            <a:ext cx="52324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1524000" y="990600"/>
            <a:ext cx="3695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Копировальный(красный)</a:t>
            </a: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2159001" y="3676650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Механический</a:t>
            </a:r>
          </a:p>
        </p:txBody>
      </p:sp>
      <p:sp>
        <p:nvSpPr>
          <p:cNvPr id="10249" name="TextBox 12"/>
          <p:cNvSpPr txBox="1">
            <a:spLocks noChangeArrowheads="1"/>
          </p:cNvSpPr>
          <p:nvPr/>
        </p:nvSpPr>
        <p:spPr bwMode="auto">
          <a:xfrm>
            <a:off x="5591175" y="3959225"/>
            <a:ext cx="259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Графитовый</a:t>
            </a:r>
          </a:p>
        </p:txBody>
      </p:sp>
    </p:spTree>
    <p:extLst>
      <p:ext uri="{BB962C8B-B14F-4D97-AF65-F5344CB8AC3E}">
        <p14:creationId xmlns:p14="http://schemas.microsoft.com/office/powerpoint/2010/main" val="27577386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74629862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404813"/>
            <a:ext cx="8642350" cy="61198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Bookman Old Style" panose="02050604050505020204" pitchFamily="18" charset="0"/>
              </a:rPr>
              <a:t>Маркировочные карандаши</a:t>
            </a:r>
            <a:r>
              <a:rPr lang="ru-RU" altLang="ru-RU" sz="2400" b="1">
                <a:latin typeface="Bookman Old Style" panose="02050604050505020204" pitchFamily="18" charset="0"/>
              </a:rPr>
              <a:t> (фломастеры)</a:t>
            </a:r>
          </a:p>
          <a:p>
            <a:pPr eaLnBrk="1" hangingPunct="1">
              <a:buFontTx/>
              <a:buNone/>
            </a:pPr>
            <a:r>
              <a:rPr lang="ru-RU" altLang="ru-RU" sz="2400">
                <a:latin typeface="Bookman Old Style" panose="02050604050505020204" pitchFamily="18" charset="0"/>
              </a:rPr>
              <a:t>Изготовляют 2-х видов: с капиллярно-пористым стержнем, маркировочные МК-2 и оформительские (Плакар) с фетровым стержнем.</a:t>
            </a:r>
          </a:p>
          <a:p>
            <a:pPr eaLnBrk="1" hangingPunct="1">
              <a:buFontTx/>
              <a:buNone/>
            </a:pPr>
            <a:r>
              <a:rPr lang="ru-RU" altLang="ru-RU" sz="2400">
                <a:latin typeface="Bookman Old Style" panose="02050604050505020204" pitchFamily="18" charset="0"/>
              </a:rPr>
              <a:t>Фломастер состоит из цветного пластмассового корпуса с крышкой без держателя, внутри которого находится тампон, заполненный специальными чернилами определенного цвета. В основание карандаша вставлен стержень из синтетического пористого материала – пишущий цветной узел.</a:t>
            </a:r>
          </a:p>
          <a:p>
            <a:pPr eaLnBrk="1" hangingPunct="1">
              <a:buFontTx/>
              <a:buNone/>
            </a:pPr>
            <a:r>
              <a:rPr lang="ru-RU" altLang="ru-RU" sz="2400">
                <a:latin typeface="Bookman Old Style" panose="02050604050505020204" pitchFamily="18" charset="0"/>
              </a:rPr>
              <a:t>Фломастеры продаваемые на территории РФ, должны иметь гигиенический сертификат, который указывает максимально допустимое содержание тяжелых металлов и других химических элементов в материалах, из которых изготовлен товар.</a:t>
            </a:r>
          </a:p>
          <a:p>
            <a:pPr eaLnBrk="1" hangingPunct="1">
              <a:buFontTx/>
              <a:buNone/>
            </a:pPr>
            <a:endParaRPr lang="ru-RU" altLang="ru-RU" sz="2400">
              <a:latin typeface="Bookman Old Style" panose="02050604050505020204" pitchFamily="18" charset="0"/>
            </a:endParaRPr>
          </a:p>
          <a:p>
            <a:pPr eaLnBrk="1" hangingPunct="1">
              <a:buFontTx/>
              <a:buNone/>
            </a:pPr>
            <a:endParaRPr lang="ru-RU" altLang="ru-RU" sz="240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772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260350"/>
            <a:ext cx="8785225" cy="640873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>
                <a:latin typeface="Bookman Old Style" panose="02050604050505020204" pitchFamily="18" charset="0"/>
              </a:rPr>
              <a:t>Количество и качество чернил</a:t>
            </a:r>
            <a:r>
              <a:rPr lang="ru-RU" altLang="ru-RU" sz="2400">
                <a:latin typeface="Bookman Old Style" panose="02050604050505020204" pitchFamily="18" charset="0"/>
              </a:rPr>
              <a:t>. По европейским стандартам длина следа должна быть не менее 500 м, кроме этого, след должен быть достаточно ярким (стандарт: расход чернил на 100м не менее 190 мг); чернила должны быть нетоксичными и без запаха; чернила должны смываться водой с тканей при температуре не выше 40 градусов, а с рук – теплой водой.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>
                <a:latin typeface="Bookman Old Style" panose="02050604050505020204" pitchFamily="18" charset="0"/>
              </a:rPr>
              <a:t>Виды фломастеров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>
                <a:latin typeface="Bookman Old Style" panose="02050604050505020204" pitchFamily="18" charset="0"/>
              </a:rPr>
              <a:t>1.</a:t>
            </a:r>
            <a:r>
              <a:rPr lang="ru-RU" altLang="ru-RU" sz="2400" b="1">
                <a:latin typeface="Bookman Old Style" panose="02050604050505020204" pitchFamily="18" charset="0"/>
              </a:rPr>
              <a:t>Стандартные наборы </a:t>
            </a:r>
            <a:r>
              <a:rPr lang="ru-RU" altLang="ru-RU" sz="2400">
                <a:latin typeface="Bookman Old Style" panose="02050604050505020204" pitchFamily="18" charset="0"/>
              </a:rPr>
              <a:t>по 6, 10, 12, 24, 36 цветов.</a:t>
            </a:r>
            <a:endParaRPr lang="ru-RU" altLang="ru-RU" sz="2400" b="1" i="1"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>
                <a:latin typeface="Bookman Old Style" panose="02050604050505020204" pitchFamily="18" charset="0"/>
              </a:rPr>
              <a:t>2.</a:t>
            </a:r>
            <a:r>
              <a:rPr lang="ru-RU" altLang="ru-RU" sz="2400" b="1">
                <a:latin typeface="Bookman Old Style" panose="02050604050505020204" pitchFamily="18" charset="0"/>
              </a:rPr>
              <a:t>Маркеры. </a:t>
            </a:r>
            <a:r>
              <a:rPr lang="ru-RU" altLang="ru-RU" sz="2400">
                <a:latin typeface="Bookman Old Style" panose="02050604050505020204" pitchFamily="18" charset="0"/>
              </a:rPr>
              <a:t>Толстые фломастеры,  хороши для оформительских работ, заполнения больших плоскостей.</a:t>
            </a:r>
            <a:endParaRPr lang="ru-RU" altLang="ru-RU" sz="2400" b="1" i="1"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>
                <a:latin typeface="Bookman Old Style" panose="02050604050505020204" pitchFamily="18" charset="0"/>
              </a:rPr>
              <a:t>3</a:t>
            </a:r>
            <a:r>
              <a:rPr lang="ru-RU" altLang="ru-RU" sz="2400" b="1">
                <a:latin typeface="Bookman Old Style" panose="02050604050505020204" pitchFamily="18" charset="0"/>
              </a:rPr>
              <a:t>.«Магические»</a:t>
            </a:r>
            <a:r>
              <a:rPr lang="ru-RU" altLang="ru-RU" sz="2400" b="1" i="1">
                <a:latin typeface="Bookman Old Style" panose="02050604050505020204" pitchFamily="18" charset="0"/>
              </a:rPr>
              <a:t> </a:t>
            </a:r>
            <a:r>
              <a:rPr lang="ru-RU" altLang="ru-RU" sz="2400" b="1">
                <a:latin typeface="Bookman Old Style" panose="02050604050505020204" pitchFamily="18" charset="0"/>
              </a:rPr>
              <a:t>фломастеры. </a:t>
            </a:r>
            <a:r>
              <a:rPr lang="ru-RU" altLang="ru-RU" sz="2400">
                <a:latin typeface="Bookman Old Style" panose="02050604050505020204" pitchFamily="18" charset="0"/>
              </a:rPr>
              <a:t>Меняют цвет при помощи перерисовки поглотителями. </a:t>
            </a:r>
            <a:endParaRPr lang="ru-RU" altLang="ru-RU" sz="2400" b="1" i="1"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>
                <a:latin typeface="Bookman Old Style" panose="02050604050505020204" pitchFamily="18" charset="0"/>
              </a:rPr>
              <a:t>4. </a:t>
            </a:r>
            <a:r>
              <a:rPr lang="ru-RU" altLang="ru-RU" sz="2400" b="1">
                <a:latin typeface="Bookman Old Style" panose="02050604050505020204" pitchFamily="18" charset="0"/>
              </a:rPr>
              <a:t>Стираемые фломастеры. </a:t>
            </a:r>
            <a:r>
              <a:rPr lang="ru-RU" altLang="ru-RU" sz="2400">
                <a:latin typeface="Bookman Old Style" panose="02050604050505020204" pitchFamily="18" charset="0"/>
              </a:rPr>
              <a:t>В наборе добавлен фломастер-поглотитель, который стирает то, что нарисовано на бумаге.</a:t>
            </a:r>
          </a:p>
        </p:txBody>
      </p:sp>
    </p:spTree>
    <p:extLst>
      <p:ext uri="{BB962C8B-B14F-4D97-AF65-F5344CB8AC3E}">
        <p14:creationId xmlns:p14="http://schemas.microsoft.com/office/powerpoint/2010/main" val="18347389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pPr eaLnBrk="1" hangingPunct="1"/>
            <a:r>
              <a:rPr lang="ru-RU" altLang="ru-RU" sz="2400">
                <a:solidFill>
                  <a:srgbClr val="0000FF"/>
                </a:solidFill>
                <a:latin typeface="Bookman Old Style" panose="02050604050505020204" pitchFamily="18" charset="0"/>
              </a:rPr>
              <a:t>Основные торговые марки и производители</a:t>
            </a:r>
            <a:r>
              <a:rPr lang="ru-RU" altLang="ru-RU" sz="400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836614"/>
            <a:ext cx="8713787" cy="58324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>
                <a:latin typeface="Bookman Old Style" panose="02050604050505020204" pitchFamily="18" charset="0"/>
              </a:rPr>
              <a:t>Лимпопо </a:t>
            </a:r>
            <a:r>
              <a:rPr lang="ru-RU" altLang="ru-RU" sz="2400">
                <a:latin typeface="Bookman Old Style" panose="02050604050505020204" pitchFamily="18" charset="0"/>
              </a:rPr>
              <a:t>(производитель группа компаний Балтик СТМ, Болгария) : фломастеры этой серии долго не высыхают, соответствуют стандартам качества, безопасны для детей, обладают светостойкими чернилами и насыщенными цветами, красочно оформлены. </a:t>
            </a:r>
          </a:p>
          <a:p>
            <a:pPr eaLnBrk="1" hangingPunct="1"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CENTROPEN </a:t>
            </a:r>
            <a:r>
              <a:rPr lang="ru-RU" altLang="ru-RU" sz="2400">
                <a:latin typeface="Bookman Old Style" panose="02050604050505020204" pitchFamily="18" charset="0"/>
              </a:rPr>
              <a:t>(Чехия):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Фломастеры этой марки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имеют вентилируемый колпачок, который плотно пригнан к корпусу и полипропиленовый корпус, что обеспечивает защиту от высыхания чернил. Длина линии самой дешевой серии составляет 400м. </a:t>
            </a:r>
          </a:p>
          <a:p>
            <a:pPr eaLnBrk="1" hangingPunct="1">
              <a:buFontTx/>
              <a:buNone/>
            </a:pPr>
            <a:r>
              <a:rPr lang="ru-RU" altLang="ru-RU" sz="2400" b="1">
                <a:latin typeface="Bookman Old Style" panose="02050604050505020204" pitchFamily="18" charset="0"/>
              </a:rPr>
              <a:t>ВООМ </a:t>
            </a:r>
            <a:r>
              <a:rPr lang="ru-RU" altLang="ru-RU" sz="2400">
                <a:latin typeface="Bookman Old Style" panose="02050604050505020204" pitchFamily="18" charset="0"/>
              </a:rPr>
              <a:t>(Россия)</a:t>
            </a:r>
            <a:r>
              <a:rPr lang="ru-RU" altLang="ru-RU" sz="2400" b="1">
                <a:latin typeface="Bookman Old Style" panose="02050604050505020204" pitchFamily="18" charset="0"/>
              </a:rPr>
              <a:t>: </a:t>
            </a:r>
            <a:r>
              <a:rPr lang="ru-RU" altLang="ru-RU" sz="2400">
                <a:latin typeface="Bookman Old Style" panose="02050604050505020204" pitchFamily="18" charset="0"/>
              </a:rPr>
              <a:t>для производства фломастеров используется экологически чистый пластик, безопасные красящие пигменты. </a:t>
            </a:r>
          </a:p>
        </p:txBody>
      </p:sp>
    </p:spTree>
    <p:extLst>
      <p:ext uri="{BB962C8B-B14F-4D97-AF65-F5344CB8AC3E}">
        <p14:creationId xmlns:p14="http://schemas.microsoft.com/office/powerpoint/2010/main" val="1630450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333375"/>
            <a:ext cx="8713787" cy="5792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ru-RU" sz="2400" b="1">
                <a:latin typeface="Bookman Old Style" panose="02050604050505020204" pitchFamily="18" charset="0"/>
              </a:rPr>
              <a:t>HEMUS MARK </a:t>
            </a:r>
            <a:r>
              <a:rPr lang="ru-RU" altLang="ru-RU" sz="2400">
                <a:latin typeface="Bookman Old Style" panose="02050604050505020204" pitchFamily="18" charset="0"/>
              </a:rPr>
              <a:t>(Болгария):</a:t>
            </a:r>
            <a:r>
              <a:rPr lang="ru-RU" altLang="ru-RU" sz="2400" b="1">
                <a:latin typeface="Bookman Old Style" panose="020506040505050202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</a:rPr>
              <a:t>фломастеры высокого качества, которые соответствуют требованиям европейского качества и гигиенического сертификата России (вентилируемый колпачок; срок годности 36 месяцев, длина следа минимум 500 м; время высыхания с открытым колпачком не менее 7 дней; утопление пишущего стержня после нагрузки не менее 3-х кг; хорошо смываются с рук и отстирываются с ткани при 40 С 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189414"/>
            <a:ext cx="4551362" cy="26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5667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Фломастеры(маркировочные карандаши)</a:t>
            </a:r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4476" y="3716339"/>
            <a:ext cx="4437063" cy="3074987"/>
          </a:xfrm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551114"/>
            <a:ext cx="48355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2640013" y="3789363"/>
            <a:ext cx="2519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Фломастеры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6240463" y="2852738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Маркеры</a:t>
            </a:r>
          </a:p>
        </p:txBody>
      </p:sp>
      <p:pic>
        <p:nvPicPr>
          <p:cNvPr id="1536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5"/>
            <a:ext cx="44275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1703388" y="1557339"/>
            <a:ext cx="2197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Лакировочный маркер</a:t>
            </a:r>
          </a:p>
        </p:txBody>
      </p:sp>
    </p:spTree>
    <p:extLst>
      <p:ext uri="{BB962C8B-B14F-4D97-AF65-F5344CB8AC3E}">
        <p14:creationId xmlns:p14="http://schemas.microsoft.com/office/powerpoint/2010/main" val="37232497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063750" y="-315913"/>
            <a:ext cx="8229600" cy="1143001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Перьевые ручки</a:t>
            </a: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573338"/>
            <a:ext cx="42846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48768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3284538"/>
            <a:ext cx="490696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20714"/>
            <a:ext cx="42672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0799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992313" y="-4508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Комплекты ручек</a:t>
            </a:r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3125788"/>
            <a:ext cx="5035551" cy="3771900"/>
          </a:xfrm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3068639"/>
            <a:ext cx="41211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6" y="536575"/>
            <a:ext cx="41433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36575"/>
            <a:ext cx="50038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1476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135188" y="4762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Чернила для ручек</a:t>
            </a:r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7651" y="2205038"/>
            <a:ext cx="4506913" cy="4652962"/>
          </a:xfrm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205038"/>
            <a:ext cx="467360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1065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142" y="192996"/>
            <a:ext cx="111687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Карандаши характеризуются назначением, степенью твердости, диаметром стержня, длиной, диаметром и формой рубашки (оболочки), прочностью стержня на излом, а цветные – кроме того, цветом. К карандашам относят также фломастеры и маркеры.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Фломастеры имеют пористый капиллярный цветной стержень на водной основе с вентилируемым колпачком. Разновидностью являются акварельные фломастеры с мягким стержнем, позволяющим использовать фломастер подобно кисточке.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Маркеры используются для письма на любой поверхности: картоне, пластмассе, металле, дереве, ткани, коже, керамике. Корпус маркеров выполнен из пластических масс, чаще всего из полипропилена. По назначению выделяют маркеры перманентные (непрозрачные, многоцветные), текстовые (прозрачные, цветные); по конструкции – стержневые со скошенным или конусообразным стержнем шириной 1–5 мм и наливные. Наливные маркеры заправляются специальными чернилами через наконечник с помощью устройства для многократной заправки и восстановления высохших наконечников маркеров. Система заправки позволяет наполнить маркеры чернилами. Чернила для маркеров водостойкие, быстро высыхают, не размазываются, не имеют запаха.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Перья для письма изготовляют из углеродистой стали методом штампования. По назначению и конструкции их делят на обыкновенные, для авторучек, плакатные, конструкторские (для шрифтов – «Редис») и нотные.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Чернила представляют собой водный или спиртовой раствор красителя с добавлением загустителя и анти­септика. Классифицируют их по назначению, цвету, консистенции.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Тушь – это раствор казеина в нашатырном спирте и буре с добав</a:t>
            </a:r>
            <a:r>
              <a:rPr lang="ru-RU" spc="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лением антисептика. Красящим веществом в туши является сажа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(в черной) или цветной краситель. Классифицируют тушь по назначению, цвету.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24.2 Принадлежности для черчения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626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991250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школьно-письменных и канцелярских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видовой ассортимент школьно-письменных и канцелярских товаров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Излагать требования к качеству, маркировке, упаковке и хранению школьно-письменных и канцелярских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909" y="1136694"/>
            <a:ext cx="11647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принадлежностям для черчения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относят чертежные инструменты (циркули, рейсфедеры, кронциркули и др.), готовальни (наборы чертежных инструментов), чертежные доски, столы, рейсшины, линейки, угольники, транспортиры. Классифицируют их по назначению, конструкции, размеру, материалу изготовления и отделке.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491" y="260349"/>
            <a:ext cx="7931150" cy="1341438"/>
          </a:xfrm>
        </p:spPr>
        <p:txBody>
          <a:bodyPr>
            <a:normAutofit fontScale="90000"/>
          </a:bodyPr>
          <a:lstStyle/>
          <a:p>
            <a:r>
              <a:rPr lang="ru-RU" altLang="ru-RU" sz="4000" dirty="0"/>
              <a:t/>
            </a:r>
            <a:br>
              <a:rPr lang="ru-RU" altLang="ru-RU" sz="4000" dirty="0"/>
            </a:br>
            <a:r>
              <a:rPr lang="ru-RU" altLang="ru-RU" sz="4000" dirty="0" err="1">
                <a:solidFill>
                  <a:srgbClr val="000099"/>
                </a:solidFill>
              </a:rPr>
              <a:t>Чертёжно</a:t>
            </a:r>
            <a:r>
              <a:rPr lang="ru-RU" altLang="ru-RU" sz="4000" dirty="0">
                <a:solidFill>
                  <a:srgbClr val="000099"/>
                </a:solidFill>
              </a:rPr>
              <a:t>-конструкторская техника</a:t>
            </a:r>
            <a:br>
              <a:rPr lang="ru-RU" altLang="ru-RU" sz="4000" dirty="0">
                <a:solidFill>
                  <a:srgbClr val="000099"/>
                </a:solidFill>
              </a:rPr>
            </a:br>
            <a:endParaRPr lang="ru-RU" altLang="ru-RU" sz="4000" dirty="0">
              <a:solidFill>
                <a:srgbClr val="000099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1" y="1601788"/>
            <a:ext cx="8713093" cy="5256213"/>
          </a:xfrm>
        </p:spPr>
        <p:txBody>
          <a:bodyPr/>
          <a:lstStyle/>
          <a:p>
            <a:pPr marL="0" lvl="1" indent="0" algn="just">
              <a:buNone/>
            </a:pPr>
            <a:r>
              <a:rPr lang="ru-RU" altLang="ru-RU" sz="3200" dirty="0"/>
              <a:t>-набор инструментов, приспособлений и оборудования, с помощью которых выполняются чертежи. Основные средства чертежно-конструкторской техники — чертёжная доска для размещения и закрепления чертежей, чертёжный станок, на котором укрепляют доску, чертёжный прибор, чертёжный инструмент и вспомогательные приспособления.</a:t>
            </a:r>
          </a:p>
          <a:p>
            <a:pPr algn="just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525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1" y="188914"/>
            <a:ext cx="8353425" cy="136842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Кульман</a:t>
            </a: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400" b="1"/>
              <a:t>и чертежные приборы - </a:t>
            </a:r>
            <a:r>
              <a:rPr lang="ru-RU" altLang="ru-RU" sz="2400"/>
              <a:t>высокоточные устройства, крепящиеся к чертежным доскам. Они позволяют проводить прямые линии заданной длины под любыми углами.</a:t>
            </a:r>
          </a:p>
        </p:txBody>
      </p:sp>
      <p:pic>
        <p:nvPicPr>
          <p:cNvPr id="17412" name="Picture 4" descr="1297970072_167977564_1----Drawings-model-pro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00213"/>
            <a:ext cx="820896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8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8913"/>
            <a:ext cx="9144000" cy="27352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ru-RU" b="1"/>
              <a:t>  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Чертежные доски</a:t>
            </a:r>
            <a:r>
              <a:rPr lang="ru-RU" altLang="ru-RU"/>
              <a:t> в самых различных вариантах исполнения - от обычных деревянных до прозрачных с подсветкой или комбинированных с масштабными сетками и регулируемой подсветкой </a:t>
            </a:r>
          </a:p>
        </p:txBody>
      </p:sp>
      <p:pic>
        <p:nvPicPr>
          <p:cNvPr id="12292" name="Picture 4" descr="доска чертех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62263"/>
            <a:ext cx="7056438" cy="3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post-3-13308674714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0"/>
          <a:stretch>
            <a:fillRect/>
          </a:stretch>
        </p:blipFill>
        <p:spPr bwMode="auto">
          <a:xfrm>
            <a:off x="2927350" y="4941888"/>
            <a:ext cx="63500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792162"/>
          </a:xfrm>
        </p:spPr>
        <p:txBody>
          <a:bodyPr/>
          <a:lstStyle/>
          <a:p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Линейка</a:t>
            </a:r>
            <a:r>
              <a:rPr lang="ru-RU" altLang="ru-RU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981075"/>
            <a:ext cx="8713787" cy="40322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800"/>
              <a:t>  - самый распространённый измерительный инструмент в виде полоски прочного материала с нанесёнными по краю миллиметровыми делениями. Для удобства считывания, через каждые 5 миллиметров нанесены более длинные риски, а через каждые 10 миллиметров нанесены значения в сантиметрах. Линейки используются как для измерений, так и для разметки деталей и материалов. Длинна линейки может достигать 1500 миллиметров. </a:t>
            </a:r>
          </a:p>
        </p:txBody>
      </p:sp>
    </p:spTree>
    <p:extLst>
      <p:ext uri="{BB962C8B-B14F-4D97-AF65-F5344CB8AC3E}">
        <p14:creationId xmlns:p14="http://schemas.microsoft.com/office/powerpoint/2010/main" val="9870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914"/>
            <a:ext cx="8229600" cy="3455987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/>
              <a:t>  </a:t>
            </a:r>
            <a:r>
              <a:rPr lang="ru-RU" altLang="ru-RU" sz="3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Рейсшина </a:t>
            </a:r>
            <a:r>
              <a:rPr lang="ru-RU" altLang="ru-RU"/>
              <a:t>- позволяет проводить параллельные линии с отклонением не более 1мм на 1000мм длины. Самое главное в качественной линейке - абсолютно точная и четкая шкала делений.</a:t>
            </a:r>
          </a:p>
          <a:p>
            <a:pPr>
              <a:buFontTx/>
              <a:buNone/>
            </a:pPr>
            <a:endParaRPr lang="ru-RU" altLang="ru-RU"/>
          </a:p>
        </p:txBody>
      </p:sp>
      <p:pic>
        <p:nvPicPr>
          <p:cNvPr id="21508" name="Picture 4" descr="eb64a6ed98e36b2709769d78f266a589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100388"/>
            <a:ext cx="5905500" cy="3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25538"/>
          </a:xfrm>
        </p:spPr>
        <p:txBody>
          <a:bodyPr/>
          <a:lstStyle/>
          <a:p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Лекала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1538" y="1341438"/>
            <a:ext cx="4716462" cy="55165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altLang="ru-RU" sz="2800" b="1"/>
              <a:t>Лека́ло</a:t>
            </a:r>
            <a:r>
              <a:rPr lang="ru-RU" altLang="ru-RU" sz="2800"/>
              <a:t> — чертёжный инструмент для построения или проверки кривых. Инструмент позволяет относительно точно строить участки таких кривых,как эллипс,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/>
              <a:t>   парабола, гипербола, различные спирали. Также используется для составления выкроек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/>
              <a:t>    одежды.</a:t>
            </a:r>
          </a:p>
        </p:txBody>
      </p:sp>
      <p:pic>
        <p:nvPicPr>
          <p:cNvPr id="36868" name="Picture 4" descr="Krzywi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96976"/>
            <a:ext cx="4365625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Угольники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6726" y="1600201"/>
            <a:ext cx="3851275" cy="4525963"/>
          </a:xfrm>
        </p:spPr>
        <p:txBody>
          <a:bodyPr/>
          <a:lstStyle/>
          <a:p>
            <a:pPr algn="ctr"/>
            <a:r>
              <a:rPr lang="ru-RU" altLang="ru-RU" sz="2800"/>
              <a:t>В тетради лучше работать угольниками небольших размеров  (сторона угольника не более 20 см)</a:t>
            </a:r>
          </a:p>
        </p:txBody>
      </p:sp>
      <p:pic>
        <p:nvPicPr>
          <p:cNvPr id="37892" name="Picture 4" descr="2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96976"/>
            <a:ext cx="4321175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373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213101"/>
            <a:ext cx="3384550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079876" y="5445126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 с углами 90, 45, 45°. 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151313" y="234950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с углами 90, 30 и 60</a:t>
            </a:r>
            <a:r>
              <a:rPr lang="en-US" altLang="ru-RU" b="1">
                <a:cs typeface="Arial" panose="020B0604020202020204" pitchFamily="34" charset="0"/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398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"/>
            <a:ext cx="8229600" cy="191611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3600" b="1"/>
              <a:t>Проведение параллельных и 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3600" b="1"/>
              <a:t>перпендикулярных прямых с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3600" b="1"/>
              <a:t>помощью угольника и линейки</a:t>
            </a:r>
          </a:p>
        </p:txBody>
      </p:sp>
      <p:pic>
        <p:nvPicPr>
          <p:cNvPr id="22533" name="Picture 5" descr="b9982d15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5039"/>
            <a:ext cx="9144000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7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196975"/>
          </a:xfrm>
        </p:spPr>
        <p:txBody>
          <a:bodyPr/>
          <a:lstStyle/>
          <a:p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Трафареты</a:t>
            </a:r>
            <a:r>
              <a:rPr lang="ru-RU" altLang="ru-RU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</a:p>
        </p:txBody>
      </p:sp>
      <p:pic>
        <p:nvPicPr>
          <p:cNvPr id="20486" name="Picture 6" descr="1213009698_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148262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ad-lx-1258s_architectural_furniture_symbols_drawing_template_stencil_by_linex_x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276476"/>
            <a:ext cx="2571750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74826" y="1052514"/>
            <a:ext cx="88931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>
                <a:solidFill>
                  <a:schemeClr val="tx2"/>
                </a:solidFill>
              </a:rPr>
              <a:t>— </a:t>
            </a:r>
            <a:r>
              <a:rPr lang="ru-RU" altLang="ru-RU" sz="2400">
                <a:solidFill>
                  <a:schemeClr val="tx2"/>
                </a:solidFill>
              </a:rPr>
              <a:t>приспособления, использующиеся для нанесения большого количества идентичных символов, таких как буквы, цифры и разнообразные фигуры.</a:t>
            </a:r>
          </a:p>
        </p:txBody>
      </p:sp>
    </p:spTree>
    <p:extLst>
      <p:ext uri="{BB962C8B-B14F-4D97-AF65-F5344CB8AC3E}">
        <p14:creationId xmlns:p14="http://schemas.microsoft.com/office/powerpoint/2010/main" val="2482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 Принадлежности для письма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625-626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Трафареты для технического черчения</a:t>
            </a:r>
            <a:r>
              <a:rPr lang="ru-RU" altLang="ru-RU" sz="3600"/>
              <a:t> </a:t>
            </a:r>
            <a:br>
              <a:rPr lang="ru-RU" altLang="ru-RU" sz="3600"/>
            </a:br>
            <a:endParaRPr lang="ru-RU" altLang="ru-RU" sz="36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525621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sz="3600"/>
              <a:t>Черчение с применением трафаретов для условных обозначений превосходит даже совершенное ручное черчение уже потому, что четкие символы с контрастными очертаниями помогают избежать ошибки и недоразумения, делая технические чертежи понятными до мельчайших деталей</a:t>
            </a:r>
            <a:r>
              <a:rPr lang="ru-RU" altLang="ru-RU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25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r840631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2264"/>
            <a:ext cx="6443663" cy="24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r83164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382964"/>
            <a:ext cx="6121400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774825" y="4437063"/>
            <a:ext cx="29527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/>
              <a:t>Трафарет изометрических эллипсов</a:t>
            </a:r>
          </a:p>
          <a:p>
            <a:pPr>
              <a:spcBef>
                <a:spcPct val="50000"/>
              </a:spcBef>
            </a:pPr>
            <a:endParaRPr lang="ru-RU" altLang="ru-RU" sz="2400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967664" y="692151"/>
            <a:ext cx="270033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/>
              <a:t>Трафарет окружностей</a:t>
            </a:r>
          </a:p>
          <a:p>
            <a:pPr>
              <a:spcBef>
                <a:spcPct val="50000"/>
              </a:spcBef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19933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1" y="188914"/>
            <a:ext cx="5472113" cy="666908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Готовальня </a:t>
            </a:r>
            <a:r>
              <a:rPr lang="ru-RU" altLang="ru-RU" sz="2800"/>
              <a:t>– набор чертежных инструментов, хранящихся в специальном футляре. Включают в себя разметочные и чертежные циркули и кронциркули, дополняемые различными аксессуарами: рейсфедерными вставками, дополнительными иглами и чертежными графитами, ручками-отвертками, ручками-наколками, ручками-удлинителями, точилками для карандашей. Наиболее точные инструменты для ответственных работ изготовляют из латуни, менее точные - из стали.</a:t>
            </a:r>
          </a:p>
        </p:txBody>
      </p:sp>
      <p:pic>
        <p:nvPicPr>
          <p:cNvPr id="8197" name="Picture 5" descr="R529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70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9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Циркули</a:t>
            </a:r>
            <a:r>
              <a:rPr lang="ru-RU" altLang="ru-RU" sz="4000"/>
              <a:t> бывают нескольких типов: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600200"/>
            <a:ext cx="8785225" cy="506888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000099"/>
                </a:solidFill>
              </a:rPr>
              <a:t>разметочный</a:t>
            </a:r>
            <a:r>
              <a:rPr lang="ru-RU" altLang="ru-RU" sz="2800"/>
              <a:t>, или делительный, для снятия и перенесения линейных размеров;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 </a:t>
            </a:r>
            <a:r>
              <a:rPr lang="ru-RU" altLang="ru-RU" sz="2800" b="1">
                <a:solidFill>
                  <a:srgbClr val="000099"/>
                </a:solidFill>
              </a:rPr>
              <a:t>чертежный или круговой</a:t>
            </a:r>
            <a:r>
              <a:rPr lang="ru-RU" altLang="ru-RU" sz="2800"/>
              <a:t>, для вычерчивания окружностей диаметром до 300мм; пропорциональный, позволяющий изменять масштаб снимаемых размеров;</a:t>
            </a:r>
          </a:p>
          <a:p>
            <a:pPr>
              <a:lnSpc>
                <a:spcPct val="90000"/>
              </a:lnSpc>
            </a:pPr>
            <a:r>
              <a:rPr lang="ru-RU" altLang="ru-RU" sz="2800"/>
              <a:t> </a:t>
            </a:r>
            <a:r>
              <a:rPr lang="ru-RU" altLang="ru-RU" sz="2800" b="1">
                <a:solidFill>
                  <a:srgbClr val="000099"/>
                </a:solidFill>
              </a:rPr>
              <a:t>кронциркуль </a:t>
            </a:r>
            <a:r>
              <a:rPr lang="ru-RU" altLang="ru-RU" sz="2800"/>
              <a:t>служит для вычерчивания окружностей диаметром от 2 до 80мм; </a:t>
            </a:r>
          </a:p>
          <a:p>
            <a:pPr>
              <a:lnSpc>
                <a:spcPct val="90000"/>
              </a:lnSpc>
            </a:pPr>
            <a:r>
              <a:rPr lang="ru-RU" altLang="ru-RU" sz="2800" b="1">
                <a:solidFill>
                  <a:srgbClr val="000099"/>
                </a:solidFill>
              </a:rPr>
              <a:t>чертежный штангенциркуль</a:t>
            </a:r>
            <a:r>
              <a:rPr lang="ru-RU" altLang="ru-RU" sz="2800"/>
              <a:t> - для вычерчивания окружностей диаметром свыше 300мм.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16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664" y="0"/>
            <a:ext cx="4859337" cy="685800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/>
              <a:t>           </a:t>
            </a:r>
            <a:r>
              <a:rPr lang="ru-RU" altLang="ru-RU" b="1"/>
              <a:t> Циркули: </a:t>
            </a:r>
          </a:p>
          <a:p>
            <a:r>
              <a:rPr lang="ru-RU" altLang="ru-RU"/>
              <a:t>а — разметочный;</a:t>
            </a:r>
          </a:p>
          <a:p>
            <a:r>
              <a:rPr lang="ru-RU" altLang="ru-RU"/>
              <a:t> б — кронциркуль микрометрический; </a:t>
            </a:r>
          </a:p>
          <a:p>
            <a:r>
              <a:rPr lang="ru-RU" altLang="ru-RU"/>
              <a:t>в- пропорциональный</a:t>
            </a:r>
          </a:p>
          <a:p>
            <a:r>
              <a:rPr lang="ru-RU" altLang="ru-RU"/>
              <a:t> г — чертёжный;</a:t>
            </a:r>
          </a:p>
          <a:p>
            <a:r>
              <a:rPr lang="ru-RU" altLang="ru-RU"/>
              <a:t> д — кронциркуль</a:t>
            </a:r>
          </a:p>
          <a:p>
            <a:pPr>
              <a:buFontTx/>
              <a:buNone/>
            </a:pPr>
            <a:r>
              <a:rPr lang="ru-RU" altLang="ru-RU"/>
              <a:t>           падающий    («балеринка» ); </a:t>
            </a:r>
          </a:p>
          <a:p>
            <a:r>
              <a:rPr lang="ru-RU" altLang="ru-RU"/>
              <a:t>е — штангенциркуль. </a:t>
            </a:r>
          </a:p>
        </p:txBody>
      </p:sp>
      <p:pic>
        <p:nvPicPr>
          <p:cNvPr id="10244" name="Picture 4" descr="wbhrek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28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1079500"/>
          </a:xfrm>
        </p:spPr>
        <p:txBody>
          <a:bodyPr/>
          <a:lstStyle/>
          <a:p>
            <a:r>
              <a:rPr lang="ru-RU" altLang="ru-RU" b="1"/>
              <a:t>Разметочные циркули</a:t>
            </a:r>
          </a:p>
        </p:txBody>
      </p:sp>
      <p:pic>
        <p:nvPicPr>
          <p:cNvPr id="46084" name="Picture 4" descr="483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692">
            <a:off x="2941639" y="1263650"/>
            <a:ext cx="1722437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919289" y="5949950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Измеритель</a:t>
            </a:r>
          </a:p>
        </p:txBody>
      </p:sp>
      <p:pic>
        <p:nvPicPr>
          <p:cNvPr id="46087" name="Picture 7" descr="551_10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341438"/>
            <a:ext cx="35877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303838" y="5949951"/>
            <a:ext cx="5219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Кронциркуль с микрометрическим винтом</a:t>
            </a:r>
          </a:p>
        </p:txBody>
      </p:sp>
    </p:spTree>
    <p:extLst>
      <p:ext uri="{BB962C8B-B14F-4D97-AF65-F5344CB8AC3E}">
        <p14:creationId xmlns:p14="http://schemas.microsoft.com/office/powerpoint/2010/main" val="40188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Кронциркуль</a:t>
            </a:r>
            <a:br>
              <a:rPr lang="ru-RU" altLang="ru-RU" sz="4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40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9151" y="981076"/>
            <a:ext cx="7078663" cy="561657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ru-RU" altLang="ru-RU" sz="1400"/>
              <a:t>       </a:t>
            </a:r>
            <a:r>
              <a:rPr lang="ru-RU" altLang="ru-RU" sz="2400"/>
              <a:t> 1) измерительное средство для сравнения наружных линейных размеров деталей с размерами, взятыми по масштабной линейке, концевым мерам или калибру. Кронциркуль состоит из двух дугообразных ножек, соединённых шарнирно, иногда имеет шкалу.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/>
              <a:t>         Конфигурация ножек и вспомогательных элементов кронциркуля отличается большим разнообразием. Пределы измерения до 200 </a:t>
            </a:r>
            <a:r>
              <a:rPr lang="ru-RU" altLang="ru-RU" sz="2400" i="1"/>
              <a:t>мм,</a:t>
            </a:r>
            <a:r>
              <a:rPr lang="ru-RU" altLang="ru-RU" sz="2400"/>
              <a:t> длина ножек до 600 </a:t>
            </a:r>
            <a:r>
              <a:rPr lang="ru-RU" altLang="ru-RU" sz="2400" i="1"/>
              <a:t>мм.</a:t>
            </a:r>
            <a:endParaRPr lang="ru-RU" altLang="ru-RU" sz="2400"/>
          </a:p>
          <a:p>
            <a:pPr>
              <a:lnSpc>
                <a:spcPct val="80000"/>
              </a:lnSpc>
            </a:pPr>
            <a:r>
              <a:rPr lang="ru-RU" altLang="ru-RU" sz="2400"/>
              <a:t>        </a:t>
            </a:r>
            <a:r>
              <a:rPr lang="ru-RU" altLang="ru-RU" sz="2400" i="1"/>
              <a:t> </a:t>
            </a:r>
            <a:r>
              <a:rPr lang="ru-RU" altLang="ru-RU" sz="2400"/>
              <a:t>2) Чертёжный инструмент для вычерчивания окружностей диаметром от 2 до 80 </a:t>
            </a:r>
            <a:r>
              <a:rPr lang="ru-RU" altLang="ru-RU" sz="2400" i="1"/>
              <a:t>мм.</a:t>
            </a:r>
            <a:r>
              <a:rPr lang="ru-RU" altLang="ru-RU" sz="2400"/>
              <a:t> Существуют чертёжные кронциркули с винтовым соединением измерительных ножек и падающие с вертикально установленной опорной ножкой и подвижной измерительной ножкой, положение которой фиксируется винтом («балеринка»).</a:t>
            </a:r>
          </a:p>
        </p:txBody>
      </p:sp>
      <p:pic>
        <p:nvPicPr>
          <p:cNvPr id="5124" name="Picture 4" descr="551_10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4268" r="19299"/>
          <a:stretch>
            <a:fillRect/>
          </a:stretch>
        </p:blipFill>
        <p:spPr bwMode="auto">
          <a:xfrm>
            <a:off x="1508126" y="2133600"/>
            <a:ext cx="2252663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692150"/>
            <a:ext cx="8075612" cy="725488"/>
          </a:xfrm>
        </p:spPr>
        <p:txBody>
          <a:bodyPr>
            <a:normAutofit fontScale="90000"/>
          </a:bodyPr>
          <a:lstStyle/>
          <a:p>
            <a:r>
              <a:rPr lang="ru-RU" altLang="ru-RU" sz="3600"/>
              <a:t>Рейсфедер</a:t>
            </a:r>
            <a:r>
              <a:rPr lang="ru-RU" altLang="ru-RU" sz="3600" i="1"/>
              <a:t/>
            </a:r>
            <a:br>
              <a:rPr lang="ru-RU" altLang="ru-RU" sz="3600" i="1"/>
            </a:br>
            <a:r>
              <a:rPr lang="ru-RU" altLang="ru-RU" sz="3600" i="1"/>
              <a:t>(нем. Reißfeder, от reißen — чертить и Feder — перо)</a:t>
            </a:r>
            <a:r>
              <a:rPr lang="ru-RU" altLang="ru-RU" sz="3600"/>
              <a:t/>
            </a:r>
            <a:br>
              <a:rPr lang="ru-RU" altLang="ru-RU" sz="3600"/>
            </a:br>
            <a:endParaRPr lang="ru-RU" altLang="ru-RU" sz="36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1088" y="1600200"/>
            <a:ext cx="8316912" cy="50688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400"/>
              <a:t>        чертёжный инструмент для проведения тушью или краской линий толщиной от 0,08 до 1,6 </a:t>
            </a:r>
            <a:r>
              <a:rPr lang="ru-RU" altLang="ru-RU" sz="2400" i="1"/>
              <a:t>мм.</a:t>
            </a:r>
            <a:r>
              <a:rPr lang="ru-RU" altLang="ru-RU" sz="2400"/>
              <a:t>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400"/>
              <a:t>    Двойной</a:t>
            </a:r>
            <a:r>
              <a:rPr lang="en-US" altLang="ru-RU" sz="2400"/>
              <a:t> </a:t>
            </a:r>
            <a:r>
              <a:rPr lang="ru-RU" altLang="ru-RU" sz="2400"/>
              <a:t>рейсфедер позволяет проводить по линейке или лекалу</a:t>
            </a:r>
            <a:r>
              <a:rPr lang="ru-RU" altLang="ru-RU" sz="2400" i="1"/>
              <a:t> </a:t>
            </a:r>
            <a:r>
              <a:rPr lang="ru-RU" altLang="ru-RU" sz="2400"/>
              <a:t>одновременно две параллельные линии одинаковой или разной толщины с расстоянием между ними от 0,5 до 8 </a:t>
            </a:r>
            <a:r>
              <a:rPr lang="ru-RU" altLang="ru-RU" sz="2400" i="1"/>
              <a:t>мм</a:t>
            </a:r>
            <a:r>
              <a:rPr lang="ru-RU" altLang="ru-RU" sz="2400"/>
              <a:t>;</a:t>
            </a:r>
            <a:r>
              <a:rPr lang="ru-RU" altLang="ru-RU" sz="2400" i="1"/>
              <a:t> </a:t>
            </a:r>
            <a:r>
              <a:rPr lang="ru-RU" altLang="ru-RU" sz="2400"/>
              <a:t>кривоножка (одинарная или двойная) служит для выполнения от руки (без лекала) кривых линий — одинарных или двойных с промежутками между ними от 0,5 до 5 </a:t>
            </a:r>
            <a:r>
              <a:rPr lang="ru-RU" altLang="ru-RU" sz="2400" i="1"/>
              <a:t>мм.</a:t>
            </a:r>
            <a:r>
              <a:rPr lang="ru-RU" altLang="ru-RU" sz="2400"/>
              <a:t> Ручки изготавливают из пластмассы, реже из стали; перья — из стали или ударопрочных пластмасс, армированных стальными пластинами. Толщина проводимых линий регулируется.</a:t>
            </a:r>
          </a:p>
        </p:txBody>
      </p:sp>
      <p:pic>
        <p:nvPicPr>
          <p:cNvPr id="7172" name="Picture 4" descr="рейсфейд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6" r="84058"/>
          <a:stretch>
            <a:fillRect/>
          </a:stretch>
        </p:blipFill>
        <p:spPr bwMode="auto">
          <a:xfrm>
            <a:off x="1703388" y="0"/>
            <a:ext cx="792162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8163" y="333376"/>
            <a:ext cx="3600450" cy="62642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400"/>
              <a:t>  </a:t>
            </a:r>
            <a:r>
              <a:rPr lang="ru-RU" altLang="ru-RU" b="1"/>
              <a:t> Рейсфедеры: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b="1"/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400"/>
              <a:t> </a:t>
            </a:r>
            <a:r>
              <a:rPr lang="ru-RU" altLang="ru-RU" sz="2800"/>
              <a:t>а — линейный;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 б — ножевидный;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в — с широкими щёчками и делительной головкой;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г — двойной линейный;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д — двойная кривоножка;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е — циркулярный;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ж — одинарная кривоножка.</a:t>
            </a:r>
          </a:p>
        </p:txBody>
      </p:sp>
      <p:pic>
        <p:nvPicPr>
          <p:cNvPr id="6149" name="Picture 5" descr="рейсфейд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496887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2400" y="0"/>
            <a:ext cx="5435600" cy="6858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ru-RU" altLang="ru-RU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Рапидографы и изографы </a:t>
            </a:r>
            <a:r>
              <a:rPr lang="ru-RU" altLang="ru-RU" sz="2400"/>
              <a:t>, или, как их иначе называют, чертежные ручки или «тушеручки с фиксированной шириной линии».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400"/>
              <a:t>    Изограф и рапидограф, обеспечивают исключительное качество линии. Изограф имеет съемный пишущий узел, который легко можно прочистить даже при наличии заполненного чернильного резервуара с помощью специальной жидкости. Технологически проработанная и безотказная система заправки и очистки позволяет заправлять изограф тушью так часто, как это потребуется.</a:t>
            </a:r>
          </a:p>
        </p:txBody>
      </p:sp>
      <p:pic>
        <p:nvPicPr>
          <p:cNvPr id="19460" name="Picture 4" descr="015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20714"/>
            <a:ext cx="3802063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>
                <a:latin typeface="Times New Roman" panose="02020603050405020304" pitchFamily="18" charset="0"/>
              </a:rPr>
              <a:t>Принадлежности для черчения.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9" y="1268414"/>
            <a:ext cx="8713787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>
                <a:latin typeface="Times New Roman" panose="02020603050405020304" pitchFamily="18" charset="0"/>
              </a:rPr>
              <a:t>Относят следующие подгруппы:</a:t>
            </a:r>
            <a:endParaRPr lang="en-US" altLang="ru-RU" sz="28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z="2800">
                <a:latin typeface="Times New Roman" panose="02020603050405020304" pitchFamily="18" charset="0"/>
              </a:rPr>
              <a:t>Чертежные инструменты и наборы (различные инструменты, необходимые для выполнения чертежных работ тушью или карандашом: циркули, кронциркули, рейсфедеры, узлы и детали инструментов для чертежных и разметочных работ); Готовальни – наборы чертежных инструментов, вложенные в специальные фуляры. Существуют 3 типов: 1тип – НЧ – для выполнения графических работ; 2 тип – НК – для выполнения копировальных работ; 3 тип – НЧК – для выполнения графических и копировальных работ карандашом и тушью.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19719577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4825" y="549275"/>
            <a:ext cx="8642350" cy="5576888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>
                <a:latin typeface="Times New Roman" panose="02020603050405020304" pitchFamily="18" charset="0"/>
              </a:rPr>
              <a:t>Чертежные доски (в зависимости от конструкции изготовляют 5 видов), чертежные столы и приборы для выполнения чертежно-графических работ ( 2 типа: ПЧК – координатные, ПЧП – пантографические);</a:t>
            </a:r>
          </a:p>
          <a:p>
            <a:pPr eaLnBrk="1" hangingPunct="1">
              <a:lnSpc>
                <a:spcPct val="80000"/>
              </a:lnSpc>
            </a:pPr>
            <a:endParaRPr lang="en-US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>
                <a:latin typeface="Times New Roman" panose="02020603050405020304" pitchFamily="18" charset="0"/>
              </a:rPr>
              <a:t>-    </a:t>
            </a:r>
            <a:r>
              <a:rPr lang="ru-RU" altLang="ru-RU" sz="2400">
                <a:latin typeface="Times New Roman" panose="02020603050405020304" pitchFamily="18" charset="0"/>
              </a:rPr>
              <a:t>Рейсшины и чертежные принадлежности предназначены для определения длины, объема, вычислений чертежно-графических работ. </a:t>
            </a:r>
            <a:endParaRPr lang="en-US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>
                <a:latin typeface="Times New Roman" panose="02020603050405020304" pitchFamily="18" charset="0"/>
              </a:rPr>
              <a:t>-   </a:t>
            </a:r>
            <a:r>
              <a:rPr lang="ru-RU" altLang="ru-RU" sz="2400">
                <a:latin typeface="Times New Roman" panose="02020603050405020304" pitchFamily="18" charset="0"/>
              </a:rPr>
              <a:t>К чертежным принадлежностям относят следующие: справочные линейки – металлические содержащие данные для учащихся, чертежные линейки мерительные, канцелярские линейки с делениями и без них; угольники, транспортиры, лекала);</a:t>
            </a:r>
            <a:endParaRPr lang="en-US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2400">
                <a:latin typeface="Times New Roman" panose="02020603050405020304" pitchFamily="18" charset="0"/>
              </a:rPr>
              <a:t>-    </a:t>
            </a:r>
            <a:r>
              <a:rPr lang="ru-RU" altLang="ru-RU" sz="2400">
                <a:latin typeface="Times New Roman" panose="02020603050405020304" pitchFamily="18" charset="0"/>
              </a:rPr>
              <a:t>Стирательные резинки, кнопки.</a:t>
            </a:r>
          </a:p>
        </p:txBody>
      </p:sp>
    </p:spTree>
    <p:extLst>
      <p:ext uri="{BB962C8B-B14F-4D97-AF65-F5344CB8AC3E}">
        <p14:creationId xmlns:p14="http://schemas.microsoft.com/office/powerpoint/2010/main" val="29826919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92313" y="61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Циркули</a:t>
            </a: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463" y="1174751"/>
            <a:ext cx="2616200" cy="5688013"/>
          </a:xfrm>
        </p:spPr>
      </p:pic>
      <p:pic>
        <p:nvPicPr>
          <p:cNvPr id="2150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213100"/>
            <a:ext cx="309721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196975"/>
            <a:ext cx="39243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6777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063750" y="-387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Готовальни</a:t>
            </a:r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238" y="908050"/>
            <a:ext cx="9251951" cy="5949950"/>
          </a:xfrm>
        </p:spPr>
      </p:pic>
    </p:spTree>
    <p:extLst>
      <p:ext uri="{BB962C8B-B14F-4D97-AF65-F5344CB8AC3E}">
        <p14:creationId xmlns:p14="http://schemas.microsoft.com/office/powerpoint/2010/main" val="21127239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76250"/>
            <a:ext cx="9144000" cy="5949950"/>
          </a:xfrm>
        </p:spPr>
      </p:pic>
    </p:spTree>
    <p:extLst>
      <p:ext uri="{BB962C8B-B14F-4D97-AF65-F5344CB8AC3E}">
        <p14:creationId xmlns:p14="http://schemas.microsoft.com/office/powerpoint/2010/main" val="30777300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92313" y="79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Чертежные доски</a:t>
            </a: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12876"/>
            <a:ext cx="4787900" cy="5445125"/>
          </a:xfr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412876"/>
            <a:ext cx="43561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7428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5838" y="52388"/>
            <a:ext cx="4572000" cy="3427412"/>
          </a:xfrm>
        </p:spPr>
      </p:pic>
      <p:pic>
        <p:nvPicPr>
          <p:cNvPr id="2560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133601"/>
            <a:ext cx="498475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7360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92313" y="-242888"/>
            <a:ext cx="8229600" cy="1143001"/>
          </a:xfrm>
        </p:spPr>
        <p:txBody>
          <a:bodyPr/>
          <a:lstStyle/>
          <a:p>
            <a:pPr eaLnBrk="1" hangingPunct="1"/>
            <a:r>
              <a:rPr lang="ru-RU" altLang="ru-RU" smtClean="0"/>
              <a:t>Рейсшина</a:t>
            </a:r>
          </a:p>
        </p:txBody>
      </p:sp>
      <p:pic>
        <p:nvPicPr>
          <p:cNvPr id="2662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3497264"/>
            <a:ext cx="6105526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696913"/>
            <a:ext cx="5148262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2585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981076"/>
            <a:ext cx="8513763" cy="4968875"/>
          </a:xfrm>
        </p:spPr>
      </p:pic>
    </p:spTree>
    <p:extLst>
      <p:ext uri="{BB962C8B-B14F-4D97-AF65-F5344CB8AC3E}">
        <p14:creationId xmlns:p14="http://schemas.microsoft.com/office/powerpoint/2010/main" val="25951518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919288" y="-242888"/>
            <a:ext cx="8229600" cy="1143001"/>
          </a:xfrm>
        </p:spPr>
        <p:txBody>
          <a:bodyPr/>
          <a:lstStyle/>
          <a:p>
            <a:pPr eaLnBrk="1" hangingPunct="1"/>
            <a:r>
              <a:rPr lang="ru-RU" altLang="ru-RU" smtClean="0"/>
              <a:t>Чертёжные принадлежности</a:t>
            </a:r>
          </a:p>
        </p:txBody>
      </p:sp>
      <p:pic>
        <p:nvPicPr>
          <p:cNvPr id="2867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284538"/>
            <a:ext cx="43561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38426"/>
            <a:ext cx="47879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55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6456364" y="2205038"/>
            <a:ext cx="3887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Линейки чертежные и справочные</a:t>
            </a:r>
          </a:p>
        </p:txBody>
      </p:sp>
    </p:spTree>
    <p:extLst>
      <p:ext uri="{BB962C8B-B14F-4D97-AF65-F5344CB8AC3E}">
        <p14:creationId xmlns:p14="http://schemas.microsoft.com/office/powerpoint/2010/main" val="338591109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0114" y="1305342"/>
            <a:ext cx="1158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принадлежностей для письма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включает ручки, карандаши, перья, чернила, тушь.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Ручки по типу пишущего узла выпускают шариковые, перьевые,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гелевые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др. Шариковые ручки по конструкции могут быть с неподвижным пишущим узлом, с выдвижным пишущим узлом, с винтовым выдвижением пишущего узла. Для школьников выпускается шариковая ручка с таблицей умножения, где умножение и деление любого числа осуществляется за счет поворота корпуса ручки. Современный ассортимент представлен комбинированными ручками (шариковая ручка и механический карандаш в одном корпусе,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гелевая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ручка и механический карандаш в одном корпусе) и ручками типа «пиши-стирай», у которых на обратной стороне имеется маркер с обесцвечиванием чернил.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860800"/>
            <a:ext cx="4291012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-33338"/>
            <a:ext cx="39703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7" y="-38100"/>
            <a:ext cx="5159376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3333750"/>
            <a:ext cx="5168901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741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76525"/>
            <a:ext cx="3271838" cy="4192588"/>
          </a:xfrm>
        </p:spPr>
      </p:pic>
      <p:pic>
        <p:nvPicPr>
          <p:cNvPr id="3072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76525"/>
            <a:ext cx="5867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800600" y="0"/>
            <a:ext cx="3816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/>
              <a:t>Лекала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5303838" y="2924175"/>
            <a:ext cx="331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Кнопки(чертёжные)</a:t>
            </a:r>
          </a:p>
        </p:txBody>
      </p:sp>
    </p:spTree>
    <p:extLst>
      <p:ext uri="{BB962C8B-B14F-4D97-AF65-F5344CB8AC3E}">
        <p14:creationId xmlns:p14="http://schemas.microsoft.com/office/powerpoint/2010/main" val="35427960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24.3 Принадлежности для рисования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626-627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262" y="1374178"/>
            <a:ext cx="118436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Принадлежности для рисования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включают краски, кисти, холсты, мольберты, лаки, масла, разбавители и др. Краски для рисования представляют собой природный или синтетический пигмент, затертый на связующем веществе (масло, клеевая эмульсия и др.). По составу и назначению изготовляют краски следующих видов: акварельные, гуашь, масляные, темпера, пигменты; по консистенции – жидкие и сухие.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Современный ассортимент красок представлен специальными разновидностями: для рисования на стекле, тканях, керамике. Пальчиковые краски используют для рисования в неразведенном виде пальцами или кисточкой по бумаге, картону или стеклу. Они не капают, не образуют клякс, легко смываются с кожи рук. Витражные краски используют для рисования кисточкой на стекле и любой гладкой поверхности, они прозрачны. В высохшем виде снимаются с подложки как пленка.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Текстильные краски используются для колористического оформления любых текстильных материалов из натуральных и синтетических волокон. Они наносятся с помощью кисти, валика, шаблона, краскораспылителя, образуя на поверхности равномерный слой и четкие контуры. Обладают хорошей светостойкостью, устойчивы к проглаживанию утюгом, после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термофиксации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(с учетом температуры, допустимой для данного вида текстильного материала) становятся устойчивыми к стирке и истиранию.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10" y="466574"/>
            <a:ext cx="10049598" cy="140053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atin typeface="Comic Sans MS" panose="030F0702030302020204" pitchFamily="66" charset="0"/>
              </a:rPr>
              <a:t>Представляют собой природный или синтетический пигмент, затертый на связующем веществе (масло, клеевая эмульсия и др.). </a:t>
            </a:r>
            <a:endParaRPr lang="ru-RU" sz="4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16" y="3380508"/>
            <a:ext cx="6718982" cy="336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76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/>
          </p:nvPr>
        </p:nvGraphicFramePr>
        <p:xfrm>
          <a:off x="725466" y="277091"/>
          <a:ext cx="7143916" cy="6317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1399308"/>
            <a:ext cx="381000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4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739317" y="249382"/>
          <a:ext cx="10261191" cy="153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955" y="2206438"/>
            <a:ext cx="6589736" cy="8604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Акварельные краски дают прозрачный рисунок</a:t>
            </a:r>
            <a:endParaRPr lang="ru-RU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6" y="1978763"/>
            <a:ext cx="4490747" cy="455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7407" y="2712395"/>
            <a:ext cx="3048000" cy="4595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1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1" y="1162081"/>
            <a:ext cx="5968711" cy="531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4" y="416506"/>
            <a:ext cx="5715000" cy="5111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32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864011" y="326352"/>
          <a:ext cx="9346789" cy="118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0374" y="2058435"/>
            <a:ext cx="4622390" cy="8604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Гуашевые краски дают непрозрачный рисунок</a:t>
            </a:r>
            <a:endParaRPr lang="ru-RU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1" y="2058435"/>
            <a:ext cx="6315782" cy="446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20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5" y="914399"/>
            <a:ext cx="6199323" cy="574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7" y="293190"/>
            <a:ext cx="5827006" cy="5387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45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594" y="303027"/>
            <a:ext cx="1171302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чернил и устройства пишущего узла: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Шариковые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 пишущий узел шариковой ручки представляет собой трубку из нержавеющей стали, между стенками которой зажимается небольшой шарик (обычно из карбида вольфрама).  В шариковых ручках используются густая чернильная паста на масляной основе. Чернила подаются из ручки на бумагу при помощи шарика, встроенного в пишущий наконечник.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Капиллярные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используются для очень аккуратного и точного письма, позволяют выполнять мелкие надписи, не смазывая чернила и не деформируя бумагу. Пишущий узел  изготавливается из волокнистого материала, запрессованного в тонкую металлическую трубку. Чернила имеют водную основу, стираются с одежды, не токсичны.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Роллеры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наконечник обычно имеет конусообразную или игловидную форму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выглядят очень похожим на шариковую ручку, однако в отличие от них: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во-первых, всегда имеет колпачок, который нужен для того, чтобы предотвратить высыхание более жидких чернил (некоторые компании по производству авторучек в настоящее время предлагают роллер с защелкивающимся  внутрь пишущим узлом, внешне похожую на «щелкающую» авторучку).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во-вторых, роллер отличает от шариковой авторучки жидкие чернила.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в-третьих, в роллерах используются специальные чернильные стержни, отличающиеся очень большой емкостью.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роллеры обладают самым легким письмом среди всех ручек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Перьевые -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подача жидких чернил на бумагу происходит через прорезь в пишущем пере. Используются чернила в картриджах или, при наличии у ручки поршневого заправочного механизма, во флаконах. Чернила дают очень яркую линию. Перо изготавливается из различных материалов, в том числе драгоценных. Перьевая ручка наиболее требовательна к технике письма и позволяет выработать индивидуальный стиль.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905575" y="268498"/>
          <a:ext cx="10136499" cy="1186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7648" y="1726942"/>
            <a:ext cx="7240897" cy="8604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Используют для рисования в неразведённом виде пальцами или кисточкой по бумаге, картону или стеклу. Они не капают, не образуют клякс, легко смываются с кожи рук.</a:t>
            </a:r>
            <a:endParaRPr lang="ru-RU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36" y="1729380"/>
            <a:ext cx="4281055" cy="482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1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6" y="1207973"/>
            <a:ext cx="5934726" cy="5500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2" y="302490"/>
            <a:ext cx="5960803" cy="5391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96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891719" y="420900"/>
          <a:ext cx="9319080" cy="1172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8374" y="1823925"/>
            <a:ext cx="6949953" cy="8604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Предназначены для рисования на стекле и любой гладкой поверхности, прозрачны. В высохшем виде снимаются с подложки, как пленка.</a:t>
            </a:r>
            <a:endParaRPr lang="ru-RU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1" y="1823925"/>
            <a:ext cx="4592782" cy="481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5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5" y="1025236"/>
            <a:ext cx="5985163" cy="580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7" y="318655"/>
            <a:ext cx="6266214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38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891719" y="-324812"/>
          <a:ext cx="9803989" cy="1915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503" y="1770944"/>
            <a:ext cx="7878206" cy="860400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Применяются для колористки любых текстильных и синтетических волокон. Они наносятся с помощью кисти, валика, шаблона, краскораспылителя, образуя на поверхности равномерный слой и четкие контуры. Обладают хорошей светостойкостью, устойчивы к проглаживанию утюгом, после </a:t>
            </a:r>
            <a:r>
              <a:rPr lang="ru-RU" sz="26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термофиксации</a:t>
            </a:r>
            <a:r>
              <a:rPr lang="ru-RU" sz="2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становятся устойчивыми к стирке и истиранию.</a:t>
            </a:r>
            <a:endParaRPr lang="ru-RU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35" y="2272145"/>
            <a:ext cx="3955473" cy="4274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1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2" y="911961"/>
            <a:ext cx="5881254" cy="5340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12308"/>
            <a:ext cx="5874327" cy="5440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77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429491" y="-435649"/>
          <a:ext cx="9980613" cy="2028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1719" y="1978763"/>
            <a:ext cx="10261190" cy="8604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Для изготовления кистей используется обезжиренный и прокаленный волос животных или синтетические волокна. Кисти по форме могут быть круглые и плоские. Качество кистей оценивается по упругости волосяного пучка и по способности оказывать при намокании тонкий кончик. </a:t>
            </a:r>
            <a:endParaRPr lang="ru-RU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4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545353" y="249382"/>
          <a:ext cx="7351737" cy="6345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536873" y="2216727"/>
            <a:ext cx="4378036" cy="437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3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176009"/>
            <a:ext cx="5403274" cy="517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2" y="1233055"/>
            <a:ext cx="6400800" cy="5306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373091" y="350589"/>
            <a:ext cx="3823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u="sng" dirty="0" smtClean="0">
                <a:latin typeface="Comic Sans MS" panose="030F0702030302020204" pitchFamily="66" charset="0"/>
              </a:rPr>
              <a:t>Живописные</a:t>
            </a:r>
            <a:endParaRPr lang="ru-RU" sz="4000" b="1" i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2" y="1565564"/>
            <a:ext cx="5879700" cy="5070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" y="389053"/>
            <a:ext cx="5347090" cy="547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902036" y="484866"/>
            <a:ext cx="45320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u="sng" dirty="0" smtClean="0">
                <a:latin typeface="Comic Sans MS" panose="030F0702030302020204" pitchFamily="66" charset="0"/>
              </a:rPr>
              <a:t>Оформительские</a:t>
            </a:r>
            <a:endParaRPr lang="ru-RU" sz="4000" b="1" i="1" u="sng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81252" y="200749"/>
            <a:ext cx="8636529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материалу корпуса: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Пластмассовые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Деревянные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Металлические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Керамические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материалу пишущего узла: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Металлический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Керамический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Из твердого пластика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Из волокна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форме пишущего узла: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2408" t="29241" r="17888" b="32439"/>
          <a:stretch/>
        </p:blipFill>
        <p:spPr>
          <a:xfrm>
            <a:off x="350093" y="2939960"/>
            <a:ext cx="9098845" cy="32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422996"/>
            <a:ext cx="5943600" cy="520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1454726"/>
            <a:ext cx="5686139" cy="48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6747163" y="422996"/>
            <a:ext cx="33570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u="sng" dirty="0" smtClean="0">
                <a:latin typeface="Comic Sans MS" panose="030F0702030302020204" pitchFamily="66" charset="0"/>
              </a:rPr>
              <a:t>Ученические</a:t>
            </a:r>
            <a:endParaRPr lang="ru-RU" sz="4000" b="1" i="1" u="sng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6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кварельные краски &quot;Nerchau&quot;, 24 цвета - Товары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0"/>
            <a:ext cx="10596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5084"/>
            <a:ext cx="12062011" cy="93102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Краски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smtClean="0"/>
              <a:t>представляют </a:t>
            </a:r>
            <a:r>
              <a:rPr lang="ru-RU" dirty="0"/>
              <a:t>собой пигменты, затёртые на </a:t>
            </a:r>
            <a:r>
              <a:rPr lang="ru-RU" dirty="0" smtClean="0"/>
              <a:t>каком-либо </a:t>
            </a:r>
            <a:r>
              <a:rPr lang="ru-RU" dirty="0"/>
              <a:t>связующем </a:t>
            </a:r>
            <a:r>
              <a:rPr lang="ru-RU" dirty="0" smtClean="0"/>
              <a:t>веществе. Пигменты применяют </a:t>
            </a:r>
            <a:r>
              <a:rPr lang="ru-RU" dirty="0"/>
              <a:t>минеральные и органические.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516" y="111610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Классификация красок  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495298" y="2434790"/>
          <a:ext cx="11362765" cy="344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5514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Акварельные краски &quot;Nerchau&quot;, 24 цвета - Товары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0"/>
            <a:ext cx="10596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522193" y="3025589"/>
          <a:ext cx="11362765" cy="383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/>
          </p:nvPr>
        </p:nvGraphicFramePr>
        <p:xfrm>
          <a:off x="658906" y="618565"/>
          <a:ext cx="11230534" cy="2259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4802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кварельные краски &quot;Nerchau&quot;, 24 цвета - Товары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0"/>
            <a:ext cx="105962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1602440" y="1828801"/>
          <a:ext cx="11362765" cy="2487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918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Пигменты </a:t>
            </a:r>
            <a:endParaRPr lang="ru-RU" dirty="0"/>
          </a:p>
        </p:txBody>
      </p:sp>
      <p:pic>
        <p:nvPicPr>
          <p:cNvPr id="4" name="Picture 2" descr="Как выбирать стройматериалы, для чего нужны пигменты - Сокращения и терминология в ЛК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29" y="2107780"/>
            <a:ext cx="8498541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Набор масло в тубах &quot;Сонет&quot; 12 цветов по 10 мл - INDIGOO.RU Товары для художников и дизайнеров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06" y="3319290"/>
            <a:ext cx="5195048" cy="33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71" y="123544"/>
            <a:ext cx="12057529" cy="1325563"/>
          </a:xfrm>
        </p:spPr>
        <p:txBody>
          <a:bodyPr>
            <a:noAutofit/>
          </a:bodyPr>
          <a:lstStyle/>
          <a:p>
            <a:r>
              <a:rPr lang="ru-RU" sz="3200" b="1" i="1" u="sng" dirty="0" smtClean="0"/>
              <a:t>Масляные</a:t>
            </a:r>
            <a:r>
              <a:rPr lang="ru-RU" sz="3200" b="1" dirty="0" smtClean="0"/>
              <a:t> </a:t>
            </a:r>
            <a:r>
              <a:rPr lang="ru-RU" sz="3200" b="1" i="1" u="sng" dirty="0"/>
              <a:t>краски</a:t>
            </a:r>
            <a:r>
              <a:rPr lang="ru-RU" sz="3200" dirty="0"/>
              <a:t> –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это пигмент, затёртый на растительном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масле.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игмент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используют высокого качества, высокой светостойкости, высокой степени помола.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 назначению: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836" y="1449107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b="1" i="1" u="sng" dirty="0" smtClean="0"/>
              <a:t>Этюдные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для живописи по холсту или картону, отличается высокой светостойкостью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0188" y="1419390"/>
            <a:ext cx="6190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</a:t>
            </a:r>
            <a:r>
              <a:rPr lang="ru-RU" sz="2800" b="1" i="1" u="sng" dirty="0" smtClean="0"/>
              <a:t>Эскизные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для эскизных работ и как ученические краски, и для художественно-исполнительных работ</a:t>
            </a:r>
          </a:p>
        </p:txBody>
      </p:sp>
      <p:pic>
        <p:nvPicPr>
          <p:cNvPr id="1026" name="Picture 2" descr="http://im3-tub-by.yandex.net/i?id=686a30d8088c2cf3c120584172e60851-136-144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54" y="3516557"/>
            <a:ext cx="4693023" cy="314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836" y="2863819"/>
            <a:ext cx="11896164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2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упаковывают в тубы и </a:t>
            </a:r>
            <a:r>
              <a:rPr lang="ru-RU" sz="3200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продаются </a:t>
            </a:r>
            <a:r>
              <a:rPr lang="ru-RU" sz="32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наборах или поштучно.</a:t>
            </a:r>
            <a:endParaRPr lang="ru-RU" sz="3200" b="1" i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4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7207"/>
            <a:ext cx="1215614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Клеевые краски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акварельные и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гуашевые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краски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270" y="1220507"/>
            <a:ext cx="10515600" cy="250432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)Акварельные 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краски </a:t>
            </a:r>
            <a:r>
              <a:rPr lang="ru-RU" dirty="0"/>
              <a:t>– представляют собой пигмент, затёртый на клее растительного происхождения. В состав вводят также глицерин, мёд, патоку – для сохранения пастообразного состояния, антисептик для защиты от загнивания. Вырабатывают в виде: -</a:t>
            </a:r>
            <a:r>
              <a:rPr lang="ru-RU" b="1" dirty="0"/>
              <a:t>Пасты</a:t>
            </a:r>
            <a:r>
              <a:rPr lang="ru-RU" dirty="0"/>
              <a:t> (художественную и </a:t>
            </a:r>
            <a:r>
              <a:rPr lang="ru-RU" dirty="0" err="1" smtClean="0"/>
              <a:t>декоротивные</a:t>
            </a:r>
            <a:r>
              <a:rPr lang="ru-RU" dirty="0" smtClean="0"/>
              <a:t>) </a:t>
            </a:r>
            <a:r>
              <a:rPr lang="ru-RU" dirty="0"/>
              <a:t>– в продажу поступают в тубах, поштучно и наборами. </a:t>
            </a:r>
            <a:r>
              <a:rPr lang="ru-RU" dirty="0" smtClean="0"/>
              <a:t>–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Полусухие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, -Сухие</a:t>
            </a:r>
            <a:endParaRPr lang="ru-RU" dirty="0"/>
          </a:p>
        </p:txBody>
      </p:sp>
      <p:pic>
        <p:nvPicPr>
          <p:cNvPr id="4098" name="Picture 2" descr="акварельные краски фото Канцелярские товары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71" y="3724835"/>
            <a:ext cx="6864722" cy="267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17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118" y="238872"/>
            <a:ext cx="10515600" cy="253122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</a:t>
            </a:r>
            <a:r>
              <a:rPr lang="ru-RU" sz="3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Гуашевые </a:t>
            </a:r>
            <a:r>
              <a:rPr lang="ru-RU" sz="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краски </a:t>
            </a:r>
            <a:r>
              <a:rPr lang="ru-RU" dirty="0"/>
              <a:t>– это пигмент, затёртый на растительном клее, с добавлением не большого кол-ва клея животного происхождения, также вводят антисептики, наполнители. </a:t>
            </a:r>
            <a:r>
              <a:rPr lang="ru-RU" dirty="0" err="1"/>
              <a:t>Гуаж</a:t>
            </a:r>
            <a:r>
              <a:rPr lang="ru-RU" dirty="0"/>
              <a:t> даёт непрозрачный мазок. </a:t>
            </a:r>
            <a:endParaRPr lang="ru-RU" dirty="0" smtClean="0"/>
          </a:p>
          <a:p>
            <a:pPr marL="0" lvl="0" indent="0">
              <a:buNone/>
            </a:pPr>
            <a:r>
              <a:rPr lang="ru-RU" sz="3500" i="1" u="sng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 </a:t>
            </a:r>
            <a:r>
              <a:rPr lang="ru-RU" sz="3500" i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назначению</a:t>
            </a:r>
            <a:r>
              <a:rPr lang="ru-RU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lvl="0" indent="-514350">
              <a:buAutoNum type="arabicPeriod"/>
            </a:pPr>
            <a:r>
              <a:rPr lang="ru-RU" sz="3300" i="1" u="sng" dirty="0" smtClean="0">
                <a:solidFill>
                  <a:schemeClr val="accent2">
                    <a:lumMod val="50000"/>
                  </a:schemeClr>
                </a:solidFill>
              </a:rPr>
              <a:t>Художественная</a:t>
            </a:r>
            <a:r>
              <a:rPr lang="ru-RU" sz="3300" i="1" u="sng" dirty="0" smtClean="0"/>
              <a:t> </a:t>
            </a:r>
            <a:r>
              <a:rPr lang="ru-RU" dirty="0"/>
              <a:t>(имеет более высокую </a:t>
            </a:r>
            <a:r>
              <a:rPr lang="ru-RU" dirty="0" smtClean="0"/>
              <a:t>светостойкость выпускают </a:t>
            </a:r>
            <a:r>
              <a:rPr lang="ru-RU" dirty="0"/>
              <a:t>в наборах и поштучно, в металлических и пластмассовых баночках), </a:t>
            </a:r>
            <a:r>
              <a:rPr lang="ru-RU" dirty="0" smtClean="0"/>
              <a:t>-</a:t>
            </a:r>
          </a:p>
          <a:p>
            <a:pPr marL="514350" lvl="0" indent="-514350">
              <a:buAutoNum type="arabicPeriod"/>
            </a:pPr>
            <a:r>
              <a:rPr lang="ru-RU" i="1" u="sng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i="1" u="sng" dirty="0" smtClean="0">
                <a:solidFill>
                  <a:schemeClr val="accent2">
                    <a:lumMod val="50000"/>
                  </a:schemeClr>
                </a:solidFill>
              </a:rPr>
              <a:t>ченическая</a:t>
            </a:r>
            <a:r>
              <a:rPr lang="ru-RU" i="1" u="sng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3074" name="Picture 2" descr="Краски гуашевые - магазин канцтоваров и игруше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1" y="3146612"/>
            <a:ext cx="4967754" cy="27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уашь &quot;Классика&quot;, 9 цвет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84" y="2978922"/>
            <a:ext cx="4174752" cy="30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232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12" y="378572"/>
            <a:ext cx="11748247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Темперные краски </a:t>
            </a:r>
            <a:r>
              <a:rPr lang="ru-RU" dirty="0"/>
              <a:t>– это пигмент, затёртый на связующем веществе, который может быть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210" y="1737036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Естественная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эмульсия – из яичного желтка с добавлением белка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211" y="2165800"/>
            <a:ext cx="1174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</a:t>
            </a:r>
            <a:r>
              <a:rPr lang="ru-RU" sz="2400" dirty="0" smtClean="0"/>
              <a:t>) </a:t>
            </a:r>
            <a:r>
              <a:rPr lang="ru-RU" sz="2400" b="1" dirty="0" smtClean="0"/>
              <a:t>Искусственная </a:t>
            </a:r>
            <a:r>
              <a:rPr lang="ru-RU" sz="2400" b="1" dirty="0"/>
              <a:t>эмульсия</a:t>
            </a:r>
            <a:r>
              <a:rPr lang="ru-RU" sz="2400" dirty="0"/>
              <a:t> – получают перетиранием: </a:t>
            </a:r>
            <a:r>
              <a:rPr lang="ru-RU" sz="2400" dirty="0" smtClean="0"/>
              <a:t>1. </a:t>
            </a:r>
            <a:r>
              <a:rPr lang="ru-RU" sz="2400" dirty="0"/>
              <a:t>Г</a:t>
            </a:r>
            <a:r>
              <a:rPr lang="ru-RU" sz="2400" dirty="0" smtClean="0"/>
              <a:t>уммиарабика </a:t>
            </a:r>
            <a:r>
              <a:rPr lang="ru-RU" sz="2400" dirty="0"/>
              <a:t>(растительный клей получаемый из акаций), </a:t>
            </a:r>
            <a:r>
              <a:rPr lang="ru-RU" sz="2400" dirty="0" smtClean="0"/>
              <a:t>2.Казин</a:t>
            </a:r>
            <a:r>
              <a:rPr lang="ru-RU" sz="2400" dirty="0"/>
              <a:t>, </a:t>
            </a:r>
            <a:r>
              <a:rPr lang="ru-RU" sz="2400" dirty="0" smtClean="0"/>
              <a:t>3. Льняное </a:t>
            </a:r>
            <a:r>
              <a:rPr lang="ru-RU" sz="2400" dirty="0"/>
              <a:t>и маковое масло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210" y="2996797"/>
            <a:ext cx="653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В)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Синтетическая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эмульсия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из клея ПВА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24653" y="3491363"/>
            <a:ext cx="4771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	</a:t>
            </a:r>
            <a:r>
              <a:rPr lang="ru-RU" sz="2400" dirty="0" smtClean="0"/>
              <a:t>Темперные </a:t>
            </a:r>
            <a:r>
              <a:rPr lang="ru-RU" sz="2400" dirty="0"/>
              <a:t>краски перед </a:t>
            </a:r>
            <a:r>
              <a:rPr lang="ru-RU" sz="2400" dirty="0" smtClean="0"/>
              <a:t>рисованием растворяются </a:t>
            </a:r>
            <a:r>
              <a:rPr lang="ru-RU" sz="2400" dirty="0"/>
              <a:t>в воде, а после высыхания водой не смываются. </a:t>
            </a:r>
          </a:p>
          <a:p>
            <a:pPr algn="just"/>
            <a:r>
              <a:rPr lang="ru-RU" sz="2400" dirty="0" smtClean="0"/>
              <a:t>	В </a:t>
            </a:r>
            <a:r>
              <a:rPr lang="ru-RU" sz="2400" dirty="0"/>
              <a:t>зависимости от </a:t>
            </a:r>
            <a:r>
              <a:rPr lang="ru-RU" sz="2400" dirty="0" smtClean="0"/>
              <a:t>качества пигмента: </a:t>
            </a:r>
          </a:p>
          <a:p>
            <a:pPr algn="just"/>
            <a:r>
              <a:rPr lang="ru-RU" sz="2400" dirty="0" smtClean="0"/>
              <a:t>1. </a:t>
            </a:r>
            <a:r>
              <a:rPr lang="ru-RU" sz="2400" dirty="0"/>
              <a:t>Х</a:t>
            </a:r>
            <a:r>
              <a:rPr lang="ru-RU" sz="2400" dirty="0" smtClean="0"/>
              <a:t>удожественная</a:t>
            </a:r>
            <a:r>
              <a:rPr lang="ru-RU" sz="2400" dirty="0"/>
              <a:t>, </a:t>
            </a:r>
            <a:endParaRPr lang="ru-RU" sz="2400" dirty="0" smtClean="0"/>
          </a:p>
          <a:p>
            <a:pPr algn="just"/>
            <a:r>
              <a:rPr lang="ru-RU" sz="2400" dirty="0" smtClean="0"/>
              <a:t>2. </a:t>
            </a:r>
            <a:r>
              <a:rPr lang="ru-RU" sz="2400" dirty="0"/>
              <a:t>Д</a:t>
            </a:r>
            <a:r>
              <a:rPr lang="ru-RU" sz="2400" dirty="0" smtClean="0"/>
              <a:t>екоративная</a:t>
            </a:r>
            <a:r>
              <a:rPr lang="ru-RU" sz="2400" dirty="0"/>
              <a:t>. Бывает штучная и наборами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050" name="Picture 2" descr="ИЗО, handmade-маркет in-d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7" y="3458462"/>
            <a:ext cx="66294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06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905" y="94129"/>
            <a:ext cx="10883153" cy="3617259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Сухие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краски </a:t>
            </a:r>
            <a:r>
              <a:rPr lang="ru-RU" dirty="0"/>
              <a:t>– представляют собой рисовальные карандаши без оболочки, к ним относятся: </a:t>
            </a:r>
            <a:endParaRPr lang="ru-RU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 Пастель </a:t>
            </a:r>
            <a:r>
              <a:rPr lang="ru-RU" dirty="0"/>
              <a:t>– которые состоят из пигмента, каолина, мела, белил и растительного клея. </a:t>
            </a:r>
            <a:endParaRPr lang="ru-RU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 Сангина </a:t>
            </a:r>
            <a:r>
              <a:rPr lang="ru-RU" dirty="0"/>
              <a:t>– это рисовальные карандаши, красно-коричневого цвета. </a:t>
            </a:r>
            <a:endParaRPr lang="ru-RU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 Соус </a:t>
            </a:r>
            <a:r>
              <a:rPr lang="ru-RU" dirty="0"/>
              <a:t>– бывает чёрного или коричневого цвета, из пигмента, каолина, сажи и др. Он более плотный.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 Уголь </a:t>
            </a:r>
            <a:r>
              <a:rPr lang="ru-RU" dirty="0"/>
              <a:t>– бывает: -жжёный (нарезают прутики и сжигают), -прессованный (остатки в виде маленьких цилиндров).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870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092450" y="3889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3629" t="37259" r="28667" b="37193"/>
          <a:stretch/>
        </p:blipFill>
        <p:spPr>
          <a:xfrm>
            <a:off x="857956" y="417185"/>
            <a:ext cx="7270044" cy="21900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3407" t="24889" r="24074" b="21778"/>
          <a:stretch/>
        </p:blipFill>
        <p:spPr>
          <a:xfrm>
            <a:off x="857956" y="2810783"/>
            <a:ext cx="6175022" cy="35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раски пальчиковые Краски для рисования пальцами купить в ин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70" y="1556684"/>
            <a:ext cx="6113930" cy="32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МАЛЫШИ Набор Пальчиковые краски Купить. Наборы для творчества. Описание, отзывы, цены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7" t="23751" r="4337" b="504"/>
          <a:stretch/>
        </p:blipFill>
        <p:spPr bwMode="auto">
          <a:xfrm>
            <a:off x="4908176" y="4242034"/>
            <a:ext cx="4392707" cy="201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70" y="23112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Пальчиковые краски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для рисования руками)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235" y="1731495"/>
            <a:ext cx="44599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Особенности</a:t>
            </a:r>
            <a:r>
              <a:rPr lang="ru-RU" b="1" dirty="0"/>
              <a:t>:</a:t>
            </a:r>
            <a:endParaRPr lang="ru-RU" dirty="0"/>
          </a:p>
          <a:p>
            <a:r>
              <a:rPr lang="ru-RU" dirty="0"/>
              <a:t>Густая консистенция в виде желе: не капают и не растекаются.</a:t>
            </a:r>
          </a:p>
          <a:p>
            <a:r>
              <a:rPr lang="ru-RU" dirty="0"/>
              <a:t>Абсолютно безвредные.</a:t>
            </a:r>
          </a:p>
          <a:p>
            <a:r>
              <a:rPr lang="ru-RU" dirty="0"/>
              <a:t>Прозрачные яркие цвета.</a:t>
            </a:r>
          </a:p>
          <a:p>
            <a:r>
              <a:rPr lang="ru-RU" dirty="0"/>
              <a:t>Легко смываются и медленно высыхают.</a:t>
            </a:r>
          </a:p>
          <a:p>
            <a:r>
              <a:rPr lang="ru-RU" dirty="0"/>
              <a:t>Легко отстирываются от одежды.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650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0" y="214966"/>
            <a:ext cx="10515600" cy="991628"/>
          </a:xfrm>
        </p:spPr>
        <p:txBody>
          <a:bodyPr/>
          <a:lstStyle/>
          <a:p>
            <a:pPr lvl="0"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Витражные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краски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11" y="1045696"/>
            <a:ext cx="11976847" cy="23698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Витражные краски </a:t>
            </a:r>
            <a:r>
              <a:rPr lang="ru-RU" dirty="0"/>
              <a:t>– это краски для рисования по стеклу и гладким поверхностям.</a:t>
            </a:r>
            <a:br>
              <a:rPr lang="ru-RU" dirty="0"/>
            </a:br>
            <a:r>
              <a:rPr lang="ru-RU" sz="24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Витражные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</a:rPr>
              <a:t>краски можно разделить на два основных вида: обжигаемые и не </a:t>
            </a:r>
            <a:r>
              <a:rPr lang="ru-RU" sz="24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обжигаемые.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После высыхание краски на стекле можно легко очистить от её</a:t>
            </a:r>
            <a:endParaRPr lang="ru-RU" sz="2400" u="sng" dirty="0"/>
          </a:p>
        </p:txBody>
      </p:sp>
      <p:pic>
        <p:nvPicPr>
          <p:cNvPr id="6146" name="Picture 2" descr="Носители информации и аксесу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12" y="3415553"/>
            <a:ext cx="7637929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71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Текстильные краски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Фото: Краска текстильная. Сотрудничество, поиск партнёров по бизнесу, Харьков и область, Харь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049648"/>
            <a:ext cx="49530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36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Арт.dim-99802. Кисть 1. - Искусство рукодел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388" y="0"/>
            <a:ext cx="8579223" cy="67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838200" y="263767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2. Кисти</a:t>
            </a:r>
            <a:endParaRPr lang="ru-RU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4701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исть для рисования пони 1 круглая Грааль - купить в Москве в интернет магазине. Кисть для рисования пони 1 круглая Грааль на В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336176" y="139233"/>
            <a:ext cx="3369422" cy="31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исть BRAUBERG щетина, плоская,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28" y="1839445"/>
            <a:ext cx="2831540" cy="28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&quot;Форум&quot;: новые кисти для рисования в легендарной серии &quot;Далматинцы&quot;! Новинка компании ФОРУМ ФИНАНСОВАЯ КОМП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98" y="1411099"/>
            <a:ext cx="5438402" cy="34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Офис Масте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5"/>
          <a:stretch/>
        </p:blipFill>
        <p:spPr bwMode="auto">
          <a:xfrm>
            <a:off x="5319246" y="139233"/>
            <a:ext cx="2528045" cy="22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KanzOffice.ru - Кисти ПИФАГОР, НАБОР 3шт., &amp;quot;Творчество&amp;quot;, (синтетика кр. 2,3,5), 2002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17" y="3119903"/>
            <a:ext cx="2931460" cy="31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890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694" y="2462866"/>
            <a:ext cx="10515600" cy="1325563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ru-RU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Мольберты</a:t>
            </a:r>
            <a:endParaRPr lang="ru-RU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183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МОЛЬБЕРТ ИКЕА IK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1" r="21611"/>
          <a:stretch/>
        </p:blipFill>
        <p:spPr bwMode="auto">
          <a:xfrm>
            <a:off x="140849" y="444166"/>
            <a:ext cx="2954216" cy="55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Мольберты для выставок, Мольберты, онлайн, Цветные понедельники, куп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65" y="122144"/>
            <a:ext cx="2333625" cy="46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Мольберты.RU * Мольбер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49" y="229720"/>
            <a:ext cx="285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lmafuego Предновогодне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13"/>
          <a:stretch/>
        </p:blipFill>
        <p:spPr bwMode="auto">
          <a:xfrm>
            <a:off x="8436350" y="229720"/>
            <a:ext cx="3493054" cy="62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062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5" y="2812489"/>
            <a:ext cx="12030635" cy="1325563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Разбавители</a:t>
            </a:r>
            <a:endParaRPr lang="ru-RU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36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РАЗБАВИТЕЛИ. купить в Санкт-Петербурге С-П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513"/>
            <a:ext cx="4195482" cy="41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Разбавитель для красок по стеклу и керамике Разбавитель для акриловых красок по стеклу и керамике используется для увеличения п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3" y="1433513"/>
            <a:ext cx="314325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Разбавитель для акриловых красок Сонет 100 мл. (шт.) : ООО &quot;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76" y="1586753"/>
            <a:ext cx="3469342" cy="346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00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541" y="29738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13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5. Лаки</a:t>
            </a:r>
            <a:endParaRPr lang="ru-RU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49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3980</Words>
  <Application>Microsoft Office PowerPoint</Application>
  <PresentationFormat>Широкоэкранный</PresentationFormat>
  <Paragraphs>442</Paragraphs>
  <Slides>142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142</vt:i4>
      </vt:variant>
    </vt:vector>
  </HeadingPairs>
  <TitlesOfParts>
    <vt:vector size="152" baseType="lpstr">
      <vt:lpstr>Aharoni</vt:lpstr>
      <vt:lpstr>Arial</vt:lpstr>
      <vt:lpstr>Book Antiqua</vt:lpstr>
      <vt:lpstr>Bookman Old Style</vt:lpstr>
      <vt:lpstr>Calibri</vt:lpstr>
      <vt:lpstr>Comic Sans MS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24.1 Принадлежности для письма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Принадлежности для письма</vt:lpstr>
      <vt:lpstr>Презентация PowerPoint</vt:lpstr>
      <vt:lpstr>Основные  торговые марки и производители </vt:lpstr>
      <vt:lpstr>Презентация PowerPoint</vt:lpstr>
      <vt:lpstr>Ручки шариковые и канцелярские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торговые марки и производители </vt:lpstr>
      <vt:lpstr>Презентация PowerPoint</vt:lpstr>
      <vt:lpstr>Фломастеры(маркировочные карандаши)</vt:lpstr>
      <vt:lpstr>Перьевые ручки</vt:lpstr>
      <vt:lpstr>Комплекты ручек</vt:lpstr>
      <vt:lpstr>Чернила для ручек</vt:lpstr>
      <vt:lpstr>Презентация PowerPoint</vt:lpstr>
      <vt:lpstr>24.2 Принадлежности для черчения</vt:lpstr>
      <vt:lpstr>Презентация PowerPoint</vt:lpstr>
      <vt:lpstr> Чертёжно-конструкторская техника </vt:lpstr>
      <vt:lpstr>Презентация PowerPoint</vt:lpstr>
      <vt:lpstr>Презентация PowerPoint</vt:lpstr>
      <vt:lpstr>Линейка </vt:lpstr>
      <vt:lpstr>Презентация PowerPoint</vt:lpstr>
      <vt:lpstr>Лекала</vt:lpstr>
      <vt:lpstr>Угольники</vt:lpstr>
      <vt:lpstr>Презентация PowerPoint</vt:lpstr>
      <vt:lpstr>Трафареты </vt:lpstr>
      <vt:lpstr>Трафареты для технического черчения  </vt:lpstr>
      <vt:lpstr>Презентация PowerPoint</vt:lpstr>
      <vt:lpstr>Презентация PowerPoint</vt:lpstr>
      <vt:lpstr>Циркули бывают нескольких типов:</vt:lpstr>
      <vt:lpstr>Презентация PowerPoint</vt:lpstr>
      <vt:lpstr>Разметочные циркули</vt:lpstr>
      <vt:lpstr> Кронциркуль </vt:lpstr>
      <vt:lpstr>Рейсфедер (нем. Reißfeder, от reißen — чертить и Feder — перо) </vt:lpstr>
      <vt:lpstr>Презентация PowerPoint</vt:lpstr>
      <vt:lpstr>Презентация PowerPoint</vt:lpstr>
      <vt:lpstr>Принадлежности для черчения. </vt:lpstr>
      <vt:lpstr>Презентация PowerPoint</vt:lpstr>
      <vt:lpstr>Циркули</vt:lpstr>
      <vt:lpstr>Готовальни</vt:lpstr>
      <vt:lpstr>Презентация PowerPoint</vt:lpstr>
      <vt:lpstr>Чертежные доски</vt:lpstr>
      <vt:lpstr>Презентация PowerPoint</vt:lpstr>
      <vt:lpstr>Рейсшина</vt:lpstr>
      <vt:lpstr>Презентация PowerPoint</vt:lpstr>
      <vt:lpstr>Чертёжные принадлежности</vt:lpstr>
      <vt:lpstr>Презентация PowerPoint</vt:lpstr>
      <vt:lpstr>Презентация PowerPoint</vt:lpstr>
      <vt:lpstr>24.3 Принадлежности для рисования</vt:lpstr>
      <vt:lpstr>Презентация PowerPoint</vt:lpstr>
      <vt:lpstr>Представляют собой природный или синтетический пигмент, затертый на связующем веществе (масло, клеевая эмульсия и др.).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Пигменты </vt:lpstr>
      <vt:lpstr>Масляные краски – это пигмент, затёртый на растительном масле. Пигмент используют высокого качества, высокой светостойкости, высокой степени помола. По назначению:</vt:lpstr>
      <vt:lpstr>Клеевые краски – акварельные и гуашевые краски</vt:lpstr>
      <vt:lpstr>Презентация PowerPoint</vt:lpstr>
      <vt:lpstr>Темперные краски – это пигмент, затёртый на связующем веществе, который может быть</vt:lpstr>
      <vt:lpstr>Презентация PowerPoint</vt:lpstr>
      <vt:lpstr>Пальчиковые краски  (для рисования руками) </vt:lpstr>
      <vt:lpstr>Витражные краски</vt:lpstr>
      <vt:lpstr>Текстильные краски</vt:lpstr>
      <vt:lpstr>2. Кисти</vt:lpstr>
      <vt:lpstr>Презентация PowerPoint</vt:lpstr>
      <vt:lpstr>3. Мольберты</vt:lpstr>
      <vt:lpstr>Презентация PowerPoint</vt:lpstr>
      <vt:lpstr>4. Разбавители</vt:lpstr>
      <vt:lpstr>Презентация PowerPoint</vt:lpstr>
      <vt:lpstr>5. Лаки</vt:lpstr>
      <vt:lpstr>Презентация PowerPoint</vt:lpstr>
      <vt:lpstr>6. Грунтовый холст и картон</vt:lpstr>
      <vt:lpstr>Презентация PowerPoint</vt:lpstr>
      <vt:lpstr>24.4 Школьные товары</vt:lpstr>
      <vt:lpstr>Презентация PowerPoint</vt:lpstr>
      <vt:lpstr>Школьные товары включает подгруппы:</vt:lpstr>
      <vt:lpstr>Школьные товары</vt:lpstr>
      <vt:lpstr>Презентация PowerPoint</vt:lpstr>
      <vt:lpstr>Презентация PowerPoint</vt:lpstr>
      <vt:lpstr>Кассы букв и цифр</vt:lpstr>
      <vt:lpstr>Точилки</vt:lpstr>
      <vt:lpstr>Презентация PowerPoint</vt:lpstr>
      <vt:lpstr>Презентация PowerPoint</vt:lpstr>
      <vt:lpstr>24.5 Канцелярские товары</vt:lpstr>
      <vt:lpstr>Канцелярские товары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Канцелярские товары – предметы конторской техники</vt:lpstr>
      <vt:lpstr>Канцелярские товары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24.6 Маркировка, упаковка, хранение  бумажно-беловых, школьно-письменных и канцелярских товаров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163</cp:revision>
  <dcterms:created xsi:type="dcterms:W3CDTF">2014-06-06T09:13:21Z</dcterms:created>
  <dcterms:modified xsi:type="dcterms:W3CDTF">2020-06-25T21:47:36Z</dcterms:modified>
</cp:coreProperties>
</file>