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322" r:id="rId4"/>
    <p:sldId id="273" r:id="rId5"/>
    <p:sldId id="331" r:id="rId6"/>
    <p:sldId id="326" r:id="rId7"/>
    <p:sldId id="337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25" r:id="rId16"/>
    <p:sldId id="32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631825" indent="-631825"/>
          <a:r>
            <a:rPr lang="ru-RU" sz="25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21.1 Общие сведения об охотничьих товарах, классификация ассортимента</a:t>
          </a:r>
          <a:endParaRPr lang="ru-RU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1E07C-73F0-43DC-9121-37599E57269A}">
      <dgm:prSet custT="1"/>
      <dgm:spPr/>
      <dgm:t>
        <a:bodyPr/>
        <a:lstStyle/>
        <a:p>
          <a:r>
            <a:rPr lang="ru-RU" sz="25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21.2. Характеристика ассортимента охотничьих товаров по группам</a:t>
          </a:r>
          <a:endParaRPr lang="ru-RU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48BCF-FADF-4B32-BD1A-D60459F2F1E9}" type="parTrans" cxnId="{6DFD1E3F-E4B1-4A1F-97B2-8DA4A257FCB6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463BD-E411-49C2-A7F3-2161262DF1DA}" type="sibTrans" cxnId="{6DFD1E3F-E4B1-4A1F-97B2-8DA4A257FCB6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2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2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2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8CB69156-E7AA-46A2-87B5-2ED4A1E85887}" type="pres">
      <dgm:prSet presAssocID="{CA91E07C-73F0-43DC-9121-37599E57269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57C5-4F32-4390-8BBC-7E6AF777A2AE}" type="pres">
      <dgm:prSet presAssocID="{CA91E07C-73F0-43DC-9121-37599E57269A}" presName="accent_2" presStyleCnt="0"/>
      <dgm:spPr/>
    </dgm:pt>
    <dgm:pt modelId="{E582801E-EB48-4FC0-B023-4BCC183BCEBB}" type="pres">
      <dgm:prSet presAssocID="{CA91E07C-73F0-43DC-9121-37599E57269A}" presName="accentRepeatNode" presStyleLbl="solidFgAcc1" presStyleIdx="1" presStyleCnt="2"/>
      <dgm:spPr/>
    </dgm:pt>
  </dgm:ptLst>
  <dgm:cxnLst>
    <dgm:cxn modelId="{6DFD1E3F-E4B1-4A1F-97B2-8DA4A257FCB6}" srcId="{CF845803-1717-4F48-B710-F7F1B43013F3}" destId="{CA91E07C-73F0-43DC-9121-37599E57269A}" srcOrd="1" destOrd="0" parTransId="{1F348BCF-FADF-4B32-BD1A-D60459F2F1E9}" sibTransId="{0EE463BD-E411-49C2-A7F3-2161262DF1DA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F57318BD-33F8-4E52-B181-C5BD436E116E}" type="presOf" srcId="{CA91E07C-73F0-43DC-9121-37599E57269A}" destId="{8CB69156-E7AA-46A2-87B5-2ED4A1E85887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E68FF440-B384-4954-8843-1C2710CFE637}" type="presParOf" srcId="{962C2BD0-517B-4E9C-A037-D4A0806612C4}" destId="{8CB69156-E7AA-46A2-87B5-2ED4A1E85887}" srcOrd="3" destOrd="0" presId="urn:microsoft.com/office/officeart/2008/layout/VerticalCurvedList"/>
    <dgm:cxn modelId="{A5C24225-9C7C-46A2-BA69-AB654CC07F2A}" type="presParOf" srcId="{962C2BD0-517B-4E9C-A037-D4A0806612C4}" destId="{74A257C5-4F32-4390-8BBC-7E6AF777A2AE}" srcOrd="4" destOrd="0" presId="urn:microsoft.com/office/officeart/2008/layout/VerticalCurvedList"/>
    <dgm:cxn modelId="{2A52CE65-3D74-40B1-AE4C-480D450D421E}" type="presParOf" srcId="{74A257C5-4F32-4390-8BBC-7E6AF777A2AE}" destId="{E582801E-EB48-4FC0-B023-4BCC183BCE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994D2-3F18-4CF3-B927-7B671CD77C6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F1E85-256C-48C6-94F4-840AAC2D67DF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 НАЗНАЧЕНИЮ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D01A86-C856-44EA-A11D-8402F0EF8DB2}" type="parTrans" cxnId="{57C1AC84-6695-4A2A-B381-00AD39799C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628423-3B60-4FD8-8C79-32FB99A99847}" type="sibTrans" cxnId="{57C1AC84-6695-4A2A-B381-00AD39799C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F0DC80-7DF0-4790-9B75-E46AAC7A46F9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огнестрельное оружие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7645B32-1AC4-452A-A576-3AE2FF93AC25}" type="parTrans" cxnId="{CF931323-B77D-40E6-B794-3FAB2B63A2D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A8F96C-4B56-4B56-8DA8-7F4E45C6145B}" type="sibTrans" cxnId="{CF931323-B77D-40E6-B794-3FAB2B63A2D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84FAFC1-81ED-4F2A-B90F-DE0C5C7567B1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indent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боеприпасы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CD18B1B-83D6-4345-AC49-7E72DA564F99}" type="parTrans" cxnId="{9D2546A7-5D86-4F2F-8518-B161A850580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632DBC-D9CF-4651-9738-83058A07EFBB}" type="sibTrans" cxnId="{9D2546A7-5D86-4F2F-8518-B161A850580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AE09AD-408C-4666-8EA3-2B5B8C848713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принадлежности для снаряжения патронов и ухода за оружием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896F2B4-F513-431A-BCA8-4F48893374FB}" type="parTrans" cxnId="{9FAE180E-53F4-4F10-A01A-581F02AA0B5E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32F8578-F557-4617-8389-B6DE30D9BE43}" type="sibTrans" cxnId="{9FAE180E-53F4-4F10-A01A-581F02AA0B5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C77A7A-7900-4E9A-ACDF-CE88EF5BCF6C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предметы экипировки охотника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DC449E2-7BAE-4C90-81B7-BEBFCAF897BE}" type="parTrans" cxnId="{688A3A31-B110-4EFD-9C18-F23B8D40455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571BC0-E9E3-4431-9C5F-F0DC78425E95}" type="sibTrans" cxnId="{688A3A31-B110-4EFD-9C18-F23B8D4045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83EBAFF-8827-4355-9456-03DBFA931C0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предметы для снаряжения собак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25DE1C4-909B-4F9E-9E80-285DF8647EA0}" type="parTrans" cxnId="{8A1B6921-EAAD-419D-8D62-45DC2B6F4E3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FE9214-18A7-4F9A-A29A-4C0939247E45}" type="sibTrans" cxnId="{8A1B6921-EAAD-419D-8D62-45DC2B6F4E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F8A9E6-DF21-41E3-A0B0-A76FD3B53C8F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вспомогательные средства охоты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B8CF8B6-1A69-48F7-A202-0775EFD4AC5E}" type="parTrans" cxnId="{A518D929-B06B-4756-827A-AFD9F7BDA53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790BF2C-2385-4216-847A-9E567807E2DB}" type="sibTrans" cxnId="{A518D929-B06B-4756-827A-AFD9F7BDA5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BBBC0C-95AB-427F-B977-610163153502}" type="pres">
      <dgm:prSet presAssocID="{465994D2-3F18-4CF3-B927-7B671CD77C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5670FF-26D4-4803-8B09-BC5CBF4B425D}" type="pres">
      <dgm:prSet presAssocID="{36FF1E85-256C-48C6-94F4-840AAC2D67DF}" presName="hierRoot1" presStyleCnt="0"/>
      <dgm:spPr/>
    </dgm:pt>
    <dgm:pt modelId="{EA412E52-E8DD-4444-91B6-63D4F6164F9C}" type="pres">
      <dgm:prSet presAssocID="{36FF1E85-256C-48C6-94F4-840AAC2D67DF}" presName="composite" presStyleCnt="0"/>
      <dgm:spPr/>
    </dgm:pt>
    <dgm:pt modelId="{419CC8B1-6899-400D-99C0-D3B48535B5AF}" type="pres">
      <dgm:prSet presAssocID="{36FF1E85-256C-48C6-94F4-840AAC2D67DF}" presName="background" presStyleLbl="node0" presStyleIdx="0" presStyleCn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B0FAB9EB-2BE2-48E0-860B-A7A57E3894EA}" type="pres">
      <dgm:prSet presAssocID="{36FF1E85-256C-48C6-94F4-840AAC2D67DF}" presName="text" presStyleLbl="fgAcc0" presStyleIdx="0" presStyleCnt="1" custScaleX="249426" custScaleY="64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61BEFC-913F-44BF-8ED4-F2A026164C8E}" type="pres">
      <dgm:prSet presAssocID="{36FF1E85-256C-48C6-94F4-840AAC2D67DF}" presName="hierChild2" presStyleCnt="0"/>
      <dgm:spPr/>
    </dgm:pt>
    <dgm:pt modelId="{99040951-1A99-4771-BC30-13DEF4B6553B}" type="pres">
      <dgm:prSet presAssocID="{67645B32-1AC4-452A-A576-3AE2FF93AC25}" presName="Name10" presStyleLbl="parChTrans1D2" presStyleIdx="0" presStyleCnt="6"/>
      <dgm:spPr/>
      <dgm:t>
        <a:bodyPr/>
        <a:lstStyle/>
        <a:p>
          <a:endParaRPr lang="ru-RU"/>
        </a:p>
      </dgm:t>
    </dgm:pt>
    <dgm:pt modelId="{B88FD576-C7D4-43EB-849D-37F04A9849AB}" type="pres">
      <dgm:prSet presAssocID="{C7F0DC80-7DF0-4790-9B75-E46AAC7A46F9}" presName="hierRoot2" presStyleCnt="0"/>
      <dgm:spPr/>
    </dgm:pt>
    <dgm:pt modelId="{86FF3798-1ED9-43F5-810F-E0201EBC63AC}" type="pres">
      <dgm:prSet presAssocID="{C7F0DC80-7DF0-4790-9B75-E46AAC7A46F9}" presName="composite2" presStyleCnt="0"/>
      <dgm:spPr/>
    </dgm:pt>
    <dgm:pt modelId="{C9101E47-E908-4E4F-AEC0-5CBCF07AA2F3}" type="pres">
      <dgm:prSet presAssocID="{C7F0DC80-7DF0-4790-9B75-E46AAC7A46F9}" presName="background2" presStyleLbl="node2" presStyleIdx="0" presStyleCnt="6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7E2C3F42-4C74-4888-BFB2-B319E5169FD8}" type="pres">
      <dgm:prSet presAssocID="{C7F0DC80-7DF0-4790-9B75-E46AAC7A46F9}" presName="text2" presStyleLbl="fgAcc2" presStyleIdx="0" presStyleCnt="6" custScaleX="112540" custScaleY="105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318799-67C3-4D64-B67F-339F4480FA3E}" type="pres">
      <dgm:prSet presAssocID="{C7F0DC80-7DF0-4790-9B75-E46AAC7A46F9}" presName="hierChild3" presStyleCnt="0"/>
      <dgm:spPr/>
    </dgm:pt>
    <dgm:pt modelId="{9F80FB91-1F14-4C70-9958-695308AFF71A}" type="pres">
      <dgm:prSet presAssocID="{3CD18B1B-83D6-4345-AC49-7E72DA564F99}" presName="Name10" presStyleLbl="parChTrans1D2" presStyleIdx="1" presStyleCnt="6"/>
      <dgm:spPr/>
      <dgm:t>
        <a:bodyPr/>
        <a:lstStyle/>
        <a:p>
          <a:endParaRPr lang="ru-RU"/>
        </a:p>
      </dgm:t>
    </dgm:pt>
    <dgm:pt modelId="{3149E79A-C43B-405D-8E42-A4DFAE01D370}" type="pres">
      <dgm:prSet presAssocID="{884FAFC1-81ED-4F2A-B90F-DE0C5C7567B1}" presName="hierRoot2" presStyleCnt="0"/>
      <dgm:spPr/>
    </dgm:pt>
    <dgm:pt modelId="{CC5E2E6F-F233-4387-BA9F-6E83DDE6254D}" type="pres">
      <dgm:prSet presAssocID="{884FAFC1-81ED-4F2A-B90F-DE0C5C7567B1}" presName="composite2" presStyleCnt="0"/>
      <dgm:spPr/>
    </dgm:pt>
    <dgm:pt modelId="{49557046-C235-4D51-BE27-6B70D88E8BA8}" type="pres">
      <dgm:prSet presAssocID="{884FAFC1-81ED-4F2A-B90F-DE0C5C7567B1}" presName="background2" presStyleLbl="node2" presStyleIdx="1" presStyleCnt="6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94E30E80-6E41-45DF-8094-C2EB89C3105E}" type="pres">
      <dgm:prSet presAssocID="{884FAFC1-81ED-4F2A-B90F-DE0C5C7567B1}" presName="text2" presStyleLbl="fgAcc2" presStyleIdx="1" presStyleCnt="6" custScaleX="92911" custScaleY="105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7266A-BC44-47FE-A0E4-BE261ABA0293}" type="pres">
      <dgm:prSet presAssocID="{884FAFC1-81ED-4F2A-B90F-DE0C5C7567B1}" presName="hierChild3" presStyleCnt="0"/>
      <dgm:spPr/>
    </dgm:pt>
    <dgm:pt modelId="{667DF042-68DF-4E2B-BF92-6714DAA496AB}" type="pres">
      <dgm:prSet presAssocID="{8896F2B4-F513-431A-BCA8-4F48893374FB}" presName="Name10" presStyleLbl="parChTrans1D2" presStyleIdx="2" presStyleCnt="6"/>
      <dgm:spPr/>
      <dgm:t>
        <a:bodyPr/>
        <a:lstStyle/>
        <a:p>
          <a:endParaRPr lang="ru-RU"/>
        </a:p>
      </dgm:t>
    </dgm:pt>
    <dgm:pt modelId="{619ED67C-2DEC-4E8D-9C1A-6EAAA49D6641}" type="pres">
      <dgm:prSet presAssocID="{AAAE09AD-408C-4666-8EA3-2B5B8C848713}" presName="hierRoot2" presStyleCnt="0"/>
      <dgm:spPr/>
    </dgm:pt>
    <dgm:pt modelId="{193F2DD7-0289-46B1-BE74-AEF56EFA2CD1}" type="pres">
      <dgm:prSet presAssocID="{AAAE09AD-408C-4666-8EA3-2B5B8C848713}" presName="composite2" presStyleCnt="0"/>
      <dgm:spPr/>
    </dgm:pt>
    <dgm:pt modelId="{E529F40A-B2E7-4181-8732-E051D99909C3}" type="pres">
      <dgm:prSet presAssocID="{AAAE09AD-408C-4666-8EA3-2B5B8C848713}" presName="background2" presStyleLbl="node2" presStyleIdx="2" presStyleCnt="6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AA91C30C-4A73-4B2A-BF3B-1B59EEC3D5D8}" type="pres">
      <dgm:prSet presAssocID="{AAAE09AD-408C-4666-8EA3-2B5B8C848713}" presName="text2" presStyleLbl="fgAcc2" presStyleIdx="2" presStyleCnt="6" custScaleX="174737" custScaleY="105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9B8710-3043-4FE0-A83A-4997B8B56D5F}" type="pres">
      <dgm:prSet presAssocID="{AAAE09AD-408C-4666-8EA3-2B5B8C848713}" presName="hierChild3" presStyleCnt="0"/>
      <dgm:spPr/>
    </dgm:pt>
    <dgm:pt modelId="{1820B59F-A8F4-41CE-BDD8-438B8870D018}" type="pres">
      <dgm:prSet presAssocID="{8DC449E2-7BAE-4C90-81B7-BEBFCAF897BE}" presName="Name10" presStyleLbl="parChTrans1D2" presStyleIdx="3" presStyleCnt="6"/>
      <dgm:spPr/>
      <dgm:t>
        <a:bodyPr/>
        <a:lstStyle/>
        <a:p>
          <a:endParaRPr lang="ru-RU"/>
        </a:p>
      </dgm:t>
    </dgm:pt>
    <dgm:pt modelId="{F2BE8D7A-216A-4186-BFCE-B8648BEDE3A8}" type="pres">
      <dgm:prSet presAssocID="{56C77A7A-7900-4E9A-ACDF-CE88EF5BCF6C}" presName="hierRoot2" presStyleCnt="0"/>
      <dgm:spPr/>
    </dgm:pt>
    <dgm:pt modelId="{90ADA3B2-F28B-473C-8814-BA6C45C5C0E7}" type="pres">
      <dgm:prSet presAssocID="{56C77A7A-7900-4E9A-ACDF-CE88EF5BCF6C}" presName="composite2" presStyleCnt="0"/>
      <dgm:spPr/>
    </dgm:pt>
    <dgm:pt modelId="{70C22155-606B-49F6-953C-14561D6310AD}" type="pres">
      <dgm:prSet presAssocID="{56C77A7A-7900-4E9A-ACDF-CE88EF5BCF6C}" presName="background2" presStyleLbl="node2" presStyleIdx="3" presStyleCnt="6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24464A3D-A84F-4CC8-B950-C3101316D233}" type="pres">
      <dgm:prSet presAssocID="{56C77A7A-7900-4E9A-ACDF-CE88EF5BCF6C}" presName="text2" presStyleLbl="fgAcc2" presStyleIdx="3" presStyleCnt="6" custScaleY="105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9259B0-CF81-48FA-AA64-7DFC2AAE822F}" type="pres">
      <dgm:prSet presAssocID="{56C77A7A-7900-4E9A-ACDF-CE88EF5BCF6C}" presName="hierChild3" presStyleCnt="0"/>
      <dgm:spPr/>
    </dgm:pt>
    <dgm:pt modelId="{4C370220-89CC-436E-BA31-F61A8A362626}" type="pres">
      <dgm:prSet presAssocID="{025DE1C4-909B-4F9E-9E80-285DF8647EA0}" presName="Name10" presStyleLbl="parChTrans1D2" presStyleIdx="4" presStyleCnt="6"/>
      <dgm:spPr/>
      <dgm:t>
        <a:bodyPr/>
        <a:lstStyle/>
        <a:p>
          <a:endParaRPr lang="ru-RU"/>
        </a:p>
      </dgm:t>
    </dgm:pt>
    <dgm:pt modelId="{F42241B9-5860-4ED5-8CC5-329D1501BAF7}" type="pres">
      <dgm:prSet presAssocID="{E83EBAFF-8827-4355-9456-03DBFA931C0B}" presName="hierRoot2" presStyleCnt="0"/>
      <dgm:spPr/>
    </dgm:pt>
    <dgm:pt modelId="{D871E451-4F44-422E-80B2-6800F5FEA0CC}" type="pres">
      <dgm:prSet presAssocID="{E83EBAFF-8827-4355-9456-03DBFA931C0B}" presName="composite2" presStyleCnt="0"/>
      <dgm:spPr/>
    </dgm:pt>
    <dgm:pt modelId="{FA52C2D1-7F59-4561-AB81-27B3047BB4AF}" type="pres">
      <dgm:prSet presAssocID="{E83EBAFF-8827-4355-9456-03DBFA931C0B}" presName="background2" presStyleLbl="node2" presStyleIdx="4" presStyleCnt="6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38D117A4-8896-4FB1-9541-9328D7CFDD08}" type="pres">
      <dgm:prSet presAssocID="{E83EBAFF-8827-4355-9456-03DBFA931C0B}" presName="text2" presStyleLbl="fgAcc2" presStyleIdx="4" presStyleCnt="6" custScaleX="113869" custScaleY="105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05EC1-3DB0-4ECB-90DD-C673C1B45A32}" type="pres">
      <dgm:prSet presAssocID="{E83EBAFF-8827-4355-9456-03DBFA931C0B}" presName="hierChild3" presStyleCnt="0"/>
      <dgm:spPr/>
    </dgm:pt>
    <dgm:pt modelId="{3C019473-A430-4F25-BA8A-232B08EB0359}" type="pres">
      <dgm:prSet presAssocID="{3B8CF8B6-1A69-48F7-A202-0775EFD4AC5E}" presName="Name10" presStyleLbl="parChTrans1D2" presStyleIdx="5" presStyleCnt="6"/>
      <dgm:spPr/>
      <dgm:t>
        <a:bodyPr/>
        <a:lstStyle/>
        <a:p>
          <a:endParaRPr lang="ru-RU"/>
        </a:p>
      </dgm:t>
    </dgm:pt>
    <dgm:pt modelId="{89E76088-E2B5-4070-AE7D-159F0A0CE811}" type="pres">
      <dgm:prSet presAssocID="{2EF8A9E6-DF21-41E3-A0B0-A76FD3B53C8F}" presName="hierRoot2" presStyleCnt="0"/>
      <dgm:spPr/>
    </dgm:pt>
    <dgm:pt modelId="{78D6F803-3DD5-4BBC-AF46-3927D8C378E2}" type="pres">
      <dgm:prSet presAssocID="{2EF8A9E6-DF21-41E3-A0B0-A76FD3B53C8F}" presName="composite2" presStyleCnt="0"/>
      <dgm:spPr/>
    </dgm:pt>
    <dgm:pt modelId="{84EF059F-B9C9-4895-886A-18EF84542C67}" type="pres">
      <dgm:prSet presAssocID="{2EF8A9E6-DF21-41E3-A0B0-A76FD3B53C8F}" presName="background2" presStyleLbl="node2" presStyleIdx="5" presStyleCnt="6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BBE35200-5FBC-4817-9CCF-2E41B46FD68A}" type="pres">
      <dgm:prSet presAssocID="{2EF8A9E6-DF21-41E3-A0B0-A76FD3B53C8F}" presName="text2" presStyleLbl="fgAcc2" presStyleIdx="5" presStyleCnt="6" custScaleX="147407" custScaleY="105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BE2408-4FC1-49B1-BFA7-39955DB38EDC}" type="pres">
      <dgm:prSet presAssocID="{2EF8A9E6-DF21-41E3-A0B0-A76FD3B53C8F}" presName="hierChild3" presStyleCnt="0"/>
      <dgm:spPr/>
    </dgm:pt>
  </dgm:ptLst>
  <dgm:cxnLst>
    <dgm:cxn modelId="{83E0FF51-E0B7-40AA-9479-4484A526AFE8}" type="presOf" srcId="{36FF1E85-256C-48C6-94F4-840AAC2D67DF}" destId="{B0FAB9EB-2BE2-48E0-860B-A7A57E3894EA}" srcOrd="0" destOrd="0" presId="urn:microsoft.com/office/officeart/2005/8/layout/hierarchy1"/>
    <dgm:cxn modelId="{B825CBA0-4303-4D19-AD6E-FBF471704F0F}" type="presOf" srcId="{025DE1C4-909B-4F9E-9E80-285DF8647EA0}" destId="{4C370220-89CC-436E-BA31-F61A8A362626}" srcOrd="0" destOrd="0" presId="urn:microsoft.com/office/officeart/2005/8/layout/hierarchy1"/>
    <dgm:cxn modelId="{066D60F7-85E3-4216-841A-9DC97501E61C}" type="presOf" srcId="{3B8CF8B6-1A69-48F7-A202-0775EFD4AC5E}" destId="{3C019473-A430-4F25-BA8A-232B08EB0359}" srcOrd="0" destOrd="0" presId="urn:microsoft.com/office/officeart/2005/8/layout/hierarchy1"/>
    <dgm:cxn modelId="{E6EE7135-F598-47FE-AF60-B67819DD70EE}" type="presOf" srcId="{67645B32-1AC4-452A-A576-3AE2FF93AC25}" destId="{99040951-1A99-4771-BC30-13DEF4B6553B}" srcOrd="0" destOrd="0" presId="urn:microsoft.com/office/officeart/2005/8/layout/hierarchy1"/>
    <dgm:cxn modelId="{E62D6486-FF53-45C0-A63C-E9233074E6A5}" type="presOf" srcId="{E83EBAFF-8827-4355-9456-03DBFA931C0B}" destId="{38D117A4-8896-4FB1-9541-9328D7CFDD08}" srcOrd="0" destOrd="0" presId="urn:microsoft.com/office/officeart/2005/8/layout/hierarchy1"/>
    <dgm:cxn modelId="{57C1AC84-6695-4A2A-B381-00AD39799C7D}" srcId="{465994D2-3F18-4CF3-B927-7B671CD77C68}" destId="{36FF1E85-256C-48C6-94F4-840AAC2D67DF}" srcOrd="0" destOrd="0" parTransId="{66D01A86-C856-44EA-A11D-8402F0EF8DB2}" sibTransId="{0E628423-3B60-4FD8-8C79-32FB99A99847}"/>
    <dgm:cxn modelId="{CF931323-B77D-40E6-B794-3FAB2B63A2DF}" srcId="{36FF1E85-256C-48C6-94F4-840AAC2D67DF}" destId="{C7F0DC80-7DF0-4790-9B75-E46AAC7A46F9}" srcOrd="0" destOrd="0" parTransId="{67645B32-1AC4-452A-A576-3AE2FF93AC25}" sibTransId="{9AA8F96C-4B56-4B56-8DA8-7F4E45C6145B}"/>
    <dgm:cxn modelId="{5F8D3692-F0D9-4933-955C-7EB6A643DA46}" type="presOf" srcId="{2EF8A9E6-DF21-41E3-A0B0-A76FD3B53C8F}" destId="{BBE35200-5FBC-4817-9CCF-2E41B46FD68A}" srcOrd="0" destOrd="0" presId="urn:microsoft.com/office/officeart/2005/8/layout/hierarchy1"/>
    <dgm:cxn modelId="{307609C1-71F2-4F13-9096-39C40910AFC7}" type="presOf" srcId="{884FAFC1-81ED-4F2A-B90F-DE0C5C7567B1}" destId="{94E30E80-6E41-45DF-8094-C2EB89C3105E}" srcOrd="0" destOrd="0" presId="urn:microsoft.com/office/officeart/2005/8/layout/hierarchy1"/>
    <dgm:cxn modelId="{A6DE3C05-D909-4E52-AEAE-AE23B6B17C22}" type="presOf" srcId="{AAAE09AD-408C-4666-8EA3-2B5B8C848713}" destId="{AA91C30C-4A73-4B2A-BF3B-1B59EEC3D5D8}" srcOrd="0" destOrd="0" presId="urn:microsoft.com/office/officeart/2005/8/layout/hierarchy1"/>
    <dgm:cxn modelId="{988E756A-DA77-49B4-B38B-C2DEF1A6C4D3}" type="presOf" srcId="{8896F2B4-F513-431A-BCA8-4F48893374FB}" destId="{667DF042-68DF-4E2B-BF92-6714DAA496AB}" srcOrd="0" destOrd="0" presId="urn:microsoft.com/office/officeart/2005/8/layout/hierarchy1"/>
    <dgm:cxn modelId="{9D2546A7-5D86-4F2F-8518-B161A8505805}" srcId="{36FF1E85-256C-48C6-94F4-840AAC2D67DF}" destId="{884FAFC1-81ED-4F2A-B90F-DE0C5C7567B1}" srcOrd="1" destOrd="0" parTransId="{3CD18B1B-83D6-4345-AC49-7E72DA564F99}" sibTransId="{59632DBC-D9CF-4651-9738-83058A07EFBB}"/>
    <dgm:cxn modelId="{0352CFA5-F43D-4A3D-A0C6-AD05E6E73951}" type="presOf" srcId="{C7F0DC80-7DF0-4790-9B75-E46AAC7A46F9}" destId="{7E2C3F42-4C74-4888-BFB2-B319E5169FD8}" srcOrd="0" destOrd="0" presId="urn:microsoft.com/office/officeart/2005/8/layout/hierarchy1"/>
    <dgm:cxn modelId="{688A3A31-B110-4EFD-9C18-F23B8D40455B}" srcId="{36FF1E85-256C-48C6-94F4-840AAC2D67DF}" destId="{56C77A7A-7900-4E9A-ACDF-CE88EF5BCF6C}" srcOrd="3" destOrd="0" parTransId="{8DC449E2-7BAE-4C90-81B7-BEBFCAF897BE}" sibTransId="{05571BC0-E9E3-4431-9C5F-F0DC78425E95}"/>
    <dgm:cxn modelId="{2D95E781-6579-4D52-8B0C-07B0BB500868}" type="presOf" srcId="{8DC449E2-7BAE-4C90-81B7-BEBFCAF897BE}" destId="{1820B59F-A8F4-41CE-BDD8-438B8870D018}" srcOrd="0" destOrd="0" presId="urn:microsoft.com/office/officeart/2005/8/layout/hierarchy1"/>
    <dgm:cxn modelId="{FA6553D8-C1BD-408C-B5FF-A98B63604BA3}" type="presOf" srcId="{465994D2-3F18-4CF3-B927-7B671CD77C68}" destId="{53BBBC0C-95AB-427F-B977-610163153502}" srcOrd="0" destOrd="0" presId="urn:microsoft.com/office/officeart/2005/8/layout/hierarchy1"/>
    <dgm:cxn modelId="{A518D929-B06B-4756-827A-AFD9F7BDA537}" srcId="{36FF1E85-256C-48C6-94F4-840AAC2D67DF}" destId="{2EF8A9E6-DF21-41E3-A0B0-A76FD3B53C8F}" srcOrd="5" destOrd="0" parTransId="{3B8CF8B6-1A69-48F7-A202-0775EFD4AC5E}" sibTransId="{4790BF2C-2385-4216-847A-9E567807E2DB}"/>
    <dgm:cxn modelId="{2467C276-C6C6-4C04-A36A-352FC138E230}" type="presOf" srcId="{56C77A7A-7900-4E9A-ACDF-CE88EF5BCF6C}" destId="{24464A3D-A84F-4CC8-B950-C3101316D233}" srcOrd="0" destOrd="0" presId="urn:microsoft.com/office/officeart/2005/8/layout/hierarchy1"/>
    <dgm:cxn modelId="{8A1B6921-EAAD-419D-8D62-45DC2B6F4E3A}" srcId="{36FF1E85-256C-48C6-94F4-840AAC2D67DF}" destId="{E83EBAFF-8827-4355-9456-03DBFA931C0B}" srcOrd="4" destOrd="0" parTransId="{025DE1C4-909B-4F9E-9E80-285DF8647EA0}" sibTransId="{63FE9214-18A7-4F9A-A29A-4C0939247E45}"/>
    <dgm:cxn modelId="{860B0429-F2D8-4BC7-8440-9E9EAF4E9CF5}" type="presOf" srcId="{3CD18B1B-83D6-4345-AC49-7E72DA564F99}" destId="{9F80FB91-1F14-4C70-9958-695308AFF71A}" srcOrd="0" destOrd="0" presId="urn:microsoft.com/office/officeart/2005/8/layout/hierarchy1"/>
    <dgm:cxn modelId="{9FAE180E-53F4-4F10-A01A-581F02AA0B5E}" srcId="{36FF1E85-256C-48C6-94F4-840AAC2D67DF}" destId="{AAAE09AD-408C-4666-8EA3-2B5B8C848713}" srcOrd="2" destOrd="0" parTransId="{8896F2B4-F513-431A-BCA8-4F48893374FB}" sibTransId="{232F8578-F557-4617-8389-B6DE30D9BE43}"/>
    <dgm:cxn modelId="{F6104715-C655-4924-BDF8-C05225C8CC01}" type="presParOf" srcId="{53BBBC0C-95AB-427F-B977-610163153502}" destId="{B35670FF-26D4-4803-8B09-BC5CBF4B425D}" srcOrd="0" destOrd="0" presId="urn:microsoft.com/office/officeart/2005/8/layout/hierarchy1"/>
    <dgm:cxn modelId="{F0D7607C-187F-4EDF-A5FE-7681278F33BF}" type="presParOf" srcId="{B35670FF-26D4-4803-8B09-BC5CBF4B425D}" destId="{EA412E52-E8DD-4444-91B6-63D4F6164F9C}" srcOrd="0" destOrd="0" presId="urn:microsoft.com/office/officeart/2005/8/layout/hierarchy1"/>
    <dgm:cxn modelId="{EC6F5E1C-B4F5-483E-94C2-EC05FC75E56D}" type="presParOf" srcId="{EA412E52-E8DD-4444-91B6-63D4F6164F9C}" destId="{419CC8B1-6899-400D-99C0-D3B48535B5AF}" srcOrd="0" destOrd="0" presId="urn:microsoft.com/office/officeart/2005/8/layout/hierarchy1"/>
    <dgm:cxn modelId="{3D327B45-FFB1-41D5-B36D-FEC3D2666BA2}" type="presParOf" srcId="{EA412E52-E8DD-4444-91B6-63D4F6164F9C}" destId="{B0FAB9EB-2BE2-48E0-860B-A7A57E3894EA}" srcOrd="1" destOrd="0" presId="urn:microsoft.com/office/officeart/2005/8/layout/hierarchy1"/>
    <dgm:cxn modelId="{03F1EF94-8E29-404F-A51C-8D5DCDF54FCA}" type="presParOf" srcId="{B35670FF-26D4-4803-8B09-BC5CBF4B425D}" destId="{3961BEFC-913F-44BF-8ED4-F2A026164C8E}" srcOrd="1" destOrd="0" presId="urn:microsoft.com/office/officeart/2005/8/layout/hierarchy1"/>
    <dgm:cxn modelId="{010F38BA-AE07-4E9C-B2CF-6969EAD8B5FB}" type="presParOf" srcId="{3961BEFC-913F-44BF-8ED4-F2A026164C8E}" destId="{99040951-1A99-4771-BC30-13DEF4B6553B}" srcOrd="0" destOrd="0" presId="urn:microsoft.com/office/officeart/2005/8/layout/hierarchy1"/>
    <dgm:cxn modelId="{F4262432-EF4B-46FA-B106-E4AEF74685EC}" type="presParOf" srcId="{3961BEFC-913F-44BF-8ED4-F2A026164C8E}" destId="{B88FD576-C7D4-43EB-849D-37F04A9849AB}" srcOrd="1" destOrd="0" presId="urn:microsoft.com/office/officeart/2005/8/layout/hierarchy1"/>
    <dgm:cxn modelId="{DA648684-4741-4201-96D7-92D183CBBAD8}" type="presParOf" srcId="{B88FD576-C7D4-43EB-849D-37F04A9849AB}" destId="{86FF3798-1ED9-43F5-810F-E0201EBC63AC}" srcOrd="0" destOrd="0" presId="urn:microsoft.com/office/officeart/2005/8/layout/hierarchy1"/>
    <dgm:cxn modelId="{C6C1367B-3FEF-4FF4-B8F2-9AE407EFDC6B}" type="presParOf" srcId="{86FF3798-1ED9-43F5-810F-E0201EBC63AC}" destId="{C9101E47-E908-4E4F-AEC0-5CBCF07AA2F3}" srcOrd="0" destOrd="0" presId="urn:microsoft.com/office/officeart/2005/8/layout/hierarchy1"/>
    <dgm:cxn modelId="{22ECDAD8-207C-4486-9857-59AA0BAC1B62}" type="presParOf" srcId="{86FF3798-1ED9-43F5-810F-E0201EBC63AC}" destId="{7E2C3F42-4C74-4888-BFB2-B319E5169FD8}" srcOrd="1" destOrd="0" presId="urn:microsoft.com/office/officeart/2005/8/layout/hierarchy1"/>
    <dgm:cxn modelId="{75703900-07E2-4E48-B3CD-D2097CBFC72C}" type="presParOf" srcId="{B88FD576-C7D4-43EB-849D-37F04A9849AB}" destId="{44318799-67C3-4D64-B67F-339F4480FA3E}" srcOrd="1" destOrd="0" presId="urn:microsoft.com/office/officeart/2005/8/layout/hierarchy1"/>
    <dgm:cxn modelId="{74277EBB-A600-49AC-8A3E-5A21E83586B1}" type="presParOf" srcId="{3961BEFC-913F-44BF-8ED4-F2A026164C8E}" destId="{9F80FB91-1F14-4C70-9958-695308AFF71A}" srcOrd="2" destOrd="0" presId="urn:microsoft.com/office/officeart/2005/8/layout/hierarchy1"/>
    <dgm:cxn modelId="{AB90DECC-C975-4790-A805-0EFB44D2B1AE}" type="presParOf" srcId="{3961BEFC-913F-44BF-8ED4-F2A026164C8E}" destId="{3149E79A-C43B-405D-8E42-A4DFAE01D370}" srcOrd="3" destOrd="0" presId="urn:microsoft.com/office/officeart/2005/8/layout/hierarchy1"/>
    <dgm:cxn modelId="{85C3132A-742E-4D5A-AA21-E4350C36CECD}" type="presParOf" srcId="{3149E79A-C43B-405D-8E42-A4DFAE01D370}" destId="{CC5E2E6F-F233-4387-BA9F-6E83DDE6254D}" srcOrd="0" destOrd="0" presId="urn:microsoft.com/office/officeart/2005/8/layout/hierarchy1"/>
    <dgm:cxn modelId="{3903A999-F83F-4BA2-AB6C-AE5E55ADF793}" type="presParOf" srcId="{CC5E2E6F-F233-4387-BA9F-6E83DDE6254D}" destId="{49557046-C235-4D51-BE27-6B70D88E8BA8}" srcOrd="0" destOrd="0" presId="urn:microsoft.com/office/officeart/2005/8/layout/hierarchy1"/>
    <dgm:cxn modelId="{C9527C9D-8D62-4116-9D13-14A4011AE4FF}" type="presParOf" srcId="{CC5E2E6F-F233-4387-BA9F-6E83DDE6254D}" destId="{94E30E80-6E41-45DF-8094-C2EB89C3105E}" srcOrd="1" destOrd="0" presId="urn:microsoft.com/office/officeart/2005/8/layout/hierarchy1"/>
    <dgm:cxn modelId="{764D7023-B2B2-431E-91A7-272BF013CC99}" type="presParOf" srcId="{3149E79A-C43B-405D-8E42-A4DFAE01D370}" destId="{B2A7266A-BC44-47FE-A0E4-BE261ABA0293}" srcOrd="1" destOrd="0" presId="urn:microsoft.com/office/officeart/2005/8/layout/hierarchy1"/>
    <dgm:cxn modelId="{9A618A70-3023-4F75-8398-777229AA0659}" type="presParOf" srcId="{3961BEFC-913F-44BF-8ED4-F2A026164C8E}" destId="{667DF042-68DF-4E2B-BF92-6714DAA496AB}" srcOrd="4" destOrd="0" presId="urn:microsoft.com/office/officeart/2005/8/layout/hierarchy1"/>
    <dgm:cxn modelId="{15BD6131-E83C-4A8A-9DF0-0EE7D4FC0D89}" type="presParOf" srcId="{3961BEFC-913F-44BF-8ED4-F2A026164C8E}" destId="{619ED67C-2DEC-4E8D-9C1A-6EAAA49D6641}" srcOrd="5" destOrd="0" presId="urn:microsoft.com/office/officeart/2005/8/layout/hierarchy1"/>
    <dgm:cxn modelId="{8FEBAFBD-136F-499A-8401-03735E80AA8D}" type="presParOf" srcId="{619ED67C-2DEC-4E8D-9C1A-6EAAA49D6641}" destId="{193F2DD7-0289-46B1-BE74-AEF56EFA2CD1}" srcOrd="0" destOrd="0" presId="urn:microsoft.com/office/officeart/2005/8/layout/hierarchy1"/>
    <dgm:cxn modelId="{C7505A54-F062-4C97-B96D-D0B8E0C45731}" type="presParOf" srcId="{193F2DD7-0289-46B1-BE74-AEF56EFA2CD1}" destId="{E529F40A-B2E7-4181-8732-E051D99909C3}" srcOrd="0" destOrd="0" presId="urn:microsoft.com/office/officeart/2005/8/layout/hierarchy1"/>
    <dgm:cxn modelId="{A6C9D068-3AF1-4BBB-A0D5-BDCD0759D4C9}" type="presParOf" srcId="{193F2DD7-0289-46B1-BE74-AEF56EFA2CD1}" destId="{AA91C30C-4A73-4B2A-BF3B-1B59EEC3D5D8}" srcOrd="1" destOrd="0" presId="urn:microsoft.com/office/officeart/2005/8/layout/hierarchy1"/>
    <dgm:cxn modelId="{E95C278F-FE9D-4A56-A9D7-A63C8257078F}" type="presParOf" srcId="{619ED67C-2DEC-4E8D-9C1A-6EAAA49D6641}" destId="{4E9B8710-3043-4FE0-A83A-4997B8B56D5F}" srcOrd="1" destOrd="0" presId="urn:microsoft.com/office/officeart/2005/8/layout/hierarchy1"/>
    <dgm:cxn modelId="{821E26C5-A7E1-41BF-AEDA-60AEED4B3810}" type="presParOf" srcId="{3961BEFC-913F-44BF-8ED4-F2A026164C8E}" destId="{1820B59F-A8F4-41CE-BDD8-438B8870D018}" srcOrd="6" destOrd="0" presId="urn:microsoft.com/office/officeart/2005/8/layout/hierarchy1"/>
    <dgm:cxn modelId="{9660E2B0-37E2-43D8-BBD6-F6A411988B37}" type="presParOf" srcId="{3961BEFC-913F-44BF-8ED4-F2A026164C8E}" destId="{F2BE8D7A-216A-4186-BFCE-B8648BEDE3A8}" srcOrd="7" destOrd="0" presId="urn:microsoft.com/office/officeart/2005/8/layout/hierarchy1"/>
    <dgm:cxn modelId="{9544026E-BC06-4A4A-A1D9-F7EB9E4DBFFA}" type="presParOf" srcId="{F2BE8D7A-216A-4186-BFCE-B8648BEDE3A8}" destId="{90ADA3B2-F28B-473C-8814-BA6C45C5C0E7}" srcOrd="0" destOrd="0" presId="urn:microsoft.com/office/officeart/2005/8/layout/hierarchy1"/>
    <dgm:cxn modelId="{84FF5C30-BF25-4AEC-966B-ED2481890F2E}" type="presParOf" srcId="{90ADA3B2-F28B-473C-8814-BA6C45C5C0E7}" destId="{70C22155-606B-49F6-953C-14561D6310AD}" srcOrd="0" destOrd="0" presId="urn:microsoft.com/office/officeart/2005/8/layout/hierarchy1"/>
    <dgm:cxn modelId="{E64CB5CA-DCD3-4674-BA13-43FF41F3C275}" type="presParOf" srcId="{90ADA3B2-F28B-473C-8814-BA6C45C5C0E7}" destId="{24464A3D-A84F-4CC8-B950-C3101316D233}" srcOrd="1" destOrd="0" presId="urn:microsoft.com/office/officeart/2005/8/layout/hierarchy1"/>
    <dgm:cxn modelId="{50312D27-7FE6-4D77-A7A7-04C26D7F5CEC}" type="presParOf" srcId="{F2BE8D7A-216A-4186-BFCE-B8648BEDE3A8}" destId="{E69259B0-CF81-48FA-AA64-7DFC2AAE822F}" srcOrd="1" destOrd="0" presId="urn:microsoft.com/office/officeart/2005/8/layout/hierarchy1"/>
    <dgm:cxn modelId="{51EBC851-FDA6-4A9F-AD8D-5C8F0EC4C154}" type="presParOf" srcId="{3961BEFC-913F-44BF-8ED4-F2A026164C8E}" destId="{4C370220-89CC-436E-BA31-F61A8A362626}" srcOrd="8" destOrd="0" presId="urn:microsoft.com/office/officeart/2005/8/layout/hierarchy1"/>
    <dgm:cxn modelId="{4C2F39E9-3302-4200-BC5D-8695216EE807}" type="presParOf" srcId="{3961BEFC-913F-44BF-8ED4-F2A026164C8E}" destId="{F42241B9-5860-4ED5-8CC5-329D1501BAF7}" srcOrd="9" destOrd="0" presId="urn:microsoft.com/office/officeart/2005/8/layout/hierarchy1"/>
    <dgm:cxn modelId="{EFFC0908-D464-4BD8-BD2F-CD3139EA5642}" type="presParOf" srcId="{F42241B9-5860-4ED5-8CC5-329D1501BAF7}" destId="{D871E451-4F44-422E-80B2-6800F5FEA0CC}" srcOrd="0" destOrd="0" presId="urn:microsoft.com/office/officeart/2005/8/layout/hierarchy1"/>
    <dgm:cxn modelId="{065C9DBB-A513-4D14-976C-83C8EFB2F435}" type="presParOf" srcId="{D871E451-4F44-422E-80B2-6800F5FEA0CC}" destId="{FA52C2D1-7F59-4561-AB81-27B3047BB4AF}" srcOrd="0" destOrd="0" presId="urn:microsoft.com/office/officeart/2005/8/layout/hierarchy1"/>
    <dgm:cxn modelId="{999A9453-9E47-49C7-8A81-0C92F99FDB10}" type="presParOf" srcId="{D871E451-4F44-422E-80B2-6800F5FEA0CC}" destId="{38D117A4-8896-4FB1-9541-9328D7CFDD08}" srcOrd="1" destOrd="0" presId="urn:microsoft.com/office/officeart/2005/8/layout/hierarchy1"/>
    <dgm:cxn modelId="{D55BD909-3073-4B34-B898-79AE8F9AF7C5}" type="presParOf" srcId="{F42241B9-5860-4ED5-8CC5-329D1501BAF7}" destId="{84B05EC1-3DB0-4ECB-90DD-C673C1B45A32}" srcOrd="1" destOrd="0" presId="urn:microsoft.com/office/officeart/2005/8/layout/hierarchy1"/>
    <dgm:cxn modelId="{BD2C03AB-B5A3-41DD-87B5-94490462EE87}" type="presParOf" srcId="{3961BEFC-913F-44BF-8ED4-F2A026164C8E}" destId="{3C019473-A430-4F25-BA8A-232B08EB0359}" srcOrd="10" destOrd="0" presId="urn:microsoft.com/office/officeart/2005/8/layout/hierarchy1"/>
    <dgm:cxn modelId="{2C2B3E7B-CE5B-45BC-AD66-3DD62E18B80F}" type="presParOf" srcId="{3961BEFC-913F-44BF-8ED4-F2A026164C8E}" destId="{89E76088-E2B5-4070-AE7D-159F0A0CE811}" srcOrd="11" destOrd="0" presId="urn:microsoft.com/office/officeart/2005/8/layout/hierarchy1"/>
    <dgm:cxn modelId="{112EBDFD-3ADE-4FA8-B662-D86612A8805E}" type="presParOf" srcId="{89E76088-E2B5-4070-AE7D-159F0A0CE811}" destId="{78D6F803-3DD5-4BBC-AF46-3927D8C378E2}" srcOrd="0" destOrd="0" presId="urn:microsoft.com/office/officeart/2005/8/layout/hierarchy1"/>
    <dgm:cxn modelId="{A6AAC527-AFBF-4E76-B3FA-307163F76E71}" type="presParOf" srcId="{78D6F803-3DD5-4BBC-AF46-3927D8C378E2}" destId="{84EF059F-B9C9-4895-886A-18EF84542C67}" srcOrd="0" destOrd="0" presId="urn:microsoft.com/office/officeart/2005/8/layout/hierarchy1"/>
    <dgm:cxn modelId="{E4A28E34-75AE-4CBC-B65D-C932EEA744EA}" type="presParOf" srcId="{78D6F803-3DD5-4BBC-AF46-3927D8C378E2}" destId="{BBE35200-5FBC-4817-9CCF-2E41B46FD68A}" srcOrd="1" destOrd="0" presId="urn:microsoft.com/office/officeart/2005/8/layout/hierarchy1"/>
    <dgm:cxn modelId="{2AD868D0-2C26-4964-B2B2-A7401B26932A}" type="presParOf" srcId="{89E76088-E2B5-4070-AE7D-159F0A0CE811}" destId="{0CBE2408-4FC1-49B1-BFA7-39955DB38E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3519400" y="-544634"/>
          <a:ext cx="4224354" cy="4224354"/>
        </a:xfrm>
        <a:prstGeom prst="blockArc">
          <a:avLst>
            <a:gd name="adj1" fmla="val 18900000"/>
            <a:gd name="adj2" fmla="val 2700000"/>
            <a:gd name="adj3" fmla="val 5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76307" y="438250"/>
          <a:ext cx="10684755" cy="895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0907" tIns="63500" rIns="63500" bIns="63500" numCol="1" spcCol="1270" anchor="ctr" anchorCtr="0">
          <a:noAutofit/>
        </a:bodyPr>
        <a:lstStyle/>
        <a:p>
          <a:pPr marL="631825" lvl="0" indent="-631825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21.1 Общие сведения об охотничьих товарах, классификация ассортимента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307" y="438250"/>
        <a:ext cx="10684755" cy="895631"/>
      </dsp:txXfrm>
    </dsp:sp>
    <dsp:sp modelId="{C7628E09-A5D0-43AC-834B-E8990AEC2BF8}">
      <dsp:nvSpPr>
        <dsp:cNvPr id="0" name=""/>
        <dsp:cNvSpPr/>
      </dsp:nvSpPr>
      <dsp:spPr>
        <a:xfrm>
          <a:off x="16537" y="335924"/>
          <a:ext cx="1119538" cy="1119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B69156-E7AA-46A2-87B5-2ED4A1E85887}">
      <dsp:nvSpPr>
        <dsp:cNvPr id="0" name=""/>
        <dsp:cNvSpPr/>
      </dsp:nvSpPr>
      <dsp:spPr>
        <a:xfrm>
          <a:off x="576307" y="1791575"/>
          <a:ext cx="10684755" cy="895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090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21.2. Характеристика ассортимента охотничьих товаров по группам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307" y="1791575"/>
        <a:ext cx="10684755" cy="895631"/>
      </dsp:txXfrm>
    </dsp:sp>
    <dsp:sp modelId="{E582801E-EB48-4FC0-B023-4BCC183BCEBB}">
      <dsp:nvSpPr>
        <dsp:cNvPr id="0" name=""/>
        <dsp:cNvSpPr/>
      </dsp:nvSpPr>
      <dsp:spPr>
        <a:xfrm>
          <a:off x="16537" y="1679621"/>
          <a:ext cx="1119538" cy="1119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19473-A430-4F25-BA8A-232B08EB0359}">
      <dsp:nvSpPr>
        <dsp:cNvPr id="0" name=""/>
        <dsp:cNvSpPr/>
      </dsp:nvSpPr>
      <dsp:spPr>
        <a:xfrm>
          <a:off x="5907027" y="658380"/>
          <a:ext cx="4876893" cy="40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39"/>
              </a:lnTo>
              <a:lnTo>
                <a:pt x="4876893" y="274139"/>
              </a:lnTo>
              <a:lnTo>
                <a:pt x="4876893" y="402276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70220-89CC-436E-BA31-F61A8A362626}">
      <dsp:nvSpPr>
        <dsp:cNvPr id="0" name=""/>
        <dsp:cNvSpPr/>
      </dsp:nvSpPr>
      <dsp:spPr>
        <a:xfrm>
          <a:off x="5907027" y="658380"/>
          <a:ext cx="2762551" cy="40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39"/>
              </a:lnTo>
              <a:lnTo>
                <a:pt x="2762551" y="274139"/>
              </a:lnTo>
              <a:lnTo>
                <a:pt x="2762551" y="402276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0B59F-A8F4-41CE-BDD8-438B8870D018}">
      <dsp:nvSpPr>
        <dsp:cNvPr id="0" name=""/>
        <dsp:cNvSpPr/>
      </dsp:nvSpPr>
      <dsp:spPr>
        <a:xfrm>
          <a:off x="5907027" y="658380"/>
          <a:ext cx="976074" cy="40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39"/>
              </a:lnTo>
              <a:lnTo>
                <a:pt x="976074" y="274139"/>
              </a:lnTo>
              <a:lnTo>
                <a:pt x="976074" y="402276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DF042-68DF-4E2B-BF92-6714DAA496AB}">
      <dsp:nvSpPr>
        <dsp:cNvPr id="0" name=""/>
        <dsp:cNvSpPr/>
      </dsp:nvSpPr>
      <dsp:spPr>
        <a:xfrm>
          <a:off x="4675665" y="658380"/>
          <a:ext cx="1231362" cy="402276"/>
        </a:xfrm>
        <a:custGeom>
          <a:avLst/>
          <a:gdLst/>
          <a:ahLst/>
          <a:cxnLst/>
          <a:rect l="0" t="0" r="0" b="0"/>
          <a:pathLst>
            <a:path>
              <a:moveTo>
                <a:pt x="1231362" y="0"/>
              </a:moveTo>
              <a:lnTo>
                <a:pt x="1231362" y="274139"/>
              </a:lnTo>
              <a:lnTo>
                <a:pt x="0" y="274139"/>
              </a:lnTo>
              <a:lnTo>
                <a:pt x="0" y="402276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0FB91-1F14-4C70-9958-695308AFF71A}">
      <dsp:nvSpPr>
        <dsp:cNvPr id="0" name=""/>
        <dsp:cNvSpPr/>
      </dsp:nvSpPr>
      <dsp:spPr>
        <a:xfrm>
          <a:off x="2517256" y="658380"/>
          <a:ext cx="3389771" cy="402276"/>
        </a:xfrm>
        <a:custGeom>
          <a:avLst/>
          <a:gdLst/>
          <a:ahLst/>
          <a:cxnLst/>
          <a:rect l="0" t="0" r="0" b="0"/>
          <a:pathLst>
            <a:path>
              <a:moveTo>
                <a:pt x="3389771" y="0"/>
              </a:moveTo>
              <a:lnTo>
                <a:pt x="3389771" y="274139"/>
              </a:lnTo>
              <a:lnTo>
                <a:pt x="0" y="274139"/>
              </a:lnTo>
              <a:lnTo>
                <a:pt x="0" y="402276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40951-1A99-4771-BC30-13DEF4B6553B}">
      <dsp:nvSpPr>
        <dsp:cNvPr id="0" name=""/>
        <dsp:cNvSpPr/>
      </dsp:nvSpPr>
      <dsp:spPr>
        <a:xfrm>
          <a:off x="788997" y="658380"/>
          <a:ext cx="5118030" cy="402276"/>
        </a:xfrm>
        <a:custGeom>
          <a:avLst/>
          <a:gdLst/>
          <a:ahLst/>
          <a:cxnLst/>
          <a:rect l="0" t="0" r="0" b="0"/>
          <a:pathLst>
            <a:path>
              <a:moveTo>
                <a:pt x="5118030" y="0"/>
              </a:moveTo>
              <a:lnTo>
                <a:pt x="5118030" y="274139"/>
              </a:lnTo>
              <a:lnTo>
                <a:pt x="0" y="274139"/>
              </a:lnTo>
              <a:lnTo>
                <a:pt x="0" y="402276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CC8B1-6899-400D-99C0-D3B48535B5AF}">
      <dsp:nvSpPr>
        <dsp:cNvPr id="0" name=""/>
        <dsp:cNvSpPr/>
      </dsp:nvSpPr>
      <dsp:spPr>
        <a:xfrm>
          <a:off x="4182015" y="91291"/>
          <a:ext cx="3450025" cy="5670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AB9EB-2BE2-48E0-860B-A7A57E3894EA}">
      <dsp:nvSpPr>
        <dsp:cNvPr id="0" name=""/>
        <dsp:cNvSpPr/>
      </dsp:nvSpPr>
      <dsp:spPr>
        <a:xfrm>
          <a:off x="4335702" y="237294"/>
          <a:ext cx="3450025" cy="567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 НАЗНАЧЕНИЮ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2311" y="253903"/>
        <a:ext cx="3416807" cy="533871"/>
      </dsp:txXfrm>
    </dsp:sp>
    <dsp:sp modelId="{C9101E47-E908-4E4F-AEC0-5CBCF07AA2F3}">
      <dsp:nvSpPr>
        <dsp:cNvPr id="0" name=""/>
        <dsp:cNvSpPr/>
      </dsp:nvSpPr>
      <dsp:spPr>
        <a:xfrm>
          <a:off x="10678" y="1060657"/>
          <a:ext cx="1556637" cy="92318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C3F42-4C74-4888-BFB2-B319E5169FD8}">
      <dsp:nvSpPr>
        <dsp:cNvPr id="0" name=""/>
        <dsp:cNvSpPr/>
      </dsp:nvSpPr>
      <dsp:spPr>
        <a:xfrm>
          <a:off x="164365" y="1206660"/>
          <a:ext cx="1556637" cy="9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огнестрельное оружие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404" y="1233699"/>
        <a:ext cx="1502559" cy="869109"/>
      </dsp:txXfrm>
    </dsp:sp>
    <dsp:sp modelId="{49557046-C235-4D51-BE27-6B70D88E8BA8}">
      <dsp:nvSpPr>
        <dsp:cNvPr id="0" name=""/>
        <dsp:cNvSpPr/>
      </dsp:nvSpPr>
      <dsp:spPr>
        <a:xfrm>
          <a:off x="1874690" y="1060657"/>
          <a:ext cx="1285131" cy="92318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30E80-6E41-45DF-8094-C2EB89C3105E}">
      <dsp:nvSpPr>
        <dsp:cNvPr id="0" name=""/>
        <dsp:cNvSpPr/>
      </dsp:nvSpPr>
      <dsp:spPr>
        <a:xfrm>
          <a:off x="2028377" y="1206660"/>
          <a:ext cx="1285131" cy="9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боеприпасы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5416" y="1233699"/>
        <a:ext cx="1231053" cy="869109"/>
      </dsp:txXfrm>
    </dsp:sp>
    <dsp:sp modelId="{E529F40A-B2E7-4181-8732-E051D99909C3}">
      <dsp:nvSpPr>
        <dsp:cNvPr id="0" name=""/>
        <dsp:cNvSpPr/>
      </dsp:nvSpPr>
      <dsp:spPr>
        <a:xfrm>
          <a:off x="3467196" y="1060657"/>
          <a:ext cx="2416937" cy="92318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1C30C-4A73-4B2A-BF3B-1B59EEC3D5D8}">
      <dsp:nvSpPr>
        <dsp:cNvPr id="0" name=""/>
        <dsp:cNvSpPr/>
      </dsp:nvSpPr>
      <dsp:spPr>
        <a:xfrm>
          <a:off x="3620884" y="1206660"/>
          <a:ext cx="2416937" cy="9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принадлежности для снаряжения патронов и ухода за оружием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7923" y="1233699"/>
        <a:ext cx="2362859" cy="869109"/>
      </dsp:txXfrm>
    </dsp:sp>
    <dsp:sp modelId="{70C22155-606B-49F6-953C-14561D6310AD}">
      <dsp:nvSpPr>
        <dsp:cNvPr id="0" name=""/>
        <dsp:cNvSpPr/>
      </dsp:nvSpPr>
      <dsp:spPr>
        <a:xfrm>
          <a:off x="6191509" y="1060657"/>
          <a:ext cx="1383185" cy="92318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64A3D-A84F-4CC8-B950-C3101316D233}">
      <dsp:nvSpPr>
        <dsp:cNvPr id="0" name=""/>
        <dsp:cNvSpPr/>
      </dsp:nvSpPr>
      <dsp:spPr>
        <a:xfrm>
          <a:off x="6345196" y="1206660"/>
          <a:ext cx="1383185" cy="9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предметы экипировки охотника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72235" y="1233699"/>
        <a:ext cx="1329107" cy="869109"/>
      </dsp:txXfrm>
    </dsp:sp>
    <dsp:sp modelId="{FA52C2D1-7F59-4561-AB81-27B3047BB4AF}">
      <dsp:nvSpPr>
        <dsp:cNvPr id="0" name=""/>
        <dsp:cNvSpPr/>
      </dsp:nvSpPr>
      <dsp:spPr>
        <a:xfrm>
          <a:off x="7882069" y="1060657"/>
          <a:ext cx="1575019" cy="92318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117A4-8896-4FB1-9541-9328D7CFDD08}">
      <dsp:nvSpPr>
        <dsp:cNvPr id="0" name=""/>
        <dsp:cNvSpPr/>
      </dsp:nvSpPr>
      <dsp:spPr>
        <a:xfrm>
          <a:off x="8035757" y="1206660"/>
          <a:ext cx="1575019" cy="9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предметы для снаряжения собак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62796" y="1233699"/>
        <a:ext cx="1520941" cy="869109"/>
      </dsp:txXfrm>
    </dsp:sp>
    <dsp:sp modelId="{84EF059F-B9C9-4895-886A-18EF84542C67}">
      <dsp:nvSpPr>
        <dsp:cNvPr id="0" name=""/>
        <dsp:cNvSpPr/>
      </dsp:nvSpPr>
      <dsp:spPr>
        <a:xfrm>
          <a:off x="9764464" y="1060657"/>
          <a:ext cx="2038912" cy="92318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35200-5FBC-4817-9CCF-2E41B46FD68A}">
      <dsp:nvSpPr>
        <dsp:cNvPr id="0" name=""/>
        <dsp:cNvSpPr/>
      </dsp:nvSpPr>
      <dsp:spPr>
        <a:xfrm>
          <a:off x="9918151" y="1206660"/>
          <a:ext cx="2038912" cy="923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вспомогательные средства охоты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45190" y="1233699"/>
        <a:ext cx="1984834" cy="869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1" y="1894113"/>
            <a:ext cx="10815145" cy="150642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3771816"/>
            <a:ext cx="11898086" cy="10838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21. Охотничьи товары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3552" y="0"/>
            <a:ext cx="78488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Принадлежности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снаряжения патронов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720" y="1456936"/>
            <a:ext cx="26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719" y="1882162"/>
            <a:ext cx="3949961" cy="774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Прибор для обжатия патронов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44454" y="1542197"/>
            <a:ext cx="7565169" cy="4726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collimator.su/wa-data/public/shop/products/66/66/6666/images/8999/8999.750x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10259" r="5987" b="9910"/>
          <a:stretch/>
        </p:blipFill>
        <p:spPr bwMode="auto">
          <a:xfrm>
            <a:off x="4592158" y="1744735"/>
            <a:ext cx="4339322" cy="42875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30720" y="2809446"/>
            <a:ext cx="3949961" cy="567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Закрутка для гильз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44453" y="1525287"/>
            <a:ext cx="7565169" cy="4726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://popgun.ru/files/g/11/orig/5620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84" y="1763846"/>
            <a:ext cx="5631707" cy="42237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0718" y="3545511"/>
            <a:ext cx="3949961" cy="567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Станок-пресс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44454" y="1525287"/>
            <a:ext cx="7565169" cy="4726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im3-tub-by.yandex.net/i?id=effd8e9396b01d70e04f5fe619ffabe1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67" y="1687133"/>
            <a:ext cx="2104350" cy="44395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30720" y="4265654"/>
            <a:ext cx="3949961" cy="567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Высечка для пыжей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44454" y="1525287"/>
            <a:ext cx="7565169" cy="4726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https://im1-tub-by.yandex.net/i?id=f52b7b2f5b6d6a58f777e0ec266b1ffb-l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66" y="1776318"/>
            <a:ext cx="7043643" cy="256275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30720" y="4985797"/>
            <a:ext cx="3949961" cy="567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Подставка под гильзы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44454" y="1525287"/>
            <a:ext cx="7565169" cy="4726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https://im1-tub-by.yandex.net/i?id=608a68a2a07a890cf2c0d5ec5d44c658&amp;n=33&amp;h=215&amp;w=38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66" y="1795762"/>
            <a:ext cx="7077832" cy="39835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30717" y="5700924"/>
            <a:ext cx="3949961" cy="672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Дозаторы и мерки для пороха и дроби, весы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57497" y="1542197"/>
            <a:ext cx="7565169" cy="4726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http://popgun.ru/files/g/11/orig/272739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/>
          <a:stretch/>
        </p:blipFill>
        <p:spPr bwMode="auto">
          <a:xfrm>
            <a:off x="4408283" y="3319137"/>
            <a:ext cx="3425531" cy="28504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uip.su/files/date/227762123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82" y="1687133"/>
            <a:ext cx="3487243" cy="44996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russkaja-ohota.ru/wa-data/public/shop/products/85/35/3585/images/5028/5028.75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3" r="21400"/>
          <a:stretch/>
        </p:blipFill>
        <p:spPr bwMode="auto">
          <a:xfrm>
            <a:off x="7001301" y="1679943"/>
            <a:ext cx="1565471" cy="272980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51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773" y="55930"/>
            <a:ext cx="118053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Принадлежности для ухода за оружием</a:t>
            </a:r>
          </a:p>
        </p:txBody>
      </p:sp>
      <p:pic>
        <p:nvPicPr>
          <p:cNvPr id="5" name="Picture 2" descr="http://forma-odezhda.ru/image/data/SC/products_pictures/veber/veber_cleaning_kit_ck_76_web700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0116"/>
          <a:stretch/>
        </p:blipFill>
        <p:spPr bwMode="auto">
          <a:xfrm>
            <a:off x="405188" y="951609"/>
            <a:ext cx="6810919" cy="53809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26977" y="1413294"/>
            <a:ext cx="42734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Шомполы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Ерши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Вишеры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(для закрепления протирочного материала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шомполе)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Масленки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Наборы для чистки ружей</a:t>
            </a:r>
          </a:p>
        </p:txBody>
      </p:sp>
    </p:spTree>
    <p:extLst>
      <p:ext uri="{BB962C8B-B14F-4D97-AF65-F5344CB8AC3E}">
        <p14:creationId xmlns:p14="http://schemas.microsoft.com/office/powerpoint/2010/main" val="32351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069" y="55930"/>
            <a:ext cx="119008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экипировки охотника</a:t>
            </a:r>
          </a:p>
        </p:txBody>
      </p:sp>
      <p:pic>
        <p:nvPicPr>
          <p:cNvPr id="5" name="Picture 2" descr="https://im1-tub-by.yandex.net/i?id=f539baa7af42de139e2c4cef7a1dcd19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968990"/>
            <a:ext cx="8270948" cy="47351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9272" y="5704111"/>
            <a:ext cx="845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Футляры и чехлы для ружей, ягдташи (сумки охотничьи), подвески для дичи, патронташи, рюкзаки и др.</a:t>
            </a:r>
          </a:p>
        </p:txBody>
      </p:sp>
    </p:spTree>
    <p:extLst>
      <p:ext uri="{BB962C8B-B14F-4D97-AF65-F5344CB8AC3E}">
        <p14:creationId xmlns:p14="http://schemas.microsoft.com/office/powerpoint/2010/main" val="32351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715" y="55930"/>
            <a:ext cx="117370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для снаряжения собак</a:t>
            </a:r>
          </a:p>
        </p:txBody>
      </p:sp>
      <p:pic>
        <p:nvPicPr>
          <p:cNvPr id="4" name="Picture 2" descr="https://im1-tub-by.yandex.net/i?id=ae4c92f47c120a72b4faf784fc13952d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6025"/>
          <a:stretch/>
        </p:blipFill>
        <p:spPr bwMode="auto">
          <a:xfrm>
            <a:off x="2029272" y="996287"/>
            <a:ext cx="7843354" cy="47357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9272" y="5877273"/>
            <a:ext cx="83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Ошейники, намордники, поводки, жилеты и др.</a:t>
            </a:r>
          </a:p>
        </p:txBody>
      </p:sp>
    </p:spTree>
    <p:extLst>
      <p:ext uri="{BB962C8B-B14F-4D97-AF65-F5344CB8AC3E}">
        <p14:creationId xmlns:p14="http://schemas.microsoft.com/office/powerpoint/2010/main" val="6655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181" y="55930"/>
            <a:ext cx="118326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Вспомогательные средства охоты</a:t>
            </a:r>
          </a:p>
        </p:txBody>
      </p:sp>
      <p:pic>
        <p:nvPicPr>
          <p:cNvPr id="4" name="Picture 2" descr="http://nexplorer.ru/load/Image/1213/553867_538024666267079_26365246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r="41798" b="7521"/>
          <a:stretch/>
        </p:blipFill>
        <p:spPr bwMode="auto">
          <a:xfrm>
            <a:off x="1287940" y="892496"/>
            <a:ext cx="3496586" cy="470957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7940" y="5602074"/>
            <a:ext cx="349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Чучела диких водоплавающих птиц</a:t>
            </a:r>
          </a:p>
        </p:txBody>
      </p:sp>
      <p:pic>
        <p:nvPicPr>
          <p:cNvPr id="6" name="Picture 4" descr="http://photoshare.ru/data/36/36030/1/4g3meu-lxd.jpg?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13600" r="19853" b="10133"/>
          <a:stretch/>
        </p:blipFill>
        <p:spPr bwMode="auto">
          <a:xfrm>
            <a:off x="5136641" y="892495"/>
            <a:ext cx="2848874" cy="235478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0767" y="3247285"/>
            <a:ext cx="270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Манки </a:t>
            </a:r>
          </a:p>
        </p:txBody>
      </p:sp>
      <p:pic>
        <p:nvPicPr>
          <p:cNvPr id="9" name="Picture 6" descr="http://www.akvariumi.com.ua/images/1c/y/ddea9fbb-ab08-11e0-ae6c-001cc01e97a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8" b="28658"/>
          <a:stretch/>
        </p:blipFill>
        <p:spPr bwMode="auto">
          <a:xfrm>
            <a:off x="5634285" y="3680130"/>
            <a:ext cx="5218977" cy="22578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8512" y="5938024"/>
            <a:ext cx="309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Свистки для собак</a:t>
            </a:r>
          </a:p>
        </p:txBody>
      </p:sp>
      <p:pic>
        <p:nvPicPr>
          <p:cNvPr id="11" name="Picture 8" descr="http://fishing-room.ru/data/small/565_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74" y="892496"/>
            <a:ext cx="3139719" cy="23547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61058" y="3247284"/>
            <a:ext cx="267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Ножи охотничьи</a:t>
            </a:r>
          </a:p>
        </p:txBody>
      </p:sp>
    </p:spTree>
    <p:extLst>
      <p:ext uri="{BB962C8B-B14F-4D97-AF65-F5344CB8AC3E}">
        <p14:creationId xmlns:p14="http://schemas.microsoft.com/office/powerpoint/2010/main" val="6655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317" y="2170968"/>
            <a:ext cx="8397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охотничьих ружей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боеприпасов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отличие дроби от картечи?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чего предназначен капсюль-воспламенитель?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назначение пыжей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принадлежности для снаряжения патронов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принадлежности для ухода за оружием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7" y="1915513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13759045"/>
              </p:ext>
            </p:extLst>
          </p:nvPr>
        </p:nvGraphicFramePr>
        <p:xfrm>
          <a:off x="510251" y="1066800"/>
          <a:ext cx="11277600" cy="313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392" y="2175916"/>
            <a:ext cx="7346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Высказывать общее суждение об охотничьих товарах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ассортимента охотничьих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Называть и кратко описывать ассортимент охотничьих товаров по группам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8047" y="1463120"/>
            <a:ext cx="9858239" cy="1088381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21.1 Общие сведения об охотничьих товарах, классификация ассортимента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1" y="2687162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4918272"/>
              </p:ext>
            </p:extLst>
          </p:nvPr>
        </p:nvGraphicFramePr>
        <p:xfrm>
          <a:off x="124177" y="70505"/>
          <a:ext cx="11967743" cy="222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s://pbs.twimg.com/media/DQ70NaZWAAAWDu2.jpg:lar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8"/>
          <a:stretch/>
        </p:blipFill>
        <p:spPr bwMode="auto">
          <a:xfrm>
            <a:off x="479125" y="2415822"/>
            <a:ext cx="11257846" cy="3917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3967" y="696644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21.2. Характеристика ассортимента охотничьих товаров по группам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29477" y="0"/>
            <a:ext cx="61498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Огнестрельное оружие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9945" y="66271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объединяет все виды охотничьих ружей</a:t>
            </a:r>
          </a:p>
        </p:txBody>
      </p:sp>
      <p:pic>
        <p:nvPicPr>
          <p:cNvPr id="2050" name="Picture 2" descr="https://www.kazedu.kz/images/referats/a36/108690/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70" y="1124378"/>
            <a:ext cx="8557298" cy="38222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843150"/>
            <a:ext cx="119549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охотничьего ружья с откидывающимися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стволами:</a:t>
            </a:r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— стволы, 2 — цевье, 3 — приклад, 4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шейка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приклада, 5 — щека, 6 — затыльник 7 — пятка приклада, 8 — носок приклада, 9 — гребень приклада, 10 — колодка, 11 — рычаг отпирания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Ричардса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спусковые крючки, 13 — предохранительная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скоба,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— мушка, 16 — прицельная планка, 16 — кнопка предохранителя, 17 — антабки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3133" y="149679"/>
            <a:ext cx="44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ружей: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720" y="826306"/>
            <a:ext cx="26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0720" y="1313687"/>
            <a:ext cx="2668830" cy="40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назначению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3451" y="826307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Любительские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1326" y="1840076"/>
            <a:ext cx="877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Любительские ружья обычно выпускаются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гладкоствольными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0720" y="1868028"/>
            <a:ext cx="2668830" cy="629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количеству стволов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3450" y="826307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Одноствольные</a:t>
            </a:r>
          </a:p>
          <a:p>
            <a:pPr marL="457200" indent="-457200" algn="just"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Двухствольные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Трехствольные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1-tub-by.yandex.net/i?id=df7434cf1667b38cc22f84f8fea9fed5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70" y="1010972"/>
            <a:ext cx="5264607" cy="11582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kamerad-shop.kz/images/stories/virtuemart/product/sagittaire-polynox-finition-classiq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67" y="2301741"/>
            <a:ext cx="5264607" cy="1547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thegunsman.com/wp-content/uploads/2014/03/triple-barrel-shotgun-will-two-on-to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2"/>
          <a:stretch/>
        </p:blipFill>
        <p:spPr bwMode="auto">
          <a:xfrm>
            <a:off x="5964068" y="4021279"/>
            <a:ext cx="5264607" cy="20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30720" y="2649940"/>
            <a:ext cx="2668830" cy="629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расположению курка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43451" y="826306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Бескурковые 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Курковые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://popgun.ru/files/g/186/orig/80849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68" y="1787686"/>
            <a:ext cx="4968552" cy="21426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hotguncollector.files.wordpress.com/2015/04/5fbtez253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4" y="3973564"/>
            <a:ext cx="5137498" cy="21602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482536" y="221270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наружным расположением курка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7960" y="466800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расположением курка внутри ударного механизма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0720" y="3445255"/>
            <a:ext cx="2668830" cy="436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калибру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3450" y="826307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1623" y="928359"/>
            <a:ext cx="873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КАЛИБР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диаметр канала ствола в миллиметрах на расстоянии 220мм от среза казенной части (места помещения патрона)</a:t>
            </a:r>
          </a:p>
        </p:txBody>
      </p:sp>
      <p:pic>
        <p:nvPicPr>
          <p:cNvPr id="27" name="Picture 2" descr="http://s00.yaplakal.com/pics/pics_preview/2/3/4/854143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71" y="1746708"/>
            <a:ext cx="7344816" cy="42691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30720" y="4021279"/>
            <a:ext cx="2668830" cy="8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способу и количеству зарядов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9571" y="826306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Однозарядные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Многозарядные (магазинные)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Самозарядные (самозаряжающиеся)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s://otvet.imgsmail.ru/download/c0b437ced787a2e8d2e4eb6cece1b25b_i-4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71" y="2070908"/>
            <a:ext cx="6984776" cy="28916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30720" y="5001871"/>
            <a:ext cx="2668830" cy="8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классу изготовления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49571" y="826306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Ружья серийного производства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Ружья штучного (ручного изготовления)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s://im0-tub-by.yandex.net/i?id=7a7db6a353f46e067b9a650e7aa57e37-l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68" y="1870941"/>
            <a:ext cx="8280920" cy="26995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369968" y="467925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Штучное оружие имеет высокие баллистические свойства и оригинальную отделку</a:t>
            </a:r>
          </a:p>
        </p:txBody>
      </p:sp>
    </p:spTree>
    <p:extLst>
      <p:ext uri="{BB962C8B-B14F-4D97-AF65-F5344CB8AC3E}">
        <p14:creationId xmlns:p14="http://schemas.microsoft.com/office/powerpoint/2010/main" val="15276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8" grpId="0" animBg="1"/>
      <p:bldP spid="19" grpId="0" animBg="1"/>
      <p:bldP spid="22" grpId="0"/>
      <p:bldP spid="23" grpId="0"/>
      <p:bldP spid="24" grpId="0" animBg="1"/>
      <p:bldP spid="25" grpId="0" animBg="1"/>
      <p:bldP spid="26" grpId="0"/>
      <p:bldP spid="28" grpId="0" animBg="1"/>
      <p:bldP spid="29" grpId="0" animBg="1"/>
      <p:bldP spid="31" grpId="0" animBg="1"/>
      <p:bldP spid="32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9326" y="32464"/>
            <a:ext cx="3417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Боеприпасы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720" y="699418"/>
            <a:ext cx="26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720" y="1195639"/>
            <a:ext cx="2668830" cy="4154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9571" y="826306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picsvision.ru/images/796516_blog-339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96" y="1010972"/>
            <a:ext cx="4428492" cy="33213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53748" y="1088605"/>
            <a:ext cx="3996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Порох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дымный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бездымный (отборный и обыкновенный)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7264" y="4506733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Дымный порох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смесь калиевой селитры, угля и серы. При выстреле образует облако дыма, громкий звук и сильную отдачу.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Бездымный порох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продукт переработки пироксилина. Обеспечивает большую резкость боя, меньшую отдачу и звук.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0720" y="1770234"/>
            <a:ext cx="2668830" cy="7424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Капсюль-воспламенитель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9571" y="826306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www.mpzflame.ru/wp-content/uploads/2012/11/KV-209-rossy-p-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2191"/>
          <a:stretch/>
        </p:blipFill>
        <p:spPr bwMode="auto">
          <a:xfrm>
            <a:off x="3242696" y="943855"/>
            <a:ext cx="3759456" cy="29523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51107" y="1010972"/>
            <a:ext cx="504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Капсюль-воспламенитель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предназначен для воспламенения порохового заряда патрона.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2696" y="484881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2 типа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центрального боя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«Жевело»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8085" y="2211301"/>
            <a:ext cx="4969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Представляет собой металлическую чашечку, в которую помещают гремучую смесь.</a:t>
            </a:r>
          </a:p>
        </p:txBody>
      </p:sp>
      <p:pic>
        <p:nvPicPr>
          <p:cNvPr id="19" name="Picture 4" descr="https://im2-tub-by.yandex.net/i?id=f138145e020d8db0d6dd3897ce754643-l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2" r="30844" b="25979"/>
          <a:stretch/>
        </p:blipFill>
        <p:spPr bwMode="auto">
          <a:xfrm>
            <a:off x="7344171" y="3559687"/>
            <a:ext cx="4481158" cy="25782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098679" y="3937515"/>
            <a:ext cx="4245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ударе бойка о капсюль гремучая смесь воспламеняет порох.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2696" y="1015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жевело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0720" y="2671656"/>
            <a:ext cx="2668830" cy="371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Гильзы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49571" y="816785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http://www.hunt-dogs.ru/wp-content/uploads/2013/12/296869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16300" r="21210" b="6156"/>
          <a:stretch/>
        </p:blipFill>
        <p:spPr bwMode="auto">
          <a:xfrm>
            <a:off x="4082058" y="943854"/>
            <a:ext cx="6839323" cy="42818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308947" y="5264317"/>
            <a:ext cx="8441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Гильзы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служат оболочкой патронов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имеют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длину 70мм.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могут быть изготовлены из картона, латуни, полиэтилена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0720" y="3178940"/>
            <a:ext cx="2668830" cy="371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Дробь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49571" y="801905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tathunter.ru/wp-content/uploads/2016/02/1369218567_patron2-04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52" y="978491"/>
            <a:ext cx="5864735" cy="39220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42696" y="4957807"/>
            <a:ext cx="8582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Дробь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основной поражающий элемент патрона.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Представляет собой свинцовые шарики диаметром 1,5-5мм.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размеру дробь делится на 15 размеров с интервалом 0,25мм.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0720" y="3687686"/>
            <a:ext cx="2668830" cy="371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Картечь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610" y="816785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http://www.ada.ru/guns/hunting/images/sfera_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96" y="946346"/>
            <a:ext cx="6189036" cy="41930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653278" y="5306666"/>
            <a:ext cx="775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Картечь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 крупная дробь диаметром 5,25-10мм (17 размеров). Предназначена для поражения крупной дичи.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0720" y="4211253"/>
            <a:ext cx="2668830" cy="371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Пуля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5224" y="816785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http://i-shop.dp.ua/IMG/H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28" y="971466"/>
            <a:ext cx="7620000" cy="37433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265066" y="494043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это, как правило одиночный поражающий заряд патрона. Пули предназначены для охоты на крупного зверя.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различаются устройством, калибром и массой.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0720" y="4747637"/>
            <a:ext cx="2668830" cy="371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Пыжи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51200" y="815546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42696" y="4958955"/>
            <a:ext cx="873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Пыжи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(войлочные и полиэтиленовые) 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прокладки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(картонные) предназначены для фиксирования составных частей заряда в патроне до выстрела и отделения дроби (картечи) от пороха.</a:t>
            </a:r>
          </a:p>
        </p:txBody>
      </p:sp>
      <p:pic>
        <p:nvPicPr>
          <p:cNvPr id="41" name="Picture 4" descr="http://www.ribalka-i-ohota.ru/images/catalog/723_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 b="12391"/>
          <a:stretch/>
        </p:blipFill>
        <p:spPr bwMode="auto">
          <a:xfrm>
            <a:off x="4252040" y="919271"/>
            <a:ext cx="6184262" cy="392954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130720" y="5274263"/>
            <a:ext cx="2668830" cy="774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Снаряженные патроны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65224" y="801905"/>
            <a:ext cx="9007008" cy="5466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2" descr="http://kaliningradfishing.ru/hunter/o-hoz/0441-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 r="6278"/>
          <a:stretch/>
        </p:blipFill>
        <p:spPr bwMode="auto">
          <a:xfrm>
            <a:off x="3616651" y="2848905"/>
            <a:ext cx="3250215" cy="324616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241757" y="90120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СНАРЯЖЕННЫЙ ПАТРОН</a:t>
            </a:r>
          </a:p>
        </p:txBody>
      </p:sp>
      <p:pic>
        <p:nvPicPr>
          <p:cNvPr id="46" name="Picture 4" descr="https://im2-tub-by.yandex.net/i?id=df92f75b5a3430cf55823af984a0f066-l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60" y="2872967"/>
            <a:ext cx="4320480" cy="32403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616650" y="1647128"/>
            <a:ext cx="820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состоит из гильзы, в которую вставляют капсюль,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заряда пороха, прокладок, дроби (картечи, пули) и пыжей.</a:t>
            </a:r>
          </a:p>
        </p:txBody>
      </p:sp>
    </p:spTree>
    <p:extLst>
      <p:ext uri="{BB962C8B-B14F-4D97-AF65-F5344CB8AC3E}">
        <p14:creationId xmlns:p14="http://schemas.microsoft.com/office/powerpoint/2010/main" val="32351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1" grpId="0"/>
      <p:bldP spid="12" grpId="0"/>
      <p:bldP spid="13" grpId="0" animBg="1"/>
      <p:bldP spid="14" grpId="0" animBg="1"/>
      <p:bldP spid="16" grpId="0"/>
      <p:bldP spid="17" grpId="0"/>
      <p:bldP spid="18" grpId="0"/>
      <p:bldP spid="20" grpId="0"/>
      <p:bldP spid="21" grpId="0"/>
      <p:bldP spid="22" grpId="0" animBg="1"/>
      <p:bldP spid="23" grpId="0" animBg="1"/>
      <p:bldP spid="25" grpId="0"/>
      <p:bldP spid="26" grpId="0" animBg="1"/>
      <p:bldP spid="27" grpId="0" animBg="1"/>
      <p:bldP spid="29" grpId="0"/>
      <p:bldP spid="30" grpId="0" animBg="1"/>
      <p:bldP spid="31" grpId="0" animBg="1"/>
      <p:bldP spid="33" grpId="0"/>
      <p:bldP spid="34" grpId="0" animBg="1"/>
      <p:bldP spid="35" grpId="0" animBg="1"/>
      <p:bldP spid="37" grpId="0"/>
      <p:bldP spid="38" grpId="0" animBg="1"/>
      <p:bldP spid="39" grpId="0" animBg="1"/>
      <p:bldP spid="40" grpId="0"/>
      <p:bldP spid="42" grpId="0" animBg="1"/>
      <p:bldP spid="43" grpId="0" animBg="1"/>
      <p:bldP spid="45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737</Words>
  <Application>Microsoft Office PowerPoint</Application>
  <PresentationFormat>Широкоэкранный</PresentationFormat>
  <Paragraphs>145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21.1 Общие сведения об охотничьих товарах, классификация ассортимента</vt:lpstr>
      <vt:lpstr>Презентация PowerPoint</vt:lpstr>
      <vt:lpstr>21.2. Характеристика ассортимента охотничьих товаров по группам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175</cp:revision>
  <dcterms:created xsi:type="dcterms:W3CDTF">2014-06-06T09:13:21Z</dcterms:created>
  <dcterms:modified xsi:type="dcterms:W3CDTF">2020-06-23T07:34:07Z</dcterms:modified>
</cp:coreProperties>
</file>