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22"/>
  </p:notesMasterIdLst>
  <p:sldIdLst>
    <p:sldId id="256" r:id="rId2"/>
    <p:sldId id="258" r:id="rId3"/>
    <p:sldId id="322" r:id="rId4"/>
    <p:sldId id="273" r:id="rId5"/>
    <p:sldId id="347" r:id="rId6"/>
    <p:sldId id="348" r:id="rId7"/>
    <p:sldId id="349" r:id="rId8"/>
    <p:sldId id="350" r:id="rId9"/>
    <p:sldId id="401" r:id="rId10"/>
    <p:sldId id="326" r:id="rId11"/>
    <p:sldId id="402" r:id="rId12"/>
    <p:sldId id="403" r:id="rId13"/>
    <p:sldId id="404" r:id="rId14"/>
    <p:sldId id="405" r:id="rId15"/>
    <p:sldId id="406" r:id="rId16"/>
    <p:sldId id="327" r:id="rId17"/>
    <p:sldId id="325" r:id="rId18"/>
    <p:sldId id="407" r:id="rId19"/>
    <p:sldId id="324" r:id="rId20"/>
    <p:sldId id="323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D96D"/>
    <a:srgbClr val="96C733"/>
    <a:srgbClr val="B3D86A"/>
    <a:srgbClr val="DD4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60"/>
  </p:normalViewPr>
  <p:slideViewPr>
    <p:cSldViewPr snapToGrid="0">
      <p:cViewPr varScale="1">
        <p:scale>
          <a:sx n="88" d="100"/>
          <a:sy n="88" d="100"/>
        </p:scale>
        <p:origin x="59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845803-1717-4F48-B710-F7F1B43013F3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B71A9FB-D571-4E16-9DEE-5C8D55952890}">
      <dgm:prSet phldrT="[Текст]" custT="1"/>
      <dgm:spPr/>
      <dgm:t>
        <a:bodyPr/>
        <a:lstStyle/>
        <a:p>
          <a:r>
            <a:rPr lang="ru-RU" sz="28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2.1 Классификация ассортимента пушно-меховых изделий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5CE423-EC06-4BC3-9D3F-585E57840550}" type="parTrans" cxnId="{4A177CAD-B738-4D43-A4A7-7280BE01C964}">
      <dgm:prSet/>
      <dgm:spPr/>
      <dgm:t>
        <a:bodyPr/>
        <a:lstStyle/>
        <a:p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14E9EE-7142-45C4-B5B4-260682811960}" type="sibTrans" cxnId="{4A177CAD-B738-4D43-A4A7-7280BE01C964}">
      <dgm:prSet/>
      <dgm:spPr/>
      <dgm:t>
        <a:bodyPr/>
        <a:lstStyle/>
        <a:p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24109A-A07B-45C9-AD6C-60B411D8AECD}">
      <dgm:prSet custT="1"/>
      <dgm:spPr/>
      <dgm:t>
        <a:bodyPr/>
        <a:lstStyle/>
        <a:p>
          <a:pPr marL="533400" indent="-533400"/>
          <a:r>
            <a:rPr lang="ru-RU" sz="28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2.2 Характеристика ассортимента пушно-меховых изделий по группам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08A1BD-F84F-42E9-AB14-09F00F3736F0}" type="parTrans" cxnId="{2C467726-806E-49CF-8075-8A9ACE86F55F}">
      <dgm:prSet/>
      <dgm:spPr/>
      <dgm:t>
        <a:bodyPr/>
        <a:lstStyle/>
        <a:p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04356C-E8BE-46EB-A16C-188A67C0347B}" type="sibTrans" cxnId="{2C467726-806E-49CF-8075-8A9ACE86F55F}">
      <dgm:prSet/>
      <dgm:spPr/>
      <dgm:t>
        <a:bodyPr/>
        <a:lstStyle/>
        <a:p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8B9DEF-CF3E-4114-ACF0-03D318174421}">
      <dgm:prSet custT="1"/>
      <dgm:spPr/>
      <dgm:t>
        <a:bodyPr/>
        <a:lstStyle/>
        <a:p>
          <a:pPr marL="533400" indent="-533400"/>
          <a:r>
            <a:rPr lang="ru-RU" sz="28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2.3 Классификация и характеристика ассортимента овчинно-шубных изделий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133AC6-59E2-4C04-80C1-3C5C45E50AB2}" type="parTrans" cxnId="{961084AE-53C0-4538-94D0-A5DAA7213A9A}">
      <dgm:prSet/>
      <dgm:spPr/>
      <dgm:t>
        <a:bodyPr/>
        <a:lstStyle/>
        <a:p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13A00C-BB8E-42B5-8281-C5E05D288103}" type="sibTrans" cxnId="{961084AE-53C0-4538-94D0-A5DAA7213A9A}">
      <dgm:prSet/>
      <dgm:spPr/>
      <dgm:t>
        <a:bodyPr/>
        <a:lstStyle/>
        <a:p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3C0CDE-0945-4576-83B9-7F37BA695137}" type="pres">
      <dgm:prSet presAssocID="{CF845803-1717-4F48-B710-F7F1B43013F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2C2BD0-517B-4E9C-A037-D4A0806612C4}" type="pres">
      <dgm:prSet presAssocID="{CF845803-1717-4F48-B710-F7F1B43013F3}" presName="Name1" presStyleCnt="0"/>
      <dgm:spPr/>
      <dgm:t>
        <a:bodyPr/>
        <a:lstStyle/>
        <a:p>
          <a:endParaRPr lang="ru-RU"/>
        </a:p>
      </dgm:t>
    </dgm:pt>
    <dgm:pt modelId="{69725028-6CCC-4078-BC5F-BBFA67A060B3}" type="pres">
      <dgm:prSet presAssocID="{CF845803-1717-4F48-B710-F7F1B43013F3}" presName="cycle" presStyleCnt="0"/>
      <dgm:spPr/>
      <dgm:t>
        <a:bodyPr/>
        <a:lstStyle/>
        <a:p>
          <a:endParaRPr lang="ru-RU"/>
        </a:p>
      </dgm:t>
    </dgm:pt>
    <dgm:pt modelId="{17BCFDE8-867C-467A-B7F3-9B093F23E13E}" type="pres">
      <dgm:prSet presAssocID="{CF845803-1717-4F48-B710-F7F1B43013F3}" presName="srcNode" presStyleLbl="node1" presStyleIdx="0" presStyleCnt="3"/>
      <dgm:spPr/>
      <dgm:t>
        <a:bodyPr/>
        <a:lstStyle/>
        <a:p>
          <a:endParaRPr lang="ru-RU"/>
        </a:p>
      </dgm:t>
    </dgm:pt>
    <dgm:pt modelId="{BBDD1F15-5D5A-4430-A855-C76E50E51E42}" type="pres">
      <dgm:prSet presAssocID="{CF845803-1717-4F48-B710-F7F1B43013F3}" presName="conn" presStyleLbl="parChTrans1D2" presStyleIdx="0" presStyleCnt="1"/>
      <dgm:spPr/>
      <dgm:t>
        <a:bodyPr/>
        <a:lstStyle/>
        <a:p>
          <a:endParaRPr lang="ru-RU"/>
        </a:p>
      </dgm:t>
    </dgm:pt>
    <dgm:pt modelId="{BA257D16-06AA-4007-B484-5B9A27400F34}" type="pres">
      <dgm:prSet presAssocID="{CF845803-1717-4F48-B710-F7F1B43013F3}" presName="extraNode" presStyleLbl="node1" presStyleIdx="0" presStyleCnt="3"/>
      <dgm:spPr/>
      <dgm:t>
        <a:bodyPr/>
        <a:lstStyle/>
        <a:p>
          <a:endParaRPr lang="ru-RU"/>
        </a:p>
      </dgm:t>
    </dgm:pt>
    <dgm:pt modelId="{9D97D0A5-1934-40AE-A800-FABC8D7408F0}" type="pres">
      <dgm:prSet presAssocID="{CF845803-1717-4F48-B710-F7F1B43013F3}" presName="dstNode" presStyleLbl="node1" presStyleIdx="0" presStyleCnt="3"/>
      <dgm:spPr/>
      <dgm:t>
        <a:bodyPr/>
        <a:lstStyle/>
        <a:p>
          <a:endParaRPr lang="ru-RU"/>
        </a:p>
      </dgm:t>
    </dgm:pt>
    <dgm:pt modelId="{F84282E1-4565-4A17-8095-7AFD756B1AC4}" type="pres">
      <dgm:prSet presAssocID="{2B71A9FB-D571-4E16-9DEE-5C8D55952890}" presName="text_1" presStyleLbl="node1" presStyleIdx="0" presStyleCnt="3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EC6AC5-C87B-4274-A079-DC270768E12A}" type="pres">
      <dgm:prSet presAssocID="{2B71A9FB-D571-4E16-9DEE-5C8D55952890}" presName="accent_1" presStyleCnt="0"/>
      <dgm:spPr/>
      <dgm:t>
        <a:bodyPr/>
        <a:lstStyle/>
        <a:p>
          <a:endParaRPr lang="ru-RU"/>
        </a:p>
      </dgm:t>
    </dgm:pt>
    <dgm:pt modelId="{C7628E09-A5D0-43AC-834B-E8990AEC2BF8}" type="pres">
      <dgm:prSet presAssocID="{2B71A9FB-D571-4E16-9DEE-5C8D55952890}" presName="accentRepeatNode" presStyleLbl="solidFgAcc1" presStyleIdx="0" presStyleCnt="3"/>
      <dgm:spPr/>
      <dgm:t>
        <a:bodyPr/>
        <a:lstStyle/>
        <a:p>
          <a:endParaRPr lang="ru-RU"/>
        </a:p>
      </dgm:t>
    </dgm:pt>
    <dgm:pt modelId="{ADCE2209-4026-4663-9E16-F6F943AE60FC}" type="pres">
      <dgm:prSet presAssocID="{4424109A-A07B-45C9-AD6C-60B411D8AECD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B71490-1E5A-4B21-9E86-F5F97BD45D60}" type="pres">
      <dgm:prSet presAssocID="{4424109A-A07B-45C9-AD6C-60B411D8AECD}" presName="accent_2" presStyleCnt="0"/>
      <dgm:spPr/>
    </dgm:pt>
    <dgm:pt modelId="{D8C08CC5-7E6B-489C-A2C2-DE7D1712E0E5}" type="pres">
      <dgm:prSet presAssocID="{4424109A-A07B-45C9-AD6C-60B411D8AECD}" presName="accentRepeatNode" presStyleLbl="solidFgAcc1" presStyleIdx="1" presStyleCnt="3"/>
      <dgm:spPr/>
    </dgm:pt>
    <dgm:pt modelId="{8B7F32B7-3E7F-43B1-95FF-1D8E3F8AC920}" type="pres">
      <dgm:prSet presAssocID="{7A8B9DEF-CF3E-4114-ACF0-03D318174421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0E58FC-1A60-4A0B-AAA2-2AA42625E535}" type="pres">
      <dgm:prSet presAssocID="{7A8B9DEF-CF3E-4114-ACF0-03D318174421}" presName="accent_3" presStyleCnt="0"/>
      <dgm:spPr/>
    </dgm:pt>
    <dgm:pt modelId="{142B126A-5E24-4482-9053-4776CADE2D41}" type="pres">
      <dgm:prSet presAssocID="{7A8B9DEF-CF3E-4114-ACF0-03D318174421}" presName="accentRepeatNode" presStyleLbl="solidFgAcc1" presStyleIdx="2" presStyleCnt="3"/>
      <dgm:spPr/>
    </dgm:pt>
  </dgm:ptLst>
  <dgm:cxnLst>
    <dgm:cxn modelId="{961084AE-53C0-4538-94D0-A5DAA7213A9A}" srcId="{CF845803-1717-4F48-B710-F7F1B43013F3}" destId="{7A8B9DEF-CF3E-4114-ACF0-03D318174421}" srcOrd="2" destOrd="0" parTransId="{4D133AC6-59E2-4C04-80C1-3C5C45E50AB2}" sibTransId="{AE13A00C-BB8E-42B5-8281-C5E05D288103}"/>
    <dgm:cxn modelId="{2C467726-806E-49CF-8075-8A9ACE86F55F}" srcId="{CF845803-1717-4F48-B710-F7F1B43013F3}" destId="{4424109A-A07B-45C9-AD6C-60B411D8AECD}" srcOrd="1" destOrd="0" parTransId="{4708A1BD-F84F-42E9-AB14-09F00F3736F0}" sibTransId="{8004356C-E8BE-46EB-A16C-188A67C0347B}"/>
    <dgm:cxn modelId="{D012ACD3-5381-449A-BB21-1147CD2C30CC}" type="presOf" srcId="{CE14E9EE-7142-45C4-B5B4-260682811960}" destId="{BBDD1F15-5D5A-4430-A855-C76E50E51E42}" srcOrd="0" destOrd="0" presId="urn:microsoft.com/office/officeart/2008/layout/VerticalCurvedList"/>
    <dgm:cxn modelId="{F7053D4D-A3BD-4995-B8DC-0D917EFA8109}" type="presOf" srcId="{CF845803-1717-4F48-B710-F7F1B43013F3}" destId="{8C3C0CDE-0945-4576-83B9-7F37BA695137}" srcOrd="0" destOrd="0" presId="urn:microsoft.com/office/officeart/2008/layout/VerticalCurvedList"/>
    <dgm:cxn modelId="{4A177CAD-B738-4D43-A4A7-7280BE01C964}" srcId="{CF845803-1717-4F48-B710-F7F1B43013F3}" destId="{2B71A9FB-D571-4E16-9DEE-5C8D55952890}" srcOrd="0" destOrd="0" parTransId="{AB5CE423-EC06-4BC3-9D3F-585E57840550}" sibTransId="{CE14E9EE-7142-45C4-B5B4-260682811960}"/>
    <dgm:cxn modelId="{0E07E3D8-7A03-4094-905F-E37D947D785E}" type="presOf" srcId="{7A8B9DEF-CF3E-4114-ACF0-03D318174421}" destId="{8B7F32B7-3E7F-43B1-95FF-1D8E3F8AC920}" srcOrd="0" destOrd="0" presId="urn:microsoft.com/office/officeart/2008/layout/VerticalCurvedList"/>
    <dgm:cxn modelId="{78E3711E-9743-4E6C-8BF5-CED295CC7B98}" type="presOf" srcId="{4424109A-A07B-45C9-AD6C-60B411D8AECD}" destId="{ADCE2209-4026-4663-9E16-F6F943AE60FC}" srcOrd="0" destOrd="0" presId="urn:microsoft.com/office/officeart/2008/layout/VerticalCurvedList"/>
    <dgm:cxn modelId="{5062863C-E7B4-4EEA-93C9-8201830D35D3}" type="presOf" srcId="{2B71A9FB-D571-4E16-9DEE-5C8D55952890}" destId="{F84282E1-4565-4A17-8095-7AFD756B1AC4}" srcOrd="0" destOrd="0" presId="urn:microsoft.com/office/officeart/2008/layout/VerticalCurvedList"/>
    <dgm:cxn modelId="{27A036CD-2C2E-41FC-A531-5D67559E74F8}" type="presParOf" srcId="{8C3C0CDE-0945-4576-83B9-7F37BA695137}" destId="{962C2BD0-517B-4E9C-A037-D4A0806612C4}" srcOrd="0" destOrd="0" presId="urn:microsoft.com/office/officeart/2008/layout/VerticalCurvedList"/>
    <dgm:cxn modelId="{6C73618E-DBDA-42BA-BD1E-91FDD187E6B2}" type="presParOf" srcId="{962C2BD0-517B-4E9C-A037-D4A0806612C4}" destId="{69725028-6CCC-4078-BC5F-BBFA67A060B3}" srcOrd="0" destOrd="0" presId="urn:microsoft.com/office/officeart/2008/layout/VerticalCurvedList"/>
    <dgm:cxn modelId="{445C05A6-6A30-4C47-936E-01870DD24928}" type="presParOf" srcId="{69725028-6CCC-4078-BC5F-BBFA67A060B3}" destId="{17BCFDE8-867C-467A-B7F3-9B093F23E13E}" srcOrd="0" destOrd="0" presId="urn:microsoft.com/office/officeart/2008/layout/VerticalCurvedList"/>
    <dgm:cxn modelId="{B4B9CB30-AD8C-4B7F-BE79-A87357C09BA8}" type="presParOf" srcId="{69725028-6CCC-4078-BC5F-BBFA67A060B3}" destId="{BBDD1F15-5D5A-4430-A855-C76E50E51E42}" srcOrd="1" destOrd="0" presId="urn:microsoft.com/office/officeart/2008/layout/VerticalCurvedList"/>
    <dgm:cxn modelId="{E30B3152-E848-40DE-9E91-87F43CF6DE27}" type="presParOf" srcId="{69725028-6CCC-4078-BC5F-BBFA67A060B3}" destId="{BA257D16-06AA-4007-B484-5B9A27400F34}" srcOrd="2" destOrd="0" presId="urn:microsoft.com/office/officeart/2008/layout/VerticalCurvedList"/>
    <dgm:cxn modelId="{833C1203-522E-4AA6-9AD2-548484EB342C}" type="presParOf" srcId="{69725028-6CCC-4078-BC5F-BBFA67A060B3}" destId="{9D97D0A5-1934-40AE-A800-FABC8D7408F0}" srcOrd="3" destOrd="0" presId="urn:microsoft.com/office/officeart/2008/layout/VerticalCurvedList"/>
    <dgm:cxn modelId="{BD4AE010-3228-45FA-8060-7B73026EB861}" type="presParOf" srcId="{962C2BD0-517B-4E9C-A037-D4A0806612C4}" destId="{F84282E1-4565-4A17-8095-7AFD756B1AC4}" srcOrd="1" destOrd="0" presId="urn:microsoft.com/office/officeart/2008/layout/VerticalCurvedList"/>
    <dgm:cxn modelId="{68AD624A-2FFC-43E9-A344-2127B671DE34}" type="presParOf" srcId="{962C2BD0-517B-4E9C-A037-D4A0806612C4}" destId="{B2EC6AC5-C87B-4274-A079-DC270768E12A}" srcOrd="2" destOrd="0" presId="urn:microsoft.com/office/officeart/2008/layout/VerticalCurvedList"/>
    <dgm:cxn modelId="{0C764C63-A358-441F-9314-46AF4E4DEE30}" type="presParOf" srcId="{B2EC6AC5-C87B-4274-A079-DC270768E12A}" destId="{C7628E09-A5D0-43AC-834B-E8990AEC2BF8}" srcOrd="0" destOrd="0" presId="urn:microsoft.com/office/officeart/2008/layout/VerticalCurvedList"/>
    <dgm:cxn modelId="{8DE31773-B354-4822-9B06-ED7FD66D3A8E}" type="presParOf" srcId="{962C2BD0-517B-4E9C-A037-D4A0806612C4}" destId="{ADCE2209-4026-4663-9E16-F6F943AE60FC}" srcOrd="3" destOrd="0" presId="urn:microsoft.com/office/officeart/2008/layout/VerticalCurvedList"/>
    <dgm:cxn modelId="{7B6BC367-DD50-4FDD-9E0C-A450B55265DE}" type="presParOf" srcId="{962C2BD0-517B-4E9C-A037-D4A0806612C4}" destId="{8DB71490-1E5A-4B21-9E86-F5F97BD45D60}" srcOrd="4" destOrd="0" presId="urn:microsoft.com/office/officeart/2008/layout/VerticalCurvedList"/>
    <dgm:cxn modelId="{6CA2EED4-3F5C-46A1-9D0C-8266557B6048}" type="presParOf" srcId="{8DB71490-1E5A-4B21-9E86-F5F97BD45D60}" destId="{D8C08CC5-7E6B-489C-A2C2-DE7D1712E0E5}" srcOrd="0" destOrd="0" presId="urn:microsoft.com/office/officeart/2008/layout/VerticalCurvedList"/>
    <dgm:cxn modelId="{E0E0C6D5-A5CA-4747-8EA0-93FC787D0489}" type="presParOf" srcId="{962C2BD0-517B-4E9C-A037-D4A0806612C4}" destId="{8B7F32B7-3E7F-43B1-95FF-1D8E3F8AC920}" srcOrd="5" destOrd="0" presId="urn:microsoft.com/office/officeart/2008/layout/VerticalCurvedList"/>
    <dgm:cxn modelId="{762BFACF-DC5F-4126-89CB-1D333C074FF7}" type="presParOf" srcId="{962C2BD0-517B-4E9C-A037-D4A0806612C4}" destId="{2D0E58FC-1A60-4A0B-AAA2-2AA42625E535}" srcOrd="6" destOrd="0" presId="urn:microsoft.com/office/officeart/2008/layout/VerticalCurvedList"/>
    <dgm:cxn modelId="{F89573F9-D54A-422E-86F8-366A58FA8EB7}" type="presParOf" srcId="{2D0E58FC-1A60-4A0B-AAA2-2AA42625E535}" destId="{142B126A-5E24-4482-9053-4776CADE2D4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D9E3B5A-B582-4069-9AA8-DDCF638A877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9DA9A7A-5226-4F1D-A966-A40C5BE915FD}">
      <dgm:prSet phldrT="[Текст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 виду полуфабриката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E04E2C-EE9A-44A9-B14C-3E18BC7B72E7}" type="parTrans" cxnId="{2F5384C6-7C83-4256-AA74-20DD60873E26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11CF8C-8540-4E1E-BFA1-21F4ECA61AA2}" type="sibTrans" cxnId="{2F5384C6-7C83-4256-AA74-20DD60873E26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6F9D63-1307-475D-A71F-0CE668B34B19}">
      <dgm:prSet phldrT="[Текст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пушного полуфабриката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16CC5B-D8BA-43BB-A67A-39C63AF3F810}" type="parTrans" cxnId="{D3282FD4-B4AB-4F7C-BC25-F8E5A1BC8E9D}">
      <dgm:prSet/>
      <dgm:spPr>
        <a:ln>
          <a:solidFill>
            <a:schemeClr val="accent1"/>
          </a:solidFill>
        </a:ln>
      </dgm:spPr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1E0999-0066-4635-B780-A01E25F046F0}" type="sibTrans" cxnId="{D3282FD4-B4AB-4F7C-BC25-F8E5A1BC8E9D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56DAFA-E939-4D1A-8055-87028B68F828}">
      <dgm:prSet phldrT="[Текст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Зимних видов (песец, норка, куница, лисица, волк и др.)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9987B7-B735-4450-8892-6FB07C595DF6}" type="parTrans" cxnId="{614C9611-56BC-4CC3-81C2-4D2ED18757EA}">
      <dgm:prSet/>
      <dgm:spPr>
        <a:ln>
          <a:solidFill>
            <a:schemeClr val="accent1"/>
          </a:solidFill>
        </a:ln>
      </dgm:spPr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A663D2-F9A8-400C-B7B8-3ADBF1120B66}" type="sibTrans" cxnId="{614C9611-56BC-4CC3-81C2-4D2ED18757EA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D76EAE-9C8F-4B5A-AF07-88228C56FD53}">
      <dgm:prSet phldrT="[Текст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Весенних видов (суслик, сурок, крот, бурундук и др.)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5D7417-09B7-4941-8EDA-DDB1CBDF23F3}" type="parTrans" cxnId="{2C380E6F-7C74-4C66-852C-BB5AD688B45C}">
      <dgm:prSet/>
      <dgm:spPr>
        <a:ln>
          <a:solidFill>
            <a:schemeClr val="accent1"/>
          </a:solidFill>
        </a:ln>
      </dgm:spPr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256F65-5FCA-4B71-87EC-4701E6568CDB}" type="sibTrans" cxnId="{2C380E6F-7C74-4C66-852C-BB5AD688B45C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3B098D-7DD6-4BD3-B7CC-305D0B58DA65}">
      <dgm:prSet phldrT="[Текст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мехового полуфабриката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07CFF7-B0E5-4E06-BCC1-452B27F683FA}" type="parTrans" cxnId="{7FF93CB9-3272-4096-8B4F-9CEDE692A86F}">
      <dgm:prSet/>
      <dgm:spPr>
        <a:ln>
          <a:solidFill>
            <a:schemeClr val="accent1"/>
          </a:solidFill>
        </a:ln>
      </dgm:spPr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F5BE98-1DE2-40B4-A9CE-D7216B93E06C}" type="sibTrans" cxnId="{7FF93CB9-3272-4096-8B4F-9CEDE692A86F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5C2505-ABAE-4A47-A830-AC075CD839E4}">
      <dgm:prSet phldrT="[Текст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Зимних видов (кролик, кошка, собака, овчина меховая)</a:t>
          </a:r>
        </a:p>
      </dgm:t>
    </dgm:pt>
    <dgm:pt modelId="{05C46238-9713-4414-B10E-67DFF421548D}" type="parTrans" cxnId="{1FE9D118-1D0C-4A01-A283-A88187D85205}">
      <dgm:prSet/>
      <dgm:spPr>
        <a:ln>
          <a:solidFill>
            <a:schemeClr val="accent1"/>
          </a:solidFill>
        </a:ln>
      </dgm:spPr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D19F63-0D08-45E2-8C84-BBD7DA22368A}" type="sibTrans" cxnId="{1FE9D118-1D0C-4A01-A283-A88187D85205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D7B496-A5F0-4A7E-A2E4-7D242D269631}">
      <dgm:prSet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шкур морских животных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D3A55B-71DF-4196-967E-F4D82F99A68D}" type="parTrans" cxnId="{0CD68F19-8389-4DFB-937B-F04B23FBFADC}">
      <dgm:prSet/>
      <dgm:spPr>
        <a:ln>
          <a:solidFill>
            <a:schemeClr val="accent1"/>
          </a:solidFill>
        </a:ln>
      </dgm:spPr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63CB06-BEB1-4F88-82B5-BACB9011F2E7}" type="sibTrans" cxnId="{0CD68F19-8389-4DFB-937B-F04B23FBFADC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47858C-1F30-4AA9-9BED-7DDA0FE89AB9}">
      <dgm:prSet phldrT="[Текст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Весенних видов (каракуль, каракульча, козлик, опоек и др.)</a:t>
          </a:r>
        </a:p>
      </dgm:t>
    </dgm:pt>
    <dgm:pt modelId="{97244E45-F6DE-4431-8409-04E66C39C7EC}" type="parTrans" cxnId="{5A73F83B-086F-49FF-A86E-23B5A3F67CF9}">
      <dgm:prSet/>
      <dgm:spPr>
        <a:ln>
          <a:solidFill>
            <a:schemeClr val="accent1"/>
          </a:solidFill>
        </a:ln>
      </dgm:spPr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4B74D7-93D6-4633-B4C1-9762EB35CEDA}" type="sibTrans" cxnId="{5A73F83B-086F-49FF-A86E-23B5A3F67CF9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4AFC86-4A0F-47A9-B8E7-77CEDD3D25C0}">
      <dgm:prSet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Морской котик и тюлень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9BC0F5-58F7-4CDF-94A7-9CECA2BF508A}" type="parTrans" cxnId="{730D4699-8A33-4FD0-8B59-2BDC086F81E0}">
      <dgm:prSet/>
      <dgm:spPr>
        <a:ln>
          <a:solidFill>
            <a:schemeClr val="accent1"/>
          </a:solidFill>
        </a:ln>
      </dgm:spPr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479FA1-AB3A-4230-AE38-16DB6FD9297B}" type="sibTrans" cxnId="{730D4699-8A33-4FD0-8B59-2BDC086F81E0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F24523-F244-4C44-98A9-87A1A3EBA7C2}" type="pres">
      <dgm:prSet presAssocID="{ED9E3B5A-B582-4069-9AA8-DDCF638A877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12C2720-A30C-4A80-9634-08FB595C4A14}" type="pres">
      <dgm:prSet presAssocID="{89DA9A7A-5226-4F1D-A966-A40C5BE915FD}" presName="hierRoot1" presStyleCnt="0"/>
      <dgm:spPr/>
    </dgm:pt>
    <dgm:pt modelId="{25686418-BAAC-403B-957C-0CD05AEBC27C}" type="pres">
      <dgm:prSet presAssocID="{89DA9A7A-5226-4F1D-A966-A40C5BE915FD}" presName="composite" presStyleCnt="0"/>
      <dgm:spPr/>
    </dgm:pt>
    <dgm:pt modelId="{EB22B3CA-8F03-484B-BB35-548178A3176B}" type="pres">
      <dgm:prSet presAssocID="{89DA9A7A-5226-4F1D-A966-A40C5BE915FD}" presName="background" presStyleLbl="node0" presStyleIdx="0" presStyleCnt="1"/>
      <dgm:spPr>
        <a:solidFill>
          <a:schemeClr val="accent2">
            <a:lumMod val="75000"/>
          </a:schemeClr>
        </a:solidFill>
      </dgm:spPr>
    </dgm:pt>
    <dgm:pt modelId="{90C19C9C-0438-4329-B7A3-98ABBB3DA0F3}" type="pres">
      <dgm:prSet presAssocID="{89DA9A7A-5226-4F1D-A966-A40C5BE915FD}" presName="text" presStyleLbl="fgAcc0" presStyleIdx="0" presStyleCnt="1" custScaleX="217657" custScaleY="57999" custLinFactNeighborX="-26826" custLinFactNeighborY="-960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3EE778-849F-4C56-982C-E496A877A70B}" type="pres">
      <dgm:prSet presAssocID="{89DA9A7A-5226-4F1D-A966-A40C5BE915FD}" presName="hierChild2" presStyleCnt="0"/>
      <dgm:spPr/>
    </dgm:pt>
    <dgm:pt modelId="{D500D6B8-4783-4CD6-9328-38B4AEC9A3CA}" type="pres">
      <dgm:prSet presAssocID="{BA16CC5B-D8BA-43BB-A67A-39C63AF3F810}" presName="Name10" presStyleLbl="parChTrans1D2" presStyleIdx="0" presStyleCnt="3"/>
      <dgm:spPr/>
      <dgm:t>
        <a:bodyPr/>
        <a:lstStyle/>
        <a:p>
          <a:endParaRPr lang="ru-RU"/>
        </a:p>
      </dgm:t>
    </dgm:pt>
    <dgm:pt modelId="{2F6D4776-5CF3-4A83-90F3-DDC1F0E6767C}" type="pres">
      <dgm:prSet presAssocID="{286F9D63-1307-475D-A71F-0CE668B34B19}" presName="hierRoot2" presStyleCnt="0"/>
      <dgm:spPr/>
    </dgm:pt>
    <dgm:pt modelId="{270FB450-269B-4622-951C-74744330E356}" type="pres">
      <dgm:prSet presAssocID="{286F9D63-1307-475D-A71F-0CE668B34B19}" presName="composite2" presStyleCnt="0"/>
      <dgm:spPr/>
    </dgm:pt>
    <dgm:pt modelId="{B408E73A-3E00-488D-BA78-054706103BFD}" type="pres">
      <dgm:prSet presAssocID="{286F9D63-1307-475D-A71F-0CE668B34B19}" presName="background2" presStyleLbl="node2" presStyleIdx="0" presStyleCnt="3"/>
      <dgm:spPr>
        <a:solidFill>
          <a:schemeClr val="accent2">
            <a:lumMod val="75000"/>
          </a:schemeClr>
        </a:solidFill>
      </dgm:spPr>
    </dgm:pt>
    <dgm:pt modelId="{D088ABB6-4744-4934-8BCF-03A71216FEA7}" type="pres">
      <dgm:prSet presAssocID="{286F9D63-1307-475D-A71F-0CE668B34B19}" presName="text2" presStyleLbl="fgAcc2" presStyleIdx="0" presStyleCnt="3" custScaleX="194825" custScaleY="59675" custLinFactNeighborX="-75035" custLinFactNeighborY="-45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383B2E7-B92D-41A3-B0B4-E67709965440}" type="pres">
      <dgm:prSet presAssocID="{286F9D63-1307-475D-A71F-0CE668B34B19}" presName="hierChild3" presStyleCnt="0"/>
      <dgm:spPr/>
    </dgm:pt>
    <dgm:pt modelId="{AB6F1D13-A00B-4AEB-9CF7-9E5CDC85B016}" type="pres">
      <dgm:prSet presAssocID="{089987B7-B735-4450-8892-6FB07C595DF6}" presName="Name17" presStyleLbl="parChTrans1D3" presStyleIdx="0" presStyleCnt="5"/>
      <dgm:spPr/>
      <dgm:t>
        <a:bodyPr/>
        <a:lstStyle/>
        <a:p>
          <a:endParaRPr lang="ru-RU"/>
        </a:p>
      </dgm:t>
    </dgm:pt>
    <dgm:pt modelId="{5E8CA2F3-7443-4EB1-8F99-50165FC3503B}" type="pres">
      <dgm:prSet presAssocID="{4756DAFA-E939-4D1A-8055-87028B68F828}" presName="hierRoot3" presStyleCnt="0"/>
      <dgm:spPr/>
    </dgm:pt>
    <dgm:pt modelId="{AA0BB5AA-F868-4920-9D22-BF809146A211}" type="pres">
      <dgm:prSet presAssocID="{4756DAFA-E939-4D1A-8055-87028B68F828}" presName="composite3" presStyleCnt="0"/>
      <dgm:spPr/>
    </dgm:pt>
    <dgm:pt modelId="{02F73D9B-F886-4C13-A4BA-5B7633F62DD9}" type="pres">
      <dgm:prSet presAssocID="{4756DAFA-E939-4D1A-8055-87028B68F828}" presName="background3" presStyleLbl="node3" presStyleIdx="0" presStyleCnt="5"/>
      <dgm:spPr>
        <a:solidFill>
          <a:schemeClr val="accent2">
            <a:lumMod val="75000"/>
          </a:schemeClr>
        </a:solidFill>
      </dgm:spPr>
    </dgm:pt>
    <dgm:pt modelId="{950025E3-26E4-40DC-AA28-6449AA28CA89}" type="pres">
      <dgm:prSet presAssocID="{4756DAFA-E939-4D1A-8055-87028B68F828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57632C3-21A5-47E1-98EF-871F051C5CDA}" type="pres">
      <dgm:prSet presAssocID="{4756DAFA-E939-4D1A-8055-87028B68F828}" presName="hierChild4" presStyleCnt="0"/>
      <dgm:spPr/>
    </dgm:pt>
    <dgm:pt modelId="{22928B52-4BB4-4BB4-8235-84F935A9C98B}" type="pres">
      <dgm:prSet presAssocID="{1C5D7417-09B7-4941-8EDA-DDB1CBDF23F3}" presName="Name17" presStyleLbl="parChTrans1D3" presStyleIdx="1" presStyleCnt="5"/>
      <dgm:spPr/>
      <dgm:t>
        <a:bodyPr/>
        <a:lstStyle/>
        <a:p>
          <a:endParaRPr lang="ru-RU"/>
        </a:p>
      </dgm:t>
    </dgm:pt>
    <dgm:pt modelId="{EF069B60-6C88-4DCC-B804-DE2FB24BB28E}" type="pres">
      <dgm:prSet presAssocID="{7DD76EAE-9C8F-4B5A-AF07-88228C56FD53}" presName="hierRoot3" presStyleCnt="0"/>
      <dgm:spPr/>
    </dgm:pt>
    <dgm:pt modelId="{787F72AD-E7FB-45AA-888F-83349BD4D2AB}" type="pres">
      <dgm:prSet presAssocID="{7DD76EAE-9C8F-4B5A-AF07-88228C56FD53}" presName="composite3" presStyleCnt="0"/>
      <dgm:spPr/>
    </dgm:pt>
    <dgm:pt modelId="{4DCD0FF7-01BF-4829-8967-FD2F602EE321}" type="pres">
      <dgm:prSet presAssocID="{7DD76EAE-9C8F-4B5A-AF07-88228C56FD53}" presName="background3" presStyleLbl="node3" presStyleIdx="1" presStyleCnt="5"/>
      <dgm:spPr>
        <a:solidFill>
          <a:schemeClr val="accent2">
            <a:lumMod val="75000"/>
          </a:schemeClr>
        </a:solidFill>
      </dgm:spPr>
    </dgm:pt>
    <dgm:pt modelId="{EA5B79EA-C91F-4941-92A1-B78204D67A96}" type="pres">
      <dgm:prSet presAssocID="{7DD76EAE-9C8F-4B5A-AF07-88228C56FD53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AB08AEE-6731-417A-9329-EC30CE9A5205}" type="pres">
      <dgm:prSet presAssocID="{7DD76EAE-9C8F-4B5A-AF07-88228C56FD53}" presName="hierChild4" presStyleCnt="0"/>
      <dgm:spPr/>
    </dgm:pt>
    <dgm:pt modelId="{04FEC098-FAED-43B6-9321-4D40D5A88F24}" type="pres">
      <dgm:prSet presAssocID="{D207CFF7-B0E5-4E06-BCC1-452B27F683FA}" presName="Name10" presStyleLbl="parChTrans1D2" presStyleIdx="1" presStyleCnt="3"/>
      <dgm:spPr/>
      <dgm:t>
        <a:bodyPr/>
        <a:lstStyle/>
        <a:p>
          <a:endParaRPr lang="ru-RU"/>
        </a:p>
      </dgm:t>
    </dgm:pt>
    <dgm:pt modelId="{20B5D718-0153-4C63-A418-D1817813ADE4}" type="pres">
      <dgm:prSet presAssocID="{E73B098D-7DD6-4BD3-B7CC-305D0B58DA65}" presName="hierRoot2" presStyleCnt="0"/>
      <dgm:spPr/>
    </dgm:pt>
    <dgm:pt modelId="{4BC598B0-3595-4240-8A4D-68519924D40A}" type="pres">
      <dgm:prSet presAssocID="{E73B098D-7DD6-4BD3-B7CC-305D0B58DA65}" presName="composite2" presStyleCnt="0"/>
      <dgm:spPr/>
    </dgm:pt>
    <dgm:pt modelId="{E67D43BE-9170-4AD0-B2B5-7D63B4182AD5}" type="pres">
      <dgm:prSet presAssocID="{E73B098D-7DD6-4BD3-B7CC-305D0B58DA65}" presName="background2" presStyleLbl="node2" presStyleIdx="1" presStyleCnt="3"/>
      <dgm:spPr>
        <a:solidFill>
          <a:schemeClr val="accent2">
            <a:lumMod val="75000"/>
          </a:schemeClr>
        </a:solidFill>
      </dgm:spPr>
    </dgm:pt>
    <dgm:pt modelId="{1CC434BA-E846-4CE1-AC37-E14FA2A40ACE}" type="pres">
      <dgm:prSet presAssocID="{E73B098D-7DD6-4BD3-B7CC-305D0B58DA65}" presName="text2" presStyleLbl="fgAcc2" presStyleIdx="1" presStyleCnt="3" custScaleX="194825" custScaleY="59675" custLinFactNeighborX="-31988" custLinFactNeighborY="-56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01E0EBC-218E-469E-9845-E11A676928CF}" type="pres">
      <dgm:prSet presAssocID="{E73B098D-7DD6-4BD3-B7CC-305D0B58DA65}" presName="hierChild3" presStyleCnt="0"/>
      <dgm:spPr/>
    </dgm:pt>
    <dgm:pt modelId="{A2A3B394-ED58-47CC-92CD-41719C3C64FF}" type="pres">
      <dgm:prSet presAssocID="{05C46238-9713-4414-B10E-67DFF421548D}" presName="Name17" presStyleLbl="parChTrans1D3" presStyleIdx="2" presStyleCnt="5"/>
      <dgm:spPr/>
      <dgm:t>
        <a:bodyPr/>
        <a:lstStyle/>
        <a:p>
          <a:endParaRPr lang="ru-RU"/>
        </a:p>
      </dgm:t>
    </dgm:pt>
    <dgm:pt modelId="{1F0190C7-C4AB-45F4-9C6B-8F455F1F3B7B}" type="pres">
      <dgm:prSet presAssocID="{4E5C2505-ABAE-4A47-A830-AC075CD839E4}" presName="hierRoot3" presStyleCnt="0"/>
      <dgm:spPr/>
    </dgm:pt>
    <dgm:pt modelId="{50AC6A0C-6A29-4742-AE4C-C220330A5EC8}" type="pres">
      <dgm:prSet presAssocID="{4E5C2505-ABAE-4A47-A830-AC075CD839E4}" presName="composite3" presStyleCnt="0"/>
      <dgm:spPr/>
    </dgm:pt>
    <dgm:pt modelId="{F9DEC152-2639-4433-8EF0-2F28C9608EA6}" type="pres">
      <dgm:prSet presAssocID="{4E5C2505-ABAE-4A47-A830-AC075CD839E4}" presName="background3" presStyleLbl="node3" presStyleIdx="2" presStyleCnt="5"/>
      <dgm:spPr>
        <a:solidFill>
          <a:schemeClr val="accent2">
            <a:lumMod val="75000"/>
          </a:schemeClr>
        </a:solidFill>
      </dgm:spPr>
    </dgm:pt>
    <dgm:pt modelId="{7C51F042-FB9A-4BF5-ADBC-97BE455E8E13}" type="pres">
      <dgm:prSet presAssocID="{4E5C2505-ABAE-4A47-A830-AC075CD839E4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8C70F7F-A4B4-45CB-9CD6-DE539DE01657}" type="pres">
      <dgm:prSet presAssocID="{4E5C2505-ABAE-4A47-A830-AC075CD839E4}" presName="hierChild4" presStyleCnt="0"/>
      <dgm:spPr/>
    </dgm:pt>
    <dgm:pt modelId="{CAC764C4-F84F-4E97-A631-D1DFA1930B43}" type="pres">
      <dgm:prSet presAssocID="{97244E45-F6DE-4431-8409-04E66C39C7EC}" presName="Name17" presStyleLbl="parChTrans1D3" presStyleIdx="3" presStyleCnt="5"/>
      <dgm:spPr/>
      <dgm:t>
        <a:bodyPr/>
        <a:lstStyle/>
        <a:p>
          <a:endParaRPr lang="ru-RU"/>
        </a:p>
      </dgm:t>
    </dgm:pt>
    <dgm:pt modelId="{0BD5E48F-369E-4960-9F64-8888A12B8580}" type="pres">
      <dgm:prSet presAssocID="{0547858C-1F30-4AA9-9BED-7DDA0FE89AB9}" presName="hierRoot3" presStyleCnt="0"/>
      <dgm:spPr/>
    </dgm:pt>
    <dgm:pt modelId="{9F38BCA1-FB7A-4903-BE71-D3DC6A93D9DB}" type="pres">
      <dgm:prSet presAssocID="{0547858C-1F30-4AA9-9BED-7DDA0FE89AB9}" presName="composite3" presStyleCnt="0"/>
      <dgm:spPr/>
    </dgm:pt>
    <dgm:pt modelId="{29FBEB0E-D8F9-45A8-AE5E-506625A216AE}" type="pres">
      <dgm:prSet presAssocID="{0547858C-1F30-4AA9-9BED-7DDA0FE89AB9}" presName="background3" presStyleLbl="node3" presStyleIdx="3" presStyleCnt="5"/>
      <dgm:spPr>
        <a:solidFill>
          <a:schemeClr val="accent2">
            <a:lumMod val="75000"/>
          </a:schemeClr>
        </a:solidFill>
      </dgm:spPr>
    </dgm:pt>
    <dgm:pt modelId="{ECBF37B9-14F5-4CE3-8BDC-40FF74FC2D66}" type="pres">
      <dgm:prSet presAssocID="{0547858C-1F30-4AA9-9BED-7DDA0FE89AB9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8BDD12F-3AF0-4F93-97AA-4BE4274578FC}" type="pres">
      <dgm:prSet presAssocID="{0547858C-1F30-4AA9-9BED-7DDA0FE89AB9}" presName="hierChild4" presStyleCnt="0"/>
      <dgm:spPr/>
    </dgm:pt>
    <dgm:pt modelId="{0590CCD0-D670-4415-A45A-98012660C251}" type="pres">
      <dgm:prSet presAssocID="{70D3A55B-71DF-4196-967E-F4D82F99A68D}" presName="Name10" presStyleLbl="parChTrans1D2" presStyleIdx="2" presStyleCnt="3"/>
      <dgm:spPr/>
      <dgm:t>
        <a:bodyPr/>
        <a:lstStyle/>
        <a:p>
          <a:endParaRPr lang="ru-RU"/>
        </a:p>
      </dgm:t>
    </dgm:pt>
    <dgm:pt modelId="{A58DEE11-C40F-4D74-984D-678ABB82EAB1}" type="pres">
      <dgm:prSet presAssocID="{EFD7B496-A5F0-4A7E-A2E4-7D242D269631}" presName="hierRoot2" presStyleCnt="0"/>
      <dgm:spPr/>
    </dgm:pt>
    <dgm:pt modelId="{FA95D42E-D44D-45B4-AE73-24A3682DB602}" type="pres">
      <dgm:prSet presAssocID="{EFD7B496-A5F0-4A7E-A2E4-7D242D269631}" presName="composite2" presStyleCnt="0"/>
      <dgm:spPr/>
    </dgm:pt>
    <dgm:pt modelId="{22934339-29E9-4896-90D4-D8A0C6078C3D}" type="pres">
      <dgm:prSet presAssocID="{EFD7B496-A5F0-4A7E-A2E4-7D242D269631}" presName="background2" presStyleLbl="node2" presStyleIdx="2" presStyleCnt="3"/>
      <dgm:spPr>
        <a:solidFill>
          <a:schemeClr val="accent2">
            <a:lumMod val="75000"/>
          </a:schemeClr>
        </a:solidFill>
      </dgm:spPr>
    </dgm:pt>
    <dgm:pt modelId="{7CED662F-CBF0-4875-B46A-01113D89418F}" type="pres">
      <dgm:prSet presAssocID="{EFD7B496-A5F0-4A7E-A2E4-7D242D269631}" presName="text2" presStyleLbl="fgAcc2" presStyleIdx="2" presStyleCnt="3" custScaleX="194825" custScaleY="59675" custLinFactNeighborX="-1936" custLinFactNeighborY="-55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5A8CCA-4421-4F09-8FB8-77E5125575F6}" type="pres">
      <dgm:prSet presAssocID="{EFD7B496-A5F0-4A7E-A2E4-7D242D269631}" presName="hierChild3" presStyleCnt="0"/>
      <dgm:spPr/>
    </dgm:pt>
    <dgm:pt modelId="{DD985EC3-0C9F-4727-BA9A-74B7369F31E0}" type="pres">
      <dgm:prSet presAssocID="{BD9BC0F5-58F7-4CDF-94A7-9CECA2BF508A}" presName="Name17" presStyleLbl="parChTrans1D3" presStyleIdx="4" presStyleCnt="5"/>
      <dgm:spPr/>
      <dgm:t>
        <a:bodyPr/>
        <a:lstStyle/>
        <a:p>
          <a:endParaRPr lang="ru-RU"/>
        </a:p>
      </dgm:t>
    </dgm:pt>
    <dgm:pt modelId="{009F0574-A81F-4AC9-B7C8-E7D5B576AD6C}" type="pres">
      <dgm:prSet presAssocID="{6A4AFC86-4A0F-47A9-B8E7-77CEDD3D25C0}" presName="hierRoot3" presStyleCnt="0"/>
      <dgm:spPr/>
    </dgm:pt>
    <dgm:pt modelId="{931C06C9-8C19-429E-B525-D7FA32D1DF1A}" type="pres">
      <dgm:prSet presAssocID="{6A4AFC86-4A0F-47A9-B8E7-77CEDD3D25C0}" presName="composite3" presStyleCnt="0"/>
      <dgm:spPr/>
    </dgm:pt>
    <dgm:pt modelId="{94DA284B-BAF5-45F8-AF7E-3FDAD854506F}" type="pres">
      <dgm:prSet presAssocID="{6A4AFC86-4A0F-47A9-B8E7-77CEDD3D25C0}" presName="background3" presStyleLbl="node3" presStyleIdx="4" presStyleCnt="5"/>
      <dgm:spPr>
        <a:solidFill>
          <a:schemeClr val="accent2">
            <a:lumMod val="75000"/>
          </a:schemeClr>
        </a:solidFill>
      </dgm:spPr>
    </dgm:pt>
    <dgm:pt modelId="{D47F77EA-2DBE-4E67-A042-5249B27A6FC6}" type="pres">
      <dgm:prSet presAssocID="{6A4AFC86-4A0F-47A9-B8E7-77CEDD3D25C0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6AC7655-5AFA-4D58-89AE-C40DB58610BA}" type="pres">
      <dgm:prSet presAssocID="{6A4AFC86-4A0F-47A9-B8E7-77CEDD3D25C0}" presName="hierChild4" presStyleCnt="0"/>
      <dgm:spPr/>
    </dgm:pt>
  </dgm:ptLst>
  <dgm:cxnLst>
    <dgm:cxn modelId="{3C695213-612D-4001-AE31-94C306A21A8A}" type="presOf" srcId="{6A4AFC86-4A0F-47A9-B8E7-77CEDD3D25C0}" destId="{D47F77EA-2DBE-4E67-A042-5249B27A6FC6}" srcOrd="0" destOrd="0" presId="urn:microsoft.com/office/officeart/2005/8/layout/hierarchy1"/>
    <dgm:cxn modelId="{3422701C-F92D-4F90-AC90-9F6BCD43E0E8}" type="presOf" srcId="{7DD76EAE-9C8F-4B5A-AF07-88228C56FD53}" destId="{EA5B79EA-C91F-4941-92A1-B78204D67A96}" srcOrd="0" destOrd="0" presId="urn:microsoft.com/office/officeart/2005/8/layout/hierarchy1"/>
    <dgm:cxn modelId="{C0DF86F0-3373-4140-80E9-DDD2DC05CDF5}" type="presOf" srcId="{BA16CC5B-D8BA-43BB-A67A-39C63AF3F810}" destId="{D500D6B8-4783-4CD6-9328-38B4AEC9A3CA}" srcOrd="0" destOrd="0" presId="urn:microsoft.com/office/officeart/2005/8/layout/hierarchy1"/>
    <dgm:cxn modelId="{DAE5A172-F357-4A1B-8C5B-3DAC3026D5F2}" type="presOf" srcId="{97244E45-F6DE-4431-8409-04E66C39C7EC}" destId="{CAC764C4-F84F-4E97-A631-D1DFA1930B43}" srcOrd="0" destOrd="0" presId="urn:microsoft.com/office/officeart/2005/8/layout/hierarchy1"/>
    <dgm:cxn modelId="{9B1A89DD-D665-4A79-84A0-EE9AABB14A82}" type="presOf" srcId="{E73B098D-7DD6-4BD3-B7CC-305D0B58DA65}" destId="{1CC434BA-E846-4CE1-AC37-E14FA2A40ACE}" srcOrd="0" destOrd="0" presId="urn:microsoft.com/office/officeart/2005/8/layout/hierarchy1"/>
    <dgm:cxn modelId="{1FE9D118-1D0C-4A01-A283-A88187D85205}" srcId="{E73B098D-7DD6-4BD3-B7CC-305D0B58DA65}" destId="{4E5C2505-ABAE-4A47-A830-AC075CD839E4}" srcOrd="0" destOrd="0" parTransId="{05C46238-9713-4414-B10E-67DFF421548D}" sibTransId="{5FD19F63-0D08-45E2-8C84-BBD7DA22368A}"/>
    <dgm:cxn modelId="{07D7D0F0-298C-4F25-92F9-E6FCF36AA491}" type="presOf" srcId="{089987B7-B735-4450-8892-6FB07C595DF6}" destId="{AB6F1D13-A00B-4AEB-9CF7-9E5CDC85B016}" srcOrd="0" destOrd="0" presId="urn:microsoft.com/office/officeart/2005/8/layout/hierarchy1"/>
    <dgm:cxn modelId="{135D2C6D-7B0D-44C7-8A36-9E3183B6C204}" type="presOf" srcId="{BD9BC0F5-58F7-4CDF-94A7-9CECA2BF508A}" destId="{DD985EC3-0C9F-4727-BA9A-74B7369F31E0}" srcOrd="0" destOrd="0" presId="urn:microsoft.com/office/officeart/2005/8/layout/hierarchy1"/>
    <dgm:cxn modelId="{0CD68F19-8389-4DFB-937B-F04B23FBFADC}" srcId="{89DA9A7A-5226-4F1D-A966-A40C5BE915FD}" destId="{EFD7B496-A5F0-4A7E-A2E4-7D242D269631}" srcOrd="2" destOrd="0" parTransId="{70D3A55B-71DF-4196-967E-F4D82F99A68D}" sibTransId="{2063CB06-BEB1-4F88-82B5-BACB9011F2E7}"/>
    <dgm:cxn modelId="{2F5384C6-7C83-4256-AA74-20DD60873E26}" srcId="{ED9E3B5A-B582-4069-9AA8-DDCF638A8777}" destId="{89DA9A7A-5226-4F1D-A966-A40C5BE915FD}" srcOrd="0" destOrd="0" parTransId="{26E04E2C-EE9A-44A9-B14C-3E18BC7B72E7}" sibTransId="{AE11CF8C-8540-4E1E-BFA1-21F4ECA61AA2}"/>
    <dgm:cxn modelId="{3A20F04F-08FB-4A38-B8C8-96CBD9796B36}" type="presOf" srcId="{EFD7B496-A5F0-4A7E-A2E4-7D242D269631}" destId="{7CED662F-CBF0-4875-B46A-01113D89418F}" srcOrd="0" destOrd="0" presId="urn:microsoft.com/office/officeart/2005/8/layout/hierarchy1"/>
    <dgm:cxn modelId="{AA02CE47-7805-4434-AC04-6B3C422E62E2}" type="presOf" srcId="{89DA9A7A-5226-4F1D-A966-A40C5BE915FD}" destId="{90C19C9C-0438-4329-B7A3-98ABBB3DA0F3}" srcOrd="0" destOrd="0" presId="urn:microsoft.com/office/officeart/2005/8/layout/hierarchy1"/>
    <dgm:cxn modelId="{AC66CBA1-603B-48EE-8DC5-DA237D69D41B}" type="presOf" srcId="{1C5D7417-09B7-4941-8EDA-DDB1CBDF23F3}" destId="{22928B52-4BB4-4BB4-8235-84F935A9C98B}" srcOrd="0" destOrd="0" presId="urn:microsoft.com/office/officeart/2005/8/layout/hierarchy1"/>
    <dgm:cxn modelId="{F6270029-6972-47A1-80A5-6D4EBB843689}" type="presOf" srcId="{286F9D63-1307-475D-A71F-0CE668B34B19}" destId="{D088ABB6-4744-4934-8BCF-03A71216FEA7}" srcOrd="0" destOrd="0" presId="urn:microsoft.com/office/officeart/2005/8/layout/hierarchy1"/>
    <dgm:cxn modelId="{A5EC7786-0AF8-492A-9A9E-71316EA230E8}" type="presOf" srcId="{4756DAFA-E939-4D1A-8055-87028B68F828}" destId="{950025E3-26E4-40DC-AA28-6449AA28CA89}" srcOrd="0" destOrd="0" presId="urn:microsoft.com/office/officeart/2005/8/layout/hierarchy1"/>
    <dgm:cxn modelId="{730D4699-8A33-4FD0-8B59-2BDC086F81E0}" srcId="{EFD7B496-A5F0-4A7E-A2E4-7D242D269631}" destId="{6A4AFC86-4A0F-47A9-B8E7-77CEDD3D25C0}" srcOrd="0" destOrd="0" parTransId="{BD9BC0F5-58F7-4CDF-94A7-9CECA2BF508A}" sibTransId="{26479FA1-AB3A-4230-AE38-16DB6FD9297B}"/>
    <dgm:cxn modelId="{7FF93CB9-3272-4096-8B4F-9CEDE692A86F}" srcId="{89DA9A7A-5226-4F1D-A966-A40C5BE915FD}" destId="{E73B098D-7DD6-4BD3-B7CC-305D0B58DA65}" srcOrd="1" destOrd="0" parTransId="{D207CFF7-B0E5-4E06-BCC1-452B27F683FA}" sibTransId="{11F5BE98-1DE2-40B4-A9CE-D7216B93E06C}"/>
    <dgm:cxn modelId="{765CCC16-06CD-4ED3-B0F1-03CFD5AFBDC7}" type="presOf" srcId="{ED9E3B5A-B582-4069-9AA8-DDCF638A8777}" destId="{31F24523-F244-4C44-98A9-87A1A3EBA7C2}" srcOrd="0" destOrd="0" presId="urn:microsoft.com/office/officeart/2005/8/layout/hierarchy1"/>
    <dgm:cxn modelId="{53D10710-EF71-444D-91F7-F606E214A61A}" type="presOf" srcId="{05C46238-9713-4414-B10E-67DFF421548D}" destId="{A2A3B394-ED58-47CC-92CD-41719C3C64FF}" srcOrd="0" destOrd="0" presId="urn:microsoft.com/office/officeart/2005/8/layout/hierarchy1"/>
    <dgm:cxn modelId="{134A8A47-CADA-46E4-B2CF-388FD12DEC9B}" type="presOf" srcId="{0547858C-1F30-4AA9-9BED-7DDA0FE89AB9}" destId="{ECBF37B9-14F5-4CE3-8BDC-40FF74FC2D66}" srcOrd="0" destOrd="0" presId="urn:microsoft.com/office/officeart/2005/8/layout/hierarchy1"/>
    <dgm:cxn modelId="{D3282FD4-B4AB-4F7C-BC25-F8E5A1BC8E9D}" srcId="{89DA9A7A-5226-4F1D-A966-A40C5BE915FD}" destId="{286F9D63-1307-475D-A71F-0CE668B34B19}" srcOrd="0" destOrd="0" parTransId="{BA16CC5B-D8BA-43BB-A67A-39C63AF3F810}" sibTransId="{4F1E0999-0066-4635-B780-A01E25F046F0}"/>
    <dgm:cxn modelId="{21F9C6FB-31FC-4B41-8D4D-4AC80D0A700C}" type="presOf" srcId="{D207CFF7-B0E5-4E06-BCC1-452B27F683FA}" destId="{04FEC098-FAED-43B6-9321-4D40D5A88F24}" srcOrd="0" destOrd="0" presId="urn:microsoft.com/office/officeart/2005/8/layout/hierarchy1"/>
    <dgm:cxn modelId="{2FB8C11A-FAEE-44B7-B6AB-16237B621F0F}" type="presOf" srcId="{70D3A55B-71DF-4196-967E-F4D82F99A68D}" destId="{0590CCD0-D670-4415-A45A-98012660C251}" srcOrd="0" destOrd="0" presId="urn:microsoft.com/office/officeart/2005/8/layout/hierarchy1"/>
    <dgm:cxn modelId="{1E53296E-3A1F-4A58-8FF9-88696CFD80FB}" type="presOf" srcId="{4E5C2505-ABAE-4A47-A830-AC075CD839E4}" destId="{7C51F042-FB9A-4BF5-ADBC-97BE455E8E13}" srcOrd="0" destOrd="0" presId="urn:microsoft.com/office/officeart/2005/8/layout/hierarchy1"/>
    <dgm:cxn modelId="{5A73F83B-086F-49FF-A86E-23B5A3F67CF9}" srcId="{E73B098D-7DD6-4BD3-B7CC-305D0B58DA65}" destId="{0547858C-1F30-4AA9-9BED-7DDA0FE89AB9}" srcOrd="1" destOrd="0" parTransId="{97244E45-F6DE-4431-8409-04E66C39C7EC}" sibTransId="{534B74D7-93D6-4633-B4C1-9762EB35CEDA}"/>
    <dgm:cxn modelId="{2C380E6F-7C74-4C66-852C-BB5AD688B45C}" srcId="{286F9D63-1307-475D-A71F-0CE668B34B19}" destId="{7DD76EAE-9C8F-4B5A-AF07-88228C56FD53}" srcOrd="1" destOrd="0" parTransId="{1C5D7417-09B7-4941-8EDA-DDB1CBDF23F3}" sibTransId="{70256F65-5FCA-4B71-87EC-4701E6568CDB}"/>
    <dgm:cxn modelId="{614C9611-56BC-4CC3-81C2-4D2ED18757EA}" srcId="{286F9D63-1307-475D-A71F-0CE668B34B19}" destId="{4756DAFA-E939-4D1A-8055-87028B68F828}" srcOrd="0" destOrd="0" parTransId="{089987B7-B735-4450-8892-6FB07C595DF6}" sibTransId="{F1A663D2-F9A8-400C-B7B8-3ADBF1120B66}"/>
    <dgm:cxn modelId="{5C6F2B0E-9C9A-4E4A-91C8-FAD7B8497001}" type="presParOf" srcId="{31F24523-F244-4C44-98A9-87A1A3EBA7C2}" destId="{312C2720-A30C-4A80-9634-08FB595C4A14}" srcOrd="0" destOrd="0" presId="urn:microsoft.com/office/officeart/2005/8/layout/hierarchy1"/>
    <dgm:cxn modelId="{70C0851C-C04A-47A3-A35A-6FB639876C33}" type="presParOf" srcId="{312C2720-A30C-4A80-9634-08FB595C4A14}" destId="{25686418-BAAC-403B-957C-0CD05AEBC27C}" srcOrd="0" destOrd="0" presId="urn:microsoft.com/office/officeart/2005/8/layout/hierarchy1"/>
    <dgm:cxn modelId="{C3A5BD6B-FFB1-450D-8761-10A5C8EA5F0F}" type="presParOf" srcId="{25686418-BAAC-403B-957C-0CD05AEBC27C}" destId="{EB22B3CA-8F03-484B-BB35-548178A3176B}" srcOrd="0" destOrd="0" presId="urn:microsoft.com/office/officeart/2005/8/layout/hierarchy1"/>
    <dgm:cxn modelId="{E93253C8-8220-4FE8-8721-EF73FFAE4DB8}" type="presParOf" srcId="{25686418-BAAC-403B-957C-0CD05AEBC27C}" destId="{90C19C9C-0438-4329-B7A3-98ABBB3DA0F3}" srcOrd="1" destOrd="0" presId="urn:microsoft.com/office/officeart/2005/8/layout/hierarchy1"/>
    <dgm:cxn modelId="{DDC9D205-9321-4349-8E5F-D78788876DCB}" type="presParOf" srcId="{312C2720-A30C-4A80-9634-08FB595C4A14}" destId="{433EE778-849F-4C56-982C-E496A877A70B}" srcOrd="1" destOrd="0" presId="urn:microsoft.com/office/officeart/2005/8/layout/hierarchy1"/>
    <dgm:cxn modelId="{4242F47B-5007-44E0-B66F-64A075B14136}" type="presParOf" srcId="{433EE778-849F-4C56-982C-E496A877A70B}" destId="{D500D6B8-4783-4CD6-9328-38B4AEC9A3CA}" srcOrd="0" destOrd="0" presId="urn:microsoft.com/office/officeart/2005/8/layout/hierarchy1"/>
    <dgm:cxn modelId="{4DCFF707-9CCA-42EA-95B3-DC16784365E7}" type="presParOf" srcId="{433EE778-849F-4C56-982C-E496A877A70B}" destId="{2F6D4776-5CF3-4A83-90F3-DDC1F0E6767C}" srcOrd="1" destOrd="0" presId="urn:microsoft.com/office/officeart/2005/8/layout/hierarchy1"/>
    <dgm:cxn modelId="{F9E5E282-158A-4663-807B-4538DBBE78B0}" type="presParOf" srcId="{2F6D4776-5CF3-4A83-90F3-DDC1F0E6767C}" destId="{270FB450-269B-4622-951C-74744330E356}" srcOrd="0" destOrd="0" presId="urn:microsoft.com/office/officeart/2005/8/layout/hierarchy1"/>
    <dgm:cxn modelId="{7C71C971-F3A4-477D-8052-3CEEBBCB66EA}" type="presParOf" srcId="{270FB450-269B-4622-951C-74744330E356}" destId="{B408E73A-3E00-488D-BA78-054706103BFD}" srcOrd="0" destOrd="0" presId="urn:microsoft.com/office/officeart/2005/8/layout/hierarchy1"/>
    <dgm:cxn modelId="{8DA88A98-9148-4BEA-8671-559EEA0C6D5A}" type="presParOf" srcId="{270FB450-269B-4622-951C-74744330E356}" destId="{D088ABB6-4744-4934-8BCF-03A71216FEA7}" srcOrd="1" destOrd="0" presId="urn:microsoft.com/office/officeart/2005/8/layout/hierarchy1"/>
    <dgm:cxn modelId="{511CA6A4-F455-4022-B258-F7F9787456F1}" type="presParOf" srcId="{2F6D4776-5CF3-4A83-90F3-DDC1F0E6767C}" destId="{0383B2E7-B92D-41A3-B0B4-E67709965440}" srcOrd="1" destOrd="0" presId="urn:microsoft.com/office/officeart/2005/8/layout/hierarchy1"/>
    <dgm:cxn modelId="{B11B6D83-27B0-4DE8-A1C3-FFA936CD28AE}" type="presParOf" srcId="{0383B2E7-B92D-41A3-B0B4-E67709965440}" destId="{AB6F1D13-A00B-4AEB-9CF7-9E5CDC85B016}" srcOrd="0" destOrd="0" presId="urn:microsoft.com/office/officeart/2005/8/layout/hierarchy1"/>
    <dgm:cxn modelId="{B1C1B2B0-211D-4B2D-BFFA-F13C43BE401E}" type="presParOf" srcId="{0383B2E7-B92D-41A3-B0B4-E67709965440}" destId="{5E8CA2F3-7443-4EB1-8F99-50165FC3503B}" srcOrd="1" destOrd="0" presId="urn:microsoft.com/office/officeart/2005/8/layout/hierarchy1"/>
    <dgm:cxn modelId="{82D6E6A6-1E7A-4CAE-861C-6651FEC2345C}" type="presParOf" srcId="{5E8CA2F3-7443-4EB1-8F99-50165FC3503B}" destId="{AA0BB5AA-F868-4920-9D22-BF809146A211}" srcOrd="0" destOrd="0" presId="urn:microsoft.com/office/officeart/2005/8/layout/hierarchy1"/>
    <dgm:cxn modelId="{41A54188-2B0A-48DC-8905-400B867F107C}" type="presParOf" srcId="{AA0BB5AA-F868-4920-9D22-BF809146A211}" destId="{02F73D9B-F886-4C13-A4BA-5B7633F62DD9}" srcOrd="0" destOrd="0" presId="urn:microsoft.com/office/officeart/2005/8/layout/hierarchy1"/>
    <dgm:cxn modelId="{B5A11E23-85E4-4A68-8493-4FE1E275CBE9}" type="presParOf" srcId="{AA0BB5AA-F868-4920-9D22-BF809146A211}" destId="{950025E3-26E4-40DC-AA28-6449AA28CA89}" srcOrd="1" destOrd="0" presId="urn:microsoft.com/office/officeart/2005/8/layout/hierarchy1"/>
    <dgm:cxn modelId="{D47FA678-74F5-4FC9-940D-131D33962944}" type="presParOf" srcId="{5E8CA2F3-7443-4EB1-8F99-50165FC3503B}" destId="{657632C3-21A5-47E1-98EF-871F051C5CDA}" srcOrd="1" destOrd="0" presId="urn:microsoft.com/office/officeart/2005/8/layout/hierarchy1"/>
    <dgm:cxn modelId="{66CDF231-D557-412D-ABC6-6E70E6A1C803}" type="presParOf" srcId="{0383B2E7-B92D-41A3-B0B4-E67709965440}" destId="{22928B52-4BB4-4BB4-8235-84F935A9C98B}" srcOrd="2" destOrd="0" presId="urn:microsoft.com/office/officeart/2005/8/layout/hierarchy1"/>
    <dgm:cxn modelId="{A94B46F2-5398-47E4-BF57-3A18C3098FD7}" type="presParOf" srcId="{0383B2E7-B92D-41A3-B0B4-E67709965440}" destId="{EF069B60-6C88-4DCC-B804-DE2FB24BB28E}" srcOrd="3" destOrd="0" presId="urn:microsoft.com/office/officeart/2005/8/layout/hierarchy1"/>
    <dgm:cxn modelId="{E6A514E1-8574-4DED-A08D-83A1D80CD8BA}" type="presParOf" srcId="{EF069B60-6C88-4DCC-B804-DE2FB24BB28E}" destId="{787F72AD-E7FB-45AA-888F-83349BD4D2AB}" srcOrd="0" destOrd="0" presId="urn:microsoft.com/office/officeart/2005/8/layout/hierarchy1"/>
    <dgm:cxn modelId="{BAD9F2B6-A705-4E9B-9E59-C03542261162}" type="presParOf" srcId="{787F72AD-E7FB-45AA-888F-83349BD4D2AB}" destId="{4DCD0FF7-01BF-4829-8967-FD2F602EE321}" srcOrd="0" destOrd="0" presId="urn:microsoft.com/office/officeart/2005/8/layout/hierarchy1"/>
    <dgm:cxn modelId="{9AC366AE-53EB-4BB6-8294-BF1A28BC5A0D}" type="presParOf" srcId="{787F72AD-E7FB-45AA-888F-83349BD4D2AB}" destId="{EA5B79EA-C91F-4941-92A1-B78204D67A96}" srcOrd="1" destOrd="0" presId="urn:microsoft.com/office/officeart/2005/8/layout/hierarchy1"/>
    <dgm:cxn modelId="{A9C133BC-3A3C-48D1-82FE-AE685B39A63F}" type="presParOf" srcId="{EF069B60-6C88-4DCC-B804-DE2FB24BB28E}" destId="{AAB08AEE-6731-417A-9329-EC30CE9A5205}" srcOrd="1" destOrd="0" presId="urn:microsoft.com/office/officeart/2005/8/layout/hierarchy1"/>
    <dgm:cxn modelId="{91A11B60-69E4-4786-ADDC-0C7CD9D4E9BD}" type="presParOf" srcId="{433EE778-849F-4C56-982C-E496A877A70B}" destId="{04FEC098-FAED-43B6-9321-4D40D5A88F24}" srcOrd="2" destOrd="0" presId="urn:microsoft.com/office/officeart/2005/8/layout/hierarchy1"/>
    <dgm:cxn modelId="{78A49576-FD18-4EA5-A20E-4066858A3F8A}" type="presParOf" srcId="{433EE778-849F-4C56-982C-E496A877A70B}" destId="{20B5D718-0153-4C63-A418-D1817813ADE4}" srcOrd="3" destOrd="0" presId="urn:microsoft.com/office/officeart/2005/8/layout/hierarchy1"/>
    <dgm:cxn modelId="{96F0BDDF-DBCB-4A02-95A5-517293AD8F05}" type="presParOf" srcId="{20B5D718-0153-4C63-A418-D1817813ADE4}" destId="{4BC598B0-3595-4240-8A4D-68519924D40A}" srcOrd="0" destOrd="0" presId="urn:microsoft.com/office/officeart/2005/8/layout/hierarchy1"/>
    <dgm:cxn modelId="{F8888D09-2458-4660-AFEF-563EC9C3FC89}" type="presParOf" srcId="{4BC598B0-3595-4240-8A4D-68519924D40A}" destId="{E67D43BE-9170-4AD0-B2B5-7D63B4182AD5}" srcOrd="0" destOrd="0" presId="urn:microsoft.com/office/officeart/2005/8/layout/hierarchy1"/>
    <dgm:cxn modelId="{0EE721EE-D053-42A7-8D34-D89D8ACAED86}" type="presParOf" srcId="{4BC598B0-3595-4240-8A4D-68519924D40A}" destId="{1CC434BA-E846-4CE1-AC37-E14FA2A40ACE}" srcOrd="1" destOrd="0" presId="urn:microsoft.com/office/officeart/2005/8/layout/hierarchy1"/>
    <dgm:cxn modelId="{F8431CD9-36DC-4941-98B7-D98675CFB482}" type="presParOf" srcId="{20B5D718-0153-4C63-A418-D1817813ADE4}" destId="{001E0EBC-218E-469E-9845-E11A676928CF}" srcOrd="1" destOrd="0" presId="urn:microsoft.com/office/officeart/2005/8/layout/hierarchy1"/>
    <dgm:cxn modelId="{14EDF7B9-8443-43A3-AAD7-CA3C21E0C2C0}" type="presParOf" srcId="{001E0EBC-218E-469E-9845-E11A676928CF}" destId="{A2A3B394-ED58-47CC-92CD-41719C3C64FF}" srcOrd="0" destOrd="0" presId="urn:microsoft.com/office/officeart/2005/8/layout/hierarchy1"/>
    <dgm:cxn modelId="{7E8E94EF-E2F6-49F5-8D56-E5D5BAFA6392}" type="presParOf" srcId="{001E0EBC-218E-469E-9845-E11A676928CF}" destId="{1F0190C7-C4AB-45F4-9C6B-8F455F1F3B7B}" srcOrd="1" destOrd="0" presId="urn:microsoft.com/office/officeart/2005/8/layout/hierarchy1"/>
    <dgm:cxn modelId="{E062E14C-6995-41DC-B395-D251FE72E75D}" type="presParOf" srcId="{1F0190C7-C4AB-45F4-9C6B-8F455F1F3B7B}" destId="{50AC6A0C-6A29-4742-AE4C-C220330A5EC8}" srcOrd="0" destOrd="0" presId="urn:microsoft.com/office/officeart/2005/8/layout/hierarchy1"/>
    <dgm:cxn modelId="{960E1F61-A992-441E-A45D-A3263B02393B}" type="presParOf" srcId="{50AC6A0C-6A29-4742-AE4C-C220330A5EC8}" destId="{F9DEC152-2639-4433-8EF0-2F28C9608EA6}" srcOrd="0" destOrd="0" presId="urn:microsoft.com/office/officeart/2005/8/layout/hierarchy1"/>
    <dgm:cxn modelId="{7F2CD933-DEFC-49F1-ABCB-36AA24B88621}" type="presParOf" srcId="{50AC6A0C-6A29-4742-AE4C-C220330A5EC8}" destId="{7C51F042-FB9A-4BF5-ADBC-97BE455E8E13}" srcOrd="1" destOrd="0" presId="urn:microsoft.com/office/officeart/2005/8/layout/hierarchy1"/>
    <dgm:cxn modelId="{2CBE0B71-E861-4AB4-8425-9D8FADD23572}" type="presParOf" srcId="{1F0190C7-C4AB-45F4-9C6B-8F455F1F3B7B}" destId="{D8C70F7F-A4B4-45CB-9CD6-DE539DE01657}" srcOrd="1" destOrd="0" presId="urn:microsoft.com/office/officeart/2005/8/layout/hierarchy1"/>
    <dgm:cxn modelId="{A81C9303-52AB-4959-AFC9-333FBD40F0F2}" type="presParOf" srcId="{001E0EBC-218E-469E-9845-E11A676928CF}" destId="{CAC764C4-F84F-4E97-A631-D1DFA1930B43}" srcOrd="2" destOrd="0" presId="urn:microsoft.com/office/officeart/2005/8/layout/hierarchy1"/>
    <dgm:cxn modelId="{4B625B38-B955-4CA3-927A-6349F69B26F7}" type="presParOf" srcId="{001E0EBC-218E-469E-9845-E11A676928CF}" destId="{0BD5E48F-369E-4960-9F64-8888A12B8580}" srcOrd="3" destOrd="0" presId="urn:microsoft.com/office/officeart/2005/8/layout/hierarchy1"/>
    <dgm:cxn modelId="{AE4A712D-C193-425E-BC40-CFF777D3D0D7}" type="presParOf" srcId="{0BD5E48F-369E-4960-9F64-8888A12B8580}" destId="{9F38BCA1-FB7A-4903-BE71-D3DC6A93D9DB}" srcOrd="0" destOrd="0" presId="urn:microsoft.com/office/officeart/2005/8/layout/hierarchy1"/>
    <dgm:cxn modelId="{BF364ABE-995E-422A-A6DB-F754EBB124B6}" type="presParOf" srcId="{9F38BCA1-FB7A-4903-BE71-D3DC6A93D9DB}" destId="{29FBEB0E-D8F9-45A8-AE5E-506625A216AE}" srcOrd="0" destOrd="0" presId="urn:microsoft.com/office/officeart/2005/8/layout/hierarchy1"/>
    <dgm:cxn modelId="{1BE8B00B-DD72-45DE-A349-56DA18434B60}" type="presParOf" srcId="{9F38BCA1-FB7A-4903-BE71-D3DC6A93D9DB}" destId="{ECBF37B9-14F5-4CE3-8BDC-40FF74FC2D66}" srcOrd="1" destOrd="0" presId="urn:microsoft.com/office/officeart/2005/8/layout/hierarchy1"/>
    <dgm:cxn modelId="{D63BFE78-D085-4593-A95D-68EC814EAE7C}" type="presParOf" srcId="{0BD5E48F-369E-4960-9F64-8888A12B8580}" destId="{28BDD12F-3AF0-4F93-97AA-4BE4274578FC}" srcOrd="1" destOrd="0" presId="urn:microsoft.com/office/officeart/2005/8/layout/hierarchy1"/>
    <dgm:cxn modelId="{45D5165F-445E-4B74-9364-E29325180D25}" type="presParOf" srcId="{433EE778-849F-4C56-982C-E496A877A70B}" destId="{0590CCD0-D670-4415-A45A-98012660C251}" srcOrd="4" destOrd="0" presId="urn:microsoft.com/office/officeart/2005/8/layout/hierarchy1"/>
    <dgm:cxn modelId="{560393CD-0B18-4095-A8CF-7A6E4C73C60F}" type="presParOf" srcId="{433EE778-849F-4C56-982C-E496A877A70B}" destId="{A58DEE11-C40F-4D74-984D-678ABB82EAB1}" srcOrd="5" destOrd="0" presId="urn:microsoft.com/office/officeart/2005/8/layout/hierarchy1"/>
    <dgm:cxn modelId="{6592B97D-0A7A-498C-881A-55D6A6ACE2FE}" type="presParOf" srcId="{A58DEE11-C40F-4D74-984D-678ABB82EAB1}" destId="{FA95D42E-D44D-45B4-AE73-24A3682DB602}" srcOrd="0" destOrd="0" presId="urn:microsoft.com/office/officeart/2005/8/layout/hierarchy1"/>
    <dgm:cxn modelId="{8BF8BDA1-A54E-43A4-936A-529DE1A0804D}" type="presParOf" srcId="{FA95D42E-D44D-45B4-AE73-24A3682DB602}" destId="{22934339-29E9-4896-90D4-D8A0C6078C3D}" srcOrd="0" destOrd="0" presId="urn:microsoft.com/office/officeart/2005/8/layout/hierarchy1"/>
    <dgm:cxn modelId="{1B7509FB-5309-418D-A66D-6188E4CBB2D5}" type="presParOf" srcId="{FA95D42E-D44D-45B4-AE73-24A3682DB602}" destId="{7CED662F-CBF0-4875-B46A-01113D89418F}" srcOrd="1" destOrd="0" presId="urn:microsoft.com/office/officeart/2005/8/layout/hierarchy1"/>
    <dgm:cxn modelId="{EEA7E387-8BFA-4E5F-A50E-E0BBCC547DA1}" type="presParOf" srcId="{A58DEE11-C40F-4D74-984D-678ABB82EAB1}" destId="{095A8CCA-4421-4F09-8FB8-77E5125575F6}" srcOrd="1" destOrd="0" presId="urn:microsoft.com/office/officeart/2005/8/layout/hierarchy1"/>
    <dgm:cxn modelId="{1C25C3EC-2ECC-41B1-A229-138C22861568}" type="presParOf" srcId="{095A8CCA-4421-4F09-8FB8-77E5125575F6}" destId="{DD985EC3-0C9F-4727-BA9A-74B7369F31E0}" srcOrd="0" destOrd="0" presId="urn:microsoft.com/office/officeart/2005/8/layout/hierarchy1"/>
    <dgm:cxn modelId="{0145C3E3-CBE6-4596-9BDE-1282C0F7D787}" type="presParOf" srcId="{095A8CCA-4421-4F09-8FB8-77E5125575F6}" destId="{009F0574-A81F-4AC9-B7C8-E7D5B576AD6C}" srcOrd="1" destOrd="0" presId="urn:microsoft.com/office/officeart/2005/8/layout/hierarchy1"/>
    <dgm:cxn modelId="{FC6D3FA3-C59F-404A-BF61-C00010026C9B}" type="presParOf" srcId="{009F0574-A81F-4AC9-B7C8-E7D5B576AD6C}" destId="{931C06C9-8C19-429E-B525-D7FA32D1DF1A}" srcOrd="0" destOrd="0" presId="urn:microsoft.com/office/officeart/2005/8/layout/hierarchy1"/>
    <dgm:cxn modelId="{A4251A02-D093-46D6-ADCB-0C186E2E2302}" type="presParOf" srcId="{931C06C9-8C19-429E-B525-D7FA32D1DF1A}" destId="{94DA284B-BAF5-45F8-AF7E-3FDAD854506F}" srcOrd="0" destOrd="0" presId="urn:microsoft.com/office/officeart/2005/8/layout/hierarchy1"/>
    <dgm:cxn modelId="{B5F18257-6AC1-48B5-9CBD-5D3FD9272A49}" type="presParOf" srcId="{931C06C9-8C19-429E-B525-D7FA32D1DF1A}" destId="{D47F77EA-2DBE-4E67-A042-5249B27A6FC6}" srcOrd="1" destOrd="0" presId="urn:microsoft.com/office/officeart/2005/8/layout/hierarchy1"/>
    <dgm:cxn modelId="{69865258-C514-4859-B9BD-1F0BCC159487}" type="presParOf" srcId="{009F0574-A81F-4AC9-B7C8-E7D5B576AD6C}" destId="{86AC7655-5AFA-4D58-89AE-C40DB58610B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F23193-9B8C-4C19-9F00-A77DC2BEB4DC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3CD81C3-D36D-4630-A9AA-B55B428497FC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Основные размерные признаки одежды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F42FAF-B477-42FB-8CB6-96AC70424BED}" type="parTrans" cxnId="{68D5EB25-575D-49E1-A359-7577B52D450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64FFD8-079A-45A7-8CFE-C0527BDCC99B}" type="sibTrans" cxnId="{68D5EB25-575D-49E1-A359-7577B52D450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667085-2C66-4017-BCFA-C829D8F0BC91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Рост 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4911A0-076D-40E6-A822-006EAFAE9FD1}" type="parTrans" cxnId="{29CC78A7-DF96-4B5A-8B5E-52B1A8CCFF44}">
      <dgm:prSet/>
      <dgm:spPr>
        <a:ln>
          <a:solidFill>
            <a:srgbClr val="0070C0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B7E5C4-680E-42CB-A944-DDB10E9E2888}" type="sibTrans" cxnId="{29CC78A7-DF96-4B5A-8B5E-52B1A8CCFF4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36017B-11A3-4568-AE2F-18E80F20165D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Размер 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4F8AF9-1A10-472B-9E51-3B1E86D82BD5}" type="parTrans" cxnId="{64246525-AC2A-4F41-BD12-BE6E5ED235E0}">
      <dgm:prSet/>
      <dgm:spPr>
        <a:ln>
          <a:solidFill>
            <a:srgbClr val="0070C0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25D515-3CE1-4057-AD31-9053EB216233}" type="sibTrans" cxnId="{64246525-AC2A-4F41-BD12-BE6E5ED235E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1514E6-74F0-4314-A46F-7641BDF58571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Полнота 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DF18C6-16A3-430F-BB19-E3EEA1C44435}" type="parTrans" cxnId="{56EC3DB1-48E2-4FB8-AD65-FC5FF0F1AAA3}">
      <dgm:prSet/>
      <dgm:spPr>
        <a:ln>
          <a:solidFill>
            <a:srgbClr val="0070C0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9854F3-D7B1-477A-92C1-7BC1E53250F4}" type="sibTrans" cxnId="{56EC3DB1-48E2-4FB8-AD65-FC5FF0F1AAA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C7B923-8C64-4670-8F60-358DC96C13F2}" type="pres">
      <dgm:prSet presAssocID="{8AF23193-9B8C-4C19-9F00-A77DC2BEB4D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D1594D-C8E7-4115-A511-826E9D83A7F8}" type="pres">
      <dgm:prSet presAssocID="{F3CD81C3-D36D-4630-A9AA-B55B428497FC}" presName="centerShape" presStyleLbl="node0" presStyleIdx="0" presStyleCnt="1" custScaleX="437061" custLinFactNeighborX="776" custLinFactNeighborY="-36891"/>
      <dgm:spPr/>
      <dgm:t>
        <a:bodyPr/>
        <a:lstStyle/>
        <a:p>
          <a:endParaRPr lang="ru-RU"/>
        </a:p>
      </dgm:t>
    </dgm:pt>
    <dgm:pt modelId="{C7E00152-1476-4B9A-B240-347453DBBC39}" type="pres">
      <dgm:prSet presAssocID="{814911A0-076D-40E6-A822-006EAFAE9FD1}" presName="Name9" presStyleLbl="parChTrans1D2" presStyleIdx="0" presStyleCnt="3"/>
      <dgm:spPr/>
      <dgm:t>
        <a:bodyPr/>
        <a:lstStyle/>
        <a:p>
          <a:endParaRPr lang="ru-RU"/>
        </a:p>
      </dgm:t>
    </dgm:pt>
    <dgm:pt modelId="{509DAD5B-BE52-41D8-B7E4-D32CCEE9D3B7}" type="pres">
      <dgm:prSet presAssocID="{814911A0-076D-40E6-A822-006EAFAE9FD1}" presName="connTx" presStyleLbl="parChTrans1D2" presStyleIdx="0" presStyleCnt="3"/>
      <dgm:spPr/>
      <dgm:t>
        <a:bodyPr/>
        <a:lstStyle/>
        <a:p>
          <a:endParaRPr lang="ru-RU"/>
        </a:p>
      </dgm:t>
    </dgm:pt>
    <dgm:pt modelId="{4B458956-A7D8-422E-B275-056FE4406367}" type="pres">
      <dgm:prSet presAssocID="{AF667085-2C66-4017-BCFA-C829D8F0BC91}" presName="node" presStyleLbl="node1" presStyleIdx="0" presStyleCnt="3" custScaleX="124482" custScaleY="108173" custRadScaleRad="137599" custRadScaleInc="-1560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1E5B61-AD2B-4605-A4E9-73CB21286839}" type="pres">
      <dgm:prSet presAssocID="{BE4F8AF9-1A10-472B-9E51-3B1E86D82BD5}" presName="Name9" presStyleLbl="parChTrans1D2" presStyleIdx="1" presStyleCnt="3"/>
      <dgm:spPr/>
      <dgm:t>
        <a:bodyPr/>
        <a:lstStyle/>
        <a:p>
          <a:endParaRPr lang="ru-RU"/>
        </a:p>
      </dgm:t>
    </dgm:pt>
    <dgm:pt modelId="{8F2BAAA1-07C7-404E-8632-E7B43BD69291}" type="pres">
      <dgm:prSet presAssocID="{BE4F8AF9-1A10-472B-9E51-3B1E86D82BD5}" presName="connTx" presStyleLbl="parChTrans1D2" presStyleIdx="1" presStyleCnt="3"/>
      <dgm:spPr/>
      <dgm:t>
        <a:bodyPr/>
        <a:lstStyle/>
        <a:p>
          <a:endParaRPr lang="ru-RU"/>
        </a:p>
      </dgm:t>
    </dgm:pt>
    <dgm:pt modelId="{BD61EEE4-C316-44B7-9E57-B4ADD2B17F9F}" type="pres">
      <dgm:prSet presAssocID="{4736017B-11A3-4568-AE2F-18E80F20165D}" presName="node" presStyleLbl="node1" presStyleIdx="1" presStyleCnt="3" custScaleX="124482" custScaleY="108173" custRadScaleRad="45509" custRadScaleInc="1169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373608-0A36-4D6A-853E-C429A7D48DA4}" type="pres">
      <dgm:prSet presAssocID="{7DDF18C6-16A3-430F-BB19-E3EEA1C44435}" presName="Name9" presStyleLbl="parChTrans1D2" presStyleIdx="2" presStyleCnt="3"/>
      <dgm:spPr/>
      <dgm:t>
        <a:bodyPr/>
        <a:lstStyle/>
        <a:p>
          <a:endParaRPr lang="ru-RU"/>
        </a:p>
      </dgm:t>
    </dgm:pt>
    <dgm:pt modelId="{82289FEB-56D9-44F9-8DC6-ACBBC9AADC44}" type="pres">
      <dgm:prSet presAssocID="{7DDF18C6-16A3-430F-BB19-E3EEA1C44435}" presName="connTx" presStyleLbl="parChTrans1D2" presStyleIdx="2" presStyleCnt="3"/>
      <dgm:spPr/>
      <dgm:t>
        <a:bodyPr/>
        <a:lstStyle/>
        <a:p>
          <a:endParaRPr lang="ru-RU"/>
        </a:p>
      </dgm:t>
    </dgm:pt>
    <dgm:pt modelId="{CC851ED7-47B0-4DBB-AFD5-6BCAAF67388B}" type="pres">
      <dgm:prSet presAssocID="{771514E6-74F0-4314-A46F-7641BDF58571}" presName="node" presStyleLbl="node1" presStyleIdx="2" presStyleCnt="3" custScaleX="124482" custScaleY="108173" custRadScaleRad="124791" custRadScaleInc="-2410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0BA7B44-DDEF-4EAE-A020-308C2D23F477}" type="presOf" srcId="{BE4F8AF9-1A10-472B-9E51-3B1E86D82BD5}" destId="{071E5B61-AD2B-4605-A4E9-73CB21286839}" srcOrd="0" destOrd="0" presId="urn:microsoft.com/office/officeart/2005/8/layout/radial1"/>
    <dgm:cxn modelId="{2DF3E6C5-C09F-4F25-AEB5-24161D554976}" type="presOf" srcId="{7DDF18C6-16A3-430F-BB19-E3EEA1C44435}" destId="{05373608-0A36-4D6A-853E-C429A7D48DA4}" srcOrd="0" destOrd="0" presId="urn:microsoft.com/office/officeart/2005/8/layout/radial1"/>
    <dgm:cxn modelId="{64246525-AC2A-4F41-BD12-BE6E5ED235E0}" srcId="{F3CD81C3-D36D-4630-A9AA-B55B428497FC}" destId="{4736017B-11A3-4568-AE2F-18E80F20165D}" srcOrd="1" destOrd="0" parTransId="{BE4F8AF9-1A10-472B-9E51-3B1E86D82BD5}" sibTransId="{8E25D515-3CE1-4057-AD31-9053EB216233}"/>
    <dgm:cxn modelId="{B6B8F4FD-D3B3-444A-8D37-BBEF565DAE09}" type="presOf" srcId="{BE4F8AF9-1A10-472B-9E51-3B1E86D82BD5}" destId="{8F2BAAA1-07C7-404E-8632-E7B43BD69291}" srcOrd="1" destOrd="0" presId="urn:microsoft.com/office/officeart/2005/8/layout/radial1"/>
    <dgm:cxn modelId="{02EBC7E8-D48F-4082-B5AA-1EEED51BF3CD}" type="presOf" srcId="{AF667085-2C66-4017-BCFA-C829D8F0BC91}" destId="{4B458956-A7D8-422E-B275-056FE4406367}" srcOrd="0" destOrd="0" presId="urn:microsoft.com/office/officeart/2005/8/layout/radial1"/>
    <dgm:cxn modelId="{D876DAD2-13D9-45A7-805C-2716B314AA50}" type="presOf" srcId="{4736017B-11A3-4568-AE2F-18E80F20165D}" destId="{BD61EEE4-C316-44B7-9E57-B4ADD2B17F9F}" srcOrd="0" destOrd="0" presId="urn:microsoft.com/office/officeart/2005/8/layout/radial1"/>
    <dgm:cxn modelId="{7C7F53D1-692D-4A44-9701-F155FBFE4E3A}" type="presOf" srcId="{7DDF18C6-16A3-430F-BB19-E3EEA1C44435}" destId="{82289FEB-56D9-44F9-8DC6-ACBBC9AADC44}" srcOrd="1" destOrd="0" presId="urn:microsoft.com/office/officeart/2005/8/layout/radial1"/>
    <dgm:cxn modelId="{A9B084B6-FB42-4A5E-8506-6AA169D532A4}" type="presOf" srcId="{F3CD81C3-D36D-4630-A9AA-B55B428497FC}" destId="{EED1594D-C8E7-4115-A511-826E9D83A7F8}" srcOrd="0" destOrd="0" presId="urn:microsoft.com/office/officeart/2005/8/layout/radial1"/>
    <dgm:cxn modelId="{0DFDBBB2-FDA6-4CD6-B4EF-EDFD3D7F727C}" type="presOf" srcId="{771514E6-74F0-4314-A46F-7641BDF58571}" destId="{CC851ED7-47B0-4DBB-AFD5-6BCAAF67388B}" srcOrd="0" destOrd="0" presId="urn:microsoft.com/office/officeart/2005/8/layout/radial1"/>
    <dgm:cxn modelId="{29CC78A7-DF96-4B5A-8B5E-52B1A8CCFF44}" srcId="{F3CD81C3-D36D-4630-A9AA-B55B428497FC}" destId="{AF667085-2C66-4017-BCFA-C829D8F0BC91}" srcOrd="0" destOrd="0" parTransId="{814911A0-076D-40E6-A822-006EAFAE9FD1}" sibTransId="{F0B7E5C4-680E-42CB-A944-DDB10E9E2888}"/>
    <dgm:cxn modelId="{5DAACAB1-8B3C-4EFB-AA59-457E91330892}" type="presOf" srcId="{814911A0-076D-40E6-A822-006EAFAE9FD1}" destId="{C7E00152-1476-4B9A-B240-347453DBBC39}" srcOrd="0" destOrd="0" presId="urn:microsoft.com/office/officeart/2005/8/layout/radial1"/>
    <dgm:cxn modelId="{44591D31-B99E-4643-B44A-A8BFD654B091}" type="presOf" srcId="{8AF23193-9B8C-4C19-9F00-A77DC2BEB4DC}" destId="{14C7B923-8C64-4670-8F60-358DC96C13F2}" srcOrd="0" destOrd="0" presId="urn:microsoft.com/office/officeart/2005/8/layout/radial1"/>
    <dgm:cxn modelId="{56EC3DB1-48E2-4FB8-AD65-FC5FF0F1AAA3}" srcId="{F3CD81C3-D36D-4630-A9AA-B55B428497FC}" destId="{771514E6-74F0-4314-A46F-7641BDF58571}" srcOrd="2" destOrd="0" parTransId="{7DDF18C6-16A3-430F-BB19-E3EEA1C44435}" sibTransId="{F09854F3-D7B1-477A-92C1-7BC1E53250F4}"/>
    <dgm:cxn modelId="{68D5EB25-575D-49E1-A359-7577B52D4507}" srcId="{8AF23193-9B8C-4C19-9F00-A77DC2BEB4DC}" destId="{F3CD81C3-D36D-4630-A9AA-B55B428497FC}" srcOrd="0" destOrd="0" parTransId="{68F42FAF-B477-42FB-8CB6-96AC70424BED}" sibTransId="{2964FFD8-079A-45A7-8CFE-C0527BDCC99B}"/>
    <dgm:cxn modelId="{FF2ABBD0-8B89-48D7-84E4-B4FD56CE9601}" type="presOf" srcId="{814911A0-076D-40E6-A822-006EAFAE9FD1}" destId="{509DAD5B-BE52-41D8-B7E4-D32CCEE9D3B7}" srcOrd="1" destOrd="0" presId="urn:microsoft.com/office/officeart/2005/8/layout/radial1"/>
    <dgm:cxn modelId="{C494EF1E-6493-4387-8B7A-41537A657B97}" type="presParOf" srcId="{14C7B923-8C64-4670-8F60-358DC96C13F2}" destId="{EED1594D-C8E7-4115-A511-826E9D83A7F8}" srcOrd="0" destOrd="0" presId="urn:microsoft.com/office/officeart/2005/8/layout/radial1"/>
    <dgm:cxn modelId="{EEE786D1-C0BA-4640-BB35-95E3B5972043}" type="presParOf" srcId="{14C7B923-8C64-4670-8F60-358DC96C13F2}" destId="{C7E00152-1476-4B9A-B240-347453DBBC39}" srcOrd="1" destOrd="0" presId="urn:microsoft.com/office/officeart/2005/8/layout/radial1"/>
    <dgm:cxn modelId="{C84DD8BF-5FC5-49CD-B0CF-F960DD294BE3}" type="presParOf" srcId="{C7E00152-1476-4B9A-B240-347453DBBC39}" destId="{509DAD5B-BE52-41D8-B7E4-D32CCEE9D3B7}" srcOrd="0" destOrd="0" presId="urn:microsoft.com/office/officeart/2005/8/layout/radial1"/>
    <dgm:cxn modelId="{2175D3DD-DE7F-4C7C-B000-39DC830ED05F}" type="presParOf" srcId="{14C7B923-8C64-4670-8F60-358DC96C13F2}" destId="{4B458956-A7D8-422E-B275-056FE4406367}" srcOrd="2" destOrd="0" presId="urn:microsoft.com/office/officeart/2005/8/layout/radial1"/>
    <dgm:cxn modelId="{DF28F814-060F-4E21-948A-0D168628AEA9}" type="presParOf" srcId="{14C7B923-8C64-4670-8F60-358DC96C13F2}" destId="{071E5B61-AD2B-4605-A4E9-73CB21286839}" srcOrd="3" destOrd="0" presId="urn:microsoft.com/office/officeart/2005/8/layout/radial1"/>
    <dgm:cxn modelId="{0598BE16-4C2E-45BC-A8A3-62FD88FD286E}" type="presParOf" srcId="{071E5B61-AD2B-4605-A4E9-73CB21286839}" destId="{8F2BAAA1-07C7-404E-8632-E7B43BD69291}" srcOrd="0" destOrd="0" presId="urn:microsoft.com/office/officeart/2005/8/layout/radial1"/>
    <dgm:cxn modelId="{9FFB4517-0794-4268-8F5D-8F42A68D9EC0}" type="presParOf" srcId="{14C7B923-8C64-4670-8F60-358DC96C13F2}" destId="{BD61EEE4-C316-44B7-9E57-B4ADD2B17F9F}" srcOrd="4" destOrd="0" presId="urn:microsoft.com/office/officeart/2005/8/layout/radial1"/>
    <dgm:cxn modelId="{5D9407CF-30CB-4EAE-961D-9A5A88A95298}" type="presParOf" srcId="{14C7B923-8C64-4670-8F60-358DC96C13F2}" destId="{05373608-0A36-4D6A-853E-C429A7D48DA4}" srcOrd="5" destOrd="0" presId="urn:microsoft.com/office/officeart/2005/8/layout/radial1"/>
    <dgm:cxn modelId="{D3F17DC3-4000-49BC-B656-3430B050212D}" type="presParOf" srcId="{05373608-0A36-4D6A-853E-C429A7D48DA4}" destId="{82289FEB-56D9-44F9-8DC6-ACBBC9AADC44}" srcOrd="0" destOrd="0" presId="urn:microsoft.com/office/officeart/2005/8/layout/radial1"/>
    <dgm:cxn modelId="{40A19B23-FAD1-40A0-9B18-C9BF674BC836}" type="presParOf" srcId="{14C7B923-8C64-4670-8F60-358DC96C13F2}" destId="{CC851ED7-47B0-4DBB-AFD5-6BCAAF67388B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F23193-9B8C-4C19-9F00-A77DC2BEB4DC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3CD81C3-D36D-4630-A9AA-B55B428497FC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Фасон одежды определяется следующими </a:t>
          </a:r>
          <a:r>
            <a:rPr lang="ru-RU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показателями</a:t>
          </a:r>
          <a:endParaRPr lang="ru-RU" u="sng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F42FAF-B477-42FB-8CB6-96AC70424BED}" type="parTrans" cxnId="{68D5EB25-575D-49E1-A359-7577B52D450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64FFD8-079A-45A7-8CFE-C0527BDCC99B}" type="sibTrans" cxnId="{68D5EB25-575D-49E1-A359-7577B52D450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667085-2C66-4017-BCFA-C829D8F0BC91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Силуэт 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4911A0-076D-40E6-A822-006EAFAE9FD1}" type="parTrans" cxnId="{29CC78A7-DF96-4B5A-8B5E-52B1A8CCFF44}">
      <dgm:prSet/>
      <dgm:spPr>
        <a:ln>
          <a:solidFill>
            <a:srgbClr val="0070C0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B7E5C4-680E-42CB-A944-DDB10E9E2888}" type="sibTrans" cxnId="{29CC78A7-DF96-4B5A-8B5E-52B1A8CCFF4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36017B-11A3-4568-AE2F-18E80F20165D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Форма 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4F8AF9-1A10-472B-9E51-3B1E86D82BD5}" type="parTrans" cxnId="{64246525-AC2A-4F41-BD12-BE6E5ED235E0}">
      <dgm:prSet/>
      <dgm:spPr>
        <a:ln>
          <a:solidFill>
            <a:srgbClr val="0070C0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25D515-3CE1-4057-AD31-9053EB216233}" type="sibTrans" cxnId="{64246525-AC2A-4F41-BD12-BE6E5ED235E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1514E6-74F0-4314-A46F-7641BDF58571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Покрой 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DF18C6-16A3-430F-BB19-E3EEA1C44435}" type="parTrans" cxnId="{56EC3DB1-48E2-4FB8-AD65-FC5FF0F1AAA3}">
      <dgm:prSet/>
      <dgm:spPr>
        <a:ln>
          <a:solidFill>
            <a:srgbClr val="0070C0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9854F3-D7B1-477A-92C1-7BC1E53250F4}" type="sibTrans" cxnId="{56EC3DB1-48E2-4FB8-AD65-FC5FF0F1AAA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C7B923-8C64-4670-8F60-358DC96C13F2}" type="pres">
      <dgm:prSet presAssocID="{8AF23193-9B8C-4C19-9F00-A77DC2BEB4D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D1594D-C8E7-4115-A511-826E9D83A7F8}" type="pres">
      <dgm:prSet presAssocID="{F3CD81C3-D36D-4630-A9AA-B55B428497FC}" presName="centerShape" presStyleLbl="node0" presStyleIdx="0" presStyleCnt="1" custScaleX="442224" custScaleY="123933" custLinFactNeighborX="776" custLinFactNeighborY="-36891"/>
      <dgm:spPr/>
      <dgm:t>
        <a:bodyPr/>
        <a:lstStyle/>
        <a:p>
          <a:endParaRPr lang="ru-RU"/>
        </a:p>
      </dgm:t>
    </dgm:pt>
    <dgm:pt modelId="{C7E00152-1476-4B9A-B240-347453DBBC39}" type="pres">
      <dgm:prSet presAssocID="{814911A0-076D-40E6-A822-006EAFAE9FD1}" presName="Name9" presStyleLbl="parChTrans1D2" presStyleIdx="0" presStyleCnt="3"/>
      <dgm:spPr/>
      <dgm:t>
        <a:bodyPr/>
        <a:lstStyle/>
        <a:p>
          <a:endParaRPr lang="ru-RU"/>
        </a:p>
      </dgm:t>
    </dgm:pt>
    <dgm:pt modelId="{509DAD5B-BE52-41D8-B7E4-D32CCEE9D3B7}" type="pres">
      <dgm:prSet presAssocID="{814911A0-076D-40E6-A822-006EAFAE9FD1}" presName="connTx" presStyleLbl="parChTrans1D2" presStyleIdx="0" presStyleCnt="3"/>
      <dgm:spPr/>
      <dgm:t>
        <a:bodyPr/>
        <a:lstStyle/>
        <a:p>
          <a:endParaRPr lang="ru-RU"/>
        </a:p>
      </dgm:t>
    </dgm:pt>
    <dgm:pt modelId="{4B458956-A7D8-422E-B275-056FE4406367}" type="pres">
      <dgm:prSet presAssocID="{AF667085-2C66-4017-BCFA-C829D8F0BC91}" presName="node" presStyleLbl="node1" presStyleIdx="0" presStyleCnt="3" custScaleX="123299" custScaleY="118799" custRadScaleRad="209753" custRadScaleInc="-1547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1E5B61-AD2B-4605-A4E9-73CB21286839}" type="pres">
      <dgm:prSet presAssocID="{BE4F8AF9-1A10-472B-9E51-3B1E86D82BD5}" presName="Name9" presStyleLbl="parChTrans1D2" presStyleIdx="1" presStyleCnt="3"/>
      <dgm:spPr/>
      <dgm:t>
        <a:bodyPr/>
        <a:lstStyle/>
        <a:p>
          <a:endParaRPr lang="ru-RU"/>
        </a:p>
      </dgm:t>
    </dgm:pt>
    <dgm:pt modelId="{8F2BAAA1-07C7-404E-8632-E7B43BD69291}" type="pres">
      <dgm:prSet presAssocID="{BE4F8AF9-1A10-472B-9E51-3B1E86D82BD5}" presName="connTx" presStyleLbl="parChTrans1D2" presStyleIdx="1" presStyleCnt="3"/>
      <dgm:spPr/>
      <dgm:t>
        <a:bodyPr/>
        <a:lstStyle/>
        <a:p>
          <a:endParaRPr lang="ru-RU"/>
        </a:p>
      </dgm:t>
    </dgm:pt>
    <dgm:pt modelId="{BD61EEE4-C316-44B7-9E57-B4ADD2B17F9F}" type="pres">
      <dgm:prSet presAssocID="{4736017B-11A3-4568-AE2F-18E80F20165D}" presName="node" presStyleLbl="node1" presStyleIdx="1" presStyleCnt="3" custScaleX="123299" custScaleY="108995" custRadScaleRad="47199" custRadScaleInc="994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373608-0A36-4D6A-853E-C429A7D48DA4}" type="pres">
      <dgm:prSet presAssocID="{7DDF18C6-16A3-430F-BB19-E3EEA1C44435}" presName="Name9" presStyleLbl="parChTrans1D2" presStyleIdx="2" presStyleCnt="3"/>
      <dgm:spPr/>
      <dgm:t>
        <a:bodyPr/>
        <a:lstStyle/>
        <a:p>
          <a:endParaRPr lang="ru-RU"/>
        </a:p>
      </dgm:t>
    </dgm:pt>
    <dgm:pt modelId="{82289FEB-56D9-44F9-8DC6-ACBBC9AADC44}" type="pres">
      <dgm:prSet presAssocID="{7DDF18C6-16A3-430F-BB19-E3EEA1C44435}" presName="connTx" presStyleLbl="parChTrans1D2" presStyleIdx="2" presStyleCnt="3"/>
      <dgm:spPr/>
      <dgm:t>
        <a:bodyPr/>
        <a:lstStyle/>
        <a:p>
          <a:endParaRPr lang="ru-RU"/>
        </a:p>
      </dgm:t>
    </dgm:pt>
    <dgm:pt modelId="{CC851ED7-47B0-4DBB-AFD5-6BCAAF67388B}" type="pres">
      <dgm:prSet presAssocID="{771514E6-74F0-4314-A46F-7641BDF58571}" presName="node" presStyleLbl="node1" presStyleIdx="2" presStyleCnt="3" custScaleX="123299" custScaleY="116228" custRadScaleRad="214767" custRadScaleInc="-2427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716E0F-DCB0-42BD-AAD8-45F256C2B808}" type="presOf" srcId="{BE4F8AF9-1A10-472B-9E51-3B1E86D82BD5}" destId="{8F2BAAA1-07C7-404E-8632-E7B43BD69291}" srcOrd="1" destOrd="0" presId="urn:microsoft.com/office/officeart/2005/8/layout/radial1"/>
    <dgm:cxn modelId="{757C2833-829F-4D12-A690-0B9F8D9E5EFF}" type="presOf" srcId="{814911A0-076D-40E6-A822-006EAFAE9FD1}" destId="{509DAD5B-BE52-41D8-B7E4-D32CCEE9D3B7}" srcOrd="1" destOrd="0" presId="urn:microsoft.com/office/officeart/2005/8/layout/radial1"/>
    <dgm:cxn modelId="{173BCB92-A705-4171-B34F-07930B3719E2}" type="presOf" srcId="{7DDF18C6-16A3-430F-BB19-E3EEA1C44435}" destId="{05373608-0A36-4D6A-853E-C429A7D48DA4}" srcOrd="0" destOrd="0" presId="urn:microsoft.com/office/officeart/2005/8/layout/radial1"/>
    <dgm:cxn modelId="{56EC3DB1-48E2-4FB8-AD65-FC5FF0F1AAA3}" srcId="{F3CD81C3-D36D-4630-A9AA-B55B428497FC}" destId="{771514E6-74F0-4314-A46F-7641BDF58571}" srcOrd="2" destOrd="0" parTransId="{7DDF18C6-16A3-430F-BB19-E3EEA1C44435}" sibTransId="{F09854F3-D7B1-477A-92C1-7BC1E53250F4}"/>
    <dgm:cxn modelId="{C6EDF9C6-61F0-40BA-B2F3-6753C3EF4A4E}" type="presOf" srcId="{F3CD81C3-D36D-4630-A9AA-B55B428497FC}" destId="{EED1594D-C8E7-4115-A511-826E9D83A7F8}" srcOrd="0" destOrd="0" presId="urn:microsoft.com/office/officeart/2005/8/layout/radial1"/>
    <dgm:cxn modelId="{70F98533-1384-49A6-8A90-32DD43C727C3}" type="presOf" srcId="{7DDF18C6-16A3-430F-BB19-E3EEA1C44435}" destId="{82289FEB-56D9-44F9-8DC6-ACBBC9AADC44}" srcOrd="1" destOrd="0" presId="urn:microsoft.com/office/officeart/2005/8/layout/radial1"/>
    <dgm:cxn modelId="{F510B983-585B-4DC4-AF85-A1F62428E120}" type="presOf" srcId="{8AF23193-9B8C-4C19-9F00-A77DC2BEB4DC}" destId="{14C7B923-8C64-4670-8F60-358DC96C13F2}" srcOrd="0" destOrd="0" presId="urn:microsoft.com/office/officeart/2005/8/layout/radial1"/>
    <dgm:cxn modelId="{07C3AB40-3676-453E-B0FE-3A59AD165F1D}" type="presOf" srcId="{BE4F8AF9-1A10-472B-9E51-3B1E86D82BD5}" destId="{071E5B61-AD2B-4605-A4E9-73CB21286839}" srcOrd="0" destOrd="0" presId="urn:microsoft.com/office/officeart/2005/8/layout/radial1"/>
    <dgm:cxn modelId="{68D5EB25-575D-49E1-A359-7577B52D4507}" srcId="{8AF23193-9B8C-4C19-9F00-A77DC2BEB4DC}" destId="{F3CD81C3-D36D-4630-A9AA-B55B428497FC}" srcOrd="0" destOrd="0" parTransId="{68F42FAF-B477-42FB-8CB6-96AC70424BED}" sibTransId="{2964FFD8-079A-45A7-8CFE-C0527BDCC99B}"/>
    <dgm:cxn modelId="{01F6C95D-33E1-4304-8344-E1AFE05D1F53}" type="presOf" srcId="{814911A0-076D-40E6-A822-006EAFAE9FD1}" destId="{C7E00152-1476-4B9A-B240-347453DBBC39}" srcOrd="0" destOrd="0" presId="urn:microsoft.com/office/officeart/2005/8/layout/radial1"/>
    <dgm:cxn modelId="{A7D938AE-307A-4723-8FB1-5B251A6F3550}" type="presOf" srcId="{4736017B-11A3-4568-AE2F-18E80F20165D}" destId="{BD61EEE4-C316-44B7-9E57-B4ADD2B17F9F}" srcOrd="0" destOrd="0" presId="urn:microsoft.com/office/officeart/2005/8/layout/radial1"/>
    <dgm:cxn modelId="{153EF07B-494E-4F1E-9D13-96E7600EB3B9}" type="presOf" srcId="{AF667085-2C66-4017-BCFA-C829D8F0BC91}" destId="{4B458956-A7D8-422E-B275-056FE4406367}" srcOrd="0" destOrd="0" presId="urn:microsoft.com/office/officeart/2005/8/layout/radial1"/>
    <dgm:cxn modelId="{29CC78A7-DF96-4B5A-8B5E-52B1A8CCFF44}" srcId="{F3CD81C3-D36D-4630-A9AA-B55B428497FC}" destId="{AF667085-2C66-4017-BCFA-C829D8F0BC91}" srcOrd="0" destOrd="0" parTransId="{814911A0-076D-40E6-A822-006EAFAE9FD1}" sibTransId="{F0B7E5C4-680E-42CB-A944-DDB10E9E2888}"/>
    <dgm:cxn modelId="{64246525-AC2A-4F41-BD12-BE6E5ED235E0}" srcId="{F3CD81C3-D36D-4630-A9AA-B55B428497FC}" destId="{4736017B-11A3-4568-AE2F-18E80F20165D}" srcOrd="1" destOrd="0" parTransId="{BE4F8AF9-1A10-472B-9E51-3B1E86D82BD5}" sibTransId="{8E25D515-3CE1-4057-AD31-9053EB216233}"/>
    <dgm:cxn modelId="{CD153010-B0BE-49C5-B105-0EE0101349BE}" type="presOf" srcId="{771514E6-74F0-4314-A46F-7641BDF58571}" destId="{CC851ED7-47B0-4DBB-AFD5-6BCAAF67388B}" srcOrd="0" destOrd="0" presId="urn:microsoft.com/office/officeart/2005/8/layout/radial1"/>
    <dgm:cxn modelId="{EED1B9F4-66C3-4FC6-8563-ABE8E7292BA3}" type="presParOf" srcId="{14C7B923-8C64-4670-8F60-358DC96C13F2}" destId="{EED1594D-C8E7-4115-A511-826E9D83A7F8}" srcOrd="0" destOrd="0" presId="urn:microsoft.com/office/officeart/2005/8/layout/radial1"/>
    <dgm:cxn modelId="{D3E89828-9470-4AD1-A7D8-C7253CB02D18}" type="presParOf" srcId="{14C7B923-8C64-4670-8F60-358DC96C13F2}" destId="{C7E00152-1476-4B9A-B240-347453DBBC39}" srcOrd="1" destOrd="0" presId="urn:microsoft.com/office/officeart/2005/8/layout/radial1"/>
    <dgm:cxn modelId="{35ADC51F-3856-45C0-BFE4-F8A6DF2BE32E}" type="presParOf" srcId="{C7E00152-1476-4B9A-B240-347453DBBC39}" destId="{509DAD5B-BE52-41D8-B7E4-D32CCEE9D3B7}" srcOrd="0" destOrd="0" presId="urn:microsoft.com/office/officeart/2005/8/layout/radial1"/>
    <dgm:cxn modelId="{502A301E-AF09-4195-B254-D316F403724C}" type="presParOf" srcId="{14C7B923-8C64-4670-8F60-358DC96C13F2}" destId="{4B458956-A7D8-422E-B275-056FE4406367}" srcOrd="2" destOrd="0" presId="urn:microsoft.com/office/officeart/2005/8/layout/radial1"/>
    <dgm:cxn modelId="{7D1ADB65-8E5A-4FBD-A244-811CD7B4C07A}" type="presParOf" srcId="{14C7B923-8C64-4670-8F60-358DC96C13F2}" destId="{071E5B61-AD2B-4605-A4E9-73CB21286839}" srcOrd="3" destOrd="0" presId="urn:microsoft.com/office/officeart/2005/8/layout/radial1"/>
    <dgm:cxn modelId="{7C797A25-FA73-4B26-92BA-054210547973}" type="presParOf" srcId="{071E5B61-AD2B-4605-A4E9-73CB21286839}" destId="{8F2BAAA1-07C7-404E-8632-E7B43BD69291}" srcOrd="0" destOrd="0" presId="urn:microsoft.com/office/officeart/2005/8/layout/radial1"/>
    <dgm:cxn modelId="{06F977B4-E283-47C6-B19A-600A9D7D55FB}" type="presParOf" srcId="{14C7B923-8C64-4670-8F60-358DC96C13F2}" destId="{BD61EEE4-C316-44B7-9E57-B4ADD2B17F9F}" srcOrd="4" destOrd="0" presId="urn:microsoft.com/office/officeart/2005/8/layout/radial1"/>
    <dgm:cxn modelId="{706035A8-7BE7-4FF6-88D3-E1466D005E94}" type="presParOf" srcId="{14C7B923-8C64-4670-8F60-358DC96C13F2}" destId="{05373608-0A36-4D6A-853E-C429A7D48DA4}" srcOrd="5" destOrd="0" presId="urn:microsoft.com/office/officeart/2005/8/layout/radial1"/>
    <dgm:cxn modelId="{FAB2DCFD-AA7C-4B79-B677-F17A5093782C}" type="presParOf" srcId="{05373608-0A36-4D6A-853E-C429A7D48DA4}" destId="{82289FEB-56D9-44F9-8DC6-ACBBC9AADC44}" srcOrd="0" destOrd="0" presId="urn:microsoft.com/office/officeart/2005/8/layout/radial1"/>
    <dgm:cxn modelId="{9B997084-8244-4D29-969E-F15FEF4D7D1A}" type="presParOf" srcId="{14C7B923-8C64-4670-8F60-358DC96C13F2}" destId="{CC851ED7-47B0-4DBB-AFD5-6BCAAF67388B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D1F15-5D5A-4430-A855-C76E50E51E42}">
      <dsp:nvSpPr>
        <dsp:cNvPr id="0" name=""/>
        <dsp:cNvSpPr/>
      </dsp:nvSpPr>
      <dsp:spPr>
        <a:xfrm>
          <a:off x="-6174978" y="-944995"/>
          <a:ext cx="7352753" cy="7352753"/>
        </a:xfrm>
        <a:prstGeom prst="blockArc">
          <a:avLst>
            <a:gd name="adj1" fmla="val 18900000"/>
            <a:gd name="adj2" fmla="val 2700000"/>
            <a:gd name="adj3" fmla="val 294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282E1-4565-4A17-8095-7AFD756B1AC4}">
      <dsp:nvSpPr>
        <dsp:cNvPr id="0" name=""/>
        <dsp:cNvSpPr/>
      </dsp:nvSpPr>
      <dsp:spPr>
        <a:xfrm>
          <a:off x="758231" y="534531"/>
          <a:ext cx="10443982" cy="109255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67214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2.1 Классификация ассортимента пушно-меховых изделий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8231" y="534531"/>
        <a:ext cx="10443982" cy="1092552"/>
      </dsp:txXfrm>
    </dsp:sp>
    <dsp:sp modelId="{C7628E09-A5D0-43AC-834B-E8990AEC2BF8}">
      <dsp:nvSpPr>
        <dsp:cNvPr id="0" name=""/>
        <dsp:cNvSpPr/>
      </dsp:nvSpPr>
      <dsp:spPr>
        <a:xfrm>
          <a:off x="75386" y="409707"/>
          <a:ext cx="1365690" cy="13656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DCE2209-4026-4663-9E16-F6F943AE60FC}">
      <dsp:nvSpPr>
        <dsp:cNvPr id="0" name=""/>
        <dsp:cNvSpPr/>
      </dsp:nvSpPr>
      <dsp:spPr>
        <a:xfrm>
          <a:off x="1155374" y="2185105"/>
          <a:ext cx="10046839" cy="109255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67214" tIns="71120" rIns="71120" bIns="71120" numCol="1" spcCol="1270" anchor="ctr" anchorCtr="0">
          <a:noAutofit/>
        </a:bodyPr>
        <a:lstStyle/>
        <a:p>
          <a:pPr marL="533400" lvl="0" indent="-53340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2.2 Характеристика ассортимента пушно-меховых изделий по группам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55374" y="2185105"/>
        <a:ext cx="10046839" cy="1092552"/>
      </dsp:txXfrm>
    </dsp:sp>
    <dsp:sp modelId="{D8C08CC5-7E6B-489C-A2C2-DE7D1712E0E5}">
      <dsp:nvSpPr>
        <dsp:cNvPr id="0" name=""/>
        <dsp:cNvSpPr/>
      </dsp:nvSpPr>
      <dsp:spPr>
        <a:xfrm>
          <a:off x="472528" y="2048536"/>
          <a:ext cx="1365690" cy="13656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B7F32B7-3E7F-43B1-95FF-1D8E3F8AC920}">
      <dsp:nvSpPr>
        <dsp:cNvPr id="0" name=""/>
        <dsp:cNvSpPr/>
      </dsp:nvSpPr>
      <dsp:spPr>
        <a:xfrm>
          <a:off x="758231" y="3823934"/>
          <a:ext cx="10443982" cy="109255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67214" tIns="71120" rIns="71120" bIns="71120" numCol="1" spcCol="1270" anchor="ctr" anchorCtr="0">
          <a:noAutofit/>
        </a:bodyPr>
        <a:lstStyle/>
        <a:p>
          <a:pPr marL="533400" lvl="0" indent="-53340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2.3 Классификация и характеристика ассортимента овчинно-шубных изделий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8231" y="3823934"/>
        <a:ext cx="10443982" cy="1092552"/>
      </dsp:txXfrm>
    </dsp:sp>
    <dsp:sp modelId="{142B126A-5E24-4482-9053-4776CADE2D41}">
      <dsp:nvSpPr>
        <dsp:cNvPr id="0" name=""/>
        <dsp:cNvSpPr/>
      </dsp:nvSpPr>
      <dsp:spPr>
        <a:xfrm>
          <a:off x="75386" y="3687365"/>
          <a:ext cx="1365690" cy="13656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985EC3-0C9F-4727-BA9A-74B7369F31E0}">
      <dsp:nvSpPr>
        <dsp:cNvPr id="0" name=""/>
        <dsp:cNvSpPr/>
      </dsp:nvSpPr>
      <dsp:spPr>
        <a:xfrm>
          <a:off x="9547885" y="1764174"/>
          <a:ext cx="91440" cy="54830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2588"/>
              </a:lnTo>
              <a:lnTo>
                <a:pt x="78261" y="392588"/>
              </a:lnTo>
              <a:lnTo>
                <a:pt x="78261" y="548301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90CCD0-D670-4415-A45A-98012660C251}">
      <dsp:nvSpPr>
        <dsp:cNvPr id="0" name=""/>
        <dsp:cNvSpPr/>
      </dsp:nvSpPr>
      <dsp:spPr>
        <a:xfrm>
          <a:off x="5296723" y="595275"/>
          <a:ext cx="4296881" cy="5319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6247"/>
              </a:lnTo>
              <a:lnTo>
                <a:pt x="4296881" y="376247"/>
              </a:lnTo>
              <a:lnTo>
                <a:pt x="4296881" y="531960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C764C4-F84F-4E97-A631-D1DFA1930B43}">
      <dsp:nvSpPr>
        <dsp:cNvPr id="0" name=""/>
        <dsp:cNvSpPr/>
      </dsp:nvSpPr>
      <dsp:spPr>
        <a:xfrm>
          <a:off x="5440212" y="1763726"/>
          <a:ext cx="1564866" cy="5487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3036"/>
              </a:lnTo>
              <a:lnTo>
                <a:pt x="1564866" y="393036"/>
              </a:lnTo>
              <a:lnTo>
                <a:pt x="1564866" y="548749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A3B394-ED58-47CC-92CD-41719C3C64FF}">
      <dsp:nvSpPr>
        <dsp:cNvPr id="0" name=""/>
        <dsp:cNvSpPr/>
      </dsp:nvSpPr>
      <dsp:spPr>
        <a:xfrm>
          <a:off x="4950693" y="1763726"/>
          <a:ext cx="489518" cy="548749"/>
        </a:xfrm>
        <a:custGeom>
          <a:avLst/>
          <a:gdLst/>
          <a:ahLst/>
          <a:cxnLst/>
          <a:rect l="0" t="0" r="0" b="0"/>
          <a:pathLst>
            <a:path>
              <a:moveTo>
                <a:pt x="489518" y="0"/>
              </a:moveTo>
              <a:lnTo>
                <a:pt x="489518" y="393036"/>
              </a:lnTo>
              <a:lnTo>
                <a:pt x="0" y="393036"/>
              </a:lnTo>
              <a:lnTo>
                <a:pt x="0" y="548749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FEC098-FAED-43B6-9321-4D40D5A88F24}">
      <dsp:nvSpPr>
        <dsp:cNvPr id="0" name=""/>
        <dsp:cNvSpPr/>
      </dsp:nvSpPr>
      <dsp:spPr>
        <a:xfrm>
          <a:off x="5296723" y="595275"/>
          <a:ext cx="143488" cy="5315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5799"/>
              </a:lnTo>
              <a:lnTo>
                <a:pt x="143488" y="375799"/>
              </a:lnTo>
              <a:lnTo>
                <a:pt x="143488" y="531512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928B52-4BB4-4BB4-8235-84F935A9C98B}">
      <dsp:nvSpPr>
        <dsp:cNvPr id="0" name=""/>
        <dsp:cNvSpPr/>
      </dsp:nvSpPr>
      <dsp:spPr>
        <a:xfrm>
          <a:off x="1450605" y="1774613"/>
          <a:ext cx="1445702" cy="5378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2149"/>
              </a:lnTo>
              <a:lnTo>
                <a:pt x="1445702" y="382149"/>
              </a:lnTo>
              <a:lnTo>
                <a:pt x="1445702" y="537862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6F1D13-A00B-4AEB-9CF7-9E5CDC85B016}">
      <dsp:nvSpPr>
        <dsp:cNvPr id="0" name=""/>
        <dsp:cNvSpPr/>
      </dsp:nvSpPr>
      <dsp:spPr>
        <a:xfrm>
          <a:off x="841923" y="1774613"/>
          <a:ext cx="608682" cy="537862"/>
        </a:xfrm>
        <a:custGeom>
          <a:avLst/>
          <a:gdLst/>
          <a:ahLst/>
          <a:cxnLst/>
          <a:rect l="0" t="0" r="0" b="0"/>
          <a:pathLst>
            <a:path>
              <a:moveTo>
                <a:pt x="608682" y="0"/>
              </a:moveTo>
              <a:lnTo>
                <a:pt x="608682" y="382149"/>
              </a:lnTo>
              <a:lnTo>
                <a:pt x="0" y="382149"/>
              </a:lnTo>
              <a:lnTo>
                <a:pt x="0" y="537862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00D6B8-4783-4CD6-9328-38B4AEC9A3CA}">
      <dsp:nvSpPr>
        <dsp:cNvPr id="0" name=""/>
        <dsp:cNvSpPr/>
      </dsp:nvSpPr>
      <dsp:spPr>
        <a:xfrm>
          <a:off x="1450605" y="595275"/>
          <a:ext cx="3846118" cy="542399"/>
        </a:xfrm>
        <a:custGeom>
          <a:avLst/>
          <a:gdLst/>
          <a:ahLst/>
          <a:cxnLst/>
          <a:rect l="0" t="0" r="0" b="0"/>
          <a:pathLst>
            <a:path>
              <a:moveTo>
                <a:pt x="3846118" y="0"/>
              </a:moveTo>
              <a:lnTo>
                <a:pt x="3846118" y="386685"/>
              </a:lnTo>
              <a:lnTo>
                <a:pt x="0" y="386685"/>
              </a:lnTo>
              <a:lnTo>
                <a:pt x="0" y="542399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22B3CA-8F03-484B-BB35-548178A3176B}">
      <dsp:nvSpPr>
        <dsp:cNvPr id="0" name=""/>
        <dsp:cNvSpPr/>
      </dsp:nvSpPr>
      <dsp:spPr>
        <a:xfrm>
          <a:off x="3467468" y="-23775"/>
          <a:ext cx="3658510" cy="619050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C19C9C-0438-4329-B7A3-98ABBB3DA0F3}">
      <dsp:nvSpPr>
        <dsp:cNvPr id="0" name=""/>
        <dsp:cNvSpPr/>
      </dsp:nvSpPr>
      <dsp:spPr>
        <a:xfrm>
          <a:off x="3654230" y="153649"/>
          <a:ext cx="3658510" cy="6190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 виду полуфабриката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72361" y="171780"/>
        <a:ext cx="3622248" cy="582788"/>
      </dsp:txXfrm>
    </dsp:sp>
    <dsp:sp modelId="{B408E73A-3E00-488D-BA78-054706103BFD}">
      <dsp:nvSpPr>
        <dsp:cNvPr id="0" name=""/>
        <dsp:cNvSpPr/>
      </dsp:nvSpPr>
      <dsp:spPr>
        <a:xfrm>
          <a:off x="-186762" y="1137674"/>
          <a:ext cx="3274736" cy="636938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88ABB6-4744-4934-8BCF-03A71216FEA7}">
      <dsp:nvSpPr>
        <dsp:cNvPr id="0" name=""/>
        <dsp:cNvSpPr/>
      </dsp:nvSpPr>
      <dsp:spPr>
        <a:xfrm>
          <a:off x="0" y="1315098"/>
          <a:ext cx="3274736" cy="6369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пушного полуфабриката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655" y="1333753"/>
        <a:ext cx="3237426" cy="599628"/>
      </dsp:txXfrm>
    </dsp:sp>
    <dsp:sp modelId="{02F73D9B-F886-4C13-A4BA-5B7633F62DD9}">
      <dsp:nvSpPr>
        <dsp:cNvPr id="0" name=""/>
        <dsp:cNvSpPr/>
      </dsp:nvSpPr>
      <dsp:spPr>
        <a:xfrm>
          <a:off x="1493" y="2312476"/>
          <a:ext cx="1680860" cy="1067346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0025E3-26E4-40DC-AA28-6449AA28CA89}">
      <dsp:nvSpPr>
        <dsp:cNvPr id="0" name=""/>
        <dsp:cNvSpPr/>
      </dsp:nvSpPr>
      <dsp:spPr>
        <a:xfrm>
          <a:off x="188255" y="2489900"/>
          <a:ext cx="1680860" cy="10673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Зимних видов (песец, норка, куница, лисица, волк и др.)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9516" y="2521161"/>
        <a:ext cx="1618338" cy="1004824"/>
      </dsp:txXfrm>
    </dsp:sp>
    <dsp:sp modelId="{4DCD0FF7-01BF-4829-8967-FD2F602EE321}">
      <dsp:nvSpPr>
        <dsp:cNvPr id="0" name=""/>
        <dsp:cNvSpPr/>
      </dsp:nvSpPr>
      <dsp:spPr>
        <a:xfrm>
          <a:off x="2055878" y="2312476"/>
          <a:ext cx="1680860" cy="1067346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5B79EA-C91F-4941-92A1-B78204D67A96}">
      <dsp:nvSpPr>
        <dsp:cNvPr id="0" name=""/>
        <dsp:cNvSpPr/>
      </dsp:nvSpPr>
      <dsp:spPr>
        <a:xfrm>
          <a:off x="2242640" y="2489900"/>
          <a:ext cx="1680860" cy="10673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Весенних видов (суслик, сурок, крот, бурундук и др.)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73901" y="2521161"/>
        <a:ext cx="1618338" cy="1004824"/>
      </dsp:txXfrm>
    </dsp:sp>
    <dsp:sp modelId="{E67D43BE-9170-4AD0-B2B5-7D63B4182AD5}">
      <dsp:nvSpPr>
        <dsp:cNvPr id="0" name=""/>
        <dsp:cNvSpPr/>
      </dsp:nvSpPr>
      <dsp:spPr>
        <a:xfrm>
          <a:off x="3802844" y="1126787"/>
          <a:ext cx="3274736" cy="636938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C434BA-E846-4CE1-AC37-E14FA2A40ACE}">
      <dsp:nvSpPr>
        <dsp:cNvPr id="0" name=""/>
        <dsp:cNvSpPr/>
      </dsp:nvSpPr>
      <dsp:spPr>
        <a:xfrm>
          <a:off x="3989606" y="1304211"/>
          <a:ext cx="3274736" cy="6369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мехового полуфабриката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08261" y="1322866"/>
        <a:ext cx="3237426" cy="599628"/>
      </dsp:txXfrm>
    </dsp:sp>
    <dsp:sp modelId="{F9DEC152-2639-4433-8EF0-2F28C9608EA6}">
      <dsp:nvSpPr>
        <dsp:cNvPr id="0" name=""/>
        <dsp:cNvSpPr/>
      </dsp:nvSpPr>
      <dsp:spPr>
        <a:xfrm>
          <a:off x="4110263" y="2312476"/>
          <a:ext cx="1680860" cy="1067346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51F042-FB9A-4BF5-ADBC-97BE455E8E13}">
      <dsp:nvSpPr>
        <dsp:cNvPr id="0" name=""/>
        <dsp:cNvSpPr/>
      </dsp:nvSpPr>
      <dsp:spPr>
        <a:xfrm>
          <a:off x="4297025" y="2489900"/>
          <a:ext cx="1680860" cy="10673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Зимних видов (кролик, кошка, собака, овчина меховая)</a:t>
          </a:r>
        </a:p>
      </dsp:txBody>
      <dsp:txXfrm>
        <a:off x="4328286" y="2521161"/>
        <a:ext cx="1618338" cy="1004824"/>
      </dsp:txXfrm>
    </dsp:sp>
    <dsp:sp modelId="{29FBEB0E-D8F9-45A8-AE5E-506625A216AE}">
      <dsp:nvSpPr>
        <dsp:cNvPr id="0" name=""/>
        <dsp:cNvSpPr/>
      </dsp:nvSpPr>
      <dsp:spPr>
        <a:xfrm>
          <a:off x="6164648" y="2312476"/>
          <a:ext cx="1680860" cy="1067346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BF37B9-14F5-4CE3-8BDC-40FF74FC2D66}">
      <dsp:nvSpPr>
        <dsp:cNvPr id="0" name=""/>
        <dsp:cNvSpPr/>
      </dsp:nvSpPr>
      <dsp:spPr>
        <a:xfrm>
          <a:off x="6351410" y="2489900"/>
          <a:ext cx="1680860" cy="10673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Весенних видов (каракуль, каракульча, козлик, опоек и др.)</a:t>
          </a:r>
        </a:p>
      </dsp:txBody>
      <dsp:txXfrm>
        <a:off x="6382671" y="2521161"/>
        <a:ext cx="1618338" cy="1004824"/>
      </dsp:txXfrm>
    </dsp:sp>
    <dsp:sp modelId="{22934339-29E9-4896-90D4-D8A0C6078C3D}">
      <dsp:nvSpPr>
        <dsp:cNvPr id="0" name=""/>
        <dsp:cNvSpPr/>
      </dsp:nvSpPr>
      <dsp:spPr>
        <a:xfrm>
          <a:off x="7956237" y="1127235"/>
          <a:ext cx="3274736" cy="636938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ED662F-CBF0-4875-B46A-01113D89418F}">
      <dsp:nvSpPr>
        <dsp:cNvPr id="0" name=""/>
        <dsp:cNvSpPr/>
      </dsp:nvSpPr>
      <dsp:spPr>
        <a:xfrm>
          <a:off x="8142999" y="1304659"/>
          <a:ext cx="3274736" cy="6369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шкур морских животных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61654" y="1323314"/>
        <a:ext cx="3237426" cy="599628"/>
      </dsp:txXfrm>
    </dsp:sp>
    <dsp:sp modelId="{94DA284B-BAF5-45F8-AF7E-3FDAD854506F}">
      <dsp:nvSpPr>
        <dsp:cNvPr id="0" name=""/>
        <dsp:cNvSpPr/>
      </dsp:nvSpPr>
      <dsp:spPr>
        <a:xfrm>
          <a:off x="8785717" y="2312476"/>
          <a:ext cx="1680860" cy="1067346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7F77EA-2DBE-4E67-A042-5249B27A6FC6}">
      <dsp:nvSpPr>
        <dsp:cNvPr id="0" name=""/>
        <dsp:cNvSpPr/>
      </dsp:nvSpPr>
      <dsp:spPr>
        <a:xfrm>
          <a:off x="8972479" y="2489900"/>
          <a:ext cx="1680860" cy="10673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Морской котик и тюлень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03740" y="2521161"/>
        <a:ext cx="1618338" cy="10048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D1594D-C8E7-4115-A511-826E9D83A7F8}">
      <dsp:nvSpPr>
        <dsp:cNvPr id="0" name=""/>
        <dsp:cNvSpPr/>
      </dsp:nvSpPr>
      <dsp:spPr>
        <a:xfrm>
          <a:off x="1193916" y="336474"/>
          <a:ext cx="4166752" cy="953357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Основные размерные признаки одежды</a:t>
          </a:r>
          <a:endParaRPr lang="ru-RU" sz="23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04123" y="476090"/>
        <a:ext cx="2946338" cy="674125"/>
      </dsp:txXfrm>
    </dsp:sp>
    <dsp:sp modelId="{C7E00152-1476-4B9A-B240-347453DBBC39}">
      <dsp:nvSpPr>
        <dsp:cNvPr id="0" name=""/>
        <dsp:cNvSpPr/>
      </dsp:nvSpPr>
      <dsp:spPr>
        <a:xfrm rot="8957288">
          <a:off x="2003798" y="1388896"/>
          <a:ext cx="564247" cy="26335"/>
        </a:xfrm>
        <a:custGeom>
          <a:avLst/>
          <a:gdLst/>
          <a:ahLst/>
          <a:cxnLst/>
          <a:rect l="0" t="0" r="0" b="0"/>
          <a:pathLst>
            <a:path>
              <a:moveTo>
                <a:pt x="0" y="13167"/>
              </a:moveTo>
              <a:lnTo>
                <a:pt x="564247" y="13167"/>
              </a:lnTo>
            </a:path>
          </a:pathLst>
        </a:custGeom>
        <a:noFill/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271816" y="1387957"/>
        <a:ext cx="28212" cy="28212"/>
      </dsp:txXfrm>
    </dsp:sp>
    <dsp:sp modelId="{4B458956-A7D8-422E-B275-056FE4406367}">
      <dsp:nvSpPr>
        <dsp:cNvPr id="0" name=""/>
        <dsp:cNvSpPr/>
      </dsp:nvSpPr>
      <dsp:spPr>
        <a:xfrm>
          <a:off x="960128" y="1321507"/>
          <a:ext cx="1186758" cy="1031275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Рост 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33925" y="1472534"/>
        <a:ext cx="839164" cy="729221"/>
      </dsp:txXfrm>
    </dsp:sp>
    <dsp:sp modelId="{071E5B61-AD2B-4605-A4E9-73CB21286839}">
      <dsp:nvSpPr>
        <dsp:cNvPr id="0" name=""/>
        <dsp:cNvSpPr/>
      </dsp:nvSpPr>
      <dsp:spPr>
        <a:xfrm rot="5677645">
          <a:off x="2978051" y="1517003"/>
          <a:ext cx="482413" cy="26335"/>
        </a:xfrm>
        <a:custGeom>
          <a:avLst/>
          <a:gdLst/>
          <a:ahLst/>
          <a:cxnLst/>
          <a:rect l="0" t="0" r="0" b="0"/>
          <a:pathLst>
            <a:path>
              <a:moveTo>
                <a:pt x="0" y="13167"/>
              </a:moveTo>
              <a:lnTo>
                <a:pt x="482413" y="13167"/>
              </a:lnTo>
            </a:path>
          </a:pathLst>
        </a:custGeom>
        <a:noFill/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207197" y="1518110"/>
        <a:ext cx="24120" cy="24120"/>
      </dsp:txXfrm>
    </dsp:sp>
    <dsp:sp modelId="{BD61EEE4-C316-44B7-9E57-B4ADD2B17F9F}">
      <dsp:nvSpPr>
        <dsp:cNvPr id="0" name=""/>
        <dsp:cNvSpPr/>
      </dsp:nvSpPr>
      <dsp:spPr>
        <a:xfrm>
          <a:off x="2564786" y="1769320"/>
          <a:ext cx="1186758" cy="1031275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Размер 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38583" y="1920347"/>
        <a:ext cx="839164" cy="729221"/>
      </dsp:txXfrm>
    </dsp:sp>
    <dsp:sp modelId="{05373608-0A36-4D6A-853E-C429A7D48DA4}">
      <dsp:nvSpPr>
        <dsp:cNvPr id="0" name=""/>
        <dsp:cNvSpPr/>
      </dsp:nvSpPr>
      <dsp:spPr>
        <a:xfrm rot="2092389">
          <a:off x="3882269" y="1395782"/>
          <a:ext cx="499863" cy="26335"/>
        </a:xfrm>
        <a:custGeom>
          <a:avLst/>
          <a:gdLst/>
          <a:ahLst/>
          <a:cxnLst/>
          <a:rect l="0" t="0" r="0" b="0"/>
          <a:pathLst>
            <a:path>
              <a:moveTo>
                <a:pt x="0" y="13167"/>
              </a:moveTo>
              <a:lnTo>
                <a:pt x="499863" y="13167"/>
              </a:lnTo>
            </a:path>
          </a:pathLst>
        </a:custGeom>
        <a:noFill/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19704" y="1396453"/>
        <a:ext cx="24993" cy="24993"/>
      </dsp:txXfrm>
    </dsp:sp>
    <dsp:sp modelId="{CC851ED7-47B0-4DBB-AFD5-6BCAAF67388B}">
      <dsp:nvSpPr>
        <dsp:cNvPr id="0" name=""/>
        <dsp:cNvSpPr/>
      </dsp:nvSpPr>
      <dsp:spPr>
        <a:xfrm>
          <a:off x="4206773" y="1358816"/>
          <a:ext cx="1186758" cy="1031275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Полнота 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80570" y="1509843"/>
        <a:ext cx="839164" cy="72922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D1594D-C8E7-4115-A511-826E9D83A7F8}">
      <dsp:nvSpPr>
        <dsp:cNvPr id="0" name=""/>
        <dsp:cNvSpPr/>
      </dsp:nvSpPr>
      <dsp:spPr>
        <a:xfrm>
          <a:off x="2886077" y="304031"/>
          <a:ext cx="5629276" cy="1577601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Фасон одежды определяется следующими </a:t>
          </a:r>
          <a:r>
            <a:rPr lang="ru-RU" sz="2600" u="sng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показателями</a:t>
          </a:r>
          <a:endParaRPr lang="ru-RU" sz="2600" u="sng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10465" y="535065"/>
        <a:ext cx="3980500" cy="1115533"/>
      </dsp:txXfrm>
    </dsp:sp>
    <dsp:sp modelId="{C7E00152-1476-4B9A-B240-347453DBBC39}">
      <dsp:nvSpPr>
        <dsp:cNvPr id="0" name=""/>
        <dsp:cNvSpPr/>
      </dsp:nvSpPr>
      <dsp:spPr>
        <a:xfrm rot="9496270">
          <a:off x="2884072" y="1957827"/>
          <a:ext cx="1241719" cy="20187"/>
        </a:xfrm>
        <a:custGeom>
          <a:avLst/>
          <a:gdLst/>
          <a:ahLst/>
          <a:cxnLst/>
          <a:rect l="0" t="0" r="0" b="0"/>
          <a:pathLst>
            <a:path>
              <a:moveTo>
                <a:pt x="0" y="10093"/>
              </a:moveTo>
              <a:lnTo>
                <a:pt x="1241719" y="10093"/>
              </a:lnTo>
            </a:path>
          </a:pathLst>
        </a:custGeom>
        <a:noFill/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473889" y="1936878"/>
        <a:ext cx="62085" cy="62085"/>
      </dsp:txXfrm>
    </dsp:sp>
    <dsp:sp modelId="{4B458956-A7D8-422E-B275-056FE4406367}">
      <dsp:nvSpPr>
        <dsp:cNvPr id="0" name=""/>
        <dsp:cNvSpPr/>
      </dsp:nvSpPr>
      <dsp:spPr>
        <a:xfrm>
          <a:off x="1418242" y="1730655"/>
          <a:ext cx="1569530" cy="1512248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Силуэт </a:t>
          </a:r>
          <a:endParaRPr lang="ru-RU" sz="21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48094" y="1952119"/>
        <a:ext cx="1109826" cy="1069320"/>
      </dsp:txXfrm>
    </dsp:sp>
    <dsp:sp modelId="{071E5B61-AD2B-4605-A4E9-73CB21286839}">
      <dsp:nvSpPr>
        <dsp:cNvPr id="0" name=""/>
        <dsp:cNvSpPr/>
      </dsp:nvSpPr>
      <dsp:spPr>
        <a:xfrm rot="5436754">
          <a:off x="5428225" y="2132784"/>
          <a:ext cx="522526" cy="20187"/>
        </a:xfrm>
        <a:custGeom>
          <a:avLst/>
          <a:gdLst/>
          <a:ahLst/>
          <a:cxnLst/>
          <a:rect l="0" t="0" r="0" b="0"/>
          <a:pathLst>
            <a:path>
              <a:moveTo>
                <a:pt x="0" y="10093"/>
              </a:moveTo>
              <a:lnTo>
                <a:pt x="522526" y="10093"/>
              </a:lnTo>
            </a:path>
          </a:pathLst>
        </a:custGeom>
        <a:noFill/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5676425" y="2129814"/>
        <a:ext cx="26126" cy="26126"/>
      </dsp:txXfrm>
    </dsp:sp>
    <dsp:sp modelId="{BD61EEE4-C316-44B7-9E57-B4ADD2B17F9F}">
      <dsp:nvSpPr>
        <dsp:cNvPr id="0" name=""/>
        <dsp:cNvSpPr/>
      </dsp:nvSpPr>
      <dsp:spPr>
        <a:xfrm>
          <a:off x="4894513" y="2404095"/>
          <a:ext cx="1569530" cy="1387448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Форма </a:t>
          </a:r>
          <a:endParaRPr lang="ru-RU" sz="21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24365" y="2607282"/>
        <a:ext cx="1109826" cy="981074"/>
      </dsp:txXfrm>
    </dsp:sp>
    <dsp:sp modelId="{05373608-0A36-4D6A-853E-C429A7D48DA4}">
      <dsp:nvSpPr>
        <dsp:cNvPr id="0" name=""/>
        <dsp:cNvSpPr/>
      </dsp:nvSpPr>
      <dsp:spPr>
        <a:xfrm rot="1377163">
          <a:off x="7200067" y="2006141"/>
          <a:ext cx="1362099" cy="20187"/>
        </a:xfrm>
        <a:custGeom>
          <a:avLst/>
          <a:gdLst/>
          <a:ahLst/>
          <a:cxnLst/>
          <a:rect l="0" t="0" r="0" b="0"/>
          <a:pathLst>
            <a:path>
              <a:moveTo>
                <a:pt x="0" y="10093"/>
              </a:moveTo>
              <a:lnTo>
                <a:pt x="1362099" y="10093"/>
              </a:lnTo>
            </a:path>
          </a:pathLst>
        </a:custGeom>
        <a:noFill/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847064" y="1982182"/>
        <a:ext cx="68104" cy="68104"/>
      </dsp:txXfrm>
    </dsp:sp>
    <dsp:sp modelId="{CC851ED7-47B0-4DBB-AFD5-6BCAAF67388B}">
      <dsp:nvSpPr>
        <dsp:cNvPr id="0" name=""/>
        <dsp:cNvSpPr/>
      </dsp:nvSpPr>
      <dsp:spPr>
        <a:xfrm>
          <a:off x="8439321" y="1845223"/>
          <a:ext cx="1569530" cy="1479520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Покрой </a:t>
          </a:r>
          <a:endParaRPr lang="ru-RU" sz="21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69173" y="2061894"/>
        <a:ext cx="1109826" cy="10461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B3EC5-21AB-4047-A8E4-484DDE95C22D}" type="datetimeFigureOut">
              <a:rPr lang="ru-RU" smtClean="0"/>
              <a:t>24.06.2020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95EB3-19A4-4000-8021-A7D093ED9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6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796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737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112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270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74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956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89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494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07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39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871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9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3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2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9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7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jpeg"/><Relationship Id="rId18" Type="http://schemas.openxmlformats.org/officeDocument/2006/relationships/image" Target="../media/image43.jpeg"/><Relationship Id="rId26" Type="http://schemas.openxmlformats.org/officeDocument/2006/relationships/image" Target="../media/image50.jpeg"/><Relationship Id="rId3" Type="http://schemas.openxmlformats.org/officeDocument/2006/relationships/image" Target="../media/image1.png"/><Relationship Id="rId21" Type="http://schemas.openxmlformats.org/officeDocument/2006/relationships/image" Target="../media/image46.jpeg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17" Type="http://schemas.openxmlformats.org/officeDocument/2006/relationships/image" Target="../media/image42.png"/><Relationship Id="rId25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1.jpeg"/><Relationship Id="rId20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24" Type="http://schemas.openxmlformats.org/officeDocument/2006/relationships/image" Target="../media/image48.jpeg"/><Relationship Id="rId5" Type="http://schemas.openxmlformats.org/officeDocument/2006/relationships/image" Target="../media/image30.jpeg"/><Relationship Id="rId15" Type="http://schemas.openxmlformats.org/officeDocument/2006/relationships/image" Target="../media/image40.jpeg"/><Relationship Id="rId23" Type="http://schemas.openxmlformats.org/officeDocument/2006/relationships/slide" Target="slide5.xml"/><Relationship Id="rId10" Type="http://schemas.openxmlformats.org/officeDocument/2006/relationships/image" Target="../media/image35.png"/><Relationship Id="rId19" Type="http://schemas.openxmlformats.org/officeDocument/2006/relationships/image" Target="../media/image44.jpeg"/><Relationship Id="rId4" Type="http://schemas.openxmlformats.org/officeDocument/2006/relationships/image" Target="../media/image29.jpeg"/><Relationship Id="rId9" Type="http://schemas.openxmlformats.org/officeDocument/2006/relationships/image" Target="../media/image34.png"/><Relationship Id="rId14" Type="http://schemas.openxmlformats.org/officeDocument/2006/relationships/image" Target="../media/image39.jpeg"/><Relationship Id="rId22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3" Type="http://schemas.openxmlformats.org/officeDocument/2006/relationships/image" Target="../media/image1.pn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jpeg"/><Relationship Id="rId18" Type="http://schemas.openxmlformats.org/officeDocument/2006/relationships/image" Target="../media/image75.jpeg"/><Relationship Id="rId26" Type="http://schemas.openxmlformats.org/officeDocument/2006/relationships/image" Target="../media/image83.jpeg"/><Relationship Id="rId39" Type="http://schemas.openxmlformats.org/officeDocument/2006/relationships/image" Target="../media/image96.jpeg"/><Relationship Id="rId3" Type="http://schemas.openxmlformats.org/officeDocument/2006/relationships/image" Target="../media/image1.png"/><Relationship Id="rId21" Type="http://schemas.openxmlformats.org/officeDocument/2006/relationships/image" Target="../media/image78.jpeg"/><Relationship Id="rId34" Type="http://schemas.openxmlformats.org/officeDocument/2006/relationships/image" Target="../media/image91.jpeg"/><Relationship Id="rId42" Type="http://schemas.openxmlformats.org/officeDocument/2006/relationships/image" Target="../media/image99.png"/><Relationship Id="rId7" Type="http://schemas.openxmlformats.org/officeDocument/2006/relationships/image" Target="../media/image64.jpeg"/><Relationship Id="rId12" Type="http://schemas.openxmlformats.org/officeDocument/2006/relationships/image" Target="../media/image69.jpeg"/><Relationship Id="rId17" Type="http://schemas.openxmlformats.org/officeDocument/2006/relationships/image" Target="../media/image74.jpeg"/><Relationship Id="rId25" Type="http://schemas.openxmlformats.org/officeDocument/2006/relationships/image" Target="../media/image82.jpeg"/><Relationship Id="rId33" Type="http://schemas.openxmlformats.org/officeDocument/2006/relationships/image" Target="../media/image90.jpeg"/><Relationship Id="rId38" Type="http://schemas.openxmlformats.org/officeDocument/2006/relationships/image" Target="../media/image95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3.jpeg"/><Relationship Id="rId20" Type="http://schemas.openxmlformats.org/officeDocument/2006/relationships/image" Target="../media/image77.jpeg"/><Relationship Id="rId29" Type="http://schemas.openxmlformats.org/officeDocument/2006/relationships/image" Target="../media/image86.jpeg"/><Relationship Id="rId41" Type="http://schemas.openxmlformats.org/officeDocument/2006/relationships/image" Target="../media/image9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24" Type="http://schemas.openxmlformats.org/officeDocument/2006/relationships/image" Target="../media/image81.jpeg"/><Relationship Id="rId32" Type="http://schemas.openxmlformats.org/officeDocument/2006/relationships/image" Target="../media/image89.jpeg"/><Relationship Id="rId37" Type="http://schemas.openxmlformats.org/officeDocument/2006/relationships/image" Target="../media/image94.jpeg"/><Relationship Id="rId40" Type="http://schemas.openxmlformats.org/officeDocument/2006/relationships/image" Target="../media/image97.jpeg"/><Relationship Id="rId5" Type="http://schemas.openxmlformats.org/officeDocument/2006/relationships/image" Target="../media/image62.jpeg"/><Relationship Id="rId15" Type="http://schemas.openxmlformats.org/officeDocument/2006/relationships/image" Target="../media/image72.jpeg"/><Relationship Id="rId23" Type="http://schemas.openxmlformats.org/officeDocument/2006/relationships/image" Target="../media/image80.jpeg"/><Relationship Id="rId28" Type="http://schemas.openxmlformats.org/officeDocument/2006/relationships/image" Target="../media/image85.jpeg"/><Relationship Id="rId36" Type="http://schemas.openxmlformats.org/officeDocument/2006/relationships/image" Target="../media/image93.jpeg"/><Relationship Id="rId10" Type="http://schemas.openxmlformats.org/officeDocument/2006/relationships/image" Target="../media/image67.jpeg"/><Relationship Id="rId19" Type="http://schemas.openxmlformats.org/officeDocument/2006/relationships/image" Target="../media/image76.jpeg"/><Relationship Id="rId31" Type="http://schemas.openxmlformats.org/officeDocument/2006/relationships/image" Target="../media/image88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Relationship Id="rId14" Type="http://schemas.openxmlformats.org/officeDocument/2006/relationships/image" Target="../media/image71.jpeg"/><Relationship Id="rId22" Type="http://schemas.openxmlformats.org/officeDocument/2006/relationships/image" Target="../media/image79.jpeg"/><Relationship Id="rId27" Type="http://schemas.openxmlformats.org/officeDocument/2006/relationships/image" Target="../media/image84.jpeg"/><Relationship Id="rId30" Type="http://schemas.openxmlformats.org/officeDocument/2006/relationships/image" Target="../media/image87.jpeg"/><Relationship Id="rId35" Type="http://schemas.openxmlformats.org/officeDocument/2006/relationships/image" Target="../media/image9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07.jpeg"/><Relationship Id="rId18" Type="http://schemas.openxmlformats.org/officeDocument/2006/relationships/image" Target="../media/image112.jpeg"/><Relationship Id="rId3" Type="http://schemas.openxmlformats.org/officeDocument/2006/relationships/image" Target="../media/image1.png"/><Relationship Id="rId7" Type="http://schemas.openxmlformats.org/officeDocument/2006/relationships/image" Target="../media/image102.png"/><Relationship Id="rId12" Type="http://schemas.openxmlformats.org/officeDocument/2006/relationships/image" Target="../media/image106.jpeg"/><Relationship Id="rId17" Type="http://schemas.openxmlformats.org/officeDocument/2006/relationships/image" Target="../media/image111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jpeg"/><Relationship Id="rId11" Type="http://schemas.openxmlformats.org/officeDocument/2006/relationships/image" Target="../media/image105.jpeg"/><Relationship Id="rId5" Type="http://schemas.openxmlformats.org/officeDocument/2006/relationships/image" Target="../media/image100.jpeg"/><Relationship Id="rId15" Type="http://schemas.openxmlformats.org/officeDocument/2006/relationships/image" Target="../media/image109.jpeg"/><Relationship Id="rId10" Type="http://schemas.openxmlformats.org/officeDocument/2006/relationships/image" Target="../media/image104.jpeg"/><Relationship Id="rId4" Type="http://schemas.openxmlformats.org/officeDocument/2006/relationships/slide" Target="slide6.xml"/><Relationship Id="rId9" Type="http://schemas.openxmlformats.org/officeDocument/2006/relationships/image" Target="../media/image103.jpeg"/><Relationship Id="rId14" Type="http://schemas.openxmlformats.org/officeDocument/2006/relationships/image" Target="../media/image10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6.jpeg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5.jpeg"/><Relationship Id="rId12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openxmlformats.org/officeDocument/2006/relationships/image" Target="../media/image9.jpeg"/><Relationship Id="rId5" Type="http://schemas.openxmlformats.org/officeDocument/2006/relationships/diagramColors" Target="../diagrams/colors2.xml"/><Relationship Id="rId10" Type="http://schemas.openxmlformats.org/officeDocument/2006/relationships/image" Target="../media/image8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jpe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2151" y="1894113"/>
            <a:ext cx="10815145" cy="1506421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ТОВАРОВЕДЕНИЕ НЕПРОДОВОЛЬСТВЕННЫХ ТОВАРОВ</a:t>
            </a:r>
            <a:endParaRPr lang="ru-RU" sz="44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835" y="3771816"/>
            <a:ext cx="11898086" cy="1083834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2. Ассортимент пушно-меховых и овчинно-шубных изделий 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08872" y="70505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62" y="70505"/>
            <a:ext cx="1178259" cy="1622655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975814" y="5817476"/>
            <a:ext cx="10187820" cy="457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Машкович Татьяна Васильевна </a:t>
            </a:r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преподаватель</a:t>
            </a:r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68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marL="533400" lvl="0" indent="-53340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2.2 Характеристика ассортимента пушно-меховых изделий по группам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232-233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3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14285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ВЕРХНЯЯ МЕХОВАЯ ОДЕЖДА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" y="826306"/>
            <a:ext cx="268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4300" y="1235174"/>
            <a:ext cx="2489204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Пальто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22981" y="959778"/>
            <a:ext cx="9307827" cy="53140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Пальто -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плечевая одежда с рукавами, разрезом от верха до низа длиной 112-120см у женщин и 95-107см у мужчин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D:\Мои документы\Работа бук\Лекции и раздаточные\Товароведение\Текстильно-обувные товары\Пушно-меховые\Коллекция меха\норка стриж..jpg"/>
          <p:cNvPicPr>
            <a:picLocks noChangeAspect="1" noChangeArrowheads="1"/>
          </p:cNvPicPr>
          <p:nvPr/>
        </p:nvPicPr>
        <p:blipFill rotWithShape="1">
          <a:blip r:embed="rId4" cstate="print"/>
          <a:srcRect l="21794" r="14731"/>
          <a:stretch/>
        </p:blipFill>
        <p:spPr bwMode="auto">
          <a:xfrm>
            <a:off x="2959101" y="1714500"/>
            <a:ext cx="1981200" cy="44100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" name="Picture 2" descr="D:\Мои документы\Работа бук\Лекции и раздаточные\Товароведение\Текстильно-обувные товары\Пушно-меховые\Коллекция меха\горностай с соболем, украш принтом на кож.ткани.jpg"/>
          <p:cNvPicPr>
            <a:picLocks noChangeAspect="1" noChangeArrowheads="1"/>
          </p:cNvPicPr>
          <p:nvPr/>
        </p:nvPicPr>
        <p:blipFill>
          <a:blip r:embed="rId5" cstate="print"/>
          <a:srcRect l="15028" r="16512"/>
          <a:stretch>
            <a:fillRect/>
          </a:stretch>
        </p:blipFill>
        <p:spPr bwMode="auto">
          <a:xfrm>
            <a:off x="5009164" y="1714500"/>
            <a:ext cx="2156547" cy="44100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" name="AutoShape 2" descr="https://www.pokupkalux.ru/upload/catalog_images/Dacman_Grafit_gre/Dacman_Grafit_gre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https://www.pokupkalux.ru/upload/catalog_images/Dacman_Grafit_gre/Dacman_Grafit_gre0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1" r="17708"/>
          <a:stretch/>
        </p:blipFill>
        <p:spPr bwMode="auto">
          <a:xfrm>
            <a:off x="7264400" y="1714499"/>
            <a:ext cx="1690584" cy="440936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utoShape 7" descr="https://www.dhresource.com/0x0s/f2-albu-g7-M00-84-6F-rBVaSluudzaANcm8AAR-YjMGD6M156.jpg/vetement-femme-2018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7"/>
          <a:stretch/>
        </p:blipFill>
        <p:spPr bwMode="auto">
          <a:xfrm>
            <a:off x="9078694" y="1714500"/>
            <a:ext cx="2609166" cy="440936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114300" y="1714500"/>
            <a:ext cx="2489204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Полупальто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22981" y="944366"/>
            <a:ext cx="9307827" cy="53140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Полупальто –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укороченное пальто (у женщин 80-100см, у мужчин 88-98см).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101" y="1427086"/>
            <a:ext cx="4605414" cy="460541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3" r="20748"/>
          <a:stretch/>
        </p:blipFill>
        <p:spPr bwMode="auto">
          <a:xfrm>
            <a:off x="7688785" y="1427086"/>
            <a:ext cx="1884202" cy="460541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AutoShape 13" descr="https://lamamex.ru/dev/wp-content/uploads/2019/07/647-600x776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6" name="Picture 1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6" r="22130"/>
          <a:stretch/>
        </p:blipFill>
        <p:spPr bwMode="auto">
          <a:xfrm>
            <a:off x="9679359" y="1427086"/>
            <a:ext cx="1823302" cy="460541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114300" y="2197220"/>
            <a:ext cx="2489204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Жакет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722981" y="956564"/>
            <a:ext cx="9307827" cy="53140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Жакет –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женская верхняя одежда длиной 65-75см.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 descr="D:\Мои документы\Работа бук\Лекции и раздаточные\Товароведение\Текстильно-обувные товары\Пушно-меховые\фото нет\10_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94468" y="1439283"/>
            <a:ext cx="3506333" cy="46751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6" name="Picture 2" descr="https://gorodvitebsk.by/images_data/f1e85a2632c274c06e9a44a690295050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8" r="9504"/>
          <a:stretch/>
        </p:blipFill>
        <p:spPr bwMode="auto">
          <a:xfrm>
            <a:off x="6524511" y="1431577"/>
            <a:ext cx="2764972" cy="469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tatic.tildacdn.com/tild6361-3635-4935-b732-363233393838/IMG_4642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4" r="18056"/>
          <a:stretch/>
        </p:blipFill>
        <p:spPr bwMode="auto">
          <a:xfrm>
            <a:off x="9414449" y="1439283"/>
            <a:ext cx="2314270" cy="468281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109507" y="2679940"/>
            <a:ext cx="2489204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Пиджак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727774" y="944366"/>
            <a:ext cx="9307827" cy="53140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Пиджак –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мужская верхняя одежда длиной 85-97см.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https://paolomoretti.ru/images/2018/%D1%88%D1%83%D0%B1%D0%B0-%D0%BA%D0%B0%D1%80%D0%B0%D0%BA%D1%83%D0%BB%D1%8C-%D0%BC%D1%83%D0%B6%D1%81%D0%BA%D0%B0%D1%8F-%D0%B2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4" r="14060"/>
          <a:stretch/>
        </p:blipFill>
        <p:spPr bwMode="auto">
          <a:xfrm>
            <a:off x="2938810" y="1381300"/>
            <a:ext cx="2388870" cy="479107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D:\Мои документы\Работа бук\Лекции и раздаточные\Товароведение\Текстильно-обувные товары\Пушно-меховые\Коллекция меха\каракульча в отд.соболем.jpg"/>
          <p:cNvPicPr>
            <a:picLocks noChangeAspect="1" noChangeArrowheads="1"/>
          </p:cNvPicPr>
          <p:nvPr/>
        </p:nvPicPr>
        <p:blipFill>
          <a:blip r:embed="rId15" cstate="print"/>
          <a:srcRect l="6897"/>
          <a:stretch>
            <a:fillRect/>
          </a:stretch>
        </p:blipFill>
        <p:spPr bwMode="auto">
          <a:xfrm>
            <a:off x="5482948" y="1378570"/>
            <a:ext cx="3187514" cy="479307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9" name="Picture 2" descr="Manoel Cova-Мужская куртка из черного каракуля"/>
          <p:cNvPicPr>
            <a:picLocks noChangeAspect="1" noChangeArrowheads="1"/>
          </p:cNvPicPr>
          <p:nvPr/>
        </p:nvPicPr>
        <p:blipFill rotWithShape="1">
          <a:blip r:embed="rId16" cstate="print"/>
          <a:srcRect l="4714" r="4709"/>
          <a:stretch/>
        </p:blipFill>
        <p:spPr bwMode="auto">
          <a:xfrm>
            <a:off x="8835319" y="1378570"/>
            <a:ext cx="3074670" cy="479918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2" name="Скругленный прямоугольник 31"/>
          <p:cNvSpPr/>
          <p:nvPr/>
        </p:nvSpPr>
        <p:spPr>
          <a:xfrm>
            <a:off x="99953" y="3136352"/>
            <a:ext cx="2489204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Жилет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718188" y="959778"/>
            <a:ext cx="9307827" cy="53140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Жилет –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меховое изделие без рукавов.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 rotWithShape="1">
          <a:blip r:embed="rId17" cstate="print"/>
          <a:srcRect l="7086" r="14561"/>
          <a:stretch/>
        </p:blipFill>
        <p:spPr>
          <a:xfrm>
            <a:off x="3059154" y="1462283"/>
            <a:ext cx="2875336" cy="4664944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</p:pic>
      <p:pic>
        <p:nvPicPr>
          <p:cNvPr id="1032" name="Picture 8" descr="https://avrorra.com/wp-content/uploads/2018/12/post_5c0608365eece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5" r="17265" b="17383"/>
          <a:stretch/>
        </p:blipFill>
        <p:spPr bwMode="auto">
          <a:xfrm>
            <a:off x="6049174" y="1462283"/>
            <a:ext cx="2407184" cy="466494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fashionapp.ru/wp-content/uploads/2019/06/Mekhovye-zhilety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041" y="1462282"/>
            <a:ext cx="3116819" cy="467522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Скругленный прямоугольник 36"/>
          <p:cNvSpPr/>
          <p:nvPr/>
        </p:nvSpPr>
        <p:spPr>
          <a:xfrm>
            <a:off x="104018" y="3600586"/>
            <a:ext cx="2489204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Куртка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732535" y="953350"/>
            <a:ext cx="9307827" cy="53140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Куртка –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короткая верхняя меховая одежда с рукавами и застежкой спереди, с капюшоном или без него.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2" descr="http://ae01.alicdn.com/kf/HTB1sEv7SpXXXXcTXXXXq6xXFXXX1.jpg_q50.jpg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1" r="12465"/>
          <a:stretch/>
        </p:blipFill>
        <p:spPr bwMode="auto">
          <a:xfrm>
            <a:off x="8310375" y="1618999"/>
            <a:ext cx="3577590" cy="445613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D:\Мои документы\Работа бук\Лекции и раздаточные\Товароведение\Текстильно-обувные товары\Пушно-меховые\фото нет\17-3-33.jpg"/>
          <p:cNvPicPr>
            <a:picLocks noChangeAspect="1" noChangeArrowheads="1"/>
          </p:cNvPicPr>
          <p:nvPr/>
        </p:nvPicPr>
        <p:blipFill rotWithShape="1">
          <a:blip r:embed="rId21" cstate="print"/>
          <a:srcRect l="12609" r="4618"/>
          <a:stretch/>
        </p:blipFill>
        <p:spPr bwMode="auto">
          <a:xfrm>
            <a:off x="2878863" y="1628057"/>
            <a:ext cx="2663190" cy="4476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36" name="Picture 12" descr="https://womanadvice.ru/sites/default/files/ksenia_tr/mehovaya_kurtka_9.jpg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9"/>
          <a:stretch/>
        </p:blipFill>
        <p:spPr bwMode="auto">
          <a:xfrm flipH="1">
            <a:off x="5678502" y="1607066"/>
            <a:ext cx="2500102" cy="449783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Скругленный прямоугольник 41"/>
          <p:cNvSpPr/>
          <p:nvPr/>
        </p:nvSpPr>
        <p:spPr>
          <a:xfrm>
            <a:off x="109507" y="4075484"/>
            <a:ext cx="2489204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Манто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2736438" y="956564"/>
            <a:ext cx="9307827" cy="53140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68613"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Манто –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женское пальто из ценных видов меха с большим запахом пол, широкими проймами, без застежки.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2" descr="https://sobol.ru/images/cms/thumbs/6885567a943fc932ff06dfcb69967961945ad355/img_8935_380_auto_jpg.jpg">
            <a:hlinkClick r:id="rId2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2" r="18046" b="13046"/>
          <a:stretch/>
        </p:blipFill>
        <p:spPr bwMode="auto">
          <a:xfrm>
            <a:off x="2903383" y="1096217"/>
            <a:ext cx="2532717" cy="509542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D:\Мои документы\Работа бук\Лекции и раздаточные\Товароведение\Текстильно-обувные товары\Пушно-меховые\фото нет\МАНТО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7820399" y="2031109"/>
            <a:ext cx="2766349" cy="414952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6" name="Picture 7" descr="D:\Мои документы\Работа бук\Лекции и раздаточные\Товароведение\Текстильно-обувные товары\Пушно-меховые\фото нет\СОБОЛЬ.jpg"/>
          <p:cNvPicPr>
            <a:picLocks noChangeAspect="1" noChangeArrowheads="1"/>
          </p:cNvPicPr>
          <p:nvPr/>
        </p:nvPicPr>
        <p:blipFill>
          <a:blip r:embed="rId26" cstate="print"/>
          <a:srcRect l="12485" r="16255"/>
          <a:stretch>
            <a:fillRect/>
          </a:stretch>
        </p:blipFill>
        <p:spPr bwMode="auto">
          <a:xfrm>
            <a:off x="5656787" y="2031109"/>
            <a:ext cx="1976591" cy="41607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2064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14" grpId="0" animBg="1"/>
      <p:bldP spid="15" grpId="0" animBg="1"/>
      <p:bldP spid="20" grpId="0" animBg="1"/>
      <p:bldP spid="21" grpId="0" animBg="1"/>
      <p:bldP spid="25" grpId="0" animBg="1"/>
      <p:bldP spid="26" grpId="0" animBg="1"/>
      <p:bldP spid="32" grpId="0" animBg="1"/>
      <p:bldP spid="33" grpId="0" animBg="1"/>
      <p:bldP spid="37" grpId="0" animBg="1"/>
      <p:bldP spid="38" grpId="0" animBg="1"/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14285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МЕХОВЫЕ ДЕТАЛИ ОДЕЖДЫ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" y="826306"/>
            <a:ext cx="268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4300" y="1320854"/>
            <a:ext cx="2489204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Воротник 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36438" y="956564"/>
            <a:ext cx="9307827" cy="53140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ae01.alicdn.com/kf/HTB1zN_MIXXXXXXRXVXXq6xXFXXXd/-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6" r="6091"/>
          <a:stretch/>
        </p:blipFill>
        <p:spPr bwMode="auto">
          <a:xfrm>
            <a:off x="3058215" y="1090982"/>
            <a:ext cx="3171136" cy="364011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dom-meha.ru/uploadss/1430271619215583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1" t="2923" r="16420" b="35267"/>
          <a:stretch/>
        </p:blipFill>
        <p:spPr bwMode="auto">
          <a:xfrm>
            <a:off x="9228622" y="1090982"/>
            <a:ext cx="2503229" cy="364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c01.alicdn.com/kf/HTB1gsyuakUmBKNjSZFOq6yb2XXa1/High-quality-Handmade-Collars-Luxury-Detachable-Genuin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5" r="13104"/>
          <a:stretch/>
        </p:blipFill>
        <p:spPr bwMode="auto">
          <a:xfrm>
            <a:off x="6315931" y="1090982"/>
            <a:ext cx="2820412" cy="364011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8215" y="4858814"/>
            <a:ext cx="8794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шалевый                         отложной                       стойка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62360" y="5364949"/>
            <a:ext cx="8986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Меховой воротник пришивается поверх воротника зимней верхней швейной одежды. Размер воротника определяется по длине линии </a:t>
            </a:r>
            <a:r>
              <a:rPr lang="ru-RU" sz="20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пришива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см.</a:t>
            </a:r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14300" y="1829895"/>
            <a:ext cx="2489204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Манжеты  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33348" y="956564"/>
            <a:ext cx="9307827" cy="53140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3" descr="D:\Мои документы\Работа бук\Лекции и раздаточные\Товароведение\Текстильно-обувные товары\Пушно-меховые\фото нет\17-3-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9472" y="1087109"/>
            <a:ext cx="3587048" cy="50686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82" name="Picture 10" descr="https://ae01.alicdn.com/kf/Ha76e8e94256249b78908e9322676346cD/1.jpg_q5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441" y="1087479"/>
            <a:ext cx="5068284" cy="506828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114300" y="2338936"/>
            <a:ext cx="2489204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Опушь и отделка  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33348" y="956564"/>
            <a:ext cx="9307827" cy="53140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Опушь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полоски меха, пришиваемые к низу, краю борта, карманам, капюшону швейной одежды. В меховых изделиях она называется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отделкой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4" descr="D:\Мои документы\Работа бук\Лекции и раздаточные\Товароведение\Текстильно-обувные товары\Пушно-меховые\фото нет\17-3-31.jpg"/>
          <p:cNvPicPr>
            <a:picLocks noChangeAspect="1" noChangeArrowheads="1"/>
          </p:cNvPicPr>
          <p:nvPr/>
        </p:nvPicPr>
        <p:blipFill>
          <a:blip r:embed="rId9" cstate="print"/>
          <a:srcRect l="4545" r="9091"/>
          <a:stretch>
            <a:fillRect/>
          </a:stretch>
        </p:blipFill>
        <p:spPr bwMode="auto">
          <a:xfrm>
            <a:off x="2855281" y="1710208"/>
            <a:ext cx="2699406" cy="437587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84" name="Picture 12" descr="https://cs1.livemaster.ru/storage/a0/66/1ebf0d9e431a727b23c71e7e89z1--aksessuary-mehovaya-opushka-na-kapyushon-90-sm-meh-naturalnyj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r="11220"/>
          <a:stretch/>
        </p:blipFill>
        <p:spPr bwMode="auto">
          <a:xfrm>
            <a:off x="5648374" y="1710208"/>
            <a:ext cx="3743248" cy="437587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D:\Мои документы\Работа бук\Лекции и раздаточные\Товароведение\Текстильно-обувные товары\Пушно-меховые\фото нет\if505z9s.jpg"/>
          <p:cNvPicPr>
            <a:picLocks noChangeAspect="1" noChangeArrowheads="1"/>
          </p:cNvPicPr>
          <p:nvPr/>
        </p:nvPicPr>
        <p:blipFill>
          <a:blip r:embed="rId11" cstate="print"/>
          <a:srcRect l="9146" r="8536"/>
          <a:stretch>
            <a:fillRect/>
          </a:stretch>
        </p:blipFill>
        <p:spPr bwMode="auto">
          <a:xfrm>
            <a:off x="9505095" y="1710208"/>
            <a:ext cx="2401405" cy="437587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2" name="Скругленный прямоугольник 21"/>
          <p:cNvSpPr/>
          <p:nvPr/>
        </p:nvSpPr>
        <p:spPr>
          <a:xfrm>
            <a:off x="109469" y="2847977"/>
            <a:ext cx="2489204" cy="7296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Меховая подкладка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736438" y="956563"/>
            <a:ext cx="9307827" cy="53140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6" name="Picture 14" descr="https://ae01.alicdn.com/kf/HTB1A5fFMMDqK1RjSZSyq6yxEVXaz/-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438" y="1178962"/>
            <a:ext cx="4823634" cy="482363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ae01.alicdn.com/kf/HTB1sO7SXsnrK1RjSspkq6yuvXXaD/AYUNSUE.jpg_q50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8" r="9305"/>
          <a:stretch/>
        </p:blipFill>
        <p:spPr bwMode="auto">
          <a:xfrm flipH="1">
            <a:off x="7943850" y="1178961"/>
            <a:ext cx="3978925" cy="482363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17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2" grpId="0"/>
      <p:bldP spid="7" grpId="0"/>
      <p:bldP spid="13" grpId="0" animBg="1"/>
      <p:bldP spid="14" grpId="0" animBg="1"/>
      <p:bldP spid="17" grpId="0" animBg="1"/>
      <p:bldP spid="18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14285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МЕХОВЫЕ ГОЛОВНЫЕ УБОРЫ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Мои документы\Работа бук\Лекции и раздаточные\Товароведение\Текстильно-обувные товары\Пушно-меховые\16285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340" y="955929"/>
            <a:ext cx="2416047" cy="241604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508984" y="1510309"/>
            <a:ext cx="2155530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цельномеховые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50332" y="1510309"/>
            <a:ext cx="2350768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комбинированные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56712" y="755874"/>
            <a:ext cx="3842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материалу верха:</a:t>
            </a:r>
            <a:endParaRPr lang="ru-RU" sz="2000" b="1" i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4855836" y="1192159"/>
            <a:ext cx="285752" cy="318150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6998976" y="1192159"/>
            <a:ext cx="224784" cy="318150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s://yandex.by/images/_crpd/IqkC10798/d4155bMCTxmb/5ufCUKTaOQNpqJCME-ZFndz7tEcrUANqzuS-seHFVofBwOF6L0cLmTKR09QFYGrTvRLspTUxy88W1XQG8w9sm_cC4xBRD6jGCT1Vc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2666" r="5659" b="4388"/>
          <a:stretch/>
        </p:blipFill>
        <p:spPr bwMode="auto">
          <a:xfrm>
            <a:off x="9230993" y="955928"/>
            <a:ext cx="2296333" cy="241604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236971" y="1923658"/>
            <a:ext cx="2777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кожей, тканью или другим мехом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1375" y="3704933"/>
            <a:ext cx="268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28766" y="4107369"/>
            <a:ext cx="2637859" cy="7296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Фасоны женских головных уборов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234690" y="789185"/>
            <a:ext cx="8809575" cy="5481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445093" y="941586"/>
            <a:ext cx="2131940" cy="3155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spc="-55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боярка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161056" y="941586"/>
            <a:ext cx="5760434" cy="3165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 descr="D:\Мои документы\Работа бук\Лекции и раздаточные\Товароведение\Текстильно-обувные товары\Пушно-меховые\dr414.jpg"/>
          <p:cNvPicPr>
            <a:picLocks noChangeAspect="1" noChangeArrowheads="1"/>
          </p:cNvPicPr>
          <p:nvPr/>
        </p:nvPicPr>
        <p:blipFill>
          <a:blip r:embed="rId6" cstate="print"/>
          <a:srcRect b="25000"/>
          <a:stretch>
            <a:fillRect/>
          </a:stretch>
        </p:blipFill>
        <p:spPr bwMode="auto">
          <a:xfrm>
            <a:off x="6327557" y="1128858"/>
            <a:ext cx="2473543" cy="27827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1" name="Picture 15" descr="1159534114"/>
          <p:cNvPicPr>
            <a:picLocks noChangeAspect="1" noChangeArrowheads="1"/>
          </p:cNvPicPr>
          <p:nvPr/>
        </p:nvPicPr>
        <p:blipFill>
          <a:blip r:embed="rId7" cstate="print"/>
          <a:srcRect b="29762"/>
          <a:stretch>
            <a:fillRect/>
          </a:stretch>
        </p:blipFill>
        <p:spPr bwMode="auto">
          <a:xfrm>
            <a:off x="9025502" y="1128857"/>
            <a:ext cx="2641240" cy="2782735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2" name="Скругленный прямоугольник 21"/>
          <p:cNvSpPr/>
          <p:nvPr/>
        </p:nvSpPr>
        <p:spPr>
          <a:xfrm>
            <a:off x="3445093" y="1331731"/>
            <a:ext cx="2131940" cy="3155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колокол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161056" y="936614"/>
            <a:ext cx="5760434" cy="3165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1159533850"/>
          <p:cNvPicPr>
            <a:picLocks noChangeAspect="1" noChangeArrowheads="1"/>
          </p:cNvPicPr>
          <p:nvPr/>
        </p:nvPicPr>
        <p:blipFill>
          <a:blip r:embed="rId8" cstate="print"/>
          <a:srcRect b="18181"/>
          <a:stretch>
            <a:fillRect/>
          </a:stretch>
        </p:blipFill>
        <p:spPr>
          <a:xfrm>
            <a:off x="9189165" y="1083663"/>
            <a:ext cx="2347330" cy="2878455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</p:pic>
      <p:pic>
        <p:nvPicPr>
          <p:cNvPr id="25" name="Picture 6" descr="1159533866"/>
          <p:cNvPicPr>
            <a:picLocks noChangeAspect="1" noChangeArrowheads="1"/>
          </p:cNvPicPr>
          <p:nvPr/>
        </p:nvPicPr>
        <p:blipFill>
          <a:blip r:embed="rId9" cstate="print"/>
          <a:srcRect b="24160"/>
          <a:stretch>
            <a:fillRect/>
          </a:stretch>
        </p:blipFill>
        <p:spPr bwMode="auto">
          <a:xfrm>
            <a:off x="6385457" y="1083663"/>
            <a:ext cx="2529551" cy="2878455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6" name="Скругленный прямоугольник 25"/>
          <p:cNvSpPr/>
          <p:nvPr/>
        </p:nvSpPr>
        <p:spPr>
          <a:xfrm>
            <a:off x="3449224" y="1721876"/>
            <a:ext cx="2131940" cy="3155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шляпа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165187" y="941586"/>
            <a:ext cx="5760434" cy="31608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3" descr="D:\Мои документы\Работа бук\Лекции и раздаточные\Товароведение\Текстильно-обувные товары\Пушно-меховые\kar_1.jpg"/>
          <p:cNvPicPr>
            <a:picLocks noChangeAspect="1" noChangeArrowheads="1"/>
          </p:cNvPicPr>
          <p:nvPr/>
        </p:nvPicPr>
        <p:blipFill>
          <a:blip r:embed="rId10" cstate="print"/>
          <a:srcRect l="6898" r="6895" b="29317"/>
          <a:stretch>
            <a:fillRect/>
          </a:stretch>
        </p:blipFill>
        <p:spPr bwMode="auto">
          <a:xfrm>
            <a:off x="8086064" y="1068994"/>
            <a:ext cx="1765623" cy="204812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9" name="Picture 2" descr="D:\Мои документы\Работа бук\Лекции и раздаточные\Товароведение\Текстильно-обувные товары\Пушно-меховые\nor141.jpg"/>
          <p:cNvPicPr>
            <a:picLocks noChangeAspect="1" noChangeArrowheads="1"/>
          </p:cNvPicPr>
          <p:nvPr/>
        </p:nvPicPr>
        <p:blipFill>
          <a:blip r:embed="rId11" cstate="print"/>
          <a:srcRect b="19111"/>
          <a:stretch>
            <a:fillRect/>
          </a:stretch>
        </p:blipFill>
        <p:spPr bwMode="auto">
          <a:xfrm>
            <a:off x="6299876" y="1068995"/>
            <a:ext cx="1688008" cy="204812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" name="Picture 11" descr="1159534581"/>
          <p:cNvPicPr>
            <a:picLocks noChangeAspect="1" noChangeArrowheads="1"/>
          </p:cNvPicPr>
          <p:nvPr/>
        </p:nvPicPr>
        <p:blipFill rotWithShape="1">
          <a:blip r:embed="rId12" cstate="print"/>
          <a:srcRect b="26568"/>
          <a:stretch/>
        </p:blipFill>
        <p:spPr bwMode="auto">
          <a:xfrm>
            <a:off x="9966553" y="1090277"/>
            <a:ext cx="1843070" cy="2030113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1" name="Скругленный прямоугольник 30"/>
          <p:cNvSpPr/>
          <p:nvPr/>
        </p:nvSpPr>
        <p:spPr>
          <a:xfrm>
            <a:off x="3449224" y="2112021"/>
            <a:ext cx="2131940" cy="3155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берет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169318" y="931642"/>
            <a:ext cx="5760434" cy="31608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" descr="D:\Мои документы\Работа бук\Лекции и раздаточные\Товароведение\Текстильно-обувные товары\Пушно-меховые\kar_b.jpg"/>
          <p:cNvPicPr>
            <a:picLocks noChangeAspect="1" noChangeArrowheads="1"/>
          </p:cNvPicPr>
          <p:nvPr/>
        </p:nvPicPr>
        <p:blipFill>
          <a:blip r:embed="rId13" cstate="print"/>
          <a:srcRect b="31765"/>
          <a:stretch>
            <a:fillRect/>
          </a:stretch>
        </p:blipFill>
        <p:spPr bwMode="auto">
          <a:xfrm>
            <a:off x="6440113" y="1073719"/>
            <a:ext cx="2735633" cy="26409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4" name="Picture 5" descr="1159533672"/>
          <p:cNvPicPr>
            <a:picLocks noChangeAspect="1" noChangeArrowheads="1"/>
          </p:cNvPicPr>
          <p:nvPr/>
        </p:nvPicPr>
        <p:blipFill rotWithShape="1">
          <a:blip r:embed="rId14" cstate="print"/>
          <a:srcRect b="24606"/>
          <a:stretch/>
        </p:blipFill>
        <p:spPr bwMode="auto">
          <a:xfrm>
            <a:off x="9376955" y="1083663"/>
            <a:ext cx="2316067" cy="26212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5" name="Скругленный прямоугольник 34"/>
          <p:cNvSpPr/>
          <p:nvPr/>
        </p:nvSpPr>
        <p:spPr>
          <a:xfrm>
            <a:off x="3442131" y="2519506"/>
            <a:ext cx="2131940" cy="3155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ушанка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162260" y="935641"/>
            <a:ext cx="5760434" cy="31608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4" descr="1159534135"/>
          <p:cNvPicPr>
            <a:picLocks noChangeAspect="1" noChangeArrowheads="1"/>
          </p:cNvPicPr>
          <p:nvPr/>
        </p:nvPicPr>
        <p:blipFill>
          <a:blip r:embed="rId15" cstate="print"/>
          <a:srcRect b="13861"/>
          <a:stretch>
            <a:fillRect/>
          </a:stretch>
        </p:blipFill>
        <p:spPr>
          <a:xfrm>
            <a:off x="6424052" y="1023194"/>
            <a:ext cx="2286675" cy="2954584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</p:pic>
      <p:pic>
        <p:nvPicPr>
          <p:cNvPr id="39" name="Picture 3" descr="D:\Мои документы\Работа бук\Лекции и раздаточные\Товароведение\Текстильно-обувные товары\Пушно-меховые\ушанка.jpg"/>
          <p:cNvPicPr>
            <a:picLocks noChangeAspect="1" noChangeArrowheads="1"/>
          </p:cNvPicPr>
          <p:nvPr/>
        </p:nvPicPr>
        <p:blipFill>
          <a:blip r:embed="rId16" cstate="print"/>
          <a:srcRect b="15730"/>
          <a:stretch>
            <a:fillRect/>
          </a:stretch>
        </p:blipFill>
        <p:spPr bwMode="auto">
          <a:xfrm>
            <a:off x="8937074" y="1023193"/>
            <a:ext cx="2332906" cy="2948898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</p:pic>
      <p:sp>
        <p:nvSpPr>
          <p:cNvPr id="40" name="Скругленный прямоугольник 39"/>
          <p:cNvSpPr/>
          <p:nvPr/>
        </p:nvSpPr>
        <p:spPr>
          <a:xfrm>
            <a:off x="3448570" y="2925093"/>
            <a:ext cx="2131940" cy="3155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кубанка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176376" y="946558"/>
            <a:ext cx="5760434" cy="31608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5" descr="1159534797"/>
          <p:cNvPicPr>
            <a:picLocks noChangeAspect="1" noChangeArrowheads="1"/>
          </p:cNvPicPr>
          <p:nvPr/>
        </p:nvPicPr>
        <p:blipFill>
          <a:blip r:embed="rId17" cstate="print"/>
          <a:srcRect b="24008"/>
          <a:stretch>
            <a:fillRect/>
          </a:stretch>
        </p:blipFill>
        <p:spPr bwMode="auto">
          <a:xfrm>
            <a:off x="9231948" y="1071858"/>
            <a:ext cx="2488522" cy="2839733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3" name="Picture 7" descr="1159534658"/>
          <p:cNvPicPr>
            <a:picLocks noChangeAspect="1" noChangeArrowheads="1"/>
          </p:cNvPicPr>
          <p:nvPr/>
        </p:nvPicPr>
        <p:blipFill>
          <a:blip r:embed="rId18" cstate="print"/>
          <a:srcRect b="30616"/>
          <a:stretch>
            <a:fillRect/>
          </a:stretch>
        </p:blipFill>
        <p:spPr bwMode="auto">
          <a:xfrm>
            <a:off x="6382008" y="1071858"/>
            <a:ext cx="2725525" cy="2839733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4" name="Скругленный прямоугольник 43"/>
          <p:cNvSpPr/>
          <p:nvPr/>
        </p:nvSpPr>
        <p:spPr>
          <a:xfrm>
            <a:off x="3451097" y="3335553"/>
            <a:ext cx="2131940" cy="3155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кепи, кепи-берет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168114" y="925769"/>
            <a:ext cx="5760434" cy="31608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2" descr="D:\Мои документы\Работа бук\Лекции и раздаточные\Товароведение\Текстильно-обувные товары\Пушно-меховые\nor05.jpg"/>
          <p:cNvPicPr>
            <a:picLocks noChangeAspect="1" noChangeArrowheads="1"/>
          </p:cNvPicPr>
          <p:nvPr/>
        </p:nvPicPr>
        <p:blipFill>
          <a:blip r:embed="rId19" cstate="print"/>
          <a:srcRect b="37514"/>
          <a:stretch>
            <a:fillRect/>
          </a:stretch>
        </p:blipFill>
        <p:spPr bwMode="auto">
          <a:xfrm>
            <a:off x="6281072" y="1099354"/>
            <a:ext cx="1515165" cy="142015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</p:pic>
      <p:pic>
        <p:nvPicPr>
          <p:cNvPr id="47" name="Picture 4" descr="1159533745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>
          <a:xfrm>
            <a:off x="7927425" y="1100751"/>
            <a:ext cx="1887753" cy="2831629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</p:pic>
      <p:pic>
        <p:nvPicPr>
          <p:cNvPr id="48" name="Picture 7" descr="1159534312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9919288" y="1090279"/>
            <a:ext cx="1843563" cy="2846632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9" name="Picture 3" descr="D:\Мои документы\Работа бук\Лекции и раздаточные\Товароведение\Текстильно-обувные товары\Пушно-меховые\kar703.jpg"/>
          <p:cNvPicPr>
            <a:picLocks noChangeAspect="1" noChangeArrowheads="1"/>
          </p:cNvPicPr>
          <p:nvPr/>
        </p:nvPicPr>
        <p:blipFill>
          <a:blip r:embed="rId22" cstate="print"/>
          <a:srcRect l="6580" b="32558"/>
          <a:stretch>
            <a:fillRect/>
          </a:stretch>
        </p:blipFill>
        <p:spPr bwMode="auto">
          <a:xfrm>
            <a:off x="6292818" y="2571899"/>
            <a:ext cx="1368092" cy="13973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50" name="Скругленный прямоугольник 49"/>
          <p:cNvSpPr/>
          <p:nvPr/>
        </p:nvSpPr>
        <p:spPr>
          <a:xfrm>
            <a:off x="3436767" y="3725698"/>
            <a:ext cx="2131940" cy="3155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чалма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6171591" y="927769"/>
            <a:ext cx="5760434" cy="31608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Picture 4" descr="D:\Мои документы\Работа бук\Лекции и раздаточные\Товароведение\Текстильно-обувные товары\Пушно-меховые\nor39.jpg"/>
          <p:cNvPicPr>
            <a:picLocks noChangeAspect="1" noChangeArrowheads="1"/>
          </p:cNvPicPr>
          <p:nvPr/>
        </p:nvPicPr>
        <p:blipFill>
          <a:blip r:embed="rId23" cstate="print"/>
          <a:srcRect b="16045"/>
          <a:stretch>
            <a:fillRect/>
          </a:stretch>
        </p:blipFill>
        <p:spPr bwMode="auto">
          <a:xfrm>
            <a:off x="8839591" y="1042119"/>
            <a:ext cx="2245746" cy="28281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3" name="Picture 5" descr="D:\Мои документы\Работа бук\Лекции и раздаточные\Товароведение\Текстильно-обувные товары\Пушно-меховые\nor122.jpg"/>
          <p:cNvPicPr>
            <a:picLocks noChangeAspect="1" noChangeArrowheads="1"/>
          </p:cNvPicPr>
          <p:nvPr/>
        </p:nvPicPr>
        <p:blipFill>
          <a:blip r:embed="rId24" cstate="print"/>
          <a:srcRect b="16045"/>
          <a:stretch>
            <a:fillRect/>
          </a:stretch>
        </p:blipFill>
        <p:spPr bwMode="auto">
          <a:xfrm>
            <a:off x="6393712" y="1042120"/>
            <a:ext cx="2245746" cy="28281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54" name="Скругленный прямоугольник 53"/>
          <p:cNvSpPr/>
          <p:nvPr/>
        </p:nvSpPr>
        <p:spPr>
          <a:xfrm>
            <a:off x="3436767" y="4116395"/>
            <a:ext cx="2131940" cy="3155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эскимоска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6173984" y="942118"/>
            <a:ext cx="5760434" cy="31608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3" descr="D:\Мои документы\Работа бук\Лекции и раздаточные\Товароведение\Текстильно-обувные товары\Пушно-меховые\куница.jpg"/>
          <p:cNvPicPr>
            <a:picLocks noChangeAspect="1" noChangeArrowheads="1"/>
          </p:cNvPicPr>
          <p:nvPr/>
        </p:nvPicPr>
        <p:blipFill>
          <a:blip r:embed="rId25" cstate="print"/>
          <a:srcRect b="10857"/>
          <a:stretch>
            <a:fillRect/>
          </a:stretch>
        </p:blipFill>
        <p:spPr bwMode="auto">
          <a:xfrm>
            <a:off x="8053356" y="1108022"/>
            <a:ext cx="1813351" cy="242470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7" name="Picture 5" descr="D:\Мои документы\Работа бук\Лекции и раздаточные\Товароведение\Текстильно-обувные товары\Пушно-меховые\рысь.jp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6313467" y="1100508"/>
            <a:ext cx="1621482" cy="243222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100" name="Picture 4" descr="https://cstor.nn2.ru/userfiles/data/ufiles/2014-11/bb/3a/5f/5467b211c0d4a_shapka_eskimoska._2_500_r.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3"/>
          <a:stretch/>
        </p:blipFill>
        <p:spPr bwMode="auto">
          <a:xfrm>
            <a:off x="9981573" y="1091062"/>
            <a:ext cx="1934076" cy="24293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Скругленный прямоугольник 58"/>
          <p:cNvSpPr/>
          <p:nvPr/>
        </p:nvSpPr>
        <p:spPr>
          <a:xfrm>
            <a:off x="3436767" y="4538770"/>
            <a:ext cx="2131940" cy="3155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капор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6175068" y="923769"/>
            <a:ext cx="5760434" cy="31825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https://7zim.ru/wa-data/public/shop/products/39/01/139/images/1878/1878.750x0.jp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491" y="1032032"/>
            <a:ext cx="2128477" cy="300824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tatic2.kupivip.by/V0/02/53/64/04/sem_zim-kapor_tiara-1b.jp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341" y="1035826"/>
            <a:ext cx="2001101" cy="300353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Скругленный прямоугольник 62"/>
          <p:cNvSpPr/>
          <p:nvPr/>
        </p:nvSpPr>
        <p:spPr>
          <a:xfrm>
            <a:off x="3445093" y="4946732"/>
            <a:ext cx="2131940" cy="3155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прочие фасоны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3326346" y="840896"/>
            <a:ext cx="8610464" cy="53427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5" name="Picture 4" descr="D:\Мои документы\Работа бук\Лекции и раздаточные\Товароведение\Текстильно-обувные товары\Пушно-меховые\lis211.jpg"/>
          <p:cNvPicPr>
            <a:picLocks noChangeAspect="1" noChangeArrowheads="1"/>
          </p:cNvPicPr>
          <p:nvPr/>
        </p:nvPicPr>
        <p:blipFill>
          <a:blip r:embed="rId30" cstate="print"/>
          <a:srcRect b="32143"/>
          <a:stretch>
            <a:fillRect/>
          </a:stretch>
        </p:blipFill>
        <p:spPr bwMode="auto">
          <a:xfrm>
            <a:off x="4059055" y="960142"/>
            <a:ext cx="2478208" cy="25224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6" name="Picture 29" descr="1159534322"/>
          <p:cNvPicPr>
            <a:picLocks noChangeAspect="1" noChangeArrowheads="1"/>
          </p:cNvPicPr>
          <p:nvPr/>
        </p:nvPicPr>
        <p:blipFill rotWithShape="1">
          <a:blip r:embed="rId31" cstate="print"/>
          <a:srcRect b="20853"/>
          <a:stretch/>
        </p:blipFill>
        <p:spPr bwMode="auto">
          <a:xfrm>
            <a:off x="8800446" y="955928"/>
            <a:ext cx="2117304" cy="2513669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7" name="Picture 5" descr="1159534197"/>
          <p:cNvPicPr>
            <a:picLocks noChangeAspect="1" noChangeArrowheads="1"/>
          </p:cNvPicPr>
          <p:nvPr/>
        </p:nvPicPr>
        <p:blipFill rotWithShape="1">
          <a:blip r:embed="rId32" cstate="print"/>
          <a:srcRect b="21640"/>
          <a:stretch/>
        </p:blipFill>
        <p:spPr bwMode="auto">
          <a:xfrm>
            <a:off x="6346604" y="3555804"/>
            <a:ext cx="2304033" cy="2542091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8" name="Picture 7" descr="1159534295"/>
          <p:cNvPicPr>
            <a:picLocks noChangeAspect="1" noChangeArrowheads="1"/>
          </p:cNvPicPr>
          <p:nvPr/>
        </p:nvPicPr>
        <p:blipFill rotWithShape="1">
          <a:blip r:embed="rId33" cstate="print"/>
          <a:srcRect b="21740"/>
          <a:stretch/>
        </p:blipFill>
        <p:spPr bwMode="auto">
          <a:xfrm>
            <a:off x="8789224" y="3563540"/>
            <a:ext cx="2138718" cy="2510622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9" name="Picture 8" descr="1159534123"/>
          <p:cNvPicPr>
            <a:picLocks noChangeAspect="1" noChangeArrowheads="1"/>
          </p:cNvPicPr>
          <p:nvPr/>
        </p:nvPicPr>
        <p:blipFill rotWithShape="1">
          <a:blip r:embed="rId34" cstate="print"/>
          <a:srcRect b="21573"/>
          <a:stretch/>
        </p:blipFill>
        <p:spPr bwMode="auto">
          <a:xfrm>
            <a:off x="4068535" y="3551673"/>
            <a:ext cx="2174319" cy="2558589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0" name="Picture 30" descr="1159534330"/>
          <p:cNvPicPr>
            <a:picLocks noChangeAspect="1" noChangeArrowheads="1"/>
          </p:cNvPicPr>
          <p:nvPr/>
        </p:nvPicPr>
        <p:blipFill rotWithShape="1">
          <a:blip r:embed="rId35" cstate="print"/>
          <a:srcRect b="20420"/>
          <a:stretch/>
        </p:blipFill>
        <p:spPr bwMode="auto">
          <a:xfrm>
            <a:off x="6641108" y="951203"/>
            <a:ext cx="2118944" cy="2529369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1" name="Скругленный прямоугольник 70"/>
          <p:cNvSpPr/>
          <p:nvPr/>
        </p:nvSpPr>
        <p:spPr>
          <a:xfrm>
            <a:off x="228765" y="4946732"/>
            <a:ext cx="2637859" cy="7296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Фасоны мужских головных уборов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3234690" y="779740"/>
            <a:ext cx="8809575" cy="5481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" name="Picture 3" descr="D:\Мои документы\Работа бук\Лекции и раздаточные\Товароведение\Текстильно-обувные товары\Пушно-меховые\соболь.jpg"/>
          <p:cNvPicPr>
            <a:picLocks noChangeAspect="1" noChangeArrowheads="1"/>
          </p:cNvPicPr>
          <p:nvPr/>
        </p:nvPicPr>
        <p:blipFill>
          <a:blip r:embed="rId36" cstate="print"/>
          <a:srcRect b="14489"/>
          <a:stretch>
            <a:fillRect/>
          </a:stretch>
        </p:blipFill>
        <p:spPr bwMode="auto">
          <a:xfrm>
            <a:off x="3993163" y="918778"/>
            <a:ext cx="2044868" cy="24738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4" name="Picture 3" descr="D:\Мои документы\Работа бук\Лекции и раздаточные\Товароведение\Текстильно-обувные товары\Пушно-меховые\енот.jpg"/>
          <p:cNvPicPr>
            <a:picLocks noChangeAspect="1" noChangeArrowheads="1"/>
          </p:cNvPicPr>
          <p:nvPr/>
        </p:nvPicPr>
        <p:blipFill>
          <a:blip r:embed="rId37" cstate="print"/>
          <a:srcRect b="6143"/>
          <a:stretch>
            <a:fillRect/>
          </a:stretch>
        </p:blipFill>
        <p:spPr bwMode="auto">
          <a:xfrm>
            <a:off x="6136303" y="918778"/>
            <a:ext cx="1882082" cy="249915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75" name="TextBox 74"/>
          <p:cNvSpPr txBox="1"/>
          <p:nvPr/>
        </p:nvSpPr>
        <p:spPr>
          <a:xfrm>
            <a:off x="4255550" y="3325194"/>
            <a:ext cx="357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ушанка</a:t>
            </a:r>
          </a:p>
        </p:txBody>
      </p:sp>
      <p:pic>
        <p:nvPicPr>
          <p:cNvPr id="76" name="Picture 2" descr="D:\Мои документы\Работа бук\Лекции и раздаточные\Товароведение\Текстильно-обувные товары\Пушно-меховые\m1117.jpg"/>
          <p:cNvPicPr>
            <a:picLocks noChangeAspect="1" noChangeArrowheads="1"/>
          </p:cNvPicPr>
          <p:nvPr/>
        </p:nvPicPr>
        <p:blipFill>
          <a:blip r:embed="rId38" cstate="print"/>
          <a:srcRect b="20355"/>
          <a:stretch>
            <a:fillRect/>
          </a:stretch>
        </p:blipFill>
        <p:spPr bwMode="auto">
          <a:xfrm>
            <a:off x="5516077" y="3674163"/>
            <a:ext cx="2042372" cy="23012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7" name="Picture 3" descr="D:\Мои документы\Работа бук\Лекции и раздаточные\Товароведение\Текстильно-обувные товары\Пушно-меховые\m1107.jpg"/>
          <p:cNvPicPr>
            <a:picLocks noChangeAspect="1" noChangeArrowheads="1"/>
          </p:cNvPicPr>
          <p:nvPr/>
        </p:nvPicPr>
        <p:blipFill>
          <a:blip r:embed="rId39" cstate="print"/>
          <a:srcRect b="17192"/>
          <a:stretch>
            <a:fillRect/>
          </a:stretch>
        </p:blipFill>
        <p:spPr bwMode="auto">
          <a:xfrm>
            <a:off x="7730656" y="3674164"/>
            <a:ext cx="1972525" cy="226157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8" name="Picture 2" descr="D:\Мои документы\Работа бук\Лекции и раздаточные\Товароведение\Текстильно-обувные товары\Пушно-меховые\кепи норка.jpg"/>
          <p:cNvPicPr>
            <a:picLocks noChangeAspect="1" noChangeArrowheads="1"/>
          </p:cNvPicPr>
          <p:nvPr/>
        </p:nvPicPr>
        <p:blipFill>
          <a:blip r:embed="rId40" cstate="print"/>
          <a:srcRect b="19894"/>
          <a:stretch>
            <a:fillRect/>
          </a:stretch>
        </p:blipFill>
        <p:spPr bwMode="auto">
          <a:xfrm>
            <a:off x="3372938" y="3674163"/>
            <a:ext cx="2017073" cy="22860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79" name="TextBox 78"/>
          <p:cNvSpPr txBox="1"/>
          <p:nvPr/>
        </p:nvSpPr>
        <p:spPr>
          <a:xfrm>
            <a:off x="4853522" y="5900213"/>
            <a:ext cx="357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кепи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0" name="Picture 4" descr="D:\Мои документы\Работа бук\Лекции и раздаточные\Товароведение\Текстильно-обувные товары\Пушно-меховые\m1022.jpg"/>
          <p:cNvPicPr>
            <a:picLocks noChangeAspect="1" noChangeArrowheads="1"/>
          </p:cNvPicPr>
          <p:nvPr/>
        </p:nvPicPr>
        <p:blipFill>
          <a:blip r:embed="rId41" cstate="print"/>
          <a:srcRect t="2644" b="39992"/>
          <a:stretch>
            <a:fillRect/>
          </a:stretch>
        </p:blipFill>
        <p:spPr bwMode="auto">
          <a:xfrm>
            <a:off x="8214610" y="901682"/>
            <a:ext cx="3104877" cy="25198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81" name="TextBox 80"/>
          <p:cNvSpPr txBox="1"/>
          <p:nvPr/>
        </p:nvSpPr>
        <p:spPr>
          <a:xfrm>
            <a:off x="7919391" y="3321586"/>
            <a:ext cx="357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" name="Picture 4" descr="D:\Мои документы\Работа бук\Лекции и раздаточные\Товароведение\Текстильно-обувные товары\Пушно-меховые\папаха.png"/>
          <p:cNvPicPr>
            <a:picLocks noChangeAspect="1" noChangeArrowheads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9804435" y="3650924"/>
            <a:ext cx="2131068" cy="228481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sp>
        <p:nvSpPr>
          <p:cNvPr id="83" name="TextBox 82"/>
          <p:cNvSpPr txBox="1"/>
          <p:nvPr/>
        </p:nvSpPr>
        <p:spPr>
          <a:xfrm>
            <a:off x="9841768" y="5857905"/>
            <a:ext cx="2141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кубанка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8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9" grpId="0"/>
      <p:bldP spid="13" grpId="0"/>
      <p:bldP spid="15" grpId="0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6" grpId="0" animBg="1"/>
      <p:bldP spid="27" grpId="0" animBg="1"/>
      <p:bldP spid="31" grpId="0" animBg="1"/>
      <p:bldP spid="32" grpId="0" animBg="1"/>
      <p:bldP spid="35" grpId="0" animBg="1"/>
      <p:bldP spid="36" grpId="0" animBg="1"/>
      <p:bldP spid="40" grpId="0" animBg="1"/>
      <p:bldP spid="41" grpId="0" animBg="1"/>
      <p:bldP spid="44" grpId="0" animBg="1"/>
      <p:bldP spid="45" grpId="0" animBg="1"/>
      <p:bldP spid="50" grpId="0" animBg="1"/>
      <p:bldP spid="51" grpId="0" animBg="1"/>
      <p:bldP spid="54" grpId="0" animBg="1"/>
      <p:bldP spid="55" grpId="0" animBg="1"/>
      <p:bldP spid="59" grpId="0" animBg="1"/>
      <p:bldP spid="60" grpId="0" animBg="1"/>
      <p:bldP spid="63" grpId="0" animBg="1"/>
      <p:bldP spid="64" grpId="0" animBg="1"/>
      <p:bldP spid="71" grpId="0" animBg="1"/>
      <p:bldP spid="72" grpId="0" animBg="1"/>
      <p:bldP spid="75" grpId="0"/>
      <p:bldP spid="79" grpId="0"/>
      <p:bldP spid="81" grpId="0"/>
      <p:bldP spid="8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14285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ЖЕНСКИЕ МЕХОВЫЕ УБОРЫ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" y="826306"/>
            <a:ext cx="268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4300" y="1232761"/>
            <a:ext cx="2489204" cy="4360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Горжет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36438" y="956563"/>
            <a:ext cx="9307827" cy="53140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Горжет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целая меховая шкурка с головой, лапами и хвостом. Бывает трубчатый и плоский (на шелковой подкладке).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https://avatars.mds.yandex.net/get-pdb/25978/2e44476b-1d8b-4b2b-a603-1d3ce4e7e343/s1200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0" t="8505" r="12244" b="8601"/>
          <a:stretch/>
        </p:blipFill>
        <p:spPr bwMode="auto">
          <a:xfrm>
            <a:off x="3200400" y="1771649"/>
            <a:ext cx="2526030" cy="438533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Мои документы\Работа бук\Лекции и раздаточные\Товароведение\Текстильно-обувные товары\Пушно-меховые\фото нет\горжет.jpg"/>
          <p:cNvPicPr>
            <a:picLocks noChangeAspect="1" noChangeArrowheads="1"/>
          </p:cNvPicPr>
          <p:nvPr/>
        </p:nvPicPr>
        <p:blipFill rotWithShape="1">
          <a:blip r:embed="rId6" cstate="print"/>
          <a:srcRect l="13788" r="5812"/>
          <a:stretch/>
        </p:blipFill>
        <p:spPr bwMode="auto">
          <a:xfrm>
            <a:off x="5859364" y="1776047"/>
            <a:ext cx="2575976" cy="43809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68273" y="1771649"/>
            <a:ext cx="3092181" cy="4385339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11" name="Скругленный прямоугольник 10"/>
          <p:cNvSpPr/>
          <p:nvPr/>
        </p:nvSpPr>
        <p:spPr>
          <a:xfrm>
            <a:off x="114300" y="1764747"/>
            <a:ext cx="2489204" cy="4360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Пелерина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36437" y="956563"/>
            <a:ext cx="9307827" cy="53140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Пелерина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меховая накидка, надеваемая поверх платья, без рукавов, на шелковой подкладке, с застежкой вверху.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 descr="https://i.pinimg.com/736x/fb/8e/06/fb8e06247b7185382816cc9b5f323910--furs-scarf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075" y="1735591"/>
            <a:ext cx="2947598" cy="442139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D:\Мои документы\Работа бук\Лекции и раздаточные\Товароведение\Текстильно-обувные товары\Пушно-меховые\фото нет\пелер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09375" y="1735591"/>
            <a:ext cx="2949703" cy="4421397"/>
          </a:xfrm>
          <a:prstGeom prst="rect">
            <a:avLst/>
          </a:prstGeom>
          <a:noFill/>
        </p:spPr>
      </p:pic>
      <p:pic>
        <p:nvPicPr>
          <p:cNvPr id="1026" name="Picture 2" descr="https://ae01.alicdn.com/kf/HTB1OO40hgLD8KJjSszeq6yGRpXaM/-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6" r="23460"/>
          <a:stretch/>
        </p:blipFill>
        <p:spPr bwMode="auto">
          <a:xfrm>
            <a:off x="9314779" y="1735590"/>
            <a:ext cx="2433764" cy="442139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114300" y="2296733"/>
            <a:ext cx="2489204" cy="4360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Полупелерина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36437" y="956563"/>
            <a:ext cx="9307827" cy="53140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Полупелерина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меховая накидка, по внешнему виду напоминающая большой шалевый воротник.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4" descr="D:\Мои документы\Работа бук\Лекции и раздаточные\Товароведение\Текстильно-обувные товары\Пушно-меховые\фото нет\post1v.jpg"/>
          <p:cNvPicPr>
            <a:picLocks noChangeAspect="1" noChangeArrowheads="1"/>
          </p:cNvPicPr>
          <p:nvPr/>
        </p:nvPicPr>
        <p:blipFill rotWithShape="1">
          <a:blip r:embed="rId12" cstate="print"/>
          <a:srcRect r="25227"/>
          <a:stretch/>
        </p:blipFill>
        <p:spPr bwMode="auto">
          <a:xfrm>
            <a:off x="2870436" y="1735589"/>
            <a:ext cx="9016764" cy="3418666"/>
          </a:xfrm>
          <a:prstGeom prst="rect">
            <a:avLst/>
          </a:prstGeom>
          <a:noFill/>
        </p:spPr>
      </p:pic>
      <p:sp>
        <p:nvSpPr>
          <p:cNvPr id="18" name="Скругленный прямоугольник 17"/>
          <p:cNvSpPr/>
          <p:nvPr/>
        </p:nvSpPr>
        <p:spPr>
          <a:xfrm>
            <a:off x="103912" y="2825631"/>
            <a:ext cx="2489204" cy="4360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Палантин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724904" y="956562"/>
            <a:ext cx="9307827" cy="53140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Палантин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полоса меха шириной до 50см и длиной до 2,5м.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Шарф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более узкая и короткая полоса меха.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www.pushistiy.com/images/product_images/popup_images/172-mm-09-palantin-sudarushka-zeleniy-brillian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902" y="1664007"/>
            <a:ext cx="2995320" cy="449298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elcdn.fedsp.com/mem/5/19909/295a9c71ed8f1ee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621" y="1668781"/>
            <a:ext cx="2992137" cy="448820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pbs.twimg.com/media/B1k7qsWCIAAgSF-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7"/>
          <a:stretch/>
        </p:blipFill>
        <p:spPr bwMode="auto">
          <a:xfrm>
            <a:off x="9109997" y="1664008"/>
            <a:ext cx="2742913" cy="449298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кругленный прямоугольник 22"/>
          <p:cNvSpPr/>
          <p:nvPr/>
        </p:nvSpPr>
        <p:spPr>
          <a:xfrm>
            <a:off x="117238" y="3354529"/>
            <a:ext cx="2489204" cy="4360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Муфта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724904" y="956562"/>
            <a:ext cx="9307827" cy="53140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Палантин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полоса меха шириной до 50см и длиной до 2,5м.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Шарф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более узкая и короткая полоса меха.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 descr="http://mex-mag.ru/media/cache/popup-aksessuary/data/catalog/1511/clamp-02-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760" y="1668781"/>
            <a:ext cx="2966159" cy="444923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ady-journal.info/wp-content/uploads/2017/12/8-129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381" y="1664007"/>
            <a:ext cx="2969343" cy="445401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cs1.livemaster.ru/storage/c3/6e/f0097d326a78d3fd6f7a2864a6mr--sumki-i-aksessuary-mehovaya-mufta-iz-norki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1"/>
          <a:stretch/>
        </p:blipFill>
        <p:spPr bwMode="auto">
          <a:xfrm>
            <a:off x="9004999" y="1658054"/>
            <a:ext cx="2859342" cy="445996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13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11" grpId="0" animBg="1"/>
      <p:bldP spid="12" grpId="0" animBg="1"/>
      <p:bldP spid="15" grpId="0" animBg="1"/>
      <p:bldP spid="16" grpId="0" animBg="1"/>
      <p:bldP spid="18" grpId="0" animBg="1"/>
      <p:bldP spid="19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14285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МЕХОВАЯ ГАЛАНТЕРЕЯ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ae01.alicdn.com/kf/HTB1lbiowh9YBuNjy0Ffq6xIsVXaw/Women-s-Real-Mink-Fur-Gloves-Fashion-Brown-Warm-Soft-Winte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5"/>
          <a:stretch/>
        </p:blipFill>
        <p:spPr bwMode="auto">
          <a:xfrm>
            <a:off x="194309" y="1220703"/>
            <a:ext cx="3720561" cy="417425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dommeha.by/Content/images/products/big/var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0" r="11925"/>
          <a:stretch/>
        </p:blipFill>
        <p:spPr bwMode="auto">
          <a:xfrm>
            <a:off x="4335469" y="1220704"/>
            <a:ext cx="3071171" cy="417425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avatars.mds.yandex.net/get-zen_doc/1721884/pub_5ea705ad36cf6f401e18e08b_5ea712772d358a45e1c8f02a/scale_12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387" y="1220704"/>
            <a:ext cx="4174256" cy="417425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4309" y="5520690"/>
            <a:ext cx="11897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перчатки                                    рукавицы                                      сумки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79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marL="533400" lvl="0" indent="-53340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2.3 Классификация и характеристика ассортимента овчинно-шубных изделий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098" y="2236342"/>
            <a:ext cx="2101931" cy="22723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02178" y="4754358"/>
            <a:ext cx="9325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Изучите данный вопрос самостоятельно, используя материал учебника: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Сыцко,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В.Е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Товароведение непродовольственных товаров: /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В.Е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Сыцко,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М.И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236-237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350295" y="4508700"/>
            <a:ext cx="2093179" cy="170103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15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012" y="440643"/>
            <a:ext cx="118599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Вопросы для самоконтроля: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1940" y="1822625"/>
            <a:ext cx="83976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признаки классификации пушно-меховых изделий	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основные виды отделки волосяного покрова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Перечислите виды верхней меховой одежды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чем отличие между пальто, полупальто и жакетом?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Чем отличаются цельномеховые головные уборы от комбинированных?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виды женских меховых уборов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Что такое горжет?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Опишите видовой ассортимент овчинно-шубных изделий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User\Desktop\ЭУМК ТОТ\images (8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2098316"/>
            <a:ext cx="2982408" cy="31885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09" y="1546981"/>
            <a:ext cx="4166977" cy="458689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05252" y="436603"/>
            <a:ext cx="7381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Практическое задание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99546" y="1883392"/>
            <a:ext cx="71787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Выполните задание по Модулю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2,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которое находится в практическом разделе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Формат выполнения задания –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файл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word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ЭУМК ТОТ\images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227" y="3469943"/>
            <a:ext cx="1699360" cy="169936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06" y="1092100"/>
            <a:ext cx="3863415" cy="3863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1594" y="2778011"/>
            <a:ext cx="78204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стр.231-232,236-237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44549" y="1424063"/>
            <a:ext cx="64237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Литература: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836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41413" y="89639"/>
            <a:ext cx="9905998" cy="77997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СОДЕРЖАНИЕ МОДУЛЯ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315822417"/>
              </p:ext>
            </p:extLst>
          </p:nvPr>
        </p:nvGraphicFramePr>
        <p:xfrm>
          <a:off x="532023" y="763865"/>
          <a:ext cx="11277600" cy="5462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IMG_20180701_1952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36364" r="41721" b="24778"/>
          <a:stretch/>
        </p:blipFill>
        <p:spPr bwMode="auto">
          <a:xfrm>
            <a:off x="4748380" y="980888"/>
            <a:ext cx="2588565" cy="345758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81577" y="441266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677" y="4694830"/>
            <a:ext cx="120513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Машкович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Татьяна Васильевна,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преподаватель высшей квалификационной категории</a:t>
            </a:r>
          </a:p>
          <a:p>
            <a:pPr algn="ctr"/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mashkovich1978@mail.ru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ЭУМК ТОТ\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60" y="2383666"/>
            <a:ext cx="3509845" cy="26314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64865" y="676088"/>
            <a:ext cx="5375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 модуля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36392" y="2175916"/>
            <a:ext cx="73468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результате изучения данной темы Вы сможете:</a:t>
            </a:r>
          </a:p>
          <a:p>
            <a:pPr algn="just"/>
            <a:endParaRPr lang="ru-RU" sz="2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Давать классификацию ассортимента пушно-меховых изделий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Описывать виды пушно-меховых изделий по группам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Давать классификацию и краткую характеристику ассортимента овчинно-шубных изделий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55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1012372"/>
            <a:ext cx="9858239" cy="1066609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 Классификация ассортимента пушно-меховых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изделий</a:t>
            </a:r>
            <a:endParaRPr lang="ru-RU" sz="3600" cap="none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231-232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3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421179119"/>
              </p:ext>
            </p:extLst>
          </p:nvPr>
        </p:nvGraphicFramePr>
        <p:xfrm>
          <a:off x="391885" y="642256"/>
          <a:ext cx="11451771" cy="3636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6" descr="D:\Мои документы\Работа бук\Лекции и раздаточные\Товароведение\Текстильно-обувные товары\Пушно-меховые\фото нет\kunical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692" y="4278289"/>
            <a:ext cx="1357148" cy="1989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D:\Мои документы\Работа бук\Лекции и раздаточные\Товароведение\Текстильно-обувные товары\Пушно-меховые\фото нет\surok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35032" y="4278289"/>
            <a:ext cx="1244204" cy="1989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D:\Мои документы\Работа бук\Лекции и раздаточные\Товароведение\Текстильно-обувные товары\Пушно-меховые\фото нет\большой серебрист шампань.JPG"/>
          <p:cNvPicPr>
            <a:picLocks noChangeAspect="1" noChangeArrowheads="1"/>
          </p:cNvPicPr>
          <p:nvPr/>
        </p:nvPicPr>
        <p:blipFill>
          <a:blip r:embed="rId9" cstate="print"/>
          <a:srcRect l="34533" t="4646" r="28057" b="11729"/>
          <a:stretch>
            <a:fillRect/>
          </a:stretch>
        </p:blipFill>
        <p:spPr bwMode="auto">
          <a:xfrm>
            <a:off x="4942410" y="4278289"/>
            <a:ext cx="1186237" cy="1989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D:\Мои документы\Работа бук\Лекции и раздаточные\Товароведение\Текстильно-обувные товары\Пушно-меховые\фото нет\big-95-205-2010-11-1111-kozlenok.jpg"/>
          <p:cNvPicPr>
            <a:picLocks noChangeAspect="1" noChangeArrowheads="1"/>
          </p:cNvPicPr>
          <p:nvPr/>
        </p:nvPicPr>
        <p:blipFill>
          <a:blip r:embed="rId10" cstate="print"/>
          <a:srcRect l="17307" r="25000"/>
          <a:stretch>
            <a:fillRect/>
          </a:stretch>
        </p:blipFill>
        <p:spPr bwMode="auto">
          <a:xfrm>
            <a:off x="6658111" y="4278288"/>
            <a:ext cx="1769585" cy="1989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D:\Мои документы\Работа бук\Лекции и раздаточные\Товароведение\Текстильно-обувные товары\Пушно-меховые\фото нет\Новая папка\байкальская нерпа.jpg"/>
          <p:cNvPicPr>
            <a:picLocks noChangeAspect="1" noChangeArrowheads="1"/>
          </p:cNvPicPr>
          <p:nvPr/>
        </p:nvPicPr>
        <p:blipFill>
          <a:blip r:embed="rId11" cstate="print"/>
          <a:srcRect r="54398"/>
          <a:stretch>
            <a:fillRect/>
          </a:stretch>
        </p:blipFill>
        <p:spPr bwMode="auto">
          <a:xfrm>
            <a:off x="9503929" y="4278288"/>
            <a:ext cx="1360487" cy="1989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9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3673454" y="384165"/>
            <a:ext cx="45354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назначению: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1404916" y="1536690"/>
            <a:ext cx="1428728" cy="6413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Верхняя одежда</a:t>
            </a: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2952728" y="1536690"/>
            <a:ext cx="2087562" cy="6413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Женские меховые уборы</a:t>
            </a: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5184753" y="1536690"/>
            <a:ext cx="1655762" cy="6413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Головные уборы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6840515" y="1536690"/>
            <a:ext cx="2089150" cy="6413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Меховые детали одежды</a:t>
            </a: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9001103" y="1536690"/>
            <a:ext cx="1547812" cy="6413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Меховая галантерея</a:t>
            </a:r>
          </a:p>
        </p:txBody>
      </p:sp>
      <p:sp>
        <p:nvSpPr>
          <p:cNvPr id="4111" name="Line 15"/>
          <p:cNvSpPr>
            <a:spLocks noChangeShapeType="1"/>
          </p:cNvSpPr>
          <p:nvPr/>
        </p:nvSpPr>
        <p:spPr bwMode="auto">
          <a:xfrm>
            <a:off x="2016103" y="1104890"/>
            <a:ext cx="7777162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5" name="Line 19"/>
          <p:cNvSpPr>
            <a:spLocks noChangeShapeType="1"/>
          </p:cNvSpPr>
          <p:nvPr/>
        </p:nvSpPr>
        <p:spPr bwMode="auto">
          <a:xfrm>
            <a:off x="7848578" y="1104891"/>
            <a:ext cx="0" cy="503237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6" name="Line 20"/>
          <p:cNvSpPr>
            <a:spLocks noChangeShapeType="1"/>
          </p:cNvSpPr>
          <p:nvPr/>
        </p:nvSpPr>
        <p:spPr bwMode="auto">
          <a:xfrm>
            <a:off x="9793265" y="1104891"/>
            <a:ext cx="0" cy="503237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7" name="Line 21"/>
          <p:cNvSpPr>
            <a:spLocks noChangeShapeType="1"/>
          </p:cNvSpPr>
          <p:nvPr/>
        </p:nvSpPr>
        <p:spPr bwMode="auto">
          <a:xfrm>
            <a:off x="2016103" y="1104891"/>
            <a:ext cx="0" cy="503237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8" name="Line 22"/>
          <p:cNvSpPr>
            <a:spLocks noChangeShapeType="1"/>
          </p:cNvSpPr>
          <p:nvPr/>
        </p:nvSpPr>
        <p:spPr bwMode="auto">
          <a:xfrm>
            <a:off x="3960790" y="1104891"/>
            <a:ext cx="0" cy="503237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9" name="Line 23"/>
          <p:cNvSpPr>
            <a:spLocks noChangeShapeType="1"/>
          </p:cNvSpPr>
          <p:nvPr/>
        </p:nvSpPr>
        <p:spPr bwMode="auto">
          <a:xfrm>
            <a:off x="5905478" y="1104891"/>
            <a:ext cx="0" cy="503237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20" name="Picture 24" descr="11595338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6190" y="2338404"/>
            <a:ext cx="1551185" cy="230346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121" name="Picture 25" descr="мех рыс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2836" y="2338404"/>
            <a:ext cx="1512887" cy="230346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122" name="Picture 26" descr="Opushka00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6151" y="2349608"/>
            <a:ext cx="1649289" cy="2292259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123" name="Picture 27" descr="Opushka003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93234" y="2358890"/>
            <a:ext cx="1521460" cy="2282977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124" name="Picture 28" descr="115953494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3422" y="2334501"/>
            <a:ext cx="1503283" cy="230736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2339655" y="4587180"/>
            <a:ext cx="76216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половозрастному назначению:</a:t>
            </a: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2757177" y="5660329"/>
            <a:ext cx="16922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Мужские </a:t>
            </a: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4900316" y="5660329"/>
            <a:ext cx="20875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Женские 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6543390" y="5660329"/>
            <a:ext cx="4516496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(дошкольные, для младшего и старшего школьного возраста, подростковые) </a:t>
            </a:r>
          </a:p>
        </p:txBody>
      </p:sp>
      <p:sp>
        <p:nvSpPr>
          <p:cNvPr id="27" name="Line 15"/>
          <p:cNvSpPr>
            <a:spLocks noChangeShapeType="1"/>
          </p:cNvSpPr>
          <p:nvPr/>
        </p:nvSpPr>
        <p:spPr bwMode="auto">
          <a:xfrm>
            <a:off x="3614432" y="5160263"/>
            <a:ext cx="5072098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0" name="Line 21"/>
          <p:cNvSpPr>
            <a:spLocks noChangeShapeType="1"/>
          </p:cNvSpPr>
          <p:nvPr/>
        </p:nvSpPr>
        <p:spPr bwMode="auto">
          <a:xfrm>
            <a:off x="3614432" y="5160264"/>
            <a:ext cx="0" cy="503237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" name="Line 22"/>
          <p:cNvSpPr>
            <a:spLocks noChangeShapeType="1"/>
          </p:cNvSpPr>
          <p:nvPr/>
        </p:nvSpPr>
        <p:spPr bwMode="auto">
          <a:xfrm>
            <a:off x="5900448" y="5160264"/>
            <a:ext cx="0" cy="503237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2" name="Line 23"/>
          <p:cNvSpPr>
            <a:spLocks noChangeShapeType="1"/>
          </p:cNvSpPr>
          <p:nvPr/>
        </p:nvSpPr>
        <p:spPr bwMode="auto">
          <a:xfrm>
            <a:off x="8686530" y="5160264"/>
            <a:ext cx="0" cy="503237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9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75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25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75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25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75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25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75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/>
      <p:bldP spid="4105" grpId="0" animBg="1"/>
      <p:bldP spid="4106" grpId="0" animBg="1"/>
      <p:bldP spid="4107" grpId="0" animBg="1"/>
      <p:bldP spid="4108" grpId="0" animBg="1"/>
      <p:bldP spid="4109" grpId="0" animBg="1"/>
      <p:bldP spid="4111" grpId="0" animBg="1"/>
      <p:bldP spid="4115" grpId="0" animBg="1"/>
      <p:bldP spid="4116" grpId="0" animBg="1"/>
      <p:bldP spid="4117" grpId="0" animBg="1"/>
      <p:bldP spid="4118" grpId="0" animBg="1"/>
      <p:bldP spid="4119" grpId="0" animBg="1"/>
      <p:bldP spid="23" grpId="0"/>
      <p:bldP spid="24" grpId="0"/>
      <p:bldP spid="25" grpId="0"/>
      <p:bldP spid="26" grpId="0"/>
      <p:bldP spid="27" grpId="0" animBg="1"/>
      <p:bldP spid="30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44821" y="500055"/>
            <a:ext cx="3652837" cy="674687"/>
          </a:xfrm>
          <a:prstGeom prst="roundRect">
            <a:avLst>
              <a:gd name="adj" fmla="val 1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365760" y="567546"/>
            <a:ext cx="3429013" cy="571483"/>
            <a:chOff x="2028353" y="275313"/>
            <a:chExt cx="5131406" cy="673959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2028353" y="275313"/>
              <a:ext cx="5131406" cy="673959"/>
            </a:xfrm>
            <a:prstGeom prst="roundRect">
              <a:avLst>
                <a:gd name="adj" fmla="val 10000"/>
              </a:avLst>
            </a:prstGeom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Скругленный прямоугольник 5"/>
            <p:cNvSpPr/>
            <p:nvPr/>
          </p:nvSpPr>
          <p:spPr>
            <a:xfrm>
              <a:off x="2110455" y="294342"/>
              <a:ext cx="5028779" cy="635900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06680" tIns="106680" rIns="106680" bIns="106680" spcCol="127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800" b="1" dirty="0">
                  <a:solidFill>
                    <a:srgbClr val="881A3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размерам</a:t>
              </a:r>
            </a:p>
          </p:txBody>
        </p:sp>
      </p:grp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437025108"/>
              </p:ext>
            </p:extLst>
          </p:nvPr>
        </p:nvGraphicFramePr>
        <p:xfrm>
          <a:off x="365760" y="1001869"/>
          <a:ext cx="6516058" cy="283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7303711" y="4043365"/>
            <a:ext cx="4788209" cy="2308324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881A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головных уборов определяют по внутренней окружности в см.</a:t>
            </a:r>
          </a:p>
          <a:p>
            <a:pPr algn="ctr"/>
            <a:endParaRPr lang="ru-RU" sz="900" dirty="0">
              <a:solidFill>
                <a:srgbClr val="881A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u="sng" dirty="0">
                <a:solidFill>
                  <a:srgbClr val="881A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Типовые размеры:</a:t>
            </a:r>
          </a:p>
          <a:p>
            <a:pPr algn="just"/>
            <a:endParaRPr lang="ru-RU" sz="900" b="1" u="sng" dirty="0">
              <a:solidFill>
                <a:srgbClr val="881A3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881A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взрослых: 53-62</a:t>
            </a:r>
          </a:p>
          <a:p>
            <a:pPr algn="just"/>
            <a:r>
              <a:rPr lang="ru-RU" dirty="0">
                <a:solidFill>
                  <a:srgbClr val="881A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детей:</a:t>
            </a:r>
          </a:p>
          <a:p>
            <a:r>
              <a:rPr lang="ru-RU" dirty="0">
                <a:solidFill>
                  <a:srgbClr val="881A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школьного возраста : 50-56</a:t>
            </a:r>
          </a:p>
          <a:p>
            <a:pPr algn="just"/>
            <a:r>
              <a:rPr lang="ru-RU" dirty="0">
                <a:solidFill>
                  <a:srgbClr val="881A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возраста: 45-47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3291840" y="4766066"/>
            <a:ext cx="358997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воротников определяют по длине линии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пришива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9" descr="Opushka00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4820" y="3888329"/>
            <a:ext cx="2847769" cy="246336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http://www.xn--80ajcicidk6apu9d.xn--p1ai/upload/iblock/758/022-_-_i_i_-_0461-_3_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711" y="1142984"/>
            <a:ext cx="4788209" cy="290747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3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895421774"/>
              </p:ext>
            </p:extLst>
          </p:nvPr>
        </p:nvGraphicFramePr>
        <p:xfrm>
          <a:off x="320040" y="1257270"/>
          <a:ext cx="11349990" cy="3786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4172904" y="500065"/>
            <a:ext cx="3652837" cy="674687"/>
          </a:xfrm>
          <a:prstGeom prst="roundRect">
            <a:avLst>
              <a:gd name="adj" fmla="val 1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7" name="Группа 6"/>
          <p:cNvGrpSpPr>
            <a:grpSpLocks/>
          </p:cNvGrpSpPr>
          <p:nvPr/>
        </p:nvGrpSpPr>
        <p:grpSpPr bwMode="auto">
          <a:xfrm>
            <a:off x="4387216" y="714377"/>
            <a:ext cx="3429013" cy="571483"/>
            <a:chOff x="2028353" y="275313"/>
            <a:chExt cx="5131406" cy="673959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2028353" y="275313"/>
              <a:ext cx="5131406" cy="673959"/>
            </a:xfrm>
            <a:prstGeom prst="roundRect">
              <a:avLst>
                <a:gd name="adj" fmla="val 10000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Скругленный прямоугольник 5"/>
            <p:cNvSpPr/>
            <p:nvPr/>
          </p:nvSpPr>
          <p:spPr>
            <a:xfrm>
              <a:off x="2110455" y="294342"/>
              <a:ext cx="5028779" cy="6359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06680" tIns="106680" rIns="106680" bIns="106680" spcCol="127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800" b="1" dirty="0">
                  <a:solidFill>
                    <a:srgbClr val="881A3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фасонам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20040" y="5286389"/>
            <a:ext cx="11771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Фасоны воротников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отложной, шалевый, стойка.</a:t>
            </a:r>
          </a:p>
          <a:p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Фасоны </a:t>
            </a:r>
            <a:r>
              <a:rPr lang="ru-RU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головных уборов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ушанка, берет, кепи, кубанка и др.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154548" y="214293"/>
            <a:ext cx="5859777" cy="674687"/>
          </a:xfrm>
          <a:prstGeom prst="roundRect">
            <a:avLst>
              <a:gd name="adj" fmla="val 1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3452795" y="428605"/>
            <a:ext cx="5500725" cy="571483"/>
            <a:chOff x="2028353" y="275313"/>
            <a:chExt cx="5131406" cy="673959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2028353" y="275313"/>
              <a:ext cx="5131406" cy="673959"/>
            </a:xfrm>
            <a:prstGeom prst="roundRect">
              <a:avLst>
                <a:gd name="adj" fmla="val 10000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Скругленный прямоугольник 5"/>
            <p:cNvSpPr/>
            <p:nvPr/>
          </p:nvSpPr>
          <p:spPr>
            <a:xfrm>
              <a:off x="2110455" y="294342"/>
              <a:ext cx="5028779" cy="6359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06680" tIns="106680" rIns="106680" bIns="106680" spcCol="127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800" b="1" dirty="0">
                  <a:solidFill>
                    <a:srgbClr val="881A3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 отделке волосяного покрова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4300" y="1103292"/>
            <a:ext cx="75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виды отделки волосяного покрова:</a:t>
            </a:r>
            <a:endParaRPr lang="ru-RU" sz="2000" b="1" i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300" y="1465749"/>
            <a:ext cx="268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14300" y="1874617"/>
            <a:ext cx="2489204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Стрижка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22981" y="1606606"/>
            <a:ext cx="9307827" cy="47484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Стрижка равняет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остевые волосы и подпушь. 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ae01.alicdn.com/kf/HTB1LWCUXiDxK1Rjy1zcq6yGeXXa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8" t="25839" r="10972" b="28857"/>
          <a:stretch/>
        </p:blipFill>
        <p:spPr bwMode="auto">
          <a:xfrm>
            <a:off x="2928067" y="2092356"/>
            <a:ext cx="5566410" cy="4111331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14299" y="2381347"/>
            <a:ext cx="2489204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Щипка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14298" y="2861504"/>
            <a:ext cx="2489204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Эпилирование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8618220" y="1731720"/>
            <a:ext cx="341258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Лазерная стрижка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endParaRPr lang="ru-RU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современный прием стрижки меха, с помощью которого можно создать практически любой объемный рисунок на норке, лисице или песце.</a:t>
            </a: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94019" y="3486046"/>
            <a:ext cx="3171036" cy="2717641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2724687" y="1606606"/>
            <a:ext cx="9307827" cy="47484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помощью щипки удаляют остевые волосы со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шкурки.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97288" y="2109920"/>
            <a:ext cx="5453857" cy="4000223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16" name="Прямоугольник 15"/>
          <p:cNvSpPr/>
          <p:nvPr/>
        </p:nvSpPr>
        <p:spPr>
          <a:xfrm>
            <a:off x="2722981" y="1606606"/>
            <a:ext cx="9307827" cy="47484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помощью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эпилирования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остевые срезают у основания.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2428" y="2070660"/>
            <a:ext cx="5470383" cy="4154722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22" name="Скругленный прямоугольник 21"/>
          <p:cNvSpPr/>
          <p:nvPr/>
        </p:nvSpPr>
        <p:spPr>
          <a:xfrm>
            <a:off x="114297" y="3341661"/>
            <a:ext cx="2489204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Крашение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722981" y="1606606"/>
            <a:ext cx="9307827" cy="47484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792627" y="1827413"/>
            <a:ext cx="2215307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Окуночное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316279" y="1731720"/>
            <a:ext cx="6548776" cy="44457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окуночном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крашении происходит сплошное окрашивание волосяного покрова и кожевой ткани.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4" descr="https://koffkindom.ru/wp-content/uploads/2016/11/pokraska-meha-zamachivaniem-v-krask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6" descr="https://koffkindom.ru/wp-content/uploads/2016/11/pokraska-meha-zamachivaniem-v-krask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8" descr="https://koffkindom.ru/wp-content/uploads/2016/11/pokraska-meha-zamachivaniem-v-kraske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" t="48254" r="60329" b="3648"/>
          <a:stretch/>
        </p:blipFill>
        <p:spPr bwMode="auto">
          <a:xfrm>
            <a:off x="5397715" y="2528625"/>
            <a:ext cx="4190785" cy="3552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www.wikihow.com/images/7/77/Tell-the-Difference-Between-Real-Fur-and-Faux-Fur-Step-8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27" t="20093"/>
          <a:stretch/>
        </p:blipFill>
        <p:spPr bwMode="auto">
          <a:xfrm>
            <a:off x="9560439" y="2514600"/>
            <a:ext cx="2129100" cy="358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Скругленный прямоугольник 30"/>
          <p:cNvSpPr/>
          <p:nvPr/>
        </p:nvSpPr>
        <p:spPr>
          <a:xfrm>
            <a:off x="2778545" y="2336712"/>
            <a:ext cx="2215307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Намазное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316279" y="1725534"/>
            <a:ext cx="6548776" cy="44457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Пробивка (нанесение красителя с помощью жестких щеток через всю толщину волосяного покрова с сохранением естественной окраски кожевой ткани)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Верховая наводка (окрашивание концов остевых волос с помощью пера или мягкой щетки)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Аэрографное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крашение (нанесение красителя с помощью распылителя)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AutoShape 11" descr="https://sc01.alicdn.com/kf/HTB1yYBmIVXXXXa7XVXXq6xXFXXXj/224835442/HTB1yYBmIVXXXXa7XVXXq6xXFXXXj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5" b="55921"/>
          <a:stretch/>
        </p:blipFill>
        <p:spPr bwMode="auto">
          <a:xfrm>
            <a:off x="5537199" y="3980843"/>
            <a:ext cx="6152339" cy="201760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Скругленный прямоугольник 34"/>
          <p:cNvSpPr/>
          <p:nvPr/>
        </p:nvSpPr>
        <p:spPr>
          <a:xfrm>
            <a:off x="2761450" y="2837635"/>
            <a:ext cx="2215307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Трафаретное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338980" y="1718337"/>
            <a:ext cx="6548776" cy="44457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4"/>
          <p:cNvPicPr>
            <a:picLocks noChangeAspect="1" noChangeArrowheads="1"/>
          </p:cNvPicPr>
          <p:nvPr/>
        </p:nvPicPr>
        <p:blipFill rotWithShape="1">
          <a:blip r:embed="rId11" cstate="print"/>
          <a:srcRect t="20469"/>
          <a:stretch/>
        </p:blipFill>
        <p:spPr bwMode="auto">
          <a:xfrm>
            <a:off x="5483225" y="1874617"/>
            <a:ext cx="6206314" cy="4151458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38" name="Скругленный прямоугольник 37"/>
          <p:cNvSpPr/>
          <p:nvPr/>
        </p:nvSpPr>
        <p:spPr>
          <a:xfrm>
            <a:off x="2761449" y="3341661"/>
            <a:ext cx="2215307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Резервное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338980" y="1700557"/>
            <a:ext cx="6548776" cy="44457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Резервное крашение – это нанесение на кончики волос защитного состава («резерва»), не позволяющего на данных участках их окрасить.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8" name="Picture 14" descr="http://karinatex.com.ua/image/cache/catalog/%D0%9C%D0%B5%D1%85/IMG_1332-08-09-17-02-39-1024x684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r="6029" b="23591"/>
          <a:stretch/>
        </p:blipFill>
        <p:spPr bwMode="auto">
          <a:xfrm>
            <a:off x="5821126" y="2741168"/>
            <a:ext cx="5706199" cy="329370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Скругленный прямоугольник 40"/>
          <p:cNvSpPr/>
          <p:nvPr/>
        </p:nvSpPr>
        <p:spPr>
          <a:xfrm>
            <a:off x="114300" y="3788930"/>
            <a:ext cx="2489200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Обесцвечивание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722981" y="1606606"/>
            <a:ext cx="9307827" cy="47484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помощью этого процесса можно обесцветить только подпушь или только остевой волос, что создаст эффект «заснеженности», а можно обесцветить полностью шкуру, изменив цвет от темно-коричневого до нежно бежевого. Иногда мех обесцвечивают для удаления желтоватого оттенка у белых шкурок.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utoShape 16" descr="https://i.pinimg.com/originals/9b/ca/87/9bca871a20d2ab745a8f2707b1245c61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900" y="2995318"/>
            <a:ext cx="4615639" cy="328143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3"/>
          <p:cNvPicPr>
            <a:picLocks noGrp="1" noChangeAspect="1" noChangeArrowheads="1"/>
          </p:cNvPicPr>
          <p:nvPr>
            <p:ph type="body" idx="1"/>
          </p:nvPr>
        </p:nvPicPr>
        <p:blipFill rotWithShape="1">
          <a:blip r:embed="rId14" cstate="print"/>
          <a:srcRect r="2869" b="7655"/>
          <a:stretch/>
        </p:blipFill>
        <p:spPr>
          <a:xfrm>
            <a:off x="2928067" y="2978269"/>
            <a:ext cx="4086381" cy="3298480"/>
          </a:xfrm>
          <a:noFill/>
          <a:ln w="3175">
            <a:solidFill>
              <a:schemeClr val="accent1"/>
            </a:solidFill>
          </a:ln>
        </p:spPr>
      </p:pic>
      <p:sp>
        <p:nvSpPr>
          <p:cNvPr id="46" name="Скругленный прямоугольник 45"/>
          <p:cNvSpPr/>
          <p:nvPr/>
        </p:nvSpPr>
        <p:spPr>
          <a:xfrm>
            <a:off x="114296" y="4252208"/>
            <a:ext cx="2489204" cy="10055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Облагораживание волосяного покрова</a:t>
            </a:r>
            <a:endParaRPr lang="ru-RU" sz="2300" dirty="0">
              <a:solidFill>
                <a:srgbClr val="0070C0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2722981" y="1599222"/>
            <a:ext cx="9307827" cy="47484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Люстрирование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выпрямление волос (например, для имитации овчины под лисицу или песца)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Завивка и тиснение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для имитации завитковых видов меха (например, каракуля)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3" name="Picture 19" descr="http://ae01.alicdn.com/kf/HTB1l3eKKv1TBuNjy0Fjq6yjyXXaE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3" t="16899" r="34953" b="44456"/>
          <a:stretch/>
        </p:blipFill>
        <p:spPr bwMode="auto">
          <a:xfrm>
            <a:off x="2928067" y="2765172"/>
            <a:ext cx="3889534" cy="337068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AutoShape 21" descr="https://forma-odezhda.ru/image/data/07/ovchina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6" name="Picture 2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6" t="10430" r="21840" b="42397"/>
          <a:stretch/>
        </p:blipFill>
        <p:spPr bwMode="auto">
          <a:xfrm>
            <a:off x="6940978" y="2765172"/>
            <a:ext cx="4924078" cy="336095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559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 animBg="1"/>
      <p:bldP spid="11" grpId="0" animBg="1"/>
      <p:bldP spid="12" grpId="0" animBg="1"/>
      <p:bldP spid="15" grpId="0" animBg="1"/>
      <p:bldP spid="20" grpId="0"/>
      <p:bldP spid="13" grpId="0" animBg="1"/>
      <p:bldP spid="16" grpId="0" animBg="1"/>
      <p:bldP spid="22" grpId="0" animBg="1"/>
      <p:bldP spid="23" grpId="0" animBg="1"/>
      <p:bldP spid="24" grpId="0" animBg="1"/>
      <p:bldP spid="25" grpId="0" animBg="1"/>
      <p:bldP spid="31" grpId="0" animBg="1"/>
      <p:bldP spid="32" grpId="0" animBg="1"/>
      <p:bldP spid="35" grpId="0" animBg="1"/>
      <p:bldP spid="36" grpId="0" animBg="1"/>
      <p:bldP spid="38" grpId="0" animBg="1"/>
      <p:bldP spid="39" grpId="0" animBg="1"/>
      <p:bldP spid="41" grpId="0" animBg="1"/>
      <p:bldP spid="42" grpId="0" animBg="1"/>
      <p:bldP spid="46" grpId="0" animBg="1"/>
      <p:bldP spid="4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6A18B81-3B7D-4611-A001-48C6370A9F31"/>
  <p:tag name="ISPRING_SCORM_RATE_SLIDES" val="1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Каталог"/>
  <p:tag name="ISPRINGCLOUDFOLDERID" val="0"/>
  <p:tag name="ISPRINGCLOUDFOLDERPATH" val="Каталог"/>
  <p:tag name="ISPRING_PLAYERS_CUSTOMIZATION" val="UEsDBBQAAgAIAIeT10aKJOKo+gIAALAIAAAUAAAAdW5pdmVyc2FsL3BsYXllci54bWytVU1v2zAMPafA/oOhe6WkXdc2sFt0BYId1qFA1m23QLUZW4u/Jsl1018/yvL3nG4FdkhgU3yPFPlIu9fPSew8gVQiSz2yoHPiQOpngUhDjzx8XR1fkOurd0duHvM9SEcEHilSYQA8Jk4Aypci1wi+5zrySM9AkZk4uRSZFHqP3GfI3UW6JO+OZuiSKo9EWudLxsqypEIhIg1VFheGRFE/S1guQUGqQTKbBnEa7FL/HY2/JEuZ3uegeshcvz1wTdJyPCsxIClPaSZDdjKfL9iPu89rP4KEH4tUaZ76QBys5Kwq5SP3d3dZUMSgjG3m2iTXoLVJorLNXL0Ui4vUUdL3iHXYJKAUD0HROA0Js1g2AXa3MVdRzaMGtIZX7UTNW/ltzPumcas6xzrnvHiMhYrwqA/prJNAlw2jukl13UpBD42CVoaJOBJ+FUJCUL1+ayUyXxAbsFVclSdVpY8H+LTivs7k/hZhqKK6g7RtGrVNoxWo5aBt9HVHQZrbboHrQkJTqpn7JALIvnApuZHFlZYFuGxkrLFsCHaZvXLdpK4hbqST+OwfemP8Rq35qV7rTAX4H435hERtTUQawPNKoI+GBGuqAYttbFTnMTUxu5xU8Zj0dD0w2RzrpuBFHM1lCDiGAdecdXZ2CAqSK3TxCznC9g4OgiMRRjH+9CTD+PQgTcLlbpKhd3AQHGf+bgLamtsysnEdR2JqFeSyiXXi+oXSWSJeKnkO9oxeVjp8beSao5tctAfn8z9GcRCjGcwtmVhd5qm3r5rDezOnWnU+m9xaBmrFeQBd5NarmYUiH/kEsOVFrG/7OTX7sAcd5Tw1HdNc31HvWbkWL+CUIjBfusWpqUkERjMe+XBx2mPAfuJ2GYSvTIcibrO0qQOlrHqz/1VFmy1ft852/VCHXazhk4DSYuxMfUR1hDIr0mDUQ5p3HxEV4067kcCdGLZ4o8UJijTLPfIeH+o7X55ddlc+x084631r7m1gm8sbVnqdcKcgVuu6vYhb7wZ8/A1QSwMEFAACAAgAN0ftRvsXeQzGMgAARFEAABcAAAB1bml2ZXJzYWwvdW5pdmVyc2FsLnBuZ+28e1jS5/8/bmUr11ZNa6ulYuWhsjR1ecgDa3MV5qF0ZeaBNjHfpUCiiKhAWVv5LsWkJPPAOqqZkjohQCVXiUTJKpUMkRogKSIJASICX7CttcP7+v5+1+f6Xtfn8/3uDy/gfr5e9/28H/fz8Hjer9tX4c7IbR++/+n7VlZWH4K2h0ZbWVnbWFnNPj3/PXNL4fUXP5s/ZmVGb/vCqrHHfsT8wzp1S8QWK6sm/ILpb+aaf9sc3h6XaWW18I7lbxYLXguxsto5AArd8nVOklwAxqcPYD7GMq+1HWk7sr1j1tq9J1d8hpof0bgfYvvNxuKx7c9tzuzqPt5NgRSt7CzIuBK65733XJx95nOO7oJszBk79bRZ9DT5lwmml69BH3xOVXVjQCVvp8uytHW71egrePohU107g55WtS/K/JvXV0KaFrvFAqce4RuH8lUPjwGmn88z63h7eV0Abtg0MqurbbctJIXqY2473PF43tcLXTrxuGlR9pfmhufTVz/xP2ttUpgMzOw5lgbEFUAOEb/c/NVqZN6Q+g7AeDPRDI5VQvHrOYrRPZZ24jbQqyNKcPj0C4DxG0bxk+FU83gJs10653g/SiCSHMzj2IxfcZ7s3haiXAieekx8BvUc+DL8M+ZEETzB8AhgeBQ4iQ6qPjE5gMRXTAcFV1tZHTmBcHPpjDL0RiUaprmm6W+8CWSgvgWYt1dTF4W5LjBGB98N9SGwcROexnv89wssEzhBFmgGH3w5PaY8P+Ao+hIwtZNhb55AyGAc6GbV3StOk+UkXTl1AyNrUZztaY6yZadtULXbLlsxoszwOsr0uh2wwsrKabzBudYmMhE3WlezkMeZ9Di2bklzm2toIrsEtbY38GNEnrr4O7m8fWq0Hh6vbcJjxm4G6b+CxlKkueDIq86TcqFRfsfXRRtbBtcaxG5AXT+WVpRBqkWCdfdjF/L7lekVKchAQUdctYGl+hRPkoi4P/ZLZEPoIeIJDxul17Fpo2mQaxh8gWovw/PvalCbFUHdyWv4KabBHk3TJ8gKWqUhDe0IplXl3uiTb4V5AgnPsHpVHf+6TH2+uDLGUJ1SYc/UFKXHgKnNmB4kI4rtK8JEj/oL/HcJ86AV+rXSvVKSjKZIYyY0QlmSXdRyTFpccbmcAqzfB3RMy/PYBSQNoIfTKA0kdO9mKyv/rqpz1uUneYRnteyIfikoq/oznoake5C6MOqQ6jjVQ5oGjSdUrCcXftUo9aclRVFYbgMDbkSfgOWk0NREB3cO3e3nAVcqNRHLc7zu3H0FnVCm/9H1Ec2ENfBwhlGckWvS9WtoRsuXgARHtxHP9teP+bDVMpbMPNkE6idrV3aB9LcUmmWibD5ygNy/2+YMlMIvkqLBjnTnbsWIP5ssEfm2Jhoia5y6RTccfdAfHIijQsXZiLwBD1YdK2FceIMjyeDTk6RlhkOYsiI8Y53qEKbnctex9WROin5yBVPaLZGHpOSRztq7yUaDmiOK7GhBji0h/bv4/c7McWICV5Es1t+YWEclyAYOTHc0B1HjvtrRiE/ej92KnJbTQjEmPpKveiAxw/+gBdwwx+pIssXmWqtuiNmI4JGioKbIphK3dq+hpH6pzP9Rt92L3NKqFJHdeLd6zA8Wi3BUO3f0JCeQZAHSjAFMzsnC4VSgfuAOZqMHR33htFTpfxEffrsFHNERs0ysWCZOgxIMzdi2kMhXqxWO3b7lnxfJEPE0Uya68rlU6v3xpyJ6k3Ptqv3xtlkWkJrN9gxxgFduTNXt7S7Cnwk/kqb8lMaVeS0baKQUjZH49aQIcZP/UJKcJOoVfSZLa96nT+FPJIxOJErLSSkUrjylIretbILy7XT1amIaaSJ/tb6YX7a551Z6EMyhBcZwfUoz3FiBj2GiBg604Vfrh/MEWDAN32y4BYW1BGIxiySu0vIUGolFmri10MqqOAMO8FsmKUxz/Ui3+f7dlWByXnR81L8zaRSuJJ0kE1HM7kGPlo2m9awlstx+0Y6sdL2w6aIjschuKqEHUhMPJijG5Xq+oYsfPlKCWg35qdqm95bHoV8AyNMJPeIQvSS/BdMe7yRDBFMJoN1lqfwbHGPeGyC6FdN7KyWo1uIq6KFL/saFeD0PG29BIZ1haOdO5Z743EMadOhxAtBEr0onklCudbQETstDTdAOswsMFnOo0jMpIm0pR90+vLcV3J+oxaTyn10T55bhhXk9PtK+Bv59X35yH9YLC959FlIxeCJAMQiDglm1oj5sK7xMUZVaJpH5Uw4w95njIyunpNQpqpgFihKzYa4OAnoQu8EGVG0lpajEqASS2wNk8KhNVvVZOC+luZzfjRXZvVxPziT/ioiuGgFMJ/ZBNgPmPm3kQhhYx00gALB0Ma1oqrxXPXggYojF3LKTYEzogUL4+/wcV3uj7zd3M5YfSjxnvUt6BtkqR1owMXtkqCdTRQMfQpf1NVHxrROozfgzE7vHB6NECr1Gy8QqWMmSpr18iKlyB/Y9dGW/LzIwYM9Q8GLzWhvMpl9MTE6pyI8S0eUiuMU+WBgEDAlOVxBKRQl+kb1YUYBUkxkgo2p3UMj6leA0tNhXpgdwM9qqBskizPmUOCIH6dHqMaoXBnITeuTiSd1ycchy3iyr216OV5y77V6Gf3oIcYFMq3Zr5SNp1YUgeYVbGy3kY5u4suR+gppelNDI/rJhBf6cQQmhV+dLEecW891GtC863C7ozKGgR1vJcXH53DW9/OfURNf+TXVkWVysPhXtOoRO/VwAM0cvB3ct3FVJqxqLsbueQEbNg8RROE2yhOvzl+34ztsRSK3ig+p2yVoaYTWBXP3rnS5bepMv9h5voiznrmY+2bT2gSLT9bS6pVv9klI01U6GjjaZb2L1JEMqX+GpBOSZZIvVlEpoScRMBi2BgmdO5BUn9Bh1n66d0xKF/YSiBbEzmhtXuDVj+ouk/pE3VcF9hlL1gIeeB+3FfM2T6RU9XrLoxaeBpxIakW+QIlWldhRL7rzxJTeXLdXnYW6+8ehfLrgxzrg9F2nyZIdsS8giDfqxfRyRLAop/1lcmGfOMf6gblpxM1iMkOPA43mXygszIyAU7xeN+o12r9JXlO/nHQ8Gt0AFSeOsXLfPXWVrbQ8lhh2hczNpME/+tfndHQGRMGbPxSs/dvPoDTPIcERemcH8BFQ10hASFAoqEXbm5k2tmRsn4KkD42UIYC9mF+FR7voU/oW9MGrRhSP9xzfh2zMwcoKEn9Ka6Hhq01oHIkoazcQNHNCPX/zVgFoe1haf44goKfDKWv4K3LWAA4ID/Tzso3NnvYpjB1BBzFqECx/CHyN4rQVKB4EB2KodAmyvFiyjqx4YypEibs60oznpL0NF2w7W5CKCPTiE13LC6FKzgj9vwF/4Oks2viOs4KkHF33D9wz6ZOnzixI9+0prfKx3uQN4Fph9XWRtZRUEcku07XU/qqMnNjrn1MS424ye+1mubLNzUoQ89QCmEPfYilEu+Ja20fZRbYOzma7wA3WlP+Tpka4bBWJVb5UoVBVdKeJ6wGOY43nXS38Y8mBe2s0y06ac0kij6D1pKOimBzDQrKftGguXOjLHZZaFjf3gbKFTC89aW+ja0VLLD/+dtpaPeWGzLWTseSJO6YZDWCjn//baz0GWH/b/nwa4falj8p5nUrtxShYrNIyjyKGh3h9Dwruf/ly03O+iZYJzMUYViZmreugHiPgwNNS4bvkK761ZyazTlk4+fv0JbuIT/LU5q1YpwrtOwsbO77J0WhAaemCkq3i5Zez120MhZf8I/psKIEVtE10rYj3bXv3UlyfUDx3TtkmDYxVYLSMqrKeux1N6IbNMtd0v+4HFmvZvQUyxIfqRGhLMbbhmvfTGGn/8W0twriGlkjCUquNkJ6mHrGZF4AGLsd10CjBU/rJtAWydFBuelD9xbxtRvORxkYOPxVT3llRi6WxtGKxiiTVrzE1LfKuW+HVLVRZ52Leu4DlFzzZce6e303bju4zzjsaCMepHe6I8yO2aZy8S6JmnKw6snw9rIQ3i6E3JWy0esKD0Cdc/w7Fqn0UIiV88mAVEn39XXbmYVmkRxtELnrvq2XeuvjNKlt1L/9Ys6bI8WqPT/ICqd2+DzXaoKRu3F9HHllqvrCG8o/OTiB9EvY+rkrPK/5MkPZNQ4CTO+gMANlkzWnj5bZj/RaSb4KnX5Rm3Y4/UVHzOqrsayKodvPYfdFhNg25ZjNj8+9JGAgXWmyM3CAK6vOZu6R658tcZTfr/7fD59n/bTcjCvx0XcKIy8h2Yo/yOFsfsQBXjv/xb/XM0A6l8ic/fDrAVEb7L6W+h+hoWv+RvZ7AsGRbzHyT8wR/XlDwBvWOuI64/Zxwa6fGiD175D5JGzo3/INE0x/6HcVoS/pPED/RnSbobV/LdJ0k5P94jcE95djytTh78jH/p8z8glVrpT37pu/zU7D+infFT+yX+tX//qbWGhJ1ysFPsFg/iQX+WSUm4jqojf/HAGR+PClZ/HWgDTAmQVjJukN6JAJBmw9FF+T9UnSZdqqwveJ7/u3mc7F7/VsvCkw/+rxCwg8CmKR45CaPuo1pwwfefTNj6uzGjq3FGXT2KqRcoXo21cEOefSFue/K2oweE0uftCozichqunJeUJ9+5pG1aycGXnayEv9MFvdQJPTVSs0hWmu980SM2KefFd/WfgPMnHrXW39m2tPnhGs465AoBHcLAUYScW9DlhMx6SQBvInlJ3B4q6YsrGnnHiWVcl3ugDVw5zGc8tnQ85MHEKLabN2F8oDug30dCImn9feiHPSDNu5oVpmgjCyzhG15xe7hq7jl6yHgsNYbQV1OdO/pqE/uKLw/46uiittZEDTejNFf6hZyE3wzRtzPxJXLZ3gFsEDP8bGYwR5YTkO0iG83jaOMADd0U5FDKoC8vTZ8wNARDCNBQxZ0rlHoOrT2skQd1QQqdAw40xk5sDHQbiHrrQN5REVup1XnjtG3xbZkFFYVZ6W6tmwojukBQh+TK16nR8Xq8Yl/taT1qOTc1iGlvLi2/JUEG9ub2Tp212b3YOWBoMthFBE1RJt7b6u1I9U4C8FD84Rx1cDGrRwzk7/nmTK/hjEhqvD4oroQA31lWkfgz9nEfOJhr3TpED4kMStPLseU3DjDCoDHE+vlrBjpgPmAWhiCX49kBxbIuFQNWGlQd1S/N4zQ33XpZTAumhj+XXf5AFDi3tF11Xflt5c9S39HKrmRpR52sNYSY2XaDb2w42Z5pXt/fl7qLPXI+fHPMEudNAw2xYp9HgnGi7Q8hq0npbreQGHc2FG834WxmqGHeIEfhrI2RXSxOcpeKPRVOSQ48KHTMDKIuWaAzptmSUPGnWc8Cyc56ca4AQEuQfs3qCaEJM8F4aYL+7l7bBz2g4d+j53Ade8R3ky78UHOFzavs6Ior9rVfXCxFtkI1K9y4IFepOvK7sUDjo44r/JpSiUgjgrQlNQEWnIIEbe1PJU05ygTWAswu/rAGgV6/FJGHHIQo2tbRqujt9vA83HBQS8hyxR16pUg4XAmp/j1MVIcH+Xg95O1y5apRNoeaAz+eNeBqxwv/uiXRtXugUVw1N67MJkcONherK0wLt3QUK0K7NQFYM+iN7uVjeIKkMtYhcKBs1oCvXpKLUQz46SFCr1ZoRI9s9/RYBf9Bc0KPb4vqmSvLQXEsvSKzNstlSynqQ/HUWKX4HeoyzL4bbNfTMLF0Inxry3o7YVh/jX333U12crlxF2HY2W7gwu2tSxefu+C87f1jE5PJzR2BezRsnrOdOPyKTNOcX1mL52ViB3ylBIkoXkfI4F94va1Dup7bQSuqqOT56hxl+ge8dL/I8czIVmxbJbQZGnbOvOAVvzMDmgmCAJMPwwmFY4lRe3yWj1vK3eW4k5WjaHbQ78ZoSM3flF/RNhXcUYD7hAb7qUqULqx6VRLQp3rHemw/Kv+944/OxP0j+H9L8IOFZuOvzfpT7TRTkBkmWUDsZw6LP9LVQ9K7lz36Lc73ftLx6rt6Bc6kx1+bu2pV7Amvlclf+h0YPP5frAP/7qb931i27Bs7DHI4GKNlCINLQoA6dtQQHd+hqlIkYCTuYNrUtBQoHKqhTgQyVYGxAMPLbeSQ6ReLANM/eU7/1OfDDbpTvAjz8ku4AExTYE1aHLMdjvaemX3t2TmI/Gj7fFWFMF3BLw9PF5qMWiphP0yxGqDr7pOGaGmajuFv1s7kFLRLwrgrWP+M90w/udmzY/IS6oPBY0vmCgwP70TPgIZ9dQwQdOGX+4nOV3eggHCJg/X7BXpVGlOTJjf03PmVW8IIeMdBMXyJOPO1QFzGIKAOZWmDF335JpQzuCTDAKlVi2SLWyt6EdTou1la4O9CPPb1ZU2HB9o9369OMt6uvO8u5x7R18y4e8PZRfnP5+A9EhODtYOZsRZ+AUgMbBczz46NK6YlBpg3xzDZIJxq0EhvG2JmdNlz31Jt1Vu4XAO5pnKaWiowGH5a4PkjIW78hGnkOfuNysWgpE6cui9W2PxwBbxtgqK+bGEdj/bAoxoU3o0cIy3I8TLiiai/ub1XmyPQDTkLABvzK4F7z+PXngUbJWAYtdAC/wmoUk1HCqYGDzRYhtUWp8THEeV05NWelkY8y51WJOvR0SXUMyh4Om7hIHAm1r6ksPnTli0B5sO8IVU1KvwnKv9s24L9FRl6mDJJ1iXGm6BE4etbremeXKBpOlDDgFJMDt+GAIQR36Z6PzIatUzTyz2mdbSHMP1UnFiWLVAYhhQO/S58Ayu59ziW7Mymp1OJm0+EOcj8cCo/wAYdJ7kPLUmD2pGZxlzGtK9yvGhCevvOzDZFAYyQ8W01c1FJYZbrI5qxNyYq+Nko2VUWVwb9ZSCV1J79OFG2ikitQ55rS3a6dzdbF4FnCMg7NIJxFD9fGihE8zFVXBaK8LT8Qi1OXQ8ODi9jFRprgIYRKrQidpCVDj4K0Eas3cmJCT09UGZNMoylCjdns0OBVDCvJaK00HArAlZTykEWB2CLCShbCN8ZLKs8FOftwdxg4nQS3uyUCFzL81N/acO0Ajkqv9mHvogjqDMKBBt2eL/gKge3CrBlRezm2nThw520kQyqHkk7Veq0HIh4ZUaKWXW3BzKb5L2/8lXNxu0Ul07AdCfAvozHXcVjqTdNNBpkIqtW8AZhmTUSE0UBNXOzE12ImT2g2Pm9zflkUeAKxxrn+WZF7ryxLtiF8Gnvgz2h2DL+WWu0e06ZNC3CmIkOL/uqlLm0hLN7Ta9STHHZ0v9VxHHW4G7QTkDApEFoMmQrc0+3KatjZT6FjUyHnc03ytxoQY1kdk77KNjly/tHB4cpS2plAx6crfzk1Dhvd5vR1dYiI790f37sF8pbLp3bgFOPUNPjmcw34a1imA7CEisi+wkTgjm8pR/FfQzScCVEMFYH5RA2d02CXbJZDQaK8qPvlyxlJ56zVp85Fh7NYMugfVeCCSbLgz14fCxJRUYt6uVSh5SATcu5HSBKHdWUypSFFXi0RtBAoJ3LuWu7Sn+A1YQknQmCgUpQGb2KoF+9ln5w/LLzMqIE0Sv8tFsS1rht6Zzds3uVYQ1ca+ZjB6qGk32Gz2G5HEIPNRyONdMNvL29ftexhrZLJFBO+08hkb1pX5BscsrwgOBa6KHHVWo17HiuHqep59fyG2QodWTB5hp71PTk3b3vnQZ8d6u+1Enpt4nOstL+NvoofB7ElhkR4lgCQrryQH5eirIi3M3DadNzvm9dr9jYPSHzb217jEn4huz81JUPQbsSUHG2+S8WgP/l1oC/PLRpp50y1+82ss5Gt9e29zgmX29CumxJFGYSSp2IMq0HYG2tGpmE9FDDTjLW2yCwfCFuHD9TCGZV9DrnVh5P/eIWRs10Hc6D68mPV44uNURzZIuW9aufUaLNBYjjpqYI2D5b8V71oxPrgil6hwqgSQWEuzX4nbNBJKEBbqPqUVxENwv1IUQfrb2X/biKf/3SSrY4SJam39yvmapOJ/QGFK2jBX38KZKBTAJ18HKJX2zg8ugNrAkaF9OIsT+sfWMHfGcC88LJVKW9SO1MHuZB8ip/hrvJyk9Kp/Y6f928Xnb9dLeke9vsrl7lhLJ6cza1sTdw6Xiz8/aQyc5FFEJ/RW0hwpWrW957N7iOuaMECTLA5141pt25AYC7E1Thd913r0rfcXRib+Kof8aTUqdRFJnisKNgAr5hEAkqEdbJk4/of3VPX/S9YDtpRnQV/r3eeuNam+aQ0eRZINdjcXtwyzaambex+LZvXBnSbIf09tyaL66WuSE9WtPTKl/BeefO2iF7dN1byvp0ITDlfZzfwfa63JrPXcjTPMhmgmqQqUPDtKfWc6fSY3GoH+4f3xdLPSc6LZNNIUeXncE033j/xKNs/TNfZU/BZvLE6vm7OCpkAvbGItzkHbjhrcNkssd2mwam9JHGZWC/g5IXM1km+Sjj6oz6VTsi2523O0pXzxusmkadFbwVsO9czVsRssjT5JCi3fsc9iZjKg/XmbYccfPEZV7KCzqMesNE0E+nOTidJx/kvsgdd7fpXUG6KRcY1TOTdb06BW9irviFqkPbTq76UXnTUsP+QQA3PmQedGsImpmDPLmAcfFXXaStvKQ0s6AtNgl9FZPwavLXEbx1z+cBn0buQ++1sAQ+ay4+6ldGNDDMMOeZF8yx6V8+YT4tXvHrvnPhyQSinzBfNaoimfIDf6suV63K051iTp7K/j+wGapRXjbrNsoXGjV9MjITq07FaVJvl7OTA/ETQf3at/sJPycZLUcTRi25tK8C3qH7V+HJyhjl057kILy6/e1+zI/EtsdrVklJA8ntbylf+xqbUI/Vll6e7/cMm32Gc9Jyqf/TU6Wfi70vWcjZQs0l58W005bZHjn258ufcC1w11s2P0epOD1VqCzn5g+PLgBP/nR5w7BlFlbz8tCVpU52RDJWXc+b6kF1qP6146MAX7Q9ZiwZwMgdp0n3mTRCI39b/Pg2ywLYj0kywgra/l3O5kyOHmCLJb5kxL+7AwmrPFw+d4yyJMJFPPe1i5Swght5I1eJjhvaQ37VBx9jC/n2cUSkN5p9V1IhnB6+7LIKER79wdg5q+TCEpRi7Kvf+w+PVAaMQDumJZ4A1w3nzr434GFXvYxz7Aan2Qs97yf/F3Xc5FTGhMBm4EBeMOvjAGKQaVp1AiU7rXB66srU+qH9jr7BidPkssV1A689t5ydH4IogTDCEUrKy/XcUFc70oXXECXTEI7s50GAVJKhBazheqUlCg6UqmlV4/mheyKwQlnTj8SK9Jo3OCPSQTcx1Nvnw/cYX+KNLw8H2OmW+XTMWSmjkI8MZ6sWHlu3rAs1T1w1B8nf7fr1mZvaQ/Xd/57BGAXzZJVZo+cCCa89ym+meoNxFU5gFsQ7RmFVC3Xf9CKqOV/vcSysnbCS2rLBNrTHRWfgKnRJs/Z8l3gulfcbLE/Ny2SQB1qXXmiTKhZCfiJx+JC4/pSKZ5RSEE4AG/rmsOBujetW9cRcnPOuHi90UK8CTQwaur79fPB7Fmu63ZlUvMHGe20das7p5aeOrpvV1dscDqPbrlS8X8t3EGaUiB1s4sowLW1DSQIMZIs4Idrlc8N4rHJv2JYy5Bl5l5r/q5HZx9j2hgIJ09Audp535JQPmxt6rTHWTAu2dYcC+Tz5cKI5N3+/bv71D7ol9Kr89SupPpElzelBeGdqrN55IIT/IOnoUnQpW3Hw3zfXzdGMLZ37q4WwzOyjHufKE0CcCa8mmF89sA7iH5hNmL0/gdgrrgnxLpEhGZsKyTY/3/Igskq/zQuWNmFQW2Bp0/y5AyGc0D3bg8fDsMyY7yUZu/FnbjWu2fnGwAOuOS8+8wR0v7VpTbdkXOD1u3+oY77qRM7d8r93pP8/fmemo1N9WnMk3MYLFdsTWDmOsry3AeRfnjPnrTomiuD2SSnWPTGOIvQNxf+kkvSCRG8uvfpwk4tML0bBhnocUh1lGgG2T30Hnpy7PwO9XupVxcp2FLW8E9jgWFVFLDdI9aDvSRTww8q6oC7VXuGOt1uAebq7biGPItcdUZWyppLejvTsFOqj2yndyRjPtzsl8qsV4VbSg39o2P6XhrtgfRquyIdnGAyAvwu9IHSVd+F0P7XjXvnU6xqgwPhX+VlraQTocLnmneBNLwxdY9NTUfrcW/57Ld6eZVe407bSz6Uz5dk7Exlxtb3o7A8PK+D8+PvTKc3jCOcvQIeHzloT/6To8dLnbWttPJ68M+cdfmfmu3SiY2wTrr2bGmCrPgorUF1zvhX+j8L/KPw/WWGNv0unW8hE4TGYoN80BTbVqx/v8GzlA49X6smmKTLAg2mmsYq9OLAyGKh64DOPNNVb8ww6zv9r/4EU526xr65KqKvKNuxRujOV7nBCIfrfBTD9iRJQbtWX5+YuekHEjhCHNsM8UPxB6l+VyQ4HvRKa9Djm1BOg4ckdnrn+5acMoNbbeH/TOHul3WQGI0HYqN9meglw6P/KVUcLGY8hbmttg9WXpZpkQ0vP8BvkLBDGIe9rWXPihhVwPyJLFT4QLfXCAlMGNR5/xZqaHFZwYQ0vNJvR8cRQnCJcZ+MdZxzSdqBy3LFlNcdrRc4DjcWxegjC8NAcMxsktAQ7pTOYeggtJ3DMFdDT5G92RW8XZ6vu4yjc7N3RzsjAMxD0+ydkPe6s2mgnvsuAK4+hqKG0p/3VJOQZRtctEQcYyHiBYq+moVDnf6Y4/P5qImFiqTq816ezxzq38mls5059r3LXBgA3WHGyW57lsoWynOvOcuCc2heSRM6sl4iarjtvf1SyyvmQQKOvg8qmEv/GdGqibbOW84r0KWjNQ2v60KzFoIjrhPUc5zYKAF7fE2w3tY9ERp4uTeFF9MoodBk6NVRTdKUYTI39bmsjj76e/C1kkNIovPo3yxXm0pmNAY1uMJ4pxCUJuNZ0DX4waWipRemxCrGDFQhaUZg71LkTt2B/W0NzVa1UiQQcrJUhHQUsb0Te2sWIQXqSTLlJhqD1W+qeI3ktv/VMdNkSQWFBw7SBZdC0b5Nw1k33jyyZVX5XioimVoAyDYlHoKAS1NxecWCdhHfOmlZFF0wkbC3/UTo4Klq4qY7bJKOEJXJ9Nw1wmzIrp5KaPXhpSjCVyNm9V4xosGyzWGkPvF0JM4G+FIJNAhJehaebx6QG6fvFAYSR8C731qDStg+BbGtG0kWyqOiQIBsd8SwzAJw5ltAY/W0QsWFztnekRpa44CosMOUrl5RtxYmA1d1G0bb3Ee09Vwm9FNTfeGdwJOjVTg0WyP3q/aMwHQaj+Nt48WkXCnJ69PJ8FPSvPTTstB3kSZWeA391wviLzs/H/4mC/yj8j8L/FYXX2viDcSL4dJFG2oPmvzMoerg89Rnb+nCS8m8Y85o/M2aOH1MXoXA94kP8U9lRZk5vZo5+Dqw7l42YdWMDXh7Ulfp/4rjYy/PTNabXJP/MVclv1drsWh6KlcULfwnHTD0hYV8TPtZx3k4/K3xmWZz4/7T80/I/s0V+vvS5DGya6jvl2ZGjnlZxAW2aZ2n4/gSSZRsAzg6xnJe8vGlRhbQ6b3y0yG/IP6c2s9sQw7rPs9effXso52evXW8YouUIzk7btqnR+hM2OFdjS5teoAhJB1djp0budCyqCn9KwmgG7gQIrwzeqr9i3+0VE12Z+46zWegMv9TJbjq8mXXF6nwK4yHHkznd3zyRaOOi2LNdeT1v6QL1+/nthJXgNIGvmc261WHWld9C6V3XLqZQz5D5qgfQPcrgPuU6p2burYiyVEyKvh3PD6n706wzTK5bXFtZbYQfkh5GHbpUiVoDQXvwjgdxDs2u4tey9ZbngNShop1659bGshRTbj2umKgGnVvSKjyfHsN66G5CVouUy5gnEriSfUR+j7YEc6jCWZog2V6KRDaK5MHsP48XVhD+1OdgY+xDbWlhhuvtM5zybriWQ79w140mz10KrCvMiuh3p1VdyEk1TB7KpzxsKqUb2lavJKhlIcoSOYXVgPoMkpjSVg3twiD4cUBYDCDgaZn1gOvAkJEQ9ja2skLN4dyyU/YR8+CWktN2oiuuGhFgYoXbA3Y26UIoijCSHtgIiKHGyJTjR8JHM9vdbcxdp+MDk7jaXQrrWtQCCAZKmL1Sy5v0OnWl34XPx0W/Ex7N6Ybv5bLl/YK2zcAORMgOv4me4/52ovuaXM3yHcfDb1pOXdlT2KFtpdBmaI8b9Yx8XZxfB8GJPMxjLEYYXF22dAjtMwMLAWQelIcplYlCAhT0qgmNbLBULgf+eY0oLltcO8vF/QCDe2tjRZbbQOpgiB5vJ77i2n8u/IZM4z0Q5VUy24kv1lz/oBY115kmGIslqNvoYNPlzylsL9ky2lCVQnNrwI11H4onTA5GJnJ1vYx1XSqOZAzM76M7X93SQ/YeGiKE/xE/WLxtbyjane1M84C3CEIIoomlJmeCbkK0YPcHkGiHTRlcyGZOWmLHAX4YjKFhH2f2SzQsELox9VLHw5zB8FctERi4zuget2duaEcx6wHtAP+Zp7TyNE9V/D0dGFaGvHfvy7enfH9IvmROy3jViQWkryMlS7UsUMeJxg+6vS2Av3IqLpzJw9XhyoyTuajO8+tlZUDIH72F8i2oBD/nNGBHCSPij9PYs95GjP2jg/q5HE3/p+Wflv9mLSDQbd0U2aRmhkyBTk2n/HN26h/BP4J/BP+ckfxvc0ayTTYPONm51HLnf6Fn/+vOkxoqE6NmMPWMWOZUPTNX3bkI+2q0PLU6ICCAXAnu8ZHyMQDztTX/qsxEqqoyCQofo4CpR1EvMFP4YzHmLxiYEjMkDdL2u3TyOjSt9dp2BUbOrr5eCe9h6LHmWyPZROa0hIDx0qyEGMv0PzDgWwcOtNJGEu8ruiPGa/h0JOgVOwrbHNwZQ1SNd5BY6roozOgP8VS1CmhSxVoOgg41TS8yvVpEDlGewdvnjyUD8li549x6csdUP8ZkOYYAlXWRdlBW8IqUPvVyywPRNmjiBuYIV00XnmH4d6UzLEcRGUKp6FP+K8bkNsVT1IKARVbPz0ruPWTkwG7SLUcs5Qaf+76CDqIz0x1lKJhs2FGwu+JCJUprCCoOp2BHa7CjGydG++HB6t4Yxd6ygpUcn5VFJF05KSBfAGMZujEkhJNWxzUMctt3L4GsSgKemhwgGQbSFlSPEckDfmZ+O50E+aUKiUQPUp8YigfveWkoHO0FPleB6MfrBef02HnRML3rscsqM2Rx/zZa/qPNoDXYIrWPavlSWwlq2APsbMbq56redXSFdG/51ynNZeTyLCT/tHfnmOthtCSn8ryEAkPkBXUMKkTHA8mXapZ1S+Shm7/bid1Dq/y2Bntgt3dvtg5TiyqDPA7uGDVZnlNAH+1s1DsEaJbpHEeVQ9m6aplW1xFWcCJn3uOIoQ3iIKsjMWUo62xTI/j6eMinSH3C9enxLO0jr7PW265TU4RZ0STQsP8jRjHKNqhyOpwCZIRfUyHjh8SI9vukwvyIxz4DjdBLWID3LGGHuxNPi6XwDMX2eacTehQj6Yx1C7pSUPIQ8CbPgK2osTOWme8OiR8yVGDZdP3BXnlmnXJQ0WgMOVr63KvveEO83333VpG5KgsPl/UdGgdrW+pL9wd+02OeZOAhfTR1AAqsOA7WBipvsW6NZLeo8uwFoomQLJYjUj94YvzpZRhJ/7PDCiv/YHT9LeaXryIFmE2jGhpE93QLCigo+22MZ5GPt5YvO9Be8PwbJJDhFmebRQWEFVTIioPNFy8SNG0ThPAklmOjfDn8UqCv1eHc6VkdSShwER3jkWgM7B7voH/o0pl83Sae2ijeIOZBCQVOpLmKkFM9hvvb3uv69sB0hXVcEmDtyQm47elmTHsicFQxFxIn2DOgr7DOY67G552ugGmv7Jh5v0jszP/eqp+lkR2CvcbfUSHRscbp5PhTq9sH0ToJkY9j7bK1l+FNk3i+Xnatei/o5sMIXnDxuB6d4LfWJtoqQQvmpPwSh9vYmO4GH8QPcsvX87iuwFPrZnvbcLkuLpFLA3Z/Kk6LuMbCIAJF4kA7VQZJHor5zGwaw8t07W0PaUF1pc+JOB3R7HR95JDcH00pWIUWSxZkXwvU1PJTh+mZILrkkUNer7zlYZO2s9aCzOZxPS5oXyKKZMYmZ9o0EgZ6dd77xXU2D0mBqz3UXscaBuQZKARYKp/edfXzBs7dtn5Jn35fiPHFT+sWH2JMpMbaTa3n8tptcrDjAqW/Zhnt4TpHGMIj76t7olFH/JlZY2oeGPd6O3NzwvgQ6NVIFG7qpgdHa1wpn0EqsphgVkrN24CfWXxoh8mgALx/FsavGC3+0KqymKVTLFQV/KQJeEI2PCM7lEllt4K4Krp8hzy2Ma/nnCSOxOc3nprw3cqDAp8IUs1dlNM9N/OgeQIDRcDs1eSxrpN2CWqqJvZS1f44kjnsDjLGJ5ZtsonSvPdT/gffPLC8UiN7tsAh70eBcfPyH31A5NOy0VyMfMYkv1a270YszLvaHY5Kt3r+mbhFJGAK/c6Jab231nNrSuWq6xO6e9k/VX+STBdf/kGUPUAu5a/gnZM1b9gAu84QbhWE+AQQZc2CbAX2lCwaSGxP7uP+Kz+k7WHOjWR7vdbmrPXtdpkj/mCEO8/wZUwjRwO4bYYhg9/Qnk5dwcymJ+PpmNJDVSy9K+CeP2XNSzMkQWiTCDeN1wjH+dth+2xPe2ITYp16F2xUB0Hy+MnlhwULlrNvgau4a8usRYadduoMxlOG8FI0T0aRhbwsbkUKmhRhWB5dD8OXWt1CCURNQw4l+I/GIgqefItn7686SknLZCTjKXy8JlrGIFfNrMq6+WHGiz3aT1nYsR/MNvNKLLhnOlCS7qbctBbgdnXTCBkP77rF3VNNdOF/ktEMrib2yqEkRijCw6UzYpwalgi8V+rETBNgqNvewL9Xdww4eSwbs1w4fE58Tg1jvLTYwtq8OrWAF4ka20WNcpPcbpq7JYv1nlV127hQzn/G8V/b8MkBbx0ZNScdGLbTPEhayi+bQ+axJVeqqVfXPw1xq8evrswF7SSY4kCHCfqGaB7Z3Ybei4lmDR1oAwBiUUL5LtuxScvTX7DlHP4J8OSuspRE6iJzjBE1NfNubO1P/bwRByn9qzbciJQPRstQ9OQ5VlFJWoUG6lJ+I9U7TnkIFc0lK9tWso/78XxeNGC6+OtacR3Fdr/It9mOogf8dWSbicnZO6kCaJZWYPa/az0Hp40InDPScE0bf7WRh9nJ71MPkuJ8r+u9iQT51MCCg9RHAlTeWeuiJVa6ezlTIzVk7AgROzJKMqlwRl/m5Clmjhpl7BEGpF9ef4RmBpI2YnVevk4w9VeVxYCX03NaMahOTe7IjNlYXvfExzHgq9kQRMIeu+frbLqYq28+RHoG9VoH1EmXoY2PUqa3f+FQX+xQs9e2N9C6K/O+4XyvumIIfo6OTQRtHHKL5ycLW6cbkVqBo0tnF7VD3VDP1GqNQxfnb2dkVQkni4T+6QRoSxQq/jbY7PubnLJJilHxBiibMHWr85ZgsvWJJfb4xJi6nZN3lZBpHYKQGVCHdni29xr5mBXsG861qPcgjGhu3eh3F8JPypaqoq9+Xo3r5auo5O95vuhzwfosgiJmvc1oGytFh+1K8aPNGLduHwVABrLfmtnNM6j3p4/hXi169u0P72ikXhTZ7Hd4q2Pauekv+6F2M1G6ampeg3djvUz9RrtMOxGmDPcc0a4/0Wixv8g7ZOMomWLCCr+OJjyK5n6j3OTp7MyHetdFKe1X8WSXrXfP7oX4y1qgfjp8LjG1uqJIMfkAevZCutSXnCcVVY9jVyD1Y8uZ1Ikgme5rD6EYy/GNI52ey0G6dFL2F65bgQgYaMQnj7fswrLoeuhW0MYcdV/sIsDqpx/P8sHJ4IaGepzlvVt9OD3cVHRvuh9u6H+R7JLgeSxGm0MrMgcz9aJtiMRdJay9Hw6q8bupiTOhK8HtWK4DNR4nUM7YBq2uac2yJ1C+Jbd+KDRqqCgS7wHENqDjugO6ukSiu8DO85Caw1qEGB3bL9FFLp0lUjVf6E1NpPA7njgpKfobO9glZPTQWXL8Ji9h2Qd+jwRwc2QIBvl9g58ywhHMPl++/HpQLWlHoqLXV/esAc9aa6Ns4Sj2opgP19i8pzt2XLfCWrcFr+S8slhziJn2TOGUUUZ2H9DIMt2qOo6Yohd6wXnBSbDLeUFb3+u4cNJNt80Z3xT9EOmCp45nh83YdfXUiaZ4YhbnsiWjSX0RwvQnUJ5lUg464BgDdyc2hvAMlth+AbvOZUv1NqRsVLebCvsKN83CDQ6l+k3cDStwu6jHbsVpFUbBHU/FXqsrLs8i17WkD7rCRZMVOBW8Izmw/+eIf6PNYQqxwhwZrnzX+L2OfmX7LTZw/Yy9aC/ODH2Nci/sKp9iSaH7sFoUjmpA5bugN+XrG7+PJl8DqK7noHDmlKoRByk9Tpk1WnA5nnohCqskyA3ImLCCzpioYDWFjcsi3H8K0/JMU2A4VfQaSfh2qDGvbXCrNsdeslR/Fi7iD5YmcIH+PINa0PAbPZqxUt5SaxAVY0lLr4P0Yy1ypoTYyCCbMw7Rw1TR2QTwWRNWYOZk3u902bbo3QmEzFg311IQ3DnlKmBKiTfe3D/OARsReWDB96X7f8YMOpEiBmYA6mJ92N//GzCLJvBJxWYmMUM+z3FLUKZr4OZxrIV8NhPBWFo7CbYDtLEbl/LU8OIn0yTAJIq3u58w1MgFeDzAfecfGRS3zW/tsJzO4kDFmbsEyUoPgbgltmeOlX/Kogn7b1wEmM/MNvs1SjeoMBctX7bNzgbAlNefuZPbEOcXQ3ccKWcaqCZNH9PIM9GrjiCeGS0H1xXnF6uyZ3xFY1ZRa/iYPpj9Vkkiai3K1AG+kE/pYOC2Dlzjax+LUdcYuGKkrHR/X7bs2sP7wOkTplejlleW8L3fRg229PK4CNA+OAwNyZNYOsoWerre+MVV5adou0X65AQs0fbG5I68isBxd7Du/gu4XZuZwcB3HFWuYE6sOAFthmpGYAvMBR8lehKM2HX4iY5/9ZN1uiGF6N7FeKJ1Bph8RHAiOWk35woQR3KCt/TwoFtecY0DwMC2DwNlSyzneBPjD/YgibBAXCZQreWIzBXhrSWWt6G9MKVycUX+95tvyDTm+vHI7rV/U0z++ma+Wb+9mW/qER7b22ipMD22TR1FWd5FdzDWUpESVxtuMxqNphy/mWsbX89mX3TebrS88E/+vaUg1YUBdqLrnbdjp0UAcLtuuEIeOdPcPQ0Mvg2WjI6a5pRclPS/8GyYGRn0VWRo4xf7C/4XUEsDBBQAAgAIADdH7UYPEy3PTAAAAGoAAAAbAAAAdW5pdmVyc2FsL3VuaXZlcnNhbC5wbmcueG1ss7GvyM1RKEstKs7Mz7NVMtQzULK34+WyKShKLctMLVeoAIoBBSFASaHSVsnECMEtz0wpybBVMjdGUpKRmpmeUWKrZGpiARfUBxoJAFBLAQIAABQAAgAIAIeT10aKJOKo+gIAALAIAAAUAAAAAAAAAAEAAAAAAAAAAAB1bml2ZXJzYWwvcGxheWVyLnhtbFBLAQIAABQAAgAIADdH7Ub7F3kMxjIAAERRAAAXAAAAAAAAAAAAAAAAACwDAAB1bml2ZXJzYWwvdW5pdmVyc2FsLnBuZ1BLAQIAABQAAgAIADdH7UYPEy3PTAAAAGoAAAAbAAAAAAAAAAEAAAAAACc2AAB1bml2ZXJzYWwvdW5pdmVyc2FsLnBuZy54bWxQSwUGAAAAAAMAAwDQAAAArDYAAAAA"/>
  <p:tag name="ISPRING_PRESENTATION_TITLE" val="Пример оформления модуля курса в PowerPoint.docx"/>
  <p:tag name="ISPRING_RESOURCE_PATHS_HASH_PRESENTER" val="8e8134037eecfa06f839ece71cee9b077e262"/>
</p:tagLst>
</file>

<file path=ppt/theme/theme1.xml><?xml version="1.0" encoding="utf-8"?>
<a:theme xmlns:a="http://schemas.openxmlformats.org/drawingml/2006/main" name="Тема1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12EC6DDA-7CB2-4B25-BEF5-23B1CA9A11F1}" vid="{5A52B5CC-7990-45C0-BC3F-3943285A93E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1696</TotalTime>
  <Words>1069</Words>
  <Application>Microsoft Office PowerPoint</Application>
  <PresentationFormat>Широкоэкранный</PresentationFormat>
  <Paragraphs>228</Paragraphs>
  <Slides>20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Book Antiqua</vt:lpstr>
      <vt:lpstr>Calibri</vt:lpstr>
      <vt:lpstr>Times New Roman</vt:lpstr>
      <vt:lpstr>Wingdings</vt:lpstr>
      <vt:lpstr>Тема1</vt:lpstr>
      <vt:lpstr>ТОВАРОВЕДЕНИЕ НЕПРОДОВОЛЬСТВЕННЫХ ТОВАРОВ</vt:lpstr>
      <vt:lpstr>СОДЕРЖАНИЕ МОДУЛЯ</vt:lpstr>
      <vt:lpstr>Презентация PowerPoint</vt:lpstr>
      <vt:lpstr>2.1 Классификация ассортимента пушно-меховых изделий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2.2 Характеристика ассортимента пушно-меховых изделий по группам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2.3 Классификация и характеристика ассортимента овчинно-шубных изделий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оформления модуля курса в PowerPoint.docx</dc:title>
  <dc:creator>Пользователь</dc:creator>
  <cp:lastModifiedBy>Машенька</cp:lastModifiedBy>
  <cp:revision>189</cp:revision>
  <dcterms:created xsi:type="dcterms:W3CDTF">2014-06-06T09:13:21Z</dcterms:created>
  <dcterms:modified xsi:type="dcterms:W3CDTF">2020-06-24T18:10:28Z</dcterms:modified>
</cp:coreProperties>
</file>