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95"/>
  </p:notesMasterIdLst>
  <p:sldIdLst>
    <p:sldId id="256" r:id="rId2"/>
    <p:sldId id="258" r:id="rId3"/>
    <p:sldId id="369" r:id="rId4"/>
    <p:sldId id="322" r:id="rId5"/>
    <p:sldId id="273" r:id="rId6"/>
    <p:sldId id="333" r:id="rId7"/>
    <p:sldId id="326" r:id="rId8"/>
    <p:sldId id="337" r:id="rId9"/>
    <p:sldId id="604" r:id="rId10"/>
    <p:sldId id="605" r:id="rId11"/>
    <p:sldId id="606" r:id="rId12"/>
    <p:sldId id="607" r:id="rId13"/>
    <p:sldId id="608" r:id="rId14"/>
    <p:sldId id="609" r:id="rId15"/>
    <p:sldId id="610" r:id="rId16"/>
    <p:sldId id="611" r:id="rId17"/>
    <p:sldId id="612" r:id="rId18"/>
    <p:sldId id="613" r:id="rId19"/>
    <p:sldId id="614" r:id="rId20"/>
    <p:sldId id="615" r:id="rId21"/>
    <p:sldId id="616" r:id="rId22"/>
    <p:sldId id="617" r:id="rId23"/>
    <p:sldId id="618" r:id="rId24"/>
    <p:sldId id="619" r:id="rId25"/>
    <p:sldId id="620" r:id="rId26"/>
    <p:sldId id="621" r:id="rId27"/>
    <p:sldId id="622" r:id="rId28"/>
    <p:sldId id="623" r:id="rId29"/>
    <p:sldId id="624" r:id="rId30"/>
    <p:sldId id="625" r:id="rId31"/>
    <p:sldId id="626" r:id="rId32"/>
    <p:sldId id="627" r:id="rId33"/>
    <p:sldId id="327" r:id="rId34"/>
    <p:sldId id="628" r:id="rId35"/>
    <p:sldId id="629" r:id="rId36"/>
    <p:sldId id="631" r:id="rId37"/>
    <p:sldId id="632" r:id="rId38"/>
    <p:sldId id="633" r:id="rId39"/>
    <p:sldId id="634" r:id="rId40"/>
    <p:sldId id="635" r:id="rId41"/>
    <p:sldId id="636" r:id="rId42"/>
    <p:sldId id="637" r:id="rId43"/>
    <p:sldId id="638" r:id="rId44"/>
    <p:sldId id="641" r:id="rId45"/>
    <p:sldId id="639" r:id="rId46"/>
    <p:sldId id="642" r:id="rId47"/>
    <p:sldId id="644" r:id="rId48"/>
    <p:sldId id="640" r:id="rId49"/>
    <p:sldId id="643" r:id="rId50"/>
    <p:sldId id="645" r:id="rId51"/>
    <p:sldId id="647" r:id="rId52"/>
    <p:sldId id="328" r:id="rId53"/>
    <p:sldId id="349" r:id="rId54"/>
    <p:sldId id="648" r:id="rId55"/>
    <p:sldId id="649" r:id="rId56"/>
    <p:sldId id="650" r:id="rId57"/>
    <p:sldId id="329" r:id="rId58"/>
    <p:sldId id="363" r:id="rId59"/>
    <p:sldId id="651" r:id="rId60"/>
    <p:sldId id="652" r:id="rId61"/>
    <p:sldId id="653" r:id="rId62"/>
    <p:sldId id="654" r:id="rId63"/>
    <p:sldId id="655" r:id="rId64"/>
    <p:sldId id="370" r:id="rId65"/>
    <p:sldId id="371" r:id="rId66"/>
    <p:sldId id="656" r:id="rId67"/>
    <p:sldId id="658" r:id="rId68"/>
    <p:sldId id="659" r:id="rId69"/>
    <p:sldId id="660" r:id="rId70"/>
    <p:sldId id="661" r:id="rId71"/>
    <p:sldId id="374" r:id="rId72"/>
    <p:sldId id="373" r:id="rId73"/>
    <p:sldId id="375" r:id="rId74"/>
    <p:sldId id="663" r:id="rId75"/>
    <p:sldId id="664" r:id="rId76"/>
    <p:sldId id="665" r:id="rId77"/>
    <p:sldId id="378" r:id="rId78"/>
    <p:sldId id="379" r:id="rId79"/>
    <p:sldId id="380" r:id="rId80"/>
    <p:sldId id="382" r:id="rId81"/>
    <p:sldId id="383" r:id="rId82"/>
    <p:sldId id="666" r:id="rId83"/>
    <p:sldId id="667" r:id="rId84"/>
    <p:sldId id="668" r:id="rId85"/>
    <p:sldId id="669" r:id="rId86"/>
    <p:sldId id="670" r:id="rId87"/>
    <p:sldId id="671" r:id="rId88"/>
    <p:sldId id="672" r:id="rId89"/>
    <p:sldId id="386" r:id="rId90"/>
    <p:sldId id="325" r:id="rId91"/>
    <p:sldId id="673" r:id="rId92"/>
    <p:sldId id="324" r:id="rId93"/>
    <p:sldId id="323" r:id="rId94"/>
  </p:sldIdLst>
  <p:sldSz cx="12192000" cy="6858000"/>
  <p:notesSz cx="6858000" cy="9144000"/>
  <p:custDataLst>
    <p:tags r:id="rId9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0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19.1 Общие сведения о спортивных товарах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4C2173-09B4-49A6-92A0-F4C1228DD422}">
      <dgm:prSet custT="1"/>
      <dgm:spPr/>
      <dgm:t>
        <a:bodyPr/>
        <a:lstStyle/>
        <a:p>
          <a:r>
            <a:rPr lang="ru-RU" sz="20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19.2 Инвентарь для зимних видов спорта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0DA8A6-B56A-4A37-A1AA-F7C67CE653A8}" type="parTrans" cxnId="{8E24BB2F-CF4B-4620-9FC4-DC3C2DC6C8A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9D9971-B280-4D77-977E-04EC1A264C70}" type="sibTrans" cxnId="{8E24BB2F-CF4B-4620-9FC4-DC3C2DC6C8A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344A8A-9C4D-4179-B3CD-349AF0B276D9}">
      <dgm:prSet custT="1"/>
      <dgm:spPr/>
      <dgm:t>
        <a:bodyPr/>
        <a:lstStyle/>
        <a:p>
          <a:r>
            <a:rPr lang="ru-RU" sz="20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19.3 Инвентарь для спортивных игр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DA37AD-29D8-40BC-BA3B-A193E90B6E19}" type="parTrans" cxnId="{E0F5E42A-7702-40A3-B3E9-EADB00B14FF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F1987C-0B4A-4EF8-B622-714519DB9D0B}" type="sibTrans" cxnId="{E0F5E42A-7702-40A3-B3E9-EADB00B14FF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1C5332-7F9C-4387-A518-B69B13018A55}">
      <dgm:prSet custT="1"/>
      <dgm:spPr/>
      <dgm:t>
        <a:bodyPr/>
        <a:lstStyle/>
        <a:p>
          <a:r>
            <a:rPr lang="ru-RU" sz="20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19.4 Инвентарь для легкой атлетики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063EE4-603C-4460-9225-29E1760ED0A0}" type="parTrans" cxnId="{B75606A0-F470-4002-9071-F9B8C55C417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7E1F5E-7C1D-47F3-A714-59D4C448B6B1}" type="sibTrans" cxnId="{B75606A0-F470-4002-9071-F9B8C55C417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A28F94-6B0B-44E0-A3EF-19AB4C28CF1B}">
      <dgm:prSet custT="1"/>
      <dgm:spPr/>
      <dgm:t>
        <a:bodyPr/>
        <a:lstStyle/>
        <a:p>
          <a:r>
            <a:rPr lang="ru-RU" sz="20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19.5 Инвентарь для гимнастики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22E6F7-4A5D-4EFD-96C4-5E60355EA903}" type="parTrans" cxnId="{CCECE095-F45C-46C8-81FA-AFC35D8E3BE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F6EA15-867A-44D3-A722-4813C6719CFC}" type="sibTrans" cxnId="{CCECE095-F45C-46C8-81FA-AFC35D8E3BE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38953E-0259-4798-A9A0-6AEEAC280A1C}">
      <dgm:prSet custT="1"/>
      <dgm:spPr/>
      <dgm:t>
        <a:bodyPr/>
        <a:lstStyle/>
        <a:p>
          <a:r>
            <a:rPr lang="ru-RU" sz="20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19.6 Инвентарь для фехтования, бокса и борьбы, тяжелой атлетики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E112AF-9EBB-4131-8683-503832531287}" type="parTrans" cxnId="{6676A77B-A5EB-42CF-97EC-4735CE32262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9FD94E-7127-4BC3-8708-86A7D6EEEFEC}" type="sibTrans" cxnId="{6676A77B-A5EB-42CF-97EC-4735CE32262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A16A6B-7283-4B9D-9BBF-A9B70FC4486D}">
      <dgm:prSet custT="1"/>
      <dgm:spPr/>
      <dgm:t>
        <a:bodyPr/>
        <a:lstStyle/>
        <a:p>
          <a:r>
            <a:rPr lang="ru-RU" sz="20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19.7 Инвентарь для водных и подводных видов спорта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76E76A-AA59-4083-B72D-16F795396558}" type="parTrans" cxnId="{D1BB1F6E-1E02-4729-B783-78D45FE505D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700D67-13BF-48ED-9DDE-654F27CBCF6A}" type="sibTrans" cxnId="{D1BB1F6E-1E02-4729-B783-78D45FE505D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7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7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7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7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CE2F6B3A-DE99-4A7B-8C29-EF36BA7720B2}" type="pres">
      <dgm:prSet presAssocID="{104C2173-09B4-49A6-92A0-F4C1228DD422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B6997-7272-46BE-AFC3-95696AE32ED9}" type="pres">
      <dgm:prSet presAssocID="{104C2173-09B4-49A6-92A0-F4C1228DD422}" presName="accent_2" presStyleCnt="0"/>
      <dgm:spPr/>
    </dgm:pt>
    <dgm:pt modelId="{9BFE1A8F-5C09-4ABB-86FE-9535EF350715}" type="pres">
      <dgm:prSet presAssocID="{104C2173-09B4-49A6-92A0-F4C1228DD422}" presName="accentRepeatNode" presStyleLbl="solidFgAcc1" presStyleIdx="1" presStyleCnt="7"/>
      <dgm:spPr/>
    </dgm:pt>
    <dgm:pt modelId="{71BA49A2-D18C-4D52-9733-07CC63E6CDF2}" type="pres">
      <dgm:prSet presAssocID="{7C344A8A-9C4D-4179-B3CD-349AF0B276D9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2AA10-192C-4B24-94B9-83B4861329B7}" type="pres">
      <dgm:prSet presAssocID="{7C344A8A-9C4D-4179-B3CD-349AF0B276D9}" presName="accent_3" presStyleCnt="0"/>
      <dgm:spPr/>
    </dgm:pt>
    <dgm:pt modelId="{2F3BECB0-0E9C-4BB2-84DC-B81E640EFD52}" type="pres">
      <dgm:prSet presAssocID="{7C344A8A-9C4D-4179-B3CD-349AF0B276D9}" presName="accentRepeatNode" presStyleLbl="solidFgAcc1" presStyleIdx="2" presStyleCnt="7"/>
      <dgm:spPr/>
    </dgm:pt>
    <dgm:pt modelId="{681387AA-1E48-4323-91E6-AA164DF11BA5}" type="pres">
      <dgm:prSet presAssocID="{911C5332-7F9C-4387-A518-B69B13018A55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37987E-AFA2-4633-A7AD-383EAE960980}" type="pres">
      <dgm:prSet presAssocID="{911C5332-7F9C-4387-A518-B69B13018A55}" presName="accent_4" presStyleCnt="0"/>
      <dgm:spPr/>
    </dgm:pt>
    <dgm:pt modelId="{E9F01227-B4EC-4B2E-BE7D-C9F556CBABDC}" type="pres">
      <dgm:prSet presAssocID="{911C5332-7F9C-4387-A518-B69B13018A55}" presName="accentRepeatNode" presStyleLbl="solidFgAcc1" presStyleIdx="3" presStyleCnt="7"/>
      <dgm:spPr/>
    </dgm:pt>
    <dgm:pt modelId="{0DF5E7FD-4C82-4665-BA16-CDB5654A7953}" type="pres">
      <dgm:prSet presAssocID="{F4A28F94-6B0B-44E0-A3EF-19AB4C28CF1B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D39F4-5726-4591-8ACD-FB5CA21B2E45}" type="pres">
      <dgm:prSet presAssocID="{F4A28F94-6B0B-44E0-A3EF-19AB4C28CF1B}" presName="accent_5" presStyleCnt="0"/>
      <dgm:spPr/>
    </dgm:pt>
    <dgm:pt modelId="{968F58F2-2617-4E8A-99E2-F87281B6C55B}" type="pres">
      <dgm:prSet presAssocID="{F4A28F94-6B0B-44E0-A3EF-19AB4C28CF1B}" presName="accentRepeatNode" presStyleLbl="solidFgAcc1" presStyleIdx="4" presStyleCnt="7"/>
      <dgm:spPr/>
    </dgm:pt>
    <dgm:pt modelId="{BF892F78-DADA-4C99-AC02-3A9738ADC5EE}" type="pres">
      <dgm:prSet presAssocID="{3738953E-0259-4798-A9A0-6AEEAC280A1C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7BE68-0643-4A74-8251-67F6CED94365}" type="pres">
      <dgm:prSet presAssocID="{3738953E-0259-4798-A9A0-6AEEAC280A1C}" presName="accent_6" presStyleCnt="0"/>
      <dgm:spPr/>
    </dgm:pt>
    <dgm:pt modelId="{E0DF8F89-004F-433A-BC09-6BFD8A054D50}" type="pres">
      <dgm:prSet presAssocID="{3738953E-0259-4798-A9A0-6AEEAC280A1C}" presName="accentRepeatNode" presStyleLbl="solidFgAcc1" presStyleIdx="5" presStyleCnt="7"/>
      <dgm:spPr/>
    </dgm:pt>
    <dgm:pt modelId="{F6840773-324A-4550-BDCA-983149F41421}" type="pres">
      <dgm:prSet presAssocID="{D0A16A6B-7283-4B9D-9BBF-A9B70FC4486D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76FEDB-B37D-4607-8819-093085C940C8}" type="pres">
      <dgm:prSet presAssocID="{D0A16A6B-7283-4B9D-9BBF-A9B70FC4486D}" presName="accent_7" presStyleCnt="0"/>
      <dgm:spPr/>
    </dgm:pt>
    <dgm:pt modelId="{1D96BF90-D8B8-49B6-82EA-6102F7E33402}" type="pres">
      <dgm:prSet presAssocID="{D0A16A6B-7283-4B9D-9BBF-A9B70FC4486D}" presName="accentRepeatNode" presStyleLbl="solidFgAcc1" presStyleIdx="6" presStyleCnt="7"/>
      <dgm:spPr/>
    </dgm:pt>
  </dgm:ptLst>
  <dgm:cxnLst>
    <dgm:cxn modelId="{E0F5E42A-7702-40A3-B3E9-EADB00B14FF1}" srcId="{CF845803-1717-4F48-B710-F7F1B43013F3}" destId="{7C344A8A-9C4D-4179-B3CD-349AF0B276D9}" srcOrd="2" destOrd="0" parTransId="{D5DA37AD-29D8-40BC-BA3B-A193E90B6E19}" sibTransId="{98F1987C-0B4A-4EF8-B622-714519DB9D0B}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B75606A0-F470-4002-9071-F9B8C55C4172}" srcId="{CF845803-1717-4F48-B710-F7F1B43013F3}" destId="{911C5332-7F9C-4387-A518-B69B13018A55}" srcOrd="3" destOrd="0" parTransId="{26063EE4-603C-4460-9225-29E1760ED0A0}" sibTransId="{6C7E1F5E-7C1D-47F3-A714-59D4C448B6B1}"/>
    <dgm:cxn modelId="{86E7D9AB-79B3-4628-A47F-822345A9E1F3}" type="presOf" srcId="{104C2173-09B4-49A6-92A0-F4C1228DD422}" destId="{CE2F6B3A-DE99-4A7B-8C29-EF36BA7720B2}" srcOrd="0" destOrd="0" presId="urn:microsoft.com/office/officeart/2008/layout/VerticalCurvedList"/>
    <dgm:cxn modelId="{6676A77B-A5EB-42CF-97EC-4735CE322620}" srcId="{CF845803-1717-4F48-B710-F7F1B43013F3}" destId="{3738953E-0259-4798-A9A0-6AEEAC280A1C}" srcOrd="5" destOrd="0" parTransId="{E3E112AF-9EBB-4131-8683-503832531287}" sibTransId="{169FD94E-7127-4BC3-8708-86A7D6EEEFEC}"/>
    <dgm:cxn modelId="{6D5B35E6-42AA-4BB8-9960-BC598C3093B4}" type="presOf" srcId="{911C5332-7F9C-4387-A518-B69B13018A55}" destId="{681387AA-1E48-4323-91E6-AA164DF11BA5}" srcOrd="0" destOrd="0" presId="urn:microsoft.com/office/officeart/2008/layout/VerticalCurvedList"/>
    <dgm:cxn modelId="{377A5C66-48EC-49E3-B56C-47978C8079B9}" type="presOf" srcId="{D0A16A6B-7283-4B9D-9BBF-A9B70FC4486D}" destId="{F6840773-324A-4550-BDCA-983149F41421}" srcOrd="0" destOrd="0" presId="urn:microsoft.com/office/officeart/2008/layout/VerticalCurvedList"/>
    <dgm:cxn modelId="{CCECE095-F45C-46C8-81FA-AFC35D8E3BE9}" srcId="{CF845803-1717-4F48-B710-F7F1B43013F3}" destId="{F4A28F94-6B0B-44E0-A3EF-19AB4C28CF1B}" srcOrd="4" destOrd="0" parTransId="{5322E6F7-4A5D-4EFD-96C4-5E60355EA903}" sibTransId="{CBF6EA15-867A-44D3-A722-4813C6719CFC}"/>
    <dgm:cxn modelId="{8E24BB2F-CF4B-4620-9FC4-DC3C2DC6C8A1}" srcId="{CF845803-1717-4F48-B710-F7F1B43013F3}" destId="{104C2173-09B4-49A6-92A0-F4C1228DD422}" srcOrd="1" destOrd="0" parTransId="{EF0DA8A6-B56A-4A37-A1AA-F7C67CE653A8}" sibTransId="{419D9971-B280-4D77-977E-04EC1A264C70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2E31695D-1897-4EC1-AFE7-2459A53E5B4A}" type="presOf" srcId="{3738953E-0259-4798-A9A0-6AEEAC280A1C}" destId="{BF892F78-DADA-4C99-AC02-3A9738ADC5EE}" srcOrd="0" destOrd="0" presId="urn:microsoft.com/office/officeart/2008/layout/VerticalCurvedList"/>
    <dgm:cxn modelId="{69667EE6-EF96-49D2-9B3F-CF4F1BC1997E}" type="presOf" srcId="{7C344A8A-9C4D-4179-B3CD-349AF0B276D9}" destId="{71BA49A2-D18C-4D52-9733-07CC63E6CDF2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C39C7B67-7446-49FA-AF28-F8AF73DF598F}" type="presOf" srcId="{F4A28F94-6B0B-44E0-A3EF-19AB4C28CF1B}" destId="{0DF5E7FD-4C82-4665-BA16-CDB5654A7953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D1BB1F6E-1E02-4729-B783-78D45FE505D7}" srcId="{CF845803-1717-4F48-B710-F7F1B43013F3}" destId="{D0A16A6B-7283-4B9D-9BBF-A9B70FC4486D}" srcOrd="6" destOrd="0" parTransId="{F276E76A-AA59-4083-B72D-16F795396558}" sibTransId="{0A700D67-13BF-48ED-9DDE-654F27CBCF6A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81CE8F3E-0B07-438E-8878-5E0AF21F093C}" type="presParOf" srcId="{962C2BD0-517B-4E9C-A037-D4A0806612C4}" destId="{CE2F6B3A-DE99-4A7B-8C29-EF36BA7720B2}" srcOrd="3" destOrd="0" presId="urn:microsoft.com/office/officeart/2008/layout/VerticalCurvedList"/>
    <dgm:cxn modelId="{4F06A2A7-11E8-4617-8051-1C3278CA69DA}" type="presParOf" srcId="{962C2BD0-517B-4E9C-A037-D4A0806612C4}" destId="{FE7B6997-7272-46BE-AFC3-95696AE32ED9}" srcOrd="4" destOrd="0" presId="urn:microsoft.com/office/officeart/2008/layout/VerticalCurvedList"/>
    <dgm:cxn modelId="{63950AAA-BB3F-448F-8313-B503FA0CCEC1}" type="presParOf" srcId="{FE7B6997-7272-46BE-AFC3-95696AE32ED9}" destId="{9BFE1A8F-5C09-4ABB-86FE-9535EF350715}" srcOrd="0" destOrd="0" presId="urn:microsoft.com/office/officeart/2008/layout/VerticalCurvedList"/>
    <dgm:cxn modelId="{215CFF3B-360C-4752-80EC-B3E121E84142}" type="presParOf" srcId="{962C2BD0-517B-4E9C-A037-D4A0806612C4}" destId="{71BA49A2-D18C-4D52-9733-07CC63E6CDF2}" srcOrd="5" destOrd="0" presId="urn:microsoft.com/office/officeart/2008/layout/VerticalCurvedList"/>
    <dgm:cxn modelId="{8B344B9F-3D8F-49F3-9707-0E53783CD6FD}" type="presParOf" srcId="{962C2BD0-517B-4E9C-A037-D4A0806612C4}" destId="{8302AA10-192C-4B24-94B9-83B4861329B7}" srcOrd="6" destOrd="0" presId="urn:microsoft.com/office/officeart/2008/layout/VerticalCurvedList"/>
    <dgm:cxn modelId="{6B227CA8-B2F7-4A10-BAA6-A3B47B2D153F}" type="presParOf" srcId="{8302AA10-192C-4B24-94B9-83B4861329B7}" destId="{2F3BECB0-0E9C-4BB2-84DC-B81E640EFD52}" srcOrd="0" destOrd="0" presId="urn:microsoft.com/office/officeart/2008/layout/VerticalCurvedList"/>
    <dgm:cxn modelId="{511786B0-EEA7-48EF-AC99-B15B8E24DDD4}" type="presParOf" srcId="{962C2BD0-517B-4E9C-A037-D4A0806612C4}" destId="{681387AA-1E48-4323-91E6-AA164DF11BA5}" srcOrd="7" destOrd="0" presId="urn:microsoft.com/office/officeart/2008/layout/VerticalCurvedList"/>
    <dgm:cxn modelId="{233E9FB2-C35F-4E9B-AEF5-CD94A00747F9}" type="presParOf" srcId="{962C2BD0-517B-4E9C-A037-D4A0806612C4}" destId="{3737987E-AFA2-4633-A7AD-383EAE960980}" srcOrd="8" destOrd="0" presId="urn:microsoft.com/office/officeart/2008/layout/VerticalCurvedList"/>
    <dgm:cxn modelId="{30B81C32-518A-4630-8DB6-20FAB92654B0}" type="presParOf" srcId="{3737987E-AFA2-4633-A7AD-383EAE960980}" destId="{E9F01227-B4EC-4B2E-BE7D-C9F556CBABDC}" srcOrd="0" destOrd="0" presId="urn:microsoft.com/office/officeart/2008/layout/VerticalCurvedList"/>
    <dgm:cxn modelId="{CB0BA5A3-7F7A-4395-807D-803C3BE029DC}" type="presParOf" srcId="{962C2BD0-517B-4E9C-A037-D4A0806612C4}" destId="{0DF5E7FD-4C82-4665-BA16-CDB5654A7953}" srcOrd="9" destOrd="0" presId="urn:microsoft.com/office/officeart/2008/layout/VerticalCurvedList"/>
    <dgm:cxn modelId="{AA623AB1-142A-4E9F-B5DD-B9228A122704}" type="presParOf" srcId="{962C2BD0-517B-4E9C-A037-D4A0806612C4}" destId="{925D39F4-5726-4591-8ACD-FB5CA21B2E45}" srcOrd="10" destOrd="0" presId="urn:microsoft.com/office/officeart/2008/layout/VerticalCurvedList"/>
    <dgm:cxn modelId="{4D93C741-4F31-443A-A8CB-15A0523C997B}" type="presParOf" srcId="{925D39F4-5726-4591-8ACD-FB5CA21B2E45}" destId="{968F58F2-2617-4E8A-99E2-F87281B6C55B}" srcOrd="0" destOrd="0" presId="urn:microsoft.com/office/officeart/2008/layout/VerticalCurvedList"/>
    <dgm:cxn modelId="{99AE73EC-6197-406B-9620-9CD763A28565}" type="presParOf" srcId="{962C2BD0-517B-4E9C-A037-D4A0806612C4}" destId="{BF892F78-DADA-4C99-AC02-3A9738ADC5EE}" srcOrd="11" destOrd="0" presId="urn:microsoft.com/office/officeart/2008/layout/VerticalCurvedList"/>
    <dgm:cxn modelId="{81AEC79E-8A93-41B7-B18C-C60FC45AAA2A}" type="presParOf" srcId="{962C2BD0-517B-4E9C-A037-D4A0806612C4}" destId="{1E57BE68-0643-4A74-8251-67F6CED94365}" srcOrd="12" destOrd="0" presId="urn:microsoft.com/office/officeart/2008/layout/VerticalCurvedList"/>
    <dgm:cxn modelId="{DEA897FF-EA6D-4051-AB92-174275AECB4D}" type="presParOf" srcId="{1E57BE68-0643-4A74-8251-67F6CED94365}" destId="{E0DF8F89-004F-433A-BC09-6BFD8A054D50}" srcOrd="0" destOrd="0" presId="urn:microsoft.com/office/officeart/2008/layout/VerticalCurvedList"/>
    <dgm:cxn modelId="{4F1DA005-28F6-4229-9B0A-173838762D5E}" type="presParOf" srcId="{962C2BD0-517B-4E9C-A037-D4A0806612C4}" destId="{F6840773-324A-4550-BDCA-983149F41421}" srcOrd="13" destOrd="0" presId="urn:microsoft.com/office/officeart/2008/layout/VerticalCurvedList"/>
    <dgm:cxn modelId="{E12DE1FE-4F41-476A-9615-D8CAEF6A63B8}" type="presParOf" srcId="{962C2BD0-517B-4E9C-A037-D4A0806612C4}" destId="{1276FEDB-B37D-4607-8819-093085C940C8}" srcOrd="14" destOrd="0" presId="urn:microsoft.com/office/officeart/2008/layout/VerticalCurvedList"/>
    <dgm:cxn modelId="{36273FC3-6410-42F9-996C-22D48C0ED627}" type="presParOf" srcId="{1276FEDB-B37D-4607-8819-093085C940C8}" destId="{1D96BF90-D8B8-49B6-82EA-6102F7E334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8040043-0D60-4826-88F6-9D9ECE9C79E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47B116-28F9-439C-9970-49B9AF792C68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По конструкции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88D12A3-89C9-4EEC-B8A9-F8E912270288}" type="parTrans" cxnId="{60E873A0-9D4F-4EE4-9728-B429FDCB9C90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21F5F75D-CBB8-41EC-A8A1-3E1F7FA076F8}" type="sibTrans" cxnId="{60E873A0-9D4F-4EE4-9728-B429FDCB9C90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8D34A015-716C-43C8-9949-D315AAA7F3C3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Массовые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3EA6C8BC-87D6-4466-A1B2-3E405979CC8A}" type="parTrans" cxnId="{413493AD-4B8A-4C30-B536-42B98CDA1067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09928FF7-F010-4751-9766-15DA98B930C4}" type="sibTrans" cxnId="{413493AD-4B8A-4C30-B536-42B98CDA1067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9AA912AC-3A38-417C-B7FC-BBC31A9035FC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С переменной массой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C9CD122-37B0-4A8B-8A02-316DBDF0E03A}" type="parTrans" cxnId="{4068CDE9-01C4-4A5C-B68C-061F679E74C1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20DCA3DC-58A3-4587-82B8-59C84B1CB6E6}" type="sibTrans" cxnId="{4068CDE9-01C4-4A5C-B68C-061F679E74C1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19485D9A-6241-4F41-BCAB-1D73AD487A27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Пружинные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682E30A9-557C-4D0E-8824-56A2960D4641}" type="parTrans" cxnId="{8702589D-DDA1-4CB6-8F1A-EE982612DDC5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F7D5FCFE-1606-4B45-9AEA-BAACA0D0E2BA}" type="sibTrans" cxnId="{8702589D-DDA1-4CB6-8F1A-EE982612DDC5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8F77B89B-5F8E-47B7-B2D4-476D13D0E825}" type="pres">
      <dgm:prSet presAssocID="{38040043-0D60-4826-88F6-9D9ECE9C79E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AFC388-454D-48E6-B164-F4A81F715E10}" type="pres">
      <dgm:prSet presAssocID="{EC47B116-28F9-439C-9970-49B9AF792C68}" presName="hierRoot1" presStyleCnt="0"/>
      <dgm:spPr/>
    </dgm:pt>
    <dgm:pt modelId="{9A68881C-20A2-4942-A3DB-2FDBF42D0B10}" type="pres">
      <dgm:prSet presAssocID="{EC47B116-28F9-439C-9970-49B9AF792C68}" presName="composite" presStyleCnt="0"/>
      <dgm:spPr/>
    </dgm:pt>
    <dgm:pt modelId="{6D196F9F-AE3B-4F98-8010-8863D7BEC4A6}" type="pres">
      <dgm:prSet presAssocID="{EC47B116-28F9-439C-9970-49B9AF792C68}" presName="background" presStyleLbl="node0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B88E3E59-7A78-4149-B078-B321D7622401}" type="pres">
      <dgm:prSet presAssocID="{EC47B116-28F9-439C-9970-49B9AF792C68}" presName="text" presStyleLbl="fgAcc0" presStyleIdx="0" presStyleCnt="1" custScaleX="305454" custScaleY="85949" custLinFactNeighborX="-5532" custLinFactNeighborY="8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4E4FCE-42DA-4939-A938-3D38964959A8}" type="pres">
      <dgm:prSet presAssocID="{EC47B116-28F9-439C-9970-49B9AF792C68}" presName="hierChild2" presStyleCnt="0"/>
      <dgm:spPr/>
    </dgm:pt>
    <dgm:pt modelId="{A792DFC6-6EAE-4E7C-857E-DD297CA73379}" type="pres">
      <dgm:prSet presAssocID="{3EA6C8BC-87D6-4466-A1B2-3E405979CC8A}" presName="Name10" presStyleLbl="parChTrans1D2" presStyleIdx="0" presStyleCnt="3"/>
      <dgm:spPr/>
      <dgm:t>
        <a:bodyPr/>
        <a:lstStyle/>
        <a:p>
          <a:endParaRPr lang="ru-RU"/>
        </a:p>
      </dgm:t>
    </dgm:pt>
    <dgm:pt modelId="{D5BB1FE4-9DA2-428E-B2C2-8701938F7AE1}" type="pres">
      <dgm:prSet presAssocID="{8D34A015-716C-43C8-9949-D315AAA7F3C3}" presName="hierRoot2" presStyleCnt="0"/>
      <dgm:spPr/>
    </dgm:pt>
    <dgm:pt modelId="{1941D062-0DD8-4FE4-BACD-44C08DF5AF82}" type="pres">
      <dgm:prSet presAssocID="{8D34A015-716C-43C8-9949-D315AAA7F3C3}" presName="composite2" presStyleCnt="0"/>
      <dgm:spPr/>
    </dgm:pt>
    <dgm:pt modelId="{B82650DA-7921-4D84-A334-779818C74426}" type="pres">
      <dgm:prSet presAssocID="{8D34A015-716C-43C8-9949-D315AAA7F3C3}" presName="background2" presStyleLbl="node2" presStyleIdx="0" presStyleCnt="3"/>
      <dgm:spPr>
        <a:solidFill>
          <a:schemeClr val="accent2">
            <a:lumMod val="60000"/>
            <a:lumOff val="40000"/>
          </a:schemeClr>
        </a:solidFill>
      </dgm:spPr>
    </dgm:pt>
    <dgm:pt modelId="{F3C54FBF-0CE4-47BB-86D5-72349304C7FE}" type="pres">
      <dgm:prSet presAssocID="{8D34A015-716C-43C8-9949-D315AAA7F3C3}" presName="text2" presStyleLbl="fgAcc2" presStyleIdx="0" presStyleCnt="3" custScaleX="279267" custScaleY="119221" custLinFactNeighborX="-11497" custLinFactNeighborY="439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6016F6-980B-41F1-A597-B7C0EBF66392}" type="pres">
      <dgm:prSet presAssocID="{8D34A015-716C-43C8-9949-D315AAA7F3C3}" presName="hierChild3" presStyleCnt="0"/>
      <dgm:spPr/>
    </dgm:pt>
    <dgm:pt modelId="{D335B4F8-3743-42D0-A127-850F8FF4DA49}" type="pres">
      <dgm:prSet presAssocID="{FC9CD122-37B0-4A8B-8A02-316DBDF0E03A}" presName="Name10" presStyleLbl="parChTrans1D2" presStyleIdx="1" presStyleCnt="3"/>
      <dgm:spPr/>
      <dgm:t>
        <a:bodyPr/>
        <a:lstStyle/>
        <a:p>
          <a:endParaRPr lang="ru-RU"/>
        </a:p>
      </dgm:t>
    </dgm:pt>
    <dgm:pt modelId="{0C931CD7-03B4-4665-8D37-844ED77A201B}" type="pres">
      <dgm:prSet presAssocID="{9AA912AC-3A38-417C-B7FC-BBC31A9035FC}" presName="hierRoot2" presStyleCnt="0"/>
      <dgm:spPr/>
    </dgm:pt>
    <dgm:pt modelId="{42E1DD1F-EBDE-45CB-AC0B-28578A111424}" type="pres">
      <dgm:prSet presAssocID="{9AA912AC-3A38-417C-B7FC-BBC31A9035FC}" presName="composite2" presStyleCnt="0"/>
      <dgm:spPr/>
    </dgm:pt>
    <dgm:pt modelId="{B3B208C8-1568-49F0-B7CC-2ECCCB384A62}" type="pres">
      <dgm:prSet presAssocID="{9AA912AC-3A38-417C-B7FC-BBC31A9035FC}" presName="background2" presStyleLbl="node2" presStyleIdx="1" presStyleCnt="3"/>
      <dgm:spPr>
        <a:solidFill>
          <a:schemeClr val="accent2">
            <a:lumMod val="60000"/>
            <a:lumOff val="40000"/>
          </a:schemeClr>
        </a:solidFill>
        <a:ln>
          <a:solidFill>
            <a:schemeClr val="bg1"/>
          </a:solidFill>
        </a:ln>
      </dgm:spPr>
    </dgm:pt>
    <dgm:pt modelId="{71E19357-0181-4889-86F2-53D30965CCCB}" type="pres">
      <dgm:prSet presAssocID="{9AA912AC-3A38-417C-B7FC-BBC31A9035FC}" presName="text2" presStyleLbl="fgAcc2" presStyleIdx="1" presStyleCnt="3" custScaleX="329571" custScaleY="119221" custLinFactNeighborX="-5630" custLinFactNeighborY="418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7165BE-5C71-4DD9-8F1A-0E1F6830D196}" type="pres">
      <dgm:prSet presAssocID="{9AA912AC-3A38-417C-B7FC-BBC31A9035FC}" presName="hierChild3" presStyleCnt="0"/>
      <dgm:spPr/>
    </dgm:pt>
    <dgm:pt modelId="{9F65E22C-9A15-4794-8E8F-05A2E973DF3D}" type="pres">
      <dgm:prSet presAssocID="{682E30A9-557C-4D0E-8824-56A2960D4641}" presName="Name10" presStyleLbl="parChTrans1D2" presStyleIdx="2" presStyleCnt="3"/>
      <dgm:spPr/>
      <dgm:t>
        <a:bodyPr/>
        <a:lstStyle/>
        <a:p>
          <a:endParaRPr lang="ru-RU"/>
        </a:p>
      </dgm:t>
    </dgm:pt>
    <dgm:pt modelId="{6DEF9CF5-331F-4AE7-B5AA-9184901B257E}" type="pres">
      <dgm:prSet presAssocID="{19485D9A-6241-4F41-BCAB-1D73AD487A27}" presName="hierRoot2" presStyleCnt="0"/>
      <dgm:spPr/>
    </dgm:pt>
    <dgm:pt modelId="{803A01A4-6D2B-45C3-8401-2BC444BD03B0}" type="pres">
      <dgm:prSet presAssocID="{19485D9A-6241-4F41-BCAB-1D73AD487A27}" presName="composite2" presStyleCnt="0"/>
      <dgm:spPr/>
    </dgm:pt>
    <dgm:pt modelId="{E7D38B16-C4F7-42AC-9868-C6CDA3F3176E}" type="pres">
      <dgm:prSet presAssocID="{19485D9A-6241-4F41-BCAB-1D73AD487A27}" presName="background2" presStyleLbl="node2" presStyleIdx="2" presStyleCnt="3"/>
      <dgm:spPr>
        <a:solidFill>
          <a:schemeClr val="accent2">
            <a:lumMod val="60000"/>
            <a:lumOff val="40000"/>
          </a:schemeClr>
        </a:solidFill>
      </dgm:spPr>
    </dgm:pt>
    <dgm:pt modelId="{683A6BA9-F6D5-4584-A8C3-637E24A8BDFA}" type="pres">
      <dgm:prSet presAssocID="{19485D9A-6241-4F41-BCAB-1D73AD487A27}" presName="text2" presStyleLbl="fgAcc2" presStyleIdx="2" presStyleCnt="3" custScaleX="279267" custScaleY="119221" custLinFactNeighborX="386" custLinFactNeighborY="439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B1456E-F84A-43C8-A557-A3F0EC9234CB}" type="pres">
      <dgm:prSet presAssocID="{19485D9A-6241-4F41-BCAB-1D73AD487A27}" presName="hierChild3" presStyleCnt="0"/>
      <dgm:spPr/>
    </dgm:pt>
  </dgm:ptLst>
  <dgm:cxnLst>
    <dgm:cxn modelId="{46A1532B-54AB-49C8-B198-182FCC6DA788}" type="presOf" srcId="{9AA912AC-3A38-417C-B7FC-BBC31A9035FC}" destId="{71E19357-0181-4889-86F2-53D30965CCCB}" srcOrd="0" destOrd="0" presId="urn:microsoft.com/office/officeart/2005/8/layout/hierarchy1"/>
    <dgm:cxn modelId="{60E873A0-9D4F-4EE4-9728-B429FDCB9C90}" srcId="{38040043-0D60-4826-88F6-9D9ECE9C79EB}" destId="{EC47B116-28F9-439C-9970-49B9AF792C68}" srcOrd="0" destOrd="0" parTransId="{F88D12A3-89C9-4EEC-B8A9-F8E912270288}" sibTransId="{21F5F75D-CBB8-41EC-A8A1-3E1F7FA076F8}"/>
    <dgm:cxn modelId="{0BEC6E66-6768-4355-B4CA-44DB81C027AA}" type="presOf" srcId="{3EA6C8BC-87D6-4466-A1B2-3E405979CC8A}" destId="{A792DFC6-6EAE-4E7C-857E-DD297CA73379}" srcOrd="0" destOrd="0" presId="urn:microsoft.com/office/officeart/2005/8/layout/hierarchy1"/>
    <dgm:cxn modelId="{A9EA22EE-0B56-40A6-8B1C-6EC2F32BB1C8}" type="presOf" srcId="{8D34A015-716C-43C8-9949-D315AAA7F3C3}" destId="{F3C54FBF-0CE4-47BB-86D5-72349304C7FE}" srcOrd="0" destOrd="0" presId="urn:microsoft.com/office/officeart/2005/8/layout/hierarchy1"/>
    <dgm:cxn modelId="{322348D1-170B-40EC-A169-A9FF58BA83C6}" type="presOf" srcId="{38040043-0D60-4826-88F6-9D9ECE9C79EB}" destId="{8F77B89B-5F8E-47B7-B2D4-476D13D0E825}" srcOrd="0" destOrd="0" presId="urn:microsoft.com/office/officeart/2005/8/layout/hierarchy1"/>
    <dgm:cxn modelId="{8702589D-DDA1-4CB6-8F1A-EE982612DDC5}" srcId="{EC47B116-28F9-439C-9970-49B9AF792C68}" destId="{19485D9A-6241-4F41-BCAB-1D73AD487A27}" srcOrd="2" destOrd="0" parTransId="{682E30A9-557C-4D0E-8824-56A2960D4641}" sibTransId="{F7D5FCFE-1606-4B45-9AEA-BAACA0D0E2BA}"/>
    <dgm:cxn modelId="{4068CDE9-01C4-4A5C-B68C-061F679E74C1}" srcId="{EC47B116-28F9-439C-9970-49B9AF792C68}" destId="{9AA912AC-3A38-417C-B7FC-BBC31A9035FC}" srcOrd="1" destOrd="0" parTransId="{FC9CD122-37B0-4A8B-8A02-316DBDF0E03A}" sibTransId="{20DCA3DC-58A3-4587-82B8-59C84B1CB6E6}"/>
    <dgm:cxn modelId="{107A8B26-7CA8-4F66-9E08-D4C85AF0F0DF}" type="presOf" srcId="{19485D9A-6241-4F41-BCAB-1D73AD487A27}" destId="{683A6BA9-F6D5-4584-A8C3-637E24A8BDFA}" srcOrd="0" destOrd="0" presId="urn:microsoft.com/office/officeart/2005/8/layout/hierarchy1"/>
    <dgm:cxn modelId="{8E9390E2-052C-4512-B826-EFA20B6E877B}" type="presOf" srcId="{FC9CD122-37B0-4A8B-8A02-316DBDF0E03A}" destId="{D335B4F8-3743-42D0-A127-850F8FF4DA49}" srcOrd="0" destOrd="0" presId="urn:microsoft.com/office/officeart/2005/8/layout/hierarchy1"/>
    <dgm:cxn modelId="{413493AD-4B8A-4C30-B536-42B98CDA1067}" srcId="{EC47B116-28F9-439C-9970-49B9AF792C68}" destId="{8D34A015-716C-43C8-9949-D315AAA7F3C3}" srcOrd="0" destOrd="0" parTransId="{3EA6C8BC-87D6-4466-A1B2-3E405979CC8A}" sibTransId="{09928FF7-F010-4751-9766-15DA98B930C4}"/>
    <dgm:cxn modelId="{E6E4304B-03F6-46D9-B7B0-76515D5FD447}" type="presOf" srcId="{682E30A9-557C-4D0E-8824-56A2960D4641}" destId="{9F65E22C-9A15-4794-8E8F-05A2E973DF3D}" srcOrd="0" destOrd="0" presId="urn:microsoft.com/office/officeart/2005/8/layout/hierarchy1"/>
    <dgm:cxn modelId="{93AD2FE9-B3D5-43A2-A83D-2349F40EF89A}" type="presOf" srcId="{EC47B116-28F9-439C-9970-49B9AF792C68}" destId="{B88E3E59-7A78-4149-B078-B321D7622401}" srcOrd="0" destOrd="0" presId="urn:microsoft.com/office/officeart/2005/8/layout/hierarchy1"/>
    <dgm:cxn modelId="{34FAAA71-1B58-4F9F-95CE-A6CD81A5D051}" type="presParOf" srcId="{8F77B89B-5F8E-47B7-B2D4-476D13D0E825}" destId="{AAAFC388-454D-48E6-B164-F4A81F715E10}" srcOrd="0" destOrd="0" presId="urn:microsoft.com/office/officeart/2005/8/layout/hierarchy1"/>
    <dgm:cxn modelId="{C86C9BD7-58BA-4169-811C-24406AB420C5}" type="presParOf" srcId="{AAAFC388-454D-48E6-B164-F4A81F715E10}" destId="{9A68881C-20A2-4942-A3DB-2FDBF42D0B10}" srcOrd="0" destOrd="0" presId="urn:microsoft.com/office/officeart/2005/8/layout/hierarchy1"/>
    <dgm:cxn modelId="{1B582B1D-6EFD-4172-8990-7950FC475364}" type="presParOf" srcId="{9A68881C-20A2-4942-A3DB-2FDBF42D0B10}" destId="{6D196F9F-AE3B-4F98-8010-8863D7BEC4A6}" srcOrd="0" destOrd="0" presId="urn:microsoft.com/office/officeart/2005/8/layout/hierarchy1"/>
    <dgm:cxn modelId="{66F14512-285C-4D2A-ADDC-7B71498FECEE}" type="presParOf" srcId="{9A68881C-20A2-4942-A3DB-2FDBF42D0B10}" destId="{B88E3E59-7A78-4149-B078-B321D7622401}" srcOrd="1" destOrd="0" presId="urn:microsoft.com/office/officeart/2005/8/layout/hierarchy1"/>
    <dgm:cxn modelId="{DA23FD6A-ADFB-4C63-B31C-E0C36EB402D0}" type="presParOf" srcId="{AAAFC388-454D-48E6-B164-F4A81F715E10}" destId="{C84E4FCE-42DA-4939-A938-3D38964959A8}" srcOrd="1" destOrd="0" presId="urn:microsoft.com/office/officeart/2005/8/layout/hierarchy1"/>
    <dgm:cxn modelId="{F0637477-A266-4753-9043-708569C6E3E8}" type="presParOf" srcId="{C84E4FCE-42DA-4939-A938-3D38964959A8}" destId="{A792DFC6-6EAE-4E7C-857E-DD297CA73379}" srcOrd="0" destOrd="0" presId="urn:microsoft.com/office/officeart/2005/8/layout/hierarchy1"/>
    <dgm:cxn modelId="{205803FE-9B17-4D2E-951E-28E891FED8AC}" type="presParOf" srcId="{C84E4FCE-42DA-4939-A938-3D38964959A8}" destId="{D5BB1FE4-9DA2-428E-B2C2-8701938F7AE1}" srcOrd="1" destOrd="0" presId="urn:microsoft.com/office/officeart/2005/8/layout/hierarchy1"/>
    <dgm:cxn modelId="{E9966E16-B821-4891-A68C-ED7DFED72973}" type="presParOf" srcId="{D5BB1FE4-9DA2-428E-B2C2-8701938F7AE1}" destId="{1941D062-0DD8-4FE4-BACD-44C08DF5AF82}" srcOrd="0" destOrd="0" presId="urn:microsoft.com/office/officeart/2005/8/layout/hierarchy1"/>
    <dgm:cxn modelId="{0E8E2496-C632-4148-B14A-D5CE284543D7}" type="presParOf" srcId="{1941D062-0DD8-4FE4-BACD-44C08DF5AF82}" destId="{B82650DA-7921-4D84-A334-779818C74426}" srcOrd="0" destOrd="0" presId="urn:microsoft.com/office/officeart/2005/8/layout/hierarchy1"/>
    <dgm:cxn modelId="{9D88FFB4-A483-4668-A55A-80BD2E7DE6C0}" type="presParOf" srcId="{1941D062-0DD8-4FE4-BACD-44C08DF5AF82}" destId="{F3C54FBF-0CE4-47BB-86D5-72349304C7FE}" srcOrd="1" destOrd="0" presId="urn:microsoft.com/office/officeart/2005/8/layout/hierarchy1"/>
    <dgm:cxn modelId="{BEC81340-82AF-4366-94B9-7DBC1ABE108A}" type="presParOf" srcId="{D5BB1FE4-9DA2-428E-B2C2-8701938F7AE1}" destId="{276016F6-980B-41F1-A597-B7C0EBF66392}" srcOrd="1" destOrd="0" presId="urn:microsoft.com/office/officeart/2005/8/layout/hierarchy1"/>
    <dgm:cxn modelId="{FE903B84-E15F-4ECC-8863-2FC9F16CF0C4}" type="presParOf" srcId="{C84E4FCE-42DA-4939-A938-3D38964959A8}" destId="{D335B4F8-3743-42D0-A127-850F8FF4DA49}" srcOrd="2" destOrd="0" presId="urn:microsoft.com/office/officeart/2005/8/layout/hierarchy1"/>
    <dgm:cxn modelId="{CB6DC1FF-AFD2-4E28-9EF7-D5EAC120B701}" type="presParOf" srcId="{C84E4FCE-42DA-4939-A938-3D38964959A8}" destId="{0C931CD7-03B4-4665-8D37-844ED77A201B}" srcOrd="3" destOrd="0" presId="urn:microsoft.com/office/officeart/2005/8/layout/hierarchy1"/>
    <dgm:cxn modelId="{FF976B01-C88E-4859-B54A-3CE719FBD8B2}" type="presParOf" srcId="{0C931CD7-03B4-4665-8D37-844ED77A201B}" destId="{42E1DD1F-EBDE-45CB-AC0B-28578A111424}" srcOrd="0" destOrd="0" presId="urn:microsoft.com/office/officeart/2005/8/layout/hierarchy1"/>
    <dgm:cxn modelId="{442F5991-0E1E-4979-BBE1-DA7754EB9F1A}" type="presParOf" srcId="{42E1DD1F-EBDE-45CB-AC0B-28578A111424}" destId="{B3B208C8-1568-49F0-B7CC-2ECCCB384A62}" srcOrd="0" destOrd="0" presId="urn:microsoft.com/office/officeart/2005/8/layout/hierarchy1"/>
    <dgm:cxn modelId="{CC8127AD-9B45-4D93-80E2-1785D2772CB1}" type="presParOf" srcId="{42E1DD1F-EBDE-45CB-AC0B-28578A111424}" destId="{71E19357-0181-4889-86F2-53D30965CCCB}" srcOrd="1" destOrd="0" presId="urn:microsoft.com/office/officeart/2005/8/layout/hierarchy1"/>
    <dgm:cxn modelId="{AFDD3DAD-B2A7-435C-A6A3-7D34292CB952}" type="presParOf" srcId="{0C931CD7-03B4-4665-8D37-844ED77A201B}" destId="{117165BE-5C71-4DD9-8F1A-0E1F6830D196}" srcOrd="1" destOrd="0" presId="urn:microsoft.com/office/officeart/2005/8/layout/hierarchy1"/>
    <dgm:cxn modelId="{1D8643BC-6352-41EE-9079-B3BB10C74C01}" type="presParOf" srcId="{C84E4FCE-42DA-4939-A938-3D38964959A8}" destId="{9F65E22C-9A15-4794-8E8F-05A2E973DF3D}" srcOrd="4" destOrd="0" presId="urn:microsoft.com/office/officeart/2005/8/layout/hierarchy1"/>
    <dgm:cxn modelId="{0140A22C-5E23-4FEB-ADC0-F5A650CA5EA4}" type="presParOf" srcId="{C84E4FCE-42DA-4939-A938-3D38964959A8}" destId="{6DEF9CF5-331F-4AE7-B5AA-9184901B257E}" srcOrd="5" destOrd="0" presId="urn:microsoft.com/office/officeart/2005/8/layout/hierarchy1"/>
    <dgm:cxn modelId="{2FF020A0-E810-4D6C-8903-E68EB014C2F1}" type="presParOf" srcId="{6DEF9CF5-331F-4AE7-B5AA-9184901B257E}" destId="{803A01A4-6D2B-45C3-8401-2BC444BD03B0}" srcOrd="0" destOrd="0" presId="urn:microsoft.com/office/officeart/2005/8/layout/hierarchy1"/>
    <dgm:cxn modelId="{F7A6468F-4D4C-4018-B56E-E24C7117D88D}" type="presParOf" srcId="{803A01A4-6D2B-45C3-8401-2BC444BD03B0}" destId="{E7D38B16-C4F7-42AC-9868-C6CDA3F3176E}" srcOrd="0" destOrd="0" presId="urn:microsoft.com/office/officeart/2005/8/layout/hierarchy1"/>
    <dgm:cxn modelId="{04ED055C-5B77-4D95-87D2-BFCD37177DB3}" type="presParOf" srcId="{803A01A4-6D2B-45C3-8401-2BC444BD03B0}" destId="{683A6BA9-F6D5-4584-A8C3-637E24A8BDFA}" srcOrd="1" destOrd="0" presId="urn:microsoft.com/office/officeart/2005/8/layout/hierarchy1"/>
    <dgm:cxn modelId="{206468D2-F726-4A19-808C-18E855EB0E76}" type="presParOf" srcId="{6DEF9CF5-331F-4AE7-B5AA-9184901B257E}" destId="{C3B1456E-F84A-43C8-A557-A3F0EC9234C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70FBBBB-E228-4107-BEA4-844AC196B2CA}">
      <dgm:prSet custT="1"/>
      <dgm:spPr/>
      <dgm:t>
        <a:bodyPr/>
        <a:lstStyle/>
        <a:p>
          <a:r>
            <a:rPr lang="ru-RU" sz="20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19.8 Инвентарь для туризма и альпинизма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EC1D70-0C3B-48F2-8354-0F5CCCF4CD51}" type="parTrans" cxnId="{0710D774-70EB-4D14-900F-551F74E5AC4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B61818-A923-4914-8D6F-3E1C92B39C02}" type="sibTrans" cxnId="{0710D774-70EB-4D14-900F-551F74E5AC4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3D89C2-FCAB-4C42-8ADA-057948537FBB}">
      <dgm:prSet custT="1"/>
      <dgm:spPr/>
      <dgm:t>
        <a:bodyPr/>
        <a:lstStyle/>
        <a:p>
          <a:r>
            <a:rPr lang="ru-RU" sz="20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19.9 Спортивные тренажеры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BC414A-5914-4034-8253-1FC57A7E799B}" type="parTrans" cxnId="{316733FE-CF84-48E8-A449-212F588AEE6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5BC43-326E-47FD-88CA-C3953AD6287D}" type="sibTrans" cxnId="{316733FE-CF84-48E8-A449-212F588AEE6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C8BCE-E909-48FF-BE6F-4F972250DFA4}">
      <dgm:prSet custT="1"/>
      <dgm:spPr/>
      <dgm:t>
        <a:bodyPr/>
        <a:lstStyle/>
        <a:p>
          <a:r>
            <a:rPr lang="ru-RU" sz="20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19.10  Маркировка, упаковка, транспортирование и хранение спортивных товаров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F7219-7A97-4FB8-B9FC-3B5D0E3E7C65}" type="parTrans" cxnId="{CEF69A51-AB41-48F7-AEFE-574272FE89A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7F74D3-7880-4270-B0AC-C74C72B67D86}" type="sibTrans" cxnId="{CEF69A51-AB41-48F7-AEFE-574272FE89A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3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3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3"/>
      <dgm:spPr/>
      <dgm:t>
        <a:bodyPr/>
        <a:lstStyle/>
        <a:p>
          <a:endParaRPr lang="ru-RU"/>
        </a:p>
      </dgm:t>
    </dgm:pt>
    <dgm:pt modelId="{002AA183-2835-45C5-9589-DB2C5D82529A}" type="pres">
      <dgm:prSet presAssocID="{270FBBBB-E228-4107-BEA4-844AC196B2C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93CDB-27E0-48DE-8757-3972EF3B3006}" type="pres">
      <dgm:prSet presAssocID="{270FBBBB-E228-4107-BEA4-844AC196B2CA}" presName="accent_1" presStyleCnt="0"/>
      <dgm:spPr/>
    </dgm:pt>
    <dgm:pt modelId="{6BF23A64-CAE5-4988-97AA-4D7E8A4B4287}" type="pres">
      <dgm:prSet presAssocID="{270FBBBB-E228-4107-BEA4-844AC196B2CA}" presName="accentRepeatNode" presStyleLbl="solidFgAcc1" presStyleIdx="0" presStyleCnt="3"/>
      <dgm:spPr/>
    </dgm:pt>
    <dgm:pt modelId="{B36FEBFE-5A30-401B-85D7-255191D9BD40}" type="pres">
      <dgm:prSet presAssocID="{683D89C2-FCAB-4C42-8ADA-057948537FB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366242-DA1A-45AC-963B-2D84BEB17671}" type="pres">
      <dgm:prSet presAssocID="{683D89C2-FCAB-4C42-8ADA-057948537FBB}" presName="accent_2" presStyleCnt="0"/>
      <dgm:spPr/>
    </dgm:pt>
    <dgm:pt modelId="{4E82564C-DE9F-48F8-B912-F9BB6B7116ED}" type="pres">
      <dgm:prSet presAssocID="{683D89C2-FCAB-4C42-8ADA-057948537FBB}" presName="accentRepeatNode" presStyleLbl="solidFgAcc1" presStyleIdx="1" presStyleCnt="3"/>
      <dgm:spPr/>
    </dgm:pt>
    <dgm:pt modelId="{C385B556-48DF-4A0D-BD23-59A26D616B27}" type="pres">
      <dgm:prSet presAssocID="{404C8BCE-E909-48FF-BE6F-4F972250DFA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ECBB56-BA35-4CAE-AED9-EDAA568E3628}" type="pres">
      <dgm:prSet presAssocID="{404C8BCE-E909-48FF-BE6F-4F972250DFA4}" presName="accent_3" presStyleCnt="0"/>
      <dgm:spPr/>
    </dgm:pt>
    <dgm:pt modelId="{BDD4A5E4-9BA2-4D38-A59D-4275361800E0}" type="pres">
      <dgm:prSet presAssocID="{404C8BCE-E909-48FF-BE6F-4F972250DFA4}" presName="accentRepeatNode" presStyleLbl="solidFgAcc1" presStyleIdx="2" presStyleCnt="3"/>
      <dgm:spPr/>
    </dgm:pt>
  </dgm:ptLst>
  <dgm:cxnLst>
    <dgm:cxn modelId="{316733FE-CF84-48E8-A449-212F588AEE69}" srcId="{CF845803-1717-4F48-B710-F7F1B43013F3}" destId="{683D89C2-FCAB-4C42-8ADA-057948537FBB}" srcOrd="1" destOrd="0" parTransId="{47BC414A-5914-4034-8253-1FC57A7E799B}" sibTransId="{A995BC43-326E-47FD-88CA-C3953AD6287D}"/>
    <dgm:cxn modelId="{B66E164A-088B-4FB1-A9F1-09471ABC277A}" type="presOf" srcId="{404C8BCE-E909-48FF-BE6F-4F972250DFA4}" destId="{C385B556-48DF-4A0D-BD23-59A26D616B27}" srcOrd="0" destOrd="0" presId="urn:microsoft.com/office/officeart/2008/layout/VerticalCurvedList"/>
    <dgm:cxn modelId="{C4E91652-25E9-4498-83A8-F20A2680D89D}" type="presOf" srcId="{0AB61818-A923-4914-8D6F-3E1C92B39C02}" destId="{BBDD1F15-5D5A-4430-A855-C76E50E51E42}" srcOrd="0" destOrd="0" presId="urn:microsoft.com/office/officeart/2008/layout/VerticalCurvedList"/>
    <dgm:cxn modelId="{CEF69A51-AB41-48F7-AEFE-574272FE89A2}" srcId="{CF845803-1717-4F48-B710-F7F1B43013F3}" destId="{404C8BCE-E909-48FF-BE6F-4F972250DFA4}" srcOrd="2" destOrd="0" parTransId="{216F7219-7A97-4FB8-B9FC-3B5D0E3E7C65}" sibTransId="{9F7F74D3-7880-4270-B0AC-C74C72B67D86}"/>
    <dgm:cxn modelId="{CBC1C819-D265-4E6C-9257-1A15F0D53AFD}" type="presOf" srcId="{270FBBBB-E228-4107-BEA4-844AC196B2CA}" destId="{002AA183-2835-45C5-9589-DB2C5D82529A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0710D774-70EB-4D14-900F-551F74E5AC42}" srcId="{CF845803-1717-4F48-B710-F7F1B43013F3}" destId="{270FBBBB-E228-4107-BEA4-844AC196B2CA}" srcOrd="0" destOrd="0" parTransId="{D5EC1D70-0C3B-48F2-8354-0F5CCCF4CD51}" sibTransId="{0AB61818-A923-4914-8D6F-3E1C92B39C02}"/>
    <dgm:cxn modelId="{EC836814-D2C0-4054-AA8A-AEAFAD504DB0}" type="presOf" srcId="{683D89C2-FCAB-4C42-8ADA-057948537FBB}" destId="{B36FEBFE-5A30-401B-85D7-255191D9BD40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7097B4C2-D1A6-4ED8-9343-D5D94C6597F2}" type="presParOf" srcId="{962C2BD0-517B-4E9C-A037-D4A0806612C4}" destId="{002AA183-2835-45C5-9589-DB2C5D82529A}" srcOrd="1" destOrd="0" presId="urn:microsoft.com/office/officeart/2008/layout/VerticalCurvedList"/>
    <dgm:cxn modelId="{9561EF05-570A-4E0E-B5BE-EE31F51F18A2}" type="presParOf" srcId="{962C2BD0-517B-4E9C-A037-D4A0806612C4}" destId="{C6493CDB-27E0-48DE-8757-3972EF3B3006}" srcOrd="2" destOrd="0" presId="urn:microsoft.com/office/officeart/2008/layout/VerticalCurvedList"/>
    <dgm:cxn modelId="{5D234F57-9EB9-4DBB-B8AA-345E82DCE82F}" type="presParOf" srcId="{C6493CDB-27E0-48DE-8757-3972EF3B3006}" destId="{6BF23A64-CAE5-4988-97AA-4D7E8A4B4287}" srcOrd="0" destOrd="0" presId="urn:microsoft.com/office/officeart/2008/layout/VerticalCurvedList"/>
    <dgm:cxn modelId="{F3997276-69B3-4E9D-91B9-BDD9093A0502}" type="presParOf" srcId="{962C2BD0-517B-4E9C-A037-D4A0806612C4}" destId="{B36FEBFE-5A30-401B-85D7-255191D9BD40}" srcOrd="3" destOrd="0" presId="urn:microsoft.com/office/officeart/2008/layout/VerticalCurvedList"/>
    <dgm:cxn modelId="{B0CDD086-2BEA-4CF3-AA41-4921122EC987}" type="presParOf" srcId="{962C2BD0-517B-4E9C-A037-D4A0806612C4}" destId="{ED366242-DA1A-45AC-963B-2D84BEB17671}" srcOrd="4" destOrd="0" presId="urn:microsoft.com/office/officeart/2008/layout/VerticalCurvedList"/>
    <dgm:cxn modelId="{CA23F0DF-8682-40B8-9621-A6BAEC7E6F66}" type="presParOf" srcId="{ED366242-DA1A-45AC-963B-2D84BEB17671}" destId="{4E82564C-DE9F-48F8-B912-F9BB6B7116ED}" srcOrd="0" destOrd="0" presId="urn:microsoft.com/office/officeart/2008/layout/VerticalCurvedList"/>
    <dgm:cxn modelId="{73B1747B-BFAC-4089-84F4-AA7040DBC4F7}" type="presParOf" srcId="{962C2BD0-517B-4E9C-A037-D4A0806612C4}" destId="{C385B556-48DF-4A0D-BD23-59A26D616B27}" srcOrd="5" destOrd="0" presId="urn:microsoft.com/office/officeart/2008/layout/VerticalCurvedList"/>
    <dgm:cxn modelId="{BB2D82DF-2554-4819-A31B-284E80312AF5}" type="presParOf" srcId="{962C2BD0-517B-4E9C-A037-D4A0806612C4}" destId="{CEECBB56-BA35-4CAE-AED9-EDAA568E3628}" srcOrd="6" destOrd="0" presId="urn:microsoft.com/office/officeart/2008/layout/VerticalCurvedList"/>
    <dgm:cxn modelId="{893A5560-00B9-4CC3-AAD5-6432AAC7CD05}" type="presParOf" srcId="{CEECBB56-BA35-4CAE-AED9-EDAA568E3628}" destId="{BDD4A5E4-9BA2-4D38-A59D-4275361800E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BF0122-6F4E-4131-9135-73828B923FB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C0B390-D777-4190-A2A6-5853F1B6B74B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36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По целевой аудитории</a:t>
          </a:r>
          <a:endParaRPr lang="ru-RU" sz="36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FA5760-B7F6-4CFC-BB4C-A59B440191AD}" type="parTrans" cxnId="{A9FAA5A8-9BEB-40D0-8AF1-C3CA4FDB3CC4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316FED98-372F-43C2-9B4D-86FD60C553F7}" type="sibTrans" cxnId="{A9FAA5A8-9BEB-40D0-8AF1-C3CA4FDB3CC4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ED4D4590-F5F5-4BCA-B7DA-5AE9C55926FB}" type="asst">
      <dgm:prSet phldrT="[Текст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Профессиональные лыжи (</a:t>
          </a:r>
          <a:r>
            <a:rPr lang="ru-RU" sz="2400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Sport</a:t>
          </a:r>
          <a:r>
            <a:rPr lang="ru-RU" sz="24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4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33C0DD-3337-4E6F-849B-E2CE0CCC8528}" type="parTrans" cxnId="{E45B63E9-231A-4160-ACF8-D4AC4B9DAC80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6C2ED5DA-0402-48DF-85CD-BBDFCFA99B38}" type="sibTrans" cxnId="{E45B63E9-231A-4160-ACF8-D4AC4B9DAC80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DD0E3682-A4BB-4FB7-837C-725E4463DA0A}" type="asst">
      <dgm:prSet phldrT="[Текст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Любительские лыжи (</a:t>
          </a:r>
          <a:r>
            <a:rPr lang="ru-RU" sz="2400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Fitness</a:t>
          </a:r>
          <a:r>
            <a:rPr lang="ru-RU" sz="24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4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288827-46F0-42C3-923B-C86FB57F70A1}" type="parTrans" cxnId="{84C74C05-E119-446A-8539-9F64BA7D0327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17BE2884-FFB2-4A23-9C4B-06C36E5C5940}" type="sibTrans" cxnId="{84C74C05-E119-446A-8539-9F64BA7D0327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1F640A89-97AD-4839-A70A-40AFE42EB942}" type="asst">
      <dgm:prSet phldrT="[Текст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Туристические (</a:t>
          </a:r>
          <a:r>
            <a:rPr lang="ru-RU" sz="2400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Touring</a:t>
          </a:r>
          <a:r>
            <a:rPr lang="ru-RU" sz="24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4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AC96C5-26C1-4316-8D19-15FDD528FA22}" type="parTrans" cxnId="{0E4E9D1D-036B-40D5-B102-EED5BD8B81B2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F3DD865D-608F-45D7-89FE-EF9CFB823972}" type="sibTrans" cxnId="{0E4E9D1D-036B-40D5-B102-EED5BD8B81B2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08032D3B-A2B7-4548-80C5-9918A7EC2430}" type="asst">
      <dgm:prSet phldrT="[Текст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Детские и юниорские лыжи (</a:t>
          </a:r>
          <a:r>
            <a:rPr lang="ru-RU" sz="2400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Junior</a:t>
          </a:r>
          <a:r>
            <a:rPr lang="ru-RU" sz="24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4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715604-6ED8-42AD-8614-03AD4CFF1DE5}" type="parTrans" cxnId="{33F66155-07B3-45F5-A7A9-82536CFFDD05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E3F03482-67D9-41A2-80CA-FDFB41E841C1}" type="sibTrans" cxnId="{33F66155-07B3-45F5-A7A9-82536CFFDD05}">
      <dgm:prSet/>
      <dgm:spPr/>
      <dgm:t>
        <a:bodyPr/>
        <a:lstStyle/>
        <a:p>
          <a:endParaRPr lang="ru-RU" sz="2000">
            <a:latin typeface="Times New Roman" pitchFamily="18" charset="0"/>
            <a:cs typeface="Times New Roman" pitchFamily="18" charset="0"/>
          </a:endParaRPr>
        </a:p>
      </dgm:t>
    </dgm:pt>
    <dgm:pt modelId="{1CA87503-739A-44E2-B19B-25101B0FC61C}" type="pres">
      <dgm:prSet presAssocID="{0CBF0122-6F4E-4131-9135-73828B923FB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509EC32-A1A0-441C-BC36-B56AB18FD826}" type="pres">
      <dgm:prSet presAssocID="{D5C0B390-D777-4190-A2A6-5853F1B6B74B}" presName="hierRoot1" presStyleCnt="0">
        <dgm:presLayoutVars>
          <dgm:hierBranch val="init"/>
        </dgm:presLayoutVars>
      </dgm:prSet>
      <dgm:spPr/>
    </dgm:pt>
    <dgm:pt modelId="{A728DD67-D42E-4351-94F2-4BCF9F5D2568}" type="pres">
      <dgm:prSet presAssocID="{D5C0B390-D777-4190-A2A6-5853F1B6B74B}" presName="rootComposite1" presStyleCnt="0"/>
      <dgm:spPr/>
    </dgm:pt>
    <dgm:pt modelId="{CB2494BC-DFD5-49F8-87FD-A7F8DC084144}" type="pres">
      <dgm:prSet presAssocID="{D5C0B390-D777-4190-A2A6-5853F1B6B74B}" presName="rootText1" presStyleLbl="node0" presStyleIdx="0" presStyleCnt="1" custScaleX="333411" custScaleY="74284" custLinFactNeighborX="1694" custLinFactNeighborY="242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FDEDB3-8A94-4303-BC96-BF81C8DAEA9E}" type="pres">
      <dgm:prSet presAssocID="{D5C0B390-D777-4190-A2A6-5853F1B6B74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CA0B872-0193-4B21-A017-A277A09B9DDA}" type="pres">
      <dgm:prSet presAssocID="{D5C0B390-D777-4190-A2A6-5853F1B6B74B}" presName="hierChild2" presStyleCnt="0"/>
      <dgm:spPr/>
    </dgm:pt>
    <dgm:pt modelId="{DC16C356-7F0A-415A-AF35-E75451E8DB5D}" type="pres">
      <dgm:prSet presAssocID="{D5C0B390-D777-4190-A2A6-5853F1B6B74B}" presName="hierChild3" presStyleCnt="0"/>
      <dgm:spPr/>
    </dgm:pt>
    <dgm:pt modelId="{0ABB4F5B-4613-4447-8B7B-7CDE429A74FB}" type="pres">
      <dgm:prSet presAssocID="{7D33C0DD-3337-4E6F-849B-E2CE0CCC8528}" presName="Name111" presStyleLbl="parChTrans1D2" presStyleIdx="0" presStyleCnt="4"/>
      <dgm:spPr/>
      <dgm:t>
        <a:bodyPr/>
        <a:lstStyle/>
        <a:p>
          <a:endParaRPr lang="ru-RU"/>
        </a:p>
      </dgm:t>
    </dgm:pt>
    <dgm:pt modelId="{B80A4E9A-C5AC-4F2C-BEBB-4E218E2B0A9E}" type="pres">
      <dgm:prSet presAssocID="{ED4D4590-F5F5-4BCA-B7DA-5AE9C55926FB}" presName="hierRoot3" presStyleCnt="0">
        <dgm:presLayoutVars>
          <dgm:hierBranch val="init"/>
        </dgm:presLayoutVars>
      </dgm:prSet>
      <dgm:spPr/>
    </dgm:pt>
    <dgm:pt modelId="{2F502B47-28A0-4660-A866-A0F3E04E4F67}" type="pres">
      <dgm:prSet presAssocID="{ED4D4590-F5F5-4BCA-B7DA-5AE9C55926FB}" presName="rootComposite3" presStyleCnt="0"/>
      <dgm:spPr/>
    </dgm:pt>
    <dgm:pt modelId="{F35B2A59-197D-4873-BD57-EB471FCE33A6}" type="pres">
      <dgm:prSet presAssocID="{ED4D4590-F5F5-4BCA-B7DA-5AE9C55926FB}" presName="rootText3" presStyleLbl="asst1" presStyleIdx="0" presStyleCnt="4" custScaleX="231076" custScaleY="1067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9D1164-DC9E-4238-8C53-D11997A00513}" type="pres">
      <dgm:prSet presAssocID="{ED4D4590-F5F5-4BCA-B7DA-5AE9C55926FB}" presName="rootConnector3" presStyleLbl="asst1" presStyleIdx="0" presStyleCnt="4"/>
      <dgm:spPr/>
      <dgm:t>
        <a:bodyPr/>
        <a:lstStyle/>
        <a:p>
          <a:endParaRPr lang="ru-RU"/>
        </a:p>
      </dgm:t>
    </dgm:pt>
    <dgm:pt modelId="{A1E420A3-CB57-41D8-9596-0091D50BC8A7}" type="pres">
      <dgm:prSet presAssocID="{ED4D4590-F5F5-4BCA-B7DA-5AE9C55926FB}" presName="hierChild6" presStyleCnt="0"/>
      <dgm:spPr/>
    </dgm:pt>
    <dgm:pt modelId="{F70239CA-E2DC-4811-8A9F-BFB8FD6503EA}" type="pres">
      <dgm:prSet presAssocID="{ED4D4590-F5F5-4BCA-B7DA-5AE9C55926FB}" presName="hierChild7" presStyleCnt="0"/>
      <dgm:spPr/>
    </dgm:pt>
    <dgm:pt modelId="{224798BE-266A-477A-ADDD-96C48A6B36D5}" type="pres">
      <dgm:prSet presAssocID="{C8288827-46F0-42C3-923B-C86FB57F70A1}" presName="Name111" presStyleLbl="parChTrans1D2" presStyleIdx="1" presStyleCnt="4"/>
      <dgm:spPr/>
      <dgm:t>
        <a:bodyPr/>
        <a:lstStyle/>
        <a:p>
          <a:endParaRPr lang="ru-RU"/>
        </a:p>
      </dgm:t>
    </dgm:pt>
    <dgm:pt modelId="{FCE9D4B7-0B3F-4525-BFCD-31AE75D04AF5}" type="pres">
      <dgm:prSet presAssocID="{DD0E3682-A4BB-4FB7-837C-725E4463DA0A}" presName="hierRoot3" presStyleCnt="0">
        <dgm:presLayoutVars>
          <dgm:hierBranch val="init"/>
        </dgm:presLayoutVars>
      </dgm:prSet>
      <dgm:spPr/>
    </dgm:pt>
    <dgm:pt modelId="{2C96676A-9EFC-4208-B3C4-AEF1B85917BA}" type="pres">
      <dgm:prSet presAssocID="{DD0E3682-A4BB-4FB7-837C-725E4463DA0A}" presName="rootComposite3" presStyleCnt="0"/>
      <dgm:spPr/>
    </dgm:pt>
    <dgm:pt modelId="{EDF26CB5-88B1-4185-906C-70A8C5A7114B}" type="pres">
      <dgm:prSet presAssocID="{DD0E3682-A4BB-4FB7-837C-725E4463DA0A}" presName="rootText3" presStyleLbl="asst1" presStyleIdx="1" presStyleCnt="4" custScaleX="197941" custScaleY="1067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9335FC-DD2E-46C4-97B6-A79D74085B5F}" type="pres">
      <dgm:prSet presAssocID="{DD0E3682-A4BB-4FB7-837C-725E4463DA0A}" presName="rootConnector3" presStyleLbl="asst1" presStyleIdx="1" presStyleCnt="4"/>
      <dgm:spPr/>
      <dgm:t>
        <a:bodyPr/>
        <a:lstStyle/>
        <a:p>
          <a:endParaRPr lang="ru-RU"/>
        </a:p>
      </dgm:t>
    </dgm:pt>
    <dgm:pt modelId="{A16A0C06-23C3-499E-A8C3-80F3BC84A111}" type="pres">
      <dgm:prSet presAssocID="{DD0E3682-A4BB-4FB7-837C-725E4463DA0A}" presName="hierChild6" presStyleCnt="0"/>
      <dgm:spPr/>
    </dgm:pt>
    <dgm:pt modelId="{5ECA9524-2F6B-4332-8317-A1FE38B37BB6}" type="pres">
      <dgm:prSet presAssocID="{DD0E3682-A4BB-4FB7-837C-725E4463DA0A}" presName="hierChild7" presStyleCnt="0"/>
      <dgm:spPr/>
    </dgm:pt>
    <dgm:pt modelId="{A4DBA842-5E41-4976-9716-AAED7566A3EE}" type="pres">
      <dgm:prSet presAssocID="{D2AC96C5-26C1-4316-8D19-15FDD528FA22}" presName="Name111" presStyleLbl="parChTrans1D2" presStyleIdx="2" presStyleCnt="4"/>
      <dgm:spPr/>
      <dgm:t>
        <a:bodyPr/>
        <a:lstStyle/>
        <a:p>
          <a:endParaRPr lang="ru-RU"/>
        </a:p>
      </dgm:t>
    </dgm:pt>
    <dgm:pt modelId="{000E7464-3278-4E17-A74B-7FF743628B3B}" type="pres">
      <dgm:prSet presAssocID="{1F640A89-97AD-4839-A70A-40AFE42EB942}" presName="hierRoot3" presStyleCnt="0">
        <dgm:presLayoutVars>
          <dgm:hierBranch val="init"/>
        </dgm:presLayoutVars>
      </dgm:prSet>
      <dgm:spPr/>
    </dgm:pt>
    <dgm:pt modelId="{69AF4EDB-6CB5-453A-9343-3C2EE0D7E380}" type="pres">
      <dgm:prSet presAssocID="{1F640A89-97AD-4839-A70A-40AFE42EB942}" presName="rootComposite3" presStyleCnt="0"/>
      <dgm:spPr/>
    </dgm:pt>
    <dgm:pt modelId="{2BCF8BC1-BF70-4C1A-B464-8746F5FAD782}" type="pres">
      <dgm:prSet presAssocID="{1F640A89-97AD-4839-A70A-40AFE42EB942}" presName="rootText3" presStyleLbl="asst1" presStyleIdx="2" presStyleCnt="4" custScaleX="188359" custScaleY="97861" custLinFactNeighborX="43624" custLinFactNeighborY="-269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D3ED68-D58B-429E-9986-4374E0C35BB7}" type="pres">
      <dgm:prSet presAssocID="{1F640A89-97AD-4839-A70A-40AFE42EB942}" presName="rootConnector3" presStyleLbl="asst1" presStyleIdx="2" presStyleCnt="4"/>
      <dgm:spPr/>
      <dgm:t>
        <a:bodyPr/>
        <a:lstStyle/>
        <a:p>
          <a:endParaRPr lang="ru-RU"/>
        </a:p>
      </dgm:t>
    </dgm:pt>
    <dgm:pt modelId="{B210E108-F885-4E5C-828D-361368909A0B}" type="pres">
      <dgm:prSet presAssocID="{1F640A89-97AD-4839-A70A-40AFE42EB942}" presName="hierChild6" presStyleCnt="0"/>
      <dgm:spPr/>
    </dgm:pt>
    <dgm:pt modelId="{C1354920-42CA-4832-8879-863D815D0D58}" type="pres">
      <dgm:prSet presAssocID="{1F640A89-97AD-4839-A70A-40AFE42EB942}" presName="hierChild7" presStyleCnt="0"/>
      <dgm:spPr/>
    </dgm:pt>
    <dgm:pt modelId="{571B7220-2AC9-45D5-A957-951C603EFE8B}" type="pres">
      <dgm:prSet presAssocID="{99715604-6ED8-42AD-8614-03AD4CFF1DE5}" presName="Name111" presStyleLbl="parChTrans1D2" presStyleIdx="3" presStyleCnt="4"/>
      <dgm:spPr/>
      <dgm:t>
        <a:bodyPr/>
        <a:lstStyle/>
        <a:p>
          <a:endParaRPr lang="ru-RU"/>
        </a:p>
      </dgm:t>
    </dgm:pt>
    <dgm:pt modelId="{FABB3FA8-CC3E-4BE5-B557-E792E1F6C225}" type="pres">
      <dgm:prSet presAssocID="{08032D3B-A2B7-4548-80C5-9918A7EC2430}" presName="hierRoot3" presStyleCnt="0">
        <dgm:presLayoutVars>
          <dgm:hierBranch val="init"/>
        </dgm:presLayoutVars>
      </dgm:prSet>
      <dgm:spPr/>
    </dgm:pt>
    <dgm:pt modelId="{E53756D3-9D3D-49DD-BBB8-587AB341DC1F}" type="pres">
      <dgm:prSet presAssocID="{08032D3B-A2B7-4548-80C5-9918A7EC2430}" presName="rootComposite3" presStyleCnt="0"/>
      <dgm:spPr/>
    </dgm:pt>
    <dgm:pt modelId="{633AA65E-B0B5-4847-B507-6DE950B33437}" type="pres">
      <dgm:prSet presAssocID="{08032D3B-A2B7-4548-80C5-9918A7EC2430}" presName="rootText3" presStyleLbl="asst1" presStyleIdx="3" presStyleCnt="4" custScaleX="250367" custScaleY="97861" custLinFactNeighborX="5633" custLinFactNeighborY="-269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727DC3-A09E-4EBB-8675-8F961ED475B1}" type="pres">
      <dgm:prSet presAssocID="{08032D3B-A2B7-4548-80C5-9918A7EC2430}" presName="rootConnector3" presStyleLbl="asst1" presStyleIdx="3" presStyleCnt="4"/>
      <dgm:spPr/>
      <dgm:t>
        <a:bodyPr/>
        <a:lstStyle/>
        <a:p>
          <a:endParaRPr lang="ru-RU"/>
        </a:p>
      </dgm:t>
    </dgm:pt>
    <dgm:pt modelId="{74A7B43C-D882-452A-B92F-C3C5B03C3195}" type="pres">
      <dgm:prSet presAssocID="{08032D3B-A2B7-4548-80C5-9918A7EC2430}" presName="hierChild6" presStyleCnt="0"/>
      <dgm:spPr/>
    </dgm:pt>
    <dgm:pt modelId="{B496AF4B-1437-484F-BC47-8D8209C5A5A2}" type="pres">
      <dgm:prSet presAssocID="{08032D3B-A2B7-4548-80C5-9918A7EC2430}" presName="hierChild7" presStyleCnt="0"/>
      <dgm:spPr/>
    </dgm:pt>
  </dgm:ptLst>
  <dgm:cxnLst>
    <dgm:cxn modelId="{A22F46FB-4922-4906-9106-42EDD9932262}" type="presOf" srcId="{1F640A89-97AD-4839-A70A-40AFE42EB942}" destId="{2BCF8BC1-BF70-4C1A-B464-8746F5FAD782}" srcOrd="0" destOrd="0" presId="urn:microsoft.com/office/officeart/2005/8/layout/orgChart1"/>
    <dgm:cxn modelId="{0E4E9D1D-036B-40D5-B102-EED5BD8B81B2}" srcId="{D5C0B390-D777-4190-A2A6-5853F1B6B74B}" destId="{1F640A89-97AD-4839-A70A-40AFE42EB942}" srcOrd="2" destOrd="0" parTransId="{D2AC96C5-26C1-4316-8D19-15FDD528FA22}" sibTransId="{F3DD865D-608F-45D7-89FE-EF9CFB823972}"/>
    <dgm:cxn modelId="{8CFFE48F-31EF-48F2-934A-506239F015B0}" type="presOf" srcId="{ED4D4590-F5F5-4BCA-B7DA-5AE9C55926FB}" destId="{F35B2A59-197D-4873-BD57-EB471FCE33A6}" srcOrd="0" destOrd="0" presId="urn:microsoft.com/office/officeart/2005/8/layout/orgChart1"/>
    <dgm:cxn modelId="{3F17676F-90DB-4919-B39A-E822820C9DEF}" type="presOf" srcId="{7D33C0DD-3337-4E6F-849B-E2CE0CCC8528}" destId="{0ABB4F5B-4613-4447-8B7B-7CDE429A74FB}" srcOrd="0" destOrd="0" presId="urn:microsoft.com/office/officeart/2005/8/layout/orgChart1"/>
    <dgm:cxn modelId="{45F07D7E-9015-498C-88BA-E64DCBD8818D}" type="presOf" srcId="{ED4D4590-F5F5-4BCA-B7DA-5AE9C55926FB}" destId="{FC9D1164-DC9E-4238-8C53-D11997A00513}" srcOrd="1" destOrd="0" presId="urn:microsoft.com/office/officeart/2005/8/layout/orgChart1"/>
    <dgm:cxn modelId="{0CF569C5-355D-4DB2-947E-5FAB1CEDB0C0}" type="presOf" srcId="{08032D3B-A2B7-4548-80C5-9918A7EC2430}" destId="{85727DC3-A09E-4EBB-8675-8F961ED475B1}" srcOrd="1" destOrd="0" presId="urn:microsoft.com/office/officeart/2005/8/layout/orgChart1"/>
    <dgm:cxn modelId="{E45B63E9-231A-4160-ACF8-D4AC4B9DAC80}" srcId="{D5C0B390-D777-4190-A2A6-5853F1B6B74B}" destId="{ED4D4590-F5F5-4BCA-B7DA-5AE9C55926FB}" srcOrd="0" destOrd="0" parTransId="{7D33C0DD-3337-4E6F-849B-E2CE0CCC8528}" sibTransId="{6C2ED5DA-0402-48DF-85CD-BBDFCFA99B38}"/>
    <dgm:cxn modelId="{7193DF94-4A62-43E4-B85D-8E95D92408EF}" type="presOf" srcId="{C8288827-46F0-42C3-923B-C86FB57F70A1}" destId="{224798BE-266A-477A-ADDD-96C48A6B36D5}" srcOrd="0" destOrd="0" presId="urn:microsoft.com/office/officeart/2005/8/layout/orgChart1"/>
    <dgm:cxn modelId="{A9FAA5A8-9BEB-40D0-8AF1-C3CA4FDB3CC4}" srcId="{0CBF0122-6F4E-4131-9135-73828B923FB1}" destId="{D5C0B390-D777-4190-A2A6-5853F1B6B74B}" srcOrd="0" destOrd="0" parTransId="{D5FA5760-B7F6-4CFC-BB4C-A59B440191AD}" sibTransId="{316FED98-372F-43C2-9B4D-86FD60C553F7}"/>
    <dgm:cxn modelId="{84C74C05-E119-446A-8539-9F64BA7D0327}" srcId="{D5C0B390-D777-4190-A2A6-5853F1B6B74B}" destId="{DD0E3682-A4BB-4FB7-837C-725E4463DA0A}" srcOrd="1" destOrd="0" parTransId="{C8288827-46F0-42C3-923B-C86FB57F70A1}" sibTransId="{17BE2884-FFB2-4A23-9C4B-06C36E5C5940}"/>
    <dgm:cxn modelId="{CA133CE3-ED2F-4CE7-85FF-75E4D1E6DD95}" type="presOf" srcId="{DD0E3682-A4BB-4FB7-837C-725E4463DA0A}" destId="{009335FC-DD2E-46C4-97B6-A79D74085B5F}" srcOrd="1" destOrd="0" presId="urn:microsoft.com/office/officeart/2005/8/layout/orgChart1"/>
    <dgm:cxn modelId="{921CD731-0C70-474B-A7E8-9DC299C52202}" type="presOf" srcId="{D5C0B390-D777-4190-A2A6-5853F1B6B74B}" destId="{CB2494BC-DFD5-49F8-87FD-A7F8DC084144}" srcOrd="0" destOrd="0" presId="urn:microsoft.com/office/officeart/2005/8/layout/orgChart1"/>
    <dgm:cxn modelId="{DA7D2689-6CD0-43E5-B6D9-6F28CAAD50B0}" type="presOf" srcId="{99715604-6ED8-42AD-8614-03AD4CFF1DE5}" destId="{571B7220-2AC9-45D5-A957-951C603EFE8B}" srcOrd="0" destOrd="0" presId="urn:microsoft.com/office/officeart/2005/8/layout/orgChart1"/>
    <dgm:cxn modelId="{33F66155-07B3-45F5-A7A9-82536CFFDD05}" srcId="{D5C0B390-D777-4190-A2A6-5853F1B6B74B}" destId="{08032D3B-A2B7-4548-80C5-9918A7EC2430}" srcOrd="3" destOrd="0" parTransId="{99715604-6ED8-42AD-8614-03AD4CFF1DE5}" sibTransId="{E3F03482-67D9-41A2-80CA-FDFB41E841C1}"/>
    <dgm:cxn modelId="{FCE0AC11-63A3-40FE-94AE-7149042AE983}" type="presOf" srcId="{D2AC96C5-26C1-4316-8D19-15FDD528FA22}" destId="{A4DBA842-5E41-4976-9716-AAED7566A3EE}" srcOrd="0" destOrd="0" presId="urn:microsoft.com/office/officeart/2005/8/layout/orgChart1"/>
    <dgm:cxn modelId="{CE99A386-E9DD-496B-8C72-39C575E90512}" type="presOf" srcId="{DD0E3682-A4BB-4FB7-837C-725E4463DA0A}" destId="{EDF26CB5-88B1-4185-906C-70A8C5A7114B}" srcOrd="0" destOrd="0" presId="urn:microsoft.com/office/officeart/2005/8/layout/orgChart1"/>
    <dgm:cxn modelId="{8E1AA655-0D80-4F34-B47F-A03F12866C3B}" type="presOf" srcId="{0CBF0122-6F4E-4131-9135-73828B923FB1}" destId="{1CA87503-739A-44E2-B19B-25101B0FC61C}" srcOrd="0" destOrd="0" presId="urn:microsoft.com/office/officeart/2005/8/layout/orgChart1"/>
    <dgm:cxn modelId="{EFB52B3E-CFFC-49BE-B878-7062D4737F68}" type="presOf" srcId="{D5C0B390-D777-4190-A2A6-5853F1B6B74B}" destId="{0EFDEDB3-8A94-4303-BC96-BF81C8DAEA9E}" srcOrd="1" destOrd="0" presId="urn:microsoft.com/office/officeart/2005/8/layout/orgChart1"/>
    <dgm:cxn modelId="{54D2CA7F-2382-4C3D-81BA-32FD5469E591}" type="presOf" srcId="{08032D3B-A2B7-4548-80C5-9918A7EC2430}" destId="{633AA65E-B0B5-4847-B507-6DE950B33437}" srcOrd="0" destOrd="0" presId="urn:microsoft.com/office/officeart/2005/8/layout/orgChart1"/>
    <dgm:cxn modelId="{457A7303-6047-41C2-ABB2-F41F09764A3C}" type="presOf" srcId="{1F640A89-97AD-4839-A70A-40AFE42EB942}" destId="{09D3ED68-D58B-429E-9986-4374E0C35BB7}" srcOrd="1" destOrd="0" presId="urn:microsoft.com/office/officeart/2005/8/layout/orgChart1"/>
    <dgm:cxn modelId="{912C86F4-3E72-4769-AEB6-789CE16CD667}" type="presParOf" srcId="{1CA87503-739A-44E2-B19B-25101B0FC61C}" destId="{7509EC32-A1A0-441C-BC36-B56AB18FD826}" srcOrd="0" destOrd="0" presId="urn:microsoft.com/office/officeart/2005/8/layout/orgChart1"/>
    <dgm:cxn modelId="{E7ACF820-2158-454F-A566-0BC1F663B73D}" type="presParOf" srcId="{7509EC32-A1A0-441C-BC36-B56AB18FD826}" destId="{A728DD67-D42E-4351-94F2-4BCF9F5D2568}" srcOrd="0" destOrd="0" presId="urn:microsoft.com/office/officeart/2005/8/layout/orgChart1"/>
    <dgm:cxn modelId="{4CC4D6C4-C580-42C2-BB29-73FB3D02A4B1}" type="presParOf" srcId="{A728DD67-D42E-4351-94F2-4BCF9F5D2568}" destId="{CB2494BC-DFD5-49F8-87FD-A7F8DC084144}" srcOrd="0" destOrd="0" presId="urn:microsoft.com/office/officeart/2005/8/layout/orgChart1"/>
    <dgm:cxn modelId="{AB5EA9EB-D694-465A-9583-509578EC2915}" type="presParOf" srcId="{A728DD67-D42E-4351-94F2-4BCF9F5D2568}" destId="{0EFDEDB3-8A94-4303-BC96-BF81C8DAEA9E}" srcOrd="1" destOrd="0" presId="urn:microsoft.com/office/officeart/2005/8/layout/orgChart1"/>
    <dgm:cxn modelId="{8FB8CE98-2170-4057-B4CD-E8637F907342}" type="presParOf" srcId="{7509EC32-A1A0-441C-BC36-B56AB18FD826}" destId="{ACA0B872-0193-4B21-A017-A277A09B9DDA}" srcOrd="1" destOrd="0" presId="urn:microsoft.com/office/officeart/2005/8/layout/orgChart1"/>
    <dgm:cxn modelId="{34644EE8-4336-4A4A-836B-38FA41BA4AC4}" type="presParOf" srcId="{7509EC32-A1A0-441C-BC36-B56AB18FD826}" destId="{DC16C356-7F0A-415A-AF35-E75451E8DB5D}" srcOrd="2" destOrd="0" presId="urn:microsoft.com/office/officeart/2005/8/layout/orgChart1"/>
    <dgm:cxn modelId="{3CB27DA9-AC09-4352-8F05-B266F039BB1E}" type="presParOf" srcId="{DC16C356-7F0A-415A-AF35-E75451E8DB5D}" destId="{0ABB4F5B-4613-4447-8B7B-7CDE429A74FB}" srcOrd="0" destOrd="0" presId="urn:microsoft.com/office/officeart/2005/8/layout/orgChart1"/>
    <dgm:cxn modelId="{8F9DC147-24BB-4C67-A0AC-69BC2E3AB32A}" type="presParOf" srcId="{DC16C356-7F0A-415A-AF35-E75451E8DB5D}" destId="{B80A4E9A-C5AC-4F2C-BEBB-4E218E2B0A9E}" srcOrd="1" destOrd="0" presId="urn:microsoft.com/office/officeart/2005/8/layout/orgChart1"/>
    <dgm:cxn modelId="{BB3DD51F-826D-49E2-B752-BC203A1370C6}" type="presParOf" srcId="{B80A4E9A-C5AC-4F2C-BEBB-4E218E2B0A9E}" destId="{2F502B47-28A0-4660-A866-A0F3E04E4F67}" srcOrd="0" destOrd="0" presId="urn:microsoft.com/office/officeart/2005/8/layout/orgChart1"/>
    <dgm:cxn modelId="{48DABF87-DBF6-438B-8C59-2C7C8B263407}" type="presParOf" srcId="{2F502B47-28A0-4660-A866-A0F3E04E4F67}" destId="{F35B2A59-197D-4873-BD57-EB471FCE33A6}" srcOrd="0" destOrd="0" presId="urn:microsoft.com/office/officeart/2005/8/layout/orgChart1"/>
    <dgm:cxn modelId="{66561D5A-5268-4CE0-B41D-9AB085AA980F}" type="presParOf" srcId="{2F502B47-28A0-4660-A866-A0F3E04E4F67}" destId="{FC9D1164-DC9E-4238-8C53-D11997A00513}" srcOrd="1" destOrd="0" presId="urn:microsoft.com/office/officeart/2005/8/layout/orgChart1"/>
    <dgm:cxn modelId="{B397378F-64AB-406A-8713-4F5C7DFB6A5C}" type="presParOf" srcId="{B80A4E9A-C5AC-4F2C-BEBB-4E218E2B0A9E}" destId="{A1E420A3-CB57-41D8-9596-0091D50BC8A7}" srcOrd="1" destOrd="0" presId="urn:microsoft.com/office/officeart/2005/8/layout/orgChart1"/>
    <dgm:cxn modelId="{A6CFC4D4-62C3-423A-B5C1-1C2415E103C8}" type="presParOf" srcId="{B80A4E9A-C5AC-4F2C-BEBB-4E218E2B0A9E}" destId="{F70239CA-E2DC-4811-8A9F-BFB8FD6503EA}" srcOrd="2" destOrd="0" presId="urn:microsoft.com/office/officeart/2005/8/layout/orgChart1"/>
    <dgm:cxn modelId="{74C1D637-57E9-4AF7-85E9-40D24969B43A}" type="presParOf" srcId="{DC16C356-7F0A-415A-AF35-E75451E8DB5D}" destId="{224798BE-266A-477A-ADDD-96C48A6B36D5}" srcOrd="2" destOrd="0" presId="urn:microsoft.com/office/officeart/2005/8/layout/orgChart1"/>
    <dgm:cxn modelId="{96266887-0AA7-4B1A-A7BB-3025E5C5A94D}" type="presParOf" srcId="{DC16C356-7F0A-415A-AF35-E75451E8DB5D}" destId="{FCE9D4B7-0B3F-4525-BFCD-31AE75D04AF5}" srcOrd="3" destOrd="0" presId="urn:microsoft.com/office/officeart/2005/8/layout/orgChart1"/>
    <dgm:cxn modelId="{913F426E-7440-48C9-A42E-14E39ADF541E}" type="presParOf" srcId="{FCE9D4B7-0B3F-4525-BFCD-31AE75D04AF5}" destId="{2C96676A-9EFC-4208-B3C4-AEF1B85917BA}" srcOrd="0" destOrd="0" presId="urn:microsoft.com/office/officeart/2005/8/layout/orgChart1"/>
    <dgm:cxn modelId="{DDFC040B-C4E5-4701-9704-C0C6B83F0691}" type="presParOf" srcId="{2C96676A-9EFC-4208-B3C4-AEF1B85917BA}" destId="{EDF26CB5-88B1-4185-906C-70A8C5A7114B}" srcOrd="0" destOrd="0" presId="urn:microsoft.com/office/officeart/2005/8/layout/orgChart1"/>
    <dgm:cxn modelId="{5498F7D7-5BC5-4F3E-9885-A38737CA9986}" type="presParOf" srcId="{2C96676A-9EFC-4208-B3C4-AEF1B85917BA}" destId="{009335FC-DD2E-46C4-97B6-A79D74085B5F}" srcOrd="1" destOrd="0" presId="urn:microsoft.com/office/officeart/2005/8/layout/orgChart1"/>
    <dgm:cxn modelId="{555FD1AE-9CEB-4A24-9AC1-266BC832DC24}" type="presParOf" srcId="{FCE9D4B7-0B3F-4525-BFCD-31AE75D04AF5}" destId="{A16A0C06-23C3-499E-A8C3-80F3BC84A111}" srcOrd="1" destOrd="0" presId="urn:microsoft.com/office/officeart/2005/8/layout/orgChart1"/>
    <dgm:cxn modelId="{3D058D16-22F3-4E88-88BD-25AB8BA6D51D}" type="presParOf" srcId="{FCE9D4B7-0B3F-4525-BFCD-31AE75D04AF5}" destId="{5ECA9524-2F6B-4332-8317-A1FE38B37BB6}" srcOrd="2" destOrd="0" presId="urn:microsoft.com/office/officeart/2005/8/layout/orgChart1"/>
    <dgm:cxn modelId="{B71D3D7C-B846-4431-8ABD-B7F3E9EE841A}" type="presParOf" srcId="{DC16C356-7F0A-415A-AF35-E75451E8DB5D}" destId="{A4DBA842-5E41-4976-9716-AAED7566A3EE}" srcOrd="4" destOrd="0" presId="urn:microsoft.com/office/officeart/2005/8/layout/orgChart1"/>
    <dgm:cxn modelId="{A46FD3FA-08D0-4BFE-9D81-72B184427BF1}" type="presParOf" srcId="{DC16C356-7F0A-415A-AF35-E75451E8DB5D}" destId="{000E7464-3278-4E17-A74B-7FF743628B3B}" srcOrd="5" destOrd="0" presId="urn:microsoft.com/office/officeart/2005/8/layout/orgChart1"/>
    <dgm:cxn modelId="{9DC20148-119F-48BF-BEF5-5612CA6FD435}" type="presParOf" srcId="{000E7464-3278-4E17-A74B-7FF743628B3B}" destId="{69AF4EDB-6CB5-453A-9343-3C2EE0D7E380}" srcOrd="0" destOrd="0" presId="urn:microsoft.com/office/officeart/2005/8/layout/orgChart1"/>
    <dgm:cxn modelId="{35D2C80A-D9A7-440C-98D5-7CC3FE97F819}" type="presParOf" srcId="{69AF4EDB-6CB5-453A-9343-3C2EE0D7E380}" destId="{2BCF8BC1-BF70-4C1A-B464-8746F5FAD782}" srcOrd="0" destOrd="0" presId="urn:microsoft.com/office/officeart/2005/8/layout/orgChart1"/>
    <dgm:cxn modelId="{4C272F59-F22E-48AA-A64E-8B8518B9F6DB}" type="presParOf" srcId="{69AF4EDB-6CB5-453A-9343-3C2EE0D7E380}" destId="{09D3ED68-D58B-429E-9986-4374E0C35BB7}" srcOrd="1" destOrd="0" presId="urn:microsoft.com/office/officeart/2005/8/layout/orgChart1"/>
    <dgm:cxn modelId="{735158DE-1D98-4846-842B-750ECB19925F}" type="presParOf" srcId="{000E7464-3278-4E17-A74B-7FF743628B3B}" destId="{B210E108-F885-4E5C-828D-361368909A0B}" srcOrd="1" destOrd="0" presId="urn:microsoft.com/office/officeart/2005/8/layout/orgChart1"/>
    <dgm:cxn modelId="{836EF83C-C37B-454F-8EF8-BB1F200E74DE}" type="presParOf" srcId="{000E7464-3278-4E17-A74B-7FF743628B3B}" destId="{C1354920-42CA-4832-8879-863D815D0D58}" srcOrd="2" destOrd="0" presId="urn:microsoft.com/office/officeart/2005/8/layout/orgChart1"/>
    <dgm:cxn modelId="{5CE2B53B-DD6D-4897-BDF9-63BABAB228D7}" type="presParOf" srcId="{DC16C356-7F0A-415A-AF35-E75451E8DB5D}" destId="{571B7220-2AC9-45D5-A957-951C603EFE8B}" srcOrd="6" destOrd="0" presId="urn:microsoft.com/office/officeart/2005/8/layout/orgChart1"/>
    <dgm:cxn modelId="{833B6807-CBB7-4420-B29D-9E70297E15BB}" type="presParOf" srcId="{DC16C356-7F0A-415A-AF35-E75451E8DB5D}" destId="{FABB3FA8-CC3E-4BE5-B557-E792E1F6C225}" srcOrd="7" destOrd="0" presId="urn:microsoft.com/office/officeart/2005/8/layout/orgChart1"/>
    <dgm:cxn modelId="{6D2B7DE9-B9E6-4EFC-9AB7-62EBA5F065FF}" type="presParOf" srcId="{FABB3FA8-CC3E-4BE5-B557-E792E1F6C225}" destId="{E53756D3-9D3D-49DD-BBB8-587AB341DC1F}" srcOrd="0" destOrd="0" presId="urn:microsoft.com/office/officeart/2005/8/layout/orgChart1"/>
    <dgm:cxn modelId="{BC84B8F9-5677-4D01-AE77-EFEDFDD56D9C}" type="presParOf" srcId="{E53756D3-9D3D-49DD-BBB8-587AB341DC1F}" destId="{633AA65E-B0B5-4847-B507-6DE950B33437}" srcOrd="0" destOrd="0" presId="urn:microsoft.com/office/officeart/2005/8/layout/orgChart1"/>
    <dgm:cxn modelId="{C9ABDBE7-DAA7-4A92-BA55-04EF649C07D5}" type="presParOf" srcId="{E53756D3-9D3D-49DD-BBB8-587AB341DC1F}" destId="{85727DC3-A09E-4EBB-8675-8F961ED475B1}" srcOrd="1" destOrd="0" presId="urn:microsoft.com/office/officeart/2005/8/layout/orgChart1"/>
    <dgm:cxn modelId="{168EE7A0-B253-4FC1-86BA-7500C83DACAE}" type="presParOf" srcId="{FABB3FA8-CC3E-4BE5-B557-E792E1F6C225}" destId="{74A7B43C-D882-452A-B92F-C3C5B03C3195}" srcOrd="1" destOrd="0" presId="urn:microsoft.com/office/officeart/2005/8/layout/orgChart1"/>
    <dgm:cxn modelId="{40C26FD9-2FEF-4AD4-A528-1B8A1FB5E0ED}" type="presParOf" srcId="{FABB3FA8-CC3E-4BE5-B557-E792E1F6C225}" destId="{B496AF4B-1437-484F-BC47-8D8209C5A5A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BF0122-6F4E-4131-9135-73828B923FB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C0B390-D777-4190-A2A6-5853F1B6B74B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По типу строения</a:t>
          </a:r>
          <a:endParaRPr lang="ru-RU" sz="3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FA5760-B7F6-4CFC-BB4C-A59B440191AD}" type="parTrans" cxnId="{A9FAA5A8-9BEB-40D0-8AF1-C3CA4FDB3CC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16FED98-372F-43C2-9B4D-86FD60C553F7}" type="sibTrans" cxnId="{A9FAA5A8-9BEB-40D0-8AF1-C3CA4FDB3CC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D4D4590-F5F5-4BCA-B7DA-5AE9C55926FB}" type="asst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Классические </a:t>
          </a:r>
          <a:endParaRPr lang="ru-RU" sz="24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33C0DD-3337-4E6F-849B-E2CE0CCC8528}" type="parTrans" cxnId="{E45B63E9-231A-4160-ACF8-D4AC4B9DAC80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C2ED5DA-0402-48DF-85CD-BBDFCFA99B38}" type="sibTrans" cxnId="{E45B63E9-231A-4160-ACF8-D4AC4B9DAC8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D0E3682-A4BB-4FB7-837C-725E4463DA0A}" type="asst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Карвинговые</a:t>
          </a:r>
          <a:r>
            <a:rPr lang="ru-RU" sz="24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4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288827-46F0-42C3-923B-C86FB57F70A1}" type="parTrans" cxnId="{84C74C05-E119-446A-8539-9F64BA7D0327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7BE2884-FFB2-4A23-9C4B-06C36E5C5940}" type="sibTrans" cxnId="{84C74C05-E119-446A-8539-9F64BA7D032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8F53D7E-4FA4-47EF-A1BC-5E9B06E2473E}" type="pres">
      <dgm:prSet presAssocID="{0CBF0122-6F4E-4131-9135-73828B923FB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7697A53-3700-4828-B31F-A7747190886E}" type="pres">
      <dgm:prSet presAssocID="{D5C0B390-D777-4190-A2A6-5853F1B6B74B}" presName="hierRoot1" presStyleCnt="0"/>
      <dgm:spPr/>
    </dgm:pt>
    <dgm:pt modelId="{ACDA5B98-B650-4C9D-949D-940014F5A980}" type="pres">
      <dgm:prSet presAssocID="{D5C0B390-D777-4190-A2A6-5853F1B6B74B}" presName="composite" presStyleCnt="0"/>
      <dgm:spPr/>
    </dgm:pt>
    <dgm:pt modelId="{7C81A704-375D-4244-88F1-1056E72C027B}" type="pres">
      <dgm:prSet presAssocID="{D5C0B390-D777-4190-A2A6-5853F1B6B74B}" presName="background" presStyleLbl="node0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1CAE3BE4-2242-4E8D-B1AF-F5B55B5C498D}" type="pres">
      <dgm:prSet presAssocID="{D5C0B390-D777-4190-A2A6-5853F1B6B74B}" presName="text" presStyleLbl="fgAcc0" presStyleIdx="0" presStyleCnt="1" custScaleX="135115" custScaleY="358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1F0A16-5B5D-443E-A801-162061C4ECD5}" type="pres">
      <dgm:prSet presAssocID="{D5C0B390-D777-4190-A2A6-5853F1B6B74B}" presName="hierChild2" presStyleCnt="0"/>
      <dgm:spPr/>
    </dgm:pt>
    <dgm:pt modelId="{F5A84893-9F57-4C92-AACD-F22553383AF9}" type="pres">
      <dgm:prSet presAssocID="{7D33C0DD-3337-4E6F-849B-E2CE0CCC8528}" presName="Name10" presStyleLbl="parChTrans1D2" presStyleIdx="0" presStyleCnt="2"/>
      <dgm:spPr/>
      <dgm:t>
        <a:bodyPr/>
        <a:lstStyle/>
        <a:p>
          <a:endParaRPr lang="ru-RU"/>
        </a:p>
      </dgm:t>
    </dgm:pt>
    <dgm:pt modelId="{71168FAA-38CD-4EC7-81B2-030BCDF70683}" type="pres">
      <dgm:prSet presAssocID="{ED4D4590-F5F5-4BCA-B7DA-5AE9C55926FB}" presName="hierRoot2" presStyleCnt="0"/>
      <dgm:spPr/>
    </dgm:pt>
    <dgm:pt modelId="{546DC07C-F8A4-444C-AAAC-70BC00CE83A6}" type="pres">
      <dgm:prSet presAssocID="{ED4D4590-F5F5-4BCA-B7DA-5AE9C55926FB}" presName="composite2" presStyleCnt="0"/>
      <dgm:spPr/>
    </dgm:pt>
    <dgm:pt modelId="{74A86600-FE1D-4910-8A48-28CC125A9ECD}" type="pres">
      <dgm:prSet presAssocID="{ED4D4590-F5F5-4BCA-B7DA-5AE9C55926FB}" presName="background2" presStyleLbl="asst1" presStyleIdx="0" presStyleCnt="2"/>
      <dgm:spPr>
        <a:solidFill>
          <a:schemeClr val="accent2">
            <a:lumMod val="60000"/>
            <a:lumOff val="40000"/>
          </a:schemeClr>
        </a:solidFill>
      </dgm:spPr>
    </dgm:pt>
    <dgm:pt modelId="{1C3C33EB-95EB-47B1-94FB-ED31FDA649EC}" type="pres">
      <dgm:prSet presAssocID="{ED4D4590-F5F5-4BCA-B7DA-5AE9C55926FB}" presName="text2" presStyleLbl="fgAcc2" presStyleIdx="0" presStyleCnt="2" custScaleX="94189" custScaleY="348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28F605-8749-4B2C-9870-51EACAA7E93A}" type="pres">
      <dgm:prSet presAssocID="{ED4D4590-F5F5-4BCA-B7DA-5AE9C55926FB}" presName="hierChild3" presStyleCnt="0"/>
      <dgm:spPr/>
    </dgm:pt>
    <dgm:pt modelId="{1EDE6D08-2DB6-414C-88C1-AF2E7A22F5F4}" type="pres">
      <dgm:prSet presAssocID="{C8288827-46F0-42C3-923B-C86FB57F70A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9853765-47FD-49BD-8D37-B13EAEFC28B2}" type="pres">
      <dgm:prSet presAssocID="{DD0E3682-A4BB-4FB7-837C-725E4463DA0A}" presName="hierRoot2" presStyleCnt="0"/>
      <dgm:spPr/>
    </dgm:pt>
    <dgm:pt modelId="{762C787D-4559-419E-8F03-B9D8DB5B2D2C}" type="pres">
      <dgm:prSet presAssocID="{DD0E3682-A4BB-4FB7-837C-725E4463DA0A}" presName="composite2" presStyleCnt="0"/>
      <dgm:spPr/>
    </dgm:pt>
    <dgm:pt modelId="{0B8B2364-3736-49E0-BE2E-8770263C2935}" type="pres">
      <dgm:prSet presAssocID="{DD0E3682-A4BB-4FB7-837C-725E4463DA0A}" presName="background2" presStyleLbl="asst1" presStyleIdx="1" presStyleCnt="2"/>
      <dgm:spPr>
        <a:solidFill>
          <a:schemeClr val="accent2">
            <a:lumMod val="60000"/>
            <a:lumOff val="40000"/>
          </a:schemeClr>
        </a:solidFill>
      </dgm:spPr>
    </dgm:pt>
    <dgm:pt modelId="{FD7C98F7-32C9-43BB-86CB-360049B7D6E8}" type="pres">
      <dgm:prSet presAssocID="{DD0E3682-A4BB-4FB7-837C-725E4463DA0A}" presName="text2" presStyleLbl="fgAcc2" presStyleIdx="1" presStyleCnt="2" custScaleX="94189" custScaleY="348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74A40C-36DA-4444-978A-BC1061CFB8C6}" type="pres">
      <dgm:prSet presAssocID="{DD0E3682-A4BB-4FB7-837C-725E4463DA0A}" presName="hierChild3" presStyleCnt="0"/>
      <dgm:spPr/>
    </dgm:pt>
  </dgm:ptLst>
  <dgm:cxnLst>
    <dgm:cxn modelId="{CACDC559-E15A-4A8A-901A-195244942654}" type="presOf" srcId="{C8288827-46F0-42C3-923B-C86FB57F70A1}" destId="{1EDE6D08-2DB6-414C-88C1-AF2E7A22F5F4}" srcOrd="0" destOrd="0" presId="urn:microsoft.com/office/officeart/2005/8/layout/hierarchy1"/>
    <dgm:cxn modelId="{7477CF9C-064A-4238-84F6-39DF1C029748}" type="presOf" srcId="{DD0E3682-A4BB-4FB7-837C-725E4463DA0A}" destId="{FD7C98F7-32C9-43BB-86CB-360049B7D6E8}" srcOrd="0" destOrd="0" presId="urn:microsoft.com/office/officeart/2005/8/layout/hierarchy1"/>
    <dgm:cxn modelId="{7DDE4218-3886-457E-B141-B8F9564F102B}" type="presOf" srcId="{0CBF0122-6F4E-4131-9135-73828B923FB1}" destId="{F8F53D7E-4FA4-47EF-A1BC-5E9B06E2473E}" srcOrd="0" destOrd="0" presId="urn:microsoft.com/office/officeart/2005/8/layout/hierarchy1"/>
    <dgm:cxn modelId="{DADE82F3-B438-4293-A304-6AD3D25DCA5A}" type="presOf" srcId="{ED4D4590-F5F5-4BCA-B7DA-5AE9C55926FB}" destId="{1C3C33EB-95EB-47B1-94FB-ED31FDA649EC}" srcOrd="0" destOrd="0" presId="urn:microsoft.com/office/officeart/2005/8/layout/hierarchy1"/>
    <dgm:cxn modelId="{BE0169A5-2ECB-4583-9460-287BF7EB7617}" type="presOf" srcId="{D5C0B390-D777-4190-A2A6-5853F1B6B74B}" destId="{1CAE3BE4-2242-4E8D-B1AF-F5B55B5C498D}" srcOrd="0" destOrd="0" presId="urn:microsoft.com/office/officeart/2005/8/layout/hierarchy1"/>
    <dgm:cxn modelId="{E45B63E9-231A-4160-ACF8-D4AC4B9DAC80}" srcId="{D5C0B390-D777-4190-A2A6-5853F1B6B74B}" destId="{ED4D4590-F5F5-4BCA-B7DA-5AE9C55926FB}" srcOrd="0" destOrd="0" parTransId="{7D33C0DD-3337-4E6F-849B-E2CE0CCC8528}" sibTransId="{6C2ED5DA-0402-48DF-85CD-BBDFCFA99B38}"/>
    <dgm:cxn modelId="{A9FAA5A8-9BEB-40D0-8AF1-C3CA4FDB3CC4}" srcId="{0CBF0122-6F4E-4131-9135-73828B923FB1}" destId="{D5C0B390-D777-4190-A2A6-5853F1B6B74B}" srcOrd="0" destOrd="0" parTransId="{D5FA5760-B7F6-4CFC-BB4C-A59B440191AD}" sibTransId="{316FED98-372F-43C2-9B4D-86FD60C553F7}"/>
    <dgm:cxn modelId="{84C74C05-E119-446A-8539-9F64BA7D0327}" srcId="{D5C0B390-D777-4190-A2A6-5853F1B6B74B}" destId="{DD0E3682-A4BB-4FB7-837C-725E4463DA0A}" srcOrd="1" destOrd="0" parTransId="{C8288827-46F0-42C3-923B-C86FB57F70A1}" sibTransId="{17BE2884-FFB2-4A23-9C4B-06C36E5C5940}"/>
    <dgm:cxn modelId="{E62FAFE1-574D-4A35-8AED-A4DF08B6FB8B}" type="presOf" srcId="{7D33C0DD-3337-4E6F-849B-E2CE0CCC8528}" destId="{F5A84893-9F57-4C92-AACD-F22553383AF9}" srcOrd="0" destOrd="0" presId="urn:microsoft.com/office/officeart/2005/8/layout/hierarchy1"/>
    <dgm:cxn modelId="{599BD533-B017-4080-9CF1-2A00298C686B}" type="presParOf" srcId="{F8F53D7E-4FA4-47EF-A1BC-5E9B06E2473E}" destId="{07697A53-3700-4828-B31F-A7747190886E}" srcOrd="0" destOrd="0" presId="urn:microsoft.com/office/officeart/2005/8/layout/hierarchy1"/>
    <dgm:cxn modelId="{5DACC178-07B6-4E25-83EF-1ADDB2B713F1}" type="presParOf" srcId="{07697A53-3700-4828-B31F-A7747190886E}" destId="{ACDA5B98-B650-4C9D-949D-940014F5A980}" srcOrd="0" destOrd="0" presId="urn:microsoft.com/office/officeart/2005/8/layout/hierarchy1"/>
    <dgm:cxn modelId="{32AC25C5-891A-427D-9BE2-090752575869}" type="presParOf" srcId="{ACDA5B98-B650-4C9D-949D-940014F5A980}" destId="{7C81A704-375D-4244-88F1-1056E72C027B}" srcOrd="0" destOrd="0" presId="urn:microsoft.com/office/officeart/2005/8/layout/hierarchy1"/>
    <dgm:cxn modelId="{EA461F15-70DB-40DC-88E9-08168C53A96D}" type="presParOf" srcId="{ACDA5B98-B650-4C9D-949D-940014F5A980}" destId="{1CAE3BE4-2242-4E8D-B1AF-F5B55B5C498D}" srcOrd="1" destOrd="0" presId="urn:microsoft.com/office/officeart/2005/8/layout/hierarchy1"/>
    <dgm:cxn modelId="{2DDDA564-52B7-485B-A091-208FBFCD11A1}" type="presParOf" srcId="{07697A53-3700-4828-B31F-A7747190886E}" destId="{E01F0A16-5B5D-443E-A801-162061C4ECD5}" srcOrd="1" destOrd="0" presId="urn:microsoft.com/office/officeart/2005/8/layout/hierarchy1"/>
    <dgm:cxn modelId="{1FA09DD5-8D45-4176-856B-F1491CE92663}" type="presParOf" srcId="{E01F0A16-5B5D-443E-A801-162061C4ECD5}" destId="{F5A84893-9F57-4C92-AACD-F22553383AF9}" srcOrd="0" destOrd="0" presId="urn:microsoft.com/office/officeart/2005/8/layout/hierarchy1"/>
    <dgm:cxn modelId="{A791351D-9805-4D1D-B2B7-E52E20535316}" type="presParOf" srcId="{E01F0A16-5B5D-443E-A801-162061C4ECD5}" destId="{71168FAA-38CD-4EC7-81B2-030BCDF70683}" srcOrd="1" destOrd="0" presId="urn:microsoft.com/office/officeart/2005/8/layout/hierarchy1"/>
    <dgm:cxn modelId="{115F4607-34E8-4AD5-8280-0155B2CCDAF5}" type="presParOf" srcId="{71168FAA-38CD-4EC7-81B2-030BCDF70683}" destId="{546DC07C-F8A4-444C-AAAC-70BC00CE83A6}" srcOrd="0" destOrd="0" presId="urn:microsoft.com/office/officeart/2005/8/layout/hierarchy1"/>
    <dgm:cxn modelId="{75B9E193-489F-4F24-9DAC-EE14C962DCC2}" type="presParOf" srcId="{546DC07C-F8A4-444C-AAAC-70BC00CE83A6}" destId="{74A86600-FE1D-4910-8A48-28CC125A9ECD}" srcOrd="0" destOrd="0" presId="urn:microsoft.com/office/officeart/2005/8/layout/hierarchy1"/>
    <dgm:cxn modelId="{72D20589-BE74-410C-9B9A-6D1B2C4E1280}" type="presParOf" srcId="{546DC07C-F8A4-444C-AAAC-70BC00CE83A6}" destId="{1C3C33EB-95EB-47B1-94FB-ED31FDA649EC}" srcOrd="1" destOrd="0" presId="urn:microsoft.com/office/officeart/2005/8/layout/hierarchy1"/>
    <dgm:cxn modelId="{EAB8CE03-C83C-4A5B-BF29-7052EE129FE0}" type="presParOf" srcId="{71168FAA-38CD-4EC7-81B2-030BCDF70683}" destId="{D328F605-8749-4B2C-9870-51EACAA7E93A}" srcOrd="1" destOrd="0" presId="urn:microsoft.com/office/officeart/2005/8/layout/hierarchy1"/>
    <dgm:cxn modelId="{C3865830-B642-472B-B02A-EFBAA0077CCA}" type="presParOf" srcId="{E01F0A16-5B5D-443E-A801-162061C4ECD5}" destId="{1EDE6D08-2DB6-414C-88C1-AF2E7A22F5F4}" srcOrd="2" destOrd="0" presId="urn:microsoft.com/office/officeart/2005/8/layout/hierarchy1"/>
    <dgm:cxn modelId="{1B26DC87-C966-40F5-A90B-4242B9C2A544}" type="presParOf" srcId="{E01F0A16-5B5D-443E-A801-162061C4ECD5}" destId="{49853765-47FD-49BD-8D37-B13EAEFC28B2}" srcOrd="3" destOrd="0" presId="urn:microsoft.com/office/officeart/2005/8/layout/hierarchy1"/>
    <dgm:cxn modelId="{3E171BF8-C191-4D55-B51E-7F4252D37052}" type="presParOf" srcId="{49853765-47FD-49BD-8D37-B13EAEFC28B2}" destId="{762C787D-4559-419E-8F03-B9D8DB5B2D2C}" srcOrd="0" destOrd="0" presId="urn:microsoft.com/office/officeart/2005/8/layout/hierarchy1"/>
    <dgm:cxn modelId="{5E03999D-2304-4732-BA54-4513F9642F9D}" type="presParOf" srcId="{762C787D-4559-419E-8F03-B9D8DB5B2D2C}" destId="{0B8B2364-3736-49E0-BE2E-8770263C2935}" srcOrd="0" destOrd="0" presId="urn:microsoft.com/office/officeart/2005/8/layout/hierarchy1"/>
    <dgm:cxn modelId="{CEC75E20-2B2B-4716-8319-47652F020EDA}" type="presParOf" srcId="{762C787D-4559-419E-8F03-B9D8DB5B2D2C}" destId="{FD7C98F7-32C9-43BB-86CB-360049B7D6E8}" srcOrd="1" destOrd="0" presId="urn:microsoft.com/office/officeart/2005/8/layout/hierarchy1"/>
    <dgm:cxn modelId="{530493A6-A27D-4C37-99D3-C741F3D8A64D}" type="presParOf" srcId="{49853765-47FD-49BD-8D37-B13EAEFC28B2}" destId="{5474A40C-36DA-4444-978A-BC1061CFB8C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BF0122-6F4E-4131-9135-73828B923FB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C0B390-D777-4190-A2A6-5853F1B6B74B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По материалу изготовления</a:t>
          </a:r>
          <a:endParaRPr lang="ru-RU" sz="3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FA5760-B7F6-4CFC-BB4C-A59B440191AD}" type="parTrans" cxnId="{A9FAA5A8-9BEB-40D0-8AF1-C3CA4FDB3CC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16FED98-372F-43C2-9B4D-86FD60C553F7}" type="sibTrans" cxnId="{A9FAA5A8-9BEB-40D0-8AF1-C3CA4FDB3CC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D4D4590-F5F5-4BCA-B7DA-5AE9C55926FB}" type="asst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Деревянные</a:t>
          </a:r>
          <a:endParaRPr lang="ru-RU" sz="24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33C0DD-3337-4E6F-849B-E2CE0CCC8528}" type="parTrans" cxnId="{E45B63E9-231A-4160-ACF8-D4AC4B9DAC80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C2ED5DA-0402-48DF-85CD-BBDFCFA99B38}" type="sibTrans" cxnId="{E45B63E9-231A-4160-ACF8-D4AC4B9DAC8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D0E3682-A4BB-4FB7-837C-725E4463DA0A}" type="asst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Пластиковые</a:t>
          </a:r>
          <a:endParaRPr lang="ru-RU" sz="24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288827-46F0-42C3-923B-C86FB57F70A1}" type="parTrans" cxnId="{84C74C05-E119-446A-8539-9F64BA7D0327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7BE2884-FFB2-4A23-9C4B-06C36E5C5940}" type="sibTrans" cxnId="{84C74C05-E119-446A-8539-9F64BA7D032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8F53D7E-4FA4-47EF-A1BC-5E9B06E2473E}" type="pres">
      <dgm:prSet presAssocID="{0CBF0122-6F4E-4131-9135-73828B923FB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7697A53-3700-4828-B31F-A7747190886E}" type="pres">
      <dgm:prSet presAssocID="{D5C0B390-D777-4190-A2A6-5853F1B6B74B}" presName="hierRoot1" presStyleCnt="0"/>
      <dgm:spPr/>
    </dgm:pt>
    <dgm:pt modelId="{ACDA5B98-B650-4C9D-949D-940014F5A980}" type="pres">
      <dgm:prSet presAssocID="{D5C0B390-D777-4190-A2A6-5853F1B6B74B}" presName="composite" presStyleCnt="0"/>
      <dgm:spPr/>
    </dgm:pt>
    <dgm:pt modelId="{7C81A704-375D-4244-88F1-1056E72C027B}" type="pres">
      <dgm:prSet presAssocID="{D5C0B390-D777-4190-A2A6-5853F1B6B74B}" presName="background" presStyleLbl="node0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1CAE3BE4-2242-4E8D-B1AF-F5B55B5C498D}" type="pres">
      <dgm:prSet presAssocID="{D5C0B390-D777-4190-A2A6-5853F1B6B74B}" presName="text" presStyleLbl="fgAcc0" presStyleIdx="0" presStyleCnt="1" custScaleX="201814" custScaleY="299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1F0A16-5B5D-443E-A801-162061C4ECD5}" type="pres">
      <dgm:prSet presAssocID="{D5C0B390-D777-4190-A2A6-5853F1B6B74B}" presName="hierChild2" presStyleCnt="0"/>
      <dgm:spPr/>
    </dgm:pt>
    <dgm:pt modelId="{F5A84893-9F57-4C92-AACD-F22553383AF9}" type="pres">
      <dgm:prSet presAssocID="{7D33C0DD-3337-4E6F-849B-E2CE0CCC8528}" presName="Name10" presStyleLbl="parChTrans1D2" presStyleIdx="0" presStyleCnt="2"/>
      <dgm:spPr/>
      <dgm:t>
        <a:bodyPr/>
        <a:lstStyle/>
        <a:p>
          <a:endParaRPr lang="ru-RU"/>
        </a:p>
      </dgm:t>
    </dgm:pt>
    <dgm:pt modelId="{71168FAA-38CD-4EC7-81B2-030BCDF70683}" type="pres">
      <dgm:prSet presAssocID="{ED4D4590-F5F5-4BCA-B7DA-5AE9C55926FB}" presName="hierRoot2" presStyleCnt="0"/>
      <dgm:spPr/>
    </dgm:pt>
    <dgm:pt modelId="{546DC07C-F8A4-444C-AAAC-70BC00CE83A6}" type="pres">
      <dgm:prSet presAssocID="{ED4D4590-F5F5-4BCA-B7DA-5AE9C55926FB}" presName="composite2" presStyleCnt="0"/>
      <dgm:spPr/>
    </dgm:pt>
    <dgm:pt modelId="{74A86600-FE1D-4910-8A48-28CC125A9ECD}" type="pres">
      <dgm:prSet presAssocID="{ED4D4590-F5F5-4BCA-B7DA-5AE9C55926FB}" presName="background2" presStyleLbl="asst1" presStyleIdx="0" presStyleCnt="2"/>
      <dgm:spPr>
        <a:solidFill>
          <a:schemeClr val="accent2">
            <a:lumMod val="60000"/>
            <a:lumOff val="40000"/>
          </a:schemeClr>
        </a:solidFill>
      </dgm:spPr>
    </dgm:pt>
    <dgm:pt modelId="{1C3C33EB-95EB-47B1-94FB-ED31FDA649EC}" type="pres">
      <dgm:prSet presAssocID="{ED4D4590-F5F5-4BCA-B7DA-5AE9C55926FB}" presName="text2" presStyleLbl="fgAcc2" presStyleIdx="0" presStyleCnt="2" custScaleX="74259" custScaleY="348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28F605-8749-4B2C-9870-51EACAA7E93A}" type="pres">
      <dgm:prSet presAssocID="{ED4D4590-F5F5-4BCA-B7DA-5AE9C55926FB}" presName="hierChild3" presStyleCnt="0"/>
      <dgm:spPr/>
    </dgm:pt>
    <dgm:pt modelId="{1EDE6D08-2DB6-414C-88C1-AF2E7A22F5F4}" type="pres">
      <dgm:prSet presAssocID="{C8288827-46F0-42C3-923B-C86FB57F70A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9853765-47FD-49BD-8D37-B13EAEFC28B2}" type="pres">
      <dgm:prSet presAssocID="{DD0E3682-A4BB-4FB7-837C-725E4463DA0A}" presName="hierRoot2" presStyleCnt="0"/>
      <dgm:spPr/>
    </dgm:pt>
    <dgm:pt modelId="{762C787D-4559-419E-8F03-B9D8DB5B2D2C}" type="pres">
      <dgm:prSet presAssocID="{DD0E3682-A4BB-4FB7-837C-725E4463DA0A}" presName="composite2" presStyleCnt="0"/>
      <dgm:spPr/>
    </dgm:pt>
    <dgm:pt modelId="{0B8B2364-3736-49E0-BE2E-8770263C2935}" type="pres">
      <dgm:prSet presAssocID="{DD0E3682-A4BB-4FB7-837C-725E4463DA0A}" presName="background2" presStyleLbl="asst1" presStyleIdx="1" presStyleCnt="2"/>
      <dgm:spPr>
        <a:solidFill>
          <a:schemeClr val="accent2">
            <a:lumMod val="60000"/>
            <a:lumOff val="40000"/>
          </a:schemeClr>
        </a:solidFill>
      </dgm:spPr>
    </dgm:pt>
    <dgm:pt modelId="{FD7C98F7-32C9-43BB-86CB-360049B7D6E8}" type="pres">
      <dgm:prSet presAssocID="{DD0E3682-A4BB-4FB7-837C-725E4463DA0A}" presName="text2" presStyleLbl="fgAcc2" presStyleIdx="1" presStyleCnt="2" custScaleX="74259" custScaleY="348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74A40C-36DA-4444-978A-BC1061CFB8C6}" type="pres">
      <dgm:prSet presAssocID="{DD0E3682-A4BB-4FB7-837C-725E4463DA0A}" presName="hierChild3" presStyleCnt="0"/>
      <dgm:spPr/>
    </dgm:pt>
  </dgm:ptLst>
  <dgm:cxnLst>
    <dgm:cxn modelId="{A9FAA5A8-9BEB-40D0-8AF1-C3CA4FDB3CC4}" srcId="{0CBF0122-6F4E-4131-9135-73828B923FB1}" destId="{D5C0B390-D777-4190-A2A6-5853F1B6B74B}" srcOrd="0" destOrd="0" parTransId="{D5FA5760-B7F6-4CFC-BB4C-A59B440191AD}" sibTransId="{316FED98-372F-43C2-9B4D-86FD60C553F7}"/>
    <dgm:cxn modelId="{B3827A57-18C3-4A07-A7E7-F500C24CECA7}" type="presOf" srcId="{7D33C0DD-3337-4E6F-849B-E2CE0CCC8528}" destId="{F5A84893-9F57-4C92-AACD-F22553383AF9}" srcOrd="0" destOrd="0" presId="urn:microsoft.com/office/officeart/2005/8/layout/hierarchy1"/>
    <dgm:cxn modelId="{79DEEB56-70BC-4FAC-B2E3-7806A573E1F1}" type="presOf" srcId="{C8288827-46F0-42C3-923B-C86FB57F70A1}" destId="{1EDE6D08-2DB6-414C-88C1-AF2E7A22F5F4}" srcOrd="0" destOrd="0" presId="urn:microsoft.com/office/officeart/2005/8/layout/hierarchy1"/>
    <dgm:cxn modelId="{BE7F6EDB-6993-4B65-87DB-50C294290CC7}" type="presOf" srcId="{0CBF0122-6F4E-4131-9135-73828B923FB1}" destId="{F8F53D7E-4FA4-47EF-A1BC-5E9B06E2473E}" srcOrd="0" destOrd="0" presId="urn:microsoft.com/office/officeart/2005/8/layout/hierarchy1"/>
    <dgm:cxn modelId="{84C74C05-E119-446A-8539-9F64BA7D0327}" srcId="{D5C0B390-D777-4190-A2A6-5853F1B6B74B}" destId="{DD0E3682-A4BB-4FB7-837C-725E4463DA0A}" srcOrd="1" destOrd="0" parTransId="{C8288827-46F0-42C3-923B-C86FB57F70A1}" sibTransId="{17BE2884-FFB2-4A23-9C4B-06C36E5C5940}"/>
    <dgm:cxn modelId="{CBF2633E-3CC2-4DA6-BF5F-6C340C0870E0}" type="presOf" srcId="{ED4D4590-F5F5-4BCA-B7DA-5AE9C55926FB}" destId="{1C3C33EB-95EB-47B1-94FB-ED31FDA649EC}" srcOrd="0" destOrd="0" presId="urn:microsoft.com/office/officeart/2005/8/layout/hierarchy1"/>
    <dgm:cxn modelId="{758491FC-E381-4110-BA06-B81988421DF2}" type="presOf" srcId="{DD0E3682-A4BB-4FB7-837C-725E4463DA0A}" destId="{FD7C98F7-32C9-43BB-86CB-360049B7D6E8}" srcOrd="0" destOrd="0" presId="urn:microsoft.com/office/officeart/2005/8/layout/hierarchy1"/>
    <dgm:cxn modelId="{E0CC6053-B073-4056-B02C-4D0F9E002FDA}" type="presOf" srcId="{D5C0B390-D777-4190-A2A6-5853F1B6B74B}" destId="{1CAE3BE4-2242-4E8D-B1AF-F5B55B5C498D}" srcOrd="0" destOrd="0" presId="urn:microsoft.com/office/officeart/2005/8/layout/hierarchy1"/>
    <dgm:cxn modelId="{E45B63E9-231A-4160-ACF8-D4AC4B9DAC80}" srcId="{D5C0B390-D777-4190-A2A6-5853F1B6B74B}" destId="{ED4D4590-F5F5-4BCA-B7DA-5AE9C55926FB}" srcOrd="0" destOrd="0" parTransId="{7D33C0DD-3337-4E6F-849B-E2CE0CCC8528}" sibTransId="{6C2ED5DA-0402-48DF-85CD-BBDFCFA99B38}"/>
    <dgm:cxn modelId="{D7AC27D6-967D-4D08-B3CD-437F074DB76B}" type="presParOf" srcId="{F8F53D7E-4FA4-47EF-A1BC-5E9B06E2473E}" destId="{07697A53-3700-4828-B31F-A7747190886E}" srcOrd="0" destOrd="0" presId="urn:microsoft.com/office/officeart/2005/8/layout/hierarchy1"/>
    <dgm:cxn modelId="{0A411ABC-BB85-4DD4-83A3-20B47B6CB4C1}" type="presParOf" srcId="{07697A53-3700-4828-B31F-A7747190886E}" destId="{ACDA5B98-B650-4C9D-949D-940014F5A980}" srcOrd="0" destOrd="0" presId="urn:microsoft.com/office/officeart/2005/8/layout/hierarchy1"/>
    <dgm:cxn modelId="{76C4E6DA-C852-4491-82E0-0A6DACAF82A0}" type="presParOf" srcId="{ACDA5B98-B650-4C9D-949D-940014F5A980}" destId="{7C81A704-375D-4244-88F1-1056E72C027B}" srcOrd="0" destOrd="0" presId="urn:microsoft.com/office/officeart/2005/8/layout/hierarchy1"/>
    <dgm:cxn modelId="{37D77562-3443-4AD1-A541-40A72C7A32A3}" type="presParOf" srcId="{ACDA5B98-B650-4C9D-949D-940014F5A980}" destId="{1CAE3BE4-2242-4E8D-B1AF-F5B55B5C498D}" srcOrd="1" destOrd="0" presId="urn:microsoft.com/office/officeart/2005/8/layout/hierarchy1"/>
    <dgm:cxn modelId="{D8695FFE-94D6-4D5C-8245-723E0EBA6F2A}" type="presParOf" srcId="{07697A53-3700-4828-B31F-A7747190886E}" destId="{E01F0A16-5B5D-443E-A801-162061C4ECD5}" srcOrd="1" destOrd="0" presId="urn:microsoft.com/office/officeart/2005/8/layout/hierarchy1"/>
    <dgm:cxn modelId="{E9BEB230-2CC8-4E07-B955-D331C4DC5625}" type="presParOf" srcId="{E01F0A16-5B5D-443E-A801-162061C4ECD5}" destId="{F5A84893-9F57-4C92-AACD-F22553383AF9}" srcOrd="0" destOrd="0" presId="urn:microsoft.com/office/officeart/2005/8/layout/hierarchy1"/>
    <dgm:cxn modelId="{6C447CBE-7AA2-4C92-9DE5-793546437740}" type="presParOf" srcId="{E01F0A16-5B5D-443E-A801-162061C4ECD5}" destId="{71168FAA-38CD-4EC7-81B2-030BCDF70683}" srcOrd="1" destOrd="0" presId="urn:microsoft.com/office/officeart/2005/8/layout/hierarchy1"/>
    <dgm:cxn modelId="{DDD588EC-8D45-490E-AAA1-48DC8C719B38}" type="presParOf" srcId="{71168FAA-38CD-4EC7-81B2-030BCDF70683}" destId="{546DC07C-F8A4-444C-AAAC-70BC00CE83A6}" srcOrd="0" destOrd="0" presId="urn:microsoft.com/office/officeart/2005/8/layout/hierarchy1"/>
    <dgm:cxn modelId="{79E180B7-0B1C-4A40-B492-071D081280D5}" type="presParOf" srcId="{546DC07C-F8A4-444C-AAAC-70BC00CE83A6}" destId="{74A86600-FE1D-4910-8A48-28CC125A9ECD}" srcOrd="0" destOrd="0" presId="urn:microsoft.com/office/officeart/2005/8/layout/hierarchy1"/>
    <dgm:cxn modelId="{FED9AC90-55A0-4FF6-A52C-A2CDFFC58E31}" type="presParOf" srcId="{546DC07C-F8A4-444C-AAAC-70BC00CE83A6}" destId="{1C3C33EB-95EB-47B1-94FB-ED31FDA649EC}" srcOrd="1" destOrd="0" presId="urn:microsoft.com/office/officeart/2005/8/layout/hierarchy1"/>
    <dgm:cxn modelId="{51CE97B2-961D-45CC-BE4D-37A8652F1B49}" type="presParOf" srcId="{71168FAA-38CD-4EC7-81B2-030BCDF70683}" destId="{D328F605-8749-4B2C-9870-51EACAA7E93A}" srcOrd="1" destOrd="0" presId="urn:microsoft.com/office/officeart/2005/8/layout/hierarchy1"/>
    <dgm:cxn modelId="{A9CC7522-D4AD-479A-9CC2-D42989A61A3A}" type="presParOf" srcId="{E01F0A16-5B5D-443E-A801-162061C4ECD5}" destId="{1EDE6D08-2DB6-414C-88C1-AF2E7A22F5F4}" srcOrd="2" destOrd="0" presId="urn:microsoft.com/office/officeart/2005/8/layout/hierarchy1"/>
    <dgm:cxn modelId="{7A56FF58-335F-45DB-9EC7-74BFB6360E51}" type="presParOf" srcId="{E01F0A16-5B5D-443E-A801-162061C4ECD5}" destId="{49853765-47FD-49BD-8D37-B13EAEFC28B2}" srcOrd="3" destOrd="0" presId="urn:microsoft.com/office/officeart/2005/8/layout/hierarchy1"/>
    <dgm:cxn modelId="{25988828-FD00-48F6-A6A4-9FB56C38AD1C}" type="presParOf" srcId="{49853765-47FD-49BD-8D37-B13EAEFC28B2}" destId="{762C787D-4559-419E-8F03-B9D8DB5B2D2C}" srcOrd="0" destOrd="0" presId="urn:microsoft.com/office/officeart/2005/8/layout/hierarchy1"/>
    <dgm:cxn modelId="{26F37E95-2FF6-455C-831C-525E13512C80}" type="presParOf" srcId="{762C787D-4559-419E-8F03-B9D8DB5B2D2C}" destId="{0B8B2364-3736-49E0-BE2E-8770263C2935}" srcOrd="0" destOrd="0" presId="urn:microsoft.com/office/officeart/2005/8/layout/hierarchy1"/>
    <dgm:cxn modelId="{FDF35EBA-251B-404B-8FE3-08A5E94DBBFE}" type="presParOf" srcId="{762C787D-4559-419E-8F03-B9D8DB5B2D2C}" destId="{FD7C98F7-32C9-43BB-86CB-360049B7D6E8}" srcOrd="1" destOrd="0" presId="urn:microsoft.com/office/officeart/2005/8/layout/hierarchy1"/>
    <dgm:cxn modelId="{5DE616A9-16F5-4897-BA8F-A30AE2B6DBC4}" type="presParOf" srcId="{49853765-47FD-49BD-8D37-B13EAEFC28B2}" destId="{5474A40C-36DA-4444-978A-BC1061CFB8C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04CED0-31A6-4059-B298-BF7CF255548D}" type="doc">
      <dgm:prSet loTypeId="urn:microsoft.com/office/officeart/2005/8/layout/vList5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528952-B80A-4ECE-A117-9ED37A6F2143}">
      <dgm:prSet phldrT="[Текст]"/>
      <dgm:spPr>
        <a:solidFill>
          <a:srgbClr val="FFCCFF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конструкции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371B0DA-2C5C-4438-8117-DDE36F83ADD3}" type="parTrans" cxnId="{F0A64951-1829-48E1-A630-1BEEACBD159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85D6885-73C2-4841-A134-2F9FC35FC378}" type="sibTrans" cxnId="{F0A64951-1829-48E1-A630-1BEEACBD159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A43F719-B12C-47EB-AD01-D56D5FE2ACBB}">
      <dgm:prSet phldrT="[Текст]"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жесткие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FD50C034-7F12-48DB-8081-861C27C3D9CF}" type="parTrans" cxnId="{D5FE66F7-F082-48CE-8BE2-0ED51D0EC3B6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5A480D6-91D2-4DCF-BE24-04520E86428D}" type="sibTrans" cxnId="{D5FE66F7-F082-48CE-8BE2-0ED51D0EC3B6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9640907-0B94-41CC-93E4-768D9B2A5EB9}">
      <dgm:prSet phldrT="[Текст]"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полужесткие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6B560F66-7B66-4019-B98F-92D92CA4F224}" type="parTrans" cxnId="{35E8824F-82B6-4E69-A3CD-3E1ABE43DF2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38D1AC4-4DAB-4D90-BD65-E37CCA9C8749}" type="sibTrans" cxnId="{35E8824F-82B6-4E69-A3CD-3E1ABE43DF2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C2031B8-0ADA-44FB-8247-100EF0F7E2DA}">
      <dgm:prSet phldrT="[Текст]"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для беговых лыж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5326EE0A-F0E6-43F9-8409-69AB784EFE2A}" type="parTrans" cxnId="{BAE096D5-ACDC-4294-BA27-B25F364C55C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62C1F2C-B561-4123-AD97-1BC1F4DB5BD8}" type="sibTrans" cxnId="{BAE096D5-ACDC-4294-BA27-B25F364C55C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FBF5419-1F7B-4837-9455-95880DEFB69F}">
      <dgm:prSet phldrT="[Текст]"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для горных лыж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94A669EE-34CA-4193-822C-120A0536A2FF}" type="parTrans" cxnId="{20EE1E7F-0EE7-447E-9E6D-FBF775F61B4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7C3AB70-2D6A-43C8-96C1-9FC306E0D10E}" type="sibTrans" cxnId="{20EE1E7F-0EE7-447E-9E6D-FBF775F61B4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FC90E27-0046-4171-9088-93E29E108D35}">
      <dgm:prSet phldrT="[Текст]"/>
      <dgm:spPr>
        <a:solidFill>
          <a:srgbClr val="FFCCFF"/>
        </a:solidFill>
      </dgm:spPr>
      <dgm:t>
        <a:bodyPr/>
        <a:lstStyle/>
        <a:p>
          <a:r>
            <a:rPr lang="ru-RU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назначению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9DC60F-9067-4A3A-B83F-6D05D6CAEC91}" type="sibTrans" cxnId="{009316F3-EB61-475C-A456-E4829727841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9A383AD-A616-44B9-A3E8-0AA5BAD98E25}" type="parTrans" cxnId="{009316F3-EB61-475C-A456-E4829727841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C6B1346-3E54-4E01-9F88-1CB187D9B691}">
      <dgm:prSet phldrT="[Текст]"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мягкие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39A33994-7290-4A16-8ED7-26386C7C3FB5}" type="parTrans" cxnId="{101EC354-0ADD-4339-B3C6-95544E1700F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B93CB1B-29DA-4C68-8A52-FF1860692C4E}" type="sibTrans" cxnId="{101EC354-0ADD-4339-B3C6-95544E1700F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D0277B5-B8BC-4985-82F6-95E868B41B6C}">
      <dgm:prSet phldrT="[Текст]"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для прыжковых лыж и т.д.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BAFFB389-6B5B-45ED-8BB1-4B0939150D2B}" type="parTrans" cxnId="{E75D2A73-925E-4EEF-953A-42A318795DC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BBE7628-737C-404C-859D-0C944EBBED88}" type="sibTrans" cxnId="{E75D2A73-925E-4EEF-953A-42A318795DC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AF6469E-7C15-4FE3-88FB-AA005E142F64}" type="pres">
      <dgm:prSet presAssocID="{8204CED0-31A6-4059-B298-BF7CF25554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A5AC81-3473-4156-830C-9AAC558889FF}" type="pres">
      <dgm:prSet presAssocID="{6D528952-B80A-4ECE-A117-9ED37A6F2143}" presName="linNode" presStyleCnt="0"/>
      <dgm:spPr/>
      <dgm:t>
        <a:bodyPr/>
        <a:lstStyle/>
        <a:p>
          <a:endParaRPr lang="ru-RU"/>
        </a:p>
      </dgm:t>
    </dgm:pt>
    <dgm:pt modelId="{AF51B652-F48E-4788-BCC5-18739C572C5F}" type="pres">
      <dgm:prSet presAssocID="{6D528952-B80A-4ECE-A117-9ED37A6F2143}" presName="parentText" presStyleLbl="node1" presStyleIdx="0" presStyleCnt="2" custScaleX="122120" custScaleY="582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98B6D4-DAD1-470B-BF3F-BB1906C5020A}" type="pres">
      <dgm:prSet presAssocID="{6D528952-B80A-4ECE-A117-9ED37A6F2143}" presName="descendantText" presStyleLbl="alignAccFollowNode1" presStyleIdx="0" presStyleCnt="2" custScaleX="87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0E40D-1B15-41E0-9588-31CE539B29B6}" type="pres">
      <dgm:prSet presAssocID="{085D6885-73C2-4841-A134-2F9FC35FC378}" presName="sp" presStyleCnt="0"/>
      <dgm:spPr/>
      <dgm:t>
        <a:bodyPr/>
        <a:lstStyle/>
        <a:p>
          <a:endParaRPr lang="ru-RU"/>
        </a:p>
      </dgm:t>
    </dgm:pt>
    <dgm:pt modelId="{C1D03AC9-B9E1-47DC-840E-B7955D31C4EE}" type="pres">
      <dgm:prSet presAssocID="{2FC90E27-0046-4171-9088-93E29E108D35}" presName="linNode" presStyleCnt="0"/>
      <dgm:spPr/>
      <dgm:t>
        <a:bodyPr/>
        <a:lstStyle/>
        <a:p>
          <a:endParaRPr lang="ru-RU"/>
        </a:p>
      </dgm:t>
    </dgm:pt>
    <dgm:pt modelId="{5EA88526-1C4F-48A5-A020-72419E71F1A7}" type="pres">
      <dgm:prSet presAssocID="{2FC90E27-0046-4171-9088-93E29E108D35}" presName="parentText" presStyleLbl="node1" presStyleIdx="1" presStyleCnt="2" custScaleX="122120" custScaleY="571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108DA-038D-4CC9-B7D7-1B811EF6D09C}" type="pres">
      <dgm:prSet presAssocID="{2FC90E27-0046-4171-9088-93E29E108D35}" presName="descendantText" presStyleLbl="alignAccFollowNode1" presStyleIdx="1" presStyleCnt="2" custScaleX="87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FE66F7-F082-48CE-8BE2-0ED51D0EC3B6}" srcId="{6D528952-B80A-4ECE-A117-9ED37A6F2143}" destId="{DA43F719-B12C-47EB-AD01-D56D5FE2ACBB}" srcOrd="0" destOrd="0" parTransId="{FD50C034-7F12-48DB-8081-861C27C3D9CF}" sibTransId="{35A480D6-91D2-4DCF-BE24-04520E86428D}"/>
    <dgm:cxn modelId="{04B2BBAD-0569-4044-BB62-A42B8D6C0AEB}" type="presOf" srcId="{0FBF5419-1F7B-4837-9455-95880DEFB69F}" destId="{67A108DA-038D-4CC9-B7D7-1B811EF6D09C}" srcOrd="0" destOrd="1" presId="urn:microsoft.com/office/officeart/2005/8/layout/vList5"/>
    <dgm:cxn modelId="{A46E670A-E68A-4A6C-836F-632D02E99BA3}" type="presOf" srcId="{DA43F719-B12C-47EB-AD01-D56D5FE2ACBB}" destId="{BB98B6D4-DAD1-470B-BF3F-BB1906C5020A}" srcOrd="0" destOrd="0" presId="urn:microsoft.com/office/officeart/2005/8/layout/vList5"/>
    <dgm:cxn modelId="{BAE096D5-ACDC-4294-BA27-B25F364C55C9}" srcId="{2FC90E27-0046-4171-9088-93E29E108D35}" destId="{CC2031B8-0ADA-44FB-8247-100EF0F7E2DA}" srcOrd="0" destOrd="0" parTransId="{5326EE0A-F0E6-43F9-8409-69AB784EFE2A}" sibTransId="{E62C1F2C-B561-4123-AD97-1BC1F4DB5BD8}"/>
    <dgm:cxn modelId="{F0A64951-1829-48E1-A630-1BEEACBD159A}" srcId="{8204CED0-31A6-4059-B298-BF7CF255548D}" destId="{6D528952-B80A-4ECE-A117-9ED37A6F2143}" srcOrd="0" destOrd="0" parTransId="{5371B0DA-2C5C-4438-8117-DDE36F83ADD3}" sibTransId="{085D6885-73C2-4841-A134-2F9FC35FC378}"/>
    <dgm:cxn modelId="{009316F3-EB61-475C-A456-E4829727841B}" srcId="{8204CED0-31A6-4059-B298-BF7CF255548D}" destId="{2FC90E27-0046-4171-9088-93E29E108D35}" srcOrd="1" destOrd="0" parTransId="{F9A383AD-A616-44B9-A3E8-0AA5BAD98E25}" sibTransId="{819DC60F-9067-4A3A-B83F-6D05D6CAEC91}"/>
    <dgm:cxn modelId="{942B4B91-3929-44DE-97E8-3A820B698766}" type="presOf" srcId="{F9640907-0B94-41CC-93E4-768D9B2A5EB9}" destId="{BB98B6D4-DAD1-470B-BF3F-BB1906C5020A}" srcOrd="0" destOrd="1" presId="urn:microsoft.com/office/officeart/2005/8/layout/vList5"/>
    <dgm:cxn modelId="{E75D2A73-925E-4EEF-953A-42A318795DC5}" srcId="{2FC90E27-0046-4171-9088-93E29E108D35}" destId="{3D0277B5-B8BC-4985-82F6-95E868B41B6C}" srcOrd="2" destOrd="0" parTransId="{BAFFB389-6B5B-45ED-8BB1-4B0939150D2B}" sibTransId="{9BBE7628-737C-404C-859D-0C944EBBED88}"/>
    <dgm:cxn modelId="{E2AA7152-94AB-4291-A16C-59E45B0C0F7C}" type="presOf" srcId="{FC6B1346-3E54-4E01-9F88-1CB187D9B691}" destId="{BB98B6D4-DAD1-470B-BF3F-BB1906C5020A}" srcOrd="0" destOrd="2" presId="urn:microsoft.com/office/officeart/2005/8/layout/vList5"/>
    <dgm:cxn modelId="{35E8824F-82B6-4E69-A3CD-3E1ABE43DF21}" srcId="{6D528952-B80A-4ECE-A117-9ED37A6F2143}" destId="{F9640907-0B94-41CC-93E4-768D9B2A5EB9}" srcOrd="1" destOrd="0" parTransId="{6B560F66-7B66-4019-B98F-92D92CA4F224}" sibTransId="{038D1AC4-4DAB-4D90-BD65-E37CCA9C8749}"/>
    <dgm:cxn modelId="{723ABDDF-41A0-4971-ABC0-BA7A294B42A5}" type="presOf" srcId="{2FC90E27-0046-4171-9088-93E29E108D35}" destId="{5EA88526-1C4F-48A5-A020-72419E71F1A7}" srcOrd="0" destOrd="0" presId="urn:microsoft.com/office/officeart/2005/8/layout/vList5"/>
    <dgm:cxn modelId="{90F8DD46-C674-46C0-B259-954EA20AC774}" type="presOf" srcId="{CC2031B8-0ADA-44FB-8247-100EF0F7E2DA}" destId="{67A108DA-038D-4CC9-B7D7-1B811EF6D09C}" srcOrd="0" destOrd="0" presId="urn:microsoft.com/office/officeart/2005/8/layout/vList5"/>
    <dgm:cxn modelId="{29A6C7DB-683D-4CBF-9DEC-BC3657E41695}" type="presOf" srcId="{3D0277B5-B8BC-4985-82F6-95E868B41B6C}" destId="{67A108DA-038D-4CC9-B7D7-1B811EF6D09C}" srcOrd="0" destOrd="2" presId="urn:microsoft.com/office/officeart/2005/8/layout/vList5"/>
    <dgm:cxn modelId="{101EC354-0ADD-4339-B3C6-95544E1700FF}" srcId="{6D528952-B80A-4ECE-A117-9ED37A6F2143}" destId="{FC6B1346-3E54-4E01-9F88-1CB187D9B691}" srcOrd="2" destOrd="0" parTransId="{39A33994-7290-4A16-8ED7-26386C7C3FB5}" sibTransId="{2B93CB1B-29DA-4C68-8A52-FF1860692C4E}"/>
    <dgm:cxn modelId="{20EE1E7F-0EE7-447E-9E6D-FBF775F61B4A}" srcId="{2FC90E27-0046-4171-9088-93E29E108D35}" destId="{0FBF5419-1F7B-4837-9455-95880DEFB69F}" srcOrd="1" destOrd="0" parTransId="{94A669EE-34CA-4193-822C-120A0536A2FF}" sibTransId="{E7C3AB70-2D6A-43C8-96C1-9FC306E0D10E}"/>
    <dgm:cxn modelId="{B41218CA-45F6-4497-89CC-B0DB6F595674}" type="presOf" srcId="{6D528952-B80A-4ECE-A117-9ED37A6F2143}" destId="{AF51B652-F48E-4788-BCC5-18739C572C5F}" srcOrd="0" destOrd="0" presId="urn:microsoft.com/office/officeart/2005/8/layout/vList5"/>
    <dgm:cxn modelId="{AC9AA791-2F21-4B47-BB1B-7D39291E6B90}" type="presOf" srcId="{8204CED0-31A6-4059-B298-BF7CF255548D}" destId="{5AF6469E-7C15-4FE3-88FB-AA005E142F64}" srcOrd="0" destOrd="0" presId="urn:microsoft.com/office/officeart/2005/8/layout/vList5"/>
    <dgm:cxn modelId="{ACE012D0-A5F7-4EC9-8ACB-F984D0B14531}" type="presParOf" srcId="{5AF6469E-7C15-4FE3-88FB-AA005E142F64}" destId="{19A5AC81-3473-4156-830C-9AAC558889FF}" srcOrd="0" destOrd="0" presId="urn:microsoft.com/office/officeart/2005/8/layout/vList5"/>
    <dgm:cxn modelId="{935614AF-1444-4762-8503-9B8587A198A9}" type="presParOf" srcId="{19A5AC81-3473-4156-830C-9AAC558889FF}" destId="{AF51B652-F48E-4788-BCC5-18739C572C5F}" srcOrd="0" destOrd="0" presId="urn:microsoft.com/office/officeart/2005/8/layout/vList5"/>
    <dgm:cxn modelId="{9039B905-DD25-4149-A500-6943478B7F3B}" type="presParOf" srcId="{19A5AC81-3473-4156-830C-9AAC558889FF}" destId="{BB98B6D4-DAD1-470B-BF3F-BB1906C5020A}" srcOrd="1" destOrd="0" presId="urn:microsoft.com/office/officeart/2005/8/layout/vList5"/>
    <dgm:cxn modelId="{4FE7827F-F727-446C-960A-B48FAC44C799}" type="presParOf" srcId="{5AF6469E-7C15-4FE3-88FB-AA005E142F64}" destId="{FD40E40D-1B15-41E0-9588-31CE539B29B6}" srcOrd="1" destOrd="0" presId="urn:microsoft.com/office/officeart/2005/8/layout/vList5"/>
    <dgm:cxn modelId="{9B7EFA05-9A23-4A66-98C2-689FDA626AF8}" type="presParOf" srcId="{5AF6469E-7C15-4FE3-88FB-AA005E142F64}" destId="{C1D03AC9-B9E1-47DC-840E-B7955D31C4EE}" srcOrd="2" destOrd="0" presId="urn:microsoft.com/office/officeart/2005/8/layout/vList5"/>
    <dgm:cxn modelId="{35B3D510-4EB0-4648-9D70-959A296F8B13}" type="presParOf" srcId="{C1D03AC9-B9E1-47DC-840E-B7955D31C4EE}" destId="{5EA88526-1C4F-48A5-A020-72419E71F1A7}" srcOrd="0" destOrd="0" presId="urn:microsoft.com/office/officeart/2005/8/layout/vList5"/>
    <dgm:cxn modelId="{FB420604-2163-411A-B49B-90D6C9CEF10B}" type="presParOf" srcId="{C1D03AC9-B9E1-47DC-840E-B7955D31C4EE}" destId="{67A108DA-038D-4CC9-B7D7-1B811EF6D0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DD3AFD-88E5-4E36-80A1-E644B0A1C197}" type="doc">
      <dgm:prSet loTypeId="urn:microsoft.com/office/officeart/2005/8/layout/vList5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FEE3DB-813D-4164-B774-E0FAFF0D039C}">
      <dgm:prSet phldrT="[Текст]" custT="1"/>
      <dgm:spPr>
        <a:solidFill>
          <a:srgbClr val="FFCCFF"/>
        </a:solidFill>
      </dgm:spPr>
      <dgm:t>
        <a:bodyPr/>
        <a:lstStyle/>
        <a:p>
          <a:r>
            <a:rPr kumimoji="0" lang="ru-RU" sz="24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 материалу изготовления покрышки</a:t>
          </a:r>
          <a:endParaRPr lang="ru-RU" sz="24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0CD483-C289-40A5-8786-64BACDE3A636}" type="parTrans" cxnId="{E6EB8B66-861E-40C6-9483-2B3515E01CDF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7E44429C-9100-4114-B22D-AFE2C4E47585}" type="sibTrans" cxnId="{E6EB8B66-861E-40C6-9483-2B3515E01CDF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3AD1AD22-C281-47D6-A164-E873C4AD78F1}">
      <dgm:prSet phldrT="[Текст]"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kumimoji="0" lang="ru-RU" sz="24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из натуральной кожи</a:t>
          </a:r>
          <a:endParaRPr lang="ru-RU" sz="2400" b="0" dirty="0">
            <a:latin typeface="Times New Roman" pitchFamily="18" charset="0"/>
            <a:cs typeface="Times New Roman" pitchFamily="18" charset="0"/>
          </a:endParaRPr>
        </a:p>
      </dgm:t>
    </dgm:pt>
    <dgm:pt modelId="{BFE1FA5E-E8C0-42C5-94EB-666B1F02E6A6}" type="parTrans" cxnId="{178E2AF1-8173-4DF8-BD02-337A3F4ABC5B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60CC5FB9-34B9-42E7-9E6A-8B936ED42659}" type="sibTrans" cxnId="{178E2AF1-8173-4DF8-BD02-337A3F4ABC5B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59453346-411A-43FF-82FA-DB4C883077C6}">
      <dgm:prSet phldrT="[Текст]" custT="1"/>
      <dgm:spPr>
        <a:solidFill>
          <a:srgbClr val="FFCCFF"/>
        </a:solidFill>
      </dgm:spPr>
      <dgm:t>
        <a:bodyPr/>
        <a:lstStyle/>
        <a:p>
          <a:r>
            <a:rPr kumimoji="0" lang="ru-RU" sz="24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 конструкции</a:t>
          </a:r>
          <a:endParaRPr lang="ru-RU" sz="24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D3F3789-4903-4279-88FF-74FAD69DB8AC}" type="parTrans" cxnId="{44F1CFCC-ECD1-43E9-B89C-CD3ACE2C73AA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823B3F33-C63B-414C-B7B8-3122B0FEEB6A}" type="sibTrans" cxnId="{44F1CFCC-ECD1-43E9-B89C-CD3ACE2C73AA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F6883D11-FFE1-4E14-B1A6-3A03BB0E67BD}">
      <dgm:prSet phldrT="[Текст]"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kumimoji="0" lang="ru-RU" sz="24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ниппельные</a:t>
          </a:r>
          <a:endParaRPr lang="ru-RU" sz="2400" b="0" dirty="0">
            <a:latin typeface="Times New Roman" pitchFamily="18" charset="0"/>
            <a:cs typeface="Times New Roman" pitchFamily="18" charset="0"/>
          </a:endParaRPr>
        </a:p>
      </dgm:t>
    </dgm:pt>
    <dgm:pt modelId="{C4834517-7D0D-46A5-B5DD-6C26F0A3EE4C}" type="parTrans" cxnId="{D953A0ED-A30B-45C0-81C5-983888449998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326A07B0-CDC4-4A18-B007-4A762148E32A}" type="sibTrans" cxnId="{D953A0ED-A30B-45C0-81C5-983888449998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2A6F845F-7DEB-4058-AE77-E57FBF4A3CFE}">
      <dgm:prSet phldrT="[Текст]"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kumimoji="0" lang="ru-RU" sz="24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из искусственной кожи</a:t>
          </a:r>
          <a:endParaRPr lang="ru-RU" sz="2400" b="0" dirty="0">
            <a:latin typeface="Times New Roman" pitchFamily="18" charset="0"/>
            <a:cs typeface="Times New Roman" pitchFamily="18" charset="0"/>
          </a:endParaRPr>
        </a:p>
      </dgm:t>
    </dgm:pt>
    <dgm:pt modelId="{A799CB76-8021-421A-BA54-44C9403470C1}" type="parTrans" cxnId="{44591297-6400-4B97-89F3-B4F5572D94B9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C7D4F35E-558E-4098-8987-B1FFB50F4500}" type="sibTrans" cxnId="{44591297-6400-4B97-89F3-B4F5572D94B9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BFA46D98-4FEB-47B1-A30C-8B57437471C4}">
      <dgm:prSet phldrT="[Текст]"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kumimoji="0" lang="ru-RU" sz="2400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из ПВХ, </a:t>
          </a:r>
          <a:endParaRPr lang="ru-RU" sz="2400" b="0" dirty="0">
            <a:latin typeface="Times New Roman" pitchFamily="18" charset="0"/>
            <a:cs typeface="Times New Roman" pitchFamily="18" charset="0"/>
          </a:endParaRPr>
        </a:p>
      </dgm:t>
    </dgm:pt>
    <dgm:pt modelId="{4EA35287-4342-4A76-A609-6AD4DE18260B}" type="parTrans" cxnId="{D0FF9C40-EDC4-4DCA-A6CD-23E4D711C490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2497F7EE-D84C-4E75-8332-2FEB13C75241}" type="sibTrans" cxnId="{D0FF9C40-EDC4-4DCA-A6CD-23E4D711C490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D6D82D72-D18E-46E3-A36C-64130FF65AF6}">
      <dgm:prSet phldrT="[Текст]"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kumimoji="0" lang="ru-RU" sz="2400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из резины</a:t>
          </a:r>
          <a:endParaRPr lang="ru-RU" sz="2400" b="0" dirty="0">
            <a:latin typeface="Times New Roman" pitchFamily="18" charset="0"/>
            <a:cs typeface="Times New Roman" pitchFamily="18" charset="0"/>
          </a:endParaRPr>
        </a:p>
      </dgm:t>
    </dgm:pt>
    <dgm:pt modelId="{53725369-2D10-493D-832C-51CFDDC1585E}" type="parTrans" cxnId="{AC632313-8F0A-4AE0-8E28-0EFB3A633B6F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E21834DE-7335-4941-BF74-607AC8E1DB89}" type="sibTrans" cxnId="{AC632313-8F0A-4AE0-8E28-0EFB3A633B6F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A86A4386-3806-4446-B65C-F24688317E5A}">
      <dgm:prSet phldrT="[Текст]"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kumimoji="0" lang="ru-RU" sz="2400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шнурованные</a:t>
          </a:r>
          <a:endParaRPr lang="ru-RU" sz="2400" b="0" dirty="0">
            <a:latin typeface="Times New Roman" pitchFamily="18" charset="0"/>
            <a:cs typeface="Times New Roman" pitchFamily="18" charset="0"/>
          </a:endParaRPr>
        </a:p>
      </dgm:t>
    </dgm:pt>
    <dgm:pt modelId="{82F781BD-CA86-4369-B5D1-9354464A19D6}" type="parTrans" cxnId="{74D520C6-06E9-4DAE-83F7-FC8F352C936E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30437169-45AF-49DA-949A-4545C0EEE735}" type="sibTrans" cxnId="{74D520C6-06E9-4DAE-83F7-FC8F352C936E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DF873B76-5E17-4AA0-9EB6-E3E2B4D16F4A}" type="pres">
      <dgm:prSet presAssocID="{03DD3AFD-88E5-4E36-80A1-E644B0A1C1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01CE38-655A-453E-8959-E94F09DE653B}" type="pres">
      <dgm:prSet presAssocID="{15FEE3DB-813D-4164-B774-E0FAFF0D039C}" presName="linNode" presStyleCnt="0"/>
      <dgm:spPr/>
      <dgm:t>
        <a:bodyPr/>
        <a:lstStyle/>
        <a:p>
          <a:endParaRPr lang="ru-RU"/>
        </a:p>
      </dgm:t>
    </dgm:pt>
    <dgm:pt modelId="{7CD1D73F-F5D8-4932-A3F3-718ED4979358}" type="pres">
      <dgm:prSet presAssocID="{15FEE3DB-813D-4164-B774-E0FAFF0D039C}" presName="parentText" presStyleLbl="node1" presStyleIdx="0" presStyleCnt="2" custScaleX="149897" custScaleY="577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EE802-2A89-45FC-8BA4-A29DB26A39F2}" type="pres">
      <dgm:prSet presAssocID="{15FEE3DB-813D-4164-B774-E0FAFF0D039C}" presName="descendantText" presStyleLbl="alignAccFollowNode1" presStyleIdx="0" presStyleCnt="2" custScaleY="58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F698CE-5D89-4E21-A449-FF7EA2448863}" type="pres">
      <dgm:prSet presAssocID="{7E44429C-9100-4114-B22D-AFE2C4E47585}" presName="sp" presStyleCnt="0"/>
      <dgm:spPr/>
      <dgm:t>
        <a:bodyPr/>
        <a:lstStyle/>
        <a:p>
          <a:endParaRPr lang="ru-RU"/>
        </a:p>
      </dgm:t>
    </dgm:pt>
    <dgm:pt modelId="{B66138AD-460F-4BFE-946A-603EE2DAF515}" type="pres">
      <dgm:prSet presAssocID="{59453346-411A-43FF-82FA-DB4C883077C6}" presName="linNode" presStyleCnt="0"/>
      <dgm:spPr/>
      <dgm:t>
        <a:bodyPr/>
        <a:lstStyle/>
        <a:p>
          <a:endParaRPr lang="ru-RU"/>
        </a:p>
      </dgm:t>
    </dgm:pt>
    <dgm:pt modelId="{E6D128C2-3294-4140-AA1E-4FE3B23E2959}" type="pres">
      <dgm:prSet presAssocID="{59453346-411A-43FF-82FA-DB4C883077C6}" presName="parentText" presStyleLbl="node1" presStyleIdx="1" presStyleCnt="2" custScaleX="149042" custScaleY="451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A0B04B-E4E0-4EB7-89E2-5B6BB65FBEB0}" type="pres">
      <dgm:prSet presAssocID="{59453346-411A-43FF-82FA-DB4C883077C6}" presName="descendantText" presStyleLbl="alignAccFollowNode1" presStyleIdx="1" presStyleCnt="2" custScaleY="36524" custLinFactNeighborX="1496" custLinFactNeighborY="-1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632313-8F0A-4AE0-8E28-0EFB3A633B6F}" srcId="{15FEE3DB-813D-4164-B774-E0FAFF0D039C}" destId="{D6D82D72-D18E-46E3-A36C-64130FF65AF6}" srcOrd="3" destOrd="0" parTransId="{53725369-2D10-493D-832C-51CFDDC1585E}" sibTransId="{E21834DE-7335-4941-BF74-607AC8E1DB89}"/>
    <dgm:cxn modelId="{1033589A-FA4E-4438-B89F-79C54ABE25D8}" type="presOf" srcId="{15FEE3DB-813D-4164-B774-E0FAFF0D039C}" destId="{7CD1D73F-F5D8-4932-A3F3-718ED4979358}" srcOrd="0" destOrd="0" presId="urn:microsoft.com/office/officeart/2005/8/layout/vList5"/>
    <dgm:cxn modelId="{39B65DE2-CED0-4ABF-9042-775CBD631977}" type="presOf" srcId="{59453346-411A-43FF-82FA-DB4C883077C6}" destId="{E6D128C2-3294-4140-AA1E-4FE3B23E2959}" srcOrd="0" destOrd="0" presId="urn:microsoft.com/office/officeart/2005/8/layout/vList5"/>
    <dgm:cxn modelId="{D0FF9C40-EDC4-4DCA-A6CD-23E4D711C490}" srcId="{15FEE3DB-813D-4164-B774-E0FAFF0D039C}" destId="{BFA46D98-4FEB-47B1-A30C-8B57437471C4}" srcOrd="2" destOrd="0" parTransId="{4EA35287-4342-4A76-A609-6AD4DE18260B}" sibTransId="{2497F7EE-D84C-4E75-8332-2FEB13C75241}"/>
    <dgm:cxn modelId="{44591297-6400-4B97-89F3-B4F5572D94B9}" srcId="{15FEE3DB-813D-4164-B774-E0FAFF0D039C}" destId="{2A6F845F-7DEB-4058-AE77-E57FBF4A3CFE}" srcOrd="1" destOrd="0" parTransId="{A799CB76-8021-421A-BA54-44C9403470C1}" sibTransId="{C7D4F35E-558E-4098-8987-B1FFB50F4500}"/>
    <dgm:cxn modelId="{49F1C573-A53A-49B9-A23A-F9C059821325}" type="presOf" srcId="{F6883D11-FFE1-4E14-B1A6-3A03BB0E67BD}" destId="{F7A0B04B-E4E0-4EB7-89E2-5B6BB65FBEB0}" srcOrd="0" destOrd="0" presId="urn:microsoft.com/office/officeart/2005/8/layout/vList5"/>
    <dgm:cxn modelId="{74D520C6-06E9-4DAE-83F7-FC8F352C936E}" srcId="{59453346-411A-43FF-82FA-DB4C883077C6}" destId="{A86A4386-3806-4446-B65C-F24688317E5A}" srcOrd="1" destOrd="0" parTransId="{82F781BD-CA86-4369-B5D1-9354464A19D6}" sibTransId="{30437169-45AF-49DA-949A-4545C0EEE735}"/>
    <dgm:cxn modelId="{29BD80BD-5DAA-4C4F-A160-25CFEAC38B93}" type="presOf" srcId="{3AD1AD22-C281-47D6-A164-E873C4AD78F1}" destId="{A19EE802-2A89-45FC-8BA4-A29DB26A39F2}" srcOrd="0" destOrd="0" presId="urn:microsoft.com/office/officeart/2005/8/layout/vList5"/>
    <dgm:cxn modelId="{D953A0ED-A30B-45C0-81C5-983888449998}" srcId="{59453346-411A-43FF-82FA-DB4C883077C6}" destId="{F6883D11-FFE1-4E14-B1A6-3A03BB0E67BD}" srcOrd="0" destOrd="0" parTransId="{C4834517-7D0D-46A5-B5DD-6C26F0A3EE4C}" sibTransId="{326A07B0-CDC4-4A18-B007-4A762148E32A}"/>
    <dgm:cxn modelId="{A92398F9-4487-4D00-89FC-4F7AE7ED61F3}" type="presOf" srcId="{2A6F845F-7DEB-4058-AE77-E57FBF4A3CFE}" destId="{A19EE802-2A89-45FC-8BA4-A29DB26A39F2}" srcOrd="0" destOrd="1" presId="urn:microsoft.com/office/officeart/2005/8/layout/vList5"/>
    <dgm:cxn modelId="{64F090EE-9705-4BC6-B660-C5E709580C9F}" type="presOf" srcId="{BFA46D98-4FEB-47B1-A30C-8B57437471C4}" destId="{A19EE802-2A89-45FC-8BA4-A29DB26A39F2}" srcOrd="0" destOrd="2" presId="urn:microsoft.com/office/officeart/2005/8/layout/vList5"/>
    <dgm:cxn modelId="{178E2AF1-8173-4DF8-BD02-337A3F4ABC5B}" srcId="{15FEE3DB-813D-4164-B774-E0FAFF0D039C}" destId="{3AD1AD22-C281-47D6-A164-E873C4AD78F1}" srcOrd="0" destOrd="0" parTransId="{BFE1FA5E-E8C0-42C5-94EB-666B1F02E6A6}" sibTransId="{60CC5FB9-34B9-42E7-9E6A-8B936ED42659}"/>
    <dgm:cxn modelId="{110F9FA7-7CB6-4097-9344-4CD3F940745D}" type="presOf" srcId="{03DD3AFD-88E5-4E36-80A1-E644B0A1C197}" destId="{DF873B76-5E17-4AA0-9EB6-E3E2B4D16F4A}" srcOrd="0" destOrd="0" presId="urn:microsoft.com/office/officeart/2005/8/layout/vList5"/>
    <dgm:cxn modelId="{B5BA65D1-AA9D-4476-ACB3-A98F61607ADA}" type="presOf" srcId="{D6D82D72-D18E-46E3-A36C-64130FF65AF6}" destId="{A19EE802-2A89-45FC-8BA4-A29DB26A39F2}" srcOrd="0" destOrd="3" presId="urn:microsoft.com/office/officeart/2005/8/layout/vList5"/>
    <dgm:cxn modelId="{44F1CFCC-ECD1-43E9-B89C-CD3ACE2C73AA}" srcId="{03DD3AFD-88E5-4E36-80A1-E644B0A1C197}" destId="{59453346-411A-43FF-82FA-DB4C883077C6}" srcOrd="1" destOrd="0" parTransId="{ED3F3789-4903-4279-88FF-74FAD69DB8AC}" sibTransId="{823B3F33-C63B-414C-B7B8-3122B0FEEB6A}"/>
    <dgm:cxn modelId="{E6EB8B66-861E-40C6-9483-2B3515E01CDF}" srcId="{03DD3AFD-88E5-4E36-80A1-E644B0A1C197}" destId="{15FEE3DB-813D-4164-B774-E0FAFF0D039C}" srcOrd="0" destOrd="0" parTransId="{D40CD483-C289-40A5-8786-64BACDE3A636}" sibTransId="{7E44429C-9100-4114-B22D-AFE2C4E47585}"/>
    <dgm:cxn modelId="{8C2CF30A-A36B-48C3-8094-6E3422048483}" type="presOf" srcId="{A86A4386-3806-4446-B65C-F24688317E5A}" destId="{F7A0B04B-E4E0-4EB7-89E2-5B6BB65FBEB0}" srcOrd="0" destOrd="1" presId="urn:microsoft.com/office/officeart/2005/8/layout/vList5"/>
    <dgm:cxn modelId="{9D6176FA-6053-471C-B837-F29FFE669BC1}" type="presParOf" srcId="{DF873B76-5E17-4AA0-9EB6-E3E2B4D16F4A}" destId="{2001CE38-655A-453E-8959-E94F09DE653B}" srcOrd="0" destOrd="0" presId="urn:microsoft.com/office/officeart/2005/8/layout/vList5"/>
    <dgm:cxn modelId="{A0C164EC-8858-4E67-9EE4-3ABF7508E8B7}" type="presParOf" srcId="{2001CE38-655A-453E-8959-E94F09DE653B}" destId="{7CD1D73F-F5D8-4932-A3F3-718ED4979358}" srcOrd="0" destOrd="0" presId="urn:microsoft.com/office/officeart/2005/8/layout/vList5"/>
    <dgm:cxn modelId="{5E0F4ACD-FA6D-4508-8DD2-077B4AF10E12}" type="presParOf" srcId="{2001CE38-655A-453E-8959-E94F09DE653B}" destId="{A19EE802-2A89-45FC-8BA4-A29DB26A39F2}" srcOrd="1" destOrd="0" presId="urn:microsoft.com/office/officeart/2005/8/layout/vList5"/>
    <dgm:cxn modelId="{3395D2DB-C216-4430-88B2-E45E62C06B75}" type="presParOf" srcId="{DF873B76-5E17-4AA0-9EB6-E3E2B4D16F4A}" destId="{21F698CE-5D89-4E21-A449-FF7EA2448863}" srcOrd="1" destOrd="0" presId="urn:microsoft.com/office/officeart/2005/8/layout/vList5"/>
    <dgm:cxn modelId="{CC7B76AA-9721-48CE-AC2D-70B3D2AFBA24}" type="presParOf" srcId="{DF873B76-5E17-4AA0-9EB6-E3E2B4D16F4A}" destId="{B66138AD-460F-4BFE-946A-603EE2DAF515}" srcOrd="2" destOrd="0" presId="urn:microsoft.com/office/officeart/2005/8/layout/vList5"/>
    <dgm:cxn modelId="{2CD5E0AC-4CA4-4A4A-A29F-26F8D0B38BC7}" type="presParOf" srcId="{B66138AD-460F-4BFE-946A-603EE2DAF515}" destId="{E6D128C2-3294-4140-AA1E-4FE3B23E2959}" srcOrd="0" destOrd="0" presId="urn:microsoft.com/office/officeart/2005/8/layout/vList5"/>
    <dgm:cxn modelId="{CF8F7CBE-3C33-4341-9DE7-289977DE983C}" type="presParOf" srcId="{B66138AD-460F-4BFE-946A-603EE2DAF515}" destId="{F7A0B04B-E4E0-4EB7-89E2-5B6BB65FBEB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DD3AFD-88E5-4E36-80A1-E644B0A1C197}" type="doc">
      <dgm:prSet loTypeId="urn:microsoft.com/office/officeart/2005/8/layout/vList5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48AB04-37B3-4DD0-BA83-C9169FD48D8D}">
      <dgm:prSet custT="1"/>
      <dgm:spPr>
        <a:solidFill>
          <a:srgbClr val="FFCCFF"/>
        </a:solidFill>
      </dgm:spPr>
      <dgm:t>
        <a:bodyPr/>
        <a:lstStyle/>
        <a:p>
          <a:r>
            <a:rPr kumimoji="0" lang="ru-RU" sz="24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 половозрастному признаку</a:t>
          </a:r>
          <a:endParaRPr lang="ru-RU" sz="24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28950C-7689-4529-ABAB-071A3AFAC26C}" type="parTrans" cxnId="{C2D65862-7C18-4C80-A3D9-E7EE00C32B2B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1A429549-CD2C-4B69-9D11-BF5C74D22F69}" type="sibTrans" cxnId="{C2D65862-7C18-4C80-A3D9-E7EE00C32B2B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18F85B88-14A8-413F-81C4-5F59BAB71B5F}">
      <dgm:prSet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lang="ru-RU" sz="2400" b="0" dirty="0" smtClean="0">
              <a:latin typeface="Times New Roman" pitchFamily="18" charset="0"/>
              <a:cs typeface="Times New Roman" pitchFamily="18" charset="0"/>
            </a:rPr>
            <a:t>для взрослых</a:t>
          </a:r>
          <a:endParaRPr lang="ru-RU" sz="2400" b="0" dirty="0">
            <a:latin typeface="Times New Roman" pitchFamily="18" charset="0"/>
            <a:cs typeface="Times New Roman" pitchFamily="18" charset="0"/>
          </a:endParaRPr>
        </a:p>
      </dgm:t>
    </dgm:pt>
    <dgm:pt modelId="{23D0EDA6-8C98-4780-8C35-C7326317D44B}" type="parTrans" cxnId="{2E17781A-7B10-4E0C-AAC0-A5A4F78B2C2C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9166BB5B-164D-47D0-A3D6-1447D7DC00AE}" type="sibTrans" cxnId="{2E17781A-7B10-4E0C-AAC0-A5A4F78B2C2C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DECA97CA-D9A1-48FB-8394-D1BCC6DAB5DA}">
      <dgm:prSet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lang="ru-RU" sz="2400" b="0" smtClean="0">
              <a:latin typeface="Times New Roman" pitchFamily="18" charset="0"/>
              <a:cs typeface="Times New Roman" pitchFamily="18" charset="0"/>
            </a:rPr>
            <a:t>детские</a:t>
          </a:r>
          <a:endParaRPr lang="ru-RU" sz="2400" b="0" dirty="0">
            <a:latin typeface="Times New Roman" pitchFamily="18" charset="0"/>
            <a:cs typeface="Times New Roman" pitchFamily="18" charset="0"/>
          </a:endParaRPr>
        </a:p>
      </dgm:t>
    </dgm:pt>
    <dgm:pt modelId="{F8876432-1FF6-4FDD-A278-BF67ED03FEAF}" type="parTrans" cxnId="{8C8AE061-94E8-49B7-B4D8-2EFBE6AE48C1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C9184E1E-8862-4638-A602-895DDE6CC4AF}" type="sibTrans" cxnId="{8C8AE061-94E8-49B7-B4D8-2EFBE6AE48C1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9DFD6347-62F9-4B69-9C93-8C9257DDC1C1}">
      <dgm:prSet custT="1"/>
      <dgm:spPr>
        <a:solidFill>
          <a:srgbClr val="FFCCFF"/>
        </a:solidFill>
      </dgm:spPr>
      <dgm:t>
        <a:bodyPr/>
        <a:lstStyle/>
        <a:p>
          <a:r>
            <a:rPr lang="ru-RU" sz="24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форме</a:t>
          </a:r>
          <a:endParaRPr lang="ru-RU" sz="24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9416DD3-F3F8-4624-AA90-5A512BC4EF61}" type="parTrans" cxnId="{97AE076A-AECA-496A-97C1-2804D40F9E1A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AD908D2F-29CD-4008-A583-D83195AFB528}" type="sibTrans" cxnId="{97AE076A-AECA-496A-97C1-2804D40F9E1A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5AC6035B-53F3-4AEA-8C38-E17708D6C941}">
      <dgm:prSet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lang="ru-RU" sz="2400" b="0" dirty="0" smtClean="0">
              <a:latin typeface="Times New Roman" pitchFamily="18" charset="0"/>
              <a:cs typeface="Times New Roman" pitchFamily="18" charset="0"/>
            </a:rPr>
            <a:t>круглые</a:t>
          </a:r>
          <a:endParaRPr lang="ru-RU" sz="2400" b="0" dirty="0">
            <a:latin typeface="Times New Roman" pitchFamily="18" charset="0"/>
            <a:cs typeface="Times New Roman" pitchFamily="18" charset="0"/>
          </a:endParaRPr>
        </a:p>
      </dgm:t>
    </dgm:pt>
    <dgm:pt modelId="{B3461C96-3346-41BD-90E3-C2FA3A20C373}" type="parTrans" cxnId="{1232C22D-9206-4F53-A577-A6296D97C403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2BFE3993-81CB-4B8B-8D1D-A5B7598FB5A0}" type="sibTrans" cxnId="{1232C22D-9206-4F53-A577-A6296D97C403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4B5CDBC6-B047-4545-B124-E6D34C796F11}">
      <dgm:prSet custT="1"/>
      <dgm:spPr>
        <a:solidFill>
          <a:srgbClr val="FFEFFF">
            <a:alpha val="90000"/>
          </a:srgbClr>
        </a:solidFill>
      </dgm:spPr>
      <dgm:t>
        <a:bodyPr/>
        <a:lstStyle/>
        <a:p>
          <a:r>
            <a:rPr lang="ru-RU" sz="2400" b="0" dirty="0" smtClean="0">
              <a:latin typeface="Times New Roman" pitchFamily="18" charset="0"/>
              <a:cs typeface="Times New Roman" pitchFamily="18" charset="0"/>
            </a:rPr>
            <a:t>овальные - </a:t>
          </a:r>
          <a:r>
            <a:rPr lang="ru-RU" sz="1700" b="0" dirty="0" smtClean="0">
              <a:latin typeface="Times New Roman" pitchFamily="18" charset="0"/>
              <a:cs typeface="Times New Roman" pitchFamily="18" charset="0"/>
            </a:rPr>
            <a:t>для регби и американского футбола</a:t>
          </a:r>
          <a:endParaRPr lang="ru-RU" sz="1700" b="0" dirty="0">
            <a:latin typeface="Times New Roman" pitchFamily="18" charset="0"/>
            <a:cs typeface="Times New Roman" pitchFamily="18" charset="0"/>
          </a:endParaRPr>
        </a:p>
      </dgm:t>
    </dgm:pt>
    <dgm:pt modelId="{B4E85570-2ECB-4841-A457-2866933B4343}" type="parTrans" cxnId="{962F836D-9414-4CB7-B371-B4BFA2111FB3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54208A93-0472-4B4C-BA3B-6C4F4A5AD951}" type="sibTrans" cxnId="{962F836D-9414-4CB7-B371-B4BFA2111FB3}">
      <dgm:prSet/>
      <dgm:spPr/>
      <dgm:t>
        <a:bodyPr/>
        <a:lstStyle/>
        <a:p>
          <a:endParaRPr lang="ru-RU" sz="1400" b="0">
            <a:solidFill>
              <a:srgbClr val="660033"/>
            </a:solidFill>
          </a:endParaRPr>
        </a:p>
      </dgm:t>
    </dgm:pt>
    <dgm:pt modelId="{DF873B76-5E17-4AA0-9EB6-E3E2B4D16F4A}" type="pres">
      <dgm:prSet presAssocID="{03DD3AFD-88E5-4E36-80A1-E644B0A1C1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DEA481-033F-41A5-BFEC-77057EB1E1E5}" type="pres">
      <dgm:prSet presAssocID="{E648AB04-37B3-4DD0-BA83-C9169FD48D8D}" presName="linNode" presStyleCnt="0"/>
      <dgm:spPr/>
      <dgm:t>
        <a:bodyPr/>
        <a:lstStyle/>
        <a:p>
          <a:endParaRPr lang="ru-RU"/>
        </a:p>
      </dgm:t>
    </dgm:pt>
    <dgm:pt modelId="{4CC08EFE-F170-45DF-B612-EAF961732A67}" type="pres">
      <dgm:prSet presAssocID="{E648AB04-37B3-4DD0-BA83-C9169FD48D8D}" presName="parentText" presStyleLbl="node1" presStyleIdx="0" presStyleCnt="2" custScaleX="152128" custScaleY="321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7A3D8E-3F33-4759-97D1-15B4A73E2534}" type="pres">
      <dgm:prSet presAssocID="{E648AB04-37B3-4DD0-BA83-C9169FD48D8D}" presName="descendantText" presStyleLbl="alignAccFollowNode1" presStyleIdx="0" presStyleCnt="2" custScaleY="49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4F7766-9D1E-421E-9534-ACD672B73031}" type="pres">
      <dgm:prSet presAssocID="{1A429549-CD2C-4B69-9D11-BF5C74D22F69}" presName="sp" presStyleCnt="0"/>
      <dgm:spPr/>
      <dgm:t>
        <a:bodyPr/>
        <a:lstStyle/>
        <a:p>
          <a:endParaRPr lang="ru-RU"/>
        </a:p>
      </dgm:t>
    </dgm:pt>
    <dgm:pt modelId="{F33829BD-FC25-4F85-B01D-391CA62C1E99}" type="pres">
      <dgm:prSet presAssocID="{9DFD6347-62F9-4B69-9C93-8C9257DDC1C1}" presName="linNode" presStyleCnt="0"/>
      <dgm:spPr/>
      <dgm:t>
        <a:bodyPr/>
        <a:lstStyle/>
        <a:p>
          <a:endParaRPr lang="ru-RU"/>
        </a:p>
      </dgm:t>
    </dgm:pt>
    <dgm:pt modelId="{3F3F2ECE-A36C-4EA6-A970-A4B7B277A9B6}" type="pres">
      <dgm:prSet presAssocID="{9DFD6347-62F9-4B69-9C93-8C9257DDC1C1}" presName="parentText" presStyleLbl="node1" presStyleIdx="1" presStyleCnt="2" custScaleX="152099" custScaleY="29340" custLinFactNeighborX="0" custLinFactNeighborY="17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2D39A-2F10-46FB-B67B-3DF43F539DD2}" type="pres">
      <dgm:prSet presAssocID="{9DFD6347-62F9-4B69-9C93-8C9257DDC1C1}" presName="descendantText" presStyleLbl="alignAccFollowNode1" presStyleIdx="1" presStyleCnt="2" custScaleX="99948" custScaleY="54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D65862-7C18-4C80-A3D9-E7EE00C32B2B}" srcId="{03DD3AFD-88E5-4E36-80A1-E644B0A1C197}" destId="{E648AB04-37B3-4DD0-BA83-C9169FD48D8D}" srcOrd="0" destOrd="0" parTransId="{7628950C-7689-4529-ABAB-071A3AFAC26C}" sibTransId="{1A429549-CD2C-4B69-9D11-BF5C74D22F69}"/>
    <dgm:cxn modelId="{7259C9E3-7FE7-42EC-A0C1-3C64394A5E9D}" type="presOf" srcId="{9DFD6347-62F9-4B69-9C93-8C9257DDC1C1}" destId="{3F3F2ECE-A36C-4EA6-A970-A4B7B277A9B6}" srcOrd="0" destOrd="0" presId="urn:microsoft.com/office/officeart/2005/8/layout/vList5"/>
    <dgm:cxn modelId="{B06E834C-E18B-40F2-ACB3-CAC3E3B017F1}" type="presOf" srcId="{DECA97CA-D9A1-48FB-8394-D1BCC6DAB5DA}" destId="{C47A3D8E-3F33-4759-97D1-15B4A73E2534}" srcOrd="0" destOrd="1" presId="urn:microsoft.com/office/officeart/2005/8/layout/vList5"/>
    <dgm:cxn modelId="{97AE076A-AECA-496A-97C1-2804D40F9E1A}" srcId="{03DD3AFD-88E5-4E36-80A1-E644B0A1C197}" destId="{9DFD6347-62F9-4B69-9C93-8C9257DDC1C1}" srcOrd="1" destOrd="0" parTransId="{C9416DD3-F3F8-4624-AA90-5A512BC4EF61}" sibTransId="{AD908D2F-29CD-4008-A583-D83195AFB528}"/>
    <dgm:cxn modelId="{1232C22D-9206-4F53-A577-A6296D97C403}" srcId="{9DFD6347-62F9-4B69-9C93-8C9257DDC1C1}" destId="{5AC6035B-53F3-4AEA-8C38-E17708D6C941}" srcOrd="0" destOrd="0" parTransId="{B3461C96-3346-41BD-90E3-C2FA3A20C373}" sibTransId="{2BFE3993-81CB-4B8B-8D1D-A5B7598FB5A0}"/>
    <dgm:cxn modelId="{211FC454-6AB6-4C2F-B2BE-EB2BFBCD3084}" type="presOf" srcId="{E648AB04-37B3-4DD0-BA83-C9169FD48D8D}" destId="{4CC08EFE-F170-45DF-B612-EAF961732A67}" srcOrd="0" destOrd="0" presId="urn:microsoft.com/office/officeart/2005/8/layout/vList5"/>
    <dgm:cxn modelId="{2E17781A-7B10-4E0C-AAC0-A5A4F78B2C2C}" srcId="{E648AB04-37B3-4DD0-BA83-C9169FD48D8D}" destId="{18F85B88-14A8-413F-81C4-5F59BAB71B5F}" srcOrd="0" destOrd="0" parTransId="{23D0EDA6-8C98-4780-8C35-C7326317D44B}" sibTransId="{9166BB5B-164D-47D0-A3D6-1447D7DC00AE}"/>
    <dgm:cxn modelId="{8C8AE061-94E8-49B7-B4D8-2EFBE6AE48C1}" srcId="{E648AB04-37B3-4DD0-BA83-C9169FD48D8D}" destId="{DECA97CA-D9A1-48FB-8394-D1BCC6DAB5DA}" srcOrd="1" destOrd="0" parTransId="{F8876432-1FF6-4FDD-A278-BF67ED03FEAF}" sibTransId="{C9184E1E-8862-4638-A602-895DDE6CC4AF}"/>
    <dgm:cxn modelId="{41276071-9F9C-4CB8-B35B-F1CE5B2CBA2B}" type="presOf" srcId="{4B5CDBC6-B047-4545-B124-E6D34C796F11}" destId="{E6C2D39A-2F10-46FB-B67B-3DF43F539DD2}" srcOrd="0" destOrd="1" presId="urn:microsoft.com/office/officeart/2005/8/layout/vList5"/>
    <dgm:cxn modelId="{87334C22-9743-4A2F-9D31-B2AE47ADECA5}" type="presOf" srcId="{18F85B88-14A8-413F-81C4-5F59BAB71B5F}" destId="{C47A3D8E-3F33-4759-97D1-15B4A73E2534}" srcOrd="0" destOrd="0" presId="urn:microsoft.com/office/officeart/2005/8/layout/vList5"/>
    <dgm:cxn modelId="{D13009CB-B007-4D64-B849-5DA4C5E23202}" type="presOf" srcId="{03DD3AFD-88E5-4E36-80A1-E644B0A1C197}" destId="{DF873B76-5E17-4AA0-9EB6-E3E2B4D16F4A}" srcOrd="0" destOrd="0" presId="urn:microsoft.com/office/officeart/2005/8/layout/vList5"/>
    <dgm:cxn modelId="{962F836D-9414-4CB7-B371-B4BFA2111FB3}" srcId="{9DFD6347-62F9-4B69-9C93-8C9257DDC1C1}" destId="{4B5CDBC6-B047-4545-B124-E6D34C796F11}" srcOrd="1" destOrd="0" parTransId="{B4E85570-2ECB-4841-A457-2866933B4343}" sibTransId="{54208A93-0472-4B4C-BA3B-6C4F4A5AD951}"/>
    <dgm:cxn modelId="{4B90C648-FDC8-4E99-9B3B-87116E55107E}" type="presOf" srcId="{5AC6035B-53F3-4AEA-8C38-E17708D6C941}" destId="{E6C2D39A-2F10-46FB-B67B-3DF43F539DD2}" srcOrd="0" destOrd="0" presId="urn:microsoft.com/office/officeart/2005/8/layout/vList5"/>
    <dgm:cxn modelId="{5F9D8D23-0B20-44A2-81E1-1860EEB518BF}" type="presParOf" srcId="{DF873B76-5E17-4AA0-9EB6-E3E2B4D16F4A}" destId="{6ADEA481-033F-41A5-BFEC-77057EB1E1E5}" srcOrd="0" destOrd="0" presId="urn:microsoft.com/office/officeart/2005/8/layout/vList5"/>
    <dgm:cxn modelId="{EC58AA66-7439-4C34-A21E-DDB5F3B8A857}" type="presParOf" srcId="{6ADEA481-033F-41A5-BFEC-77057EB1E1E5}" destId="{4CC08EFE-F170-45DF-B612-EAF961732A67}" srcOrd="0" destOrd="0" presId="urn:microsoft.com/office/officeart/2005/8/layout/vList5"/>
    <dgm:cxn modelId="{DA17D7E3-7D11-4EE3-A6F1-36874FB4C4E8}" type="presParOf" srcId="{6ADEA481-033F-41A5-BFEC-77057EB1E1E5}" destId="{C47A3D8E-3F33-4759-97D1-15B4A73E2534}" srcOrd="1" destOrd="0" presId="urn:microsoft.com/office/officeart/2005/8/layout/vList5"/>
    <dgm:cxn modelId="{4F302CB1-4D54-44F7-B560-6E7293738935}" type="presParOf" srcId="{DF873B76-5E17-4AA0-9EB6-E3E2B4D16F4A}" destId="{524F7766-9D1E-421E-9534-ACD672B73031}" srcOrd="1" destOrd="0" presId="urn:microsoft.com/office/officeart/2005/8/layout/vList5"/>
    <dgm:cxn modelId="{599E73AD-C0B4-49C8-9B2B-C77D448F64F9}" type="presParOf" srcId="{DF873B76-5E17-4AA0-9EB6-E3E2B4D16F4A}" destId="{F33829BD-FC25-4F85-B01D-391CA62C1E99}" srcOrd="2" destOrd="0" presId="urn:microsoft.com/office/officeart/2005/8/layout/vList5"/>
    <dgm:cxn modelId="{FB122635-DB4D-445C-852B-EDC7790D2D14}" type="presParOf" srcId="{F33829BD-FC25-4F85-B01D-391CA62C1E99}" destId="{3F3F2ECE-A36C-4EA6-A970-A4B7B277A9B6}" srcOrd="0" destOrd="0" presId="urn:microsoft.com/office/officeart/2005/8/layout/vList5"/>
    <dgm:cxn modelId="{E59A4ABD-C0F3-46BD-B801-B2877B6D09D2}" type="presParOf" srcId="{F33829BD-FC25-4F85-B01D-391CA62C1E99}" destId="{E6C2D39A-2F10-46FB-B67B-3DF43F539DD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E6EA956-53FA-4DDF-ABAC-C6C09BC3CA92}" type="doc">
      <dgm:prSet loTypeId="urn:microsoft.com/office/officeart/2005/8/layout/hierarchy2" loCatId="hierarchy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232264-7CD8-46C9-9EA9-C124F51A0C58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kumimoji="0" lang="ru-RU" sz="2800" b="1" i="1" u="none" strike="noStrike" cap="none" normalizeH="0" baseline="0" dirty="0" smtClean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По длине:</a:t>
          </a:r>
          <a:r>
            <a:rPr kumimoji="0" lang="ru-RU" sz="2800" b="1" i="0" u="none" strike="noStrike" cap="none" normalizeH="0" baseline="0" dirty="0" smtClean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 </a:t>
          </a:r>
          <a:endParaRPr lang="ru-RU" sz="2800" b="1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7ABE18-458C-46F1-AA32-67C152717D8C}" type="parTrans" cxnId="{36395A14-B8D9-47C4-A6A1-45E422B4B12F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FC58E-3B58-4E41-AA83-0EE4E4887647}" type="sibTrans" cxnId="{36395A14-B8D9-47C4-A6A1-45E422B4B12F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375D34-F6A4-410E-9B3B-E235969369A1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kumimoji="0" lang="ru-RU" sz="2400" b="1" i="0" u="none" strike="noStrike" cap="none" normalizeH="0" baseline="0" dirty="0" smtClean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нормальной длины </a:t>
          </a:r>
          <a:endParaRPr lang="ru-RU" sz="2400" b="1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5CA763-CCA8-438E-8588-D30A2DCECF0D}" type="parTrans" cxnId="{2F867D2C-31BA-4842-BD10-7D6EE8CF41F2}">
      <dgm:prSet custT="1"/>
      <dgm:spPr>
        <a:ln>
          <a:solidFill>
            <a:schemeClr val="accent1"/>
          </a:solidFill>
          <a:tailEnd type="triangle" w="lg" len="lg"/>
        </a:ln>
      </dgm:spPr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B6CB28-BE75-4853-AA4D-E99378E1F73E}" type="sibTrans" cxnId="{2F867D2C-31BA-4842-BD10-7D6EE8CF41F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E0FB58-0AE3-41A8-AAB9-972C97E8FD59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kumimoji="0" lang="ru-RU" sz="2400" b="1" i="0" u="none" strike="noStrike" cap="none" normalizeH="0" baseline="0" dirty="0" smtClean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укороченные</a:t>
          </a:r>
          <a:endParaRPr lang="ru-RU" sz="2400" b="1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AA6136-57C6-4889-AEB2-210533EC73D6}" type="parTrans" cxnId="{F404C0C2-DDE3-4A7F-AE92-AEECA5B4C111}">
      <dgm:prSet custT="1"/>
      <dgm:spPr>
        <a:ln>
          <a:solidFill>
            <a:schemeClr val="accent1"/>
          </a:solidFill>
          <a:tailEnd type="triangle" w="lg" len="lg"/>
        </a:ln>
      </dgm:spPr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6D342E-CA56-47D9-981F-D46589191195}" type="sibTrans" cxnId="{F404C0C2-DDE3-4A7F-AE92-AEECA5B4C111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685024-44F2-4149-9D25-5DA3F29AB5B4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kumimoji="0" lang="ru-RU" sz="2400" b="1" i="0" u="none" strike="noStrike" cap="none" normalizeH="0" baseline="0" dirty="0" smtClean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(для обучения игре)</a:t>
          </a:r>
          <a:endParaRPr lang="ru-RU" sz="2400" b="1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F00C2C-AFE8-4F12-84B3-F1A2DCD87442}" type="parTrans" cxnId="{A4B2961D-C9AA-43CA-8207-9CA2C98A3FB8}">
      <dgm:prSet custT="1"/>
      <dgm:spPr>
        <a:ln>
          <a:solidFill>
            <a:schemeClr val="accent1"/>
          </a:solidFill>
        </a:ln>
      </dgm:spPr>
      <dgm:t>
        <a:bodyPr/>
        <a:lstStyle/>
        <a:p>
          <a:endParaRPr lang="ru-RU" sz="2400">
            <a:ln>
              <a:solidFill>
                <a:schemeClr val="bg1"/>
              </a:solidFill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86E318-FC35-46B7-9BB6-DAC9570C61FA}" type="sibTrans" cxnId="{A4B2961D-C9AA-43CA-8207-9CA2C98A3FB8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815BF2-0F28-4D49-9B7F-DFBC363B34CC}" type="pres">
      <dgm:prSet presAssocID="{2E6EA956-53FA-4DDF-ABAC-C6C09BC3CA9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449704-3720-436B-BD4C-A591115C60B7}" type="pres">
      <dgm:prSet presAssocID="{EA232264-7CD8-46C9-9EA9-C124F51A0C58}" presName="root1" presStyleCnt="0"/>
      <dgm:spPr/>
    </dgm:pt>
    <dgm:pt modelId="{29BA9793-B23F-4A7D-94D2-B150C95FB17E}" type="pres">
      <dgm:prSet presAssocID="{EA232264-7CD8-46C9-9EA9-C124F51A0C58}" presName="LevelOneTextNode" presStyleLbl="node0" presStyleIdx="0" presStyleCnt="1" custScaleY="41590" custLinFactNeighborX="-304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DFAB2-1268-4061-824F-8FDE50818984}" type="pres">
      <dgm:prSet presAssocID="{EA232264-7CD8-46C9-9EA9-C124F51A0C58}" presName="level2hierChild" presStyleCnt="0"/>
      <dgm:spPr/>
    </dgm:pt>
    <dgm:pt modelId="{E0D02850-21AD-4C80-99FE-48BC712E5E99}" type="pres">
      <dgm:prSet presAssocID="{0C5CA763-CCA8-438E-8588-D30A2DCECF0D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0BBE1D5A-80B7-45ED-87A6-7A42702A793E}" type="pres">
      <dgm:prSet presAssocID="{0C5CA763-CCA8-438E-8588-D30A2DCECF0D}" presName="connTx" presStyleLbl="parChTrans1D2" presStyleIdx="0" presStyleCnt="2"/>
      <dgm:spPr/>
      <dgm:t>
        <a:bodyPr/>
        <a:lstStyle/>
        <a:p>
          <a:endParaRPr lang="ru-RU"/>
        </a:p>
      </dgm:t>
    </dgm:pt>
    <dgm:pt modelId="{D0B58DE9-150B-48BD-906C-974AE2EEB012}" type="pres">
      <dgm:prSet presAssocID="{D0375D34-F6A4-410E-9B3B-E235969369A1}" presName="root2" presStyleCnt="0"/>
      <dgm:spPr/>
    </dgm:pt>
    <dgm:pt modelId="{A597D6EB-087C-488E-A8FD-68B6666E05CA}" type="pres">
      <dgm:prSet presAssocID="{D0375D34-F6A4-410E-9B3B-E235969369A1}" presName="LevelTwoTextNode" presStyleLbl="node2" presStyleIdx="0" presStyleCnt="2" custScaleY="415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A9DB48-71DD-4CB0-85D3-DC66043BF6DE}" type="pres">
      <dgm:prSet presAssocID="{D0375D34-F6A4-410E-9B3B-E235969369A1}" presName="level3hierChild" presStyleCnt="0"/>
      <dgm:spPr/>
    </dgm:pt>
    <dgm:pt modelId="{C0789768-795F-4CCA-84C3-E8BB1314AB39}" type="pres">
      <dgm:prSet presAssocID="{EFAA6136-57C6-4889-AEB2-210533EC73D6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95152FB4-640E-4F02-AE87-EBB8CF7E7213}" type="pres">
      <dgm:prSet presAssocID="{EFAA6136-57C6-4889-AEB2-210533EC73D6}" presName="connTx" presStyleLbl="parChTrans1D2" presStyleIdx="1" presStyleCnt="2"/>
      <dgm:spPr/>
      <dgm:t>
        <a:bodyPr/>
        <a:lstStyle/>
        <a:p>
          <a:endParaRPr lang="ru-RU"/>
        </a:p>
      </dgm:t>
    </dgm:pt>
    <dgm:pt modelId="{1DA8FBF0-63BB-41DE-9884-6F7B6F1306CD}" type="pres">
      <dgm:prSet presAssocID="{58E0FB58-0AE3-41A8-AAB9-972C97E8FD59}" presName="root2" presStyleCnt="0"/>
      <dgm:spPr/>
    </dgm:pt>
    <dgm:pt modelId="{D2D158F7-D429-4EC5-A7DC-607BD74646D3}" type="pres">
      <dgm:prSet presAssocID="{58E0FB58-0AE3-41A8-AAB9-972C97E8FD59}" presName="LevelTwoTextNode" presStyleLbl="node2" presStyleIdx="1" presStyleCnt="2" custScaleY="415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78EE23-C187-4D46-9FF5-2DFCEE1BD792}" type="pres">
      <dgm:prSet presAssocID="{58E0FB58-0AE3-41A8-AAB9-972C97E8FD59}" presName="level3hierChild" presStyleCnt="0"/>
      <dgm:spPr/>
    </dgm:pt>
    <dgm:pt modelId="{D18A588C-F7F5-42D7-98EF-74A401CBED1F}" type="pres">
      <dgm:prSet presAssocID="{F7F00C2C-AFE8-4F12-84B3-F1A2DCD87442}" presName="conn2-1" presStyleLbl="parChTrans1D3" presStyleIdx="0" presStyleCnt="1"/>
      <dgm:spPr/>
      <dgm:t>
        <a:bodyPr/>
        <a:lstStyle/>
        <a:p>
          <a:endParaRPr lang="ru-RU"/>
        </a:p>
      </dgm:t>
    </dgm:pt>
    <dgm:pt modelId="{4A02F4F6-3617-46F2-9080-E2E9C1066C99}" type="pres">
      <dgm:prSet presAssocID="{F7F00C2C-AFE8-4F12-84B3-F1A2DCD87442}" presName="connTx" presStyleLbl="parChTrans1D3" presStyleIdx="0" presStyleCnt="1"/>
      <dgm:spPr/>
      <dgm:t>
        <a:bodyPr/>
        <a:lstStyle/>
        <a:p>
          <a:endParaRPr lang="ru-RU"/>
        </a:p>
      </dgm:t>
    </dgm:pt>
    <dgm:pt modelId="{9E970F00-4619-4474-9331-309086E27273}" type="pres">
      <dgm:prSet presAssocID="{2D685024-44F2-4149-9D25-5DA3F29AB5B4}" presName="root2" presStyleCnt="0"/>
      <dgm:spPr/>
    </dgm:pt>
    <dgm:pt modelId="{E38BF725-62C6-4FEE-BC17-ED90DB577D6B}" type="pres">
      <dgm:prSet presAssocID="{2D685024-44F2-4149-9D25-5DA3F29AB5B4}" presName="LevelTwoTextNode" presStyleLbl="node3" presStyleIdx="0" presStyleCnt="1" custScaleY="415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D7B4C3-8089-4CDA-ACAC-147CB7073CF3}" type="pres">
      <dgm:prSet presAssocID="{2D685024-44F2-4149-9D25-5DA3F29AB5B4}" presName="level3hierChild" presStyleCnt="0"/>
      <dgm:spPr/>
    </dgm:pt>
  </dgm:ptLst>
  <dgm:cxnLst>
    <dgm:cxn modelId="{575668AD-6BE9-4D86-A0D1-B309AB02362B}" type="presOf" srcId="{D0375D34-F6A4-410E-9B3B-E235969369A1}" destId="{A597D6EB-087C-488E-A8FD-68B6666E05CA}" srcOrd="0" destOrd="0" presId="urn:microsoft.com/office/officeart/2005/8/layout/hierarchy2"/>
    <dgm:cxn modelId="{02666240-9BF5-45F4-A6BE-8856BD52A86D}" type="presOf" srcId="{EFAA6136-57C6-4889-AEB2-210533EC73D6}" destId="{95152FB4-640E-4F02-AE87-EBB8CF7E7213}" srcOrd="1" destOrd="0" presId="urn:microsoft.com/office/officeart/2005/8/layout/hierarchy2"/>
    <dgm:cxn modelId="{2663CBBF-4B91-4301-9F26-4E2E74980D1D}" type="presOf" srcId="{0C5CA763-CCA8-438E-8588-D30A2DCECF0D}" destId="{0BBE1D5A-80B7-45ED-87A6-7A42702A793E}" srcOrd="1" destOrd="0" presId="urn:microsoft.com/office/officeart/2005/8/layout/hierarchy2"/>
    <dgm:cxn modelId="{38968BB1-BB0A-4295-A724-76E9FE137463}" type="presOf" srcId="{2E6EA956-53FA-4DDF-ABAC-C6C09BC3CA92}" destId="{AA815BF2-0F28-4D49-9B7F-DFBC363B34CC}" srcOrd="0" destOrd="0" presId="urn:microsoft.com/office/officeart/2005/8/layout/hierarchy2"/>
    <dgm:cxn modelId="{4F207E78-1373-485F-87E8-4996C51AAA2A}" type="presOf" srcId="{58E0FB58-0AE3-41A8-AAB9-972C97E8FD59}" destId="{D2D158F7-D429-4EC5-A7DC-607BD74646D3}" srcOrd="0" destOrd="0" presId="urn:microsoft.com/office/officeart/2005/8/layout/hierarchy2"/>
    <dgm:cxn modelId="{99B6B5DF-279E-45FA-A02A-56D7EA4FE606}" type="presOf" srcId="{0C5CA763-CCA8-438E-8588-D30A2DCECF0D}" destId="{E0D02850-21AD-4C80-99FE-48BC712E5E99}" srcOrd="0" destOrd="0" presId="urn:microsoft.com/office/officeart/2005/8/layout/hierarchy2"/>
    <dgm:cxn modelId="{D5CEA137-37D9-4B18-B000-A7C0AB188172}" type="presOf" srcId="{EFAA6136-57C6-4889-AEB2-210533EC73D6}" destId="{C0789768-795F-4CCA-84C3-E8BB1314AB39}" srcOrd="0" destOrd="0" presId="urn:microsoft.com/office/officeart/2005/8/layout/hierarchy2"/>
    <dgm:cxn modelId="{36395A14-B8D9-47C4-A6A1-45E422B4B12F}" srcId="{2E6EA956-53FA-4DDF-ABAC-C6C09BC3CA92}" destId="{EA232264-7CD8-46C9-9EA9-C124F51A0C58}" srcOrd="0" destOrd="0" parTransId="{DE7ABE18-458C-46F1-AA32-67C152717D8C}" sibTransId="{89BFC58E-3B58-4E41-AA83-0EE4E4887647}"/>
    <dgm:cxn modelId="{F404C0C2-DDE3-4A7F-AE92-AEECA5B4C111}" srcId="{EA232264-7CD8-46C9-9EA9-C124F51A0C58}" destId="{58E0FB58-0AE3-41A8-AAB9-972C97E8FD59}" srcOrd="1" destOrd="0" parTransId="{EFAA6136-57C6-4889-AEB2-210533EC73D6}" sibTransId="{7C6D342E-CA56-47D9-981F-D46589191195}"/>
    <dgm:cxn modelId="{6539779E-F829-47B8-91F6-92DC8DC5F85F}" type="presOf" srcId="{F7F00C2C-AFE8-4F12-84B3-F1A2DCD87442}" destId="{4A02F4F6-3617-46F2-9080-E2E9C1066C99}" srcOrd="1" destOrd="0" presId="urn:microsoft.com/office/officeart/2005/8/layout/hierarchy2"/>
    <dgm:cxn modelId="{A27074A6-0B5B-41B5-82F2-33306E4EFE81}" type="presOf" srcId="{EA232264-7CD8-46C9-9EA9-C124F51A0C58}" destId="{29BA9793-B23F-4A7D-94D2-B150C95FB17E}" srcOrd="0" destOrd="0" presId="urn:microsoft.com/office/officeart/2005/8/layout/hierarchy2"/>
    <dgm:cxn modelId="{A4B2961D-C9AA-43CA-8207-9CA2C98A3FB8}" srcId="{58E0FB58-0AE3-41A8-AAB9-972C97E8FD59}" destId="{2D685024-44F2-4149-9D25-5DA3F29AB5B4}" srcOrd="0" destOrd="0" parTransId="{F7F00C2C-AFE8-4F12-84B3-F1A2DCD87442}" sibTransId="{2086E318-FC35-46B7-9BB6-DAC9570C61FA}"/>
    <dgm:cxn modelId="{3DDCD9F8-2E15-4992-A616-8F7AB2924B2E}" type="presOf" srcId="{F7F00C2C-AFE8-4F12-84B3-F1A2DCD87442}" destId="{D18A588C-F7F5-42D7-98EF-74A401CBED1F}" srcOrd="0" destOrd="0" presId="urn:microsoft.com/office/officeart/2005/8/layout/hierarchy2"/>
    <dgm:cxn modelId="{EEC42824-6E90-4020-8CCE-AE12233E93EC}" type="presOf" srcId="{2D685024-44F2-4149-9D25-5DA3F29AB5B4}" destId="{E38BF725-62C6-4FEE-BC17-ED90DB577D6B}" srcOrd="0" destOrd="0" presId="urn:microsoft.com/office/officeart/2005/8/layout/hierarchy2"/>
    <dgm:cxn modelId="{2F867D2C-31BA-4842-BD10-7D6EE8CF41F2}" srcId="{EA232264-7CD8-46C9-9EA9-C124F51A0C58}" destId="{D0375D34-F6A4-410E-9B3B-E235969369A1}" srcOrd="0" destOrd="0" parTransId="{0C5CA763-CCA8-438E-8588-D30A2DCECF0D}" sibTransId="{E5B6CB28-BE75-4853-AA4D-E99378E1F73E}"/>
    <dgm:cxn modelId="{026A66B2-89DE-42FE-9F8A-AF90B45E80AD}" type="presParOf" srcId="{AA815BF2-0F28-4D49-9B7F-DFBC363B34CC}" destId="{E6449704-3720-436B-BD4C-A591115C60B7}" srcOrd="0" destOrd="0" presId="urn:microsoft.com/office/officeart/2005/8/layout/hierarchy2"/>
    <dgm:cxn modelId="{DBAB4133-5B9B-4400-9EF5-8948F8D8CEDF}" type="presParOf" srcId="{E6449704-3720-436B-BD4C-A591115C60B7}" destId="{29BA9793-B23F-4A7D-94D2-B150C95FB17E}" srcOrd="0" destOrd="0" presId="urn:microsoft.com/office/officeart/2005/8/layout/hierarchy2"/>
    <dgm:cxn modelId="{086D106F-8EAB-457A-9337-C0942976E350}" type="presParOf" srcId="{E6449704-3720-436B-BD4C-A591115C60B7}" destId="{FE1DFAB2-1268-4061-824F-8FDE50818984}" srcOrd="1" destOrd="0" presId="urn:microsoft.com/office/officeart/2005/8/layout/hierarchy2"/>
    <dgm:cxn modelId="{9F571D4B-048B-49D6-9422-99232BC2E862}" type="presParOf" srcId="{FE1DFAB2-1268-4061-824F-8FDE50818984}" destId="{E0D02850-21AD-4C80-99FE-48BC712E5E99}" srcOrd="0" destOrd="0" presId="urn:microsoft.com/office/officeart/2005/8/layout/hierarchy2"/>
    <dgm:cxn modelId="{4F9D88A0-AD93-4EBB-B884-6E71A123F176}" type="presParOf" srcId="{E0D02850-21AD-4C80-99FE-48BC712E5E99}" destId="{0BBE1D5A-80B7-45ED-87A6-7A42702A793E}" srcOrd="0" destOrd="0" presId="urn:microsoft.com/office/officeart/2005/8/layout/hierarchy2"/>
    <dgm:cxn modelId="{9C380615-7BD7-436E-BB02-3C5617E1E96D}" type="presParOf" srcId="{FE1DFAB2-1268-4061-824F-8FDE50818984}" destId="{D0B58DE9-150B-48BD-906C-974AE2EEB012}" srcOrd="1" destOrd="0" presId="urn:microsoft.com/office/officeart/2005/8/layout/hierarchy2"/>
    <dgm:cxn modelId="{6369A90A-A858-43E7-89B8-A5B22B852079}" type="presParOf" srcId="{D0B58DE9-150B-48BD-906C-974AE2EEB012}" destId="{A597D6EB-087C-488E-A8FD-68B6666E05CA}" srcOrd="0" destOrd="0" presId="urn:microsoft.com/office/officeart/2005/8/layout/hierarchy2"/>
    <dgm:cxn modelId="{68997896-B4A6-40CF-ADCB-758CC3733A06}" type="presParOf" srcId="{D0B58DE9-150B-48BD-906C-974AE2EEB012}" destId="{2EA9DB48-71DD-4CB0-85D3-DC66043BF6DE}" srcOrd="1" destOrd="0" presId="urn:microsoft.com/office/officeart/2005/8/layout/hierarchy2"/>
    <dgm:cxn modelId="{8E6350C3-6125-43BD-819A-D502BF3BA63C}" type="presParOf" srcId="{FE1DFAB2-1268-4061-824F-8FDE50818984}" destId="{C0789768-795F-4CCA-84C3-E8BB1314AB39}" srcOrd="2" destOrd="0" presId="urn:microsoft.com/office/officeart/2005/8/layout/hierarchy2"/>
    <dgm:cxn modelId="{6CF91664-4475-4562-A540-87F270249A75}" type="presParOf" srcId="{C0789768-795F-4CCA-84C3-E8BB1314AB39}" destId="{95152FB4-640E-4F02-AE87-EBB8CF7E7213}" srcOrd="0" destOrd="0" presId="urn:microsoft.com/office/officeart/2005/8/layout/hierarchy2"/>
    <dgm:cxn modelId="{0988E110-F0DC-452E-A428-984BE13D409B}" type="presParOf" srcId="{FE1DFAB2-1268-4061-824F-8FDE50818984}" destId="{1DA8FBF0-63BB-41DE-9884-6F7B6F1306CD}" srcOrd="3" destOrd="0" presId="urn:microsoft.com/office/officeart/2005/8/layout/hierarchy2"/>
    <dgm:cxn modelId="{5153E2D4-77D6-497B-B601-9DC306FCD799}" type="presParOf" srcId="{1DA8FBF0-63BB-41DE-9884-6F7B6F1306CD}" destId="{D2D158F7-D429-4EC5-A7DC-607BD74646D3}" srcOrd="0" destOrd="0" presId="urn:microsoft.com/office/officeart/2005/8/layout/hierarchy2"/>
    <dgm:cxn modelId="{48B84A8C-1BD9-457D-A17D-9834B7C20408}" type="presParOf" srcId="{1DA8FBF0-63BB-41DE-9884-6F7B6F1306CD}" destId="{E678EE23-C187-4D46-9FF5-2DFCEE1BD792}" srcOrd="1" destOrd="0" presId="urn:microsoft.com/office/officeart/2005/8/layout/hierarchy2"/>
    <dgm:cxn modelId="{0873ADAA-5475-449C-9D41-9B3821E1CD2A}" type="presParOf" srcId="{E678EE23-C187-4D46-9FF5-2DFCEE1BD792}" destId="{D18A588C-F7F5-42D7-98EF-74A401CBED1F}" srcOrd="0" destOrd="0" presId="urn:microsoft.com/office/officeart/2005/8/layout/hierarchy2"/>
    <dgm:cxn modelId="{6C43D078-A34A-40EE-938A-5C499E2A3E03}" type="presParOf" srcId="{D18A588C-F7F5-42D7-98EF-74A401CBED1F}" destId="{4A02F4F6-3617-46F2-9080-E2E9C1066C99}" srcOrd="0" destOrd="0" presId="urn:microsoft.com/office/officeart/2005/8/layout/hierarchy2"/>
    <dgm:cxn modelId="{D65C7F4E-0135-4908-83FC-6EB39E2A27DE}" type="presParOf" srcId="{E678EE23-C187-4D46-9FF5-2DFCEE1BD792}" destId="{9E970F00-4619-4474-9331-309086E27273}" srcOrd="1" destOrd="0" presId="urn:microsoft.com/office/officeart/2005/8/layout/hierarchy2"/>
    <dgm:cxn modelId="{CA5DC64A-AEAA-4241-A13C-BCC988EFD805}" type="presParOf" srcId="{9E970F00-4619-4474-9331-309086E27273}" destId="{E38BF725-62C6-4FEE-BC17-ED90DB577D6B}" srcOrd="0" destOrd="0" presId="urn:microsoft.com/office/officeart/2005/8/layout/hierarchy2"/>
    <dgm:cxn modelId="{9CA4F9B5-1EFD-4C37-A0FB-AACADABFE84D}" type="presParOf" srcId="{9E970F00-4619-4474-9331-309086E27273}" destId="{D4D7B4C3-8089-4CDA-ACAC-147CB7073CF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233967" y="-954357"/>
          <a:ext cx="7425906" cy="7425906"/>
        </a:xfrm>
        <a:prstGeom prst="blockArc">
          <a:avLst>
            <a:gd name="adj1" fmla="val 18900000"/>
            <a:gd name="adj2" fmla="val 2700000"/>
            <a:gd name="adj3" fmla="val 29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387031" y="245421"/>
          <a:ext cx="10816914" cy="5014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798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19.1 Общие сведения о спортивных товарах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031" y="245421"/>
        <a:ext cx="10816914" cy="501402"/>
      </dsp:txXfrm>
    </dsp:sp>
    <dsp:sp modelId="{C7628E09-A5D0-43AC-834B-E8990AEC2BF8}">
      <dsp:nvSpPr>
        <dsp:cNvPr id="0" name=""/>
        <dsp:cNvSpPr/>
      </dsp:nvSpPr>
      <dsp:spPr>
        <a:xfrm>
          <a:off x="73654" y="188136"/>
          <a:ext cx="626753" cy="6267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2F6B3A-DE99-4A7B-8C29-EF36BA7720B2}">
      <dsp:nvSpPr>
        <dsp:cNvPr id="0" name=""/>
        <dsp:cNvSpPr/>
      </dsp:nvSpPr>
      <dsp:spPr>
        <a:xfrm>
          <a:off x="841095" y="1003356"/>
          <a:ext cx="10362849" cy="5014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798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19.2 Инвентарь для зимних видов спорта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1095" y="1003356"/>
        <a:ext cx="10362849" cy="501402"/>
      </dsp:txXfrm>
    </dsp:sp>
    <dsp:sp modelId="{9BFE1A8F-5C09-4ABB-86FE-9535EF350715}">
      <dsp:nvSpPr>
        <dsp:cNvPr id="0" name=""/>
        <dsp:cNvSpPr/>
      </dsp:nvSpPr>
      <dsp:spPr>
        <a:xfrm>
          <a:off x="527719" y="940681"/>
          <a:ext cx="626753" cy="6267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BA49A2-D18C-4D52-9733-07CC63E6CDF2}">
      <dsp:nvSpPr>
        <dsp:cNvPr id="0" name=""/>
        <dsp:cNvSpPr/>
      </dsp:nvSpPr>
      <dsp:spPr>
        <a:xfrm>
          <a:off x="1089921" y="1755349"/>
          <a:ext cx="10114024" cy="5014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798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19.3 Инвентарь для спортивных игр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9921" y="1755349"/>
        <a:ext cx="10114024" cy="501402"/>
      </dsp:txXfrm>
    </dsp:sp>
    <dsp:sp modelId="{2F3BECB0-0E9C-4BB2-84DC-B81E640EFD52}">
      <dsp:nvSpPr>
        <dsp:cNvPr id="0" name=""/>
        <dsp:cNvSpPr/>
      </dsp:nvSpPr>
      <dsp:spPr>
        <a:xfrm>
          <a:off x="776544" y="1692674"/>
          <a:ext cx="626753" cy="6267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1387AA-1E48-4323-91E6-AA164DF11BA5}">
      <dsp:nvSpPr>
        <dsp:cNvPr id="0" name=""/>
        <dsp:cNvSpPr/>
      </dsp:nvSpPr>
      <dsp:spPr>
        <a:xfrm>
          <a:off x="1169368" y="2507894"/>
          <a:ext cx="10034576" cy="5014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798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19.4 Инвентарь для легкой атлетики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9368" y="2507894"/>
        <a:ext cx="10034576" cy="501402"/>
      </dsp:txXfrm>
    </dsp:sp>
    <dsp:sp modelId="{E9F01227-B4EC-4B2E-BE7D-C9F556CBABDC}">
      <dsp:nvSpPr>
        <dsp:cNvPr id="0" name=""/>
        <dsp:cNvSpPr/>
      </dsp:nvSpPr>
      <dsp:spPr>
        <a:xfrm>
          <a:off x="855992" y="2445219"/>
          <a:ext cx="626753" cy="6267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F5E7FD-4C82-4665-BA16-CDB5654A7953}">
      <dsp:nvSpPr>
        <dsp:cNvPr id="0" name=""/>
        <dsp:cNvSpPr/>
      </dsp:nvSpPr>
      <dsp:spPr>
        <a:xfrm>
          <a:off x="1089921" y="3260439"/>
          <a:ext cx="10114024" cy="5014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798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19.5 Инвентарь для гимнастики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9921" y="3260439"/>
        <a:ext cx="10114024" cy="501402"/>
      </dsp:txXfrm>
    </dsp:sp>
    <dsp:sp modelId="{968F58F2-2617-4E8A-99E2-F87281B6C55B}">
      <dsp:nvSpPr>
        <dsp:cNvPr id="0" name=""/>
        <dsp:cNvSpPr/>
      </dsp:nvSpPr>
      <dsp:spPr>
        <a:xfrm>
          <a:off x="776544" y="3197764"/>
          <a:ext cx="626753" cy="6267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892F78-DADA-4C99-AC02-3A9738ADC5EE}">
      <dsp:nvSpPr>
        <dsp:cNvPr id="0" name=""/>
        <dsp:cNvSpPr/>
      </dsp:nvSpPr>
      <dsp:spPr>
        <a:xfrm>
          <a:off x="841095" y="4012433"/>
          <a:ext cx="10362849" cy="5014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798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19.6 Инвентарь для фехтования, бокса и борьбы, тяжелой атлетики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1095" y="4012433"/>
        <a:ext cx="10362849" cy="501402"/>
      </dsp:txXfrm>
    </dsp:sp>
    <dsp:sp modelId="{E0DF8F89-004F-433A-BC09-6BFD8A054D50}">
      <dsp:nvSpPr>
        <dsp:cNvPr id="0" name=""/>
        <dsp:cNvSpPr/>
      </dsp:nvSpPr>
      <dsp:spPr>
        <a:xfrm>
          <a:off x="527719" y="3949757"/>
          <a:ext cx="626753" cy="6267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840773-324A-4550-BDCA-983149F41421}">
      <dsp:nvSpPr>
        <dsp:cNvPr id="0" name=""/>
        <dsp:cNvSpPr/>
      </dsp:nvSpPr>
      <dsp:spPr>
        <a:xfrm>
          <a:off x="387031" y="4764978"/>
          <a:ext cx="10816914" cy="5014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798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19.7 Инвентарь для водных и подводных видов спорта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031" y="4764978"/>
        <a:ext cx="10816914" cy="501402"/>
      </dsp:txXfrm>
    </dsp:sp>
    <dsp:sp modelId="{1D96BF90-D8B8-49B6-82EA-6102F7E33402}">
      <dsp:nvSpPr>
        <dsp:cNvPr id="0" name=""/>
        <dsp:cNvSpPr/>
      </dsp:nvSpPr>
      <dsp:spPr>
        <a:xfrm>
          <a:off x="73654" y="4702302"/>
          <a:ext cx="626753" cy="6267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5E22C-9A15-4794-8E8F-05A2E973DF3D}">
      <dsp:nvSpPr>
        <dsp:cNvPr id="0" name=""/>
        <dsp:cNvSpPr/>
      </dsp:nvSpPr>
      <dsp:spPr>
        <a:xfrm>
          <a:off x="4277909" y="505645"/>
          <a:ext cx="2798053" cy="199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765"/>
              </a:lnTo>
              <a:lnTo>
                <a:pt x="2798053" y="121765"/>
              </a:lnTo>
              <a:lnTo>
                <a:pt x="2798053" y="19970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5B4F8-3743-42D0-A127-850F8FF4DA49}">
      <dsp:nvSpPr>
        <dsp:cNvPr id="0" name=""/>
        <dsp:cNvSpPr/>
      </dsp:nvSpPr>
      <dsp:spPr>
        <a:xfrm>
          <a:off x="4231364" y="505645"/>
          <a:ext cx="91440" cy="199709"/>
        </a:xfrm>
        <a:custGeom>
          <a:avLst/>
          <a:gdLst/>
          <a:ahLst/>
          <a:cxnLst/>
          <a:rect l="0" t="0" r="0" b="0"/>
          <a:pathLst>
            <a:path>
              <a:moveTo>
                <a:pt x="46544" y="0"/>
              </a:moveTo>
              <a:lnTo>
                <a:pt x="46544" y="121765"/>
              </a:lnTo>
              <a:lnTo>
                <a:pt x="45720" y="121765"/>
              </a:lnTo>
              <a:lnTo>
                <a:pt x="45720" y="19970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2DFC6-6EAE-4E7C-857E-DD297CA73379}">
      <dsp:nvSpPr>
        <dsp:cNvPr id="0" name=""/>
        <dsp:cNvSpPr/>
      </dsp:nvSpPr>
      <dsp:spPr>
        <a:xfrm>
          <a:off x="1479460" y="505645"/>
          <a:ext cx="2798448" cy="199709"/>
        </a:xfrm>
        <a:custGeom>
          <a:avLst/>
          <a:gdLst/>
          <a:ahLst/>
          <a:cxnLst/>
          <a:rect l="0" t="0" r="0" b="0"/>
          <a:pathLst>
            <a:path>
              <a:moveTo>
                <a:pt x="2798448" y="0"/>
              </a:moveTo>
              <a:lnTo>
                <a:pt x="2798448" y="121765"/>
              </a:lnTo>
              <a:lnTo>
                <a:pt x="0" y="121765"/>
              </a:lnTo>
              <a:lnTo>
                <a:pt x="0" y="19970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96F9F-AE3B-4F98-8010-8863D7BEC4A6}">
      <dsp:nvSpPr>
        <dsp:cNvPr id="0" name=""/>
        <dsp:cNvSpPr/>
      </dsp:nvSpPr>
      <dsp:spPr>
        <a:xfrm>
          <a:off x="2992910" y="46445"/>
          <a:ext cx="2569998" cy="459199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E3E59-7A78-4149-B078-B321D7622401}">
      <dsp:nvSpPr>
        <dsp:cNvPr id="0" name=""/>
        <dsp:cNvSpPr/>
      </dsp:nvSpPr>
      <dsp:spPr>
        <a:xfrm>
          <a:off x="3086395" y="135257"/>
          <a:ext cx="2569998" cy="45919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По конструкции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99844" y="148706"/>
        <a:ext cx="2543100" cy="432301"/>
      </dsp:txXfrm>
    </dsp:sp>
    <dsp:sp modelId="{B82650DA-7921-4D84-A334-779818C74426}">
      <dsp:nvSpPr>
        <dsp:cNvPr id="0" name=""/>
        <dsp:cNvSpPr/>
      </dsp:nvSpPr>
      <dsp:spPr>
        <a:xfrm>
          <a:off x="304626" y="705354"/>
          <a:ext cx="2349668" cy="63696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54FBF-0CE4-47BB-86D5-72349304C7FE}">
      <dsp:nvSpPr>
        <dsp:cNvPr id="0" name=""/>
        <dsp:cNvSpPr/>
      </dsp:nvSpPr>
      <dsp:spPr>
        <a:xfrm>
          <a:off x="398111" y="794166"/>
          <a:ext cx="2349668" cy="636961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Массовые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6767" y="812822"/>
        <a:ext cx="2312356" cy="599649"/>
      </dsp:txXfrm>
    </dsp:sp>
    <dsp:sp modelId="{B3B208C8-1568-49F0-B7CC-2ECCCB384A62}">
      <dsp:nvSpPr>
        <dsp:cNvPr id="0" name=""/>
        <dsp:cNvSpPr/>
      </dsp:nvSpPr>
      <dsp:spPr>
        <a:xfrm>
          <a:off x="2890628" y="705354"/>
          <a:ext cx="2772911" cy="63696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19357-0181-4889-86F2-53D30965CCCB}">
      <dsp:nvSpPr>
        <dsp:cNvPr id="0" name=""/>
        <dsp:cNvSpPr/>
      </dsp:nvSpPr>
      <dsp:spPr>
        <a:xfrm>
          <a:off x="2984114" y="794166"/>
          <a:ext cx="2772911" cy="636961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 переменной массой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02770" y="812822"/>
        <a:ext cx="2735599" cy="599649"/>
      </dsp:txXfrm>
    </dsp:sp>
    <dsp:sp modelId="{E7D38B16-C4F7-42AC-9868-C6CDA3F3176E}">
      <dsp:nvSpPr>
        <dsp:cNvPr id="0" name=""/>
        <dsp:cNvSpPr/>
      </dsp:nvSpPr>
      <dsp:spPr>
        <a:xfrm>
          <a:off x="5901128" y="705354"/>
          <a:ext cx="2349668" cy="63696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A6BA9-F6D5-4584-A8C3-637E24A8BDFA}">
      <dsp:nvSpPr>
        <dsp:cNvPr id="0" name=""/>
        <dsp:cNvSpPr/>
      </dsp:nvSpPr>
      <dsp:spPr>
        <a:xfrm>
          <a:off x="5994613" y="794166"/>
          <a:ext cx="2349668" cy="636961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Пружинные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13269" y="812822"/>
        <a:ext cx="2312356" cy="599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3629589" y="-557741"/>
          <a:ext cx="4326767" cy="4326767"/>
        </a:xfrm>
        <a:prstGeom prst="blockArc">
          <a:avLst>
            <a:gd name="adj1" fmla="val 18900000"/>
            <a:gd name="adj2" fmla="val 2700000"/>
            <a:gd name="adj3" fmla="val 49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AA183-2835-45C5-9589-DB2C5D82529A}">
      <dsp:nvSpPr>
        <dsp:cNvPr id="0" name=""/>
        <dsp:cNvSpPr/>
      </dsp:nvSpPr>
      <dsp:spPr>
        <a:xfrm>
          <a:off x="448323" y="321128"/>
          <a:ext cx="10787557" cy="6422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97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19.8 Инвентарь для туризма и альпинизма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323" y="321128"/>
        <a:ext cx="10787557" cy="642257"/>
      </dsp:txXfrm>
    </dsp:sp>
    <dsp:sp modelId="{6BF23A64-CAE5-4988-97AA-4D7E8A4B4287}">
      <dsp:nvSpPr>
        <dsp:cNvPr id="0" name=""/>
        <dsp:cNvSpPr/>
      </dsp:nvSpPr>
      <dsp:spPr>
        <a:xfrm>
          <a:off x="46912" y="240846"/>
          <a:ext cx="802821" cy="8028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6FEBFE-5A30-401B-85D7-255191D9BD40}">
      <dsp:nvSpPr>
        <dsp:cNvPr id="0" name=""/>
        <dsp:cNvSpPr/>
      </dsp:nvSpPr>
      <dsp:spPr>
        <a:xfrm>
          <a:off x="681783" y="1284514"/>
          <a:ext cx="10554097" cy="6422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97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19.9 Спортивные тренажеры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1783" y="1284514"/>
        <a:ext cx="10554097" cy="642257"/>
      </dsp:txXfrm>
    </dsp:sp>
    <dsp:sp modelId="{4E82564C-DE9F-48F8-B912-F9BB6B7116ED}">
      <dsp:nvSpPr>
        <dsp:cNvPr id="0" name=""/>
        <dsp:cNvSpPr/>
      </dsp:nvSpPr>
      <dsp:spPr>
        <a:xfrm>
          <a:off x="280373" y="1204231"/>
          <a:ext cx="802821" cy="8028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85B556-48DF-4A0D-BD23-59A26D616B27}">
      <dsp:nvSpPr>
        <dsp:cNvPr id="0" name=""/>
        <dsp:cNvSpPr/>
      </dsp:nvSpPr>
      <dsp:spPr>
        <a:xfrm>
          <a:off x="448323" y="2247899"/>
          <a:ext cx="10787557" cy="6422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97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19.10  Маркировка, упаковка, транспортирование и хранение спортивных товаров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323" y="2247899"/>
        <a:ext cx="10787557" cy="642257"/>
      </dsp:txXfrm>
    </dsp:sp>
    <dsp:sp modelId="{BDD4A5E4-9BA2-4D38-A59D-4275361800E0}">
      <dsp:nvSpPr>
        <dsp:cNvPr id="0" name=""/>
        <dsp:cNvSpPr/>
      </dsp:nvSpPr>
      <dsp:spPr>
        <a:xfrm>
          <a:off x="46912" y="2167617"/>
          <a:ext cx="802821" cy="8028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B7220-2AC9-45D5-A957-951C603EFE8B}">
      <dsp:nvSpPr>
        <dsp:cNvPr id="0" name=""/>
        <dsp:cNvSpPr/>
      </dsp:nvSpPr>
      <dsp:spPr>
        <a:xfrm>
          <a:off x="5372220" y="1010793"/>
          <a:ext cx="295602" cy="1940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0527"/>
              </a:lnTo>
              <a:lnTo>
                <a:pt x="295602" y="1940527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BA842-5E41-4976-9716-AAED7566A3EE}">
      <dsp:nvSpPr>
        <dsp:cNvPr id="0" name=""/>
        <dsp:cNvSpPr/>
      </dsp:nvSpPr>
      <dsp:spPr>
        <a:xfrm>
          <a:off x="5141147" y="1010793"/>
          <a:ext cx="231073" cy="1940527"/>
        </a:xfrm>
        <a:custGeom>
          <a:avLst/>
          <a:gdLst/>
          <a:ahLst/>
          <a:cxnLst/>
          <a:rect l="0" t="0" r="0" b="0"/>
          <a:pathLst>
            <a:path>
              <a:moveTo>
                <a:pt x="231073" y="0"/>
              </a:moveTo>
              <a:lnTo>
                <a:pt x="231073" y="1940527"/>
              </a:lnTo>
              <a:lnTo>
                <a:pt x="0" y="1940527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4798BE-266A-477A-ADDD-96C48A6B36D5}">
      <dsp:nvSpPr>
        <dsp:cNvPr id="0" name=""/>
        <dsp:cNvSpPr/>
      </dsp:nvSpPr>
      <dsp:spPr>
        <a:xfrm>
          <a:off x="5372220" y="1010793"/>
          <a:ext cx="180280" cy="728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508"/>
              </a:lnTo>
              <a:lnTo>
                <a:pt x="180280" y="728508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B4F5B-4613-4447-8B7B-7CDE429A74FB}">
      <dsp:nvSpPr>
        <dsp:cNvPr id="0" name=""/>
        <dsp:cNvSpPr/>
      </dsp:nvSpPr>
      <dsp:spPr>
        <a:xfrm>
          <a:off x="5122579" y="1010793"/>
          <a:ext cx="249641" cy="728508"/>
        </a:xfrm>
        <a:custGeom>
          <a:avLst/>
          <a:gdLst/>
          <a:ahLst/>
          <a:cxnLst/>
          <a:rect l="0" t="0" r="0" b="0"/>
          <a:pathLst>
            <a:path>
              <a:moveTo>
                <a:pt x="249641" y="0"/>
              </a:moveTo>
              <a:lnTo>
                <a:pt x="249641" y="728508"/>
              </a:lnTo>
              <a:lnTo>
                <a:pt x="0" y="728508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2494BC-DFD5-49F8-87FD-A7F8DC084144}">
      <dsp:nvSpPr>
        <dsp:cNvPr id="0" name=""/>
        <dsp:cNvSpPr/>
      </dsp:nvSpPr>
      <dsp:spPr>
        <a:xfrm>
          <a:off x="1959342" y="250403"/>
          <a:ext cx="6825757" cy="76038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По целевой аудитории</a:t>
          </a:r>
          <a:endParaRPr lang="ru-RU" sz="3600" kern="12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59342" y="250403"/>
        <a:ext cx="6825757" cy="760389"/>
      </dsp:txXfrm>
    </dsp:sp>
    <dsp:sp modelId="{F35B2A59-197D-4873-BD57-EB471FCE33A6}">
      <dsp:nvSpPr>
        <dsp:cNvPr id="0" name=""/>
        <dsp:cNvSpPr/>
      </dsp:nvSpPr>
      <dsp:spPr>
        <a:xfrm>
          <a:off x="391875" y="1192793"/>
          <a:ext cx="4730704" cy="1093016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Профессиональные лыжи (</a:t>
          </a:r>
          <a:r>
            <a:rPr lang="ru-RU" sz="2400" kern="1200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Sport</a:t>
          </a:r>
          <a:r>
            <a:rPr lang="ru-RU" sz="2400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400" kern="12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1875" y="1192793"/>
        <a:ext cx="4730704" cy="1093016"/>
      </dsp:txXfrm>
    </dsp:sp>
    <dsp:sp modelId="{EDF26CB5-88B1-4185-906C-70A8C5A7114B}">
      <dsp:nvSpPr>
        <dsp:cNvPr id="0" name=""/>
        <dsp:cNvSpPr/>
      </dsp:nvSpPr>
      <dsp:spPr>
        <a:xfrm>
          <a:off x="5552501" y="1192793"/>
          <a:ext cx="4052347" cy="1093016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Любительские лыжи (</a:t>
          </a:r>
          <a:r>
            <a:rPr lang="ru-RU" sz="2400" kern="1200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Fitness</a:t>
          </a:r>
          <a:r>
            <a:rPr lang="ru-RU" sz="2400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400" kern="12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52501" y="1192793"/>
        <a:ext cx="4052347" cy="1093016"/>
      </dsp:txXfrm>
    </dsp:sp>
    <dsp:sp modelId="{2BCF8BC1-BF70-4C1A-B464-8746F5FAD782}">
      <dsp:nvSpPr>
        <dsp:cNvPr id="0" name=""/>
        <dsp:cNvSpPr/>
      </dsp:nvSpPr>
      <dsp:spPr>
        <a:xfrm>
          <a:off x="1284967" y="2450455"/>
          <a:ext cx="3856180" cy="100172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Туристические (</a:t>
          </a:r>
          <a:r>
            <a:rPr lang="ru-RU" sz="2400" kern="1200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Touring</a:t>
          </a:r>
          <a:r>
            <a:rPr lang="ru-RU" sz="2400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400" kern="12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84967" y="2450455"/>
        <a:ext cx="3856180" cy="1001729"/>
      </dsp:txXfrm>
    </dsp:sp>
    <dsp:sp modelId="{633AA65E-B0B5-4847-B507-6DE950B33437}">
      <dsp:nvSpPr>
        <dsp:cNvPr id="0" name=""/>
        <dsp:cNvSpPr/>
      </dsp:nvSpPr>
      <dsp:spPr>
        <a:xfrm>
          <a:off x="5667823" y="2450455"/>
          <a:ext cx="5125639" cy="100172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Детские и юниорские лыжи (</a:t>
          </a:r>
          <a:r>
            <a:rPr lang="ru-RU" sz="2400" kern="1200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Junior</a:t>
          </a:r>
          <a:r>
            <a:rPr lang="ru-RU" sz="2400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400" kern="12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667823" y="2450455"/>
        <a:ext cx="5125639" cy="10017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E6D08-2DB6-414C-88C1-AF2E7A22F5F4}">
      <dsp:nvSpPr>
        <dsp:cNvPr id="0" name=""/>
        <dsp:cNvSpPr/>
      </dsp:nvSpPr>
      <dsp:spPr>
        <a:xfrm>
          <a:off x="4311038" y="572314"/>
          <a:ext cx="1459343" cy="729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6917"/>
              </a:lnTo>
              <a:lnTo>
                <a:pt x="1459343" y="496917"/>
              </a:lnTo>
              <a:lnTo>
                <a:pt x="1459343" y="729183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84893-9F57-4C92-AACD-F22553383AF9}">
      <dsp:nvSpPr>
        <dsp:cNvPr id="0" name=""/>
        <dsp:cNvSpPr/>
      </dsp:nvSpPr>
      <dsp:spPr>
        <a:xfrm>
          <a:off x="2851695" y="572314"/>
          <a:ext cx="1459343" cy="729183"/>
        </a:xfrm>
        <a:custGeom>
          <a:avLst/>
          <a:gdLst/>
          <a:ahLst/>
          <a:cxnLst/>
          <a:rect l="0" t="0" r="0" b="0"/>
          <a:pathLst>
            <a:path>
              <a:moveTo>
                <a:pt x="1459343" y="0"/>
              </a:moveTo>
              <a:lnTo>
                <a:pt x="1459343" y="496917"/>
              </a:lnTo>
              <a:lnTo>
                <a:pt x="0" y="496917"/>
              </a:lnTo>
              <a:lnTo>
                <a:pt x="0" y="729183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81A704-375D-4244-88F1-1056E72C027B}">
      <dsp:nvSpPr>
        <dsp:cNvPr id="0" name=""/>
        <dsp:cNvSpPr/>
      </dsp:nvSpPr>
      <dsp:spPr>
        <a:xfrm>
          <a:off x="2617222" y="898"/>
          <a:ext cx="3387631" cy="57141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E3BE4-2242-4E8D-B1AF-F5B55B5C498D}">
      <dsp:nvSpPr>
        <dsp:cNvPr id="0" name=""/>
        <dsp:cNvSpPr/>
      </dsp:nvSpPr>
      <dsp:spPr>
        <a:xfrm>
          <a:off x="2895802" y="265549"/>
          <a:ext cx="3387631" cy="57141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По типу строения</a:t>
          </a:r>
          <a:endParaRPr lang="ru-RU" sz="32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12538" y="282285"/>
        <a:ext cx="3354159" cy="537943"/>
      </dsp:txXfrm>
    </dsp:sp>
    <dsp:sp modelId="{74A86600-FE1D-4910-8A48-28CC125A9ECD}">
      <dsp:nvSpPr>
        <dsp:cNvPr id="0" name=""/>
        <dsp:cNvSpPr/>
      </dsp:nvSpPr>
      <dsp:spPr>
        <a:xfrm>
          <a:off x="1670931" y="1301497"/>
          <a:ext cx="2361526" cy="5554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C33EB-95EB-47B1-94FB-ED31FDA649EC}">
      <dsp:nvSpPr>
        <dsp:cNvPr id="0" name=""/>
        <dsp:cNvSpPr/>
      </dsp:nvSpPr>
      <dsp:spPr>
        <a:xfrm>
          <a:off x="1949511" y="1566148"/>
          <a:ext cx="2361526" cy="55546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Классические </a:t>
          </a:r>
          <a:endParaRPr lang="ru-RU" sz="2400" kern="12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65780" y="1582417"/>
        <a:ext cx="2328988" cy="522924"/>
      </dsp:txXfrm>
    </dsp:sp>
    <dsp:sp modelId="{0B8B2364-3736-49E0-BE2E-8770263C2935}">
      <dsp:nvSpPr>
        <dsp:cNvPr id="0" name=""/>
        <dsp:cNvSpPr/>
      </dsp:nvSpPr>
      <dsp:spPr>
        <a:xfrm>
          <a:off x="4589618" y="1301497"/>
          <a:ext cx="2361526" cy="55546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C98F7-32C9-43BB-86CB-360049B7D6E8}">
      <dsp:nvSpPr>
        <dsp:cNvPr id="0" name=""/>
        <dsp:cNvSpPr/>
      </dsp:nvSpPr>
      <dsp:spPr>
        <a:xfrm>
          <a:off x="4868198" y="1566148"/>
          <a:ext cx="2361526" cy="55546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Карвинговые</a:t>
          </a:r>
          <a:r>
            <a:rPr lang="ru-RU" sz="2400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400" kern="12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84467" y="1582417"/>
        <a:ext cx="2328988" cy="5229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E6D08-2DB6-414C-88C1-AF2E7A22F5F4}">
      <dsp:nvSpPr>
        <dsp:cNvPr id="0" name=""/>
        <dsp:cNvSpPr/>
      </dsp:nvSpPr>
      <dsp:spPr>
        <a:xfrm>
          <a:off x="3373687" y="556716"/>
          <a:ext cx="1410839" cy="850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9637"/>
              </a:lnTo>
              <a:lnTo>
                <a:pt x="1410839" y="579637"/>
              </a:lnTo>
              <a:lnTo>
                <a:pt x="1410839" y="850567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84893-9F57-4C92-AACD-F22553383AF9}">
      <dsp:nvSpPr>
        <dsp:cNvPr id="0" name=""/>
        <dsp:cNvSpPr/>
      </dsp:nvSpPr>
      <dsp:spPr>
        <a:xfrm>
          <a:off x="1962848" y="556716"/>
          <a:ext cx="1410839" cy="850567"/>
        </a:xfrm>
        <a:custGeom>
          <a:avLst/>
          <a:gdLst/>
          <a:ahLst/>
          <a:cxnLst/>
          <a:rect l="0" t="0" r="0" b="0"/>
          <a:pathLst>
            <a:path>
              <a:moveTo>
                <a:pt x="1410839" y="0"/>
              </a:moveTo>
              <a:lnTo>
                <a:pt x="1410839" y="579637"/>
              </a:lnTo>
              <a:lnTo>
                <a:pt x="0" y="579637"/>
              </a:lnTo>
              <a:lnTo>
                <a:pt x="0" y="850567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81A704-375D-4244-88F1-1056E72C027B}">
      <dsp:nvSpPr>
        <dsp:cNvPr id="0" name=""/>
        <dsp:cNvSpPr/>
      </dsp:nvSpPr>
      <dsp:spPr>
        <a:xfrm>
          <a:off x="422573" y="269"/>
          <a:ext cx="5902228" cy="55644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E3BE4-2242-4E8D-B1AF-F5B55B5C498D}">
      <dsp:nvSpPr>
        <dsp:cNvPr id="0" name=""/>
        <dsp:cNvSpPr/>
      </dsp:nvSpPr>
      <dsp:spPr>
        <a:xfrm>
          <a:off x="747528" y="308975"/>
          <a:ext cx="5902228" cy="55644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По материалу изготовления</a:t>
          </a:r>
          <a:endParaRPr lang="ru-RU" sz="32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3826" y="325273"/>
        <a:ext cx="5869632" cy="523850"/>
      </dsp:txXfrm>
    </dsp:sp>
    <dsp:sp modelId="{74A86600-FE1D-4910-8A48-28CC125A9ECD}">
      <dsp:nvSpPr>
        <dsp:cNvPr id="0" name=""/>
        <dsp:cNvSpPr/>
      </dsp:nvSpPr>
      <dsp:spPr>
        <a:xfrm>
          <a:off x="876963" y="1407283"/>
          <a:ext cx="2171769" cy="64792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C33EB-95EB-47B1-94FB-ED31FDA649EC}">
      <dsp:nvSpPr>
        <dsp:cNvPr id="0" name=""/>
        <dsp:cNvSpPr/>
      </dsp:nvSpPr>
      <dsp:spPr>
        <a:xfrm>
          <a:off x="1201918" y="1715990"/>
          <a:ext cx="2171769" cy="647928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Деревянные</a:t>
          </a:r>
          <a:endParaRPr lang="ru-RU" sz="2400" kern="12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20895" y="1734967"/>
        <a:ext cx="2133815" cy="609974"/>
      </dsp:txXfrm>
    </dsp:sp>
    <dsp:sp modelId="{0B8B2364-3736-49E0-BE2E-8770263C2935}">
      <dsp:nvSpPr>
        <dsp:cNvPr id="0" name=""/>
        <dsp:cNvSpPr/>
      </dsp:nvSpPr>
      <dsp:spPr>
        <a:xfrm>
          <a:off x="3698642" y="1407283"/>
          <a:ext cx="2171769" cy="64792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C98F7-32C9-43BB-86CB-360049B7D6E8}">
      <dsp:nvSpPr>
        <dsp:cNvPr id="0" name=""/>
        <dsp:cNvSpPr/>
      </dsp:nvSpPr>
      <dsp:spPr>
        <a:xfrm>
          <a:off x="4023596" y="1715990"/>
          <a:ext cx="2171769" cy="647928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Пластиковые</a:t>
          </a:r>
          <a:endParaRPr lang="ru-RU" sz="2400" kern="1200" dirty="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42573" y="1734967"/>
        <a:ext cx="2133815" cy="6099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8B6D4-DAD1-470B-BF3F-BB1906C5020A}">
      <dsp:nvSpPr>
        <dsp:cNvPr id="0" name=""/>
        <dsp:cNvSpPr/>
      </dsp:nvSpPr>
      <dsp:spPr>
        <a:xfrm rot="5400000">
          <a:off x="4722766" y="-1470959"/>
          <a:ext cx="1200982" cy="4145323"/>
        </a:xfrm>
        <a:prstGeom prst="round2SameRect">
          <a:avLst/>
        </a:prstGeom>
        <a:solidFill>
          <a:srgbClr val="FFEFFF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жесткие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полужесткие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мягкие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250596" y="59838"/>
        <a:ext cx="4086696" cy="1083728"/>
      </dsp:txXfrm>
    </dsp:sp>
    <dsp:sp modelId="{AF51B652-F48E-4788-BCC5-18739C572C5F}">
      <dsp:nvSpPr>
        <dsp:cNvPr id="0" name=""/>
        <dsp:cNvSpPr/>
      </dsp:nvSpPr>
      <dsp:spPr>
        <a:xfrm>
          <a:off x="1590" y="164679"/>
          <a:ext cx="3249005" cy="874045"/>
        </a:xfrm>
        <a:prstGeom prst="roundRect">
          <a:avLst/>
        </a:prstGeom>
        <a:solidFill>
          <a:srgbClr val="FFCC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конструкции</a:t>
          </a:r>
          <a:endParaRPr lang="ru-RU" sz="3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257" y="207346"/>
        <a:ext cx="3163671" cy="788711"/>
      </dsp:txXfrm>
    </dsp:sp>
    <dsp:sp modelId="{67A108DA-038D-4CC9-B7D7-1B811EF6D09C}">
      <dsp:nvSpPr>
        <dsp:cNvPr id="0" name=""/>
        <dsp:cNvSpPr/>
      </dsp:nvSpPr>
      <dsp:spPr>
        <a:xfrm rot="5400000">
          <a:off x="4722766" y="-194915"/>
          <a:ext cx="1200982" cy="4145323"/>
        </a:xfrm>
        <a:prstGeom prst="round2SameRect">
          <a:avLst/>
        </a:prstGeom>
        <a:solidFill>
          <a:srgbClr val="FFEFFF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для беговых лыж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для горных лыж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для прыжковых лыж и т.д.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250596" y="1335882"/>
        <a:ext cx="4086696" cy="1083728"/>
      </dsp:txXfrm>
    </dsp:sp>
    <dsp:sp modelId="{5EA88526-1C4F-48A5-A020-72419E71F1A7}">
      <dsp:nvSpPr>
        <dsp:cNvPr id="0" name=""/>
        <dsp:cNvSpPr/>
      </dsp:nvSpPr>
      <dsp:spPr>
        <a:xfrm>
          <a:off x="1590" y="1448800"/>
          <a:ext cx="3249005" cy="857891"/>
        </a:xfrm>
        <a:prstGeom prst="roundRect">
          <a:avLst/>
        </a:prstGeom>
        <a:solidFill>
          <a:srgbClr val="FFCC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назначению</a:t>
          </a:r>
          <a:endParaRPr lang="ru-RU" sz="3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469" y="1490679"/>
        <a:ext cx="3165247" cy="7741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EE802-2A89-45FC-8BA4-A29DB26A39F2}">
      <dsp:nvSpPr>
        <dsp:cNvPr id="0" name=""/>
        <dsp:cNvSpPr/>
      </dsp:nvSpPr>
      <dsp:spPr>
        <a:xfrm rot="5400000">
          <a:off x="4538976" y="-1066227"/>
          <a:ext cx="1449454" cy="3918649"/>
        </a:xfrm>
        <a:prstGeom prst="round2SameRect">
          <a:avLst/>
        </a:prstGeom>
        <a:solidFill>
          <a:srgbClr val="FFEFFF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24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из натуральной кожи</a:t>
          </a:r>
          <a:endParaRPr lang="ru-RU" sz="2400" b="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24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из искусственной кожи</a:t>
          </a:r>
          <a:endParaRPr lang="ru-RU" sz="2400" b="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2400" b="0" i="0" u="none" strike="noStrike" kern="1200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из ПВХ, </a:t>
          </a:r>
          <a:endParaRPr lang="ru-RU" sz="2400" b="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2400" b="0" i="0" u="none" strike="noStrike" kern="1200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из резины</a:t>
          </a:r>
          <a:endParaRPr lang="ru-RU" sz="24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04379" y="239127"/>
        <a:ext cx="3847892" cy="1307940"/>
      </dsp:txXfrm>
    </dsp:sp>
    <dsp:sp modelId="{7CD1D73F-F5D8-4932-A3F3-718ED4979358}">
      <dsp:nvSpPr>
        <dsp:cNvPr id="0" name=""/>
        <dsp:cNvSpPr/>
      </dsp:nvSpPr>
      <dsp:spPr>
        <a:xfrm>
          <a:off x="288" y="279"/>
          <a:ext cx="3304090" cy="1785636"/>
        </a:xfrm>
        <a:prstGeom prst="roundRect">
          <a:avLst/>
        </a:prstGeom>
        <a:solidFill>
          <a:srgbClr val="FFCC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 материалу изготовления покрышки</a:t>
          </a:r>
          <a:endParaRPr lang="ru-RU" sz="24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7456" y="87447"/>
        <a:ext cx="3129754" cy="1611300"/>
      </dsp:txXfrm>
    </dsp:sp>
    <dsp:sp modelId="{F7A0B04B-E4E0-4EB7-89E2-5B6BB65FBEB0}">
      <dsp:nvSpPr>
        <dsp:cNvPr id="0" name=""/>
        <dsp:cNvSpPr/>
      </dsp:nvSpPr>
      <dsp:spPr>
        <a:xfrm rot="5400000">
          <a:off x="4807895" y="632424"/>
          <a:ext cx="903163" cy="3927678"/>
        </a:xfrm>
        <a:prstGeom prst="round2SameRect">
          <a:avLst/>
        </a:prstGeom>
        <a:solidFill>
          <a:srgbClr val="FFEFFF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24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ниппельные</a:t>
          </a:r>
          <a:endParaRPr lang="ru-RU" sz="2400" b="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2400" b="0" i="0" u="none" strike="noStrike" kern="1200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шнурованные</a:t>
          </a:r>
          <a:endParaRPr lang="ru-RU" sz="24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295638" y="2188771"/>
        <a:ext cx="3883589" cy="814985"/>
      </dsp:txXfrm>
    </dsp:sp>
    <dsp:sp modelId="{E6D128C2-3294-4140-AA1E-4FE3B23E2959}">
      <dsp:nvSpPr>
        <dsp:cNvPr id="0" name=""/>
        <dsp:cNvSpPr/>
      </dsp:nvSpPr>
      <dsp:spPr>
        <a:xfrm>
          <a:off x="288" y="1940465"/>
          <a:ext cx="3292813" cy="1394533"/>
        </a:xfrm>
        <a:prstGeom prst="roundRect">
          <a:avLst/>
        </a:prstGeom>
        <a:solidFill>
          <a:srgbClr val="FFCC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 конструкции</a:t>
          </a:r>
          <a:endParaRPr lang="ru-RU" sz="24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363" y="2008540"/>
        <a:ext cx="3156663" cy="12583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A3D8E-3F33-4759-97D1-15B4A73E2534}">
      <dsp:nvSpPr>
        <dsp:cNvPr id="0" name=""/>
        <dsp:cNvSpPr/>
      </dsp:nvSpPr>
      <dsp:spPr>
        <a:xfrm rot="5400000">
          <a:off x="4747461" y="-1257518"/>
          <a:ext cx="1058481" cy="3891562"/>
        </a:xfrm>
        <a:prstGeom prst="round2SameRect">
          <a:avLst/>
        </a:prstGeom>
        <a:solidFill>
          <a:srgbClr val="FFEFFF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kern="1200" dirty="0" smtClean="0">
              <a:latin typeface="Times New Roman" pitchFamily="18" charset="0"/>
              <a:cs typeface="Times New Roman" pitchFamily="18" charset="0"/>
            </a:rPr>
            <a:t>для взрослых</a:t>
          </a:r>
          <a:endParaRPr lang="ru-RU" sz="2400" b="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kern="1200" smtClean="0">
              <a:latin typeface="Times New Roman" pitchFamily="18" charset="0"/>
              <a:cs typeface="Times New Roman" pitchFamily="18" charset="0"/>
            </a:rPr>
            <a:t>детские</a:t>
          </a:r>
          <a:endParaRPr lang="ru-RU" sz="24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30921" y="210693"/>
        <a:ext cx="3839891" cy="955139"/>
      </dsp:txXfrm>
    </dsp:sp>
    <dsp:sp modelId="{4CC08EFE-F170-45DF-B612-EAF961732A67}">
      <dsp:nvSpPr>
        <dsp:cNvPr id="0" name=""/>
        <dsp:cNvSpPr/>
      </dsp:nvSpPr>
      <dsp:spPr>
        <a:xfrm>
          <a:off x="833" y="260555"/>
          <a:ext cx="3330087" cy="855415"/>
        </a:xfrm>
        <a:prstGeom prst="roundRect">
          <a:avLst/>
        </a:prstGeom>
        <a:solidFill>
          <a:srgbClr val="FFCC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 половозрастному признаку</a:t>
          </a:r>
          <a:endParaRPr lang="ru-RU" sz="24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591" y="302313"/>
        <a:ext cx="3246571" cy="771899"/>
      </dsp:txXfrm>
    </dsp:sp>
    <dsp:sp modelId="{E6C2D39A-2F10-46FB-B67B-3DF43F539DD2}">
      <dsp:nvSpPr>
        <dsp:cNvPr id="0" name=""/>
        <dsp:cNvSpPr/>
      </dsp:nvSpPr>
      <dsp:spPr>
        <a:xfrm rot="5400000">
          <a:off x="4697712" y="-16838"/>
          <a:ext cx="1154685" cy="3889538"/>
        </a:xfrm>
        <a:prstGeom prst="round2SameRect">
          <a:avLst/>
        </a:prstGeom>
        <a:solidFill>
          <a:srgbClr val="FFEFFF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kern="1200" dirty="0" smtClean="0">
              <a:latin typeface="Times New Roman" pitchFamily="18" charset="0"/>
              <a:cs typeface="Times New Roman" pitchFamily="18" charset="0"/>
            </a:rPr>
            <a:t>круглые</a:t>
          </a:r>
          <a:endParaRPr lang="ru-RU" sz="2400" b="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kern="1200" dirty="0" smtClean="0">
              <a:latin typeface="Times New Roman" pitchFamily="18" charset="0"/>
              <a:cs typeface="Times New Roman" pitchFamily="18" charset="0"/>
            </a:rPr>
            <a:t>овальные - </a:t>
          </a:r>
          <a:r>
            <a:rPr lang="ru-RU" sz="1700" b="0" kern="1200" dirty="0" smtClean="0">
              <a:latin typeface="Times New Roman" pitchFamily="18" charset="0"/>
              <a:cs typeface="Times New Roman" pitchFamily="18" charset="0"/>
            </a:rPr>
            <a:t>для регби и американского футбола</a:t>
          </a:r>
          <a:endParaRPr lang="ru-RU" sz="17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330286" y="1406956"/>
        <a:ext cx="3833171" cy="1041951"/>
      </dsp:txXfrm>
    </dsp:sp>
    <dsp:sp modelId="{3F3F2ECE-A36C-4EA6-A970-A4B7B277A9B6}">
      <dsp:nvSpPr>
        <dsp:cNvPr id="0" name=""/>
        <dsp:cNvSpPr/>
      </dsp:nvSpPr>
      <dsp:spPr>
        <a:xfrm>
          <a:off x="833" y="1584173"/>
          <a:ext cx="3329452" cy="780941"/>
        </a:xfrm>
        <a:prstGeom prst="roundRect">
          <a:avLst/>
        </a:prstGeom>
        <a:solidFill>
          <a:srgbClr val="FFCC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форме</a:t>
          </a:r>
          <a:endParaRPr lang="ru-RU" sz="24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955" y="1622295"/>
        <a:ext cx="3253208" cy="7046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A9793-B23F-4A7D-94D2-B150C95FB17E}">
      <dsp:nvSpPr>
        <dsp:cNvPr id="0" name=""/>
        <dsp:cNvSpPr/>
      </dsp:nvSpPr>
      <dsp:spPr>
        <a:xfrm>
          <a:off x="0" y="786174"/>
          <a:ext cx="3088264" cy="64220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1" i="1" u="none" strike="noStrike" kern="1200" cap="none" normalizeH="0" baseline="0" dirty="0" smtClean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По длине:</a:t>
          </a:r>
          <a:r>
            <a:rPr kumimoji="0" lang="ru-RU" sz="2800" b="1" i="0" u="none" strike="noStrike" kern="1200" cap="none" normalizeH="0" baseline="0" dirty="0" smtClean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 </a:t>
          </a:r>
          <a:endParaRPr lang="ru-RU" sz="2800" b="1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10" y="804984"/>
        <a:ext cx="3050644" cy="604584"/>
      </dsp:txXfrm>
    </dsp:sp>
    <dsp:sp modelId="{E0D02850-21AD-4C80-99FE-48BC712E5E99}">
      <dsp:nvSpPr>
        <dsp:cNvPr id="0" name=""/>
        <dsp:cNvSpPr/>
      </dsp:nvSpPr>
      <dsp:spPr>
        <a:xfrm rot="20432717">
          <a:off x="3050815" y="826066"/>
          <a:ext cx="1311805" cy="125507"/>
        </a:xfrm>
        <a:custGeom>
          <a:avLst/>
          <a:gdLst/>
          <a:ahLst/>
          <a:cxnLst/>
          <a:rect l="0" t="0" r="0" b="0"/>
          <a:pathLst>
            <a:path>
              <a:moveTo>
                <a:pt x="0" y="62753"/>
              </a:moveTo>
              <a:lnTo>
                <a:pt x="1311805" y="62753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  <a:tailEnd type="triangle" w="lg" len="lg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3923" y="856025"/>
        <a:ext cx="65590" cy="65590"/>
      </dsp:txXfrm>
    </dsp:sp>
    <dsp:sp modelId="{A597D6EB-087C-488E-A8FD-68B6666E05CA}">
      <dsp:nvSpPr>
        <dsp:cNvPr id="0" name=""/>
        <dsp:cNvSpPr/>
      </dsp:nvSpPr>
      <dsp:spPr>
        <a:xfrm>
          <a:off x="4325172" y="349262"/>
          <a:ext cx="3088264" cy="64220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нормальной длины </a:t>
          </a:r>
          <a:endParaRPr lang="ru-RU" sz="2400" b="1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3982" y="368072"/>
        <a:ext cx="3050644" cy="604584"/>
      </dsp:txXfrm>
    </dsp:sp>
    <dsp:sp modelId="{C0789768-795F-4CCA-84C3-E8BB1314AB39}">
      <dsp:nvSpPr>
        <dsp:cNvPr id="0" name=""/>
        <dsp:cNvSpPr/>
      </dsp:nvSpPr>
      <dsp:spPr>
        <a:xfrm rot="1167283">
          <a:off x="3050815" y="1262979"/>
          <a:ext cx="1311805" cy="125507"/>
        </a:xfrm>
        <a:custGeom>
          <a:avLst/>
          <a:gdLst/>
          <a:ahLst/>
          <a:cxnLst/>
          <a:rect l="0" t="0" r="0" b="0"/>
          <a:pathLst>
            <a:path>
              <a:moveTo>
                <a:pt x="0" y="62753"/>
              </a:moveTo>
              <a:lnTo>
                <a:pt x="1311805" y="62753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  <a:tailEnd type="triangle" w="lg" len="lg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3923" y="1292937"/>
        <a:ext cx="65590" cy="65590"/>
      </dsp:txXfrm>
    </dsp:sp>
    <dsp:sp modelId="{D2D158F7-D429-4EC5-A7DC-607BD74646D3}">
      <dsp:nvSpPr>
        <dsp:cNvPr id="0" name=""/>
        <dsp:cNvSpPr/>
      </dsp:nvSpPr>
      <dsp:spPr>
        <a:xfrm>
          <a:off x="4325172" y="1223086"/>
          <a:ext cx="3088264" cy="64220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укороченные</a:t>
          </a:r>
          <a:endParaRPr lang="ru-RU" sz="2400" b="1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3982" y="1241896"/>
        <a:ext cx="3050644" cy="604584"/>
      </dsp:txXfrm>
    </dsp:sp>
    <dsp:sp modelId="{D18A588C-F7F5-42D7-98EF-74A401CBED1F}">
      <dsp:nvSpPr>
        <dsp:cNvPr id="0" name=""/>
        <dsp:cNvSpPr/>
      </dsp:nvSpPr>
      <dsp:spPr>
        <a:xfrm>
          <a:off x="7413437" y="1481435"/>
          <a:ext cx="1235305" cy="125507"/>
        </a:xfrm>
        <a:custGeom>
          <a:avLst/>
          <a:gdLst/>
          <a:ahLst/>
          <a:cxnLst/>
          <a:rect l="0" t="0" r="0" b="0"/>
          <a:pathLst>
            <a:path>
              <a:moveTo>
                <a:pt x="0" y="62753"/>
              </a:moveTo>
              <a:lnTo>
                <a:pt x="1235305" y="62753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ln>
              <a:solidFill>
                <a:schemeClr val="bg1"/>
              </a:solidFill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00207" y="1513306"/>
        <a:ext cx="61765" cy="61765"/>
      </dsp:txXfrm>
    </dsp:sp>
    <dsp:sp modelId="{E38BF725-62C6-4FEE-BC17-ED90DB577D6B}">
      <dsp:nvSpPr>
        <dsp:cNvPr id="0" name=""/>
        <dsp:cNvSpPr/>
      </dsp:nvSpPr>
      <dsp:spPr>
        <a:xfrm>
          <a:off x="8648743" y="1223086"/>
          <a:ext cx="3088264" cy="64220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/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(для обучения игре)</a:t>
          </a:r>
          <a:endParaRPr lang="ru-RU" sz="2400" b="1" kern="1200" dirty="0">
            <a:solidFill>
              <a:schemeClr val="accent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67553" y="1241896"/>
        <a:ext cx="3050644" cy="604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004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807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990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41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880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550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423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411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613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206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485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653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952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622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412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7974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05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79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481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62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958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98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585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4748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3898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976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8250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410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987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714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6903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7967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3981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909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6217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949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9850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69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373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782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6717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414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152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5308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0757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406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2554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70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2745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06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6607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6953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831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5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4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5" Type="http://schemas.openxmlformats.org/officeDocument/2006/relationships/image" Target="../media/image50.jpe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image" Target="../media/image1.png"/><Relationship Id="rId16" Type="http://schemas.openxmlformats.org/officeDocument/2006/relationships/image" Target="../media/image1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5" Type="http://schemas.openxmlformats.org/officeDocument/2006/relationships/image" Target="../media/image11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Relationship Id="rId14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17" Type="http://schemas.openxmlformats.org/officeDocument/2006/relationships/image" Target="../media/image119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5" Type="http://schemas.openxmlformats.org/officeDocument/2006/relationships/image" Target="../media/image117.png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5.jpeg"/><Relationship Id="rId4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0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13" Type="http://schemas.openxmlformats.org/officeDocument/2006/relationships/image" Target="../media/image160.jpeg"/><Relationship Id="rId18" Type="http://schemas.openxmlformats.org/officeDocument/2006/relationships/image" Target="../media/image165.jpeg"/><Relationship Id="rId26" Type="http://schemas.openxmlformats.org/officeDocument/2006/relationships/image" Target="../media/image173.jpeg"/><Relationship Id="rId3" Type="http://schemas.openxmlformats.org/officeDocument/2006/relationships/image" Target="../media/image1.png"/><Relationship Id="rId21" Type="http://schemas.openxmlformats.org/officeDocument/2006/relationships/image" Target="../media/image168.jpeg"/><Relationship Id="rId7" Type="http://schemas.openxmlformats.org/officeDocument/2006/relationships/image" Target="../media/image154.jpeg"/><Relationship Id="rId12" Type="http://schemas.openxmlformats.org/officeDocument/2006/relationships/image" Target="../media/image159.jpeg"/><Relationship Id="rId17" Type="http://schemas.openxmlformats.org/officeDocument/2006/relationships/image" Target="../media/image164.jpeg"/><Relationship Id="rId25" Type="http://schemas.openxmlformats.org/officeDocument/2006/relationships/image" Target="../media/image172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63.jpeg"/><Relationship Id="rId20" Type="http://schemas.openxmlformats.org/officeDocument/2006/relationships/image" Target="../media/image1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24" Type="http://schemas.openxmlformats.org/officeDocument/2006/relationships/image" Target="../media/image171.jpeg"/><Relationship Id="rId5" Type="http://schemas.openxmlformats.org/officeDocument/2006/relationships/image" Target="../media/image152.jpeg"/><Relationship Id="rId15" Type="http://schemas.openxmlformats.org/officeDocument/2006/relationships/image" Target="../media/image162.jpeg"/><Relationship Id="rId23" Type="http://schemas.openxmlformats.org/officeDocument/2006/relationships/image" Target="../media/image170.jpeg"/><Relationship Id="rId10" Type="http://schemas.openxmlformats.org/officeDocument/2006/relationships/image" Target="../media/image157.jpeg"/><Relationship Id="rId19" Type="http://schemas.openxmlformats.org/officeDocument/2006/relationships/image" Target="../media/image166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Relationship Id="rId14" Type="http://schemas.openxmlformats.org/officeDocument/2006/relationships/image" Target="../media/image161.jpeg"/><Relationship Id="rId22" Type="http://schemas.openxmlformats.org/officeDocument/2006/relationships/image" Target="../media/image169.jpeg"/><Relationship Id="rId27" Type="http://schemas.openxmlformats.org/officeDocument/2006/relationships/image" Target="../media/image17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13" Type="http://schemas.openxmlformats.org/officeDocument/2006/relationships/image" Target="../media/image185.jpeg"/><Relationship Id="rId3" Type="http://schemas.openxmlformats.org/officeDocument/2006/relationships/image" Target="../media/image1.png"/><Relationship Id="rId7" Type="http://schemas.openxmlformats.org/officeDocument/2006/relationships/image" Target="../media/image179.jpeg"/><Relationship Id="rId12" Type="http://schemas.openxmlformats.org/officeDocument/2006/relationships/image" Target="../media/image184.jpe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8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8.jpeg"/><Relationship Id="rId11" Type="http://schemas.openxmlformats.org/officeDocument/2006/relationships/image" Target="../media/image183.jpeg"/><Relationship Id="rId5" Type="http://schemas.openxmlformats.org/officeDocument/2006/relationships/image" Target="../media/image177.jpeg"/><Relationship Id="rId15" Type="http://schemas.openxmlformats.org/officeDocument/2006/relationships/image" Target="../media/image187.jpeg"/><Relationship Id="rId10" Type="http://schemas.openxmlformats.org/officeDocument/2006/relationships/image" Target="../media/image182.jpeg"/><Relationship Id="rId4" Type="http://schemas.openxmlformats.org/officeDocument/2006/relationships/image" Target="../media/image176.png"/><Relationship Id="rId9" Type="http://schemas.openxmlformats.org/officeDocument/2006/relationships/image" Target="../media/image181.jpeg"/><Relationship Id="rId14" Type="http://schemas.openxmlformats.org/officeDocument/2006/relationships/image" Target="../media/image18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.png"/><Relationship Id="rId7" Type="http://schemas.openxmlformats.org/officeDocument/2006/relationships/image" Target="../media/image19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Relationship Id="rId9" Type="http://schemas.openxmlformats.org/officeDocument/2006/relationships/image" Target="../media/image1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13" Type="http://schemas.openxmlformats.org/officeDocument/2006/relationships/image" Target="../media/image208.jpeg"/><Relationship Id="rId18" Type="http://schemas.openxmlformats.org/officeDocument/2006/relationships/image" Target="../media/image213.jpeg"/><Relationship Id="rId3" Type="http://schemas.openxmlformats.org/officeDocument/2006/relationships/image" Target="../media/image1.png"/><Relationship Id="rId21" Type="http://schemas.openxmlformats.org/officeDocument/2006/relationships/image" Target="../media/image216.jpeg"/><Relationship Id="rId7" Type="http://schemas.openxmlformats.org/officeDocument/2006/relationships/image" Target="../media/image202.jpeg"/><Relationship Id="rId12" Type="http://schemas.openxmlformats.org/officeDocument/2006/relationships/image" Target="../media/image207.jpeg"/><Relationship Id="rId17" Type="http://schemas.openxmlformats.org/officeDocument/2006/relationships/image" Target="../media/image212.jpe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11.jpeg"/><Relationship Id="rId20" Type="http://schemas.openxmlformats.org/officeDocument/2006/relationships/image" Target="../media/image2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jpeg"/><Relationship Id="rId11" Type="http://schemas.openxmlformats.org/officeDocument/2006/relationships/image" Target="../media/image206.jpeg"/><Relationship Id="rId5" Type="http://schemas.openxmlformats.org/officeDocument/2006/relationships/image" Target="../media/image200.jpeg"/><Relationship Id="rId15" Type="http://schemas.openxmlformats.org/officeDocument/2006/relationships/image" Target="../media/image210.jpeg"/><Relationship Id="rId10" Type="http://schemas.openxmlformats.org/officeDocument/2006/relationships/image" Target="../media/image205.jpeg"/><Relationship Id="rId19" Type="http://schemas.openxmlformats.org/officeDocument/2006/relationships/image" Target="../media/image214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Relationship Id="rId14" Type="http://schemas.openxmlformats.org/officeDocument/2006/relationships/image" Target="../media/image209.jpeg"/><Relationship Id="rId22" Type="http://schemas.openxmlformats.org/officeDocument/2006/relationships/image" Target="../media/image2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13" Type="http://schemas.openxmlformats.org/officeDocument/2006/relationships/image" Target="../media/image227.jpeg"/><Relationship Id="rId3" Type="http://schemas.openxmlformats.org/officeDocument/2006/relationships/image" Target="../media/image1.png"/><Relationship Id="rId7" Type="http://schemas.openxmlformats.org/officeDocument/2006/relationships/image" Target="../media/image221.jpeg"/><Relationship Id="rId12" Type="http://schemas.openxmlformats.org/officeDocument/2006/relationships/image" Target="../media/image2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0.jpeg"/><Relationship Id="rId11" Type="http://schemas.openxmlformats.org/officeDocument/2006/relationships/image" Target="../media/image225.jpeg"/><Relationship Id="rId5" Type="http://schemas.openxmlformats.org/officeDocument/2006/relationships/image" Target="../media/image219.jpeg"/><Relationship Id="rId10" Type="http://schemas.openxmlformats.org/officeDocument/2006/relationships/image" Target="../media/image224.jpeg"/><Relationship Id="rId4" Type="http://schemas.openxmlformats.org/officeDocument/2006/relationships/image" Target="../media/image218.jpeg"/><Relationship Id="rId9" Type="http://schemas.openxmlformats.org/officeDocument/2006/relationships/image" Target="../media/image223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13" Type="http://schemas.openxmlformats.org/officeDocument/2006/relationships/image" Target="../media/image237.jpeg"/><Relationship Id="rId3" Type="http://schemas.openxmlformats.org/officeDocument/2006/relationships/image" Target="../media/image1.png"/><Relationship Id="rId7" Type="http://schemas.openxmlformats.org/officeDocument/2006/relationships/image" Target="../media/image231.jpeg"/><Relationship Id="rId12" Type="http://schemas.openxmlformats.org/officeDocument/2006/relationships/image" Target="../media/image2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0.jpeg"/><Relationship Id="rId11" Type="http://schemas.openxmlformats.org/officeDocument/2006/relationships/image" Target="../media/image235.jpeg"/><Relationship Id="rId5" Type="http://schemas.openxmlformats.org/officeDocument/2006/relationships/image" Target="../media/image229.jpeg"/><Relationship Id="rId10" Type="http://schemas.openxmlformats.org/officeDocument/2006/relationships/image" Target="../media/image234.png"/><Relationship Id="rId4" Type="http://schemas.openxmlformats.org/officeDocument/2006/relationships/image" Target="../media/image228.jpeg"/><Relationship Id="rId9" Type="http://schemas.openxmlformats.org/officeDocument/2006/relationships/image" Target="../media/image233.jpeg"/><Relationship Id="rId14" Type="http://schemas.openxmlformats.org/officeDocument/2006/relationships/image" Target="../media/image23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9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13" Type="http://schemas.openxmlformats.org/officeDocument/2006/relationships/image" Target="../media/image249.jpeg"/><Relationship Id="rId3" Type="http://schemas.openxmlformats.org/officeDocument/2006/relationships/image" Target="../media/image1.png"/><Relationship Id="rId7" Type="http://schemas.openxmlformats.org/officeDocument/2006/relationships/image" Target="../media/image243.jpeg"/><Relationship Id="rId12" Type="http://schemas.openxmlformats.org/officeDocument/2006/relationships/image" Target="../media/image2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2.jpeg"/><Relationship Id="rId11" Type="http://schemas.openxmlformats.org/officeDocument/2006/relationships/image" Target="../media/image247.jpeg"/><Relationship Id="rId5" Type="http://schemas.openxmlformats.org/officeDocument/2006/relationships/image" Target="../media/image241.jpeg"/><Relationship Id="rId10" Type="http://schemas.openxmlformats.org/officeDocument/2006/relationships/image" Target="../media/image246.jpeg"/><Relationship Id="rId4" Type="http://schemas.openxmlformats.org/officeDocument/2006/relationships/image" Target="../media/image240.jpeg"/><Relationship Id="rId9" Type="http://schemas.openxmlformats.org/officeDocument/2006/relationships/image" Target="../media/image24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0.jpe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openxmlformats.org/officeDocument/2006/relationships/image" Target="../media/image255.jpeg"/><Relationship Id="rId18" Type="http://schemas.openxmlformats.org/officeDocument/2006/relationships/image" Target="../media/image260.jpeg"/><Relationship Id="rId3" Type="http://schemas.openxmlformats.org/officeDocument/2006/relationships/image" Target="../media/image1.png"/><Relationship Id="rId21" Type="http://schemas.openxmlformats.org/officeDocument/2006/relationships/image" Target="../media/image263.jpeg"/><Relationship Id="rId7" Type="http://schemas.openxmlformats.org/officeDocument/2006/relationships/diagramColors" Target="../diagrams/colors10.xml"/><Relationship Id="rId12" Type="http://schemas.openxmlformats.org/officeDocument/2006/relationships/image" Target="../media/image254.jpeg"/><Relationship Id="rId17" Type="http://schemas.openxmlformats.org/officeDocument/2006/relationships/image" Target="../media/image259.jpe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58.jpeg"/><Relationship Id="rId20" Type="http://schemas.openxmlformats.org/officeDocument/2006/relationships/image" Target="../media/image262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253.jpeg"/><Relationship Id="rId24" Type="http://schemas.openxmlformats.org/officeDocument/2006/relationships/image" Target="../media/image266.jpeg"/><Relationship Id="rId5" Type="http://schemas.openxmlformats.org/officeDocument/2006/relationships/diagramLayout" Target="../diagrams/layout10.xml"/><Relationship Id="rId15" Type="http://schemas.openxmlformats.org/officeDocument/2006/relationships/image" Target="../media/image257.jpeg"/><Relationship Id="rId23" Type="http://schemas.openxmlformats.org/officeDocument/2006/relationships/image" Target="../media/image265.jpeg"/><Relationship Id="rId10" Type="http://schemas.openxmlformats.org/officeDocument/2006/relationships/image" Target="../media/image252.jpeg"/><Relationship Id="rId19" Type="http://schemas.openxmlformats.org/officeDocument/2006/relationships/image" Target="../media/image261.jpeg"/><Relationship Id="rId4" Type="http://schemas.openxmlformats.org/officeDocument/2006/relationships/diagramData" Target="../diagrams/data10.xml"/><Relationship Id="rId9" Type="http://schemas.openxmlformats.org/officeDocument/2006/relationships/image" Target="../media/image251.jpeg"/><Relationship Id="rId14" Type="http://schemas.openxmlformats.org/officeDocument/2006/relationships/image" Target="../media/image256.jpeg"/><Relationship Id="rId22" Type="http://schemas.openxmlformats.org/officeDocument/2006/relationships/image" Target="../media/image26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jpeg"/><Relationship Id="rId13" Type="http://schemas.openxmlformats.org/officeDocument/2006/relationships/image" Target="../media/image277.jpeg"/><Relationship Id="rId18" Type="http://schemas.openxmlformats.org/officeDocument/2006/relationships/image" Target="../media/image282.jpeg"/><Relationship Id="rId26" Type="http://schemas.openxmlformats.org/officeDocument/2006/relationships/image" Target="../media/image290.jpeg"/><Relationship Id="rId3" Type="http://schemas.openxmlformats.org/officeDocument/2006/relationships/image" Target="../media/image1.png"/><Relationship Id="rId21" Type="http://schemas.openxmlformats.org/officeDocument/2006/relationships/image" Target="../media/image285.jpeg"/><Relationship Id="rId7" Type="http://schemas.openxmlformats.org/officeDocument/2006/relationships/image" Target="../media/image271.jpeg"/><Relationship Id="rId12" Type="http://schemas.openxmlformats.org/officeDocument/2006/relationships/image" Target="../media/image276.jpeg"/><Relationship Id="rId17" Type="http://schemas.openxmlformats.org/officeDocument/2006/relationships/image" Target="../media/image281.jpeg"/><Relationship Id="rId25" Type="http://schemas.openxmlformats.org/officeDocument/2006/relationships/image" Target="../media/image289.jpe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80.jpeg"/><Relationship Id="rId20" Type="http://schemas.openxmlformats.org/officeDocument/2006/relationships/image" Target="../media/image284.jpeg"/><Relationship Id="rId29" Type="http://schemas.openxmlformats.org/officeDocument/2006/relationships/image" Target="../media/image29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.jpeg"/><Relationship Id="rId11" Type="http://schemas.openxmlformats.org/officeDocument/2006/relationships/image" Target="../media/image275.jpeg"/><Relationship Id="rId24" Type="http://schemas.openxmlformats.org/officeDocument/2006/relationships/image" Target="../media/image288.jpeg"/><Relationship Id="rId5" Type="http://schemas.openxmlformats.org/officeDocument/2006/relationships/image" Target="../media/image269.jpeg"/><Relationship Id="rId15" Type="http://schemas.openxmlformats.org/officeDocument/2006/relationships/image" Target="../media/image279.jpeg"/><Relationship Id="rId23" Type="http://schemas.openxmlformats.org/officeDocument/2006/relationships/image" Target="../media/image287.jpeg"/><Relationship Id="rId28" Type="http://schemas.openxmlformats.org/officeDocument/2006/relationships/image" Target="../media/image292.jpeg"/><Relationship Id="rId10" Type="http://schemas.openxmlformats.org/officeDocument/2006/relationships/image" Target="../media/image274.jpeg"/><Relationship Id="rId19" Type="http://schemas.openxmlformats.org/officeDocument/2006/relationships/image" Target="../media/image283.jpeg"/><Relationship Id="rId31" Type="http://schemas.openxmlformats.org/officeDocument/2006/relationships/image" Target="../media/image295.jpeg"/><Relationship Id="rId4" Type="http://schemas.openxmlformats.org/officeDocument/2006/relationships/image" Target="../media/image268.jpeg"/><Relationship Id="rId9" Type="http://schemas.openxmlformats.org/officeDocument/2006/relationships/image" Target="../media/image273.jpeg"/><Relationship Id="rId14" Type="http://schemas.openxmlformats.org/officeDocument/2006/relationships/image" Target="../media/image278.jpeg"/><Relationship Id="rId22" Type="http://schemas.openxmlformats.org/officeDocument/2006/relationships/image" Target="../media/image286.jpeg"/><Relationship Id="rId27" Type="http://schemas.openxmlformats.org/officeDocument/2006/relationships/image" Target="../media/image291.jpeg"/><Relationship Id="rId30" Type="http://schemas.openxmlformats.org/officeDocument/2006/relationships/image" Target="../media/image29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jpeg"/><Relationship Id="rId13" Type="http://schemas.openxmlformats.org/officeDocument/2006/relationships/image" Target="../media/image306.jpeg"/><Relationship Id="rId3" Type="http://schemas.openxmlformats.org/officeDocument/2006/relationships/image" Target="../media/image1.png"/><Relationship Id="rId7" Type="http://schemas.openxmlformats.org/officeDocument/2006/relationships/image" Target="../media/image300.jpeg"/><Relationship Id="rId12" Type="http://schemas.openxmlformats.org/officeDocument/2006/relationships/image" Target="../media/image30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9.jpeg"/><Relationship Id="rId11" Type="http://schemas.openxmlformats.org/officeDocument/2006/relationships/image" Target="../media/image304.gif"/><Relationship Id="rId5" Type="http://schemas.openxmlformats.org/officeDocument/2006/relationships/image" Target="../media/image298.jpeg"/><Relationship Id="rId10" Type="http://schemas.openxmlformats.org/officeDocument/2006/relationships/image" Target="../media/image303.gif"/><Relationship Id="rId4" Type="http://schemas.openxmlformats.org/officeDocument/2006/relationships/image" Target="../media/image297.jpeg"/><Relationship Id="rId9" Type="http://schemas.openxmlformats.org/officeDocument/2006/relationships/image" Target="../media/image302.jpeg"/><Relationship Id="rId14" Type="http://schemas.openxmlformats.org/officeDocument/2006/relationships/image" Target="../media/image30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jpeg"/><Relationship Id="rId13" Type="http://schemas.openxmlformats.org/officeDocument/2006/relationships/image" Target="../media/image317.jpeg"/><Relationship Id="rId18" Type="http://schemas.openxmlformats.org/officeDocument/2006/relationships/image" Target="../media/image322.jpeg"/><Relationship Id="rId3" Type="http://schemas.openxmlformats.org/officeDocument/2006/relationships/image" Target="../media/image1.png"/><Relationship Id="rId21" Type="http://schemas.openxmlformats.org/officeDocument/2006/relationships/image" Target="../media/image325.jpeg"/><Relationship Id="rId7" Type="http://schemas.openxmlformats.org/officeDocument/2006/relationships/image" Target="../media/image311.jpeg"/><Relationship Id="rId12" Type="http://schemas.openxmlformats.org/officeDocument/2006/relationships/image" Target="../media/image316.jpeg"/><Relationship Id="rId17" Type="http://schemas.openxmlformats.org/officeDocument/2006/relationships/image" Target="../media/image321.jpe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320.jpeg"/><Relationship Id="rId20" Type="http://schemas.openxmlformats.org/officeDocument/2006/relationships/image" Target="../media/image3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0.jpeg"/><Relationship Id="rId11" Type="http://schemas.openxmlformats.org/officeDocument/2006/relationships/image" Target="../media/image315.jpeg"/><Relationship Id="rId5" Type="http://schemas.openxmlformats.org/officeDocument/2006/relationships/image" Target="../media/image309.jpeg"/><Relationship Id="rId15" Type="http://schemas.openxmlformats.org/officeDocument/2006/relationships/image" Target="../media/image319.jpeg"/><Relationship Id="rId10" Type="http://schemas.openxmlformats.org/officeDocument/2006/relationships/image" Target="../media/image314.jpeg"/><Relationship Id="rId19" Type="http://schemas.openxmlformats.org/officeDocument/2006/relationships/image" Target="../media/image323.jpeg"/><Relationship Id="rId4" Type="http://schemas.openxmlformats.org/officeDocument/2006/relationships/image" Target="../media/image308.jpeg"/><Relationship Id="rId9" Type="http://schemas.openxmlformats.org/officeDocument/2006/relationships/image" Target="../media/image313.jpeg"/><Relationship Id="rId14" Type="http://schemas.openxmlformats.org/officeDocument/2006/relationships/image" Target="../media/image31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6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jpeg"/><Relationship Id="rId3" Type="http://schemas.openxmlformats.org/officeDocument/2006/relationships/image" Target="../media/image1.png"/><Relationship Id="rId7" Type="http://schemas.openxmlformats.org/officeDocument/2006/relationships/image" Target="../media/image33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9.jpeg"/><Relationship Id="rId5" Type="http://schemas.openxmlformats.org/officeDocument/2006/relationships/image" Target="../media/image328.jpeg"/><Relationship Id="rId4" Type="http://schemas.openxmlformats.org/officeDocument/2006/relationships/image" Target="../media/image32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4.jpeg"/><Relationship Id="rId5" Type="http://schemas.openxmlformats.org/officeDocument/2006/relationships/image" Target="../media/image333.jpeg"/><Relationship Id="rId4" Type="http://schemas.openxmlformats.org/officeDocument/2006/relationships/image" Target="../media/image33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7.jpeg"/><Relationship Id="rId5" Type="http://schemas.openxmlformats.org/officeDocument/2006/relationships/image" Target="../media/image336.jpeg"/><Relationship Id="rId4" Type="http://schemas.openxmlformats.org/officeDocument/2006/relationships/image" Target="../media/image33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jpeg"/><Relationship Id="rId13" Type="http://schemas.openxmlformats.org/officeDocument/2006/relationships/image" Target="../media/image348.jpeg"/><Relationship Id="rId18" Type="http://schemas.openxmlformats.org/officeDocument/2006/relationships/image" Target="../media/image353.jpeg"/><Relationship Id="rId26" Type="http://schemas.openxmlformats.org/officeDocument/2006/relationships/image" Target="../media/image361.jpeg"/><Relationship Id="rId3" Type="http://schemas.openxmlformats.org/officeDocument/2006/relationships/image" Target="../media/image1.png"/><Relationship Id="rId21" Type="http://schemas.openxmlformats.org/officeDocument/2006/relationships/image" Target="../media/image356.jpeg"/><Relationship Id="rId7" Type="http://schemas.openxmlformats.org/officeDocument/2006/relationships/image" Target="../media/image342.jpeg"/><Relationship Id="rId12" Type="http://schemas.openxmlformats.org/officeDocument/2006/relationships/image" Target="../media/image347.jpeg"/><Relationship Id="rId17" Type="http://schemas.openxmlformats.org/officeDocument/2006/relationships/image" Target="../media/image352.jpeg"/><Relationship Id="rId25" Type="http://schemas.openxmlformats.org/officeDocument/2006/relationships/image" Target="../media/image360.jpe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351.jpeg"/><Relationship Id="rId20" Type="http://schemas.openxmlformats.org/officeDocument/2006/relationships/image" Target="../media/image3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1.jpeg"/><Relationship Id="rId11" Type="http://schemas.openxmlformats.org/officeDocument/2006/relationships/image" Target="../media/image346.jpeg"/><Relationship Id="rId24" Type="http://schemas.openxmlformats.org/officeDocument/2006/relationships/image" Target="../media/image359.jpeg"/><Relationship Id="rId5" Type="http://schemas.openxmlformats.org/officeDocument/2006/relationships/image" Target="../media/image340.jpeg"/><Relationship Id="rId15" Type="http://schemas.openxmlformats.org/officeDocument/2006/relationships/image" Target="../media/image350.jpeg"/><Relationship Id="rId23" Type="http://schemas.openxmlformats.org/officeDocument/2006/relationships/image" Target="../media/image358.jpeg"/><Relationship Id="rId10" Type="http://schemas.openxmlformats.org/officeDocument/2006/relationships/image" Target="../media/image345.jpeg"/><Relationship Id="rId19" Type="http://schemas.openxmlformats.org/officeDocument/2006/relationships/image" Target="../media/image354.jpeg"/><Relationship Id="rId4" Type="http://schemas.openxmlformats.org/officeDocument/2006/relationships/image" Target="../media/image339.jpeg"/><Relationship Id="rId9" Type="http://schemas.openxmlformats.org/officeDocument/2006/relationships/image" Target="../media/image344.png"/><Relationship Id="rId14" Type="http://schemas.openxmlformats.org/officeDocument/2006/relationships/image" Target="../media/image349.jpeg"/><Relationship Id="rId22" Type="http://schemas.openxmlformats.org/officeDocument/2006/relationships/image" Target="../media/image357.jpeg"/><Relationship Id="rId27" Type="http://schemas.openxmlformats.org/officeDocument/2006/relationships/image" Target="../media/image362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jpeg"/><Relationship Id="rId13" Type="http://schemas.openxmlformats.org/officeDocument/2006/relationships/image" Target="../media/image372.jpeg"/><Relationship Id="rId3" Type="http://schemas.openxmlformats.org/officeDocument/2006/relationships/image" Target="../media/image1.png"/><Relationship Id="rId7" Type="http://schemas.openxmlformats.org/officeDocument/2006/relationships/image" Target="../media/image366.jpeg"/><Relationship Id="rId12" Type="http://schemas.openxmlformats.org/officeDocument/2006/relationships/image" Target="../media/image371.jpe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3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5.jpeg"/><Relationship Id="rId11" Type="http://schemas.openxmlformats.org/officeDocument/2006/relationships/image" Target="../media/image370.png"/><Relationship Id="rId5" Type="http://schemas.openxmlformats.org/officeDocument/2006/relationships/image" Target="../media/image364.jpeg"/><Relationship Id="rId15" Type="http://schemas.openxmlformats.org/officeDocument/2006/relationships/image" Target="../media/image374.jpeg"/><Relationship Id="rId10" Type="http://schemas.openxmlformats.org/officeDocument/2006/relationships/image" Target="../media/image369.jpeg"/><Relationship Id="rId4" Type="http://schemas.openxmlformats.org/officeDocument/2006/relationships/image" Target="../media/image363.jpeg"/><Relationship Id="rId9" Type="http://schemas.openxmlformats.org/officeDocument/2006/relationships/image" Target="../media/image368.jpeg"/><Relationship Id="rId14" Type="http://schemas.openxmlformats.org/officeDocument/2006/relationships/image" Target="../media/image37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1.jpeg"/><Relationship Id="rId5" Type="http://schemas.openxmlformats.org/officeDocument/2006/relationships/image" Target="../media/image380.jpeg"/><Relationship Id="rId4" Type="http://schemas.openxmlformats.org/officeDocument/2006/relationships/image" Target="../media/image37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6.jpeg"/><Relationship Id="rId5" Type="http://schemas.openxmlformats.org/officeDocument/2006/relationships/image" Target="../media/image385.jpeg"/><Relationship Id="rId4" Type="http://schemas.openxmlformats.org/officeDocument/2006/relationships/image" Target="../media/image38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26" Type="http://schemas.openxmlformats.org/officeDocument/2006/relationships/image" Target="../media/image29.jpeg"/><Relationship Id="rId3" Type="http://schemas.openxmlformats.org/officeDocument/2006/relationships/image" Target="../media/image7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5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1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eg"/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19. Спортивные товары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803591758"/>
              </p:ext>
            </p:extLst>
          </p:nvPr>
        </p:nvGraphicFramePr>
        <p:xfrm>
          <a:off x="628498" y="70505"/>
          <a:ext cx="11070016" cy="3741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62857" y="3606044"/>
            <a:ext cx="1133565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типу колодки и весового прогиба</a:t>
            </a:r>
          </a:p>
          <a:p>
            <a:pPr algn="ctr" eaLnBrk="1" hangingPunct="1"/>
            <a:r>
              <a:rPr lang="ru-RU" alt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профессиональные лыжи бывают: </a:t>
            </a:r>
          </a:p>
          <a:p>
            <a:pPr eaLnBrk="1" hangingPunct="1"/>
            <a:endParaRPr lang="ru-RU" altLang="ru-RU" sz="1200" b="1" u="sng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400" i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ориентированные:</a:t>
            </a:r>
          </a:p>
          <a:p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мягкий сухой снег (</a:t>
            </a:r>
            <a:r>
              <a:rPr lang="ru-RU" alt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soft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– </a:t>
            </a:r>
            <a:r>
              <a:rPr lang="ru-RU" altLang="ru-RU" sz="2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мягкие лыжи с длинной колодкой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плюс и жесткую лыжню (</a:t>
            </a:r>
            <a:r>
              <a:rPr lang="ru-RU" alt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hard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– </a:t>
            </a:r>
            <a:r>
              <a:rPr lang="ru-RU" altLang="ru-RU" sz="2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жёсткие лыжи с короткой колодкой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переходную погоду (</a:t>
            </a:r>
            <a:r>
              <a:rPr lang="ru-RU" altLang="ru-RU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medium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– </a:t>
            </a:r>
            <a:r>
              <a:rPr lang="ru-RU" altLang="ru-RU" sz="2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среднее между вышеописанными типами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81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40369191"/>
              </p:ext>
            </p:extLst>
          </p:nvPr>
        </p:nvGraphicFramePr>
        <p:xfrm>
          <a:off x="1738313" y="214290"/>
          <a:ext cx="8900657" cy="2122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83029" y="2370564"/>
            <a:ext cx="116259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Классические лыжи прямые, а </a:t>
            </a:r>
            <a:r>
              <a:rPr lang="ru-RU" alt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карвинговые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сужаются к центру и расширяются к концам лыжи. Эти лыжи удобны для новичков, так как более устойчивы.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962715195"/>
              </p:ext>
            </p:extLst>
          </p:nvPr>
        </p:nvGraphicFramePr>
        <p:xfrm>
          <a:off x="2856795" y="3253522"/>
          <a:ext cx="7072330" cy="2364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Прямоугольник 5"/>
          <p:cNvSpPr>
            <a:spLocks noChangeArrowheads="1"/>
          </p:cNvSpPr>
          <p:nvPr/>
        </p:nvSpPr>
        <p:spPr bwMode="auto">
          <a:xfrm>
            <a:off x="170771" y="5617710"/>
            <a:ext cx="119211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лыжи прочнее, долговечнее – не расслаиваются и не намокают, но при этом легче, скоростнее. </a:t>
            </a:r>
          </a:p>
        </p:txBody>
      </p:sp>
    </p:spTree>
    <p:extLst>
      <p:ext uri="{BB962C8B-B14F-4D97-AF65-F5344CB8AC3E}">
        <p14:creationId xmlns:p14="http://schemas.microsoft.com/office/powerpoint/2010/main" val="244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/>
      <p:bldGraphic spid="10" grpId="0">
        <p:bldAsOne/>
      </p:bldGraphic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70505"/>
            <a:ext cx="65894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ПАЛКИ ЛЫЖНЫЕ</a:t>
            </a:r>
          </a:p>
        </p:txBody>
      </p:sp>
      <p:pic>
        <p:nvPicPr>
          <p:cNvPr id="13" name="Picture 2" descr="D:\Мои документы\Работа\Лекции и раздаточные\Товароведение\Культтовары\Спортивные товары\фото\зима\пал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7" y="1044475"/>
            <a:ext cx="5341836" cy="40166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251053" y="1208543"/>
            <a:ext cx="379843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Палка состоит из древка, ручки, петли для руки, лапки и наконечника.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5702175" y="993835"/>
            <a:ext cx="62721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Древко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быть изготовлено из алюминиевого сплава, карбона или стеклопластика; по форме цилиндрическое или зауженное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книзу.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121557" y="5745421"/>
            <a:ext cx="118527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лыжных палок</a:t>
            </a:r>
            <a:r>
              <a:rPr lang="ru-RU" alt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определяется следующим образом: для катания «классическим» стилем – это рост человека минус 25-30 см, а «коньковым» – минус 15-20 см.</a:t>
            </a:r>
          </a:p>
        </p:txBody>
      </p:sp>
      <p:sp>
        <p:nvSpPr>
          <p:cNvPr id="17" name="Прямоугольник 4"/>
          <p:cNvSpPr>
            <a:spLocks noChangeArrowheads="1"/>
          </p:cNvSpPr>
          <p:nvPr/>
        </p:nvSpPr>
        <p:spPr bwMode="auto">
          <a:xfrm>
            <a:off x="5702175" y="4729758"/>
            <a:ext cx="627211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Ручки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быть пробковыми, пластиковыми, кожаными и т.д. Ручка может быть анатомической формы, т.е. с выемками под пальцы. </a:t>
            </a:r>
          </a:p>
        </p:txBody>
      </p:sp>
      <p:sp>
        <p:nvSpPr>
          <p:cNvPr id="18" name="Прямоугольник 5"/>
          <p:cNvSpPr>
            <a:spLocks noChangeArrowheads="1"/>
          </p:cNvSpPr>
          <p:nvPr/>
        </p:nvSpPr>
        <p:spPr bwMode="auto">
          <a:xfrm>
            <a:off x="5702175" y="2045456"/>
            <a:ext cx="62721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Петли для руки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(темляки) изготавливают из кожи либо синтетической ткани. Иногда они бывают с пряжкой для подгонки под руку спортсмена.</a:t>
            </a:r>
          </a:p>
        </p:txBody>
      </p:sp>
      <p:sp>
        <p:nvSpPr>
          <p:cNvPr id="19" name="Прямоугольник 6"/>
          <p:cNvSpPr>
            <a:spLocks noChangeArrowheads="1"/>
          </p:cNvSpPr>
          <p:nvPr/>
        </p:nvSpPr>
        <p:spPr bwMode="auto">
          <a:xfrm>
            <a:off x="5702174" y="3105220"/>
            <a:ext cx="627211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Лапка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(опорное кольцо) – это кольцо, надеваемое на нижнюю часть древка (5-7 см от окончания наконечника) для того, чтобы лыжа не проваливалась в снег. Обычно их делают из пластика, но бывают и кожаные, и деревянные.</a:t>
            </a:r>
          </a:p>
        </p:txBody>
      </p:sp>
    </p:spTree>
    <p:extLst>
      <p:ext uri="{BB962C8B-B14F-4D97-AF65-F5344CB8AC3E}">
        <p14:creationId xmlns:p14="http://schemas.microsoft.com/office/powerpoint/2010/main" val="22066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70505"/>
            <a:ext cx="84473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ЛЫЖНЫЕ КРЕПЛЕНИЯ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0270381"/>
              </p:ext>
            </p:extLst>
          </p:nvPr>
        </p:nvGraphicFramePr>
        <p:xfrm>
          <a:off x="432217" y="1337809"/>
          <a:ext cx="7397509" cy="2479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5" descr="D:\Мои документы\Работа\Лекции и раздаточные\Товароведение\Культтовары\Спортивные товары\фото\зима\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140" y="1325800"/>
            <a:ext cx="3541483" cy="24930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4172" y="993835"/>
            <a:ext cx="11800112" cy="5395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499" y="1292661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73826" y="993835"/>
            <a:ext cx="9100457" cy="53952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2500" y="1817702"/>
            <a:ext cx="2668829" cy="754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Крепления 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беговых лыж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41257" y="993837"/>
            <a:ext cx="6633027" cy="41297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33484" y="1100017"/>
            <a:ext cx="2075546" cy="5619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Передние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5457371" y="1100017"/>
            <a:ext cx="63522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Передние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устаревшие крепления, теперь мало пользующиеся спросом, несмотря на дешевизну.</a:t>
            </a:r>
          </a:p>
        </p:txBody>
      </p:sp>
      <p:pic>
        <p:nvPicPr>
          <p:cNvPr id="19" name="Picture 2" descr="D:\Мои документы\Работа\Лекции и раздаточные\Товароведение\Культтовары\Спортивные товары\фото\зима\лыж креп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125" y="2475683"/>
            <a:ext cx="2431519" cy="243151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Мои документы\Работа\Лекции и раздаточные\Товароведение\Культтовары\Спортивные товары\фото\зима\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47" y="2475684"/>
            <a:ext cx="3684119" cy="243151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341257" y="993837"/>
            <a:ext cx="6633027" cy="41297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33484" y="1738477"/>
            <a:ext cx="2075546" cy="5619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«рельсами»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D:\Мои документы\Работа\Лекции и раздаточные\Товароведение\Культтовары\Спортивные товары\фото\зима\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371" y="1186155"/>
            <a:ext cx="3176126" cy="204569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481643" y="3352930"/>
            <a:ext cx="6352253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9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altLang="ru-RU" sz="19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конькового хода требуется большая жёсткость, для классического – меньшая. Варианты цветов креплений: белый – для наиболее жёсткого стиля, зелёный – для катания помягче, чёрный – стандартные «резинки» и красный – мягкие.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761623" y="1157963"/>
            <a:ext cx="3048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i="1" u="sng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Крепления с «рельсами»</a:t>
            </a: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имеют две полосы для крепления. В передней части креплений есть резиновые упоры, по цвету которых легко можно определить жёсткость. 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341257" y="993837"/>
            <a:ext cx="6633027" cy="41297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033484" y="2368775"/>
            <a:ext cx="2075546" cy="5619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«желобом»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D:\Мои документы\Работа\Лекции и раздаточные\Товароведение\Культтовары\Спортивные товары\фото\зима\1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371" y="1157963"/>
            <a:ext cx="2619842" cy="281895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8185810" y="1410705"/>
            <a:ext cx="35657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Крепления с «желобом»</a:t>
            </a:r>
            <a:r>
              <a:rPr lang="ru-RU" alt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отличаются тем, что скоба ботинка закрепляется сразу в его носке.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457370" y="4023359"/>
            <a:ext cx="637652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9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 резиновых упоров обозначает жесткость:</a:t>
            </a:r>
          </a:p>
          <a:p>
            <a:pPr algn="just"/>
            <a:r>
              <a:rPr lang="ru-RU" altLang="ru-RU" sz="19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жёлтые (с цифрой 85) – для классики</a:t>
            </a:r>
            <a:r>
              <a:rPr lang="ru-RU" altLang="ru-RU" sz="19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красные </a:t>
            </a:r>
            <a:r>
              <a:rPr lang="ru-RU" altLang="ru-RU" sz="19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(115) – для </a:t>
            </a:r>
            <a:r>
              <a:rPr lang="ru-RU" altLang="ru-RU" sz="19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конька, розово-сиреневые </a:t>
            </a:r>
            <a:r>
              <a:rPr lang="ru-RU" altLang="ru-RU" sz="19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(95)  – универсальные. 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984936" y="5133535"/>
            <a:ext cx="8940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Крепления бывают двух видов: </a:t>
            </a:r>
          </a:p>
          <a:p>
            <a:pPr marL="2779713" indent="-2779713" eaLnBrk="0" hangingPunct="0">
              <a:defRPr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автоматические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сами защелкиваются, когда скоба вставляется в паз</a:t>
            </a:r>
          </a:p>
          <a:p>
            <a:pPr eaLnBrk="0" hangingPunct="0">
              <a:defRPr/>
            </a:pP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механические 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  крепёж закрывается вручную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873827" y="993833"/>
            <a:ext cx="9100457" cy="53952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2499" y="2759209"/>
            <a:ext cx="2668829" cy="754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Горнолыжные крепления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8" descr="http://www.sjezdovelyze24.cz/wp-content/gallery/sjezdove-lyz/sjezdove-lyze-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84" y="1157963"/>
            <a:ext cx="7169344" cy="506158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5752220" y="1151919"/>
            <a:ext cx="5999346" cy="200054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способу застегивания : </a:t>
            </a:r>
          </a:p>
          <a:p>
            <a:pPr algn="just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застегивающиеся вручную;</a:t>
            </a:r>
          </a:p>
          <a:p>
            <a:pPr algn="just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полуавтомат – они выставляются вручную, а затем защёлкиваются при нажатии ногой;</a:t>
            </a:r>
          </a:p>
          <a:p>
            <a:pPr algn="just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автомат – крепления защёлкиваются сами при нажатии; </a:t>
            </a:r>
          </a:p>
        </p:txBody>
      </p:sp>
    </p:spTree>
    <p:extLst>
      <p:ext uri="{BB962C8B-B14F-4D97-AF65-F5344CB8AC3E}">
        <p14:creationId xmlns:p14="http://schemas.microsoft.com/office/powerpoint/2010/main" val="7423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  <p:bldP spid="6" grpId="0" animBg="1"/>
      <p:bldP spid="8" grpId="0"/>
      <p:bldP spid="9" grpId="0" animBg="1"/>
      <p:bldP spid="10" grpId="0" animBg="1"/>
      <p:bldP spid="16" grpId="0" animBg="1"/>
      <p:bldP spid="17" grpId="0" animBg="1"/>
      <p:bldP spid="18" grpId="0"/>
      <p:bldP spid="21" grpId="0" animBg="1"/>
      <p:bldP spid="22" grpId="0" animBg="1"/>
      <p:bldP spid="24" grpId="0"/>
      <p:bldP spid="2" grpId="0"/>
      <p:bldP spid="25" grpId="0" animBg="1"/>
      <p:bldP spid="26" grpId="0" animBg="1"/>
      <p:bldP spid="28" grpId="0"/>
      <p:bldP spid="29" grpId="0"/>
      <p:bldP spid="30" grpId="0"/>
      <p:bldP spid="32" grpId="0" animBg="1"/>
      <p:bldP spid="33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70505"/>
            <a:ext cx="69817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ЛЫЖНЫЕ БОТИНКИ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D:\Мои документы\Работа\Лекции и раздаточные\Товароведение\Культтовары\Спортивные товары\фото\зима\ботин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9859" b="9859"/>
          <a:stretch>
            <a:fillRect/>
          </a:stretch>
        </p:blipFill>
        <p:spPr bwMode="auto">
          <a:xfrm>
            <a:off x="203200" y="993835"/>
            <a:ext cx="2422271" cy="218359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03199" y="5536582"/>
            <a:ext cx="24222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беговых лыж</a:t>
            </a:r>
            <a:endParaRPr lang="ru-RU" alt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D:\Мои документы\Работа\Лекции и раздаточные\Товароведение\Культтовары\Спортивные товары\фото\зима\ботинки горнолыж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234" y="993835"/>
            <a:ext cx="4170497" cy="440321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811234" y="5536582"/>
            <a:ext cx="42281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Гонолыжные</a:t>
            </a:r>
            <a:endParaRPr lang="ru-RU" alt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D:\Мои документы\Работа\Лекции и раздаточные\Товароведение\Культтовары\Спортивные товары\фото\зима\ботинки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460320"/>
            <a:ext cx="2422270" cy="193672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039429" y="75880"/>
            <a:ext cx="5152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ЛЫЖНЫЕ </a:t>
            </a:r>
          </a:p>
          <a:p>
            <a:pPr algn="ctr">
              <a:defRPr/>
            </a:pP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СМАЗКИ И МАЗИ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" descr="http://sabo.ruprom.ru/files/9_3551/Ski_acc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112" y="1276209"/>
            <a:ext cx="4389407" cy="156621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981731" y="2946592"/>
            <a:ext cx="5254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СКРЕБКИ ДЛЯ ЧИСТКИ ЛЫЖ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D:\Мои документы\Работа\Лекции и раздаточные\Товароведение\Культтовары\Спортивные товары\фото\зима\приспос.для заточки скребков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t="21001" r="17499" b="17499"/>
          <a:stretch>
            <a:fillRect/>
          </a:stretch>
        </p:blipFill>
        <p:spPr bwMode="auto">
          <a:xfrm>
            <a:off x="9693725" y="3472953"/>
            <a:ext cx="2019775" cy="20197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Мои документы\Работа\Лекции и раздаточные\Товароведение\Культтовары\Спортивные товары\фото\зима\скребок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37" y="3480828"/>
            <a:ext cx="2012750" cy="201275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945086" y="5582748"/>
            <a:ext cx="52541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ПРИСПОСОБЛЕНИЕ ДЛЯ ЗАТОЧКИ СКРЕБКОВ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3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171" y="146121"/>
            <a:ext cx="5123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СНЕГОСТУПЫ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D:\Мои документы\Работа\Лекции и раздаточные\Товароведение\Культтовары\Спортивные товары\фото\зима\снегоступы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84" y="2362880"/>
            <a:ext cx="8994865" cy="389277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Мои документы\Работа\Лекции и раздаточные\Товароведение\Культтовары\Спортивные товары\фото\зима\снегоступ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0"/>
          <a:stretch>
            <a:fillRect/>
          </a:stretch>
        </p:blipFill>
        <p:spPr bwMode="auto">
          <a:xfrm>
            <a:off x="6168571" y="317671"/>
            <a:ext cx="5094514" cy="300304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32229" y="856115"/>
            <a:ext cx="506548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служат </a:t>
            </a:r>
            <a:r>
              <a:rPr lang="ru-RU" alt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передвижения </a:t>
            </a:r>
          </a:p>
          <a:p>
            <a:pPr algn="ctr" eaLnBrk="1" hangingPunct="1"/>
            <a:r>
              <a:rPr lang="ru-RU" alt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очень рыхлому </a:t>
            </a:r>
          </a:p>
          <a:p>
            <a:pPr algn="ctr" eaLnBrk="1" hangingPunct="1"/>
            <a:r>
              <a:rPr lang="ru-RU" alt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глубокому снегу</a:t>
            </a:r>
          </a:p>
        </p:txBody>
      </p:sp>
    </p:spTree>
    <p:extLst>
      <p:ext uri="{BB962C8B-B14F-4D97-AF65-F5344CB8AC3E}">
        <p14:creationId xmlns:p14="http://schemas.microsoft.com/office/powerpoint/2010/main" val="7423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18353" y="97187"/>
            <a:ext cx="5123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ЛЫЖЕРОЛЛЕРЫ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6743" y="765176"/>
            <a:ext cx="11669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тренировок лыжников в летнее время</a:t>
            </a:r>
          </a:p>
        </p:txBody>
      </p:sp>
      <p:pic>
        <p:nvPicPr>
          <p:cNvPr id="5" name="Picture 6" descr="http://ocdn.eu/images/pulscms/NWM7MDQsMCw1Miw5M2EsNTMwOzA2LDMyMCwxYzI_/932273eed0d41356a0061d61563bbb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99" y="1389993"/>
            <a:ext cx="8832850" cy="49688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9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2071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ИНВЕНТАРЬ ДЛЯ </a:t>
            </a:r>
          </a:p>
          <a:p>
            <a:pPr algn="ctr">
              <a:defRPr/>
            </a:pPr>
            <a:r>
              <a:rPr lang="ru-RU" sz="6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КОНЬКОБЕЖНОГО СПОРТА</a:t>
            </a:r>
            <a:endParaRPr lang="ru-RU" sz="65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880186" y="2679701"/>
            <a:ext cx="69294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коньки</a:t>
            </a:r>
          </a:p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чехлы для коньков </a:t>
            </a:r>
          </a:p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станки для точки коньков</a:t>
            </a:r>
          </a:p>
        </p:txBody>
      </p:sp>
      <p:pic>
        <p:nvPicPr>
          <p:cNvPr id="5" name="Picture 2" descr="D:\Мои документы\Работа\Лекции и раздаточные\Товароведение\Культтовары\Спортивные товары\фото\зима\хокке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4" y="2123658"/>
            <a:ext cx="4162425" cy="416242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9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3818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КОНЬКИ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1199" y="240646"/>
            <a:ext cx="634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назначению подразделяются на: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499" y="923330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73826" y="766633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2499" y="1440330"/>
            <a:ext cx="2668829" cy="384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начинающих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883350"/>
              </p:ext>
            </p:extLst>
          </p:nvPr>
        </p:nvGraphicFramePr>
        <p:xfrm>
          <a:off x="3022810" y="923330"/>
          <a:ext cx="8786813" cy="1920443"/>
        </p:xfrm>
        <a:graphic>
          <a:graphicData uri="http://schemas.openxmlformats.org/drawingml/2006/table">
            <a:tbl>
              <a:tblPr/>
              <a:tblGrid>
                <a:gridCol w="1776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6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коньков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Конструкция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7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Коньки для начинающих (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двухполозные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освоения детьми катания по укатанному снегу</a:t>
                      </a: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 наибольшую устойчивость. Имеют двойной полоз и перемещающийся каблук, можно использовать для обуви разных размеров. К обуви крепятся с помощью ремней.</a:t>
                      </a:r>
                    </a:p>
                  </a:txBody>
                  <a:tcPr marL="43234" marR="432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Picture 1" descr="D:\Мои документы\Работа\Лекции и раздаточные\Товароведение\Культтовары\Спортивные товары\фото\зима\двухполозные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967" y="3100586"/>
            <a:ext cx="3316263" cy="311152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Мои документы\Работа\Лекции и раздаточные\Товароведение\Культтовары\Спортивные товары\фото\зима\двухполозны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65" y="3100587"/>
            <a:ext cx="3109277" cy="311152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873825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2500" y="1952459"/>
            <a:ext cx="2668829" cy="7326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фигурного катания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415142"/>
              </p:ext>
            </p:extLst>
          </p:nvPr>
        </p:nvGraphicFramePr>
        <p:xfrm>
          <a:off x="3165685" y="947022"/>
          <a:ext cx="8643938" cy="1371600"/>
        </p:xfrm>
        <a:graphic>
          <a:graphicData uri="http://schemas.openxmlformats.org/drawingml/2006/table">
            <a:tbl>
              <a:tblPr/>
              <a:tblGrid>
                <a:gridCol w="2646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Конструкция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2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фигурного и произвольного катания и спортивных танцев на льду, детские и взрослые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 изогнутый штампованный полоз с продольным желобом и зубцами в носочной части. К обуви крепятся с помощью шурупов. Толщина полоза 2,5мм.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Picture 19" descr="http://freerb.ru/images/2013/03/19/74059/13636749178063131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86" y="2414697"/>
            <a:ext cx="4230588" cy="379741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gubdaily.ru/wp-content/uploads/2015/08/8251029210_19bd43a904_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52"/>
          <a:stretch/>
        </p:blipFill>
        <p:spPr bwMode="auto">
          <a:xfrm>
            <a:off x="7519920" y="2414697"/>
            <a:ext cx="4289704" cy="379741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873826" y="766633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2498" y="2816058"/>
            <a:ext cx="2668829" cy="3663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Хоккейные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318335"/>
              </p:ext>
            </p:extLst>
          </p:nvPr>
        </p:nvGraphicFramePr>
        <p:xfrm>
          <a:off x="3094248" y="923330"/>
          <a:ext cx="8715375" cy="2195513"/>
        </p:xfrm>
        <a:graphic>
          <a:graphicData uri="http://schemas.openxmlformats.org/drawingml/2006/table">
            <a:tbl>
              <a:tblPr/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0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8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коньков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98" marR="430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98" marR="430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Конструкция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98" marR="4309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87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хоккея с шайбой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98" marR="4309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игры в хоккей</a:t>
                      </a:r>
                    </a:p>
                  </a:txBody>
                  <a:tcPr marL="43098" marR="4309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 короткий изогнутый полоз, закрепленный в полой стальной трубке. На задней части имеют предохранительный протектор. К обуви крепятся с помощью заклепок.</a:t>
                      </a:r>
                    </a:p>
                  </a:txBody>
                  <a:tcPr marL="43098" marR="4309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Толщина полоза 2,8мм</a:t>
                      </a:r>
                    </a:p>
                  </a:txBody>
                  <a:tcPr marL="43098" marR="4309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75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хоккея с мячом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98" marR="4309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 более низкую подошвенную и каблучную чашки. Толщина полоза 2,5мм</a:t>
                      </a:r>
                    </a:p>
                  </a:txBody>
                  <a:tcPr marL="43098" marR="4309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" name="Picture 1" descr="D:\Мои документы\Работа\Лекции и раздаточные\Товароведение\Культтовары\Спортивные товары\фото\зима\с мячом.jpg"/>
          <p:cNvPicPr>
            <a:picLocks noChangeAspect="1" noChangeArrowheads="1"/>
          </p:cNvPicPr>
          <p:nvPr/>
        </p:nvPicPr>
        <p:blipFill>
          <a:blip r:embed="rId7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03" y="3415270"/>
            <a:ext cx="2447380" cy="233302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Мои документы\Работа\Лекции и раздаточные\Товароведение\Культтовары\Спортивные товары\фото\зима\хоккей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247" y="3420849"/>
            <a:ext cx="2321874" cy="232187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5"/>
          <p:cNvSpPr txBox="1">
            <a:spLocks noChangeArrowheads="1"/>
          </p:cNvSpPr>
          <p:nvPr/>
        </p:nvSpPr>
        <p:spPr bwMode="auto">
          <a:xfrm>
            <a:off x="5476362" y="5748941"/>
            <a:ext cx="26431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Коньки для хоккея 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мячом</a:t>
            </a:r>
          </a:p>
        </p:txBody>
      </p: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3094248" y="5742722"/>
            <a:ext cx="24050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Коньки для хоккея 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шайбой</a:t>
            </a:r>
          </a:p>
        </p:txBody>
      </p:sp>
      <p:pic>
        <p:nvPicPr>
          <p:cNvPr id="32" name="Picture 4" descr="http://static.ngs.ru/news/preview/988ba27a8a1088524d733be805fc2f120b9771d7_9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/>
          <a:stretch>
            <a:fillRect/>
          </a:stretch>
        </p:blipFill>
        <p:spPr bwMode="auto">
          <a:xfrm>
            <a:off x="8075907" y="3415270"/>
            <a:ext cx="3733716" cy="265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873826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2497" y="3320285"/>
            <a:ext cx="2668829" cy="3663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Беговые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906163"/>
              </p:ext>
            </p:extLst>
          </p:nvPr>
        </p:nvGraphicFramePr>
        <p:xfrm>
          <a:off x="3165687" y="923330"/>
          <a:ext cx="8643937" cy="1097280"/>
        </p:xfrm>
        <a:graphic>
          <a:graphicData uri="http://schemas.openxmlformats.org/drawingml/2006/table">
            <a:tbl>
              <a:tblPr/>
              <a:tblGrid>
                <a:gridCol w="2646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2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Конструкция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7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скоростного бега на льду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 самый длинный и узкий полоз, выступающий за подошву. Полоз впаян в полую стальную трубку. К обуви крепятся с помощью заклепок. Толщина полоза 1,2мм.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Picture 18" descr="http://immagini.4ever.eu/data/download/sport/pattini-ghiaccio-18909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t="5545" r="9058" b="5164"/>
          <a:stretch/>
        </p:blipFill>
        <p:spPr bwMode="auto">
          <a:xfrm>
            <a:off x="3094247" y="2318801"/>
            <a:ext cx="3992422" cy="308051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mif.animals-2015.com/56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749" y="2318800"/>
            <a:ext cx="4621485" cy="308051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0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8" grpId="0" animBg="1"/>
      <p:bldP spid="19" grpId="0" animBg="1"/>
      <p:bldP spid="23" grpId="0" animBg="1"/>
      <p:bldP spid="24" grpId="0" animBg="1"/>
      <p:bldP spid="29" grpId="0"/>
      <p:bldP spid="30" grpId="0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770" y="534962"/>
            <a:ext cx="57186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ЧЕХЛЫ ДЛЯ КОНЬКОВ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http://i.oldi-sport.ru/u/63/5e0c124c4411e389ea678df3284aaa/-/chehl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2617100"/>
            <a:ext cx="5689601" cy="191660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://sklep-spin.pl/wp-content/uploads/2012/08/ochraniacze_edea_ploz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7" b="19922"/>
          <a:stretch>
            <a:fillRect/>
          </a:stretch>
        </p:blipFill>
        <p:spPr bwMode="auto">
          <a:xfrm>
            <a:off x="304797" y="4756056"/>
            <a:ext cx="5689601" cy="142636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17108" y="554667"/>
            <a:ext cx="64458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СТАНКИ ДЛЯ ТОЧКИ КОНЬКОВ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 descr="D:\Мои документы\Работа\Лекции и раздаточные\Товароведение\Культтовары\Спортивные товары\фото\зима\станок для точки коньков электронн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41" y="2617100"/>
            <a:ext cx="5709441" cy="298676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9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72070800"/>
              </p:ext>
            </p:extLst>
          </p:nvPr>
        </p:nvGraphicFramePr>
        <p:xfrm>
          <a:off x="532023" y="763865"/>
          <a:ext cx="11277600" cy="551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770" y="-1341"/>
            <a:ext cx="11816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КОНЬКИ РОЛИКОВЫЕ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Мои документы\Работа\Лекции и раздаточные\Товароведение\Культтовары\Спортивные товары\фото\зима\рол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908" y="980562"/>
            <a:ext cx="3578119" cy="269106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Мои документы\Работа\Лекции и раздаточные\Товароведение\Культтовары\Спортивные товары\фото\зима\ро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909" y="3914716"/>
            <a:ext cx="3578119" cy="229099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fast.ulmart.ru/p/big/346/34677/34677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84" y="980563"/>
            <a:ext cx="5225144" cy="522514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9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2071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3. ИНВЕНТАРЬ ДЛЯ </a:t>
            </a:r>
          </a:p>
          <a:p>
            <a:pPr algn="ctr">
              <a:defRPr/>
            </a:pPr>
            <a:r>
              <a:rPr lang="ru-RU" sz="6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ИГРЫ В ХОККЕЙ</a:t>
            </a:r>
            <a:endParaRPr lang="ru-RU" sz="65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805420" y="2314576"/>
            <a:ext cx="62865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коньки хоккейные</a:t>
            </a:r>
          </a:p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клюшки</a:t>
            </a:r>
          </a:p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шайбы и мячи</a:t>
            </a:r>
          </a:p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ворота хоккейные </a:t>
            </a:r>
          </a:p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защиты игроков</a:t>
            </a:r>
          </a:p>
        </p:txBody>
      </p:sp>
      <p:pic>
        <p:nvPicPr>
          <p:cNvPr id="5" name="Picture 2" descr="http://vnukov-kaknado.weebly.com/uploads/6/5/4/7/65470685/1295231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r="9296"/>
          <a:stretch>
            <a:fillRect/>
          </a:stretch>
        </p:blipFill>
        <p:spPr bwMode="auto">
          <a:xfrm>
            <a:off x="283710" y="2123658"/>
            <a:ext cx="5412570" cy="405942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9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41075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КЛЮШКИ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499" y="923330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3826" y="923330"/>
            <a:ext cx="9100457" cy="5462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2496" y="1462456"/>
            <a:ext cx="2668829" cy="7001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хоккея с шайбой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6441"/>
              </p:ext>
            </p:extLst>
          </p:nvPr>
        </p:nvGraphicFramePr>
        <p:xfrm>
          <a:off x="3022811" y="1107996"/>
          <a:ext cx="8786812" cy="1646238"/>
        </p:xfrm>
        <a:graphic>
          <a:graphicData uri="http://schemas.openxmlformats.org/drawingml/2006/table">
            <a:tbl>
              <a:tblPr/>
              <a:tblGrid>
                <a:gridCol w="1916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клюшки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Конструкция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Клюшка для хоккея с шайбой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Нижняя часть клюшки (крюк) изогнута под углом 120-130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Клюшки бывают правые и левые. Клюшка для вратаря имеет более длинный и широкий крюк.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100, 120 и 140 см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2" descr="D:\Мои документы\Работа\Лекции и раздаточные\Товароведение\Культтовары\Спортивные товары\фото\зима\хоккейная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4" y="2872281"/>
            <a:ext cx="2992437" cy="299243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Мои документы\Работа\Лекции и раздаточные\Товароведение\Культтовары\Спортивные товары\фото\зима\вратар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38" y="2879268"/>
            <a:ext cx="2515864" cy="300654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651955" y="5864718"/>
            <a:ext cx="2310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игроков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7661251" y="5864717"/>
            <a:ext cx="2615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вратарская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73826" y="923330"/>
            <a:ext cx="9100457" cy="5462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2500" y="2315030"/>
            <a:ext cx="2668829" cy="5572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хоккея с мячом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0431"/>
              </p:ext>
            </p:extLst>
          </p:nvPr>
        </p:nvGraphicFramePr>
        <p:xfrm>
          <a:off x="3030648" y="1076023"/>
          <a:ext cx="8786812" cy="1371865"/>
        </p:xfrm>
        <a:graphic>
          <a:graphicData uri="http://schemas.openxmlformats.org/drawingml/2006/table">
            <a:tbl>
              <a:tblPr/>
              <a:tblGrid>
                <a:gridCol w="1916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клюшки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Конструкция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Клюшка для хоккея с мячом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 сильно закругленный крюк с резиновыми или кожаными накладками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82 и 106 см, масса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425г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и 300 г. (детские).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Picture 28" descr="http://sport-vpered.ru.images.1c-bitrix-cdn.ru/upload/iblock/a26/a26f87d81e7ad10cb0bbf4bc941d4bec.jpg?141481325393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009" y="2808670"/>
            <a:ext cx="8734926" cy="218424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882243" y="923330"/>
            <a:ext cx="9100457" cy="5462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2500" y="3024682"/>
            <a:ext cx="2668829" cy="5572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хоккея на траве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493496"/>
              </p:ext>
            </p:extLst>
          </p:nvPr>
        </p:nvGraphicFramePr>
        <p:xfrm>
          <a:off x="3013123" y="1162432"/>
          <a:ext cx="8786812" cy="1371865"/>
        </p:xfrm>
        <a:graphic>
          <a:graphicData uri="http://schemas.openxmlformats.org/drawingml/2006/table">
            <a:tbl>
              <a:tblPr/>
              <a:tblGrid>
                <a:gridCol w="1916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клюшки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Конструкция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Клюшка для хоккея на траве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 сильно изогнутый крюк полуовального сечения (одна сторона крюка плоская, вторая – заовалена).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100 см.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0" name="Picture 2" descr="https://www.tokkoro.com/picsup/458098-hockey-wallpaper-free-downlo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23" y="2693761"/>
            <a:ext cx="8786812" cy="34881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11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11" grpId="0"/>
      <p:bldP spid="12" grpId="0"/>
      <p:bldP spid="13" grpId="0" animBg="1"/>
      <p:bldP spid="14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25545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МЯЧИ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499" y="923330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82243" y="923330"/>
            <a:ext cx="9100457" cy="5462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2499" y="1515196"/>
            <a:ext cx="2668829" cy="5572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Шайба 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765646"/>
              </p:ext>
            </p:extLst>
          </p:nvPr>
        </p:nvGraphicFramePr>
        <p:xfrm>
          <a:off x="3074783" y="1184659"/>
          <a:ext cx="8715375" cy="1097844"/>
        </p:xfrm>
        <a:graphic>
          <a:graphicData uri="http://schemas.openxmlformats.org/drawingml/2006/table">
            <a:tbl>
              <a:tblPr/>
              <a:tblGrid>
                <a:gridCol w="1785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3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мяча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 изготовления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Диаметр, см.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Масса, г.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Шайба 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Монолитный плоский круглый диск из черной резины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 см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взр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см дет.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150-170 г. </a:t>
                      </a:r>
                      <a:r>
                        <a:rPr kumimoji="0" lang="ru-RU" sz="1800" b="0" i="0" u="none" strike="noStrike" cap="none" spc="-100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взр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80-110 г. дет. 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" descr="D:\Мои документы\Работа\Лекции и раздаточные\Товароведение\Культтовары\Спортивные товары\фото\зима\sajba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40" y="2423886"/>
            <a:ext cx="3372635" cy="257061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vnukov-kaknado.weebly.com/uploads/6/5/4/7/65470685/1295231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r="9296"/>
          <a:stretch>
            <a:fillRect/>
          </a:stretch>
        </p:blipFill>
        <p:spPr bwMode="auto">
          <a:xfrm>
            <a:off x="6647543" y="2423886"/>
            <a:ext cx="5162080" cy="387156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882243" y="929877"/>
            <a:ext cx="9100457" cy="5462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2500" y="2224847"/>
            <a:ext cx="2668829" cy="678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Мяч для хоккея на льду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737235"/>
              </p:ext>
            </p:extLst>
          </p:nvPr>
        </p:nvGraphicFramePr>
        <p:xfrm>
          <a:off x="3074783" y="1114543"/>
          <a:ext cx="8715375" cy="1097844"/>
        </p:xfrm>
        <a:graphic>
          <a:graphicData uri="http://schemas.openxmlformats.org/drawingml/2006/table">
            <a:tbl>
              <a:tblPr/>
              <a:tblGrid>
                <a:gridCol w="1785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3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мяча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 изготовления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Диаметр, см.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Масса, г.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Мяч для хоккея на льду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пробки с текстильной оболочкой или оболочкой из пластика ярких цветов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" name="Picture 2" descr="D:\Мои документы\Работа\Лекции и раздаточные\Товароведение\Культтовары\Спортивные товары\фото\зима\мяч для хокке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40" y="2423885"/>
            <a:ext cx="3412118" cy="295294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baikal24-sport.ru/public/images/upload/image13915709973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7"/>
          <a:stretch>
            <a:fillRect/>
          </a:stretch>
        </p:blipFill>
        <p:spPr bwMode="auto">
          <a:xfrm>
            <a:off x="6642537" y="2423886"/>
            <a:ext cx="5167086" cy="387531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886326" y="929877"/>
            <a:ext cx="9100457" cy="5462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2498" y="3009412"/>
            <a:ext cx="2668829" cy="678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Мяч для хоккея на траве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813943"/>
              </p:ext>
            </p:extLst>
          </p:nvPr>
        </p:nvGraphicFramePr>
        <p:xfrm>
          <a:off x="3110140" y="1107996"/>
          <a:ext cx="8715375" cy="1372305"/>
        </p:xfrm>
        <a:graphic>
          <a:graphicData uri="http://schemas.openxmlformats.org/drawingml/2006/table">
            <a:tbl>
              <a:tblPr/>
              <a:tblGrid>
                <a:gridCol w="1785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3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9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мяча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 изготовления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Диаметр, см.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Масса, г.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85" marR="4288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38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Мяч для хоккея на траве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Резинопробковая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сердцевина и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оболоч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-ка из пластика или текстильного мате-риала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</a:t>
                      </a:r>
                    </a:p>
                  </a:txBody>
                  <a:tcPr marL="42885" marR="4288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" name="Picture 3" descr="D:\Мои документы\Работа\Лекции и раздаточные\Товароведение\Культтовары\Спортивные товары\фото\зима\мяч для хоккея на траве.jpg"/>
          <p:cNvPicPr>
            <a:picLocks noChangeAspect="1" noChangeArrowheads="1"/>
          </p:cNvPicPr>
          <p:nvPr/>
        </p:nvPicPr>
        <p:blipFill>
          <a:blip r:embed="rId7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39" y="2685370"/>
            <a:ext cx="3532397" cy="357824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olympic.org/Assets/MediaPlayer/Photos/2008/08/23/82525424%2010/82525424_10_H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47" r="7153" b="-47"/>
          <a:stretch>
            <a:fillRect/>
          </a:stretch>
        </p:blipFill>
        <p:spPr bwMode="auto">
          <a:xfrm>
            <a:off x="6874766" y="2598058"/>
            <a:ext cx="4934857" cy="370114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11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6" grpId="0" animBg="1"/>
      <p:bldP spid="17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85493" y="70505"/>
            <a:ext cx="46155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ВОРОТА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https://image.jimcdn.com/app/cms/image/transf/none/path/s7c6663e550c35551/image/ia65619e20aea3097/version/1447154978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"/>
          <a:stretch>
            <a:fillRect/>
          </a:stretch>
        </p:blipFill>
        <p:spPr bwMode="auto">
          <a:xfrm>
            <a:off x="548139" y="586814"/>
            <a:ext cx="3137354" cy="22337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iceplay.ru/dopolnitelnoe/voro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67" y="946041"/>
            <a:ext cx="7717501" cy="53346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e01.alicdn.com/kf/HTB1CC50Cr1YBuNjSszeq6yblFXaR/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9" y="3143365"/>
            <a:ext cx="3137354" cy="31373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11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70505"/>
            <a:ext cx="11809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СРЕДСТВА ЗАЩИТЫ ИГРОКОВ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Мои документы\Работа\Лекции и раздаточные\Товароведение\Культтовары\Спортивные товары\фото\зима\перчатки хоккейны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42"/>
          <a:stretch>
            <a:fillRect/>
          </a:stretch>
        </p:blipFill>
        <p:spPr bwMode="auto">
          <a:xfrm>
            <a:off x="405267" y="949324"/>
            <a:ext cx="2246692" cy="22759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77020" y="3368447"/>
            <a:ext cx="334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ПЕРЧАТКИ ХОККЕЙНЫЕ</a:t>
            </a:r>
          </a:p>
        </p:txBody>
      </p:sp>
      <p:pic>
        <p:nvPicPr>
          <p:cNvPr id="9" name="Picture 2" descr="D:\Мои документы\Работа\Лекции и раздаточные\Товароведение\Культтовары\Спортивные товары\фото\зима\нагрудник хок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7" y="3881498"/>
            <a:ext cx="2377703" cy="17351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77020" y="5672138"/>
            <a:ext cx="2635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НАГРУДНИК ХОККЕЙНЫЙ</a:t>
            </a:r>
          </a:p>
        </p:txBody>
      </p:sp>
      <p:pic>
        <p:nvPicPr>
          <p:cNvPr id="11" name="Picture 6" descr="http://www.ultraice.ru/products_pictures/A00141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54" y="945175"/>
            <a:ext cx="1974899" cy="22801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3083431" y="3368221"/>
            <a:ext cx="2202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НАЛОКОТНИКИ</a:t>
            </a:r>
          </a:p>
        </p:txBody>
      </p:sp>
      <p:pic>
        <p:nvPicPr>
          <p:cNvPr id="13" name="Picture 8" descr="http://hockeyfox.ru/upload/iblock/12b/12bf546ee33a8984d3ef355f2669065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379" y="945175"/>
            <a:ext cx="2280110" cy="22801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5717848" y="3206134"/>
            <a:ext cx="2325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ЩИТКИ (НАКОЛЕННИКИ)</a:t>
            </a:r>
          </a:p>
        </p:txBody>
      </p:sp>
      <p:pic>
        <p:nvPicPr>
          <p:cNvPr id="15" name="Picture 2" descr="D:\Мои документы\Работа\Лекции и раздаточные\Товароведение\Культтовары\Спортивные товары\фото\зима\шлем хоккейный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659" y="3838292"/>
            <a:ext cx="1368642" cy="17783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2871067" y="5672138"/>
            <a:ext cx="17915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ШЛЕМ ХОККЕЙНЫЙ</a:t>
            </a:r>
          </a:p>
        </p:txBody>
      </p:sp>
      <p:pic>
        <p:nvPicPr>
          <p:cNvPr id="17" name="Picture 10" descr="http://nhl.com.ua/img/p/3/4/9/2/3492-thickbox_defaul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r="6847" b="6715"/>
          <a:stretch>
            <a:fillRect/>
          </a:stretch>
        </p:blipFill>
        <p:spPr bwMode="auto">
          <a:xfrm>
            <a:off x="4662588" y="3840627"/>
            <a:ext cx="1431360" cy="17296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www.thehockeyshop.com/media/catalog/product/cache/1/image/1920x/040ec09b1e35df139433887a97daa66f/b/a/bauernlp7neckguar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63" y="3793000"/>
            <a:ext cx="1765855" cy="17672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5172353" y="5673941"/>
            <a:ext cx="2692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ХОККЕЙНАЯ</a:t>
            </a:r>
          </a:p>
        </p:txBody>
      </p:sp>
      <p:pic>
        <p:nvPicPr>
          <p:cNvPr id="1026" name="Picture 2" descr="https://94.img.avito.st/1280x960/417179029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2" r="16315"/>
          <a:stretch/>
        </p:blipFill>
        <p:spPr bwMode="auto">
          <a:xfrm>
            <a:off x="8410525" y="945175"/>
            <a:ext cx="3520643" cy="53730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1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5185" y="651510"/>
            <a:ext cx="12207185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4. ИНВЕНТАРЬ ДЛЯ </a:t>
            </a:r>
          </a:p>
          <a:p>
            <a:pPr algn="ctr">
              <a:defRPr/>
            </a:pPr>
            <a:r>
              <a:rPr lang="ru-RU" sz="6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ПРОЧИХ ЗИМНИХ ВИДОВ СПОРТА</a:t>
            </a:r>
            <a:endParaRPr lang="ru-RU" sz="65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2862" y="3940225"/>
            <a:ext cx="116814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defRPr/>
            </a:pPr>
            <a:r>
              <a:rPr lang="ru-RU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(бобслея, санного спорта, </a:t>
            </a: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скелетона, 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сноубординга,  кёрлинга, биатлона и </a:t>
            </a:r>
            <a:r>
              <a:rPr lang="ru-RU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др.)</a:t>
            </a:r>
          </a:p>
        </p:txBody>
      </p:sp>
    </p:spTree>
    <p:extLst>
      <p:ext uri="{BB962C8B-B14F-4D97-AF65-F5344CB8AC3E}">
        <p14:creationId xmlns:p14="http://schemas.microsoft.com/office/powerpoint/2010/main" val="122076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0505"/>
            <a:ext cx="11809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ДЛЯ СНОУБОРДА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http://www.zastavki.com/pictures/1400x1050/2011/Sport_Snowboarding_027714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42" y="981019"/>
            <a:ext cx="7147561" cy="53606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499" y="923330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330" y="878734"/>
            <a:ext cx="9221174" cy="5462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2499" y="1466363"/>
            <a:ext cx="2366381" cy="4081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Доски 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D:\Мои документы\Работа\Лекции и раздаточные\Товароведение\Культтовары\Спортивные товары\фото\зима\сноуборд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8" b="11693"/>
          <a:stretch/>
        </p:blipFill>
        <p:spPr bwMode="auto">
          <a:xfrm>
            <a:off x="2923117" y="3925914"/>
            <a:ext cx="4860288" cy="22268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Мои документы\Работа\Лекции и раздаточные\Товароведение\Культтовары\Спортивные товары\фото\зима\сноуборд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2" b="14435"/>
          <a:stretch/>
        </p:blipFill>
        <p:spPr bwMode="auto">
          <a:xfrm>
            <a:off x="7909655" y="3925914"/>
            <a:ext cx="3899968" cy="22268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24217" y="935055"/>
            <a:ext cx="8915400" cy="27546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ДОСКИ ДЛЯ СНОУБОРДА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зависимости стиля катания:</a:t>
            </a:r>
          </a:p>
          <a:p>
            <a:pPr>
              <a:defRPr/>
            </a:pPr>
            <a:endParaRPr lang="ru-RU" sz="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Жесткие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530225"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для фрикарва,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т.е. для катания вне трассы по ухоженным склонам гор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30225"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спортивные доски (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слалома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Мягкие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42913"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- для фристайла (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выполнения трюков, катания в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халф-пайпе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(рампе из снега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722313" indent="-192088"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для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фрирайда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катания без ограничений – просто спуска, прыжков либо спуска с горы).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71330" y="878734"/>
            <a:ext cx="9221174" cy="5462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2499" y="2048222"/>
            <a:ext cx="2366381" cy="4081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Крепления  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D:\Мои документы\Работа\Лекции и раздаточные\Товароведение\Культтовары\Спортивные товары\фото\зима\жест.креп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4" b="10630"/>
          <a:stretch/>
        </p:blipFill>
        <p:spPr bwMode="auto">
          <a:xfrm>
            <a:off x="3386954" y="1054260"/>
            <a:ext cx="3377840" cy="17875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277075" y="2818250"/>
            <a:ext cx="3671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ЖЕСТКОЕ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фрикарва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 descr="D:\Мои документы\Работа\Лекции и раздаточные\Товароведение\Культтовары\Спортивные товары\фото\зима\мяг.креп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323" y="3280212"/>
            <a:ext cx="3175000" cy="25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3469955" y="5841528"/>
            <a:ext cx="328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МЯГКОЕ</a:t>
            </a:r>
          </a:p>
        </p:txBody>
      </p:sp>
      <p:pic>
        <p:nvPicPr>
          <p:cNvPr id="18" name="Picture 4" descr="D:\Мои документы\Работа\Лекции и раздаточные\Товароведение\Культтовары\Спортивные товары\фото\зима\креп.степ ин сноу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784" y="1054260"/>
            <a:ext cx="4357687" cy="43576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7"/>
          <p:cNvSpPr>
            <a:spLocks noChangeArrowheads="1"/>
          </p:cNvSpPr>
          <p:nvPr/>
        </p:nvSpPr>
        <p:spPr bwMode="auto">
          <a:xfrm>
            <a:off x="7622015" y="5448023"/>
            <a:ext cx="32099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STEP-IN (СТЕП-ИН) </a:t>
            </a:r>
          </a:p>
          <a:p>
            <a:pPr algn="ctr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(сами застегиваются)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74582" y="866151"/>
            <a:ext cx="9221174" cy="54629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9247" y="2614171"/>
            <a:ext cx="2366381" cy="4081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Ботинки   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3109390" y="4980051"/>
            <a:ext cx="39290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ЖЕСТКИЕ</a:t>
            </a:r>
          </a:p>
          <a:p>
            <a:pPr algn="ctr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карвинга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слалома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имеют мягкий внутренний ботинок</a:t>
            </a: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7300038" y="4999577"/>
            <a:ext cx="45005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МЯГКИЕ</a:t>
            </a:r>
          </a:p>
          <a:p>
            <a:pPr algn="ctr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фристайла и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фрирайда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либо одинарными, либо двойными (с внутренним ботинком)</a:t>
            </a:r>
          </a:p>
        </p:txBody>
      </p:sp>
      <p:pic>
        <p:nvPicPr>
          <p:cNvPr id="24" name="Picture 8" descr="http://kachestvo.ru/netcat_files/Image/%D1%81%D0%BD%D0%BE%D1%83%D0%B1%D0%BE%D1%80%D0%B4.%D0%B1%D0%BE%D1%82%D0%B8%D0%BD%D0%BA%D0%B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05" y="1019461"/>
            <a:ext cx="4135437" cy="3981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://ania.polysport.pl/deeluxe-track7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79" y="1019461"/>
            <a:ext cx="3981450" cy="3981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2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8" grpId="0" animBg="1"/>
      <p:bldP spid="11" grpId="0"/>
      <p:bldP spid="12" grpId="0" animBg="1"/>
      <p:bldP spid="13" grpId="0" animBg="1"/>
      <p:bldP spid="15" grpId="0"/>
      <p:bldP spid="17" grpId="0"/>
      <p:bldP spid="19" grpId="0"/>
      <p:bldP spid="20" grpId="0" animBg="1"/>
      <p:bldP spid="21" grpId="0" animBg="1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0505"/>
            <a:ext cx="11809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ДЛЯ БОБСЛЕЯ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betslive.ru/wp-content/uploads/2019/12/Bobsleigh-World-Cup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/>
          <a:stretch/>
        </p:blipFill>
        <p:spPr bwMode="auto">
          <a:xfrm>
            <a:off x="217169" y="1051560"/>
            <a:ext cx="7781815" cy="53026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vatars.mds.yandex.net/get-pdb/750997/83efc79f-0660-4989-8252-65f9ca03b016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869" y="1051560"/>
            <a:ext cx="3897631" cy="25984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ochi24.tv/sites/default/files/styles/new_750x500/public/images/zametka_files/1036151004382011bsm2koewm002.jpg?itok=cnDHCEJ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869" y="3759622"/>
            <a:ext cx="3897631" cy="25984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6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0505"/>
            <a:ext cx="11809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ДЛЯ КЁРЛИНГА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forum.awd.ru/gallery/images/upload/4c8/c0d/4c8c0d9e45a3fb91a7bd217179e3d3f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" y="868488"/>
            <a:ext cx="8188325" cy="54418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Мои документы\Работа\Лекции и раздаточные\Товароведение\Культтовары\Спортивные товары\фото\зима\камни для керлинг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070" y="868488"/>
            <a:ext cx="3336540" cy="25027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583163" y="3415620"/>
            <a:ext cx="33747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камни для кёрлинга</a:t>
            </a:r>
          </a:p>
        </p:txBody>
      </p:sp>
      <p:pic>
        <p:nvPicPr>
          <p:cNvPr id="8" name="Picture 7" descr="http://www.curlingbutik.com/images/BP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070" y="3983200"/>
            <a:ext cx="3336540" cy="18572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8583163" y="5839727"/>
            <a:ext cx="33747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обувь для кёрлинга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734877" y="763866"/>
            <a:ext cx="3643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8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щётки для кёрлинга</a:t>
            </a:r>
          </a:p>
        </p:txBody>
      </p:sp>
    </p:spTree>
    <p:extLst>
      <p:ext uri="{BB962C8B-B14F-4D97-AF65-F5344CB8AC3E}">
        <p14:creationId xmlns:p14="http://schemas.microsoft.com/office/powerpoint/2010/main" val="16603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6099" y="238771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85912241"/>
              </p:ext>
            </p:extLst>
          </p:nvPr>
        </p:nvGraphicFramePr>
        <p:xfrm>
          <a:off x="532023" y="1121228"/>
          <a:ext cx="11277600" cy="3211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0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0505"/>
            <a:ext cx="11809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ДЛЯ САННОГО СПОРТА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kuban24.tv/wp-content/uploads/2018/09/1842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71" y="839946"/>
            <a:ext cx="8084080" cy="53899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90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0505"/>
            <a:ext cx="11809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ДЛЯ СКЕЛЕТОНА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ru3.anyfad.com/items/t1@c4d7ec19-f40d-41a9-a016-1dd640d94b7d/Skeletonego-ustroystvo-i-upravlen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28" y="839946"/>
            <a:ext cx="8234045" cy="53848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52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0505"/>
            <a:ext cx="11809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ДЛЯ БИАТЛОНА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www.souzveche.ru/upload/iblock/3f5/16466309_2297239163833924_1952517067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3" r="3954"/>
          <a:stretch/>
        </p:blipFill>
        <p:spPr bwMode="auto">
          <a:xfrm>
            <a:off x="297180" y="971550"/>
            <a:ext cx="5852160" cy="53120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fbpmos.ru/uploads/joimg-pud1c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0"/>
          <a:stretch/>
        </p:blipFill>
        <p:spPr bwMode="auto">
          <a:xfrm>
            <a:off x="6331368" y="971550"/>
            <a:ext cx="5600532" cy="53120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7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19.3 Инвентарь для спортивных игр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591-593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60020"/>
            <a:ext cx="122071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1. ИНВЕНТАРЬ ДЛЯ </a:t>
            </a:r>
          </a:p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СПОРТИВНЫХ ИГР </a:t>
            </a:r>
          </a:p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 НАДУВНЫМ МЯЧОМ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646466" y="2919779"/>
            <a:ext cx="62865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сетки 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насосы</a:t>
            </a:r>
          </a:p>
          <a:p>
            <a:pPr algn="ctr" eaLnBrk="1" hangingPunct="1"/>
            <a:r>
              <a:rPr lang="ru-RU" altLang="ru-RU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шнурователи</a:t>
            </a:r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мячей</a:t>
            </a:r>
          </a:p>
          <a:p>
            <a:pPr algn="ctr" eaLnBrk="1" hangingPunct="1"/>
            <a:endParaRPr lang="ru-RU" altLang="ru-RU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yt3.ggpht.com/a/AATXAJztGDrQSCQ9yYiDuaimILjy0ftJi_5TC2HjkA=s900-c-k-c0xffffffff-no-rj-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" y="2834858"/>
            <a:ext cx="3342005" cy="33420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7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70505"/>
            <a:ext cx="2400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МЯЧИ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6779" y="193615"/>
            <a:ext cx="634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назначению подразделяются на: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499" y="923330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73826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7360" y="1376046"/>
            <a:ext cx="2668829" cy="3663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Футбольные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http://www.rfs.ru/app/mods/info_store/res/images/news.75084.720x4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t="-143" r="12315" b="143"/>
          <a:stretch>
            <a:fillRect/>
          </a:stretch>
        </p:blipFill>
        <p:spPr bwMode="auto">
          <a:xfrm>
            <a:off x="4674870" y="923329"/>
            <a:ext cx="7134753" cy="535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http://cskainfo.com/illustrations/2014/03/futbol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9" t="3798" r="19734" b="8241"/>
          <a:stretch>
            <a:fillRect/>
          </a:stretch>
        </p:blipFill>
        <p:spPr bwMode="auto">
          <a:xfrm>
            <a:off x="3134994" y="3757969"/>
            <a:ext cx="2419985" cy="23677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873825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2500" y="1825772"/>
            <a:ext cx="2668829" cy="3663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Волейбольные 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https://d27v8envyltg3v.cloudfront.net/mio/38849977/14343773243851/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208" r="8366" b="-208"/>
          <a:stretch>
            <a:fillRect/>
          </a:stretch>
        </p:blipFill>
        <p:spPr bwMode="auto">
          <a:xfrm>
            <a:off x="4510211" y="864707"/>
            <a:ext cx="7197919" cy="54096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ttp://www.1a.lt/images/products/000118/108108_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993" y="1010405"/>
            <a:ext cx="2281929" cy="22928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873825" y="758340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2500" y="2291230"/>
            <a:ext cx="2668829" cy="3663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Гандбольные  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http://sportinfol3.ucoz.ru/_pu/1/1863315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" r="23953"/>
          <a:stretch>
            <a:fillRect/>
          </a:stretch>
        </p:blipFill>
        <p:spPr bwMode="auto">
          <a:xfrm>
            <a:off x="4674870" y="923328"/>
            <a:ext cx="7034422" cy="52758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http://www.prodavaka.ru/files/goods/sport/ball/90_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95" y="1163061"/>
            <a:ext cx="2386747" cy="23867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873824" y="761103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3236" y="2756688"/>
            <a:ext cx="2668829" cy="3663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Баскетбольные  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https://sportress.files.wordpress.com/2014/10/5-apps-all-nba-basketball-fans-need-on-their-phones.jpg?w=12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2"/>
          <a:stretch>
            <a:fillRect/>
          </a:stretch>
        </p:blipFill>
        <p:spPr bwMode="auto">
          <a:xfrm>
            <a:off x="4682939" y="917803"/>
            <a:ext cx="7084010" cy="53228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http://www.vsluh.ru/uploads/base_image/image/47111/9a51c66c-3e75-4a7c-8d06-219496313be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t="9425" r="16026" b="6110"/>
          <a:stretch>
            <a:fillRect/>
          </a:stretch>
        </p:blipFill>
        <p:spPr bwMode="auto">
          <a:xfrm>
            <a:off x="3243998" y="2929021"/>
            <a:ext cx="2973921" cy="30027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873823" y="766629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7515" y="3206414"/>
            <a:ext cx="2668829" cy="3663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водного поло  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http://allphoto.in.ua/photo/12/es212349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06" y="920566"/>
            <a:ext cx="7121524" cy="53408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http://www.kingscollege.school.nz/media/95071/Waterpolo_Landscape.CcQX2w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r="31720" b="10486"/>
          <a:stretch>
            <a:fillRect/>
          </a:stretch>
        </p:blipFill>
        <p:spPr bwMode="auto">
          <a:xfrm>
            <a:off x="3130413" y="3384436"/>
            <a:ext cx="2984637" cy="26748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873820" y="77020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7515" y="3680801"/>
            <a:ext cx="2668829" cy="3663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регби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 descr="http://www.photoline.ru/critic/picpart/1116/111685883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31" y="867020"/>
            <a:ext cx="7590430" cy="54242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http://www.rugbygames.info/images/rugby-ball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257" r="14784" b="-257"/>
          <a:stretch/>
        </p:blipFill>
        <p:spPr bwMode="auto">
          <a:xfrm>
            <a:off x="3061127" y="1107996"/>
            <a:ext cx="2831633" cy="28614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2873819" y="771157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1244" y="4155188"/>
            <a:ext cx="2668829" cy="668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американского футбола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4" descr="http://american-football.ru/wp-content/uploads/2014/05/rugby-football-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-285" r="7826" b="285"/>
          <a:stretch>
            <a:fillRect/>
          </a:stretch>
        </p:blipFill>
        <p:spPr bwMode="auto">
          <a:xfrm>
            <a:off x="4608806" y="860188"/>
            <a:ext cx="7190360" cy="53952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fitfist.ru/u/catalog/i6/10002345_fr_ven_sc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76" y="1089056"/>
            <a:ext cx="2580146" cy="14889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0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animBg="1"/>
      <p:bldP spid="9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21" grpId="0" animBg="1"/>
      <p:bldP spid="24" grpId="0" animBg="1"/>
      <p:bldP spid="25" grpId="0" animBg="1"/>
      <p:bldP spid="28" grpId="0" animBg="1"/>
      <p:bldP spid="29" grpId="0" animBg="1"/>
      <p:bldP spid="32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54702748"/>
              </p:ext>
            </p:extLst>
          </p:nvPr>
        </p:nvGraphicFramePr>
        <p:xfrm>
          <a:off x="160463" y="256074"/>
          <a:ext cx="7223317" cy="3335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27964585"/>
              </p:ext>
            </p:extLst>
          </p:nvPr>
        </p:nvGraphicFramePr>
        <p:xfrm>
          <a:off x="160463" y="3591352"/>
          <a:ext cx="7223317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5" name="Picture 2" descr="http://29.img.avito.st/640x480/1635810729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7" r="22820"/>
          <a:stretch>
            <a:fillRect/>
          </a:stretch>
        </p:blipFill>
        <p:spPr bwMode="auto">
          <a:xfrm>
            <a:off x="7521258" y="1037590"/>
            <a:ext cx="1916112" cy="2425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2.bp.blogspot.com/-dhBiq-ZFbiw/TfHM6hFEjaI/AAAAAAAAAJM/zTVunwHtjqI/s400/soccer_0004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383" y="1028065"/>
            <a:ext cx="2425700" cy="2425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atlant-sport.ru/uploads/main_product_136420494967744000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769" y="3951156"/>
            <a:ext cx="2095314" cy="20953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all-balls.ru/upload/iblock/279/27923b1c52b57be28ef0e88851b5006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58" y="3951156"/>
            <a:ext cx="2102310" cy="20953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37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015111"/>
              </p:ext>
            </p:extLst>
          </p:nvPr>
        </p:nvGraphicFramePr>
        <p:xfrm>
          <a:off x="411480" y="1125539"/>
          <a:ext cx="11361420" cy="4898072"/>
        </p:xfrm>
        <a:graphic>
          <a:graphicData uri="http://schemas.openxmlformats.org/drawingml/2006/table">
            <a:tbl>
              <a:tblPr/>
              <a:tblGrid>
                <a:gridCol w="2886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0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3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1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80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Окружность мяча, см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мяча (гр.)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8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взрослых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</a:rPr>
                        <a:t>Для детских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взрослых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</a:rPr>
                        <a:t>Для детских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2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825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Футбольные</a:t>
                      </a:r>
                    </a:p>
                    <a:p>
                      <a:pPr marL="1825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825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Волейбольные</a:t>
                      </a:r>
                    </a:p>
                    <a:p>
                      <a:pPr marL="1825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825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Баскетбольные</a:t>
                      </a:r>
                    </a:p>
                    <a:p>
                      <a:pPr marL="1825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825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водного поло</a:t>
                      </a:r>
                    </a:p>
                    <a:p>
                      <a:pPr marL="1825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825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Гандбольные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68-70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64-66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75-80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68-71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58-60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64-70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58-62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68-70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65-67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46-48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400-450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260-280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600-650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400-450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425-475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320-400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200-240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400-450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250-270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250-280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738564" y="357188"/>
            <a:ext cx="5000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МЯЧЕЙ:</a:t>
            </a:r>
          </a:p>
        </p:txBody>
      </p:sp>
    </p:spTree>
    <p:extLst>
      <p:ext uri="{BB962C8B-B14F-4D97-AF65-F5344CB8AC3E}">
        <p14:creationId xmlns:p14="http://schemas.microsoft.com/office/powerpoint/2010/main" val="322195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4310" y="70505"/>
            <a:ext cx="44234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КАМЕРА ДЛЯ МЯЧА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http://olimpintegra.ru/upload/iblock/eac/eacb33562fc4a79d5c3bad04405cd7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693" r="5865" b="3819"/>
          <a:stretch>
            <a:fillRect/>
          </a:stretch>
        </p:blipFill>
        <p:spPr bwMode="auto">
          <a:xfrm>
            <a:off x="234792" y="1517055"/>
            <a:ext cx="4382928" cy="47122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gw.alicdn.com/bao/uploaded/i2/829698332/T2aM5MXiXaXXXXXXXX_!!8296983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6" r="27002"/>
          <a:stretch>
            <a:fillRect/>
          </a:stretch>
        </p:blipFill>
        <p:spPr bwMode="auto">
          <a:xfrm>
            <a:off x="4942454" y="937260"/>
            <a:ext cx="2365074" cy="52920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47235" y="70505"/>
            <a:ext cx="29413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НАСОС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st.violity.com/auction/big/auctions/61/5/79/6105795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22147" r="1789" b="24134"/>
          <a:stretch/>
        </p:blipFill>
        <p:spPr bwMode="auto">
          <a:xfrm>
            <a:off x="7726006" y="4531869"/>
            <a:ext cx="4083617" cy="169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312411" y="839946"/>
            <a:ext cx="4879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ШНУРОВАТЕЛЬ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https://doseng.org/uploads/posts/2011-01/1296107615_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006" y="1609386"/>
            <a:ext cx="4083617" cy="269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14300" y="-30379"/>
            <a:ext cx="32232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ВОРОТА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http://fb.ru/misc/i/gallery/14342/1683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1" y="971550"/>
            <a:ext cx="7781624" cy="539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867731" y="5342414"/>
            <a:ext cx="2773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МИНИФУТБОЛЬНЫЕ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ГАНДБОЛЬНЫЕ</a:t>
            </a:r>
          </a:p>
        </p:txBody>
      </p:sp>
      <p:pic>
        <p:nvPicPr>
          <p:cNvPr id="6" name="Picture 11" descr="https://www.getsport.ru/files/products/original/S6S30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 b="8684"/>
          <a:stretch>
            <a:fillRect/>
          </a:stretch>
        </p:blipFill>
        <p:spPr bwMode="auto">
          <a:xfrm>
            <a:off x="8275954" y="2057460"/>
            <a:ext cx="3659738" cy="299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75021" y="971550"/>
            <a:ext cx="22288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ФУТБОЛЬНЫЕ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2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03" y="2144180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3735" y="1936430"/>
            <a:ext cx="7346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ассортимента спортивных товаров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Характеризовать видовой ассортимент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спортивного инвентаря по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группам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Описывать требования к качеству, маркировке, упаковке и хранению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спортивных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товаров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Picture 9" descr="http://www.xn--90aoqadfjm0b6eh.xn--p1ai/images/cms/data/album/sport/igravoi_sport/basket/kol_co_basketbol_noe_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t="19365" r="7610" b="32613"/>
          <a:stretch>
            <a:fillRect/>
          </a:stretch>
        </p:blipFill>
        <p:spPr bwMode="auto">
          <a:xfrm>
            <a:off x="3470761" y="845820"/>
            <a:ext cx="3070297" cy="14624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http://www.basketballproductsinternational.com/ecommerce/product/3/0/3/image/080405094918-3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761" y="3051810"/>
            <a:ext cx="3070297" cy="28136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http://de.avkgroup.at/shared/files-de/201206/27_20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r="22214"/>
          <a:stretch>
            <a:fillRect/>
          </a:stretch>
        </p:blipFill>
        <p:spPr bwMode="auto">
          <a:xfrm>
            <a:off x="281793" y="845820"/>
            <a:ext cx="2974755" cy="54578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02244"/>
            <a:ext cx="6743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СТОЙКА БАСКЕТБОЛЬНАЯ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9080" y="2468880"/>
            <a:ext cx="1840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9080" y="5892792"/>
            <a:ext cx="1840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www.pesmenpol.sk/photos/galerie/976/133552038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1"/>
          <a:stretch>
            <a:fillRect/>
          </a:stretch>
        </p:blipFill>
        <p:spPr bwMode="auto">
          <a:xfrm>
            <a:off x="6721842" y="2560320"/>
            <a:ext cx="5339355" cy="31783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793238" y="1085537"/>
            <a:ext cx="53366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СЕТКА ВОЛЕЙБОЛЬНАЯ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2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60020"/>
            <a:ext cx="122071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ИНВЕНТАРЬ ДЛЯ </a:t>
            </a:r>
          </a:p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ИГР С РАКЕТКАМИ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80959" y="2381568"/>
            <a:ext cx="412866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ракетки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 и воланы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сетки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столы теннисные</a:t>
            </a:r>
          </a:p>
        </p:txBody>
      </p:sp>
      <p:pic>
        <p:nvPicPr>
          <p:cNvPr id="13316" name="Picture 4" descr="https://sochinews.io/wp-content/uploads/2017/03/u-tenisistov-sochi-vse-medali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" y="1914346"/>
            <a:ext cx="73152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7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70980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РАКЕТКА ТЕННИСНАЯ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92394" y="655003"/>
            <a:ext cx="1209960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деревянного или металлического обода, ручки и сетки из плотно натянутых капроновых или жильных струн. Ручка обмотана тонкой натуральной или искусственной кожей.</a:t>
            </a:r>
          </a:p>
        </p:txBody>
      </p:sp>
      <p:pic>
        <p:nvPicPr>
          <p:cNvPr id="16386" name="Picture 2" descr="https://media2.24aul.ru/imgs/59fbebec73fce82418f1c41d/raketka-dlya-bolshogo-tennisa-larsen-300a-kod-tovara-1-105553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77" y="1889196"/>
            <a:ext cx="5340583" cy="40054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greatgamer.ru/images/screenshots/13525/screenshot_virtua_tennis_3_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8" r="15132"/>
          <a:stretch>
            <a:fillRect/>
          </a:stretch>
        </p:blipFill>
        <p:spPr bwMode="auto">
          <a:xfrm>
            <a:off x="5821680" y="1577340"/>
            <a:ext cx="6172200" cy="4629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7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94614443"/>
              </p:ext>
            </p:extLst>
          </p:nvPr>
        </p:nvGraphicFramePr>
        <p:xfrm>
          <a:off x="-777240" y="109618"/>
          <a:ext cx="11738610" cy="2214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275017"/>
              </p:ext>
            </p:extLst>
          </p:nvPr>
        </p:nvGraphicFramePr>
        <p:xfrm>
          <a:off x="3672840" y="2864713"/>
          <a:ext cx="7429500" cy="2000250"/>
        </p:xfrm>
        <a:graphic>
          <a:graphicData uri="http://schemas.openxmlformats.org/drawingml/2006/table">
            <a:tbl>
              <a:tblPr/>
              <a:tblGrid>
                <a:gridCol w="536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Ракетки для мастеров спорта и массовые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– 15 унций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Ракетки для подростков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– 12 унций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Ракетки для детей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– 10 унций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" name="Diagram group"/>
          <p:cNvGrpSpPr/>
          <p:nvPr/>
        </p:nvGrpSpPr>
        <p:grpSpPr>
          <a:xfrm>
            <a:off x="449571" y="2864713"/>
            <a:ext cx="2693679" cy="558556"/>
            <a:chOff x="4378" y="827998"/>
            <a:chExt cx="2686011" cy="558556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6" name="Группа 8"/>
            <p:cNvGrpSpPr/>
            <p:nvPr/>
          </p:nvGrpSpPr>
          <p:grpSpPr>
            <a:xfrm>
              <a:off x="4378" y="827998"/>
              <a:ext cx="2686011" cy="558556"/>
              <a:chOff x="4378" y="827998"/>
              <a:chExt cx="2686011" cy="558556"/>
            </a:xfrm>
          </p:grpSpPr>
          <p:sp>
            <p:nvSpPr>
              <p:cNvPr id="7" name="Скругленный прямоугольник 6"/>
              <p:cNvSpPr/>
              <p:nvPr/>
            </p:nvSpPr>
            <p:spPr>
              <a:xfrm>
                <a:off x="4378" y="827998"/>
                <a:ext cx="2686011" cy="558556"/>
              </a:xfrm>
              <a:prstGeom prst="roundRect">
                <a:avLst>
                  <a:gd name="adj" fmla="val 1000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sp3d extrusionH="50600" prstMaterial="plastic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9" name="Скругленный прямоугольник 4"/>
              <p:cNvSpPr/>
              <p:nvPr/>
            </p:nvSpPr>
            <p:spPr>
              <a:xfrm>
                <a:off x="20738" y="844358"/>
                <a:ext cx="2653291" cy="52583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11430" tIns="11430" rIns="11430" bIns="11430" spcCol="127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ru-RU" sz="2800" b="1" i="1" dirty="0">
                    <a:ln/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 массе: </a:t>
                </a:r>
                <a:endParaRPr lang="ru-RU" sz="2800" b="1" i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34645" y="5242243"/>
            <a:ext cx="115982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Ракетки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взрослых имеют массу 368 – 425 г, общую длину 68 см, длину обода 31 см, ширину 23 см; для детей – соответственно 60, 28 и 21.</a:t>
            </a:r>
          </a:p>
        </p:txBody>
      </p:sp>
    </p:spTree>
    <p:extLst>
      <p:ext uri="{BB962C8B-B14F-4D97-AF65-F5344CB8AC3E}">
        <p14:creationId xmlns:p14="http://schemas.microsoft.com/office/powerpoint/2010/main" val="111803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372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МЯЧ ТЕННИСНЫЙ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63830" y="707886"/>
            <a:ext cx="119280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изготовляется из резины, оклеенной светлым сукном. Бывает с внутренним давлением и без внутреннего давления. Мяч с внутренним давлением обеспечивает лучший отскок. Диаметр мяча 64 – 66 мм, масса 56 – 58 г. </a:t>
            </a:r>
          </a:p>
        </p:txBody>
      </p:sp>
      <p:pic>
        <p:nvPicPr>
          <p:cNvPr id="5" name="Picture 2" descr="D:\Мои документы\Работа\Лекции и раздаточные\Товароведение\Культтовары\Спортивные товары\фото\игры спорт\мяч тенни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00" y="2127916"/>
            <a:ext cx="3975166" cy="394572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Мои документы\Работа\Лекции и раздаточные\Товароведение\Культтовары\Спортивные товары\фото\игры спорт\ten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127916"/>
            <a:ext cx="4215381" cy="39705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w-dog.ru/wallpapers/3/7/419848537091121/myach-kort-spor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1" r="9681"/>
          <a:stretch/>
        </p:blipFill>
        <p:spPr bwMode="auto">
          <a:xfrm>
            <a:off x="8708891" y="2127916"/>
            <a:ext cx="3163971" cy="39705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8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1029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РАКЕТКА ДЛЯ НАСТОЛЬНОГО ТЕННИСА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09550" y="625793"/>
            <a:ext cx="1188237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диска, изготовленного из клееной фанеры, и ручки. </a:t>
            </a:r>
          </a:p>
          <a:p>
            <a:pPr algn="just" eaLnBrk="1" hangingPunct="1"/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диск с обеих сторон наклеены листы рифленой резины. Ракетки выпускаются различных номеров в зависимости от диаметра </a:t>
            </a:r>
            <a:r>
              <a:rPr lang="ru-RU" altLang="ru-RU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диска.</a:t>
            </a:r>
            <a:endParaRPr lang="ru-RU" alt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://www.cariszone.com/cms/products/Stiga-Classic-4-Player-Table-Tennis-S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825943"/>
            <a:ext cx="5702965" cy="44376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rustt.ru/b/artc/1352/01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t="32" r="6725" b="-32"/>
          <a:stretch>
            <a:fillRect/>
          </a:stretch>
        </p:blipFill>
        <p:spPr bwMode="auto">
          <a:xfrm>
            <a:off x="6020590" y="1825943"/>
            <a:ext cx="5916929" cy="44376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0058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МЯЧ ДЛЯ НАСТОЛЬНОГО ТЕННИСА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28600" y="707886"/>
            <a:ext cx="118633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белого цвета или цветные, изготавливаются из </a:t>
            </a:r>
            <a:r>
              <a:rPr lang="ru-RU" altLang="ru-RU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целлулоида </a:t>
            </a:r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полистирола. </a:t>
            </a:r>
          </a:p>
          <a:p>
            <a:pPr algn="just" eaLnBrk="1" hangingPunct="1"/>
            <a:r>
              <a:rPr lang="ru-RU" altLang="ru-RU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 </a:t>
            </a:r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– </a:t>
            </a:r>
            <a:r>
              <a:rPr lang="ru-RU" altLang="ru-RU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мм, </a:t>
            </a:r>
            <a:r>
              <a:rPr lang="ru-RU" altLang="ru-RU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 </a:t>
            </a:r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– 2,5 г.</a:t>
            </a:r>
          </a:p>
        </p:txBody>
      </p:sp>
      <p:pic>
        <p:nvPicPr>
          <p:cNvPr id="5" name="Picture 2" descr="D:\Мои документы\Работа\Лекции и раздаточные\Товароведение\Культтовары\Спортивные товары\фото\игры спорт\мяч для настол теннис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0"/>
            <a:ext cx="3839647" cy="46285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мячи 3 звезд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73" y="1723765"/>
            <a:ext cx="2952508" cy="19309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02430" y="3839589"/>
            <a:ext cx="77990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 algn="just"/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 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звезды хороши для домашней игры в теннис и для тех, кто только осваивает искусство пинг-понга.</a:t>
            </a:r>
          </a:p>
          <a:p>
            <a:pPr marL="263525" indent="-263525" algn="just"/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 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звезда на мяче для настольного тенниса свидетельствует, что он подходит для новичков и игры ради удовольствия.</a:t>
            </a:r>
          </a:p>
          <a:p>
            <a:pPr marL="263525" indent="-263525" algn="just"/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 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Мячики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двумя звёздами можно использовать и для домашней игры в теннис, и для активных тренировок.</a:t>
            </a:r>
          </a:p>
          <a:p>
            <a:pPr marL="263525" indent="-263525" algn="just"/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 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Трёхзвёздочные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 для настольного тенниса имеют наилучшее качество и выпускаются для профессиональной игры.</a:t>
            </a:r>
            <a:endParaRPr lang="ru-RU" sz="2000" b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4" descr="http://www.sporttd.com.ua/products/im/2276/sr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079" y="1746788"/>
            <a:ext cx="1907919" cy="19079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sport-com.ru/image/cache/import_files/52/521525c8155b11e89abc448a5b206029_3e4d9c4bbbf111e889b6448a5b206029-800x8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65" y="1723765"/>
            <a:ext cx="1930941" cy="19309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47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Picture 2" descr="http://greenking.ru/published/publicdata/OUTOFTOWN/attachments/SC/products_pictures/start-line-Training_b_enlfr_en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977900"/>
            <a:ext cx="8802688" cy="53927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vsevgallery.com/img/bPIC/200907/2009072303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780" y="2898987"/>
            <a:ext cx="3433445" cy="32544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7400" y="70505"/>
            <a:ext cx="8023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СТОЛ ТЕННИСНЫЙ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9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023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РАКЕТКА ДЛЯ БАДМИНТОНА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09550" y="592416"/>
            <a:ext cx="118823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от теннисной меньшим размером обода </a:t>
            </a:r>
            <a:r>
              <a:rPr lang="ru-RU" altLang="ru-RU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длинной и тонкой ручной. </a:t>
            </a:r>
          </a:p>
          <a:p>
            <a:pPr algn="just" eaLnBrk="1" hangingPunct="1"/>
            <a:r>
              <a:rPr lang="ru-RU" altLang="ru-RU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</a:t>
            </a:r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650 мм для взрослых и 550 мм для детей; масса 115 – 145 г.</a:t>
            </a:r>
          </a:p>
        </p:txBody>
      </p:sp>
      <p:pic>
        <p:nvPicPr>
          <p:cNvPr id="17410" name="Picture 2" descr="https://static.onlinetrade.ru/img/items/b/nabor_dlya_badmintona_wish_challenger_311k_2_raketki_krasnyy_1_25_842895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1" y="1556071"/>
            <a:ext cx="3916680" cy="47117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x.zamanecocuk.com/uploads/galleries/2013/08/Badmint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183" r="4675" b="6089"/>
          <a:stretch/>
        </p:blipFill>
        <p:spPr bwMode="auto">
          <a:xfrm>
            <a:off x="4718603" y="1556071"/>
            <a:ext cx="6808723" cy="47117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9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023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ВОЛАН ДЛЯ БАДМИНТОНА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18111" y="763866"/>
            <a:ext cx="1197380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полое полушарие из пробки или пластмассы с оперением из перьев птиц или полиэтилена. Масса 4,5 – 5 г.</a:t>
            </a:r>
          </a:p>
          <a:p>
            <a:pPr algn="just" eaLnBrk="1" hangingPunct="1"/>
            <a:r>
              <a:rPr lang="ru-RU" alt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с пластмассовым или резиновым колпачком.</a:t>
            </a:r>
          </a:p>
        </p:txBody>
      </p:sp>
      <p:pic>
        <p:nvPicPr>
          <p:cNvPr id="5" name="Picture 2" descr="D:\Мои документы\Работа\Лекции и раздаточные\Товароведение\Культтовары\Спортивные товары\фото\игры спорт\prod68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2116" r="1643" b="2901"/>
          <a:stretch/>
        </p:blipFill>
        <p:spPr bwMode="auto">
          <a:xfrm>
            <a:off x="5175886" y="3941665"/>
            <a:ext cx="3476625" cy="2297906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Мои документы\Работа\Лекции и раздаточные\Товароведение\Культтовары\Спортивные товары\фото\игры спорт\prod154.jpg"/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r="10292"/>
          <a:stretch>
            <a:fillRect/>
          </a:stretch>
        </p:blipFill>
        <p:spPr bwMode="auto">
          <a:xfrm>
            <a:off x="255270" y="2019996"/>
            <a:ext cx="4711700" cy="421957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larsensport.ru/upload/iblock/008/start-up-p1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886" y="2019996"/>
            <a:ext cx="3476625" cy="178911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ae01.alicdn.com/kf/HTB1UQjYcouF3KVjSZK9q6zVtXXaY/6.jpg_q5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12968"/>
          <a:stretch/>
        </p:blipFill>
        <p:spPr bwMode="auto">
          <a:xfrm>
            <a:off x="8778239" y="2019996"/>
            <a:ext cx="3254805" cy="4219575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27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208313"/>
            <a:ext cx="9858239" cy="750925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19.1 Общие сведения о спортивных товарах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590-591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60020"/>
            <a:ext cx="122071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3. ИНВЕНТАРЬ ДЛЯ </a:t>
            </a:r>
          </a:p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НАСТОЛЬНЫХ И КЛУБНЫХ ИГР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8515350" y="2220278"/>
            <a:ext cx="357657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шашки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домино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нарды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бильярд и др.</a:t>
            </a:r>
          </a:p>
        </p:txBody>
      </p:sp>
      <p:pic>
        <p:nvPicPr>
          <p:cNvPr id="22530" name="Picture 2" descr="https://mega-utoy.kz/upload/pictures/6e/79/%D0%BD304852_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03861"/>
            <a:ext cx="8119684" cy="41454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00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243" y="586491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3819" y="771157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244" y="1114808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Шашки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25891" y="784087"/>
            <a:ext cx="85963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64-клеточные (с 12 белыми и черными фигурами)</a:t>
            </a:r>
          </a:p>
          <a:p>
            <a:pPr eaLnBrk="1" hangingPunct="1">
              <a:buFontTx/>
              <a:buAutoNum type="arabicPeriod"/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100-клеточные (с 20 фигурами)</a:t>
            </a:r>
          </a:p>
        </p:txBody>
      </p:sp>
      <p:pic>
        <p:nvPicPr>
          <p:cNvPr id="7" name="Picture 8" descr="http://tg.netne.net/my_kartinki/ce6cedbb4ca63612d23228aed41f168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14" y="1846918"/>
            <a:ext cx="8596312" cy="4314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73819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1244" y="1615084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Шахматы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873818" y="783660"/>
            <a:ext cx="89905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 16 черных и 16 белых фигур</a:t>
            </a:r>
          </a:p>
        </p:txBody>
      </p:sp>
      <p:pic>
        <p:nvPicPr>
          <p:cNvPr id="24578" name="Picture 2" descr="https://ugramegasport.ru/wp-content/uploads/2017/06/ART_44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48" y="3829049"/>
            <a:ext cx="3632388" cy="24226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Мои документы\Работа\Лекции и раздаточные\Товароведение\Культтовары\Спортивные товары\фото\игры спорт\RTA-3722.jpg_ma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47" y="1313684"/>
            <a:ext cx="3632389" cy="24254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6709607" y="1580390"/>
            <a:ext cx="53357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Различаются по материалу изготовления, номерам </a:t>
            </a:r>
            <a:r>
              <a:rPr lang="ru-RU" alt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диаметра основания фигур), размерам доски.</a:t>
            </a:r>
          </a:p>
        </p:txBody>
      </p:sp>
      <p:pic>
        <p:nvPicPr>
          <p:cNvPr id="15" name="Picture 2" descr="D:\Мои документы\Работа\Лекции и раздаточные\Товароведение\Культтовары\Спортивные товары\фото\игры спорт\шахматы дорожные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27055" r="19749" b="26694"/>
          <a:stretch>
            <a:fillRect/>
          </a:stretch>
        </p:blipFill>
        <p:spPr bwMode="auto">
          <a:xfrm>
            <a:off x="6789532" y="4182940"/>
            <a:ext cx="2739895" cy="20687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Мои документы\Работа\Лекции и раздаточные\Товароведение\Культтовары\Спортивные товары\фото\игры спорт\шахматы магнитные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491" y="4182940"/>
            <a:ext cx="2068712" cy="20687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55406" y="2942734"/>
            <a:ext cx="52769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назначению и особенностям </a:t>
            </a:r>
            <a:r>
              <a:rPr lang="ru-RU" sz="2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конструкции:</a:t>
            </a:r>
            <a:endParaRPr lang="ru-RU" sz="20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79475" indent="-342900"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настольные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дорожные; </a:t>
            </a:r>
          </a:p>
          <a:p>
            <a:pPr marL="879475" indent="-342900"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обыкновенные и магнитные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873817" y="771157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1244" y="2121030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Нарды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D:\Мои документы\Работа\Лекции и раздаточные\Товароведение\Культтовары\Спортивные товары\фото\игры спорт\нарды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01" y="953672"/>
            <a:ext cx="7157282" cy="524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873988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1244" y="2626976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Домино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D:\Мои документы\Работа\Лекции и раздаточные\Товароведение\Культтовары\Спортивные товары\фото\игры спорт\1794_it3036_03_-_domino_game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32" y="1615085"/>
            <a:ext cx="6244860" cy="46891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:\Мои документы\Работа\Лекции и раздаточные\Товароведение\Культтовары\Спортивные товары\фото\игры спорт\домино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095" y="3128706"/>
            <a:ext cx="2997675" cy="29227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2970484" y="827540"/>
            <a:ext cx="88274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28 фишек и коробки, различается размерами фишек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64862" y="771157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5904" y="3128706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Бильярд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6" descr="http://img.askabilliards.com/tables/5599609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1" b="6119"/>
          <a:stretch>
            <a:fillRect/>
          </a:stretch>
        </p:blipFill>
        <p:spPr bwMode="auto">
          <a:xfrm>
            <a:off x="3034015" y="946382"/>
            <a:ext cx="3509216" cy="22520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3342782" y="3198443"/>
            <a:ext cx="40091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для русского бильярда</a:t>
            </a:r>
          </a:p>
        </p:txBody>
      </p:sp>
      <p:pic>
        <p:nvPicPr>
          <p:cNvPr id="30" name="Picture 5" descr="http://www.sport-like.ru/image/cache/data/Igrovie%20stoly/BM015-1200x80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780" y="935888"/>
            <a:ext cx="3394466" cy="22625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8640091" y="3174966"/>
            <a:ext cx="2864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для игры в пул</a:t>
            </a:r>
          </a:p>
        </p:txBody>
      </p:sp>
      <p:pic>
        <p:nvPicPr>
          <p:cNvPr id="32" name="Picture 5" descr="http://himki.buyreklama.ru/moskva/photos/8889742/%EA%E8%E9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7" r="29729"/>
          <a:stretch>
            <a:fillRect/>
          </a:stretch>
        </p:blipFill>
        <p:spPr bwMode="auto">
          <a:xfrm>
            <a:off x="6696133" y="953672"/>
            <a:ext cx="1521243" cy="49209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http://www.billiard31.ru/Images/13112014/imBilliard31-bilyardnye-shary-Belgiya-ili-Kitai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012" y="3829049"/>
            <a:ext cx="3352389" cy="19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http://billiard-start.ru/d/773230/d/2652____large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11" y="3724685"/>
            <a:ext cx="3118493" cy="218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7084857" y="5876838"/>
            <a:ext cx="7518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кий</a:t>
            </a:r>
            <a:endParaRPr lang="ru-RU" altLang="ru-RU" sz="20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3124785" y="5912207"/>
            <a:ext cx="3583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шары </a:t>
            </a:r>
            <a:r>
              <a:rPr lang="ru-RU" altLang="ru-RU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русского бильярда</a:t>
            </a:r>
          </a:p>
        </p:txBody>
      </p:sp>
      <p:sp>
        <p:nvSpPr>
          <p:cNvPr id="38" name="TextBox 2"/>
          <p:cNvSpPr txBox="1">
            <a:spLocks noChangeArrowheads="1"/>
          </p:cNvSpPr>
          <p:nvPr/>
        </p:nvSpPr>
        <p:spPr bwMode="auto">
          <a:xfrm>
            <a:off x="8765581" y="5705388"/>
            <a:ext cx="2864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шары </a:t>
            </a:r>
            <a:r>
              <a:rPr lang="ru-RU" altLang="ru-RU" sz="2000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игры в пул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864862" y="756575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5904" y="3626358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Дартс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7" descr="http://cs320418.vk.me/v320418671/9758/vF0milveVo4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68" y="1054094"/>
            <a:ext cx="5045075" cy="5045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http://www.wieboekikwaar.nl/files/admin_Lakeside-07-anastasia-375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018" y="1041393"/>
            <a:ext cx="3341687" cy="2228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1" descr="http://www.dartslife.ru/index2.php?option=com_datsogallery&amp;func=wmark&amp;mid=3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30" y="3362318"/>
            <a:ext cx="3368675" cy="2736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2882772" y="759414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8984" y="4123570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Боулинг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2" descr="D:\Мои документы\Работа\Лекции и раздаточные\Товароведение\Культтовары\Спортивные товары\фото\игры спорт\кегли для боулинга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43" y="955789"/>
            <a:ext cx="3368840" cy="25287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7" descr="http://img.imggrid.com/images/en.academic.ru/pictures/enwiki/66/Bowlerbowling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" r="24834"/>
          <a:stretch>
            <a:fillRect/>
          </a:stretch>
        </p:blipFill>
        <p:spPr bwMode="auto">
          <a:xfrm>
            <a:off x="3198284" y="957947"/>
            <a:ext cx="4867026" cy="52605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9" descr="http://www.pribaikal.ru/uploads/pics/Pravila-4_Page_46_Image_000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5"/>
          <a:stretch>
            <a:fillRect/>
          </a:stretch>
        </p:blipFill>
        <p:spPr bwMode="auto">
          <a:xfrm>
            <a:off x="8308241" y="3614650"/>
            <a:ext cx="3357542" cy="25836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2864621" y="763060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3522" y="4620782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Гольф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Picture 6" descr="http://www.modavehayat.net/wp-content/uploads/2015/11/golf-sporu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"/>
          <a:stretch/>
        </p:blipFill>
        <p:spPr bwMode="auto">
          <a:xfrm>
            <a:off x="3305411" y="948690"/>
            <a:ext cx="8286750" cy="53391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D:\Мои документы\Работа\Лекции и раздаточные\Товароведение\Культтовары\Спортивные товары\фото\игры спорт\гольф.g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/>
          <a:stretch>
            <a:fillRect/>
          </a:stretch>
        </p:blipFill>
        <p:spPr bwMode="auto">
          <a:xfrm>
            <a:off x="8919975" y="1236601"/>
            <a:ext cx="2406650" cy="18748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http://picpickle.com/farchive/Background/Photoshop/9fmetnpf6tb9uok51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874" y="4241584"/>
            <a:ext cx="2016125" cy="1893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2868518" y="766705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7516" y="5112652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Крокет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" name="Picture 5" descr="http://www.keciorenhastanesi.com/images/upload/14d7c547eb78e24012a8cdffd6783519K9VIW4.jpe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30" y="843281"/>
            <a:ext cx="8353425" cy="5461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7" descr="http://www.multura.com/upload/iblock/377/377b008f4742fec6ef2ccfbbca759339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492" y="1035368"/>
            <a:ext cx="2409825" cy="32337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81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9" grpId="0" animBg="1"/>
      <p:bldP spid="10" grpId="0" animBg="1"/>
      <p:bldP spid="11" grpId="0"/>
      <p:bldP spid="14" grpId="0"/>
      <p:bldP spid="17" grpId="0"/>
      <p:bldP spid="18" grpId="0" animBg="1"/>
      <p:bldP spid="19" grpId="0" animBg="1"/>
      <p:bldP spid="21" grpId="0" animBg="1"/>
      <p:bldP spid="22" grpId="0" animBg="1"/>
      <p:bldP spid="25" grpId="0"/>
      <p:bldP spid="26" grpId="0" animBg="1"/>
      <p:bldP spid="27" grpId="0" animBg="1"/>
      <p:bldP spid="29" grpId="0"/>
      <p:bldP spid="31" grpId="0"/>
      <p:bldP spid="35" grpId="0"/>
      <p:bldP spid="37" grpId="0"/>
      <p:bldP spid="38" grpId="0"/>
      <p:bldP spid="39" grpId="0" animBg="1"/>
      <p:bldP spid="40" grpId="0" animBg="1"/>
      <p:bldP spid="44" grpId="0" animBg="1"/>
      <p:bldP spid="45" grpId="0" animBg="1"/>
      <p:bldP spid="49" grpId="0" animBg="1"/>
      <p:bldP spid="50" grpId="0" animBg="1"/>
      <p:bldP spid="54" grpId="0" animBg="1"/>
      <p:bldP spid="5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19.4 Инвентарь для легкой атлетики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595-596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60020"/>
            <a:ext cx="122071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1. ИНВЕНТАРЬ ДЛЯ </a:t>
            </a:r>
          </a:p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МЕТАНИЯ И ТОЛКАНИЯ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7692389" y="2376466"/>
            <a:ext cx="3109913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граната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копье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молот</a:t>
            </a:r>
          </a:p>
        </p:txBody>
      </p:sp>
      <p:pic>
        <p:nvPicPr>
          <p:cNvPr id="26626" name="Picture 2" descr="https://avatars.mds.yandex.net/get-pdb/2349661/49a3a90d-ea9a-4b3f-91e0-83861b07c295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3" y="2003861"/>
            <a:ext cx="6335136" cy="42234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243" y="586491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68518" y="766705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244" y="1089292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Диск 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670170"/>
              </p:ext>
            </p:extLst>
          </p:nvPr>
        </p:nvGraphicFramePr>
        <p:xfrm>
          <a:off x="3006090" y="860109"/>
          <a:ext cx="8830628" cy="2194560"/>
        </p:xfrm>
        <a:graphic>
          <a:graphicData uri="http://schemas.openxmlformats.org/drawingml/2006/table">
            <a:tbl>
              <a:tblPr/>
              <a:tblGrid>
                <a:gridCol w="1509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4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Конструк-ция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изготовления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Масса, размеры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54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 форму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двояковыпук-лой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линзы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1698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деревянный (для соревнований);</a:t>
                      </a:r>
                    </a:p>
                    <a:p>
                      <a:pPr marL="176213" marR="0" lvl="0" indent="-1762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1698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алюминиевый (для тренировок на открытых площадках);</a:t>
                      </a:r>
                    </a:p>
                    <a:p>
                      <a:pPr marL="176213" marR="0" lvl="0" indent="-1762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1698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резиновый (для тренировок в помещениях).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для соревнований: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мужские – 2000г, женские – 1000г, для юношей – 1500г,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мальчиков – 750г,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девочек – 500 г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для тренировок 500–3000г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22" descr="http://www.vektrumsport.lv/include_design/img_products/max/yvonmo09o23ufa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80" y="4170456"/>
            <a:ext cx="3099671" cy="20735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1.hdnux.com/photos/14/47/51/3308144/3/920x9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780" y="3215649"/>
            <a:ext cx="4452938" cy="30638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://st26.stblizko.ru/images/product/086/061/295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090" y="3215649"/>
            <a:ext cx="2423160" cy="23570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68518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1244" y="1628143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Копьё   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870729"/>
              </p:ext>
            </p:extLst>
          </p:nvPr>
        </p:nvGraphicFramePr>
        <p:xfrm>
          <a:off x="3061811" y="834257"/>
          <a:ext cx="8643937" cy="2194560"/>
        </p:xfrm>
        <a:graphic>
          <a:graphicData uri="http://schemas.openxmlformats.org/drawingml/2006/table">
            <a:tbl>
              <a:tblPr/>
              <a:tblGrid>
                <a:gridCol w="2773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3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6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4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Конструкция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изготовления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Масса, размеры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54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Стержень сигарообразной формы с металлическим наконечником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1698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Деревянное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1698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(для соревнований);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1698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Алюминиевое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1698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(для тренировок).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98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Может быть цельное и клееное.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260см для мужчин, 220см – для женщин.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800г для мужчин, 600г– для женщин.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Picture 2" descr="D:\Мои документы\Работа\Лекции и раздаточные\Товароведение\Культтовары\Спортивные товары\фото\легкая атлетика\12107778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47" y="3263132"/>
            <a:ext cx="4070350" cy="30527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Мои документы\Работа\Лекции и раздаточные\Товароведение\Культтовары\Спортивные товары\фото\легкая атлетика\копье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460" y="3263132"/>
            <a:ext cx="2170112" cy="30527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http://fbsport.ru/assets/images/kop_stroitel_sorevnovatel_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611" y="3263132"/>
            <a:ext cx="1900237" cy="30527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868517" y="761027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1243" y="2160469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Граната   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009718"/>
              </p:ext>
            </p:extLst>
          </p:nvPr>
        </p:nvGraphicFramePr>
        <p:xfrm>
          <a:off x="3117532" y="879255"/>
          <a:ext cx="8643937" cy="1646238"/>
        </p:xfrm>
        <a:graphic>
          <a:graphicData uri="http://schemas.openxmlformats.org/drawingml/2006/table">
            <a:tbl>
              <a:tblPr/>
              <a:tblGrid>
                <a:gridCol w="1837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2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Конструкция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изготовления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Масса, размеры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49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Цилиндрической формы с ручкой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169863" algn="l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алюминиевая;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169863" algn="l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комбинированная (из древесины березы, на утолщенную часть надет металлический чехол).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700г (мужская), 500г (женская), 300г (юношеская)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" name="Picture 4" descr="http://www.visitchita.ru/uploaded/files-Page/1910/met-gran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1" r="10806"/>
          <a:stretch/>
        </p:blipFill>
        <p:spPr bwMode="auto">
          <a:xfrm>
            <a:off x="6168310" y="2628899"/>
            <a:ext cx="5613954" cy="36150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http://www.plastep.ru/admin/pictures/813b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11" y="4409414"/>
            <a:ext cx="2663509" cy="18577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http://prodano.by/media/images/post/221/2212610_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98" y="2764451"/>
            <a:ext cx="2146313" cy="21404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880382" y="769544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8862" y="2685072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Ядро для толкания    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821532"/>
              </p:ext>
            </p:extLst>
          </p:nvPr>
        </p:nvGraphicFramePr>
        <p:xfrm>
          <a:off x="3038355" y="907418"/>
          <a:ext cx="8643937" cy="1371600"/>
        </p:xfrm>
        <a:graphic>
          <a:graphicData uri="http://schemas.openxmlformats.org/drawingml/2006/table">
            <a:tbl>
              <a:tblPr/>
              <a:tblGrid>
                <a:gridCol w="1693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8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2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Конструкция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изготовления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Масса, размеры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форме шара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Чугун, сталь или латунь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для соревнований: мужское – 7257 г, для юношей – 6000 г, женское – 4000 г.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для тренировок 2000–9000 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" name="Picture 19" descr="http://www.athleticsdirect.co.uk/wp-content/uploads/2013/04/shot01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" t="26657" r="-252" b="11102"/>
          <a:stretch>
            <a:fillRect/>
          </a:stretch>
        </p:blipFill>
        <p:spPr bwMode="auto">
          <a:xfrm>
            <a:off x="3106807" y="3156462"/>
            <a:ext cx="5123377" cy="21250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cdn.pixabay.com/photo/2015/02/25/22/29/athletics-649635_1280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1" b="5103"/>
          <a:stretch/>
        </p:blipFill>
        <p:spPr bwMode="auto">
          <a:xfrm>
            <a:off x="8451679" y="2360211"/>
            <a:ext cx="3339752" cy="39251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880382" y="755349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356" y="3201726"/>
            <a:ext cx="2668829" cy="4053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Молот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168640"/>
              </p:ext>
            </p:extLst>
          </p:nvPr>
        </p:nvGraphicFramePr>
        <p:xfrm>
          <a:off x="3133246" y="879255"/>
          <a:ext cx="8643937" cy="1106488"/>
        </p:xfrm>
        <a:graphic>
          <a:graphicData uri="http://schemas.openxmlformats.org/drawingml/2006/table">
            <a:tbl>
              <a:tblPr/>
              <a:tblGrid>
                <a:gridCol w="3925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8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Конструкция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изготовления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Масса, размеры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6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Металлическое ядро, прикрепленное к стальному тросу-тяге с ручкой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Чугун, сталь или латунь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длина 121 см,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4 – 7,257 кг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" name="Picture 2" descr="D:\Мои документы\Работа\Лекции и раздаточные\Товароведение\Культтовары\Спортивные товары\фото\легкая атлетика\молот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744" y="2140851"/>
            <a:ext cx="6197600" cy="4124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9" descr="http://www.sportitaliasrl.it/cgi-bin/product/big/comp-brass-hammer-gold-polanik-kg726-iaaf_0311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r="2353"/>
          <a:stretch>
            <a:fillRect/>
          </a:stretch>
        </p:blipFill>
        <p:spPr bwMode="auto">
          <a:xfrm>
            <a:off x="9452044" y="2140851"/>
            <a:ext cx="2298700" cy="41386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5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1" grpId="0" animBg="1"/>
      <p:bldP spid="12" grpId="0" animBg="1"/>
      <p:bldP spid="17" grpId="0" animBg="1"/>
      <p:bldP spid="18" grpId="0" animBg="1"/>
      <p:bldP spid="23" grpId="0" animBg="1"/>
      <p:bldP spid="24" grpId="0" animBg="1"/>
      <p:bldP spid="27" grpId="0" animBg="1"/>
      <p:bldP spid="2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185" y="0"/>
            <a:ext cx="122071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ИНВЕНТАРЬ ДЛЯ БЕГА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menshealth.hu/wp-content/uploads/12985870_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80" y="923330"/>
            <a:ext cx="3774054" cy="25132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cs9857.vk.me/u76477352/121207222/z_7848d1f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0" r="5623" b="11488"/>
          <a:stretch>
            <a:fillRect/>
          </a:stretch>
        </p:blipFill>
        <p:spPr bwMode="auto">
          <a:xfrm>
            <a:off x="424499" y="3872866"/>
            <a:ext cx="4054441" cy="21859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cdn2.hubspot.net/hubfs/351642/Relay_Handoff.jpg?t=14444018457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324" y="993835"/>
            <a:ext cx="3617075" cy="50650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avkgroup.at/shared/files-en/201205/40_33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0" b="19258"/>
          <a:stretch>
            <a:fillRect/>
          </a:stretch>
        </p:blipFill>
        <p:spPr bwMode="auto">
          <a:xfrm>
            <a:off x="4119271" y="923330"/>
            <a:ext cx="3561689" cy="25132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img07.taobaocdn.com/bao/uploaded/i7/T1O3pCXjtaXXar9Fc9_07222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47" y="3872866"/>
            <a:ext cx="2716259" cy="21859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sportaim-shop.ru/image/cache/data/ZSO/snariadi/_zso-600x6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163" y="993835"/>
            <a:ext cx="1121235" cy="11207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480" y="3436591"/>
            <a:ext cx="741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Стартовые колодки и стартовый станок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499" y="6058840"/>
            <a:ext cx="741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Барьеры легкоатлетические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33324" y="6058840"/>
            <a:ext cx="3662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Эстафетная палочка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89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185" y="0"/>
            <a:ext cx="11708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3. ИНВЕНТАРЬ ДЛЯ ПРЫЖКОВ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5749" y="763866"/>
            <a:ext cx="6409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indent="-914400" algn="ctr">
              <a:defRPr/>
            </a:pPr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(в длину, в высоту, с шестом)</a:t>
            </a:r>
          </a:p>
        </p:txBody>
      </p:sp>
      <p:pic>
        <p:nvPicPr>
          <p:cNvPr id="5" name="Picture 7" descr="http://kubnews.ru/products_pictures/newsID-5560-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334" r="3606" b="7874"/>
          <a:stretch/>
        </p:blipFill>
        <p:spPr bwMode="auto">
          <a:xfrm>
            <a:off x="230189" y="1508760"/>
            <a:ext cx="4604701" cy="31661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Мои документы\Работа бук\Лекции и раздаточные\Товароведение\Культтовары\Спортивные товары\фото\Pole_Vault_Sequence_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90"/>
          <a:stretch/>
        </p:blipFill>
        <p:spPr bwMode="auto">
          <a:xfrm>
            <a:off x="4941220" y="1500901"/>
            <a:ext cx="2218120" cy="48234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ttp://urafizkultura.ru/wp-content/uploads/2014/10/0_385d5_f5ae9a4_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r="11601"/>
          <a:stretch>
            <a:fillRect/>
          </a:stretch>
        </p:blipFill>
        <p:spPr bwMode="auto">
          <a:xfrm>
            <a:off x="7271051" y="1500901"/>
            <a:ext cx="4719971" cy="31739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11711" y="4972050"/>
            <a:ext cx="48295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стойки с перекладинами</a:t>
            </a:r>
          </a:p>
          <a:p>
            <a:pPr algn="ctr" eaLnBrk="1" hangingPunct="1"/>
            <a:r>
              <a:rPr lang="ru-RU" alt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</a:t>
            </a:r>
          </a:p>
        </p:txBody>
      </p:sp>
    </p:spTree>
    <p:extLst>
      <p:ext uri="{BB962C8B-B14F-4D97-AF65-F5344CB8AC3E}">
        <p14:creationId xmlns:p14="http://schemas.microsoft.com/office/powerpoint/2010/main" val="493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19.5 Инвентарь для гимнастики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596-597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185" y="0"/>
            <a:ext cx="117080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1. ИНВЕНТАРЬ ДЛЯ СПОРТИВНОЙ ГИМНАСТИКИ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6923790" y="2066637"/>
            <a:ext cx="526821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брусья</a:t>
            </a:r>
          </a:p>
          <a:p>
            <a:pPr algn="ctr" eaLnBrk="1" hangingPunct="1"/>
            <a:r>
              <a:rPr lang="ru-RU" altLang="ru-RU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бревно</a:t>
            </a:r>
          </a:p>
          <a:p>
            <a:pPr algn="ctr" eaLnBrk="1" hangingPunct="1"/>
            <a:r>
              <a:rPr lang="ru-RU" altLang="ru-RU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кольца</a:t>
            </a:r>
          </a:p>
          <a:p>
            <a:pPr algn="ctr" eaLnBrk="1" hangingPunct="1"/>
            <a:r>
              <a:rPr lang="ru-RU" altLang="ru-RU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перекладина</a:t>
            </a:r>
          </a:p>
          <a:p>
            <a:pPr algn="ctr" eaLnBrk="1" hangingPunct="1"/>
            <a:r>
              <a:rPr lang="ru-RU" altLang="ru-RU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 гимнастический и др.</a:t>
            </a:r>
          </a:p>
        </p:txBody>
      </p:sp>
      <p:pic>
        <p:nvPicPr>
          <p:cNvPr id="28674" name="Picture 2" descr="https://ndelo.ru/media/posts/2017/8/12/gimnastiku-sdelayu/cf8267c5b858c9249e3f6b8d71cdbb70.thum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12893"/>
          <a:stretch/>
        </p:blipFill>
        <p:spPr bwMode="auto">
          <a:xfrm>
            <a:off x="285749" y="1769586"/>
            <a:ext cx="6365379" cy="43797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00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29740" y="-36337"/>
            <a:ext cx="91440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u="sn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Инвентарь для спортивной гимнастики</a:t>
            </a:r>
            <a:endParaRPr lang="ru-RU" sz="3600" b="1" u="sng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142" y="880104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80382" y="880109"/>
            <a:ext cx="9100457" cy="54976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9277" y="1828802"/>
            <a:ext cx="2668829" cy="4024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Бревно гимнастическое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Мои документы\Работа\Лекции и раздаточные\Товароведение\Культтовары\Спортивные товары\фото\гимнастика\бревно гимнас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8576" r="18333" b="18730"/>
          <a:stretch>
            <a:fillRect/>
          </a:stretch>
        </p:blipFill>
        <p:spPr bwMode="auto">
          <a:xfrm>
            <a:off x="3062428" y="3206935"/>
            <a:ext cx="4081221" cy="29006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955331" y="997753"/>
            <a:ext cx="430437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деревянного бруса длиной 5м и шириной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10см и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 опор. </a:t>
            </a:r>
          </a:p>
          <a:p>
            <a:pPr algn="ctr" eaLnBrk="1" hangingPunct="1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Бывает с регулируемой и нерегулируемой высотой.</a:t>
            </a:r>
          </a:p>
        </p:txBody>
      </p:sp>
      <p:pic>
        <p:nvPicPr>
          <p:cNvPr id="10" name="Picture 8" descr="http://pics2.pokazuha.ru/p442/s/e/7968455b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2"/>
          <a:stretch/>
        </p:blipFill>
        <p:spPr bwMode="auto">
          <a:xfrm>
            <a:off x="7336317" y="1025437"/>
            <a:ext cx="4498975" cy="24930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photo.championat.com/8/8239/full/327943-viktorija-komov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6"/>
          <a:stretch>
            <a:fillRect/>
          </a:stretch>
        </p:blipFill>
        <p:spPr bwMode="auto">
          <a:xfrm>
            <a:off x="7336317" y="3628938"/>
            <a:ext cx="4498975" cy="25606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880382" y="880109"/>
            <a:ext cx="9100457" cy="549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8962" y="2916147"/>
            <a:ext cx="2668829" cy="425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Конь гимнастический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485" y="1171157"/>
            <a:ext cx="26905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упражнений в равновесии: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589" y="2239039"/>
            <a:ext cx="27246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упражнений в упоре и висе: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9" descr="http://www.graycell.ru/picture/big/kon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428" y="1024345"/>
            <a:ext cx="5118394" cy="51203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http://www2.pictures.zimbio.com/gi/Cyril+Tommasone+FIG+Artistic+Gymnastics+Olympic+24E2eyu_HUJ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90" y="1029000"/>
            <a:ext cx="3380979" cy="23965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http://otvet.imgsmail.ru/download/fe54c74ba3252c0b04df722e1e53e94b_i-409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90" y="3663833"/>
            <a:ext cx="3380979" cy="24808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879967" y="880108"/>
            <a:ext cx="9100457" cy="549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0679" y="3450065"/>
            <a:ext cx="2668829" cy="642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Брусья параллельные (мужские)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http://fotoham.ru/img/picture/Apr/19/3aeeb2b4c414e2bbdd470ec139470457/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015" y="1013893"/>
            <a:ext cx="3765309" cy="24596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pics2.pokazuha.ru/p442/v/1/7964316l1v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86" y="3535211"/>
            <a:ext cx="3775538" cy="27435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i.widelec.org/2fh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70" y="1013893"/>
            <a:ext cx="3772733" cy="52660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897307" y="880108"/>
            <a:ext cx="9100457" cy="549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8962" y="4200809"/>
            <a:ext cx="2668829" cy="6313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Брусья разновысокие (женские)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 descr="http://www.grevs.ru/upload/iblock/8f0/jf_138301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25" y="1031403"/>
            <a:ext cx="2034545" cy="20345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ipravda.sk/res/2012/08/06/thumbs/82500-mustafinova-gymnastika-oh-2012-nestandard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1" y="3205251"/>
            <a:ext cx="5245026" cy="2885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ap.cherinfo.ru/u/pages/2015/03/20/gimnastka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91" y="1037516"/>
            <a:ext cx="3049585" cy="20277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pics2.pokazuha.ru/p442/b/u/7968464aub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r="12397"/>
          <a:stretch/>
        </p:blipFill>
        <p:spPr bwMode="auto">
          <a:xfrm>
            <a:off x="8303728" y="1024343"/>
            <a:ext cx="3597557" cy="50730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2888429" y="880106"/>
            <a:ext cx="9100457" cy="549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01339" y="4940596"/>
            <a:ext cx="2668829" cy="370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Перекладина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8" descr="https://www.getsport.ru/files/products/original/%D0%9F%D0%B5%D1%80%D0%B5%D0%BA%D0%BB%D0%B0%D0%B4%D0%B8%D0%BD%D0%B0%20%D0%B3%D0%B8%D0%BC%D0%BD%D0%B0%D1%81%D1%82%D0%B8%D1%87%D0%B5%D1%81%D0%BA%D0%B0%D1%8F%20%D1%83%D0%BD%D0%B8%D0%B2%D0%B5%D1%80%D1%81%D0%B0%D0%BB%D1%8C%D0%BD%D0%B0%D1%8F%20%D1%81%D1%82%D0%B0%D0%BD%D0%B4%D0%B0%D1%80%D1%82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353" y="1024345"/>
            <a:ext cx="3600203" cy="22226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://naused.ru/wp-content/uploads/2014/03/Perekladina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12" y="1024343"/>
            <a:ext cx="4034297" cy="2560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http://rusrep.ru/images/photo/1373886788249775_big_photo.jpe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555" y="3651165"/>
            <a:ext cx="4029454" cy="25377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http://pics2.pokazuha.ru/p442/z/i/7968242wiz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"/>
          <a:stretch>
            <a:fillRect/>
          </a:stretch>
        </p:blipFill>
        <p:spPr bwMode="auto">
          <a:xfrm>
            <a:off x="3438207" y="3315222"/>
            <a:ext cx="3600203" cy="28539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2895340" y="880104"/>
            <a:ext cx="9100457" cy="549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3130" y="5419396"/>
            <a:ext cx="2668829" cy="370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Кольца гимнастические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2990851" y="901047"/>
            <a:ext cx="8910434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диаметр 18см и диаметр обода 28мм, крепятся к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потолку с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двух ремней и тросов.</a:t>
            </a:r>
          </a:p>
        </p:txBody>
      </p:sp>
      <p:pic>
        <p:nvPicPr>
          <p:cNvPr id="38" name="Picture 7" descr="http://pioner48.ru/image/cache/data-pioner48-school-sportinventar-gimnastika-koltsa-gimnasticheskiy-600x600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7" r="26009"/>
          <a:stretch>
            <a:fillRect/>
          </a:stretch>
        </p:blipFill>
        <p:spPr bwMode="auto">
          <a:xfrm>
            <a:off x="3431353" y="1744209"/>
            <a:ext cx="2232025" cy="4508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1" descr="http://www.sportoboz.ru/uploads/posts/foto/oi2008/28_16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55"/>
          <a:stretch>
            <a:fillRect/>
          </a:stretch>
        </p:blipFill>
        <p:spPr bwMode="auto">
          <a:xfrm>
            <a:off x="6087239" y="1744209"/>
            <a:ext cx="5373688" cy="4508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87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9" grpId="0"/>
      <p:bldP spid="12" grpId="0" animBg="1"/>
      <p:bldP spid="13" grpId="0" animBg="1"/>
      <p:bldP spid="2" grpId="0"/>
      <p:bldP spid="14" grpId="0"/>
      <p:bldP spid="18" grpId="0" animBg="1"/>
      <p:bldP spid="19" grpId="0" animBg="1"/>
      <p:bldP spid="23" grpId="0" animBg="1"/>
      <p:bldP spid="24" grpId="0" animBg="1"/>
      <p:bldP spid="29" grpId="0" animBg="1"/>
      <p:bldP spid="30" grpId="0" animBg="1"/>
      <p:bldP spid="35" grpId="0" animBg="1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спортивных товаров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разнообразен и включает следующие группы: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81792"/>
              </p:ext>
            </p:extLst>
          </p:nvPr>
        </p:nvGraphicFramePr>
        <p:xfrm>
          <a:off x="609599" y="880382"/>
          <a:ext cx="10744202" cy="531685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050972">
                  <a:extLst>
                    <a:ext uri="{9D8B030D-6E8A-4147-A177-3AD203B41FA5}">
                      <a16:colId xmlns:a16="http://schemas.microsoft.com/office/drawing/2014/main" val="2756484335"/>
                    </a:ext>
                  </a:extLst>
                </a:gridCol>
                <a:gridCol w="5693230">
                  <a:extLst>
                    <a:ext uri="{9D8B030D-6E8A-4147-A177-3AD203B41FA5}">
                      <a16:colId xmlns:a16="http://schemas.microsoft.com/office/drawing/2014/main" val="259158047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Инвентарь 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зимних видов спорта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</a:t>
                      </a:r>
                      <a:r>
                        <a:rPr lang="ru-RU" sz="18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лыжного спорта</a:t>
                      </a:r>
                    </a:p>
                    <a:p>
                      <a:pPr marL="285750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ru-RU" sz="18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 для конькобежного спорта</a:t>
                      </a:r>
                    </a:p>
                    <a:p>
                      <a:pPr marL="285750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ru-RU" sz="18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 для игры в хоккей</a:t>
                      </a:r>
                    </a:p>
                    <a:p>
                      <a:pPr marL="285750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ru-RU" sz="18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 для прочих зимних видов спорта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55267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Инвентарь 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спортивных игр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 для спортивных игр с надувным мячом</a:t>
                      </a:r>
                    </a:p>
                    <a:p>
                      <a:pPr marL="285750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 для игр с ракетками</a:t>
                      </a:r>
                    </a:p>
                    <a:p>
                      <a:pPr marL="285750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</a:t>
                      </a:r>
                      <a:r>
                        <a:rPr lang="ru-RU" sz="18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настольных и клубных игр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00734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Инвентарь 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легкой атлетики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 для метания и толкания</a:t>
                      </a:r>
                    </a:p>
                    <a:p>
                      <a:pPr marL="285750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 для бега</a:t>
                      </a:r>
                    </a:p>
                    <a:p>
                      <a:pPr marL="285750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 для прыжков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40142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Инвентарь 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гимнастики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 для спортивной гимнастики</a:t>
                      </a:r>
                    </a:p>
                    <a:p>
                      <a:pPr marL="285750" indent="-285750" algn="l" fontAlgn="ctr">
                        <a:buFont typeface="Courier New" panose="02070309020205020404" pitchFamily="49" charset="0"/>
                        <a:buChar char="o"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 для художественной гимнастики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990034"/>
                  </a:ext>
                </a:extLst>
              </a:tr>
              <a:tr h="238125">
                <a:tc grid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Инвентарь для </a:t>
                      </a: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тяжелой атлетики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004271"/>
                  </a:ext>
                </a:extLst>
              </a:tr>
              <a:tr h="2381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Инвентарь 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фехтования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611406"/>
                  </a:ext>
                </a:extLst>
              </a:tr>
              <a:tr h="2381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Инвентарь для </a:t>
                      </a: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бокса и борьбы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86520"/>
                  </a:ext>
                </a:extLst>
              </a:tr>
              <a:tr h="2381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Инвентарь 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водных и подводных видов спорта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357351"/>
                  </a:ext>
                </a:extLst>
              </a:tr>
              <a:tr h="2381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Инвентарь 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туризма и альпинизма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700040"/>
                  </a:ext>
                </a:extLst>
              </a:tr>
              <a:tr h="2381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Спортивные 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тренажеры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046156"/>
                  </a:ext>
                </a:extLst>
              </a:tr>
              <a:tr h="2381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Спортивная одежда и обувь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68765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954486" y="4321629"/>
            <a:ext cx="5257800" cy="17743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219213" y="4478220"/>
            <a:ext cx="390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Изучите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потребительские свойства спортивных товаров,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используя материал учебника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6076725" y="4449329"/>
            <a:ext cx="1020249" cy="8291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61053" y="5251352"/>
            <a:ext cx="50446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590-591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29740" y="-36337"/>
            <a:ext cx="91440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u="sn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Инвентарь для спортивной гимнастики</a:t>
            </a:r>
            <a:endParaRPr lang="ru-RU" sz="3600" b="1" u="sng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142" y="880104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822" y="1344046"/>
            <a:ext cx="3166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прыжков и акробатических упражнений: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54680" y="880104"/>
            <a:ext cx="8841117" cy="549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8923" y="2096236"/>
            <a:ext cx="2668829" cy="370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Конь прыжковый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://www.sport-line.ru/shared/files/201207/24_266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5" b="12865"/>
          <a:stretch/>
        </p:blipFill>
        <p:spPr bwMode="auto">
          <a:xfrm>
            <a:off x="3904006" y="1171157"/>
            <a:ext cx="7221193" cy="49082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54679" y="876465"/>
            <a:ext cx="8841117" cy="5497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8922" y="2572483"/>
            <a:ext cx="2668829" cy="370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Козел прыжковый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8921" y="3048729"/>
            <a:ext cx="2668829" cy="644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Стол для опорного прыжка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https://runetmir.com/sportnorm/wp-content/uploads/2019/03/prijok-koze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/>
          <a:stretch/>
        </p:blipFill>
        <p:spPr bwMode="auto">
          <a:xfrm>
            <a:off x="3343238" y="1124621"/>
            <a:ext cx="8441091" cy="50590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jaguar-sport.ru/image/cache/data/foto7/1/320215-kozel-gimnasticheskij-standart-mk-03794-1500x15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22377" r="19016" b="16256"/>
          <a:stretch/>
        </p:blipFill>
        <p:spPr bwMode="auto">
          <a:xfrm>
            <a:off x="8834146" y="3390467"/>
            <a:ext cx="2851821" cy="26699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154678" y="872825"/>
            <a:ext cx="8841118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upload.wikimedia.org/wikipedia/commons/thumb/7/74/2015_European_Artistic_Gymnastics_Championships_-_Vault_-_Maria_Paseka_03.jpg/1599px-2015_European_Artistic_Gymnastics_Championships_-_Vault_-_Maria_Paseka_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64" y="1026697"/>
            <a:ext cx="7781962" cy="51879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http://www.vivisport.it/public/img/gestionesezioni/zoom/1164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560" y="1350248"/>
            <a:ext cx="1860822" cy="15100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56513" y="3793574"/>
            <a:ext cx="2668829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Мост гимнастический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54678" y="869185"/>
            <a:ext cx="8841118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3" descr="http://i121.twenga.com/%D0%A1%D0%BF%D0%BE%D1%80%D1%82/%D0%93%D0%B8%D0%BC%D0%BD%D0%B0%D1%81%D1%82%D0%B8%D1%87%D0%B5%D1%81%D0%BA%D0%B8%D0%B9-%D0%BC%D0%BE%D1%81%D1%82%D0%B8%D0%BA/%D0%9C%D0%BE%D1%81%D1%82%D0%B8%D0%BA-%D0%B3%D0%B8%D0%BC%D0%BD%D0%B0%D1%81%D1%82%D0%B8%D1%87%D0%B5%D1%81%D0%BA%D0%B8%D0%B9-%D0%BF%D0%BE%D0%B4%D0%BF%D1%80%D1%83%D0%B6%D0%B8%D0%BD%D0%B5%D0%BD%D0%BD%D1%8B%D0%B9-tp_7331849140743106054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892" y="3901567"/>
            <a:ext cx="4472910" cy="22975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96098" y="878951"/>
            <a:ext cx="8184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Бывает приставной (жесткий) и подкидной (с пружинами)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s://images.ru.prom.st/585702989_w640_h640_mostik-gimnasticheskij-zhestkij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24738" r="6411" b="29137"/>
          <a:stretch/>
        </p:blipFill>
        <p:spPr bwMode="auto">
          <a:xfrm>
            <a:off x="3276893" y="1372766"/>
            <a:ext cx="4472909" cy="23376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atic.tildacdn.com/tild6665-3764-4739-b333-376337363636/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7" t="3096" r="1874" b="3995"/>
          <a:stretch/>
        </p:blipFill>
        <p:spPr bwMode="auto">
          <a:xfrm>
            <a:off x="7896942" y="1350248"/>
            <a:ext cx="3841668" cy="48411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145273" y="4285066"/>
            <a:ext cx="2668829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Батут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154678" y="872824"/>
            <a:ext cx="8841118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5" descr="http://www.tablo.pro/upload/iblock/0fe/0fe9ba6eaf72bf6829558460be7fb8fd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2"/>
          <a:stretch>
            <a:fillRect/>
          </a:stretch>
        </p:blipFill>
        <p:spPr bwMode="auto">
          <a:xfrm>
            <a:off x="3276893" y="987918"/>
            <a:ext cx="8621738" cy="51998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http://www.fittrends.ru/upload/batut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391" y="3834305"/>
            <a:ext cx="2586038" cy="22113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1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10" grpId="0" animBg="1"/>
      <p:bldP spid="11" grpId="0" animBg="1"/>
      <p:bldP spid="14" grpId="0" animBg="1"/>
      <p:bldP spid="13" grpId="0" animBg="1"/>
      <p:bldP spid="19" grpId="0" animBg="1"/>
      <p:bldP spid="20" grpId="0" animBg="1"/>
      <p:bldP spid="2" grpId="0"/>
      <p:bldP spid="26" grpId="0" animBg="1"/>
      <p:bldP spid="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29740" y="-36337"/>
            <a:ext cx="91440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u="sn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Инвентарь для спортивной гимнастики</a:t>
            </a:r>
            <a:endParaRPr lang="ru-RU" sz="3600" b="1" u="sng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142" y="880104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822" y="1344046"/>
            <a:ext cx="316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лазания: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5143" y="1787865"/>
            <a:ext cx="2897103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Канат для лазания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54678" y="872824"/>
            <a:ext cx="8841118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tolbik-online.ru/upload/iblock/ac1/Sizalevyi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348" y="1064770"/>
            <a:ext cx="5153150" cy="51531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huck.pl/media/img/images/08-06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r="25636"/>
          <a:stretch/>
        </p:blipFill>
        <p:spPr bwMode="auto">
          <a:xfrm>
            <a:off x="8583930" y="1064770"/>
            <a:ext cx="3225693" cy="51531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25142" y="2326294"/>
            <a:ext cx="2897104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Лестница гимнастическая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54678" y="872823"/>
            <a:ext cx="8841118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https://media.fitnessboutique.it/product_images/nohqp3110/nohqp3110_principale_f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5" r="25245"/>
          <a:stretch/>
        </p:blipFill>
        <p:spPr bwMode="auto">
          <a:xfrm>
            <a:off x="3325762" y="1064770"/>
            <a:ext cx="2365132" cy="51798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hved-stenka.ru/netcat_files/multifile/2623/9_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4193"/>
          <a:stretch/>
        </p:blipFill>
        <p:spPr bwMode="auto">
          <a:xfrm>
            <a:off x="5756764" y="1064769"/>
            <a:ext cx="6038996" cy="51798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6053" y="2789498"/>
            <a:ext cx="3166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корригирующей гимнастики: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5142" y="3435829"/>
            <a:ext cx="2897104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Медицинбол</a:t>
            </a:r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54678" y="872822"/>
            <a:ext cx="8841118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6" name="Picture 14" descr="https://avatars.mds.yandex.net/get-pdb/225396/e80efd2d-d3b3-4894-ad17-6313f2d47e2f/s12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523" y="1024661"/>
            <a:ext cx="5532100" cy="51932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Мои документы\Работа\Лекции и раздаточные\Товароведение\Культтовары\Спортивные товары\фото\медицинбол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3257531" y="1603672"/>
            <a:ext cx="2909174" cy="16795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way4you.com.ua/images/product/l/411bc581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879" y="3435829"/>
            <a:ext cx="2912826" cy="23209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125142" y="3991062"/>
            <a:ext cx="2897104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Палка гимнастическая 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54678" y="880104"/>
            <a:ext cx="8841118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0" name="Picture 18" descr="https://moveplay.ru/upload/iblock/742/7424c1c3791d9f6e6e79b562b2526e98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89" y="1089374"/>
            <a:ext cx="8354571" cy="51401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25142" y="4513728"/>
            <a:ext cx="2897104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Скамья гимнастическая 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54678" y="865542"/>
            <a:ext cx="8841118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2" name="Picture 20" descr="https://images.ru.prom.st/561053257_w640_h640_gimnasticheskaya-skamejka-3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0" b="17018"/>
          <a:stretch/>
        </p:blipFill>
        <p:spPr bwMode="auto">
          <a:xfrm>
            <a:off x="4025992" y="1123193"/>
            <a:ext cx="7184964" cy="50947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25142" y="5036394"/>
            <a:ext cx="2897104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Стенка гимнастическая 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54678" y="880104"/>
            <a:ext cx="8841118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4" name="Picture 22" descr="https://www.dsksport.ru/wa-data/public/shop/products/61/21/2161/images/6377/6377.97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09" y="1068327"/>
            <a:ext cx="5269932" cy="51286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polazaem.ru/netcat_files/multifile/49126/D252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9" r="32983"/>
          <a:stretch/>
        </p:blipFill>
        <p:spPr bwMode="auto">
          <a:xfrm>
            <a:off x="8956965" y="1058865"/>
            <a:ext cx="2518389" cy="51381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10" grpId="0" animBg="1"/>
      <p:bldP spid="11" grpId="0" animBg="1"/>
      <p:bldP spid="16" grpId="0"/>
      <p:bldP spid="17" grpId="0" animBg="1"/>
      <p:bldP spid="18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5185" y="0"/>
            <a:ext cx="122071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ИНВЕНТАРЬ ДЛЯ ХУДОЖЕСТВЕННОЙ ГИМНАСТИКИ</a:t>
            </a:r>
            <a:endParaRPr lang="ru-RU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859295" y="1805404"/>
            <a:ext cx="535512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обруч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скакалка</a:t>
            </a:r>
          </a:p>
          <a:p>
            <a:pPr algn="ctr" eaLnBrk="1" hangingPunct="1"/>
            <a:r>
              <a:rPr lang="ru-RU" altLang="ru-RU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булава</a:t>
            </a:r>
            <a:endParaRPr lang="ru-RU" altLang="ru-RU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 </a:t>
            </a:r>
            <a:r>
              <a:rPr lang="ru-RU" altLang="ru-RU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гимнастический </a:t>
            </a:r>
          </a:p>
          <a:p>
            <a:pPr algn="ctr" eaLnBrk="1" hangingPunct="1"/>
            <a:r>
              <a:rPr lang="ru-RU" altLang="ru-RU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др.</a:t>
            </a:r>
          </a:p>
        </p:txBody>
      </p:sp>
      <p:pic>
        <p:nvPicPr>
          <p:cNvPr id="1030" name="Picture 6" descr="https://images.ru.prom.st/601033228_w640_h640_hudozhestvennaya-gimnasti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4" y="1805404"/>
            <a:ext cx="6520841" cy="41496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37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142" y="880104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5142" y="1515954"/>
            <a:ext cx="2526618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Лента 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1790" y="880104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blog.joins.com/usr/d/h1/dh1218/0909/rain_39623_13617_doc_MzE=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80"/>
          <a:stretch/>
        </p:blipFill>
        <p:spPr bwMode="auto">
          <a:xfrm>
            <a:off x="3737610" y="1064770"/>
            <a:ext cx="7372350" cy="509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eto-sport.ru/files/iblock/6/ab4cd3/500x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7" y="4308707"/>
            <a:ext cx="1668333" cy="166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25142" y="2079834"/>
            <a:ext cx="2526618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Обруч  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91790" y="863849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 descr="http://st03.kakprosto.ru/images/article/2012/3/31/1_525523c185c97525523c185cd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8" b="12314"/>
          <a:stretch/>
        </p:blipFill>
        <p:spPr bwMode="auto">
          <a:xfrm>
            <a:off x="3624379" y="986854"/>
            <a:ext cx="7638827" cy="51773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http://i.xn----7sbajb4abqcolsb8aper6e.xn--p1ai/u/31/daa17abe7a11e3b4298cd2c45aa83f/-/1940206801_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40" y="1195163"/>
            <a:ext cx="2152650" cy="19466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25142" y="2612808"/>
            <a:ext cx="2526618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Скакалка  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91789" y="863849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http://www.vfrg.ru/upload/iblock/da4/da4679571363624b41791bd8efff82f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9" b="4614"/>
          <a:stretch>
            <a:fillRect/>
          </a:stretch>
        </p:blipFill>
        <p:spPr bwMode="auto">
          <a:xfrm>
            <a:off x="4108543" y="1064770"/>
            <a:ext cx="6670498" cy="51013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sportgood.ru/upload/iblock/632/skakalka_hoo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231" y="4227521"/>
            <a:ext cx="1830705" cy="18307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25624" y="3141844"/>
            <a:ext cx="2526618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Булава  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91789" y="863849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2983548" y="880104"/>
            <a:ext cx="8856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БУЛАВА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изготавливается из древесины, применяется для индивидуальных и групповых упражнений. Масса 450-800г, для детей – облегченные, массой 250г).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9" descr="http://img.tyt.by/n/sport/03/0/13_che_po_gimnastike_v_minsk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" b="6379"/>
          <a:stretch/>
        </p:blipFill>
        <p:spPr bwMode="auto">
          <a:xfrm>
            <a:off x="2983548" y="2222450"/>
            <a:ext cx="8640762" cy="4000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http://www.pastorellisport.com/var/storage/images/ritmica/attrezzi_g._r/clavette/clavette_pastorelli/77935-1-ita-IT/Clavette_PASTORELLI_imagelarg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93" y="2374070"/>
            <a:ext cx="2214562" cy="14065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123089" y="3644032"/>
            <a:ext cx="2526618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Мяч  </a:t>
            </a:r>
            <a:endParaRPr lang="ru-RU" sz="1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91789" y="863849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2914747" y="1504115"/>
            <a:ext cx="52991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гимнастический имеет диаметр 150-180мм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8" descr="http://img-fotki.yandex.ru/get/5400/sergej-antonishkis.4/0_35129_31d07581_X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65" y="1064770"/>
            <a:ext cx="3473045" cy="52043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://www.sportson.ru/pub/rsz/cat280/goods/myach-m-203br-sasaki-m-203br-53-110823-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9" b="24005"/>
          <a:stretch>
            <a:fillRect/>
          </a:stretch>
        </p:blipFill>
        <p:spPr bwMode="auto">
          <a:xfrm>
            <a:off x="3061438" y="2452518"/>
            <a:ext cx="5051265" cy="26093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8" grpId="0" animBg="1"/>
      <p:bldP spid="19" grpId="0"/>
      <p:bldP spid="22" grpId="0" animBg="1"/>
      <p:bldP spid="23" grpId="0" animBg="1"/>
      <p:bldP spid="2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83967" y="655519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19.6 Инвентарь для фехтования, бокса и борьбы, тяжелой атлетики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596, 599-600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9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185" y="0"/>
            <a:ext cx="122071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</a:t>
            </a:r>
          </a:p>
          <a:p>
            <a:pPr algn="ctr">
              <a:defRPr/>
            </a:pP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ДЛЯ ТЯЖЕЛОЙ АТЛЕТИКИ</a:t>
            </a:r>
            <a:endParaRPr lang="ru-RU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6915150" y="2056433"/>
            <a:ext cx="383148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гантели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гири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эспандеры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штанги</a:t>
            </a:r>
          </a:p>
        </p:txBody>
      </p:sp>
      <p:pic>
        <p:nvPicPr>
          <p:cNvPr id="4098" name="Picture 2" descr="https://s.alicdn.com/@sc01/kf/HTB1YOCyXzLuK1Rjy0Fhq6xpdFXai/SJ-7850-High-quality-Home-Gym-Bod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10330"/>
          <a:stretch/>
        </p:blipFill>
        <p:spPr bwMode="auto">
          <a:xfrm>
            <a:off x="1977390" y="1569660"/>
            <a:ext cx="5132070" cy="46423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.alicdn.com/@sc01/kf/HTB1YOCyXzLuK1Rjy0Fhq6xpdFXai/SJ-7850-High-quality-Home-Gym-Bod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3396" r="14303" b="77856"/>
          <a:stretch/>
        </p:blipFill>
        <p:spPr bwMode="auto">
          <a:xfrm>
            <a:off x="1977390" y="1569660"/>
            <a:ext cx="1661940" cy="79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.alicdn.com/@sc01/kf/HTB1YOCyXzLuK1Rjy0Fhq6xpdFXai/SJ-7850-High-quality-Home-Gym-Bod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8" t="69603" r="875" b="11649"/>
          <a:stretch/>
        </p:blipFill>
        <p:spPr bwMode="auto">
          <a:xfrm>
            <a:off x="4240530" y="1569660"/>
            <a:ext cx="2091690" cy="61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1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142" y="880104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5142" y="1335172"/>
            <a:ext cx="2526618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Гантели   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1789" y="863849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31443373"/>
              </p:ext>
            </p:extLst>
          </p:nvPr>
        </p:nvGraphicFramePr>
        <p:xfrm>
          <a:off x="3072595" y="1010854"/>
          <a:ext cx="8742393" cy="143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2" descr="D:\Мои документы\Работа\Лекции и раздаточные\Товароведение\Культтовары\Спортивные товары\фото\тяжелая атлетика\12593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313" y="2603275"/>
            <a:ext cx="3076575" cy="3076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608321" y="5677618"/>
            <a:ext cx="2143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– 35 кг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492808" y="5677618"/>
            <a:ext cx="2714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– 15,5 кг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9207433" y="5677617"/>
            <a:ext cx="2357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1- 1,5 кг</a:t>
            </a:r>
          </a:p>
        </p:txBody>
      </p:sp>
      <p:pic>
        <p:nvPicPr>
          <p:cNvPr id="12" name="Picture 4" descr="D:\Мои документы\Работа\Лекции и раздаточные\Товароведение\Культтовары\Спортивные товары\фото\тяжелая атлетика\гантели неопреновые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9" b="19112"/>
          <a:stretch>
            <a:fillRect/>
          </a:stretch>
        </p:blipFill>
        <p:spPr bwMode="auto">
          <a:xfrm>
            <a:off x="3313401" y="4127275"/>
            <a:ext cx="2700337" cy="1552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aysport.ru/components/com_virtuemart/shop_image/product/_________________4c4486db5bb9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25275" r="-783" b="26756"/>
          <a:stretch>
            <a:fillRect/>
          </a:stretch>
        </p:blipFill>
        <p:spPr bwMode="auto">
          <a:xfrm>
            <a:off x="3313401" y="2603274"/>
            <a:ext cx="2700337" cy="1295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yourstup.ru/images/6/f/vsemirnaja-istorija-gantelej-shtang_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9"/>
          <a:stretch>
            <a:fillRect/>
          </a:stretch>
        </p:blipFill>
        <p:spPr bwMode="auto">
          <a:xfrm>
            <a:off x="9612917" y="2603275"/>
            <a:ext cx="1552575" cy="3076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25142" y="1812154"/>
            <a:ext cx="2526618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Гири    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91788" y="863849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7070302" y="989680"/>
            <a:ext cx="492549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Гири используются для 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тренировочных занятий и упражнений с отягощением.</a:t>
            </a:r>
          </a:p>
          <a:p>
            <a:pPr algn="ctr" eaLnBrk="1" hangingPunct="1"/>
            <a:r>
              <a:rPr lang="ru-RU" alt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Изготавливаются 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чугуна методом литья. </a:t>
            </a:r>
            <a:r>
              <a:rPr lang="ru-RU" alt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 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 24 и 32 кг.</a:t>
            </a:r>
          </a:p>
        </p:txBody>
      </p:sp>
      <p:pic>
        <p:nvPicPr>
          <p:cNvPr id="18" name="Picture 2" descr="D:\Мои документы\Работа\Лекции и раздаточные\Товароведение\Культтовары\Спортивные товары\фото\тяжелая атлетика\Kettlebells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53" y="2983462"/>
            <a:ext cx="4464835" cy="32724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Мои документы\Работа\Лекции и раздаточные\Товароведение\Культтовары\Спортивные товары\фото\тяжелая атлетика\1225478471_gg3589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594" y="1010854"/>
            <a:ext cx="3907307" cy="52450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18191" y="2289136"/>
            <a:ext cx="2526618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Эспендеры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91788" y="863848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2891788" y="880104"/>
            <a:ext cx="910400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Эспандер – тренировочный 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снаряд для развития </a:t>
            </a:r>
            <a:r>
              <a:rPr lang="ru-RU" alt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мышц 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кистей рук, спины, брюшного пресса.</a:t>
            </a:r>
          </a:p>
        </p:txBody>
      </p:sp>
      <p:pic>
        <p:nvPicPr>
          <p:cNvPr id="23" name="Picture 2" descr="D:\Мои документы\Работа\Лекции и раздаточные\Товароведение\Культтовары\Спортивные товары\фото\тяжелая атлетика\10053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83" y="1810350"/>
            <a:ext cx="1878298" cy="18782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2938038" y="5859422"/>
            <a:ext cx="22984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эспандер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плечевой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3" descr="D:\Мои документы\Работа\Лекции и раздаточные\Товароведение\Культтовары\Спортивные товары\фото\тренажеры\эспандер эластичный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r="9377"/>
          <a:stretch>
            <a:fillRect/>
          </a:stretch>
        </p:blipFill>
        <p:spPr bwMode="auto">
          <a:xfrm>
            <a:off x="3112282" y="3823449"/>
            <a:ext cx="1871199" cy="20551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http://uni-type.ru/upl/img/c/4/d/5/115925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23" y="1809744"/>
            <a:ext cx="3344707" cy="18861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D:\Мои документы\Работа\Лекции и раздаточные\Товароведение\Культтовары\Спортивные товары\фото\тренажеры\эспандер кистевой роллер бол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23" y="3823448"/>
            <a:ext cx="2326706" cy="20744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D:\Мои документы\Работа\Лекции и раздаточные\Товароведение\Культтовары\Спортивные товары\фото\тяжелая атлетика\эспандер кистевой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t="8986" r="5038" b="5502"/>
          <a:stretch>
            <a:fillRect/>
          </a:stretch>
        </p:blipFill>
        <p:spPr bwMode="auto">
          <a:xfrm>
            <a:off x="7631785" y="4024372"/>
            <a:ext cx="1874958" cy="18735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http://www.serverwww.de/shopimg/RFG/08brsfu007_DZ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296" y="4024372"/>
            <a:ext cx="1873507" cy="18735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Мои документы\Работа\Лекции и раздаточные\Товароведение\Культтовары\Спортивные товары\фото\тренажеры\тренажер для укреп.мышц груди и бедер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031" y="1791910"/>
            <a:ext cx="1326045" cy="16104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D:\Мои документы\Работа\Лекции и раздаточные\Товароведение\Культтовары\Спортивные товары\фото\тренажеры\эспандер для пресса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12775" r="7527" b="3474"/>
          <a:stretch>
            <a:fillRect/>
          </a:stretch>
        </p:blipFill>
        <p:spPr bwMode="auto">
          <a:xfrm>
            <a:off x="9991584" y="1806006"/>
            <a:ext cx="1898036" cy="15963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7494014" y="5852103"/>
            <a:ext cx="22984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эспандер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кистевой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8548095" y="3423338"/>
            <a:ext cx="13379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груди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10224758" y="3414441"/>
            <a:ext cx="1490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пресса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5141" y="2766118"/>
            <a:ext cx="2526618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Штанга    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891787" y="877029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2"/>
          <p:cNvSpPr txBox="1">
            <a:spLocks noChangeArrowheads="1"/>
          </p:cNvSpPr>
          <p:nvPr/>
        </p:nvSpPr>
        <p:spPr bwMode="auto">
          <a:xfrm>
            <a:off x="2941652" y="920683"/>
            <a:ext cx="89479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Штанга -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снаряд, состоящий из грифа, стальных или чугунных дисков различной массы, втулок и замковых приспособлений</a:t>
            </a:r>
          </a:p>
        </p:txBody>
      </p:sp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2987061" y="1564224"/>
            <a:ext cx="90087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 </a:t>
            </a:r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различают: народные (массовые) – длина грифа </a:t>
            </a:r>
            <a:r>
              <a:rPr lang="ru-RU" alt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130см</a:t>
            </a:r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масса дисков </a:t>
            </a:r>
            <a:r>
              <a:rPr lang="ru-RU" alt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80кг</a:t>
            </a:r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тренировочные – </a:t>
            </a:r>
            <a:r>
              <a:rPr lang="ru-RU" alt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174,4см </a:t>
            </a:r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127,5кг</a:t>
            </a:r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рекордные – </a:t>
            </a:r>
            <a:r>
              <a:rPr lang="ru-RU" alt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200,8см </a:t>
            </a:r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200кг</a:t>
            </a:r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" name="Picture 9" descr="http://www1.pictures.gi.zimbio.com/Olympics+Day+10+Weightlifting+Ly9NzdTb6Pel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77" y="2400261"/>
            <a:ext cx="5760677" cy="38408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mages.ru.prom.st/437234198_w640_h640_shp-010-shtanga-rekordnaya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7" b="11966"/>
          <a:stretch/>
        </p:blipFill>
        <p:spPr bwMode="auto">
          <a:xfrm>
            <a:off x="8124510" y="3806190"/>
            <a:ext cx="3743566" cy="22174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7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Graphic spid="6" grpId="0">
        <p:bldAsOne/>
      </p:bldGraphic>
      <p:bldP spid="9" grpId="0"/>
      <p:bldP spid="10" grpId="0"/>
      <p:bldP spid="11" grpId="0"/>
      <p:bldP spid="15" grpId="0" animBg="1"/>
      <p:bldP spid="16" grpId="0" animBg="1"/>
      <p:bldP spid="17" grpId="0"/>
      <p:bldP spid="20" grpId="0" animBg="1"/>
      <p:bldP spid="21" grpId="0" animBg="1"/>
      <p:bldP spid="22" grpId="0"/>
      <p:bldP spid="24" grpId="0"/>
      <p:bldP spid="34" grpId="0"/>
      <p:bldP spid="35" grpId="0"/>
      <p:bldP spid="36" grpId="0"/>
      <p:bldP spid="37" grpId="0" animBg="1"/>
      <p:bldP spid="38" grpId="0" animBg="1"/>
      <p:bldP spid="39" grpId="0"/>
      <p:bldP spid="4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185" y="0"/>
            <a:ext cx="122071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</a:t>
            </a:r>
          </a:p>
          <a:p>
            <a:pPr algn="ctr">
              <a:defRPr/>
            </a:pP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ДЛЯ БОКСА И БОРЬБЫ</a:t>
            </a:r>
            <a:endParaRPr lang="ru-RU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6400800" y="2120225"/>
            <a:ext cx="430911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перчатки</a:t>
            </a:r>
          </a:p>
          <a:p>
            <a:pPr algn="ctr" eaLnBrk="1" hangingPunct="1"/>
            <a:r>
              <a:rPr lang="ru-RU" altLang="ru-RU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лапы и  </a:t>
            </a:r>
            <a:r>
              <a:rPr lang="ru-RU" altLang="ru-RU" sz="4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макивары</a:t>
            </a:r>
            <a:endParaRPr lang="ru-RU" altLang="ru-RU" sz="40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груши и мешки</a:t>
            </a:r>
          </a:p>
          <a:p>
            <a:pPr algn="ctr" eaLnBrk="1" hangingPunct="1"/>
            <a:r>
              <a:rPr lang="ru-RU" altLang="ru-RU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манекены</a:t>
            </a:r>
          </a:p>
          <a:p>
            <a:pPr algn="ctr" eaLnBrk="1" hangingPunct="1"/>
            <a:r>
              <a:rPr lang="ru-RU" altLang="ru-RU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шлемы</a:t>
            </a:r>
          </a:p>
          <a:p>
            <a:pPr algn="ctr" eaLnBrk="1" hangingPunct="1"/>
            <a:r>
              <a:rPr lang="ru-RU" altLang="ru-RU" sz="4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endParaRPr lang="ru-RU" altLang="ru-RU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images-na.ssl-images-amazon.com/images/I/71NHcCYQRiL._SX466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80" y="1664449"/>
            <a:ext cx="4591889" cy="45918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8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142" y="448394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5142" y="971608"/>
            <a:ext cx="2668830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Перчатки    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1787" y="877029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142615" y="3417628"/>
            <a:ext cx="2376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боксерские</a:t>
            </a:r>
            <a:endParaRPr lang="ru-RU" alt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ttp://everlast-tm.ru/pict/osn/938-9682-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15" y="1074478"/>
            <a:ext cx="2376488" cy="23764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d178h43i90tztq.cloudfront.net/users/19607/images/watermarked/1/detailed/11/1600_tflo-oh.jpg?t=14264034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" b="2946"/>
          <a:stretch>
            <a:fillRect/>
          </a:stretch>
        </p:blipFill>
        <p:spPr bwMode="auto">
          <a:xfrm>
            <a:off x="5674678" y="1074478"/>
            <a:ext cx="3409950" cy="23764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519103" y="3428741"/>
            <a:ext cx="3719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рукопашного боя</a:t>
            </a:r>
            <a:endParaRPr lang="ru-RU" alt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://i1.storeland.net/1/460/4593945/afacdb/perchatki-belyj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940" y="1074478"/>
            <a:ext cx="2374900" cy="23764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9238615" y="3428741"/>
            <a:ext cx="2376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каратэ</a:t>
            </a:r>
            <a:endParaRPr lang="ru-RU" alt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http://myfight.com.ua/files/goods/1013/1024X768_original_54895f39058d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8057"/>
          <a:stretch>
            <a:fillRect/>
          </a:stretch>
        </p:blipFill>
        <p:spPr bwMode="auto">
          <a:xfrm>
            <a:off x="3137853" y="3851171"/>
            <a:ext cx="2219325" cy="19923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3128327" y="5877035"/>
            <a:ext cx="23764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тайского бокса</a:t>
            </a:r>
            <a:endParaRPr lang="ru-RU" alt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http://www.rmaproshop.com/product_images/c/070/EVERLAST_EVERCOOL_MMA_KICKBOXING_GLOVES-PINK-bag_boxing_fitness_training_heavy.psd__64732_zoo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402" y="3851170"/>
            <a:ext cx="2005012" cy="200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5354001" y="5889736"/>
            <a:ext cx="2266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кикбоксинга</a:t>
            </a:r>
            <a:endParaRPr lang="ru-RU" alt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http://www.kwon.co.uk/media/image/80/7a/f9/Taekwondo_Handschutz_WTF_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7"/>
          <a:stretch>
            <a:fillRect/>
          </a:stretch>
        </p:blipFill>
        <p:spPr bwMode="auto">
          <a:xfrm>
            <a:off x="7695564" y="3851170"/>
            <a:ext cx="1792288" cy="200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7508238" y="5889736"/>
            <a:ext cx="2165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таэквондо</a:t>
            </a:r>
            <a:endParaRPr lang="ru-RU" alt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http://www.everlast.kh.ua/getanyimg3?name=TGRAP&amp;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765" y="3851170"/>
            <a:ext cx="2005013" cy="200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9487852" y="5889735"/>
            <a:ext cx="2376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борьбы</a:t>
            </a:r>
            <a:endParaRPr lang="ru-RU" alt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25142" y="1513282"/>
            <a:ext cx="2668830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Лапа боксерская    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91787" y="867004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5109690" y="870488"/>
            <a:ext cx="44834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отработки точности удара</a:t>
            </a:r>
          </a:p>
        </p:txBody>
      </p:sp>
      <p:pic>
        <p:nvPicPr>
          <p:cNvPr id="24" name="Picture 6" descr="http://raysport.ns3.rustex.ru/sites/default/files/products/06050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2" b="3864"/>
          <a:stretch>
            <a:fillRect/>
          </a:stretch>
        </p:blipFill>
        <p:spPr bwMode="auto">
          <a:xfrm>
            <a:off x="3783649" y="1362854"/>
            <a:ext cx="7013255" cy="48138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25142" y="2029834"/>
            <a:ext cx="2668830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Макивара</a:t>
            </a:r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боксерская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91787" y="873545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5" descr="http://static.migom.by/img/large/3414/572956/makivara-1850-l--vimpex-sport$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0" r="15758"/>
          <a:stretch>
            <a:fillRect/>
          </a:stretch>
        </p:blipFill>
        <p:spPr bwMode="auto">
          <a:xfrm>
            <a:off x="3615976" y="986533"/>
            <a:ext cx="4530111" cy="52074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http://www.edinoborets.ru/files/images/catalog/catalog_0996be09ea0c164aae4e9713b96cdbc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230" y="994519"/>
            <a:ext cx="2835249" cy="25337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http://igrushki.lyublyu.com.ua/image/cache/data/int8/100839_692b1ece0bdd5debca7b8fdef5f05cce-500x50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" b="3824"/>
          <a:stretch>
            <a:fillRect/>
          </a:stretch>
        </p:blipFill>
        <p:spPr bwMode="auto">
          <a:xfrm>
            <a:off x="8348399" y="3585780"/>
            <a:ext cx="2835249" cy="25908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121345" y="2546386"/>
            <a:ext cx="2668830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Груша боксерская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95584" y="880086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5"/>
          <p:cNvSpPr txBox="1">
            <a:spLocks noChangeArrowheads="1"/>
          </p:cNvSpPr>
          <p:nvPr/>
        </p:nvSpPr>
        <p:spPr bwMode="auto">
          <a:xfrm>
            <a:off x="8465807" y="5395987"/>
            <a:ext cx="3473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бывают пневматические и насыпные (набивные)</a:t>
            </a: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8417711" y="1052242"/>
            <a:ext cx="358567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Предназначена </a:t>
            </a:r>
          </a:p>
          <a:p>
            <a:pPr algn="ctr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удара</a:t>
            </a:r>
          </a:p>
          <a:p>
            <a:pPr algn="ctr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Крепится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потолку и полу с помощью растяжек или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подвешивается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пристенном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кронштейне или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крюке</a:t>
            </a:r>
          </a:p>
          <a:p>
            <a:pPr algn="ctr" eaLnBrk="1" hangingPunct="1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Бывает напольная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9" descr="http://cdn1.sportmaster.ru/upload/iblock/17a/333475029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r="8118" b="8151"/>
          <a:stretch>
            <a:fillRect/>
          </a:stretch>
        </p:blipFill>
        <p:spPr bwMode="auto">
          <a:xfrm>
            <a:off x="3037205" y="1009335"/>
            <a:ext cx="2884661" cy="52451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 descr="http://cs621529.vk.me/v621529523/17a8b/exvr-OPgBzM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6151"/>
          <a:stretch>
            <a:fillRect/>
          </a:stretch>
        </p:blipFill>
        <p:spPr bwMode="auto">
          <a:xfrm>
            <a:off x="6027275" y="1009334"/>
            <a:ext cx="2333123" cy="52686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113589" y="3062938"/>
            <a:ext cx="2668830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Мяч боксерский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903340" y="860463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5" descr="D:\Мои документы\Работа\Лекции и раздаточные\Товароведение\Культтовары\Спортивные товары\фото\бокс и борьба\груша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17" y="1052242"/>
            <a:ext cx="3150774" cy="51645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5918080" y="2697240"/>
            <a:ext cx="64157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Бывают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пневматические и насыпные (набивные)</a:t>
            </a:r>
          </a:p>
        </p:txBody>
      </p:sp>
      <p:sp>
        <p:nvSpPr>
          <p:cNvPr id="40" name="TextBox 7"/>
          <p:cNvSpPr txBox="1">
            <a:spLocks noChangeArrowheads="1"/>
          </p:cNvSpPr>
          <p:nvPr/>
        </p:nvSpPr>
        <p:spPr bwMode="auto">
          <a:xfrm>
            <a:off x="6351973" y="977822"/>
            <a:ext cx="55479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отработки удара,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крепится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потолку и полу с помощью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растяжек</a:t>
            </a:r>
            <a:endParaRPr lang="ru-RU" alt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97525" y="3567888"/>
            <a:ext cx="2668830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Мешок боксерский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907137" y="863334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9" descr="http://sport-compleks.ru/upload/iblock/d3c/d3c0807a8dbf2eccd921416bf1e81c3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1" r="32523"/>
          <a:stretch>
            <a:fillRect/>
          </a:stretch>
        </p:blipFill>
        <p:spPr bwMode="auto">
          <a:xfrm>
            <a:off x="3309038" y="1005663"/>
            <a:ext cx="1665731" cy="52111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http://img02.taobaocdn.com/bao/uploaded/i2/344498210/T2ka_jXBdXXXXXXXXX_!!344498210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163" y="1005663"/>
            <a:ext cx="4325158" cy="52111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5" descr="http://www.titleboxing.com/media/catalog/product/cache/1/image/1200x/9df78eab33525d08d6e5fb8d27136e95/base/HBV_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r="34816"/>
          <a:stretch>
            <a:fillRect/>
          </a:stretch>
        </p:blipFill>
        <p:spPr bwMode="auto">
          <a:xfrm>
            <a:off x="5250849" y="1005663"/>
            <a:ext cx="1638447" cy="52111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102002" y="4072838"/>
            <a:ext cx="2668830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Боксерский манекен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899462" y="867003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7" descr="http://www.kettlebellsusa.com/media/catalog/product/c/e/century-bob-body-opponentbag-kettlebellsusa.jpe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r="27361"/>
          <a:stretch>
            <a:fillRect/>
          </a:stretch>
        </p:blipFill>
        <p:spPr bwMode="auto">
          <a:xfrm>
            <a:off x="4020646" y="1056240"/>
            <a:ext cx="2253643" cy="51147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://vikisport.ru/data/big/bob_karate_enl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227" y="1059113"/>
            <a:ext cx="4283192" cy="51358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Скругленный прямоугольник 53"/>
          <p:cNvSpPr/>
          <p:nvPr/>
        </p:nvSpPr>
        <p:spPr>
          <a:xfrm>
            <a:off x="93738" y="4572662"/>
            <a:ext cx="2668830" cy="3912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Защита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899462" y="870061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4" descr="http://static12.insales.ru/images/products/1/1051/16049179/%D0%9F%D1%80%D0%BE%D1%82%D0%B5%D0%BA%D1%82%D0%BE%D1%80_1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76" y="1005663"/>
            <a:ext cx="2256585" cy="23500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" descr="http://www.tophillsport.ru/pict/osn/311-21805-big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997" y="3730757"/>
            <a:ext cx="2201964" cy="22019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9" descr="http://www.samuraj.net.pl/images/c68e567adb0a6925af0f732c952e92c8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74" y="3730757"/>
            <a:ext cx="2200750" cy="22019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9" descr="http://img.gazeta.ru/files3/201/5540201/RTR37ZSD-pic4_zoom-1000x1000-20172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t="-256" r="35242" b="256"/>
          <a:stretch>
            <a:fillRect/>
          </a:stretch>
        </p:blipFill>
        <p:spPr bwMode="auto">
          <a:xfrm>
            <a:off x="7831079" y="1074478"/>
            <a:ext cx="4054094" cy="50060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" descr="http://krab.kiev.ua/data/big/kapa_2everlast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14160"/>
          <a:stretch>
            <a:fillRect/>
          </a:stretch>
        </p:blipFill>
        <p:spPr bwMode="auto">
          <a:xfrm>
            <a:off x="10123551" y="1180292"/>
            <a:ext cx="1655955" cy="12102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://boxbomba.ru/image/cache/data/0%20556%20BOPL-2/%D0%B6%D0%B8%D0%BB%D0%B5%D1%82%20%D0%B7%D0%B0%D1%89%D0%B8%D1%82%D0%BD%D1%8B%D0%B9%20%D1%82%D0%B0%D0%B9%D1%81%D0%BA%D0%B8%D0%B9%20%D0%B1%D0%BE%D0%BA%D1%81%202-2222x2222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838" y="1009334"/>
            <a:ext cx="2343670" cy="23436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9998" y="3326606"/>
            <a:ext cx="203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корпуса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21406" y="5901119"/>
            <a:ext cx="203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Шлем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70515" y="1244084"/>
            <a:ext cx="203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97325" y="5072486"/>
            <a:ext cx="2668830" cy="6269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Ринг, татами, ковер борцовский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899381" y="867003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Picture 5" descr="http://agasi-martialarts.com/Boxing/Boxing%20Ring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93" y="1026505"/>
            <a:ext cx="7246437" cy="50499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https://09.img.avito.st/1280x960/2079104909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 r="13208" b="8621"/>
          <a:stretch>
            <a:fillRect/>
          </a:stretch>
        </p:blipFill>
        <p:spPr bwMode="auto">
          <a:xfrm>
            <a:off x="3446691" y="1006463"/>
            <a:ext cx="7691480" cy="510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" descr="http://minsportturizm.orb.ru/userfiles/news/large/2694_v-orenburzhe-prokhodit-perv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09" y="1011103"/>
            <a:ext cx="7799417" cy="51996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90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0" grpId="0"/>
      <p:bldP spid="12" grpId="0"/>
      <p:bldP spid="14" grpId="0"/>
      <p:bldP spid="16" grpId="0"/>
      <p:bldP spid="18" grpId="0"/>
      <p:bldP spid="20" grpId="0"/>
      <p:bldP spid="21" grpId="0" animBg="1"/>
      <p:bldP spid="22" grpId="0" animBg="1"/>
      <p:bldP spid="23" grpId="0"/>
      <p:bldP spid="25" grpId="0" animBg="1"/>
      <p:bldP spid="26" grpId="0" animBg="1"/>
      <p:bldP spid="30" grpId="0" animBg="1"/>
      <p:bldP spid="31" grpId="0" animBg="1"/>
      <p:bldP spid="32" grpId="0"/>
      <p:bldP spid="33" grpId="0"/>
      <p:bldP spid="36" grpId="0" animBg="1"/>
      <p:bldP spid="37" grpId="0" animBg="1"/>
      <p:bldP spid="39" grpId="0"/>
      <p:bldP spid="40" grpId="0"/>
      <p:bldP spid="41" grpId="0" animBg="1"/>
      <p:bldP spid="42" grpId="0" animBg="1"/>
      <p:bldP spid="50" grpId="0" animBg="1"/>
      <p:bldP spid="51" grpId="0" animBg="1"/>
      <p:bldP spid="54" grpId="0" animBg="1"/>
      <p:bldP spid="55" grpId="0" animBg="1"/>
      <p:bldP spid="2" grpId="0"/>
      <p:bldP spid="62" grpId="0"/>
      <p:bldP spid="64" grpId="0" animBg="1"/>
      <p:bldP spid="6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185" y="0"/>
            <a:ext cx="122071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</a:t>
            </a:r>
          </a:p>
          <a:p>
            <a:pPr algn="ctr">
              <a:defRPr/>
            </a:pPr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ДЛЯ ФЕХТОВАНИЯ</a:t>
            </a:r>
            <a:endParaRPr lang="ru-RU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6680307" y="2232516"/>
            <a:ext cx="551169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шпаги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рапиры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сабли</a:t>
            </a:r>
          </a:p>
          <a:p>
            <a:pPr algn="ctr" eaLnBrk="1" hangingPunct="1"/>
            <a:r>
              <a:rPr lang="ru-RU" altLang="ru-RU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защитные приспособления</a:t>
            </a:r>
          </a:p>
        </p:txBody>
      </p:sp>
      <p:pic>
        <p:nvPicPr>
          <p:cNvPr id="5" name="Picture 4" descr="http://s13.buyreklama.ru/nizhnij-novgorod/photos/32450892/d97a40b18856210710d86dd9a31cb7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"/>
          <a:stretch>
            <a:fillRect/>
          </a:stretch>
        </p:blipFill>
        <p:spPr bwMode="auto">
          <a:xfrm>
            <a:off x="830558" y="1724987"/>
            <a:ext cx="5849749" cy="44929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5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19.2 Инвентарь для зимних видов спорта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593-595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142" y="448394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5142" y="1026266"/>
            <a:ext cx="2668830" cy="5396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Рапира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9381" y="867003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975799" y="867003"/>
            <a:ext cx="888854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клинок прямоугольной формы, общая длина 110 см, масса 400г.</a:t>
            </a:r>
          </a:p>
        </p:txBody>
      </p:sp>
      <p:pic>
        <p:nvPicPr>
          <p:cNvPr id="7" name="Picture 6" descr="http://static4.fjcdn.com/comments/What+kind+of+foil+fencer+uses+a+french+grip+pistol+_fd96a04f4ca2fa4edf8afe77dc11fb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890" y="4058145"/>
            <a:ext cx="3566171" cy="21187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ifencing.ru/files/item/21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b="8755"/>
          <a:stretch>
            <a:fillRect/>
          </a:stretch>
        </p:blipFill>
        <p:spPr bwMode="auto">
          <a:xfrm>
            <a:off x="3691890" y="1447476"/>
            <a:ext cx="7595406" cy="25075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img.inforico.com.ua/a/prodam-fehtovalnaya-ekipirovka.-fehtovalnoe-oruzhie-ot-proizvoditelya.-dinamo-lugansk.-Dynamo-Lugansk--8618-1348212637285666-5-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4"/>
          <a:stretch>
            <a:fillRect/>
          </a:stretch>
        </p:blipFill>
        <p:spPr bwMode="auto">
          <a:xfrm>
            <a:off x="7489593" y="4085244"/>
            <a:ext cx="3797703" cy="21114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25142" y="1681586"/>
            <a:ext cx="2668830" cy="5396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Шпага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99381" y="867003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975799" y="867003"/>
            <a:ext cx="89939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тяжелое оружие, имеет жесткий клинок трехгранного сечения и массивный предохранительный наконечник, общая длина 110 см, длина клинка 90см, масса 700г.</a:t>
            </a:r>
          </a:p>
        </p:txBody>
      </p:sp>
      <p:pic>
        <p:nvPicPr>
          <p:cNvPr id="14" name="Picture 6" descr="http://data.photo.sibnet.ru/upload/imggreat/1296398072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9" b="13046"/>
          <a:stretch>
            <a:fillRect/>
          </a:stretch>
        </p:blipFill>
        <p:spPr bwMode="auto">
          <a:xfrm>
            <a:off x="3457855" y="1916107"/>
            <a:ext cx="7972035" cy="23097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askalon.ws/index.php?app=core&amp;module=attach&amp;section=attach&amp;attach_rel_module=post&amp;attach_id=298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8" t="26881" r="5431" b="17358"/>
          <a:stretch>
            <a:fillRect/>
          </a:stretch>
        </p:blipFill>
        <p:spPr bwMode="auto">
          <a:xfrm>
            <a:off x="3457855" y="4329493"/>
            <a:ext cx="3023876" cy="19106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img.inforico.ua/a/prodam-fehtovalnaya-ekipirovka.-fehtovalnoe-oruzhie-ot-proizvoditelya.-dinamo-lugansk.-Dynamo-Lugansk--8618-1348212637285666-7-bi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77" y="4332529"/>
            <a:ext cx="2548500" cy="19045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www.swordmasters.co.uk/resources/Epe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991" y="4342740"/>
            <a:ext cx="2054899" cy="18999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19908" y="2336906"/>
            <a:ext cx="2668830" cy="5396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Сабля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04615" y="867003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D:\Мои документы\Работа\Лекции и раздаточные\Товароведение\Культтовары\Спортивные товары\фото\фехтование\сабля1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50" y="4234781"/>
            <a:ext cx="2089266" cy="19422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2916877" y="867003"/>
            <a:ext cx="89474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Сабля (эспадрон</a:t>
            </a:r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прямой или несколько выгнутый клинок четырехгранного сечения, общая длина 105 см, масса 500г.</a:t>
            </a:r>
          </a:p>
        </p:txBody>
      </p:sp>
      <p:pic>
        <p:nvPicPr>
          <p:cNvPr id="22" name="Picture 7" descr="http://img03.taobaocdn.com/bao/uploaded/i3/T179CmXmFhXXcoetsW_02312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1" b="8688"/>
          <a:stretch>
            <a:fillRect/>
          </a:stretch>
        </p:blipFill>
        <p:spPr bwMode="auto">
          <a:xfrm>
            <a:off x="3646750" y="1662317"/>
            <a:ext cx="7609268" cy="24631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http://images.ua.prom.st/46192002_w200_h200_sably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24" y="4229433"/>
            <a:ext cx="2607301" cy="19422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http://www.gfencing.com/js/htmledit/kindeditor-en/attached/20150318/20150318001421_6896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414" y="4240097"/>
            <a:ext cx="2591604" cy="19422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3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1" grpId="0" animBg="1"/>
      <p:bldP spid="12" grpId="0" animBg="1"/>
      <p:bldP spid="13" grpId="0"/>
      <p:bldP spid="18" grpId="0" animBg="1"/>
      <p:bldP spid="19" grpId="0" animBg="1"/>
      <p:bldP spid="2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41209" y="655519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19.7 Инвентарь для водных и подводных видов спорта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597-598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71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185" y="0"/>
            <a:ext cx="11719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ДЛЯ ПОДВОДНОГО СПОРТА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Мои документы\Работа\Лекции и раздаточные\Товароведение\Культтовары\Спортивные товары\фото\d368f7b3f36a78115c56c5f52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094422"/>
            <a:ext cx="6694170" cy="50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2282" y="1094422"/>
            <a:ext cx="2668830" cy="380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Маска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282" y="677426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04615" y="867003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shop.riverset.ru/sites/default/files/rm2003-bkmdr-ma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1102848"/>
            <a:ext cx="3634740" cy="23013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images.by.prom.st/143467428_w640_h640_maska-dlya-snorkling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3628566"/>
            <a:ext cx="5330578" cy="26236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cdn1.ozone.ru/multimedia/102770619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328" y="3628566"/>
            <a:ext cx="2623644" cy="26236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duwitmu.com/wp-content/uploads/2013/07/sebastian-pena-lambarri-1218069-unsplash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11082" r="250" b="13516"/>
          <a:stretch/>
        </p:blipFill>
        <p:spPr bwMode="auto">
          <a:xfrm>
            <a:off x="7071513" y="1108709"/>
            <a:ext cx="4566459" cy="22954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31632" y="3639996"/>
            <a:ext cx="238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снорклинга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385" y="1534160"/>
            <a:ext cx="2668830" cy="380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Дыхательная трубка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04615" y="854087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img.cesdeals.com/products/2/0/5/205028.01/205028.01-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r="2118"/>
          <a:stretch/>
        </p:blipFill>
        <p:spPr bwMode="auto">
          <a:xfrm>
            <a:off x="3203301" y="1050077"/>
            <a:ext cx="4423410" cy="51368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c.pxhere.com/photos/0d/a4/snorkelling_swimming_summer_mask_underwater_girl_holiday-1219568.jpg!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/>
          <a:stretch/>
        </p:blipFill>
        <p:spPr bwMode="auto">
          <a:xfrm>
            <a:off x="7798362" y="1046758"/>
            <a:ext cx="3925209" cy="24786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ae01.alicdn.com/kf/HTB1KxirxuuSBuNjSsplq6ze8pXaq.jpg_q5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9" b="12049"/>
          <a:stretch/>
        </p:blipFill>
        <p:spPr bwMode="auto">
          <a:xfrm>
            <a:off x="7779111" y="3775219"/>
            <a:ext cx="3925209" cy="24117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83385" y="1981111"/>
            <a:ext cx="2668830" cy="380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Ласты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04615" y="860545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8" name="Picture 8" descr="https://nemopro.ru/assets/images/products/3197/kupit-tusa-hyflex-switch-v-moskv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27" y="1247649"/>
            <a:ext cx="5703396" cy="48478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letaem.kz/upload/iblock/a0e/a0edfd95aecf73c09ccbcc205d014477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3" t="25635" b="11639"/>
          <a:stretch/>
        </p:blipFill>
        <p:spPr bwMode="auto">
          <a:xfrm>
            <a:off x="7772875" y="1009244"/>
            <a:ext cx="4036748" cy="28232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olyshop.ru/userfls/shop/large/4/34774_bd2b7f3f933a1a159fd80231da8083de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836" y="3418437"/>
            <a:ext cx="2229076" cy="26802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83385" y="2440088"/>
            <a:ext cx="2668830" cy="380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Акваланг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904615" y="867002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6" name="Picture 16" descr="https://www.action-philippines.com/wp-content/uploads/2017/10/scuba_diving_moalboal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7" y="1046430"/>
            <a:ext cx="6713144" cy="50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www.prom-rus.com/img/alboms/76952012-12-0190289239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665" y="3418436"/>
            <a:ext cx="3152609" cy="26605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83385" y="2879826"/>
            <a:ext cx="2668830" cy="6455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Шапочка для плавания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904615" y="867002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8" name="Picture 18" descr="http://bdr.team/wp-content/uploads/2018/01/speedo-shapochka-dlya-plavaniya-fastskin3-cap-3168-8367-3168-id-1024x51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45" y="1192660"/>
            <a:ext cx="8776077" cy="43966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98670" y="3604735"/>
            <a:ext cx="2668830" cy="4353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Подводное ружье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908227" y="870321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2" name="Picture 22" descr="https://diveperm.ru/upload/iblock/921/921606bacaef3cac2889c1cbabe9758a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815" y="944562"/>
            <a:ext cx="7017305" cy="52629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https://images.ru.prom.st/560997367_w640_h640_ruzhyo-pnevmaticheskoe-podvodnoe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69" y="3413926"/>
            <a:ext cx="4926495" cy="26061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99488" y="4092305"/>
            <a:ext cx="2668830" cy="4353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Гидрокостюм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900409" y="860545"/>
            <a:ext cx="9104006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4" name="Picture 24" descr="https://beauty.mypartnershop.ru/pictures/1007022054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93" y="1009244"/>
            <a:ext cx="3362382" cy="52247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https://scubabros.ru/image/cache/import_files/5a/5a490c08065211ea999abcee7b7282e9_5a490c0a065211ea999abcee7b7282e9-1000x1000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609" y="1009244"/>
            <a:ext cx="5230998" cy="52309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34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9" grpId="0" animBg="1"/>
      <p:bldP spid="2" grpId="0"/>
      <p:bldP spid="14" grpId="0" animBg="1"/>
      <p:bldP spid="15" grpId="0" animBg="1"/>
      <p:bldP spid="19" grpId="0" animBg="1"/>
      <p:bldP spid="20" grpId="0" animBg="1"/>
      <p:bldP spid="24" grpId="0" animBg="1"/>
      <p:bldP spid="25" grpId="0" animBg="1"/>
      <p:bldP spid="28" grpId="0" animBg="1"/>
      <p:bldP spid="29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5185" y="0"/>
            <a:ext cx="11719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ДЛЯ ВОДНОЛЫЖНОГО СПОРТА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6" name="Picture 10" descr="https://avatars.mds.yandex.net/get-pdb/805160/00a022a9-de44-4f38-b231-28743bff798b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1"/>
          <a:stretch/>
        </p:blipFill>
        <p:spPr bwMode="auto">
          <a:xfrm>
            <a:off x="1211579" y="763866"/>
            <a:ext cx="9739596" cy="55374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39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185" y="0"/>
            <a:ext cx="11719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ДЛЯ СПОРТИВНОЙ ГРЕБЛИ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82" y="677426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2281" y="1200515"/>
            <a:ext cx="2798127" cy="6740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Суда для академической гребли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0389" y="860545"/>
            <a:ext cx="8884025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Мои документы\Работа\Лекции и раздаточные\Товароведение\Культтовары\Спортивные товары\фото\академ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5" b="13281"/>
          <a:stretch/>
        </p:blipFill>
        <p:spPr bwMode="auto">
          <a:xfrm>
            <a:off x="3269741" y="978080"/>
            <a:ext cx="8585320" cy="3730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Мои документы\Работа\Лекции и раздаточные\Товароведение\Культтовары\Спортивные товары\фото\академ.гребл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79338"/>
            <a:ext cx="4768461" cy="27671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02281" y="2028277"/>
            <a:ext cx="2798127" cy="400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Байдарка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20389" y="860545"/>
            <a:ext cx="8884025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D:\Мои документы\Работа\Лекции и раздаточные\Товароведение\Культтовары\Спортивные товары\фото\байдар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/>
          <a:stretch>
            <a:fillRect/>
          </a:stretch>
        </p:blipFill>
        <p:spPr bwMode="auto">
          <a:xfrm>
            <a:off x="3884415" y="1046758"/>
            <a:ext cx="7355971" cy="51194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02280" y="2570312"/>
            <a:ext cx="2798127" cy="400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Каноэ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20389" y="860545"/>
            <a:ext cx="8884025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xsport.ua/upload/news-photos/06-07-2016-ma/14803334_10208037795123540_824151215_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r="3097"/>
          <a:stretch/>
        </p:blipFill>
        <p:spPr bwMode="auto">
          <a:xfrm>
            <a:off x="3383811" y="989975"/>
            <a:ext cx="8377659" cy="52622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Мои документы\Работа\Лекции и раздаточные\Товароведение\Культтовары\Спортивные товары\фото\каноэ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9" r="28711"/>
          <a:stretch>
            <a:fillRect/>
          </a:stretch>
        </p:blipFill>
        <p:spPr bwMode="auto">
          <a:xfrm>
            <a:off x="3641471" y="1314661"/>
            <a:ext cx="1879219" cy="348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0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185" y="0"/>
            <a:ext cx="11719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ДЛЯ ПАРУСНОГО СПОРТА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avatars.mds.yandex.net/get-pdb/1016956/fba0b8fb-2558-4337-a7a5-2245350b2c32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r="2586"/>
          <a:stretch/>
        </p:blipFill>
        <p:spPr bwMode="auto">
          <a:xfrm>
            <a:off x="514350" y="763866"/>
            <a:ext cx="6743700" cy="55789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Мои документы\Работа\Лекции и раздаточные\Товароведение\Культтовары\Спортивные товары\фото\ка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 bwMode="auto">
          <a:xfrm>
            <a:off x="7464744" y="763866"/>
            <a:ext cx="3953826" cy="26358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Мои документы\Работа\Лекции и раздаточные\Товароведение\Культтовары\Спортивные товары\фото\швертбот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>
            <a:fillRect/>
          </a:stretch>
        </p:blipFill>
        <p:spPr bwMode="auto">
          <a:xfrm>
            <a:off x="7464744" y="3545069"/>
            <a:ext cx="3953826" cy="27973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41747" y="763866"/>
            <a:ext cx="1108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яхта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81210" y="791650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катамаран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4744" y="3545069"/>
            <a:ext cx="1553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швертбот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1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9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185" y="0"/>
            <a:ext cx="11719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ПРИНАДЛЕЖНОСТИ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s://bdv27.com/upload/iblock/c09/c0997da935ef7c78b8b336377d9d604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54" y="763866"/>
            <a:ext cx="3600636" cy="52500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ae01.alicdn.com/kf/HTB1XFMHM9zqK1RjSZFLq6An2XXa4.jpg_q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5" b="14381"/>
          <a:stretch/>
        </p:blipFill>
        <p:spPr bwMode="auto">
          <a:xfrm>
            <a:off x="4449215" y="3455228"/>
            <a:ext cx="3826104" cy="25586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cache.magazine-avantages.fr/data/photo/w2000_ci/4y/basespremierssecour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7" r="32967" b="21470"/>
          <a:stretch/>
        </p:blipFill>
        <p:spPr bwMode="auto">
          <a:xfrm>
            <a:off x="4454756" y="763866"/>
            <a:ext cx="3820563" cy="21009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upload.wikimedia.org/wikipedia/commons/b/b1/Boje_iin_kieler_f%C3%B6rd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6" t="10534" r="11905"/>
          <a:stretch/>
        </p:blipFill>
        <p:spPr bwMode="auto">
          <a:xfrm>
            <a:off x="8829770" y="763866"/>
            <a:ext cx="2523088" cy="52352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9992" y="6013883"/>
            <a:ext cx="3337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спасательный жилет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4881" y="2855497"/>
            <a:ext cx="3337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спасательный круг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4881" y="6013449"/>
            <a:ext cx="3337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спасательный пояс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319" y="6013449"/>
            <a:ext cx="3337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62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9" grpId="0"/>
      <p:bldP spid="10" grpId="0"/>
      <p:bldP spid="1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19.8 Инвентарь для туризма и альпинизма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598-599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7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185" y="0"/>
            <a:ext cx="11719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ДЛЯ ТУРИЗМА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82" y="677426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2283" y="1077853"/>
            <a:ext cx="2668830" cy="400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Рюкзак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60371" y="860545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cmp24.ru/images/prodacts/sourse/746/746294_ryukzak-nova-tour-prayd-85-46038921780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8" name="Picture 6" descr="https://super-turist.ru/image/cache/catalog/i/ce/dh/ecb89d592bbab9225c878c071af98405-800x8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r="8263"/>
          <a:stretch/>
        </p:blipFill>
        <p:spPr bwMode="auto">
          <a:xfrm>
            <a:off x="3154680" y="1033970"/>
            <a:ext cx="4183380" cy="52552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sun9-41.userapi.com/c852016/v852016255/11453a/mF9oUqeH9T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8" r="16813"/>
          <a:stretch/>
        </p:blipFill>
        <p:spPr bwMode="auto">
          <a:xfrm>
            <a:off x="7578089" y="1033970"/>
            <a:ext cx="4231533" cy="52552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96748" y="1607443"/>
            <a:ext cx="2668830" cy="400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Гермомешок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65905" y="860545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2" name="Picture 10" descr="https://images.ru.prom.st/726591272_w640_h640_germomeshok-s-plechevy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8" r="15553"/>
          <a:stretch/>
        </p:blipFill>
        <p:spPr bwMode="auto">
          <a:xfrm>
            <a:off x="3237636" y="1046758"/>
            <a:ext cx="3426053" cy="51755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s://i1.rozetka.ua/goods/1492293/aquapac_707398147170_images_149229374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8" b="4811"/>
          <a:stretch/>
        </p:blipFill>
        <p:spPr bwMode="auto">
          <a:xfrm>
            <a:off x="6777990" y="1033970"/>
            <a:ext cx="5031632" cy="51883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91566" y="2137033"/>
            <a:ext cx="2668830" cy="400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Накидка от дождя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71087" y="860545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6" name="Picture 14" descr="https://pk-99.ru/thumb/2/6Oub_WYMgkJ1sKwvXEVCGw/r/d/poncho_ryukzak_kmf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17" y="1058419"/>
            <a:ext cx="3467119" cy="52006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l="27154" t="14142" r="47721" b="19725"/>
          <a:stretch/>
        </p:blipFill>
        <p:spPr>
          <a:xfrm>
            <a:off x="7628907" y="1046758"/>
            <a:ext cx="3511953" cy="51997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85977" y="2666861"/>
            <a:ext cx="2668830" cy="400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Палатка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76676" y="860544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52" name="Picture 20" descr="http://ligaopt.ru/netcat_files/multifile/731/194417/alpik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698" y="1046757"/>
            <a:ext cx="7553325" cy="51720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91366" y="3169166"/>
            <a:ext cx="2668830" cy="400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Спальный мешок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971087" y="860544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54" name="Picture 22" descr="https://images.ru.prom.st/517386659_w640_h640_meshok-spalnyj-alexik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57" y="1278066"/>
            <a:ext cx="6582371" cy="43865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6" name="Picture 24" descr="https://ae01.alicdn.com/kf/HTB1N3rKKkyWBuNjy0Fpq6yssXXaT/Flytop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" b="6386"/>
          <a:stretch/>
        </p:blipFill>
        <p:spPr bwMode="auto">
          <a:xfrm>
            <a:off x="3123793" y="979874"/>
            <a:ext cx="2321948" cy="20874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8" name="Picture 26" descr="https://i.pinimg.com/736x/2c/f4/0e/2cf40e1e89201c3dfe974b22595f3c47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829" y="3740882"/>
            <a:ext cx="2906190" cy="25350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96748" y="3698994"/>
            <a:ext cx="2668830" cy="400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Коврик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76676" y="860544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62" name="Picture 30" descr="https://images.ru.prom.st/640410492_w640_h640_turisticheskij-kovrik-metallizirovannyj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559125"/>
            <a:ext cx="6681414" cy="46235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0" name="Picture 28" descr="https://gedan.com.ua/files/styles/product_full/public/izolon-camping-12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9592" r="10017" b="8293"/>
          <a:stretch/>
        </p:blipFill>
        <p:spPr bwMode="auto">
          <a:xfrm>
            <a:off x="3066517" y="973812"/>
            <a:ext cx="2808503" cy="21761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207444" y="5711297"/>
            <a:ext cx="267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металлизированный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8671" y="4201299"/>
            <a:ext cx="2668830" cy="400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Сидушка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71087" y="860543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64" name="Picture 32" descr="https://bulchut.online/images/detailed/1521/101852251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526" y="1020036"/>
            <a:ext cx="3006932" cy="21259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6" name="Picture 34" descr="https://turistsibiri.ru/upload/iblock/7fd/24863_2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206" y="1020036"/>
            <a:ext cx="5099114" cy="50991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8" name="Picture 36" descr="https://cf2.ppt-online.org/files2/slide/d/dwQM7Hnq6rb8BF4o15XAmjPLJO9fEGuvyDkWtlY2Nh/slide-5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9" t="33429" r="6205" b="20886"/>
          <a:stretch/>
        </p:blipFill>
        <p:spPr bwMode="auto">
          <a:xfrm>
            <a:off x="3415121" y="3242056"/>
            <a:ext cx="2699429" cy="28663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81489" y="4703604"/>
            <a:ext cx="2668830" cy="6684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Туристическая мебель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960371" y="860542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70" name="Picture 38" descr="https://s3.amazonaws.com/images.gearjunkie.com/uploads/2017/10/Koala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80" y="1054949"/>
            <a:ext cx="7660755" cy="510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617156" y="1162248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гамак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74" name="Picture 42" descr="https://cdn1.ozone.ru/multimedia/1026947254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18730"/>
          <a:stretch/>
        </p:blipFill>
        <p:spPr bwMode="auto">
          <a:xfrm>
            <a:off x="3256234" y="960492"/>
            <a:ext cx="8271092" cy="52901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Скругленный прямоугольник 46"/>
          <p:cNvSpPr/>
          <p:nvPr/>
        </p:nvSpPr>
        <p:spPr>
          <a:xfrm>
            <a:off x="70773" y="5450654"/>
            <a:ext cx="2668830" cy="6684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Посуда и оборудование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973982" y="854938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76" name="Picture 44" descr="https://static.onlinetrade.ru/img/items/b/lampa_na_zhidkom_toplive_coleman_df_295_seriya__775222_1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2" r="19592"/>
          <a:stretch/>
        </p:blipFill>
        <p:spPr bwMode="auto">
          <a:xfrm>
            <a:off x="3099012" y="1011825"/>
            <a:ext cx="1301861" cy="23467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40343" y="3389827"/>
            <a:ext cx="1745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Газовая лампа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78" name="Picture 46" descr="https://robinzon.by/upload/iblock/ecb/cd5febb2149d3775101b16356f74b6ca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135" y="1032174"/>
            <a:ext cx="2336881" cy="23368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4647815" y="3416006"/>
            <a:ext cx="201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Газовая горелка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80" name="Picture 48" descr="https://img1.okidoker.com/c/2/5/5/173032/7486313/16066066_2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7" r="12899"/>
          <a:stretch/>
        </p:blipFill>
        <p:spPr bwMode="auto">
          <a:xfrm>
            <a:off x="3215878" y="3787345"/>
            <a:ext cx="2468880" cy="217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3420993" y="5921371"/>
            <a:ext cx="201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Котел и тренога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82" name="Picture 50" descr="https://ae01.alicdn.com/kf/HTB1q.KUSpXXXXaFapXXq6xXFXXXm/Bulin-12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92" y="3807886"/>
            <a:ext cx="3248822" cy="21755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6476692" y="5939140"/>
            <a:ext cx="201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84" name="Picture 52" descr="https://www.ridershop.by/upload/iblock/36e/RR19646_1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952" y="1017440"/>
            <a:ext cx="2347262" cy="23472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6971344" y="3383963"/>
            <a:ext cx="201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Мангал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86" name="Picture 54" descr="http://atann.ru/upload/shop_3/4/0/0/item_40079/item_image40079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516" y="1007962"/>
            <a:ext cx="2533757" cy="19003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9629226" y="2882622"/>
            <a:ext cx="2015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Ложки, вилки, ножи складные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88" name="Picture 56" descr="https://images.aliextop.ru/express/kf/HTB1S3MvaOzxK1RkSnaVq6xn9VXaE/Hewolf-8.jpg_q50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/>
          <a:stretch/>
        </p:blipFill>
        <p:spPr bwMode="auto">
          <a:xfrm>
            <a:off x="9270162" y="3783331"/>
            <a:ext cx="2533169" cy="22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9260199" y="5932664"/>
            <a:ext cx="276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Ветрозащитный экран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11" grpId="0" animBg="1"/>
      <p:bldP spid="12" grpId="0" animBg="1"/>
      <p:bldP spid="15" grpId="0" animBg="1"/>
      <p:bldP spid="16" grpId="0" animBg="1"/>
      <p:bldP spid="21" grpId="0" animBg="1"/>
      <p:bldP spid="22" grpId="0" animBg="1"/>
      <p:bldP spid="24" grpId="0" animBg="1"/>
      <p:bldP spid="25" grpId="0" animBg="1"/>
      <p:bldP spid="29" grpId="0" animBg="1"/>
      <p:bldP spid="30" grpId="0" animBg="1"/>
      <p:bldP spid="10" grpId="0"/>
      <p:bldP spid="37" grpId="0" animBg="1"/>
      <p:bldP spid="38" grpId="0" animBg="1"/>
      <p:bldP spid="41" grpId="0" animBg="1"/>
      <p:bldP spid="42" grpId="0" animBg="1"/>
      <p:bldP spid="13" grpId="0"/>
      <p:bldP spid="47" grpId="0" animBg="1"/>
      <p:bldP spid="48" grpId="0" animBg="1"/>
      <p:bldP spid="17" grpId="0"/>
      <p:bldP spid="52" grpId="0"/>
      <p:bldP spid="54" grpId="0"/>
      <p:bldP spid="56" grpId="0"/>
      <p:bldP spid="58" grpId="0"/>
      <p:bldP spid="60" grpId="0"/>
      <p:bldP spid="6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185" y="0"/>
            <a:ext cx="11719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ДЛЯ АЛЬПИНИЗМА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82" y="677426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2282" y="1077853"/>
            <a:ext cx="2668830" cy="3623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Кошки 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73982" y="854938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://baik-info.ru/sites/default/files/mountaineering-1989320_960_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33" y="1046758"/>
            <a:ext cx="7830227" cy="52201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neta-sport.ru/upload/iblock/472/47225738e634523429dc9da1ea9bc1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83" y="1046758"/>
            <a:ext cx="3258430" cy="29651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2282" y="1561723"/>
            <a:ext cx="2668830" cy="3623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Веревка  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73982" y="854937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4" descr="https://petzl.ru/UserFiles/product/b/MAESTROS_005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1045684"/>
            <a:ext cx="7221635" cy="51755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s.alicdn.com/@sc01/kf/HTB1nxXCetzJ8KJjSspkq6zF7VXa2/10mm-rocky-mountain-climbing-rope-Outdoor-Climbing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7" b="20538"/>
          <a:stretch/>
        </p:blipFill>
        <p:spPr bwMode="auto">
          <a:xfrm>
            <a:off x="3108283" y="3930285"/>
            <a:ext cx="3921167" cy="22909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02282" y="2045593"/>
            <a:ext cx="2668830" cy="3623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Крюки   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73982" y="862092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0" name="Picture 10" descr="http://alp.org.ua/wp-content/uploads/2010/06/%D1%84%D0%BE%D1%82%D0%BE-2-%D1%8F%D0%BA%D0%BE%D1%80%D1%8C-%D0%B2-%D0%B3%D0%BB%D1%83%D0%B1%D0%BE%D0%BA%D0%BE%D0%B9-%D1%80%D0%B0%D0%BA%D0%BE%D0%B2%D0%B8%D0%BD%D0%B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218" y="1037415"/>
            <a:ext cx="3906958" cy="52092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s1.pic.intmall.net/goods/201803/579406/610256656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11684"/>
          <a:stretch/>
        </p:blipFill>
        <p:spPr bwMode="auto">
          <a:xfrm>
            <a:off x="3313686" y="1037416"/>
            <a:ext cx="4167727" cy="52092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s://100dorog.ru/upload/contents/650/6742247-297742-201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r="10672"/>
          <a:stretch/>
        </p:blipFill>
        <p:spPr bwMode="auto">
          <a:xfrm>
            <a:off x="10168217" y="4290877"/>
            <a:ext cx="1359109" cy="17951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00253" y="2529344"/>
            <a:ext cx="2668830" cy="3623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Ледоруб    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59391" y="869246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8" name="Picture 18" descr="https://cdn-1.brodude.ru/tn20C1adMgTnX8Zdm_70PgFA9S86aZgqGrczlsa1ROg/rs:fill:1090:650:0/g:ce:0:0/c:0:0/aHR0cHM6Ly9icm9kdWRlLnJ1L3dwLWNvbnRlbnQvdXBsb2Fkcy8yMDE2LzA2LzEyL2Jyb2R1ZGUucnVfMjIuMTIuMjAxNV9wY2t3MlBrZERZSDBFLnBuZ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82" y="986781"/>
            <a:ext cx="8777701" cy="52344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s://bigwall.ru/upload/iblock/88c/88c8f8e61edcaa3cd4ddf4c86e5fbe2f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r="6675"/>
          <a:stretch/>
        </p:blipFill>
        <p:spPr bwMode="auto">
          <a:xfrm>
            <a:off x="6519313" y="1123454"/>
            <a:ext cx="2025138" cy="24520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99345" y="3013095"/>
            <a:ext cx="2668830" cy="6445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Страховочная система    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973982" y="862091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0" name="Picture 20" descr="https://avatars.mds.yandex.net/get-zen_doc/1911932/pub_5d0fd39713187100b0940066_5d0fd4e9b6f01e00afeedd80/scale_12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9" y="1184438"/>
            <a:ext cx="4666422" cy="47688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https://avatars.mds.yandex.net/get-pdb/805160/0e4efaf4-7dfa-4112-8586-6cc1e1ff6538/s1200?webp=fals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2" r="28110"/>
          <a:stretch/>
        </p:blipFill>
        <p:spPr bwMode="auto">
          <a:xfrm>
            <a:off x="7920876" y="1184438"/>
            <a:ext cx="3818026" cy="47820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99345" y="3779025"/>
            <a:ext cx="2668830" cy="3929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Каска</a:t>
            </a:r>
            <a:endParaRPr lang="ru-RU" sz="2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973982" y="862090"/>
            <a:ext cx="9044044" cy="5501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0" name="Picture 30" descr="https://st3.depositphotos.com/4423507/16042/i/950/depositphotos_160422154-stock-photo-climber-in-a-helmet-climbs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55" y="1051411"/>
            <a:ext cx="7679182" cy="51194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4" name="Picture 24" descr="https://robinzon.by/upload/iblock/800/kaska_quasar_yellow_1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116" y="3342501"/>
            <a:ext cx="1970160" cy="23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2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  <p:bldP spid="19" grpId="0" animBg="1"/>
      <p:bldP spid="20" grpId="0" animBg="1"/>
      <p:bldP spid="23" grpId="0" animBg="1"/>
      <p:bldP spid="24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8972" y="93842"/>
            <a:ext cx="10926388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914400" indent="-914400" algn="ctr">
              <a:buFontTx/>
              <a:buAutoNum type="arabicPeriod"/>
              <a:defRPr/>
            </a:pPr>
            <a:r>
              <a:rPr lang="ru-RU" sz="6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ИНВЕНТАРЬ </a:t>
            </a:r>
          </a:p>
          <a:p>
            <a:pPr marL="914400" indent="-914400" algn="ctr">
              <a:defRPr/>
            </a:pPr>
            <a:r>
              <a:rPr lang="ru-RU" sz="6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ДЛЯ ЛЫЖНОГО СПОРТА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6023185" y="2156688"/>
            <a:ext cx="5786438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лыжи </a:t>
            </a:r>
          </a:p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палки </a:t>
            </a:r>
          </a:p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крепления</a:t>
            </a:r>
          </a:p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ботинки </a:t>
            </a:r>
          </a:p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мази </a:t>
            </a:r>
          </a:p>
          <a:p>
            <a:pPr algn="ctr" eaLnBrk="1" hangingPunct="1"/>
            <a:r>
              <a:rPr lang="ru-RU" alt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скребки для лыж</a:t>
            </a:r>
          </a:p>
        </p:txBody>
      </p:sp>
      <p:pic>
        <p:nvPicPr>
          <p:cNvPr id="5" name="Picture 5" descr="http://forum-kharkov.com/attachment.php?attachmentid=33313&amp;cid=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361521"/>
            <a:ext cx="5950582" cy="3952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19.9 Спортивные тренажеры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Picture 2" descr="D:\Мои документы\Работа\Лекции и раздаточные\Товароведение\Культтовары\Спортивные товары\фото\тренажеры\велотренаже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3" y="192946"/>
            <a:ext cx="3676647" cy="60989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4048108" y="1110345"/>
            <a:ext cx="792617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тренировки выносливости. </a:t>
            </a:r>
            <a:endParaRPr lang="ru-RU" alt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велотренажере укрепляют сердечно-сосудистую и дыхательную систему. </a:t>
            </a:r>
          </a:p>
          <a:p>
            <a:pPr algn="just" eaLnBrk="1" hangingPunct="1"/>
            <a:endParaRPr lang="ru-RU" alt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модели могут отличаться количеством уровней нагрузки,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измерять пульс с помощью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специальных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сенсоров на рукоятках или при использовании нагрудного датчика, имеют регулировку высоты сиденья и изменение угла наклона руля. </a:t>
            </a:r>
          </a:p>
          <a:p>
            <a:pPr algn="just" eaLnBrk="1" hangingPunct="1"/>
            <a:endParaRPr lang="ru-RU" alt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с компьютером позволяют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скорость, расход калорий,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пройденную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дистанцию и др. параметры, задавать собственные параметры.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25143" y="192946"/>
            <a:ext cx="5148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ВЕЛОТРЕНАЖЕРЫ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6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Picture 2" descr="D:\Мои документы\Работа\Лекции и раздаточные\Товароведение\Культтовары\Спортивные товары\фото\тренажеры\бег доро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0" y="939125"/>
            <a:ext cx="5197232" cy="52505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735954" y="763866"/>
            <a:ext cx="62417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требуют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подключения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сети, т.к. лента приводится в движение самим человеком. В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электрических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дорожках лента приводится в движение электродвигателем.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450201" y="1726963"/>
            <a:ext cx="6527483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Нагрузка в беговых дорожках может регулироваться двумя способами: изменением угла наклона  бегового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полотна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0 до 15 градусов) и изменением скорости движения полотна (от 1 до 20 км/ч). </a:t>
            </a:r>
          </a:p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наклона может изменяться механическим или электрическим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способами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беговых дорожках очень важно наличие амортизирующей платформы, уменьшающей нагрузку на суставы. Чем шире и длиннее полотно, тем комфортнее заниматься бегом, а значит, тем лучше дорожка. </a:t>
            </a:r>
          </a:p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Беговые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дорожки могут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оснащаться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компьютером, на дисплее которого отображается графическое изображение дистанции, скорость, частота пульса во время тренировки и пульс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восстановления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среднее время прохождения отрезка в 1000 метров и др. параметры.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67641" y="0"/>
            <a:ext cx="6137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БЕГОВЫЕ ДОРОЖКИ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35954" y="168197"/>
            <a:ext cx="5625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способа приведения ленты в движение делятся на </a:t>
            </a:r>
            <a:r>
              <a:rPr lang="ru-RU" alt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электрические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170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684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ЭЛЛИПТИЧЕСКИЕ ТРЕНАЖЕРЫ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Мои документы\Работа\Лекции и раздаточные\Товароведение\Культтовары\Спортивные товары\фото\тренажеры\эллиптически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763866"/>
            <a:ext cx="3909061" cy="55301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4389120" y="763866"/>
            <a:ext cx="75438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популярные </a:t>
            </a:r>
            <a:r>
              <a:rPr lang="ru-RU" alt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кардио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-тренажеры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/>
            <a:endParaRPr lang="ru-RU" alt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Кросс-тренинг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ходьба по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эллиптической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траектории – сочетает в себе тренировку сердечно-сосудистой,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дыхательной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и элементы силовой тренировки для основных групп мышц. При этом исключается вредное воздействие на суставы. </a:t>
            </a:r>
          </a:p>
          <a:p>
            <a:pPr algn="just" eaLnBrk="1" hangingPunct="1"/>
            <a:endParaRPr lang="ru-RU" alt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эллиптических тренажеров могут снабжаться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рукоятками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тренировки мышц верхнего плечевого пояса. Компьютер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контролирует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выдает информацию о расходе калорий за час, пройденной дистанции, частоте пульса, количестве вращений в минуту, имеет несколько встроенных программ и возможность задавать программы.</a:t>
            </a:r>
          </a:p>
        </p:txBody>
      </p:sp>
    </p:spTree>
    <p:extLst>
      <p:ext uri="{BB962C8B-B14F-4D97-AF65-F5344CB8AC3E}">
        <p14:creationId xmlns:p14="http://schemas.microsoft.com/office/powerpoint/2010/main" val="271709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71949" y="170280"/>
            <a:ext cx="3347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СТЕППЕРЫ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Мои документы\Работа\Лекции и раздаточные\Товароведение\Культтовары\Спортивные товары\фото\тренажеры\степпе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6" y="278299"/>
            <a:ext cx="3941963" cy="60710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4342012" y="763866"/>
            <a:ext cx="7543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ренажеры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имитирующие ходьбу по ступенькам. </a:t>
            </a:r>
          </a:p>
          <a:p>
            <a:pPr algn="just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самые компактные тренажеры. </a:t>
            </a:r>
          </a:p>
          <a:p>
            <a:pPr algn="just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моделей имеет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независимый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 педалей, т.е. воз-действие на одну из них  не отражается на другой. Регуляторы нагрузки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различную нагрузку на каждую ногу. Могут иметь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тренировочный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компьютер.</a:t>
            </a:r>
          </a:p>
        </p:txBody>
      </p:sp>
      <p:pic>
        <p:nvPicPr>
          <p:cNvPr id="6" name="Picture 2" descr="D:\Мои документы\Работа\Лекции и раздаточные\Товароведение\Культтовары\Спортивные товары\фото\тренажеры\степпер поворотный с эспандерам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r="4065"/>
          <a:stretch>
            <a:fillRect/>
          </a:stretch>
        </p:blipFill>
        <p:spPr bwMode="auto">
          <a:xfrm>
            <a:off x="4575540" y="2823210"/>
            <a:ext cx="3267691" cy="29538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342012" y="5776752"/>
            <a:ext cx="36742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СТЕППЕР ПОВОРОТНЫЙ С ЭСПАНДЕРАМИ</a:t>
            </a:r>
          </a:p>
        </p:txBody>
      </p:sp>
      <p:pic>
        <p:nvPicPr>
          <p:cNvPr id="9" name="Picture 3" descr="D:\Мои документы\Работа\Лекции и раздаточные\Товароведение\Культтовары\Спортивные товары\фото\тренажеры\мини степпер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20"/>
          <a:stretch>
            <a:fillRect/>
          </a:stretch>
        </p:blipFill>
        <p:spPr bwMode="auto">
          <a:xfrm>
            <a:off x="8032008" y="2823210"/>
            <a:ext cx="3792856" cy="295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599460" y="5780322"/>
            <a:ext cx="26579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МИНИ-СТЕППЕР</a:t>
            </a:r>
          </a:p>
        </p:txBody>
      </p:sp>
    </p:spTree>
    <p:extLst>
      <p:ext uri="{BB962C8B-B14F-4D97-AF65-F5344CB8AC3E}">
        <p14:creationId xmlns:p14="http://schemas.microsoft.com/office/powerpoint/2010/main" val="142647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70280"/>
            <a:ext cx="69151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ГРЕБНЫЕ ТРЕНАЖЕРЫ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549390" y="1122999"/>
            <a:ext cx="538353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Гребной тренажер имитирует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греблю. Он сочетает два вида нагрузки: аэробную и на развитие силы. В нем можно изменять длину рукояток, нагрузку. Компьютер дает возможность целенаправленно нагружать отдельные группы мышц. С помощью специального дополнения можно объединять несколько гребных тренажеров в одну связку, что максимально приближает условия тренировки к тренировкам на воде.</a:t>
            </a:r>
            <a:endParaRPr lang="ru-RU" alt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:\Мои документы\Работа\Лекции и раздаточные\Товароведение\Культтовары\Спортивные товары\фото\тренажеры\гребно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3" y="1122999"/>
            <a:ext cx="6215062" cy="4905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85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70280"/>
            <a:ext cx="69151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СИЛОВЫЕ ТРЕНАЖЕРЫ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Мои документы\Работа\Лекции и раздаточные\Товароведение\Культтовары\Спортивные товары\фото\тренажеры\силовой комплек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" y="960120"/>
            <a:ext cx="5349702" cy="53394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72150" y="1235446"/>
            <a:ext cx="631977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42913" indent="-2667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Силовая станция – это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многофункциональный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включает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Tx/>
              <a:buAutoNum type="arabicPeriod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скамью с регулируемым положением по вертикали и горизонтали,</a:t>
            </a:r>
          </a:p>
          <a:p>
            <a:pPr lvl="1" algn="just">
              <a:buFontTx/>
              <a:buAutoNum type="arabicPeriod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регулируемую штангу для жима лежа, сидя и наклонного,</a:t>
            </a:r>
          </a:p>
          <a:p>
            <a:pPr lvl="1" algn="just">
              <a:buFontTx/>
              <a:buAutoNum type="arabicPeriod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регулируемое устройство для сгибания-разгибания ног, </a:t>
            </a:r>
          </a:p>
          <a:p>
            <a:pPr lvl="1" algn="just">
              <a:buFontTx/>
              <a:buAutoNum type="arabicPeriod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баттерфляй для прямых и обратных разведений,</a:t>
            </a:r>
          </a:p>
          <a:p>
            <a:pPr lvl="1" algn="just">
              <a:buFontTx/>
              <a:buAutoNum type="arabicPeriod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верхнюю тягу,</a:t>
            </a:r>
          </a:p>
          <a:p>
            <a:pPr lvl="1" algn="just">
              <a:buFontTx/>
              <a:buAutoNum type="arabicPeriod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гребную тягу.</a:t>
            </a:r>
          </a:p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410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52400" y="161924"/>
            <a:ext cx="111861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Силовые тренажеры имеют возможность выбора траектории движения при выполнении упражнений, что сближает тренировку на тренажере с тренировкой со свободным весом, могут иметь дополнительный набор весовых плит, многие модели создают возможность одновременной тренировки 2-4 человек.</a:t>
            </a:r>
          </a:p>
        </p:txBody>
      </p:sp>
      <p:pic>
        <p:nvPicPr>
          <p:cNvPr id="4" name="Picture 2" descr="D:\Мои документы\Работа\Лекции и раздаточные\Товароведение\Культтовары\Спортивные товары\фото\тренажеры\силово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83" y="1754649"/>
            <a:ext cx="4081859" cy="43077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Мои документы\Работа\Лекции и раздаточные\Товароведение\Культтовары\Спортивные товары\фото\тренажеры\скамья для пресс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86" y="1754651"/>
            <a:ext cx="3572263" cy="29094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35855" y="4748405"/>
            <a:ext cx="3143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СКАМЬЯ </a:t>
            </a:r>
            <a:endParaRPr lang="ru-RU" alt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ПРЕССА</a:t>
            </a:r>
          </a:p>
        </p:txBody>
      </p:sp>
      <p:pic>
        <p:nvPicPr>
          <p:cNvPr id="7" name="Picture 5" descr="D:\Мои документы\Работа\Лекции и раздаточные\Товароведение\Культтовары\Спортивные товары\фото\тренажеры\скамья многофункц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517" y="1754650"/>
            <a:ext cx="3584231" cy="29094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8584419" y="4780155"/>
            <a:ext cx="30406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СКАМЬЯ УНИВЕРСАЛЬНАЯ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450591" y="1867853"/>
            <a:ext cx="2786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СИЛОВОЙ ТРЕНАЖЕР</a:t>
            </a:r>
          </a:p>
        </p:txBody>
      </p:sp>
    </p:spTree>
    <p:extLst>
      <p:ext uri="{BB962C8B-B14F-4D97-AF65-F5344CB8AC3E}">
        <p14:creationId xmlns:p14="http://schemas.microsoft.com/office/powerpoint/2010/main" val="6374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04920" y="763866"/>
            <a:ext cx="54635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ДЕТСКИЙ ДОМАШНИЙ </a:t>
            </a:r>
          </a:p>
          <a:p>
            <a:pPr algn="ctr">
              <a:defRPr/>
            </a:pPr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СПОРТИВНЫЙ КОМПЛЕКС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0033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6628380" y="2334420"/>
            <a:ext cx="546354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развития, игр, развлечений детей в возрасте 4-12 лет. </a:t>
            </a:r>
          </a:p>
          <a:p>
            <a:pPr algn="just" eaLnBrk="1" hangingPunct="1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может включать:</a:t>
            </a:r>
          </a:p>
          <a:p>
            <a:pPr marL="536575" indent="-182563" algn="just" eaLnBrk="1" hangingPunct="1">
              <a:buFont typeface="Wingdings" panose="05000000000000000000" pitchFamily="2" charset="2"/>
              <a:buChar char="Ø"/>
            </a:pPr>
            <a:r>
              <a:rPr lang="ru-RU" alt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гимнастическую </a:t>
            </a:r>
            <a:r>
              <a:rPr lang="ru-RU" alt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стенку,</a:t>
            </a:r>
          </a:p>
          <a:p>
            <a:pPr marL="536575" indent="-182563" algn="just" eaLnBrk="1" hangingPunct="1">
              <a:buFont typeface="Wingdings" panose="05000000000000000000" pitchFamily="2" charset="2"/>
              <a:buChar char="Ø"/>
            </a:pPr>
            <a:r>
              <a:rPr lang="ru-RU" alt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канат, </a:t>
            </a:r>
          </a:p>
          <a:p>
            <a:pPr marL="536575" indent="-182563" algn="just" eaLnBrk="1" hangingPunct="1">
              <a:buFont typeface="Wingdings" panose="05000000000000000000" pitchFamily="2" charset="2"/>
              <a:buChar char="Ø"/>
            </a:pPr>
            <a:r>
              <a:rPr lang="ru-RU" alt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кольца, </a:t>
            </a:r>
          </a:p>
          <a:p>
            <a:pPr marL="536575" indent="-182563" algn="just" eaLnBrk="1" hangingPunct="1">
              <a:buFont typeface="Wingdings" panose="05000000000000000000" pitchFamily="2" charset="2"/>
              <a:buChar char="Ø"/>
            </a:pPr>
            <a:r>
              <a:rPr lang="ru-RU" alt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гибкую лестницу, </a:t>
            </a:r>
          </a:p>
          <a:p>
            <a:pPr marL="536575" indent="-182563" algn="just" eaLnBrk="1" hangingPunct="1">
              <a:buFont typeface="Wingdings" panose="05000000000000000000" pitchFamily="2" charset="2"/>
              <a:buChar char="Ø"/>
            </a:pPr>
            <a:r>
              <a:rPr lang="ru-RU" alt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трапецию, </a:t>
            </a:r>
          </a:p>
          <a:p>
            <a:pPr marL="536575" indent="-182563" algn="just" eaLnBrk="1" hangingPunct="1">
              <a:buFont typeface="Wingdings" panose="05000000000000000000" pitchFamily="2" charset="2"/>
              <a:buChar char="Ø"/>
            </a:pPr>
            <a:r>
              <a:rPr lang="ru-RU" alt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баскетбольное кольцо, </a:t>
            </a:r>
          </a:p>
          <a:p>
            <a:pPr marL="536575" indent="-182563" algn="just" eaLnBrk="1" hangingPunct="1">
              <a:buFont typeface="Wingdings" panose="05000000000000000000" pitchFamily="2" charset="2"/>
              <a:buChar char="Ø"/>
            </a:pPr>
            <a:r>
              <a:rPr lang="ru-RU" alt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качели, </a:t>
            </a:r>
          </a:p>
          <a:p>
            <a:pPr marL="536575" indent="-182563" algn="just" eaLnBrk="1" hangingPunct="1">
              <a:buFont typeface="Wingdings" panose="05000000000000000000" pitchFamily="2" charset="2"/>
              <a:buChar char="Ø"/>
            </a:pPr>
            <a:r>
              <a:rPr lang="ru-RU" alt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турник.</a:t>
            </a:r>
          </a:p>
        </p:txBody>
      </p:sp>
      <p:pic>
        <p:nvPicPr>
          <p:cNvPr id="5" name="Picture 2" descr="D:\Мои документы\Работа бук\Лекции и раздаточные\Товароведение\Культтовары\Спортивные товары\фото\1111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4" y="240031"/>
            <a:ext cx="6255376" cy="604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3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83967" y="696644"/>
            <a:ext cx="9858239" cy="1412067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19.10  Маркировка, упаковка, транспортирование и хранение спортивных товаров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101931" cy="22723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2178" y="4754358"/>
            <a:ext cx="932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Товароведение непродовольственных товаров: /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602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50295" y="4508700"/>
            <a:ext cx="2093179" cy="17010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7" descr="http://static12.insales.ru/images/products/1/5537/3323297/34_370_374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6"/>
          <a:stretch>
            <a:fillRect/>
          </a:stretch>
        </p:blipFill>
        <p:spPr bwMode="auto">
          <a:xfrm>
            <a:off x="3177044" y="959894"/>
            <a:ext cx="3483144" cy="529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28738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0033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ЛЫЖИ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9656" y="200055"/>
            <a:ext cx="634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назначению подразделяются на: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499" y="923330"/>
            <a:ext cx="26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2500" y="1318500"/>
            <a:ext cx="2668829" cy="4667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Спортивно-беговые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73829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416434"/>
              </p:ext>
            </p:extLst>
          </p:nvPr>
        </p:nvGraphicFramePr>
        <p:xfrm>
          <a:off x="3102088" y="923330"/>
          <a:ext cx="8643938" cy="1920875"/>
        </p:xfrm>
        <a:graphic>
          <a:graphicData uri="http://schemas.openxmlformats.org/drawingml/2006/table">
            <a:tbl>
              <a:tblPr/>
              <a:tblGrid>
                <a:gridCol w="257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использования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Особенности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Ширина грузовой площадки, мм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64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перемещения по слабопересеченной мест-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ности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 укатанному снегу (лыжне). </a:t>
                      </a: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Узкие и легкие, грузовая площадка смещена к пятке. Крепление жесткое.</a:t>
                      </a: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180-220</a:t>
                      </a: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50-55</a:t>
                      </a: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4" descr="D:\Мои документы\Работа\Лекции и раздаточные\Товароведение\Культтовары\Спортивные товары\фото\спорт бег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532" y="2940506"/>
            <a:ext cx="7131050" cy="606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3" descr="http://www.lipno-ubytovani-penzion.cz/data/fotogalerie/zzzzzzzzzzzzz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b="3165"/>
          <a:stretch>
            <a:fillRect/>
          </a:stretch>
        </p:blipFill>
        <p:spPr bwMode="auto">
          <a:xfrm>
            <a:off x="5159829" y="3762830"/>
            <a:ext cx="4274457" cy="24234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02499" y="1877300"/>
            <a:ext cx="2668829" cy="4667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Гоночные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73828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182432"/>
              </p:ext>
            </p:extLst>
          </p:nvPr>
        </p:nvGraphicFramePr>
        <p:xfrm>
          <a:off x="3066368" y="972457"/>
          <a:ext cx="8715375" cy="2743200"/>
        </p:xfrm>
        <a:graphic>
          <a:graphicData uri="http://schemas.openxmlformats.org/drawingml/2006/table">
            <a:tbl>
              <a:tblPr/>
              <a:tblGrid>
                <a:gridCol w="1674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8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8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1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Условия использования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Особенности конструкции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Длина, см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Ширина грузовой площадки, мм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Масса, г.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73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лыжных гонок</a:t>
                      </a: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Бывают для мягкой, жесткой и мокрой лыжни. Деревянные вырабатываются многослойными, у лыж для мокрой лыжни скользящая поверхность покрывается тонким слоем пластмассы.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180-220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50-55</a:t>
                      </a: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" name="Picture 2" descr="D:\Мои документы\Работа\Лекции и раздаточные\Товароведение\Культтовары\Спортивные товары\фото\бег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712" y="3853125"/>
            <a:ext cx="1557475" cy="23785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http://zw.lt/assets/15695044_1569501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3"/>
          <a:stretch>
            <a:fillRect/>
          </a:stretch>
        </p:blipFill>
        <p:spPr bwMode="auto">
          <a:xfrm>
            <a:off x="3015115" y="3853124"/>
            <a:ext cx="4289428" cy="23785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9303658" y="4122057"/>
            <a:ext cx="2505966" cy="145142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интересно!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73829" y="763866"/>
            <a:ext cx="9100457" cy="56224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Гоночные лыжи подразделяются в зависимости от стиля катания: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004187" y="1107996"/>
            <a:ext cx="8805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altLang="ru-RU" sz="20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классический</a:t>
            </a:r>
            <a:r>
              <a:rPr lang="ru-RU" alt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("</a:t>
            </a:r>
            <a:r>
              <a:rPr lang="ru-RU" altLang="ru-RU" sz="2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Classik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", "</a:t>
            </a:r>
            <a:r>
              <a:rPr lang="ru-RU" altLang="ru-RU" sz="2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")  - лыжи перемещаются параллельно относительно друг друга. Лыжи для такого стиля берутся  мягкие, с более длинным и острым носком. </a:t>
            </a:r>
            <a:endParaRPr lang="en-US" altLang="ru-RU" sz="2000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7" descr="http://photo.championat.com/2/2828/full/8991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4" t="-349" r="11733" b="349"/>
          <a:stretch/>
        </p:blipFill>
        <p:spPr bwMode="auto">
          <a:xfrm>
            <a:off x="5302477" y="2110679"/>
            <a:ext cx="3018972" cy="41252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Мои документы\Работа\Лекции и раздаточные\Товароведение\Культтовары\Спортивные товары\фото\зима\классика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r="15540"/>
          <a:stretch>
            <a:fillRect/>
          </a:stretch>
        </p:blipFill>
        <p:spPr bwMode="auto">
          <a:xfrm>
            <a:off x="3170229" y="2110679"/>
            <a:ext cx="1993538" cy="41210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8447315" y="2143915"/>
            <a:ext cx="33623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20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коньковый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(свободный, "</a:t>
            </a:r>
            <a:r>
              <a:rPr lang="ru-RU" altLang="ru-RU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Skate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","</a:t>
            </a:r>
            <a:r>
              <a:rPr lang="ru-RU" altLang="ru-RU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")  – лыжник двигается как конькобежец, отталкиваясь от снега внутренней поверхностью лыжи. Лыжи должны быть жёсткими и более короткими. </a:t>
            </a:r>
          </a:p>
          <a:p>
            <a:pPr algn="just"/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altLang="ru-RU" sz="20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комбинированный</a:t>
            </a:r>
            <a:r>
              <a:rPr lang="ru-RU" alt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(лыжи подходят для катания в любом из первых двух стилей). 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2498" y="2473748"/>
            <a:ext cx="2668829" cy="7699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Детские и подростковые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873829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934702"/>
              </p:ext>
            </p:extLst>
          </p:nvPr>
        </p:nvGraphicFramePr>
        <p:xfrm>
          <a:off x="3165685" y="887412"/>
          <a:ext cx="8643938" cy="1371600"/>
        </p:xfrm>
        <a:graphic>
          <a:graphicData uri="http://schemas.openxmlformats.org/drawingml/2006/table">
            <a:tbl>
              <a:tblPr/>
              <a:tblGrid>
                <a:gridCol w="257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8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использования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Особенности конструкции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Длина, см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Ширина грузовой площадки, мм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9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передвижения по лыжне и катания с небольших горок. </a:t>
                      </a: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 мягкое крепление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160-170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Детские 105-150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50-55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детских не нормируется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" name="Picture 2" descr="D:\Мои документы\Работа\Лекции и раздаточные\Товароведение\Культтовары\Спортивные товары\фото\дет1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83" y="3541483"/>
            <a:ext cx="5654675" cy="2451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Мои документы\Работа\Лекции и раздаточные\Товароведение\Культтовары\Спортивные товары\фото\дет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82" y="2547709"/>
            <a:ext cx="5630862" cy="6207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3" descr="http://buyreklama.ru/moskva/photos/28197210/fddc1411f633b66bdcc75eb909f9878d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4911" r="6740" b="6920"/>
          <a:stretch/>
        </p:blipFill>
        <p:spPr bwMode="auto">
          <a:xfrm>
            <a:off x="9100187" y="2456119"/>
            <a:ext cx="2574925" cy="37301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102497" y="3377845"/>
            <a:ext cx="2668829" cy="7699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Прогулочные (туристские)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873829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591042"/>
              </p:ext>
            </p:extLst>
          </p:nvPr>
        </p:nvGraphicFramePr>
        <p:xfrm>
          <a:off x="3100614" y="926959"/>
          <a:ext cx="8643938" cy="2195512"/>
        </p:xfrm>
        <a:graphic>
          <a:graphicData uri="http://schemas.openxmlformats.org/drawingml/2006/table">
            <a:tbl>
              <a:tblPr/>
              <a:tblGrid>
                <a:gridCol w="257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7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3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Условия использования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Особенности конструкции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Длина, см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Ширина грузовой площадки, мм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21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передвижения по плотному снегу и сильнопересеченной местности. </a:t>
                      </a: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Более тяжелые, чем спортивно-беговые. Грузовая площадка ближе к пятке, в носочной части она шире. Имеют полужесткое крепление.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180-220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55-80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6" name="Picture 2" descr="D:\Мои документы\Работа\Лекции и раздаточные\Товароведение\Культтовары\Спортивные товары\фото\прогул1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57" y="3326032"/>
            <a:ext cx="4933950" cy="403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D:\Мои документы\Работа\Лекции и раздаточные\Товароведение\Культтовары\Спортивные товары\фото\прогул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882" y="4044943"/>
            <a:ext cx="4933950" cy="428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3" descr="http://www.nicehdwallpaper.com/wp-content/uploads/2013/07/Snow-hd-desktop-wallpaper-free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t="13063" r="17514"/>
          <a:stretch/>
        </p:blipFill>
        <p:spPr bwMode="auto">
          <a:xfrm>
            <a:off x="8300945" y="3328992"/>
            <a:ext cx="3428595" cy="28538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5" descr="http://fs10.enter.ru/1/1/500/ab/3447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2" b="36893"/>
          <a:stretch>
            <a:fillRect/>
          </a:stretch>
        </p:blipFill>
        <p:spPr bwMode="auto">
          <a:xfrm>
            <a:off x="3128232" y="4877726"/>
            <a:ext cx="4930775" cy="12938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102500" y="4272435"/>
            <a:ext cx="2668829" cy="7699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Охотничьи (лесные)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873827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703280"/>
              </p:ext>
            </p:extLst>
          </p:nvPr>
        </p:nvGraphicFramePr>
        <p:xfrm>
          <a:off x="3128232" y="943087"/>
          <a:ext cx="8643938" cy="1920875"/>
        </p:xfrm>
        <a:graphic>
          <a:graphicData uri="http://schemas.openxmlformats.org/drawingml/2006/table">
            <a:tbl>
              <a:tblPr/>
              <a:tblGrid>
                <a:gridCol w="1981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7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использования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Особенности конструкции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Длина, см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Ширина грузовой площадки, мм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передвижения по глубокому рыхлому снегу. </a:t>
                      </a: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Короткие и широкие, грузовая площадка ближе к носку для большей проходимости. Имеют мягкое крепление.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180, 190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Более 80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3" name="Picture 2" descr="D:\Мои документы\Работа\Лекции и раздаточные\Товароведение\Культтовары\Спортивные товары\фото\лыжи охотн2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32" y="3060201"/>
            <a:ext cx="4774249" cy="31944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www.hunt-dogs.ru/wp-content/uploads/2013/12/0037364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r="6524"/>
          <a:stretch/>
        </p:blipFill>
        <p:spPr bwMode="auto">
          <a:xfrm>
            <a:off x="8025414" y="3041447"/>
            <a:ext cx="3733155" cy="31944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/>
          <p:cNvSpPr/>
          <p:nvPr/>
        </p:nvSpPr>
        <p:spPr>
          <a:xfrm>
            <a:off x="102500" y="5139647"/>
            <a:ext cx="2668829" cy="384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Горные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873829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Таблица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176855"/>
              </p:ext>
            </p:extLst>
          </p:nvPr>
        </p:nvGraphicFramePr>
        <p:xfrm>
          <a:off x="3094248" y="901471"/>
          <a:ext cx="8715375" cy="1646238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5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8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8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3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Условия использования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Особенности конструкции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Длина, см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Ширина грузовой площадки, мм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Масса, г.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1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слалома и скоро-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стного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спуска с гор. </a:t>
                      </a: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Тяжелые, жесткие, ребра имеют скользящую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повер-хность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80-220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62-71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4200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8" name="Picture 2" descr="D:\Мои документы\Работа\Лекции и раздаточные\Товароведение\Культтовары\Спортивные товары\фото\лыжи3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b="3834"/>
          <a:stretch/>
        </p:blipFill>
        <p:spPr bwMode="auto">
          <a:xfrm>
            <a:off x="9174799" y="2700108"/>
            <a:ext cx="2500313" cy="34457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6" descr="http://forum-kharkov.com/attachment.php?attachmentid=33313&amp;cid=18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3"/>
          <a:stretch/>
        </p:blipFill>
        <p:spPr bwMode="auto">
          <a:xfrm>
            <a:off x="3248529" y="2700108"/>
            <a:ext cx="5665000" cy="34861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Волна 59"/>
          <p:cNvSpPr/>
          <p:nvPr/>
        </p:nvSpPr>
        <p:spPr>
          <a:xfrm>
            <a:off x="5588857" y="2751795"/>
            <a:ext cx="3164187" cy="1101329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Виды горнолыжных дисциплин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873829" y="763866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5" descr="http://www.fotopetropavlovsk.ru/photo/sutyrin_slalom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1" t="3000" b="17707"/>
          <a:stretch/>
        </p:blipFill>
        <p:spPr bwMode="auto">
          <a:xfrm>
            <a:off x="3198877" y="923330"/>
            <a:ext cx="8406893" cy="53083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2"/>
          <p:cNvSpPr txBox="1">
            <a:spLocks noChangeArrowheads="1"/>
          </p:cNvSpPr>
          <p:nvPr/>
        </p:nvSpPr>
        <p:spPr bwMode="auto">
          <a:xfrm>
            <a:off x="9434286" y="5456459"/>
            <a:ext cx="18978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слалом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2894458" y="772488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Picture 5" descr="http://cs10807.vk.me/u16845006/-6/x_aee51be6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/>
          <a:stretch>
            <a:fillRect/>
          </a:stretch>
        </p:blipFill>
        <p:spPr bwMode="auto">
          <a:xfrm>
            <a:off x="3820660" y="941453"/>
            <a:ext cx="7248052" cy="52891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2"/>
          <p:cNvSpPr txBox="1">
            <a:spLocks noChangeArrowheads="1"/>
          </p:cNvSpPr>
          <p:nvPr/>
        </p:nvSpPr>
        <p:spPr bwMode="auto">
          <a:xfrm>
            <a:off x="8321449" y="1026112"/>
            <a:ext cx="26050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фристайл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2894458" y="764319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" name="Picture 2" descr="http://ru5.anyfad.com/items/t1@2387b628-8b10-4955-bc98-f716f842a040/Mogul--disciplina-lyzhnogo-fristayla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/>
          <a:stretch>
            <a:fillRect/>
          </a:stretch>
        </p:blipFill>
        <p:spPr bwMode="auto">
          <a:xfrm>
            <a:off x="3720458" y="953351"/>
            <a:ext cx="7348254" cy="52652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2"/>
          <p:cNvSpPr txBox="1">
            <a:spLocks noChangeArrowheads="1"/>
          </p:cNvSpPr>
          <p:nvPr/>
        </p:nvSpPr>
        <p:spPr bwMode="auto">
          <a:xfrm>
            <a:off x="8958002" y="5456459"/>
            <a:ext cx="1755098" cy="59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могул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2894458" y="774802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Picture 5" descr="http://www.freeriding.ru/articles/img/big_photo/1229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b="36014"/>
          <a:stretch>
            <a:fillRect/>
          </a:stretch>
        </p:blipFill>
        <p:spPr bwMode="auto">
          <a:xfrm>
            <a:off x="3820660" y="953351"/>
            <a:ext cx="7105844" cy="53293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2"/>
          <p:cNvSpPr txBox="1">
            <a:spLocks noChangeArrowheads="1"/>
          </p:cNvSpPr>
          <p:nvPr/>
        </p:nvSpPr>
        <p:spPr bwMode="auto">
          <a:xfrm>
            <a:off x="4696070" y="5561113"/>
            <a:ext cx="23499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фрирайд</a:t>
            </a:r>
            <a:endParaRPr lang="ru-RU" alt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873826" y="766633"/>
            <a:ext cx="9100457" cy="5622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02500" y="5649473"/>
            <a:ext cx="2668829" cy="384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Прыжковые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1" name="Таблица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326700"/>
              </p:ext>
            </p:extLst>
          </p:nvPr>
        </p:nvGraphicFramePr>
        <p:xfrm>
          <a:off x="3049217" y="923330"/>
          <a:ext cx="8715375" cy="2468880"/>
        </p:xfrm>
        <a:graphic>
          <a:graphicData uri="http://schemas.openxmlformats.org/drawingml/2006/table">
            <a:tbl>
              <a:tblPr/>
              <a:tblGrid>
                <a:gridCol w="1500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8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8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97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Условия использования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Особенности конструкции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Длина, см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Ширина грузовой площадки, мм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Масса, г.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42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прыжков с трамплина. </a:t>
                      </a:r>
                    </a:p>
                  </a:txBody>
                  <a:tcPr marL="42983" marR="4298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 наибольшую длину и массу. Скользящая поверхность имеет несколько желобков, придающих большую устой-чивость во время приземления.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220-255 (взрослые) и 210-220 (подростковые)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76-86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6500-12500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2" name="Picture 25" descr="http://ll-perm.ru/wp-content/uploads/%D0%9F%D1%80%D0%B5%D0%B4%D1%81%D1%82%D0%B0%D0%B2%D0%B8%D1%82%D0%B5%D0%BB%D1%8C-%D0%A7%D0%B5%D1%85%D0%B8%D0%B8-%D0%90%D0%BD%D1%82%D0%BE%D0%BD%D0%B8%D0%BD-%D0%A5%D0%B0%D0%B6%D0%B5%D0%BA-%D0%B2%D0%BE-%D0%B2%D1%80%D0%B5%D0%BC%D1%8F-%D0%BF%D0%BE%D0%BB%D0%B5%D1%82%D0%B02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8" t="17929" r="5023"/>
          <a:stretch>
            <a:fillRect/>
          </a:stretch>
        </p:blipFill>
        <p:spPr bwMode="auto">
          <a:xfrm>
            <a:off x="3753708" y="3530006"/>
            <a:ext cx="3222513" cy="26290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7" descr="http://dic.academic.ru/pictures/wiki/files/84/Telemark_landing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11"/>
          <a:stretch>
            <a:fillRect/>
          </a:stretch>
        </p:blipFill>
        <p:spPr bwMode="auto">
          <a:xfrm>
            <a:off x="7551367" y="3530006"/>
            <a:ext cx="3161733" cy="26290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1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0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0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  <p:bldP spid="7" grpId="0" animBg="1"/>
      <p:bldP spid="9" grpId="0" animBg="1"/>
      <p:bldP spid="13" grpId="0" animBg="1"/>
      <p:bldP spid="14" grpId="0" animBg="1"/>
      <p:bldP spid="5" grpId="0" animBg="1"/>
      <p:bldP spid="19" grpId="0" animBg="1"/>
      <p:bldP spid="30" grpId="0"/>
      <p:bldP spid="35" grpId="0"/>
      <p:bldP spid="37" grpId="0" animBg="1"/>
      <p:bldP spid="38" grpId="0" animBg="1"/>
      <p:bldP spid="43" grpId="0" animBg="1"/>
      <p:bldP spid="44" grpId="0" animBg="1"/>
      <p:bldP spid="50" grpId="0" animBg="1"/>
      <p:bldP spid="51" grpId="0" animBg="1"/>
      <p:bldP spid="55" grpId="0" animBg="1"/>
      <p:bldP spid="56" grpId="0" animBg="1"/>
      <p:bldP spid="60" grpId="0" animBg="1"/>
      <p:bldP spid="61" grpId="0" animBg="1"/>
      <p:bldP spid="63" grpId="0"/>
      <p:bldP spid="64" grpId="0" animBg="1"/>
      <p:bldP spid="66" grpId="0"/>
      <p:bldP spid="73" grpId="0" animBg="1"/>
      <p:bldP spid="75" grpId="0"/>
      <p:bldP spid="76" grpId="0" animBg="1"/>
      <p:bldP spid="78" grpId="0"/>
      <p:bldP spid="80" grpId="0" animBg="1"/>
      <p:bldP spid="7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3976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ассортимент инвентаря для лыжного спорта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отличия между лесными и спортивно-беговыми лыжами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коньков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особенности коньков для фигурного катания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инвентарь для спортивной гимнастики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инвентаря для легкой атлетики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надувных мячей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ракетки теннисной от ракетки для бадминтона?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инвентарь для бокса и борьбы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назначение эспандера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546" y="1883392"/>
            <a:ext cx="7178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27" y="3469943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82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590-602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</a:t>
            </a: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Модулю 19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2287</TotalTime>
  <Words>4592</Words>
  <Application>Microsoft Office PowerPoint</Application>
  <PresentationFormat>Широкоэкранный</PresentationFormat>
  <Paragraphs>973</Paragraphs>
  <Slides>93</Slides>
  <Notes>64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101" baseType="lpstr">
      <vt:lpstr>Arial</vt:lpstr>
      <vt:lpstr>Book Antiqua</vt:lpstr>
      <vt:lpstr>Calibri</vt:lpstr>
      <vt:lpstr>Courier New</vt:lpstr>
      <vt:lpstr>Symbol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СОДЕРЖАНИЕ МОДУЛЯ</vt:lpstr>
      <vt:lpstr>Презентация PowerPoint</vt:lpstr>
      <vt:lpstr>19.1 Общие сведения о спортивных товарах</vt:lpstr>
      <vt:lpstr>Презентация PowerPoint</vt:lpstr>
      <vt:lpstr>19.2 Инвентарь для зимних видов спорта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19.3 Инвентарь для спортивных игр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19.4 Инвентарь для легкой атлетики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19.5 Инвентарь для гимнастики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19.6 Инвентарь для фехтования, бокса и борьбы, тяжелой атлетики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19.7 Инвентарь для водных и подводных видов спорта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19.8 Инвентарь для туризма и альпинизма</vt:lpstr>
      <vt:lpstr>Презентация PowerPoint</vt:lpstr>
      <vt:lpstr>Презентация PowerPoint</vt:lpstr>
      <vt:lpstr>19.9 Спортивные тренажеры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19.10  Маркировка, упаковка, транспортирование и хранение спортивных товаров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247</cp:revision>
  <dcterms:created xsi:type="dcterms:W3CDTF">2014-06-06T09:13:21Z</dcterms:created>
  <dcterms:modified xsi:type="dcterms:W3CDTF">2020-06-23T06:52:33Z</dcterms:modified>
</cp:coreProperties>
</file>