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47"/>
  </p:notesMasterIdLst>
  <p:sldIdLst>
    <p:sldId id="256" r:id="rId2"/>
    <p:sldId id="258" r:id="rId3"/>
    <p:sldId id="322" r:id="rId4"/>
    <p:sldId id="273" r:id="rId5"/>
    <p:sldId id="333" r:id="rId6"/>
    <p:sldId id="331" r:id="rId7"/>
    <p:sldId id="326" r:id="rId8"/>
    <p:sldId id="337" r:id="rId9"/>
    <p:sldId id="338" r:id="rId10"/>
    <p:sldId id="339" r:id="rId11"/>
    <p:sldId id="327" r:id="rId12"/>
    <p:sldId id="417" r:id="rId13"/>
    <p:sldId id="418" r:id="rId14"/>
    <p:sldId id="419" r:id="rId15"/>
    <p:sldId id="420" r:id="rId16"/>
    <p:sldId id="422" r:id="rId17"/>
    <p:sldId id="421" r:id="rId18"/>
    <p:sldId id="344" r:id="rId19"/>
    <p:sldId id="430" r:id="rId20"/>
    <p:sldId id="423" r:id="rId21"/>
    <p:sldId id="424" r:id="rId22"/>
    <p:sldId id="425" r:id="rId23"/>
    <p:sldId id="426" r:id="rId24"/>
    <p:sldId id="427" r:id="rId25"/>
    <p:sldId id="428" r:id="rId26"/>
    <p:sldId id="345" r:id="rId27"/>
    <p:sldId id="346" r:id="rId28"/>
    <p:sldId id="328" r:id="rId29"/>
    <p:sldId id="329" r:id="rId30"/>
    <p:sldId id="349" r:id="rId31"/>
    <p:sldId id="429" r:id="rId32"/>
    <p:sldId id="351" r:id="rId33"/>
    <p:sldId id="352" r:id="rId34"/>
    <p:sldId id="363" r:id="rId35"/>
    <p:sldId id="369" r:id="rId36"/>
    <p:sldId id="365" r:id="rId37"/>
    <p:sldId id="434" r:id="rId38"/>
    <p:sldId id="431" r:id="rId39"/>
    <p:sldId id="432" r:id="rId40"/>
    <p:sldId id="367" r:id="rId41"/>
    <p:sldId id="370" r:id="rId42"/>
    <p:sldId id="325" r:id="rId43"/>
    <p:sldId id="435" r:id="rId44"/>
    <p:sldId id="324" r:id="rId45"/>
    <p:sldId id="323" r:id="rId46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88" d="100"/>
          <a:sy n="88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2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17.1 Общие сведения о фототоварах</a:t>
          </a:r>
          <a:endParaRPr lang="ru-RU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32817B-F970-40BA-9AEF-FD18C2968C3E}">
      <dgm:prSet custT="1"/>
      <dgm:spPr/>
      <dgm:t>
        <a:bodyPr/>
        <a:lstStyle/>
        <a:p>
          <a:r>
            <a:rPr lang="ru-RU" sz="22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17.2 Светочувствительные материалы</a:t>
          </a:r>
          <a:endParaRPr lang="ru-RU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AD1821-3257-4660-8EB2-3A06ECD173B3}" type="parTrans" cxnId="{257EFD1B-9FB5-49BB-8E03-CAE4551A327C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353FC-5CE1-4B61-8005-B8A01F91DA5D}" type="sibTrans" cxnId="{257EFD1B-9FB5-49BB-8E03-CAE4551A327C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C0DF2E-62E1-4C0C-8319-C68692B89121}">
      <dgm:prSet custT="1"/>
      <dgm:spPr/>
      <dgm:t>
        <a:bodyPr/>
        <a:lstStyle/>
        <a:p>
          <a:r>
            <a:rPr lang="ru-RU" sz="22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17.3 Устройство фотоаппарата</a:t>
          </a:r>
          <a:endParaRPr lang="ru-RU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6EA9A7-1733-41F2-B75C-74B9D38BB0CF}" type="parTrans" cxnId="{20F312BA-EEC8-42F1-8052-3B12237C2F7F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33E5F8-6A64-4728-997C-C1D57794E070}" type="sibTrans" cxnId="{20F312BA-EEC8-42F1-8052-3B12237C2F7F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574F8F-9315-4BF2-A489-23A9CF9A5031}">
      <dgm:prSet custT="1"/>
      <dgm:spPr/>
      <dgm:t>
        <a:bodyPr/>
        <a:lstStyle/>
        <a:p>
          <a:r>
            <a:rPr lang="ru-RU" sz="22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17.4. Потребительские свойства фотоаппаратов</a:t>
          </a:r>
          <a:endParaRPr lang="ru-RU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1D5A16-4232-4138-A7E2-1A0FA73C016A}" type="parTrans" cxnId="{02BCFDE2-5087-4BD5-A508-6703C9A35B9C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A78A47-274C-4F5B-BD5E-C10B2125A842}" type="sibTrans" cxnId="{02BCFDE2-5087-4BD5-A508-6703C9A35B9C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3DE39C-85D7-446D-95B7-D05A3343528B}">
      <dgm:prSet custT="1"/>
      <dgm:spPr/>
      <dgm:t>
        <a:bodyPr/>
        <a:lstStyle/>
        <a:p>
          <a:r>
            <a:rPr lang="ru-RU" sz="22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17.5. Классификация и характеристика ассортимента фотоаппаратов</a:t>
          </a:r>
          <a:endParaRPr lang="ru-RU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A36D09-A299-4065-9E47-37B9328F6655}" type="parTrans" cxnId="{353EEA74-7CC9-40AB-8078-CB22D41C001A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2BED8E-63FB-4FDE-BBD5-D843A9E874B7}" type="sibTrans" cxnId="{353EEA74-7CC9-40AB-8078-CB22D41C001A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0F6584-88DC-4885-B08C-F5E390F7F5EF}">
      <dgm:prSet custT="1"/>
      <dgm:spPr/>
      <dgm:t>
        <a:bodyPr/>
        <a:lstStyle/>
        <a:p>
          <a:r>
            <a:rPr lang="ru-RU" sz="22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17.6. Фотопринадлежности и </a:t>
          </a:r>
          <a:r>
            <a:rPr lang="ru-RU" sz="2200" b="0" i="0" u="none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фотохимикаты</a:t>
          </a:r>
          <a:endParaRPr lang="ru-RU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E390F6-4F92-410D-99F1-D9FBD1CD8B08}" type="parTrans" cxnId="{1DD8FE81-481F-433A-BE93-22C5E6A81764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E4C5C-BFF4-4648-987C-13DE60F2F883}" type="sibTrans" cxnId="{1DD8FE81-481F-433A-BE93-22C5E6A81764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3578F3-F1B4-4418-9AAD-A258E29474FA}">
      <dgm:prSet custT="1"/>
      <dgm:spPr/>
      <dgm:t>
        <a:bodyPr/>
        <a:lstStyle/>
        <a:p>
          <a:pPr marL="631825" indent="-631825"/>
          <a:r>
            <a:rPr lang="ru-RU" sz="22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17.7  Контроль качества фотоаппаратов, маркировка, упаковка, транспортирование и хранение</a:t>
          </a:r>
          <a:endParaRPr lang="ru-RU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C7C6CE-8419-4D0E-8669-8EC7A3E15E45}" type="parTrans" cxnId="{AF501913-7B69-45A0-A1D0-BE02F76A7543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35066E-F37C-4ACC-AA97-5F8FAE76B452}" type="sibTrans" cxnId="{AF501913-7B69-45A0-A1D0-BE02F76A7543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7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7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7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7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6C6765AD-2221-4D3D-BD03-160119E5B62E}" type="pres">
      <dgm:prSet presAssocID="{0032817B-F970-40BA-9AEF-FD18C2968C3E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F346B-0CB0-4E97-8DC1-140C507974B5}" type="pres">
      <dgm:prSet presAssocID="{0032817B-F970-40BA-9AEF-FD18C2968C3E}" presName="accent_2" presStyleCnt="0"/>
      <dgm:spPr/>
    </dgm:pt>
    <dgm:pt modelId="{A70472D9-6EA7-408E-9E88-9EB8317E6699}" type="pres">
      <dgm:prSet presAssocID="{0032817B-F970-40BA-9AEF-FD18C2968C3E}" presName="accentRepeatNode" presStyleLbl="solidFgAcc1" presStyleIdx="1" presStyleCnt="7"/>
      <dgm:spPr/>
    </dgm:pt>
    <dgm:pt modelId="{BD01F027-0BA6-44D7-84EC-FD37770996BB}" type="pres">
      <dgm:prSet presAssocID="{BDC0DF2E-62E1-4C0C-8319-C68692B89121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3C77E6-CCEF-4FD7-B4BF-A542B0C55BD7}" type="pres">
      <dgm:prSet presAssocID="{BDC0DF2E-62E1-4C0C-8319-C68692B89121}" presName="accent_3" presStyleCnt="0"/>
      <dgm:spPr/>
    </dgm:pt>
    <dgm:pt modelId="{1F3F5AF2-C255-4819-8F86-ED3FCBB12ECD}" type="pres">
      <dgm:prSet presAssocID="{BDC0DF2E-62E1-4C0C-8319-C68692B89121}" presName="accentRepeatNode" presStyleLbl="solidFgAcc1" presStyleIdx="2" presStyleCnt="7"/>
      <dgm:spPr/>
    </dgm:pt>
    <dgm:pt modelId="{FC1137EA-8A1D-45FD-B7BE-A11483FAC114}" type="pres">
      <dgm:prSet presAssocID="{B6574F8F-9315-4BF2-A489-23A9CF9A5031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1DC66-B1FB-485F-B89D-9BEDE4244E69}" type="pres">
      <dgm:prSet presAssocID="{B6574F8F-9315-4BF2-A489-23A9CF9A5031}" presName="accent_4" presStyleCnt="0"/>
      <dgm:spPr/>
    </dgm:pt>
    <dgm:pt modelId="{A5236A40-40B9-466F-8977-69F18508B5BC}" type="pres">
      <dgm:prSet presAssocID="{B6574F8F-9315-4BF2-A489-23A9CF9A5031}" presName="accentRepeatNode" presStyleLbl="solidFgAcc1" presStyleIdx="3" presStyleCnt="7"/>
      <dgm:spPr/>
    </dgm:pt>
    <dgm:pt modelId="{1C6194F8-2138-4FFB-9DC1-7A399A149CB7}" type="pres">
      <dgm:prSet presAssocID="{893DE39C-85D7-446D-95B7-D05A3343528B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11A6F6-0B37-405D-B1D5-22233D2D1714}" type="pres">
      <dgm:prSet presAssocID="{893DE39C-85D7-446D-95B7-D05A3343528B}" presName="accent_5" presStyleCnt="0"/>
      <dgm:spPr/>
    </dgm:pt>
    <dgm:pt modelId="{2E95419F-B18F-403C-A272-8BF1207FF5DC}" type="pres">
      <dgm:prSet presAssocID="{893DE39C-85D7-446D-95B7-D05A3343528B}" presName="accentRepeatNode" presStyleLbl="solidFgAcc1" presStyleIdx="4" presStyleCnt="7"/>
      <dgm:spPr/>
    </dgm:pt>
    <dgm:pt modelId="{87B1DC56-F58C-4EB1-9F7E-FEC92FC2B029}" type="pres">
      <dgm:prSet presAssocID="{AB0F6584-88DC-4885-B08C-F5E390F7F5EF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FE4E2-6160-4A6B-98A8-64AD58B1F0F9}" type="pres">
      <dgm:prSet presAssocID="{AB0F6584-88DC-4885-B08C-F5E390F7F5EF}" presName="accent_6" presStyleCnt="0"/>
      <dgm:spPr/>
    </dgm:pt>
    <dgm:pt modelId="{AC9E31FF-21F8-4198-B0A6-A6E75C95089D}" type="pres">
      <dgm:prSet presAssocID="{AB0F6584-88DC-4885-B08C-F5E390F7F5EF}" presName="accentRepeatNode" presStyleLbl="solidFgAcc1" presStyleIdx="5" presStyleCnt="7"/>
      <dgm:spPr/>
    </dgm:pt>
    <dgm:pt modelId="{59D6C0B7-8261-46BC-86A3-03220F456958}" type="pres">
      <dgm:prSet presAssocID="{7E3578F3-F1B4-4418-9AAD-A258E29474F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5E0B2F-CC65-485E-998A-2247375D7757}" type="pres">
      <dgm:prSet presAssocID="{7E3578F3-F1B4-4418-9AAD-A258E29474FA}" presName="accent_7" presStyleCnt="0"/>
      <dgm:spPr/>
    </dgm:pt>
    <dgm:pt modelId="{7E62F0A7-4FFF-4758-8380-0995D24EE254}" type="pres">
      <dgm:prSet presAssocID="{7E3578F3-F1B4-4418-9AAD-A258E29474FA}" presName="accentRepeatNode" presStyleLbl="solidFgAcc1" presStyleIdx="6" presStyleCnt="7"/>
      <dgm:spPr/>
    </dgm:pt>
  </dgm:ptLst>
  <dgm:cxnLst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AA93AB15-ED24-4E93-B6D2-4E400CBE503E}" type="presOf" srcId="{7E3578F3-F1B4-4418-9AAD-A258E29474FA}" destId="{59D6C0B7-8261-46BC-86A3-03220F456958}" srcOrd="0" destOrd="0" presId="urn:microsoft.com/office/officeart/2008/layout/VerticalCurvedList"/>
    <dgm:cxn modelId="{9D1A199F-10CC-4CA4-B822-A0C9D433DD0A}" type="presOf" srcId="{B6574F8F-9315-4BF2-A489-23A9CF9A5031}" destId="{FC1137EA-8A1D-45FD-B7BE-A11483FAC114}" srcOrd="0" destOrd="0" presId="urn:microsoft.com/office/officeart/2008/layout/VerticalCurvedList"/>
    <dgm:cxn modelId="{0837D299-F199-4880-BE59-E36AF864694D}" type="presOf" srcId="{BDC0DF2E-62E1-4C0C-8319-C68692B89121}" destId="{BD01F027-0BA6-44D7-84EC-FD37770996BB}" srcOrd="0" destOrd="0" presId="urn:microsoft.com/office/officeart/2008/layout/VerticalCurvedList"/>
    <dgm:cxn modelId="{257EFD1B-9FB5-49BB-8E03-CAE4551A327C}" srcId="{CF845803-1717-4F48-B710-F7F1B43013F3}" destId="{0032817B-F970-40BA-9AEF-FD18C2968C3E}" srcOrd="1" destOrd="0" parTransId="{69AD1821-3257-4660-8EB2-3A06ECD173B3}" sibTransId="{1D2353FC-5CE1-4B61-8005-B8A01F91DA5D}"/>
    <dgm:cxn modelId="{07A54E97-1AD6-4551-A39F-D250CF5EF612}" type="presOf" srcId="{0032817B-F970-40BA-9AEF-FD18C2968C3E}" destId="{6C6765AD-2221-4D3D-BD03-160119E5B62E}" srcOrd="0" destOrd="0" presId="urn:microsoft.com/office/officeart/2008/layout/VerticalCurvedList"/>
    <dgm:cxn modelId="{F0CF95FD-8030-47FE-969F-40B8E2B8EC09}" type="presOf" srcId="{AB0F6584-88DC-4885-B08C-F5E390F7F5EF}" destId="{87B1DC56-F58C-4EB1-9F7E-FEC92FC2B029}" srcOrd="0" destOrd="0" presId="urn:microsoft.com/office/officeart/2008/layout/VerticalCurvedList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20F312BA-EEC8-42F1-8052-3B12237C2F7F}" srcId="{CF845803-1717-4F48-B710-F7F1B43013F3}" destId="{BDC0DF2E-62E1-4C0C-8319-C68692B89121}" srcOrd="2" destOrd="0" parTransId="{666EA9A7-1733-41F2-B75C-74B9D38BB0CF}" sibTransId="{1033E5F8-6A64-4728-997C-C1D57794E070}"/>
    <dgm:cxn modelId="{02BCFDE2-5087-4BD5-A508-6703C9A35B9C}" srcId="{CF845803-1717-4F48-B710-F7F1B43013F3}" destId="{B6574F8F-9315-4BF2-A489-23A9CF9A5031}" srcOrd="3" destOrd="0" parTransId="{471D5A16-4232-4138-A7E2-1A0FA73C016A}" sibTransId="{12A78A47-274C-4F5B-BD5E-C10B2125A842}"/>
    <dgm:cxn modelId="{1DD8FE81-481F-433A-BE93-22C5E6A81764}" srcId="{CF845803-1717-4F48-B710-F7F1B43013F3}" destId="{AB0F6584-88DC-4885-B08C-F5E390F7F5EF}" srcOrd="5" destOrd="0" parTransId="{51E390F6-4F92-410D-99F1-D9FBD1CD8B08}" sibTransId="{3C2E4C5C-BFF4-4648-987C-13DE60F2F883}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353EEA74-7CC9-40AB-8078-CB22D41C001A}" srcId="{CF845803-1717-4F48-B710-F7F1B43013F3}" destId="{893DE39C-85D7-446D-95B7-D05A3343528B}" srcOrd="4" destOrd="0" parTransId="{0BA36D09-A299-4065-9E47-37B9328F6655}" sibTransId="{CC2BED8E-63FB-4FDE-BBD5-D843A9E874B7}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AF501913-7B69-45A0-A1D0-BE02F76A7543}" srcId="{CF845803-1717-4F48-B710-F7F1B43013F3}" destId="{7E3578F3-F1B4-4418-9AAD-A258E29474FA}" srcOrd="6" destOrd="0" parTransId="{98C7C6CE-8419-4D0E-8669-8EC7A3E15E45}" sibTransId="{8535066E-F37C-4ACC-AA97-5F8FAE76B452}"/>
    <dgm:cxn modelId="{7CE8EF62-D051-4F5E-8A65-01388DE08DA6}" type="presOf" srcId="{893DE39C-85D7-446D-95B7-D05A3343528B}" destId="{1C6194F8-2138-4FFB-9DC1-7A399A149CB7}" srcOrd="0" destOrd="0" presId="urn:microsoft.com/office/officeart/2008/layout/VerticalCurvedList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94723563-2BC6-4DF0-92E5-C168CCCD9115}" type="presParOf" srcId="{962C2BD0-517B-4E9C-A037-D4A0806612C4}" destId="{6C6765AD-2221-4D3D-BD03-160119E5B62E}" srcOrd="3" destOrd="0" presId="urn:microsoft.com/office/officeart/2008/layout/VerticalCurvedList"/>
    <dgm:cxn modelId="{55AC09F6-E2C1-43D2-BF76-B764DA9B511F}" type="presParOf" srcId="{962C2BD0-517B-4E9C-A037-D4A0806612C4}" destId="{A06F346B-0CB0-4E97-8DC1-140C507974B5}" srcOrd="4" destOrd="0" presId="urn:microsoft.com/office/officeart/2008/layout/VerticalCurvedList"/>
    <dgm:cxn modelId="{986BE6A9-1463-45F8-8026-0F10B4FC99ED}" type="presParOf" srcId="{A06F346B-0CB0-4E97-8DC1-140C507974B5}" destId="{A70472D9-6EA7-408E-9E88-9EB8317E6699}" srcOrd="0" destOrd="0" presId="urn:microsoft.com/office/officeart/2008/layout/VerticalCurvedList"/>
    <dgm:cxn modelId="{C3F15909-582E-4915-BC47-1161FF1FFB8D}" type="presParOf" srcId="{962C2BD0-517B-4E9C-A037-D4A0806612C4}" destId="{BD01F027-0BA6-44D7-84EC-FD37770996BB}" srcOrd="5" destOrd="0" presId="urn:microsoft.com/office/officeart/2008/layout/VerticalCurvedList"/>
    <dgm:cxn modelId="{7997291F-C6C1-43CC-A02B-66A440A0A545}" type="presParOf" srcId="{962C2BD0-517B-4E9C-A037-D4A0806612C4}" destId="{303C77E6-CCEF-4FD7-B4BF-A542B0C55BD7}" srcOrd="6" destOrd="0" presId="urn:microsoft.com/office/officeart/2008/layout/VerticalCurvedList"/>
    <dgm:cxn modelId="{394DFB21-77AF-4841-A02F-208CFCF1027D}" type="presParOf" srcId="{303C77E6-CCEF-4FD7-B4BF-A542B0C55BD7}" destId="{1F3F5AF2-C255-4819-8F86-ED3FCBB12ECD}" srcOrd="0" destOrd="0" presId="urn:microsoft.com/office/officeart/2008/layout/VerticalCurvedList"/>
    <dgm:cxn modelId="{CAFB5E5D-04AC-45BD-86A5-C53F3BBFFFD7}" type="presParOf" srcId="{962C2BD0-517B-4E9C-A037-D4A0806612C4}" destId="{FC1137EA-8A1D-45FD-B7BE-A11483FAC114}" srcOrd="7" destOrd="0" presId="urn:microsoft.com/office/officeart/2008/layout/VerticalCurvedList"/>
    <dgm:cxn modelId="{AA44B616-3251-419D-BF7F-ADC443CE0E1A}" type="presParOf" srcId="{962C2BD0-517B-4E9C-A037-D4A0806612C4}" destId="{45C1DC66-B1FB-485F-B89D-9BEDE4244E69}" srcOrd="8" destOrd="0" presId="urn:microsoft.com/office/officeart/2008/layout/VerticalCurvedList"/>
    <dgm:cxn modelId="{BE407D86-0641-468F-9A23-B3AE68DBFE6E}" type="presParOf" srcId="{45C1DC66-B1FB-485F-B89D-9BEDE4244E69}" destId="{A5236A40-40B9-466F-8977-69F18508B5BC}" srcOrd="0" destOrd="0" presId="urn:microsoft.com/office/officeart/2008/layout/VerticalCurvedList"/>
    <dgm:cxn modelId="{08ECCCD4-8E90-41AE-BACA-F67C759B3F9B}" type="presParOf" srcId="{962C2BD0-517B-4E9C-A037-D4A0806612C4}" destId="{1C6194F8-2138-4FFB-9DC1-7A399A149CB7}" srcOrd="9" destOrd="0" presId="urn:microsoft.com/office/officeart/2008/layout/VerticalCurvedList"/>
    <dgm:cxn modelId="{F80C3B7E-5572-4CD8-A892-72B6D627FA82}" type="presParOf" srcId="{962C2BD0-517B-4E9C-A037-D4A0806612C4}" destId="{6611A6F6-0B37-405D-B1D5-22233D2D1714}" srcOrd="10" destOrd="0" presId="urn:microsoft.com/office/officeart/2008/layout/VerticalCurvedList"/>
    <dgm:cxn modelId="{BC179DDD-A97F-4D70-B945-54C2F5C33971}" type="presParOf" srcId="{6611A6F6-0B37-405D-B1D5-22233D2D1714}" destId="{2E95419F-B18F-403C-A272-8BF1207FF5DC}" srcOrd="0" destOrd="0" presId="urn:microsoft.com/office/officeart/2008/layout/VerticalCurvedList"/>
    <dgm:cxn modelId="{F7068D57-E95E-4FB6-8C99-A875CD744FFE}" type="presParOf" srcId="{962C2BD0-517B-4E9C-A037-D4A0806612C4}" destId="{87B1DC56-F58C-4EB1-9F7E-FEC92FC2B029}" srcOrd="11" destOrd="0" presId="urn:microsoft.com/office/officeart/2008/layout/VerticalCurvedList"/>
    <dgm:cxn modelId="{603D5E08-B4A9-4CC1-9511-A5FB8347870D}" type="presParOf" srcId="{962C2BD0-517B-4E9C-A037-D4A0806612C4}" destId="{324FE4E2-6160-4A6B-98A8-64AD58B1F0F9}" srcOrd="12" destOrd="0" presId="urn:microsoft.com/office/officeart/2008/layout/VerticalCurvedList"/>
    <dgm:cxn modelId="{409AA8C0-F35D-4F56-B2B5-00B196B45D99}" type="presParOf" srcId="{324FE4E2-6160-4A6B-98A8-64AD58B1F0F9}" destId="{AC9E31FF-21F8-4198-B0A6-A6E75C95089D}" srcOrd="0" destOrd="0" presId="urn:microsoft.com/office/officeart/2008/layout/VerticalCurvedList"/>
    <dgm:cxn modelId="{50F3A34E-2AF5-421C-AB15-1EF061D43CDE}" type="presParOf" srcId="{962C2BD0-517B-4E9C-A037-D4A0806612C4}" destId="{59D6C0B7-8261-46BC-86A3-03220F456958}" srcOrd="13" destOrd="0" presId="urn:microsoft.com/office/officeart/2008/layout/VerticalCurvedList"/>
    <dgm:cxn modelId="{FC9F76F8-77B1-475E-B673-2625E33AF738}" type="presParOf" srcId="{962C2BD0-517B-4E9C-A037-D4A0806612C4}" destId="{E65E0B2F-CC65-485E-998A-2247375D7757}" srcOrd="14" destOrd="0" presId="urn:microsoft.com/office/officeart/2008/layout/VerticalCurvedList"/>
    <dgm:cxn modelId="{B1838FBE-656E-41B7-A7D2-054139857095}" type="presParOf" srcId="{E65E0B2F-CC65-485E-998A-2247375D7757}" destId="{7E62F0A7-4FFF-4758-8380-0995D24EE25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назначению: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Начального уровня</a:t>
          </a:r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02BB33-1C09-4222-9B12-58D89C00A3FC}">
      <dgm:prSet phldrT="[Текст]" custT="1"/>
      <dgm:spPr/>
      <dgm:t>
        <a:bodyPr/>
        <a:lstStyle/>
        <a:p>
          <a:r>
            <a:rPr lang="ru-RU" sz="2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Потребительские </a:t>
          </a:r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47B3A7-2BD0-4AE7-A6AD-61553FBF035F}" type="parTrans" cxnId="{9BA65AE6-D7EB-47C4-AB03-62AF91369882}">
      <dgm:prSet/>
      <dgm:spPr/>
      <dgm:t>
        <a:bodyPr/>
        <a:lstStyle/>
        <a:p>
          <a:endParaRPr lang="ru-RU"/>
        </a:p>
      </dgm:t>
    </dgm:pt>
    <dgm:pt modelId="{26BF5EE9-FE35-4B1D-8427-E34BFE8EAE71}" type="sibTrans" cxnId="{9BA65AE6-D7EB-47C4-AB03-62AF91369882}">
      <dgm:prSet/>
      <dgm:spPr/>
      <dgm:t>
        <a:bodyPr/>
        <a:lstStyle/>
        <a:p>
          <a:endParaRPr lang="ru-RU"/>
        </a:p>
      </dgm:t>
    </dgm:pt>
    <dgm:pt modelId="{13733EA5-89DB-4833-823C-0D101F2964FF}">
      <dgm:prSet phldrT="[Текст]" custT="1"/>
      <dgm:spPr/>
      <dgm:t>
        <a:bodyPr/>
        <a:lstStyle/>
        <a:p>
          <a:r>
            <a:rPr lang="ru-RU" sz="2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Профессиональные</a:t>
          </a:r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CA4884-9B52-452D-AB65-394F571C2C3F}" type="parTrans" cxnId="{1A4A88CF-DA48-4FF1-A418-C6C757152E60}">
      <dgm:prSet/>
      <dgm:spPr/>
      <dgm:t>
        <a:bodyPr/>
        <a:lstStyle/>
        <a:p>
          <a:endParaRPr lang="ru-RU"/>
        </a:p>
      </dgm:t>
    </dgm:pt>
    <dgm:pt modelId="{069D75C9-AA50-44A5-95EE-2FD0D748ABBA}" type="sibTrans" cxnId="{1A4A88CF-DA48-4FF1-A418-C6C757152E60}">
      <dgm:prSet/>
      <dgm:spPr/>
      <dgm:t>
        <a:bodyPr/>
        <a:lstStyle/>
        <a:p>
          <a:endParaRPr lang="ru-RU"/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237414" custScaleY="85826" custLinFactNeighborX="-4210" custLinFactNeighborY="-126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3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3"/>
      <dgm:spPr/>
    </dgm:pt>
    <dgm:pt modelId="{8CEAFFA4-4138-406A-99A6-55C83ED0DE25}" type="pres">
      <dgm:prSet presAssocID="{5EF3DEA0-64A8-41F6-AAC1-84D630EEFB16}" presName="text2" presStyleLbl="fgAcc2" presStyleIdx="0" presStyleCnt="3" custScaleX="308832" custScaleY="72053" custLinFactNeighborX="-64075" custLinFactNeighborY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00AAE4F1-48FF-4E47-9C8A-533158B4765F}" type="pres">
      <dgm:prSet presAssocID="{9247B3A7-2BD0-4AE7-A6AD-61553FBF035F}" presName="Name10" presStyleLbl="parChTrans1D2" presStyleIdx="1" presStyleCnt="3"/>
      <dgm:spPr/>
      <dgm:t>
        <a:bodyPr/>
        <a:lstStyle/>
        <a:p>
          <a:endParaRPr lang="ru-RU"/>
        </a:p>
      </dgm:t>
    </dgm:pt>
    <dgm:pt modelId="{801AE645-ED45-4E6E-8C29-2E98E64A0620}" type="pres">
      <dgm:prSet presAssocID="{6902BB33-1C09-4222-9B12-58D89C00A3FC}" presName="hierRoot2" presStyleCnt="0"/>
      <dgm:spPr/>
    </dgm:pt>
    <dgm:pt modelId="{937858C4-03D6-4DC9-A2FD-456422DE7F4A}" type="pres">
      <dgm:prSet presAssocID="{6902BB33-1C09-4222-9B12-58D89C00A3FC}" presName="composite2" presStyleCnt="0"/>
      <dgm:spPr/>
    </dgm:pt>
    <dgm:pt modelId="{9A705D47-731F-453F-9D31-58FD0C292420}" type="pres">
      <dgm:prSet presAssocID="{6902BB33-1C09-4222-9B12-58D89C00A3FC}" presName="background2" presStyleLbl="node2" presStyleIdx="1" presStyleCnt="3"/>
      <dgm:spPr/>
    </dgm:pt>
    <dgm:pt modelId="{11AB19C5-7134-4E55-A21F-B8A8C1BC088E}" type="pres">
      <dgm:prSet presAssocID="{6902BB33-1C09-4222-9B12-58D89C00A3FC}" presName="text2" presStyleLbl="fgAcc2" presStyleIdx="1" presStyleCnt="3" custScaleX="287354" custScaleY="74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F6C942-F7FD-4AC4-B214-8AEE51FBC312}" type="pres">
      <dgm:prSet presAssocID="{6902BB33-1C09-4222-9B12-58D89C00A3FC}" presName="hierChild3" presStyleCnt="0"/>
      <dgm:spPr/>
    </dgm:pt>
    <dgm:pt modelId="{A2845ADC-B7DE-46E0-952B-343ABC148C4E}" type="pres">
      <dgm:prSet presAssocID="{8BCA4884-9B52-452D-AB65-394F571C2C3F}" presName="Name10" presStyleLbl="parChTrans1D2" presStyleIdx="2" presStyleCnt="3"/>
      <dgm:spPr/>
      <dgm:t>
        <a:bodyPr/>
        <a:lstStyle/>
        <a:p>
          <a:endParaRPr lang="ru-RU"/>
        </a:p>
      </dgm:t>
    </dgm:pt>
    <dgm:pt modelId="{7CF04EBD-1F36-45CD-A524-1C652FA93400}" type="pres">
      <dgm:prSet presAssocID="{13733EA5-89DB-4833-823C-0D101F2964FF}" presName="hierRoot2" presStyleCnt="0"/>
      <dgm:spPr/>
    </dgm:pt>
    <dgm:pt modelId="{3624B247-F4B0-4B6B-ABDA-A161B7CE3612}" type="pres">
      <dgm:prSet presAssocID="{13733EA5-89DB-4833-823C-0D101F2964FF}" presName="composite2" presStyleCnt="0"/>
      <dgm:spPr/>
    </dgm:pt>
    <dgm:pt modelId="{74B1C68A-A952-42D1-8DA8-E09B934C952D}" type="pres">
      <dgm:prSet presAssocID="{13733EA5-89DB-4833-823C-0D101F2964FF}" presName="background2" presStyleLbl="node2" presStyleIdx="2" presStyleCnt="3"/>
      <dgm:spPr/>
    </dgm:pt>
    <dgm:pt modelId="{02EF0E8A-700C-4650-8278-0BF9AAD94301}" type="pres">
      <dgm:prSet presAssocID="{13733EA5-89DB-4833-823C-0D101F2964FF}" presName="text2" presStyleLbl="fgAcc2" presStyleIdx="2" presStyleCnt="3" custScaleX="287354" custScaleY="74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44574-DF3C-4763-99DF-674BD176696F}" type="pres">
      <dgm:prSet presAssocID="{13733EA5-89DB-4833-823C-0D101F2964FF}" presName="hierChild3" presStyleCnt="0"/>
      <dgm:spPr/>
    </dgm:pt>
  </dgm:ptLst>
  <dgm:cxnLst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EB9838C5-0341-4B1D-ACCF-2E629618CA70}" type="presOf" srcId="{6902BB33-1C09-4222-9B12-58D89C00A3FC}" destId="{11AB19C5-7134-4E55-A21F-B8A8C1BC088E}" srcOrd="0" destOrd="0" presId="urn:microsoft.com/office/officeart/2005/8/layout/hierarchy1"/>
    <dgm:cxn modelId="{B4501DFA-EA69-4630-A865-81CEC85C6869}" type="presOf" srcId="{13733EA5-89DB-4833-823C-0D101F2964FF}" destId="{02EF0E8A-700C-4650-8278-0BF9AAD94301}" srcOrd="0" destOrd="0" presId="urn:microsoft.com/office/officeart/2005/8/layout/hierarchy1"/>
    <dgm:cxn modelId="{4B9F5DD5-B91E-4400-B8F6-EEE0DEC6F535}" type="presOf" srcId="{8BCA4884-9B52-452D-AB65-394F571C2C3F}" destId="{A2845ADC-B7DE-46E0-952B-343ABC148C4E}" srcOrd="0" destOrd="0" presId="urn:microsoft.com/office/officeart/2005/8/layout/hierarchy1"/>
    <dgm:cxn modelId="{1A4A88CF-DA48-4FF1-A418-C6C757152E60}" srcId="{3B414F73-02DB-4D01-8676-7D083DE81811}" destId="{13733EA5-89DB-4833-823C-0D101F2964FF}" srcOrd="2" destOrd="0" parTransId="{8BCA4884-9B52-452D-AB65-394F571C2C3F}" sibTransId="{069D75C9-AA50-44A5-95EE-2FD0D748ABBA}"/>
    <dgm:cxn modelId="{E846E72A-7C08-47F6-AD83-6D69FD388B10}" type="presOf" srcId="{9247B3A7-2BD0-4AE7-A6AD-61553FBF035F}" destId="{00AAE4F1-48FF-4E47-9C8A-533158B4765F}" srcOrd="0" destOrd="0" presId="urn:microsoft.com/office/officeart/2005/8/layout/hierarchy1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9BA65AE6-D7EB-47C4-AB03-62AF91369882}" srcId="{3B414F73-02DB-4D01-8676-7D083DE81811}" destId="{6902BB33-1C09-4222-9B12-58D89C00A3FC}" srcOrd="1" destOrd="0" parTransId="{9247B3A7-2BD0-4AE7-A6AD-61553FBF035F}" sibTransId="{26BF5EE9-FE35-4B1D-8427-E34BFE8EAE71}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8EDCC638-E5D9-490F-ACC2-082D99FA8C92}" type="presParOf" srcId="{F5C980D1-3357-4A7C-A27E-9C2DD4ADAFEB}" destId="{00AAE4F1-48FF-4E47-9C8A-533158B4765F}" srcOrd="2" destOrd="0" presId="urn:microsoft.com/office/officeart/2005/8/layout/hierarchy1"/>
    <dgm:cxn modelId="{67AA6281-0B77-4498-92C4-E2F42D13B6B0}" type="presParOf" srcId="{F5C980D1-3357-4A7C-A27E-9C2DD4ADAFEB}" destId="{801AE645-ED45-4E6E-8C29-2E98E64A0620}" srcOrd="3" destOrd="0" presId="urn:microsoft.com/office/officeart/2005/8/layout/hierarchy1"/>
    <dgm:cxn modelId="{08F55145-4677-4377-8246-9A65DEF909CF}" type="presParOf" srcId="{801AE645-ED45-4E6E-8C29-2E98E64A0620}" destId="{937858C4-03D6-4DC9-A2FD-456422DE7F4A}" srcOrd="0" destOrd="0" presId="urn:microsoft.com/office/officeart/2005/8/layout/hierarchy1"/>
    <dgm:cxn modelId="{E1351578-58E5-4164-86B9-82D9B5837846}" type="presParOf" srcId="{937858C4-03D6-4DC9-A2FD-456422DE7F4A}" destId="{9A705D47-731F-453F-9D31-58FD0C292420}" srcOrd="0" destOrd="0" presId="urn:microsoft.com/office/officeart/2005/8/layout/hierarchy1"/>
    <dgm:cxn modelId="{4ED6E5A7-DE1D-41B9-B06A-8DE2EAB5DD85}" type="presParOf" srcId="{937858C4-03D6-4DC9-A2FD-456422DE7F4A}" destId="{11AB19C5-7134-4E55-A21F-B8A8C1BC088E}" srcOrd="1" destOrd="0" presId="urn:microsoft.com/office/officeart/2005/8/layout/hierarchy1"/>
    <dgm:cxn modelId="{C2AC77D3-EC98-41E7-918F-44FB5221DA8E}" type="presParOf" srcId="{801AE645-ED45-4E6E-8C29-2E98E64A0620}" destId="{8BF6C942-F7FD-4AC4-B214-8AEE51FBC312}" srcOrd="1" destOrd="0" presId="urn:microsoft.com/office/officeart/2005/8/layout/hierarchy1"/>
    <dgm:cxn modelId="{21103632-AF55-411B-9DF3-A47F0B34C9E0}" type="presParOf" srcId="{F5C980D1-3357-4A7C-A27E-9C2DD4ADAFEB}" destId="{A2845ADC-B7DE-46E0-952B-343ABC148C4E}" srcOrd="4" destOrd="0" presId="urn:microsoft.com/office/officeart/2005/8/layout/hierarchy1"/>
    <dgm:cxn modelId="{0A435E7E-6A9C-4201-8638-E577B3EDDFB5}" type="presParOf" srcId="{F5C980D1-3357-4A7C-A27E-9C2DD4ADAFEB}" destId="{7CF04EBD-1F36-45CD-A524-1C652FA93400}" srcOrd="5" destOrd="0" presId="urn:microsoft.com/office/officeart/2005/8/layout/hierarchy1"/>
    <dgm:cxn modelId="{D730944D-5273-4971-BA55-78F34C968087}" type="presParOf" srcId="{7CF04EBD-1F36-45CD-A524-1C652FA93400}" destId="{3624B247-F4B0-4B6B-ABDA-A161B7CE3612}" srcOrd="0" destOrd="0" presId="urn:microsoft.com/office/officeart/2005/8/layout/hierarchy1"/>
    <dgm:cxn modelId="{27A3CFAB-230D-4F05-9085-55B1BAE30832}" type="presParOf" srcId="{3624B247-F4B0-4B6B-ABDA-A161B7CE3612}" destId="{74B1C68A-A952-42D1-8DA8-E09B934C952D}" srcOrd="0" destOrd="0" presId="urn:microsoft.com/office/officeart/2005/8/layout/hierarchy1"/>
    <dgm:cxn modelId="{296E069C-A425-44F5-8FF6-F90ADA05B3AB}" type="presParOf" srcId="{3624B247-F4B0-4B6B-ABDA-A161B7CE3612}" destId="{02EF0E8A-700C-4650-8278-0BF9AAD94301}" srcOrd="1" destOrd="0" presId="urn:microsoft.com/office/officeart/2005/8/layout/hierarchy1"/>
    <dgm:cxn modelId="{F0233428-050B-4CA4-974E-412DA5C07F1B}" type="presParOf" srcId="{7CF04EBD-1F36-45CD-A524-1C652FA93400}" destId="{08544574-DF3C-4763-99DF-674BD176696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зависимости от назначения, состава, характера получаемого изображения, вида лабораторно-химической обработки: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Негативные </a:t>
          </a:r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6B5D53-7A34-4486-8D55-81CA962E0B40}">
      <dgm:prSet phldrT="[Текст]" custT="1"/>
      <dgm:spPr/>
      <dgm:t>
        <a:bodyPr/>
        <a:lstStyle/>
        <a:p>
          <a:r>
            <a:rPr lang="ru-RU" sz="2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Позитивные</a:t>
          </a:r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6DC3AF-48CB-4EB3-BEB0-88F0DF9EF31A}" type="parTrans" cxnId="{C6C644C8-76CB-4F8B-8391-C09E94C1872C}">
      <dgm:prSet/>
      <dgm:spPr/>
      <dgm:t>
        <a:bodyPr/>
        <a:lstStyle/>
        <a:p>
          <a:endParaRPr lang="ru-RU"/>
        </a:p>
      </dgm:t>
    </dgm:pt>
    <dgm:pt modelId="{648B4805-C543-4CC5-8196-09E3D43C540B}" type="sibTrans" cxnId="{C6C644C8-76CB-4F8B-8391-C09E94C1872C}">
      <dgm:prSet/>
      <dgm:spPr/>
      <dgm:t>
        <a:bodyPr/>
        <a:lstStyle/>
        <a:p>
          <a:endParaRPr lang="ru-RU"/>
        </a:p>
      </dgm:t>
    </dgm:pt>
    <dgm:pt modelId="{BF2788D8-029F-4416-8F17-FAB590A5A0FB}">
      <dgm:prSet phldrT="[Текст]" custT="1"/>
      <dgm:spPr/>
      <dgm:t>
        <a:bodyPr/>
        <a:lstStyle/>
        <a:p>
          <a:r>
            <a:rPr lang="ru-RU" sz="2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Обращаемые </a:t>
          </a:r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CBC42B-F0FC-47AF-8D37-8E5DFC078224}" type="parTrans" cxnId="{087634F6-7EF3-4113-AA0A-37611C292EFE}">
      <dgm:prSet/>
      <dgm:spPr/>
      <dgm:t>
        <a:bodyPr/>
        <a:lstStyle/>
        <a:p>
          <a:endParaRPr lang="ru-RU"/>
        </a:p>
      </dgm:t>
    </dgm:pt>
    <dgm:pt modelId="{ED7578F4-0AC2-4CB6-B856-FCD74C56F102}" type="sibTrans" cxnId="{087634F6-7EF3-4113-AA0A-37611C292EFE}">
      <dgm:prSet/>
      <dgm:spPr/>
      <dgm:t>
        <a:bodyPr/>
        <a:lstStyle/>
        <a:p>
          <a:endParaRPr lang="ru-RU"/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720982" custScaleY="975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3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3"/>
      <dgm:spPr/>
    </dgm:pt>
    <dgm:pt modelId="{8CEAFFA4-4138-406A-99A6-55C83ED0DE25}" type="pres">
      <dgm:prSet presAssocID="{5EF3DEA0-64A8-41F6-AAC1-84D630EEFB16}" presName="text2" presStyleLbl="fgAcc2" presStyleIdx="0" presStyleCnt="3" custScaleX="181679" custScaleY="69531" custLinFactX="-1069" custLinFactNeighborX="-100000" custLinFactNeighborY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75D45691-ACEA-42CB-83A8-BE93466423C1}" type="pres">
      <dgm:prSet presAssocID="{506DC3AF-48CB-4EB3-BEB0-88F0DF9EF31A}" presName="Name10" presStyleLbl="parChTrans1D2" presStyleIdx="1" presStyleCnt="3"/>
      <dgm:spPr/>
      <dgm:t>
        <a:bodyPr/>
        <a:lstStyle/>
        <a:p>
          <a:endParaRPr lang="ru-RU"/>
        </a:p>
      </dgm:t>
    </dgm:pt>
    <dgm:pt modelId="{894EA6D3-04DA-493F-AD7A-A706368A33F0}" type="pres">
      <dgm:prSet presAssocID="{916B5D53-7A34-4486-8D55-81CA962E0B40}" presName="hierRoot2" presStyleCnt="0"/>
      <dgm:spPr/>
    </dgm:pt>
    <dgm:pt modelId="{B10E6DC0-4E9D-4243-9ABC-A38C04793AED}" type="pres">
      <dgm:prSet presAssocID="{916B5D53-7A34-4486-8D55-81CA962E0B40}" presName="composite2" presStyleCnt="0"/>
      <dgm:spPr/>
    </dgm:pt>
    <dgm:pt modelId="{93E8327B-B1F9-49D5-9F40-5558FD8A406C}" type="pres">
      <dgm:prSet presAssocID="{916B5D53-7A34-4486-8D55-81CA962E0B40}" presName="background2" presStyleLbl="node2" presStyleIdx="1" presStyleCnt="3"/>
      <dgm:spPr/>
    </dgm:pt>
    <dgm:pt modelId="{EE61BF97-8FC3-476C-8824-23884EA78D5B}" type="pres">
      <dgm:prSet presAssocID="{916B5D53-7A34-4486-8D55-81CA962E0B40}" presName="text2" presStyleLbl="fgAcc2" presStyleIdx="1" presStyleCnt="3" custScaleX="165165" custScaleY="695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B213EB-6A2E-49F9-93BD-BF58887C7419}" type="pres">
      <dgm:prSet presAssocID="{916B5D53-7A34-4486-8D55-81CA962E0B40}" presName="hierChild3" presStyleCnt="0"/>
      <dgm:spPr/>
    </dgm:pt>
    <dgm:pt modelId="{6328F0C5-7AC6-498A-A970-742013074438}" type="pres">
      <dgm:prSet presAssocID="{91CBC42B-F0FC-47AF-8D37-8E5DFC078224}" presName="Name10" presStyleLbl="parChTrans1D2" presStyleIdx="2" presStyleCnt="3"/>
      <dgm:spPr/>
      <dgm:t>
        <a:bodyPr/>
        <a:lstStyle/>
        <a:p>
          <a:endParaRPr lang="ru-RU"/>
        </a:p>
      </dgm:t>
    </dgm:pt>
    <dgm:pt modelId="{477B98E0-0935-40AA-B378-A69B8A770AFE}" type="pres">
      <dgm:prSet presAssocID="{BF2788D8-029F-4416-8F17-FAB590A5A0FB}" presName="hierRoot2" presStyleCnt="0"/>
      <dgm:spPr/>
    </dgm:pt>
    <dgm:pt modelId="{4CBA153B-A084-4FD2-924E-AB2FCDBD75A2}" type="pres">
      <dgm:prSet presAssocID="{BF2788D8-029F-4416-8F17-FAB590A5A0FB}" presName="composite2" presStyleCnt="0"/>
      <dgm:spPr/>
    </dgm:pt>
    <dgm:pt modelId="{DCD90177-7D31-4AA7-A657-698AD32ABD30}" type="pres">
      <dgm:prSet presAssocID="{BF2788D8-029F-4416-8F17-FAB590A5A0FB}" presName="background2" presStyleLbl="node2" presStyleIdx="2" presStyleCnt="3"/>
      <dgm:spPr/>
    </dgm:pt>
    <dgm:pt modelId="{B05A0AF1-FDD6-4F25-8FA8-56C591694281}" type="pres">
      <dgm:prSet presAssocID="{BF2788D8-029F-4416-8F17-FAB590A5A0FB}" presName="text2" presStyleLbl="fgAcc2" presStyleIdx="2" presStyleCnt="3" custScaleX="165165" custScaleY="69531" custLinFactX="1841" custLinFactNeighborX="100000" custLinFactNeighborY="13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3EFC10E-0EFB-4518-9C3E-ADA8D1B3AF95}" type="pres">
      <dgm:prSet presAssocID="{BF2788D8-029F-4416-8F17-FAB590A5A0FB}" presName="hierChild3" presStyleCnt="0"/>
      <dgm:spPr/>
    </dgm:pt>
  </dgm:ptLst>
  <dgm:cxnLst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C6C644C8-76CB-4F8B-8391-C09E94C1872C}" srcId="{3B414F73-02DB-4D01-8676-7D083DE81811}" destId="{916B5D53-7A34-4486-8D55-81CA962E0B40}" srcOrd="1" destOrd="0" parTransId="{506DC3AF-48CB-4EB3-BEB0-88F0DF9EF31A}" sibTransId="{648B4805-C543-4CC5-8196-09E3D43C540B}"/>
    <dgm:cxn modelId="{AA0B2CF7-7FD1-4016-9705-4F17BF790165}" type="presOf" srcId="{91CBC42B-F0FC-47AF-8D37-8E5DFC078224}" destId="{6328F0C5-7AC6-498A-A970-742013074438}" srcOrd="0" destOrd="0" presId="urn:microsoft.com/office/officeart/2005/8/layout/hierarchy1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2361E522-B024-4AA1-ACA9-F04EA69EBCB6}" type="presOf" srcId="{506DC3AF-48CB-4EB3-BEB0-88F0DF9EF31A}" destId="{75D45691-ACEA-42CB-83A8-BE93466423C1}" srcOrd="0" destOrd="0" presId="urn:microsoft.com/office/officeart/2005/8/layout/hierarchy1"/>
    <dgm:cxn modelId="{0D045620-D4D1-4E9B-8D31-C016E9C8EA87}" type="presOf" srcId="{916B5D53-7A34-4486-8D55-81CA962E0B40}" destId="{EE61BF97-8FC3-476C-8824-23884EA78D5B}" srcOrd="0" destOrd="0" presId="urn:microsoft.com/office/officeart/2005/8/layout/hierarchy1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087634F6-7EF3-4113-AA0A-37611C292EFE}" srcId="{3B414F73-02DB-4D01-8676-7D083DE81811}" destId="{BF2788D8-029F-4416-8F17-FAB590A5A0FB}" srcOrd="2" destOrd="0" parTransId="{91CBC42B-F0FC-47AF-8D37-8E5DFC078224}" sibTransId="{ED7578F4-0AC2-4CB6-B856-FCD74C56F102}"/>
    <dgm:cxn modelId="{E9395048-B01E-4EAA-97C4-6818B9F33133}" type="presOf" srcId="{BF2788D8-029F-4416-8F17-FAB590A5A0FB}" destId="{B05A0AF1-FDD6-4F25-8FA8-56C591694281}" srcOrd="0" destOrd="0" presId="urn:microsoft.com/office/officeart/2005/8/layout/hierarchy1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E4CD102D-12E1-4F06-9853-9D477C7D24DA}" type="presParOf" srcId="{F5C980D1-3357-4A7C-A27E-9C2DD4ADAFEB}" destId="{75D45691-ACEA-42CB-83A8-BE93466423C1}" srcOrd="2" destOrd="0" presId="urn:microsoft.com/office/officeart/2005/8/layout/hierarchy1"/>
    <dgm:cxn modelId="{A1E81081-0155-4500-B0D9-7D3799313089}" type="presParOf" srcId="{F5C980D1-3357-4A7C-A27E-9C2DD4ADAFEB}" destId="{894EA6D3-04DA-493F-AD7A-A706368A33F0}" srcOrd="3" destOrd="0" presId="urn:microsoft.com/office/officeart/2005/8/layout/hierarchy1"/>
    <dgm:cxn modelId="{19382F75-DAFB-4771-8694-7B9F4D418341}" type="presParOf" srcId="{894EA6D3-04DA-493F-AD7A-A706368A33F0}" destId="{B10E6DC0-4E9D-4243-9ABC-A38C04793AED}" srcOrd="0" destOrd="0" presId="urn:microsoft.com/office/officeart/2005/8/layout/hierarchy1"/>
    <dgm:cxn modelId="{2FBC46CF-6150-4A9F-9B17-978340C5B11B}" type="presParOf" srcId="{B10E6DC0-4E9D-4243-9ABC-A38C04793AED}" destId="{93E8327B-B1F9-49D5-9F40-5558FD8A406C}" srcOrd="0" destOrd="0" presId="urn:microsoft.com/office/officeart/2005/8/layout/hierarchy1"/>
    <dgm:cxn modelId="{B63FEF96-B82A-4D1B-A091-AF0D700CDFF3}" type="presParOf" srcId="{B10E6DC0-4E9D-4243-9ABC-A38C04793AED}" destId="{EE61BF97-8FC3-476C-8824-23884EA78D5B}" srcOrd="1" destOrd="0" presId="urn:microsoft.com/office/officeart/2005/8/layout/hierarchy1"/>
    <dgm:cxn modelId="{16272274-6903-4CB5-831A-675BDB7FC84F}" type="presParOf" srcId="{894EA6D3-04DA-493F-AD7A-A706368A33F0}" destId="{39B213EB-6A2E-49F9-93BD-BF58887C7419}" srcOrd="1" destOrd="0" presId="urn:microsoft.com/office/officeart/2005/8/layout/hierarchy1"/>
    <dgm:cxn modelId="{DE22BEE3-2396-4589-AE23-3488F5B5A0C6}" type="presParOf" srcId="{F5C980D1-3357-4A7C-A27E-9C2DD4ADAFEB}" destId="{6328F0C5-7AC6-498A-A970-742013074438}" srcOrd="4" destOrd="0" presId="urn:microsoft.com/office/officeart/2005/8/layout/hierarchy1"/>
    <dgm:cxn modelId="{E9891FE2-D69B-4248-8150-29BDEC2DA259}" type="presParOf" srcId="{F5C980D1-3357-4A7C-A27E-9C2DD4ADAFEB}" destId="{477B98E0-0935-40AA-B378-A69B8A770AFE}" srcOrd="5" destOrd="0" presId="urn:microsoft.com/office/officeart/2005/8/layout/hierarchy1"/>
    <dgm:cxn modelId="{33DA03D4-3A4A-4DFD-8D00-F9EE74660D7F}" type="presParOf" srcId="{477B98E0-0935-40AA-B378-A69B8A770AFE}" destId="{4CBA153B-A084-4FD2-924E-AB2FCDBD75A2}" srcOrd="0" destOrd="0" presId="urn:microsoft.com/office/officeart/2005/8/layout/hierarchy1"/>
    <dgm:cxn modelId="{C62938B3-DF08-4009-8974-7CB5F2F5A208}" type="presParOf" srcId="{4CBA153B-A084-4FD2-924E-AB2FCDBD75A2}" destId="{DCD90177-7D31-4AA7-A657-698AD32ABD30}" srcOrd="0" destOrd="0" presId="urn:microsoft.com/office/officeart/2005/8/layout/hierarchy1"/>
    <dgm:cxn modelId="{B80A95A0-E91B-45D5-B968-11723360D282}" type="presParOf" srcId="{4CBA153B-A084-4FD2-924E-AB2FCDBD75A2}" destId="{B05A0AF1-FDD6-4F25-8FA8-56C591694281}" srcOrd="1" destOrd="0" presId="urn:microsoft.com/office/officeart/2005/8/layout/hierarchy1"/>
    <dgm:cxn modelId="{3C5A5AF7-3912-4A5C-BB2D-12C582C7D79B}" type="presParOf" srcId="{477B98E0-0935-40AA-B378-A69B8A770AFE}" destId="{83EFC10E-0EFB-4518-9C3E-ADA8D1B3AF9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УЗЛЫ ФОТОАППАРАТА: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</a:t>
          </a:r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132CA1-B052-43B3-858F-442BDB670A35}">
      <dgm:prSet phldrT="[Текст]" custT="1"/>
      <dgm:spPr/>
      <dgm:t>
        <a:bodyPr/>
        <a:lstStyle/>
        <a:p>
          <a:r>
            <a:rPr lang="ru-RU" sz="2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Дополнительные</a:t>
          </a:r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5E975A-F564-4963-82BB-DB35818C21A1}" type="parTrans" cxnId="{EFF724BF-78DF-495C-AE29-6B95FE5D5B77}">
      <dgm:prSet/>
      <dgm:spPr/>
      <dgm:t>
        <a:bodyPr/>
        <a:lstStyle/>
        <a:p>
          <a:endParaRPr lang="ru-RU"/>
        </a:p>
      </dgm:t>
    </dgm:pt>
    <dgm:pt modelId="{1C875714-E928-44F8-B5C9-AA8865A4388C}" type="sibTrans" cxnId="{EFF724BF-78DF-495C-AE29-6B95FE5D5B77}">
      <dgm:prSet/>
      <dgm:spPr/>
      <dgm:t>
        <a:bodyPr/>
        <a:lstStyle/>
        <a:p>
          <a:endParaRPr lang="ru-RU"/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369676" custScaleY="975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2"/>
      <dgm:spPr/>
    </dgm:pt>
    <dgm:pt modelId="{8CEAFFA4-4138-406A-99A6-55C83ED0DE25}" type="pres">
      <dgm:prSet presAssocID="{5EF3DEA0-64A8-41F6-AAC1-84D630EEFB16}" presName="text2" presStyleLbl="fgAcc2" presStyleIdx="0" presStyleCnt="2" custScaleX="212457" custScaleY="119142" custLinFactX="-49211" custLinFactNeighborX="-100000" custLinFactNeighborY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0F7B2A1A-80D4-4ED3-B90B-43599FA34378}" type="pres">
      <dgm:prSet presAssocID="{1A5E975A-F564-4963-82BB-DB35818C21A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F2E2B09E-EEC7-4810-B361-0C2E9DDCD151}" type="pres">
      <dgm:prSet presAssocID="{7D132CA1-B052-43B3-858F-442BDB670A35}" presName="hierRoot2" presStyleCnt="0"/>
      <dgm:spPr/>
    </dgm:pt>
    <dgm:pt modelId="{163F29DF-CD4D-47FA-A3D7-727B93FD12D8}" type="pres">
      <dgm:prSet presAssocID="{7D132CA1-B052-43B3-858F-442BDB670A35}" presName="composite2" presStyleCnt="0"/>
      <dgm:spPr/>
    </dgm:pt>
    <dgm:pt modelId="{3F3EC5D8-C0D8-47B0-B4B0-039B82FF970C}" type="pres">
      <dgm:prSet presAssocID="{7D132CA1-B052-43B3-858F-442BDB670A35}" presName="background2" presStyleLbl="node2" presStyleIdx="1" presStyleCnt="2"/>
      <dgm:spPr/>
    </dgm:pt>
    <dgm:pt modelId="{B45221B9-73D7-49DC-A274-765A59304DE2}" type="pres">
      <dgm:prSet presAssocID="{7D132CA1-B052-43B3-858F-442BDB670A35}" presName="text2" presStyleLbl="fgAcc2" presStyleIdx="1" presStyleCnt="2" custScaleX="254849" custScaleY="117506" custLinFactX="63188" custLinFactNeighborX="100000" custLinFactNeighborY="61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797BBE-05A6-4162-9FE2-316A8670B1F1}" type="pres">
      <dgm:prSet presAssocID="{7D132CA1-B052-43B3-858F-442BDB670A35}" presName="hierChild3" presStyleCnt="0"/>
      <dgm:spPr/>
    </dgm:pt>
  </dgm:ptLst>
  <dgm:cxnLst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0A83F45F-840E-4EE6-9429-525856FBCE7B}" type="presOf" srcId="{7D132CA1-B052-43B3-858F-442BDB670A35}" destId="{B45221B9-73D7-49DC-A274-765A59304DE2}" srcOrd="0" destOrd="0" presId="urn:microsoft.com/office/officeart/2005/8/layout/hierarchy1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EFF724BF-78DF-495C-AE29-6B95FE5D5B77}" srcId="{3B414F73-02DB-4D01-8676-7D083DE81811}" destId="{7D132CA1-B052-43B3-858F-442BDB670A35}" srcOrd="1" destOrd="0" parTransId="{1A5E975A-F564-4963-82BB-DB35818C21A1}" sibTransId="{1C875714-E928-44F8-B5C9-AA8865A4388C}"/>
    <dgm:cxn modelId="{EDD41423-35B3-4C7C-AF90-8D543025CF9B}" type="presOf" srcId="{1A5E975A-F564-4963-82BB-DB35818C21A1}" destId="{0F7B2A1A-80D4-4ED3-B90B-43599FA34378}" srcOrd="0" destOrd="0" presId="urn:microsoft.com/office/officeart/2005/8/layout/hierarchy1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DC58FF3B-63BD-4F91-BFDC-05CD6A5090EA}" type="presParOf" srcId="{F5C980D1-3357-4A7C-A27E-9C2DD4ADAFEB}" destId="{0F7B2A1A-80D4-4ED3-B90B-43599FA34378}" srcOrd="2" destOrd="0" presId="urn:microsoft.com/office/officeart/2005/8/layout/hierarchy1"/>
    <dgm:cxn modelId="{36250FAE-EEB0-40A7-BAB6-EB8B4D27CCA2}" type="presParOf" srcId="{F5C980D1-3357-4A7C-A27E-9C2DD4ADAFEB}" destId="{F2E2B09E-EEC7-4810-B361-0C2E9DDCD151}" srcOrd="3" destOrd="0" presId="urn:microsoft.com/office/officeart/2005/8/layout/hierarchy1"/>
    <dgm:cxn modelId="{2E9CBE0A-0C94-4C60-94A8-346F2CEF3CE9}" type="presParOf" srcId="{F2E2B09E-EEC7-4810-B361-0C2E9DDCD151}" destId="{163F29DF-CD4D-47FA-A3D7-727B93FD12D8}" srcOrd="0" destOrd="0" presId="urn:microsoft.com/office/officeart/2005/8/layout/hierarchy1"/>
    <dgm:cxn modelId="{962A0817-7B74-4702-A8DD-1FADDEBFEFA4}" type="presParOf" srcId="{163F29DF-CD4D-47FA-A3D7-727B93FD12D8}" destId="{3F3EC5D8-C0D8-47B0-B4B0-039B82FF970C}" srcOrd="0" destOrd="0" presId="urn:microsoft.com/office/officeart/2005/8/layout/hierarchy1"/>
    <dgm:cxn modelId="{45B840D1-F6D1-4419-B087-5CDE80FE90D8}" type="presParOf" srcId="{163F29DF-CD4D-47FA-A3D7-727B93FD12D8}" destId="{B45221B9-73D7-49DC-A274-765A59304DE2}" srcOrd="1" destOrd="0" presId="urn:microsoft.com/office/officeart/2005/8/layout/hierarchy1"/>
    <dgm:cxn modelId="{9548D496-B5D8-43A1-9CF2-E93A16B16BBD}" type="presParOf" srcId="{F2E2B09E-EEC7-4810-B361-0C2E9DDCD151}" destId="{6F797BBE-05A6-4162-9FE2-316A8670B1F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конструкции: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Съемные </a:t>
          </a:r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132CA1-B052-43B3-858F-442BDB670A35}">
      <dgm:prSet phldrT="[Текст]" custT="1"/>
      <dgm:spPr/>
      <dgm:t>
        <a:bodyPr/>
        <a:lstStyle/>
        <a:p>
          <a:r>
            <a:rPr lang="ru-RU" sz="2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Несъемные</a:t>
          </a:r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5E975A-F564-4963-82BB-DB35818C21A1}" type="parTrans" cxnId="{EFF724BF-78DF-495C-AE29-6B95FE5D5B77}">
      <dgm:prSet/>
      <dgm:spPr/>
      <dgm:t>
        <a:bodyPr/>
        <a:lstStyle/>
        <a:p>
          <a:endParaRPr lang="ru-RU"/>
        </a:p>
      </dgm:t>
    </dgm:pt>
    <dgm:pt modelId="{1C875714-E928-44F8-B5C9-AA8865A4388C}" type="sibTrans" cxnId="{EFF724BF-78DF-495C-AE29-6B95FE5D5B77}">
      <dgm:prSet/>
      <dgm:spPr/>
      <dgm:t>
        <a:bodyPr/>
        <a:lstStyle/>
        <a:p>
          <a:endParaRPr lang="ru-RU"/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369676" custScaleY="975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2"/>
      <dgm:spPr/>
    </dgm:pt>
    <dgm:pt modelId="{8CEAFFA4-4138-406A-99A6-55C83ED0DE25}" type="pres">
      <dgm:prSet presAssocID="{5EF3DEA0-64A8-41F6-AAC1-84D630EEFB16}" presName="text2" presStyleLbl="fgAcc2" presStyleIdx="0" presStyleCnt="2" custScaleX="212457" custScaleY="119142" custLinFactX="-49211" custLinFactNeighborX="-100000" custLinFactNeighborY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0F7B2A1A-80D4-4ED3-B90B-43599FA34378}" type="pres">
      <dgm:prSet presAssocID="{1A5E975A-F564-4963-82BB-DB35818C21A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F2E2B09E-EEC7-4810-B361-0C2E9DDCD151}" type="pres">
      <dgm:prSet presAssocID="{7D132CA1-B052-43B3-858F-442BDB670A35}" presName="hierRoot2" presStyleCnt="0"/>
      <dgm:spPr/>
    </dgm:pt>
    <dgm:pt modelId="{163F29DF-CD4D-47FA-A3D7-727B93FD12D8}" type="pres">
      <dgm:prSet presAssocID="{7D132CA1-B052-43B3-858F-442BDB670A35}" presName="composite2" presStyleCnt="0"/>
      <dgm:spPr/>
    </dgm:pt>
    <dgm:pt modelId="{3F3EC5D8-C0D8-47B0-B4B0-039B82FF970C}" type="pres">
      <dgm:prSet presAssocID="{7D132CA1-B052-43B3-858F-442BDB670A35}" presName="background2" presStyleLbl="node2" presStyleIdx="1" presStyleCnt="2"/>
      <dgm:spPr/>
    </dgm:pt>
    <dgm:pt modelId="{B45221B9-73D7-49DC-A274-765A59304DE2}" type="pres">
      <dgm:prSet presAssocID="{7D132CA1-B052-43B3-858F-442BDB670A35}" presName="text2" presStyleLbl="fgAcc2" presStyleIdx="1" presStyleCnt="2" custScaleX="254849" custScaleY="117506" custLinFactX="63188" custLinFactNeighborX="100000" custLinFactNeighborY="61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797BBE-05A6-4162-9FE2-316A8670B1F1}" type="pres">
      <dgm:prSet presAssocID="{7D132CA1-B052-43B3-858F-442BDB670A35}" presName="hierChild3" presStyleCnt="0"/>
      <dgm:spPr/>
    </dgm:pt>
  </dgm:ptLst>
  <dgm:cxnLst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0A83F45F-840E-4EE6-9429-525856FBCE7B}" type="presOf" srcId="{7D132CA1-B052-43B3-858F-442BDB670A35}" destId="{B45221B9-73D7-49DC-A274-765A59304DE2}" srcOrd="0" destOrd="0" presId="urn:microsoft.com/office/officeart/2005/8/layout/hierarchy1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EFF724BF-78DF-495C-AE29-6B95FE5D5B77}" srcId="{3B414F73-02DB-4D01-8676-7D083DE81811}" destId="{7D132CA1-B052-43B3-858F-442BDB670A35}" srcOrd="1" destOrd="0" parTransId="{1A5E975A-F564-4963-82BB-DB35818C21A1}" sibTransId="{1C875714-E928-44F8-B5C9-AA8865A4388C}"/>
    <dgm:cxn modelId="{EDD41423-35B3-4C7C-AF90-8D543025CF9B}" type="presOf" srcId="{1A5E975A-F564-4963-82BB-DB35818C21A1}" destId="{0F7B2A1A-80D4-4ED3-B90B-43599FA34378}" srcOrd="0" destOrd="0" presId="urn:microsoft.com/office/officeart/2005/8/layout/hierarchy1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DC58FF3B-63BD-4F91-BFDC-05CD6A5090EA}" type="presParOf" srcId="{F5C980D1-3357-4A7C-A27E-9C2DD4ADAFEB}" destId="{0F7B2A1A-80D4-4ED3-B90B-43599FA34378}" srcOrd="2" destOrd="0" presId="urn:microsoft.com/office/officeart/2005/8/layout/hierarchy1"/>
    <dgm:cxn modelId="{36250FAE-EEB0-40A7-BAB6-EB8B4D27CCA2}" type="presParOf" srcId="{F5C980D1-3357-4A7C-A27E-9C2DD4ADAFEB}" destId="{F2E2B09E-EEC7-4810-B361-0C2E9DDCD151}" srcOrd="3" destOrd="0" presId="urn:microsoft.com/office/officeart/2005/8/layout/hierarchy1"/>
    <dgm:cxn modelId="{2E9CBE0A-0C94-4C60-94A8-346F2CEF3CE9}" type="presParOf" srcId="{F2E2B09E-EEC7-4810-B361-0C2E9DDCD151}" destId="{163F29DF-CD4D-47FA-A3D7-727B93FD12D8}" srcOrd="0" destOrd="0" presId="urn:microsoft.com/office/officeart/2005/8/layout/hierarchy1"/>
    <dgm:cxn modelId="{962A0817-7B74-4702-A8DD-1FADDEBFEFA4}" type="presParOf" srcId="{163F29DF-CD4D-47FA-A3D7-727B93FD12D8}" destId="{3F3EC5D8-C0D8-47B0-B4B0-039B82FF970C}" srcOrd="0" destOrd="0" presId="urn:microsoft.com/office/officeart/2005/8/layout/hierarchy1"/>
    <dgm:cxn modelId="{45B840D1-F6D1-4419-B087-5CDE80FE90D8}" type="presParOf" srcId="{163F29DF-CD4D-47FA-A3D7-727B93FD12D8}" destId="{B45221B9-73D7-49DC-A274-765A59304DE2}" srcOrd="1" destOrd="0" presId="urn:microsoft.com/office/officeart/2005/8/layout/hierarchy1"/>
    <dgm:cxn modelId="{9548D496-B5D8-43A1-9CF2-E93A16B16BBD}" type="presParOf" srcId="{F2E2B09E-EEC7-4810-B361-0C2E9DDCD151}" destId="{6F797BBE-05A6-4162-9FE2-316A8670B1F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принципу действия: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Механические </a:t>
          </a:r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132CA1-B052-43B3-858F-442BDB670A35}">
      <dgm:prSet phldrT="[Текст]" custT="1"/>
      <dgm:spPr/>
      <dgm:t>
        <a:bodyPr/>
        <a:lstStyle/>
        <a:p>
          <a:r>
            <a:rPr lang="ru-RU" sz="2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Электронные</a:t>
          </a:r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5E975A-F564-4963-82BB-DB35818C21A1}" type="parTrans" cxnId="{EFF724BF-78DF-495C-AE29-6B95FE5D5B77}">
      <dgm:prSet/>
      <dgm:spPr/>
      <dgm:t>
        <a:bodyPr/>
        <a:lstStyle/>
        <a:p>
          <a:endParaRPr lang="ru-RU"/>
        </a:p>
      </dgm:t>
    </dgm:pt>
    <dgm:pt modelId="{1C875714-E928-44F8-B5C9-AA8865A4388C}" type="sibTrans" cxnId="{EFF724BF-78DF-495C-AE29-6B95FE5D5B77}">
      <dgm:prSet/>
      <dgm:spPr/>
      <dgm:t>
        <a:bodyPr/>
        <a:lstStyle/>
        <a:p>
          <a:endParaRPr lang="ru-RU"/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526250" custScaleY="975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2"/>
      <dgm:spPr/>
    </dgm:pt>
    <dgm:pt modelId="{8CEAFFA4-4138-406A-99A6-55C83ED0DE25}" type="pres">
      <dgm:prSet presAssocID="{5EF3DEA0-64A8-41F6-AAC1-84D630EEFB16}" presName="text2" presStyleLbl="fgAcc2" presStyleIdx="0" presStyleCnt="2" custScaleX="307187" custScaleY="119142" custLinFactX="-49211" custLinFactNeighborX="-100000" custLinFactNeighborY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0F7B2A1A-80D4-4ED3-B90B-43599FA34378}" type="pres">
      <dgm:prSet presAssocID="{1A5E975A-F564-4963-82BB-DB35818C21A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F2E2B09E-EEC7-4810-B361-0C2E9DDCD151}" type="pres">
      <dgm:prSet presAssocID="{7D132CA1-B052-43B3-858F-442BDB670A35}" presName="hierRoot2" presStyleCnt="0"/>
      <dgm:spPr/>
    </dgm:pt>
    <dgm:pt modelId="{163F29DF-CD4D-47FA-A3D7-727B93FD12D8}" type="pres">
      <dgm:prSet presAssocID="{7D132CA1-B052-43B3-858F-442BDB670A35}" presName="composite2" presStyleCnt="0"/>
      <dgm:spPr/>
    </dgm:pt>
    <dgm:pt modelId="{3F3EC5D8-C0D8-47B0-B4B0-039B82FF970C}" type="pres">
      <dgm:prSet presAssocID="{7D132CA1-B052-43B3-858F-442BDB670A35}" presName="background2" presStyleLbl="node2" presStyleIdx="1" presStyleCnt="2"/>
      <dgm:spPr/>
    </dgm:pt>
    <dgm:pt modelId="{B45221B9-73D7-49DC-A274-765A59304DE2}" type="pres">
      <dgm:prSet presAssocID="{7D132CA1-B052-43B3-858F-442BDB670A35}" presName="text2" presStyleLbl="fgAcc2" presStyleIdx="1" presStyleCnt="2" custScaleX="368480" custScaleY="117506" custLinFactX="63188" custLinFactNeighborX="100000" custLinFactNeighborY="61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797BBE-05A6-4162-9FE2-316A8670B1F1}" type="pres">
      <dgm:prSet presAssocID="{7D132CA1-B052-43B3-858F-442BDB670A35}" presName="hierChild3" presStyleCnt="0"/>
      <dgm:spPr/>
    </dgm:pt>
  </dgm:ptLst>
  <dgm:cxnLst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0A83F45F-840E-4EE6-9429-525856FBCE7B}" type="presOf" srcId="{7D132CA1-B052-43B3-858F-442BDB670A35}" destId="{B45221B9-73D7-49DC-A274-765A59304DE2}" srcOrd="0" destOrd="0" presId="urn:microsoft.com/office/officeart/2005/8/layout/hierarchy1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EFF724BF-78DF-495C-AE29-6B95FE5D5B77}" srcId="{3B414F73-02DB-4D01-8676-7D083DE81811}" destId="{7D132CA1-B052-43B3-858F-442BDB670A35}" srcOrd="1" destOrd="0" parTransId="{1A5E975A-F564-4963-82BB-DB35818C21A1}" sibTransId="{1C875714-E928-44F8-B5C9-AA8865A4388C}"/>
    <dgm:cxn modelId="{EDD41423-35B3-4C7C-AF90-8D543025CF9B}" type="presOf" srcId="{1A5E975A-F564-4963-82BB-DB35818C21A1}" destId="{0F7B2A1A-80D4-4ED3-B90B-43599FA34378}" srcOrd="0" destOrd="0" presId="urn:microsoft.com/office/officeart/2005/8/layout/hierarchy1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DC58FF3B-63BD-4F91-BFDC-05CD6A5090EA}" type="presParOf" srcId="{F5C980D1-3357-4A7C-A27E-9C2DD4ADAFEB}" destId="{0F7B2A1A-80D4-4ED3-B90B-43599FA34378}" srcOrd="2" destOrd="0" presId="urn:microsoft.com/office/officeart/2005/8/layout/hierarchy1"/>
    <dgm:cxn modelId="{36250FAE-EEB0-40A7-BAB6-EB8B4D27CCA2}" type="presParOf" srcId="{F5C980D1-3357-4A7C-A27E-9C2DD4ADAFEB}" destId="{F2E2B09E-EEC7-4810-B361-0C2E9DDCD151}" srcOrd="3" destOrd="0" presId="urn:microsoft.com/office/officeart/2005/8/layout/hierarchy1"/>
    <dgm:cxn modelId="{2E9CBE0A-0C94-4C60-94A8-346F2CEF3CE9}" type="presParOf" srcId="{F2E2B09E-EEC7-4810-B361-0C2E9DDCD151}" destId="{163F29DF-CD4D-47FA-A3D7-727B93FD12D8}" srcOrd="0" destOrd="0" presId="urn:microsoft.com/office/officeart/2005/8/layout/hierarchy1"/>
    <dgm:cxn modelId="{962A0817-7B74-4702-A8DD-1FADDEBFEFA4}" type="presParOf" srcId="{163F29DF-CD4D-47FA-A3D7-727B93FD12D8}" destId="{3F3EC5D8-C0D8-47B0-B4B0-039B82FF970C}" srcOrd="0" destOrd="0" presId="urn:microsoft.com/office/officeart/2005/8/layout/hierarchy1"/>
    <dgm:cxn modelId="{45B840D1-F6D1-4419-B087-5CDE80FE90D8}" type="presParOf" srcId="{163F29DF-CD4D-47FA-A3D7-727B93FD12D8}" destId="{B45221B9-73D7-49DC-A274-765A59304DE2}" srcOrd="1" destOrd="0" presId="urn:microsoft.com/office/officeart/2005/8/layout/hierarchy1"/>
    <dgm:cxn modelId="{9548D496-B5D8-43A1-9CF2-E93A16B16BBD}" type="presParOf" srcId="{F2E2B09E-EEC7-4810-B361-0C2E9DDCD151}" destId="{6F797BBE-05A6-4162-9FE2-316A8670B1F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конструкции: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Центральные </a:t>
          </a:r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132CA1-B052-43B3-858F-442BDB670A35}">
      <dgm:prSet phldrT="[Текст]" custT="1"/>
      <dgm:spPr/>
      <dgm:t>
        <a:bodyPr/>
        <a:lstStyle/>
        <a:p>
          <a:r>
            <a:rPr lang="ru-RU" sz="2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Шторные</a:t>
          </a:r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5E975A-F564-4963-82BB-DB35818C21A1}" type="parTrans" cxnId="{EFF724BF-78DF-495C-AE29-6B95FE5D5B77}">
      <dgm:prSet/>
      <dgm:spPr/>
      <dgm:t>
        <a:bodyPr/>
        <a:lstStyle/>
        <a:p>
          <a:endParaRPr lang="ru-RU"/>
        </a:p>
      </dgm:t>
    </dgm:pt>
    <dgm:pt modelId="{1C875714-E928-44F8-B5C9-AA8865A4388C}" type="sibTrans" cxnId="{EFF724BF-78DF-495C-AE29-6B95FE5D5B77}">
      <dgm:prSet/>
      <dgm:spPr/>
      <dgm:t>
        <a:bodyPr/>
        <a:lstStyle/>
        <a:p>
          <a:endParaRPr lang="ru-RU"/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526250" custScaleY="975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2"/>
      <dgm:spPr/>
    </dgm:pt>
    <dgm:pt modelId="{8CEAFFA4-4138-406A-99A6-55C83ED0DE25}" type="pres">
      <dgm:prSet presAssocID="{5EF3DEA0-64A8-41F6-AAC1-84D630EEFB16}" presName="text2" presStyleLbl="fgAcc2" presStyleIdx="0" presStyleCnt="2" custScaleX="307187" custScaleY="119142" custLinFactX="-49211" custLinFactNeighborX="-100000" custLinFactNeighborY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0F7B2A1A-80D4-4ED3-B90B-43599FA34378}" type="pres">
      <dgm:prSet presAssocID="{1A5E975A-F564-4963-82BB-DB35818C21A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F2E2B09E-EEC7-4810-B361-0C2E9DDCD151}" type="pres">
      <dgm:prSet presAssocID="{7D132CA1-B052-43B3-858F-442BDB670A35}" presName="hierRoot2" presStyleCnt="0"/>
      <dgm:spPr/>
    </dgm:pt>
    <dgm:pt modelId="{163F29DF-CD4D-47FA-A3D7-727B93FD12D8}" type="pres">
      <dgm:prSet presAssocID="{7D132CA1-B052-43B3-858F-442BDB670A35}" presName="composite2" presStyleCnt="0"/>
      <dgm:spPr/>
    </dgm:pt>
    <dgm:pt modelId="{3F3EC5D8-C0D8-47B0-B4B0-039B82FF970C}" type="pres">
      <dgm:prSet presAssocID="{7D132CA1-B052-43B3-858F-442BDB670A35}" presName="background2" presStyleLbl="node2" presStyleIdx="1" presStyleCnt="2"/>
      <dgm:spPr/>
    </dgm:pt>
    <dgm:pt modelId="{B45221B9-73D7-49DC-A274-765A59304DE2}" type="pres">
      <dgm:prSet presAssocID="{7D132CA1-B052-43B3-858F-442BDB670A35}" presName="text2" presStyleLbl="fgAcc2" presStyleIdx="1" presStyleCnt="2" custScaleX="368480" custScaleY="117506" custLinFactX="63188" custLinFactNeighborX="100000" custLinFactNeighborY="61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797BBE-05A6-4162-9FE2-316A8670B1F1}" type="pres">
      <dgm:prSet presAssocID="{7D132CA1-B052-43B3-858F-442BDB670A35}" presName="hierChild3" presStyleCnt="0"/>
      <dgm:spPr/>
    </dgm:pt>
  </dgm:ptLst>
  <dgm:cxnLst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0A83F45F-840E-4EE6-9429-525856FBCE7B}" type="presOf" srcId="{7D132CA1-B052-43B3-858F-442BDB670A35}" destId="{B45221B9-73D7-49DC-A274-765A59304DE2}" srcOrd="0" destOrd="0" presId="urn:microsoft.com/office/officeart/2005/8/layout/hierarchy1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EFF724BF-78DF-495C-AE29-6B95FE5D5B77}" srcId="{3B414F73-02DB-4D01-8676-7D083DE81811}" destId="{7D132CA1-B052-43B3-858F-442BDB670A35}" srcOrd="1" destOrd="0" parTransId="{1A5E975A-F564-4963-82BB-DB35818C21A1}" sibTransId="{1C875714-E928-44F8-B5C9-AA8865A4388C}"/>
    <dgm:cxn modelId="{EDD41423-35B3-4C7C-AF90-8D543025CF9B}" type="presOf" srcId="{1A5E975A-F564-4963-82BB-DB35818C21A1}" destId="{0F7B2A1A-80D4-4ED3-B90B-43599FA34378}" srcOrd="0" destOrd="0" presId="urn:microsoft.com/office/officeart/2005/8/layout/hierarchy1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DC58FF3B-63BD-4F91-BFDC-05CD6A5090EA}" type="presParOf" srcId="{F5C980D1-3357-4A7C-A27E-9C2DD4ADAFEB}" destId="{0F7B2A1A-80D4-4ED3-B90B-43599FA34378}" srcOrd="2" destOrd="0" presId="urn:microsoft.com/office/officeart/2005/8/layout/hierarchy1"/>
    <dgm:cxn modelId="{36250FAE-EEB0-40A7-BAB6-EB8B4D27CCA2}" type="presParOf" srcId="{F5C980D1-3357-4A7C-A27E-9C2DD4ADAFEB}" destId="{F2E2B09E-EEC7-4810-B361-0C2E9DDCD151}" srcOrd="3" destOrd="0" presId="urn:microsoft.com/office/officeart/2005/8/layout/hierarchy1"/>
    <dgm:cxn modelId="{2E9CBE0A-0C94-4C60-94A8-346F2CEF3CE9}" type="presParOf" srcId="{F2E2B09E-EEC7-4810-B361-0C2E9DDCD151}" destId="{163F29DF-CD4D-47FA-A3D7-727B93FD12D8}" srcOrd="0" destOrd="0" presId="urn:microsoft.com/office/officeart/2005/8/layout/hierarchy1"/>
    <dgm:cxn modelId="{962A0817-7B74-4702-A8DD-1FADDEBFEFA4}" type="presParOf" srcId="{163F29DF-CD4D-47FA-A3D7-727B93FD12D8}" destId="{3F3EC5D8-C0D8-47B0-B4B0-039B82FF970C}" srcOrd="0" destOrd="0" presId="urn:microsoft.com/office/officeart/2005/8/layout/hierarchy1"/>
    <dgm:cxn modelId="{45B840D1-F6D1-4419-B087-5CDE80FE90D8}" type="presParOf" srcId="{163F29DF-CD4D-47FA-A3D7-727B93FD12D8}" destId="{B45221B9-73D7-49DC-A274-765A59304DE2}" srcOrd="1" destOrd="0" presId="urn:microsoft.com/office/officeart/2005/8/layout/hierarchy1"/>
    <dgm:cxn modelId="{9548D496-B5D8-43A1-9CF2-E93A16B16BBD}" type="presParOf" srcId="{F2E2B09E-EEC7-4810-B361-0C2E9DDCD151}" destId="{6F797BBE-05A6-4162-9FE2-316A8670B1F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Способы фокусировки: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Ручная </a:t>
          </a:r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132CA1-B052-43B3-858F-442BDB670A35}">
      <dgm:prSet phldrT="[Текст]" custT="1"/>
      <dgm:spPr/>
      <dgm:t>
        <a:bodyPr/>
        <a:lstStyle/>
        <a:p>
          <a:r>
            <a:rPr lang="ru-RU" sz="2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Автоматическая</a:t>
          </a:r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5E975A-F564-4963-82BB-DB35818C21A1}" type="parTrans" cxnId="{EFF724BF-78DF-495C-AE29-6B95FE5D5B77}">
      <dgm:prSet/>
      <dgm:spPr/>
      <dgm:t>
        <a:bodyPr/>
        <a:lstStyle/>
        <a:p>
          <a:endParaRPr lang="ru-RU"/>
        </a:p>
      </dgm:t>
    </dgm:pt>
    <dgm:pt modelId="{1C875714-E928-44F8-B5C9-AA8865A4388C}" type="sibTrans" cxnId="{EFF724BF-78DF-495C-AE29-6B95FE5D5B77}">
      <dgm:prSet/>
      <dgm:spPr/>
      <dgm:t>
        <a:bodyPr/>
        <a:lstStyle/>
        <a:p>
          <a:endParaRPr lang="ru-RU"/>
        </a:p>
      </dgm:t>
    </dgm:pt>
    <dgm:pt modelId="{22B1936B-B1E6-4BA3-9059-B00AC2E9B659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шкале символов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037C23-7679-4C07-8A9A-B051DB91E7C9}" type="parTrans" cxnId="{4C37DBB8-E245-429A-8409-26D2898B6F70}">
      <dgm:prSet/>
      <dgm:spPr/>
      <dgm:t>
        <a:bodyPr/>
        <a:lstStyle/>
        <a:p>
          <a:endParaRPr lang="ru-RU"/>
        </a:p>
      </dgm:t>
    </dgm:pt>
    <dgm:pt modelId="{3F43AAA1-13CE-41CB-B133-54BF736D11F8}" type="sibTrans" cxnId="{4C37DBB8-E245-429A-8409-26D2898B6F70}">
      <dgm:prSet/>
      <dgm:spPr/>
      <dgm:t>
        <a:bodyPr/>
        <a:lstStyle/>
        <a:p>
          <a:endParaRPr lang="ru-RU"/>
        </a:p>
      </dgm:t>
    </dgm:pt>
    <dgm:pt modelId="{CBF202D5-D08D-4864-815F-01F785BBDD98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шкале расстояний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13FC8F-31BF-49EE-94F2-952D2A8AA3E5}" type="parTrans" cxnId="{F2CB4585-2B42-45CF-99FF-B2E040E6F4E3}">
      <dgm:prSet/>
      <dgm:spPr/>
      <dgm:t>
        <a:bodyPr/>
        <a:lstStyle/>
        <a:p>
          <a:endParaRPr lang="ru-RU"/>
        </a:p>
      </dgm:t>
    </dgm:pt>
    <dgm:pt modelId="{CD9BA2D3-950D-4406-A1B4-ECB49379EF65}" type="sibTrans" cxnId="{F2CB4585-2B42-45CF-99FF-B2E040E6F4E3}">
      <dgm:prSet/>
      <dgm:spPr/>
      <dgm:t>
        <a:bodyPr/>
        <a:lstStyle/>
        <a:p>
          <a:endParaRPr lang="ru-RU"/>
        </a:p>
      </dgm:t>
    </dgm:pt>
    <dgm:pt modelId="{6FADB17C-90BA-47A3-BD66-07B579998020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дальномеру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61D87C-28DF-462A-B9ED-482F9FCB85E4}" type="parTrans" cxnId="{6968F13C-30DF-4F2F-B51B-DE8E7AB00DA1}">
      <dgm:prSet/>
      <dgm:spPr/>
      <dgm:t>
        <a:bodyPr/>
        <a:lstStyle/>
        <a:p>
          <a:endParaRPr lang="ru-RU"/>
        </a:p>
      </dgm:t>
    </dgm:pt>
    <dgm:pt modelId="{0867A397-A2A9-4AD0-9FF3-56DA2267AE39}" type="sibTrans" cxnId="{6968F13C-30DF-4F2F-B51B-DE8E7AB00DA1}">
      <dgm:prSet/>
      <dgm:spPr/>
      <dgm:t>
        <a:bodyPr/>
        <a:lstStyle/>
        <a:p>
          <a:endParaRPr lang="ru-RU"/>
        </a:p>
      </dgm:t>
    </dgm:pt>
    <dgm:pt modelId="{B9504897-E43C-4BB5-AE5C-43BF51A60337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матовому стеклу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4960BF-4CC9-424A-AFA7-8BB821C4D120}" type="parTrans" cxnId="{5327CD40-8414-4AA5-8AB8-419C337F12DD}">
      <dgm:prSet/>
      <dgm:spPr/>
      <dgm:t>
        <a:bodyPr/>
        <a:lstStyle/>
        <a:p>
          <a:endParaRPr lang="ru-RU"/>
        </a:p>
      </dgm:t>
    </dgm:pt>
    <dgm:pt modelId="{3DEFC88B-AF6D-4C7E-A10D-933B3298D682}" type="sibTrans" cxnId="{5327CD40-8414-4AA5-8AB8-419C337F12DD}">
      <dgm:prSet/>
      <dgm:spPr/>
      <dgm:t>
        <a:bodyPr/>
        <a:lstStyle/>
        <a:p>
          <a:endParaRPr lang="ru-RU"/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237977" custScaleY="70468" custLinFactNeighborX="-86361" custLinFactNeighborY="-112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2"/>
      <dgm:spPr/>
    </dgm:pt>
    <dgm:pt modelId="{8CEAFFA4-4138-406A-99A6-55C83ED0DE25}" type="pres">
      <dgm:prSet presAssocID="{5EF3DEA0-64A8-41F6-AAC1-84D630EEFB16}" presName="text2" presStyleLbl="fgAcc2" presStyleIdx="0" presStyleCnt="2" custScaleX="185959" custScaleY="72053" custLinFactX="-49211" custLinFactNeighborX="-100000" custLinFactNeighborY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DF691DB5-6845-41C0-AEF1-E16F25A0A79D}" type="pres">
      <dgm:prSet presAssocID="{AB037C23-7679-4C07-8A9A-B051DB91E7C9}" presName="Name17" presStyleLbl="parChTrans1D3" presStyleIdx="0" presStyleCnt="4"/>
      <dgm:spPr/>
      <dgm:t>
        <a:bodyPr/>
        <a:lstStyle/>
        <a:p>
          <a:endParaRPr lang="ru-RU"/>
        </a:p>
      </dgm:t>
    </dgm:pt>
    <dgm:pt modelId="{5FD6F88B-7D30-4D73-A837-2ED12457A20E}" type="pres">
      <dgm:prSet presAssocID="{22B1936B-B1E6-4BA3-9059-B00AC2E9B659}" presName="hierRoot3" presStyleCnt="0"/>
      <dgm:spPr/>
    </dgm:pt>
    <dgm:pt modelId="{16B4093E-A414-4FDE-AEFF-F0D71F07FD60}" type="pres">
      <dgm:prSet presAssocID="{22B1936B-B1E6-4BA3-9059-B00AC2E9B659}" presName="composite3" presStyleCnt="0"/>
      <dgm:spPr/>
    </dgm:pt>
    <dgm:pt modelId="{F72F8D99-1B87-4BD4-8EA2-00C9299477F7}" type="pres">
      <dgm:prSet presAssocID="{22B1936B-B1E6-4BA3-9059-B00AC2E9B659}" presName="background3" presStyleLbl="node3" presStyleIdx="0" presStyleCnt="4"/>
      <dgm:spPr/>
    </dgm:pt>
    <dgm:pt modelId="{6BB397F0-7472-44B7-AB36-58ACE2C6D80B}" type="pres">
      <dgm:prSet presAssocID="{22B1936B-B1E6-4BA3-9059-B00AC2E9B659}" presName="text3" presStyleLbl="fgAcc3" presStyleIdx="0" presStyleCnt="4" custScaleX="163045" custScaleY="438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DCEF854-1EFE-46C2-83CD-16FBD2542C81}" type="pres">
      <dgm:prSet presAssocID="{22B1936B-B1E6-4BA3-9059-B00AC2E9B659}" presName="hierChild4" presStyleCnt="0"/>
      <dgm:spPr/>
    </dgm:pt>
    <dgm:pt modelId="{ACCA5304-BFF8-4F05-B1CA-92152F3239F9}" type="pres">
      <dgm:prSet presAssocID="{7813FC8F-31BF-49EE-94F2-952D2A8AA3E5}" presName="Name17" presStyleLbl="parChTrans1D3" presStyleIdx="1" presStyleCnt="4"/>
      <dgm:spPr/>
      <dgm:t>
        <a:bodyPr/>
        <a:lstStyle/>
        <a:p>
          <a:endParaRPr lang="ru-RU"/>
        </a:p>
      </dgm:t>
    </dgm:pt>
    <dgm:pt modelId="{B2EA57BD-1D03-4E3E-A67C-A5CD6F2B5824}" type="pres">
      <dgm:prSet presAssocID="{CBF202D5-D08D-4864-815F-01F785BBDD98}" presName="hierRoot3" presStyleCnt="0"/>
      <dgm:spPr/>
    </dgm:pt>
    <dgm:pt modelId="{428D3F47-E491-43D6-B205-03E446233082}" type="pres">
      <dgm:prSet presAssocID="{CBF202D5-D08D-4864-815F-01F785BBDD98}" presName="composite3" presStyleCnt="0"/>
      <dgm:spPr/>
    </dgm:pt>
    <dgm:pt modelId="{1AB40B01-45CE-4897-B0F8-03FCFABC25BD}" type="pres">
      <dgm:prSet presAssocID="{CBF202D5-D08D-4864-815F-01F785BBDD98}" presName="background3" presStyleLbl="node3" presStyleIdx="1" presStyleCnt="4"/>
      <dgm:spPr/>
    </dgm:pt>
    <dgm:pt modelId="{2DEDBC86-3FC7-4A50-8263-FBA411C1E0F8}" type="pres">
      <dgm:prSet presAssocID="{CBF202D5-D08D-4864-815F-01F785BBDD98}" presName="text3" presStyleLbl="fgAcc3" presStyleIdx="1" presStyleCnt="4" custScaleX="163045" custScaleY="438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1B22BB-6EF5-4648-842E-BD9BCD4F5062}" type="pres">
      <dgm:prSet presAssocID="{CBF202D5-D08D-4864-815F-01F785BBDD98}" presName="hierChild4" presStyleCnt="0"/>
      <dgm:spPr/>
    </dgm:pt>
    <dgm:pt modelId="{381A7851-AD65-43B4-9F86-7ED67626CD9B}" type="pres">
      <dgm:prSet presAssocID="{B661D87C-28DF-462A-B9ED-482F9FCB85E4}" presName="Name17" presStyleLbl="parChTrans1D3" presStyleIdx="2" presStyleCnt="4"/>
      <dgm:spPr/>
      <dgm:t>
        <a:bodyPr/>
        <a:lstStyle/>
        <a:p>
          <a:endParaRPr lang="ru-RU"/>
        </a:p>
      </dgm:t>
    </dgm:pt>
    <dgm:pt modelId="{EC5D4AB2-DC4B-4F22-8675-0C4BD8E2966C}" type="pres">
      <dgm:prSet presAssocID="{6FADB17C-90BA-47A3-BD66-07B579998020}" presName="hierRoot3" presStyleCnt="0"/>
      <dgm:spPr/>
    </dgm:pt>
    <dgm:pt modelId="{E298EF0A-1D3D-4344-A37C-EBA3411F2008}" type="pres">
      <dgm:prSet presAssocID="{6FADB17C-90BA-47A3-BD66-07B579998020}" presName="composite3" presStyleCnt="0"/>
      <dgm:spPr/>
    </dgm:pt>
    <dgm:pt modelId="{3777900A-76AE-4D6B-AC6A-F57BD1D46A44}" type="pres">
      <dgm:prSet presAssocID="{6FADB17C-90BA-47A3-BD66-07B579998020}" presName="background3" presStyleLbl="node3" presStyleIdx="2" presStyleCnt="4"/>
      <dgm:spPr/>
    </dgm:pt>
    <dgm:pt modelId="{9442387E-FEEB-447A-B5AB-E1130FE518A1}" type="pres">
      <dgm:prSet presAssocID="{6FADB17C-90BA-47A3-BD66-07B579998020}" presName="text3" presStyleLbl="fgAcc3" presStyleIdx="2" presStyleCnt="4" custScaleX="163045" custScaleY="467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6D611F4-1C1C-4431-9604-7636F11C0082}" type="pres">
      <dgm:prSet presAssocID="{6FADB17C-90BA-47A3-BD66-07B579998020}" presName="hierChild4" presStyleCnt="0"/>
      <dgm:spPr/>
    </dgm:pt>
    <dgm:pt modelId="{D3BE2C8E-8B87-49E5-87F5-ECCFCD1FC4E5}" type="pres">
      <dgm:prSet presAssocID="{ED4960BF-4CC9-424A-AFA7-8BB821C4D120}" presName="Name17" presStyleLbl="parChTrans1D3" presStyleIdx="3" presStyleCnt="4"/>
      <dgm:spPr/>
      <dgm:t>
        <a:bodyPr/>
        <a:lstStyle/>
        <a:p>
          <a:endParaRPr lang="ru-RU"/>
        </a:p>
      </dgm:t>
    </dgm:pt>
    <dgm:pt modelId="{D8498456-94FA-4A8A-BEEE-6A875AB03DCD}" type="pres">
      <dgm:prSet presAssocID="{B9504897-E43C-4BB5-AE5C-43BF51A60337}" presName="hierRoot3" presStyleCnt="0"/>
      <dgm:spPr/>
    </dgm:pt>
    <dgm:pt modelId="{C50D211C-B061-46C5-9517-67C3BF81E596}" type="pres">
      <dgm:prSet presAssocID="{B9504897-E43C-4BB5-AE5C-43BF51A60337}" presName="composite3" presStyleCnt="0"/>
      <dgm:spPr/>
    </dgm:pt>
    <dgm:pt modelId="{99D6E653-CA43-41F9-BC0A-1C04E253C62F}" type="pres">
      <dgm:prSet presAssocID="{B9504897-E43C-4BB5-AE5C-43BF51A60337}" presName="background3" presStyleLbl="node3" presStyleIdx="3" presStyleCnt="4"/>
      <dgm:spPr/>
    </dgm:pt>
    <dgm:pt modelId="{7C4966B6-415F-4F3D-8B57-E4DC5557CBE5}" type="pres">
      <dgm:prSet presAssocID="{B9504897-E43C-4BB5-AE5C-43BF51A60337}" presName="text3" presStyleLbl="fgAcc3" presStyleIdx="3" presStyleCnt="4" custScaleX="163045" custScaleY="526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129C22-1D6C-464F-BCD1-694D4B834A61}" type="pres">
      <dgm:prSet presAssocID="{B9504897-E43C-4BB5-AE5C-43BF51A60337}" presName="hierChild4" presStyleCnt="0"/>
      <dgm:spPr/>
    </dgm:pt>
    <dgm:pt modelId="{0F7B2A1A-80D4-4ED3-B90B-43599FA34378}" type="pres">
      <dgm:prSet presAssocID="{1A5E975A-F564-4963-82BB-DB35818C21A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F2E2B09E-EEC7-4810-B361-0C2E9DDCD151}" type="pres">
      <dgm:prSet presAssocID="{7D132CA1-B052-43B3-858F-442BDB670A35}" presName="hierRoot2" presStyleCnt="0"/>
      <dgm:spPr/>
    </dgm:pt>
    <dgm:pt modelId="{163F29DF-CD4D-47FA-A3D7-727B93FD12D8}" type="pres">
      <dgm:prSet presAssocID="{7D132CA1-B052-43B3-858F-442BDB670A35}" presName="composite2" presStyleCnt="0"/>
      <dgm:spPr/>
    </dgm:pt>
    <dgm:pt modelId="{3F3EC5D8-C0D8-47B0-B4B0-039B82FF970C}" type="pres">
      <dgm:prSet presAssocID="{7D132CA1-B052-43B3-858F-442BDB670A35}" presName="background2" presStyleLbl="node2" presStyleIdx="1" presStyleCnt="2"/>
      <dgm:spPr/>
    </dgm:pt>
    <dgm:pt modelId="{B45221B9-73D7-49DC-A274-765A59304DE2}" type="pres">
      <dgm:prSet presAssocID="{7D132CA1-B052-43B3-858F-442BDB670A35}" presName="text2" presStyleLbl="fgAcc2" presStyleIdx="1" presStyleCnt="2" custScaleX="223064" custScaleY="71064" custLinFactNeighborX="26250" custLinFactNeighborY="-3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797BBE-05A6-4162-9FE2-316A8670B1F1}" type="pres">
      <dgm:prSet presAssocID="{7D132CA1-B052-43B3-858F-442BDB670A35}" presName="hierChild3" presStyleCnt="0"/>
      <dgm:spPr/>
    </dgm:pt>
  </dgm:ptLst>
  <dgm:cxnLst>
    <dgm:cxn modelId="{EE4D29FA-6FDD-4567-812B-18329566FC5A}" type="presOf" srcId="{7813FC8F-31BF-49EE-94F2-952D2A8AA3E5}" destId="{ACCA5304-BFF8-4F05-B1CA-92152F3239F9}" srcOrd="0" destOrd="0" presId="urn:microsoft.com/office/officeart/2005/8/layout/hierarchy1"/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EDD41423-35B3-4C7C-AF90-8D543025CF9B}" type="presOf" srcId="{1A5E975A-F564-4963-82BB-DB35818C21A1}" destId="{0F7B2A1A-80D4-4ED3-B90B-43599FA34378}" srcOrd="0" destOrd="0" presId="urn:microsoft.com/office/officeart/2005/8/layout/hierarchy1"/>
    <dgm:cxn modelId="{EFF724BF-78DF-495C-AE29-6B95FE5D5B77}" srcId="{3B414F73-02DB-4D01-8676-7D083DE81811}" destId="{7D132CA1-B052-43B3-858F-442BDB670A35}" srcOrd="1" destOrd="0" parTransId="{1A5E975A-F564-4963-82BB-DB35818C21A1}" sibTransId="{1C875714-E928-44F8-B5C9-AA8865A4388C}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5327CD40-8414-4AA5-8AB8-419C337F12DD}" srcId="{5EF3DEA0-64A8-41F6-AAC1-84D630EEFB16}" destId="{B9504897-E43C-4BB5-AE5C-43BF51A60337}" srcOrd="3" destOrd="0" parTransId="{ED4960BF-4CC9-424A-AFA7-8BB821C4D120}" sibTransId="{3DEFC88B-AF6D-4C7E-A10D-933B3298D682}"/>
    <dgm:cxn modelId="{DA781076-F2A5-4756-A3AE-D412EC1DAA1D}" type="presOf" srcId="{CBF202D5-D08D-4864-815F-01F785BBDD98}" destId="{2DEDBC86-3FC7-4A50-8263-FBA411C1E0F8}" srcOrd="0" destOrd="0" presId="urn:microsoft.com/office/officeart/2005/8/layout/hierarchy1"/>
    <dgm:cxn modelId="{2C524C98-0068-4193-9F85-966445AA12DF}" type="presOf" srcId="{B9504897-E43C-4BB5-AE5C-43BF51A60337}" destId="{7C4966B6-415F-4F3D-8B57-E4DC5557CBE5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F2629E06-80C9-4E5D-B0AD-92D08410EAC8}" type="presOf" srcId="{ED4960BF-4CC9-424A-AFA7-8BB821C4D120}" destId="{D3BE2C8E-8B87-49E5-87F5-ECCFCD1FC4E5}" srcOrd="0" destOrd="0" presId="urn:microsoft.com/office/officeart/2005/8/layout/hierarchy1"/>
    <dgm:cxn modelId="{4C37DBB8-E245-429A-8409-26D2898B6F70}" srcId="{5EF3DEA0-64A8-41F6-AAC1-84D630EEFB16}" destId="{22B1936B-B1E6-4BA3-9059-B00AC2E9B659}" srcOrd="0" destOrd="0" parTransId="{AB037C23-7679-4C07-8A9A-B051DB91E7C9}" sibTransId="{3F43AAA1-13CE-41CB-B133-54BF736D11F8}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131D8185-708F-4046-B176-5B556B5085DA}" type="presOf" srcId="{AB037C23-7679-4C07-8A9A-B051DB91E7C9}" destId="{DF691DB5-6845-41C0-AEF1-E16F25A0A79D}" srcOrd="0" destOrd="0" presId="urn:microsoft.com/office/officeart/2005/8/layout/hierarchy1"/>
    <dgm:cxn modelId="{76BED560-2D5A-48B1-809A-C5C351C70D9E}" type="presOf" srcId="{B661D87C-28DF-462A-B9ED-482F9FCB85E4}" destId="{381A7851-AD65-43B4-9F86-7ED67626CD9B}" srcOrd="0" destOrd="0" presId="urn:microsoft.com/office/officeart/2005/8/layout/hierarchy1"/>
    <dgm:cxn modelId="{0A83F45F-840E-4EE6-9429-525856FBCE7B}" type="presOf" srcId="{7D132CA1-B052-43B3-858F-442BDB670A35}" destId="{B45221B9-73D7-49DC-A274-765A59304DE2}" srcOrd="0" destOrd="0" presId="urn:microsoft.com/office/officeart/2005/8/layout/hierarchy1"/>
    <dgm:cxn modelId="{60DCA2D5-184F-4E53-974B-B4FE0A0C6AEF}" type="presOf" srcId="{22B1936B-B1E6-4BA3-9059-B00AC2E9B659}" destId="{6BB397F0-7472-44B7-AB36-58ACE2C6D80B}" srcOrd="0" destOrd="0" presId="urn:microsoft.com/office/officeart/2005/8/layout/hierarchy1"/>
    <dgm:cxn modelId="{B8865C0A-F91E-404F-A117-195D318BF7F9}" type="presOf" srcId="{6FADB17C-90BA-47A3-BD66-07B579998020}" destId="{9442387E-FEEB-447A-B5AB-E1130FE518A1}" srcOrd="0" destOrd="0" presId="urn:microsoft.com/office/officeart/2005/8/layout/hierarchy1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F2CB4585-2B42-45CF-99FF-B2E040E6F4E3}" srcId="{5EF3DEA0-64A8-41F6-AAC1-84D630EEFB16}" destId="{CBF202D5-D08D-4864-815F-01F785BBDD98}" srcOrd="1" destOrd="0" parTransId="{7813FC8F-31BF-49EE-94F2-952D2A8AA3E5}" sibTransId="{CD9BA2D3-950D-4406-A1B4-ECB49379EF65}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6968F13C-30DF-4F2F-B51B-DE8E7AB00DA1}" srcId="{5EF3DEA0-64A8-41F6-AAC1-84D630EEFB16}" destId="{6FADB17C-90BA-47A3-BD66-07B579998020}" srcOrd="2" destOrd="0" parTransId="{B661D87C-28DF-462A-B9ED-482F9FCB85E4}" sibTransId="{0867A397-A2A9-4AD0-9FF3-56DA2267AE39}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B016218C-8533-40E9-B162-175DB2050051}" type="presParOf" srcId="{E9410BC3-98B1-47CA-B1D2-22AB0F2E4596}" destId="{DF691DB5-6845-41C0-AEF1-E16F25A0A79D}" srcOrd="0" destOrd="0" presId="urn:microsoft.com/office/officeart/2005/8/layout/hierarchy1"/>
    <dgm:cxn modelId="{C5EE734B-AC57-44C6-B918-EB58007B7D86}" type="presParOf" srcId="{E9410BC3-98B1-47CA-B1D2-22AB0F2E4596}" destId="{5FD6F88B-7D30-4D73-A837-2ED12457A20E}" srcOrd="1" destOrd="0" presId="urn:microsoft.com/office/officeart/2005/8/layout/hierarchy1"/>
    <dgm:cxn modelId="{2113AE0A-C23F-4BD3-8B50-C5584084600D}" type="presParOf" srcId="{5FD6F88B-7D30-4D73-A837-2ED12457A20E}" destId="{16B4093E-A414-4FDE-AEFF-F0D71F07FD60}" srcOrd="0" destOrd="0" presId="urn:microsoft.com/office/officeart/2005/8/layout/hierarchy1"/>
    <dgm:cxn modelId="{2CA27D29-4567-4546-A776-F3A1D0F183FB}" type="presParOf" srcId="{16B4093E-A414-4FDE-AEFF-F0D71F07FD60}" destId="{F72F8D99-1B87-4BD4-8EA2-00C9299477F7}" srcOrd="0" destOrd="0" presId="urn:microsoft.com/office/officeart/2005/8/layout/hierarchy1"/>
    <dgm:cxn modelId="{ADD68DCC-A02D-43EA-A627-2E05EFD1C844}" type="presParOf" srcId="{16B4093E-A414-4FDE-AEFF-F0D71F07FD60}" destId="{6BB397F0-7472-44B7-AB36-58ACE2C6D80B}" srcOrd="1" destOrd="0" presId="urn:microsoft.com/office/officeart/2005/8/layout/hierarchy1"/>
    <dgm:cxn modelId="{FF2B26C8-EF1B-43DE-8E9D-7A66BFB2D542}" type="presParOf" srcId="{5FD6F88B-7D30-4D73-A837-2ED12457A20E}" destId="{8DCEF854-1EFE-46C2-83CD-16FBD2542C81}" srcOrd="1" destOrd="0" presId="urn:microsoft.com/office/officeart/2005/8/layout/hierarchy1"/>
    <dgm:cxn modelId="{B371B5FB-65DA-4EC6-998B-3D602DFD6251}" type="presParOf" srcId="{E9410BC3-98B1-47CA-B1D2-22AB0F2E4596}" destId="{ACCA5304-BFF8-4F05-B1CA-92152F3239F9}" srcOrd="2" destOrd="0" presId="urn:microsoft.com/office/officeart/2005/8/layout/hierarchy1"/>
    <dgm:cxn modelId="{782FE67E-2B4C-4917-AABF-618953EDC96A}" type="presParOf" srcId="{E9410BC3-98B1-47CA-B1D2-22AB0F2E4596}" destId="{B2EA57BD-1D03-4E3E-A67C-A5CD6F2B5824}" srcOrd="3" destOrd="0" presId="urn:microsoft.com/office/officeart/2005/8/layout/hierarchy1"/>
    <dgm:cxn modelId="{515A02F7-812B-4010-A79D-0AE9843469EF}" type="presParOf" srcId="{B2EA57BD-1D03-4E3E-A67C-A5CD6F2B5824}" destId="{428D3F47-E491-43D6-B205-03E446233082}" srcOrd="0" destOrd="0" presId="urn:microsoft.com/office/officeart/2005/8/layout/hierarchy1"/>
    <dgm:cxn modelId="{330646E8-1136-4FC4-AFE3-0D41200323D4}" type="presParOf" srcId="{428D3F47-E491-43D6-B205-03E446233082}" destId="{1AB40B01-45CE-4897-B0F8-03FCFABC25BD}" srcOrd="0" destOrd="0" presId="urn:microsoft.com/office/officeart/2005/8/layout/hierarchy1"/>
    <dgm:cxn modelId="{AC3805DE-422B-475B-8A65-6B7749C660E3}" type="presParOf" srcId="{428D3F47-E491-43D6-B205-03E446233082}" destId="{2DEDBC86-3FC7-4A50-8263-FBA411C1E0F8}" srcOrd="1" destOrd="0" presId="urn:microsoft.com/office/officeart/2005/8/layout/hierarchy1"/>
    <dgm:cxn modelId="{D7CB743A-6BA2-401E-B23E-BA0B343C8454}" type="presParOf" srcId="{B2EA57BD-1D03-4E3E-A67C-A5CD6F2B5824}" destId="{D81B22BB-6EF5-4648-842E-BD9BCD4F5062}" srcOrd="1" destOrd="0" presId="urn:microsoft.com/office/officeart/2005/8/layout/hierarchy1"/>
    <dgm:cxn modelId="{AF21467C-1DCC-4277-A9F7-9826E067CC28}" type="presParOf" srcId="{E9410BC3-98B1-47CA-B1D2-22AB0F2E4596}" destId="{381A7851-AD65-43B4-9F86-7ED67626CD9B}" srcOrd="4" destOrd="0" presId="urn:microsoft.com/office/officeart/2005/8/layout/hierarchy1"/>
    <dgm:cxn modelId="{6D753718-F8D7-4B22-B461-A35CD843B486}" type="presParOf" srcId="{E9410BC3-98B1-47CA-B1D2-22AB0F2E4596}" destId="{EC5D4AB2-DC4B-4F22-8675-0C4BD8E2966C}" srcOrd="5" destOrd="0" presId="urn:microsoft.com/office/officeart/2005/8/layout/hierarchy1"/>
    <dgm:cxn modelId="{01DE5343-2D85-4983-A963-D81A4B3295A1}" type="presParOf" srcId="{EC5D4AB2-DC4B-4F22-8675-0C4BD8E2966C}" destId="{E298EF0A-1D3D-4344-A37C-EBA3411F2008}" srcOrd="0" destOrd="0" presId="urn:microsoft.com/office/officeart/2005/8/layout/hierarchy1"/>
    <dgm:cxn modelId="{D718CAC8-4B75-416D-B6DA-2768DEA61901}" type="presParOf" srcId="{E298EF0A-1D3D-4344-A37C-EBA3411F2008}" destId="{3777900A-76AE-4D6B-AC6A-F57BD1D46A44}" srcOrd="0" destOrd="0" presId="urn:microsoft.com/office/officeart/2005/8/layout/hierarchy1"/>
    <dgm:cxn modelId="{938191BF-0F57-45F2-9E7A-337F5DA87F59}" type="presParOf" srcId="{E298EF0A-1D3D-4344-A37C-EBA3411F2008}" destId="{9442387E-FEEB-447A-B5AB-E1130FE518A1}" srcOrd="1" destOrd="0" presId="urn:microsoft.com/office/officeart/2005/8/layout/hierarchy1"/>
    <dgm:cxn modelId="{B452CC2C-4F60-42F6-9E3D-7D2B32435FB0}" type="presParOf" srcId="{EC5D4AB2-DC4B-4F22-8675-0C4BD8E2966C}" destId="{16D611F4-1C1C-4431-9604-7636F11C0082}" srcOrd="1" destOrd="0" presId="urn:microsoft.com/office/officeart/2005/8/layout/hierarchy1"/>
    <dgm:cxn modelId="{E30DCC3A-83FA-41D8-9608-3B4789E4A907}" type="presParOf" srcId="{E9410BC3-98B1-47CA-B1D2-22AB0F2E4596}" destId="{D3BE2C8E-8B87-49E5-87F5-ECCFCD1FC4E5}" srcOrd="6" destOrd="0" presId="urn:microsoft.com/office/officeart/2005/8/layout/hierarchy1"/>
    <dgm:cxn modelId="{84FFF850-7B32-4A46-83A3-14EAC5163935}" type="presParOf" srcId="{E9410BC3-98B1-47CA-B1D2-22AB0F2E4596}" destId="{D8498456-94FA-4A8A-BEEE-6A875AB03DCD}" srcOrd="7" destOrd="0" presId="urn:microsoft.com/office/officeart/2005/8/layout/hierarchy1"/>
    <dgm:cxn modelId="{DA7D9B9D-7528-4D95-927C-7B9E5A584BF9}" type="presParOf" srcId="{D8498456-94FA-4A8A-BEEE-6A875AB03DCD}" destId="{C50D211C-B061-46C5-9517-67C3BF81E596}" srcOrd="0" destOrd="0" presId="urn:microsoft.com/office/officeart/2005/8/layout/hierarchy1"/>
    <dgm:cxn modelId="{B6A4DD66-2F45-4EB9-9316-649B90CDC54B}" type="presParOf" srcId="{C50D211C-B061-46C5-9517-67C3BF81E596}" destId="{99D6E653-CA43-41F9-BC0A-1C04E253C62F}" srcOrd="0" destOrd="0" presId="urn:microsoft.com/office/officeart/2005/8/layout/hierarchy1"/>
    <dgm:cxn modelId="{5459337B-5718-421C-AD26-FF9658815B48}" type="presParOf" srcId="{C50D211C-B061-46C5-9517-67C3BF81E596}" destId="{7C4966B6-415F-4F3D-8B57-E4DC5557CBE5}" srcOrd="1" destOrd="0" presId="urn:microsoft.com/office/officeart/2005/8/layout/hierarchy1"/>
    <dgm:cxn modelId="{B674776A-03FC-4E2D-9672-AED1DF65620E}" type="presParOf" srcId="{D8498456-94FA-4A8A-BEEE-6A875AB03DCD}" destId="{B3129C22-1D6C-464F-BCD1-694D4B834A61}" srcOrd="1" destOrd="0" presId="urn:microsoft.com/office/officeart/2005/8/layout/hierarchy1"/>
    <dgm:cxn modelId="{DC58FF3B-63BD-4F91-BFDC-05CD6A5090EA}" type="presParOf" srcId="{F5C980D1-3357-4A7C-A27E-9C2DD4ADAFEB}" destId="{0F7B2A1A-80D4-4ED3-B90B-43599FA34378}" srcOrd="2" destOrd="0" presId="urn:microsoft.com/office/officeart/2005/8/layout/hierarchy1"/>
    <dgm:cxn modelId="{36250FAE-EEB0-40A7-BAB6-EB8B4D27CCA2}" type="presParOf" srcId="{F5C980D1-3357-4A7C-A27E-9C2DD4ADAFEB}" destId="{F2E2B09E-EEC7-4810-B361-0C2E9DDCD151}" srcOrd="3" destOrd="0" presId="urn:microsoft.com/office/officeart/2005/8/layout/hierarchy1"/>
    <dgm:cxn modelId="{2E9CBE0A-0C94-4C60-94A8-346F2CEF3CE9}" type="presParOf" srcId="{F2E2B09E-EEC7-4810-B361-0C2E9DDCD151}" destId="{163F29DF-CD4D-47FA-A3D7-727B93FD12D8}" srcOrd="0" destOrd="0" presId="urn:microsoft.com/office/officeart/2005/8/layout/hierarchy1"/>
    <dgm:cxn modelId="{962A0817-7B74-4702-A8DD-1FADDEBFEFA4}" type="presParOf" srcId="{163F29DF-CD4D-47FA-A3D7-727B93FD12D8}" destId="{3F3EC5D8-C0D8-47B0-B4B0-039B82FF970C}" srcOrd="0" destOrd="0" presId="urn:microsoft.com/office/officeart/2005/8/layout/hierarchy1"/>
    <dgm:cxn modelId="{45B840D1-F6D1-4419-B087-5CDE80FE90D8}" type="presParOf" srcId="{163F29DF-CD4D-47FA-A3D7-727B93FD12D8}" destId="{B45221B9-73D7-49DC-A274-765A59304DE2}" srcOrd="1" destOrd="0" presId="urn:microsoft.com/office/officeart/2005/8/layout/hierarchy1"/>
    <dgm:cxn modelId="{9548D496-B5D8-43A1-9CF2-E93A16B16BBD}" type="presParOf" srcId="{F2E2B09E-EEC7-4810-B361-0C2E9DDCD151}" destId="{6F797BBE-05A6-4162-9FE2-316A8670B1F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способу фиксирования изображения: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Пленочные фотоаппараты </a:t>
          </a:r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132CA1-B052-43B3-858F-442BDB670A35}">
      <dgm:prSet phldrT="[Текст]" custT="1"/>
      <dgm:spPr/>
      <dgm:t>
        <a:bodyPr/>
        <a:lstStyle/>
        <a:p>
          <a:r>
            <a:rPr lang="ru-RU" sz="2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Цифровые фотоаппараты</a:t>
          </a:r>
          <a:endParaRPr lang="ru-RU" sz="2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5E975A-F564-4963-82BB-DB35818C21A1}" type="parTrans" cxnId="{EFF724BF-78DF-495C-AE29-6B95FE5D5B77}">
      <dgm:prSet/>
      <dgm:spPr/>
      <dgm:t>
        <a:bodyPr/>
        <a:lstStyle/>
        <a:p>
          <a:endParaRPr lang="ru-RU"/>
        </a:p>
      </dgm:t>
    </dgm:pt>
    <dgm:pt modelId="{1C875714-E928-44F8-B5C9-AA8865A4388C}" type="sibTrans" cxnId="{EFF724BF-78DF-495C-AE29-6B95FE5D5B77}">
      <dgm:prSet/>
      <dgm:spPr/>
      <dgm:t>
        <a:bodyPr/>
        <a:lstStyle/>
        <a:p>
          <a:endParaRPr lang="ru-RU"/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482979" custScaleY="85826" custLinFactNeighborX="-4210" custLinFactNeighborY="-126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2"/>
      <dgm:spPr/>
    </dgm:pt>
    <dgm:pt modelId="{8CEAFFA4-4138-406A-99A6-55C83ED0DE25}" type="pres">
      <dgm:prSet presAssocID="{5EF3DEA0-64A8-41F6-AAC1-84D630EEFB16}" presName="text2" presStyleLbl="fgAcc2" presStyleIdx="0" presStyleCnt="2" custScaleX="308832" custScaleY="72053" custLinFactNeighborX="-64075" custLinFactNeighborY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0F7B2A1A-80D4-4ED3-B90B-43599FA34378}" type="pres">
      <dgm:prSet presAssocID="{1A5E975A-F564-4963-82BB-DB35818C21A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F2E2B09E-EEC7-4810-B361-0C2E9DDCD151}" type="pres">
      <dgm:prSet presAssocID="{7D132CA1-B052-43B3-858F-442BDB670A35}" presName="hierRoot2" presStyleCnt="0"/>
      <dgm:spPr/>
    </dgm:pt>
    <dgm:pt modelId="{163F29DF-CD4D-47FA-A3D7-727B93FD12D8}" type="pres">
      <dgm:prSet presAssocID="{7D132CA1-B052-43B3-858F-442BDB670A35}" presName="composite2" presStyleCnt="0"/>
      <dgm:spPr/>
    </dgm:pt>
    <dgm:pt modelId="{3F3EC5D8-C0D8-47B0-B4B0-039B82FF970C}" type="pres">
      <dgm:prSet presAssocID="{7D132CA1-B052-43B3-858F-442BDB670A35}" presName="background2" presStyleLbl="node2" presStyleIdx="1" presStyleCnt="2"/>
      <dgm:spPr/>
    </dgm:pt>
    <dgm:pt modelId="{B45221B9-73D7-49DC-A274-765A59304DE2}" type="pres">
      <dgm:prSet presAssocID="{7D132CA1-B052-43B3-858F-442BDB670A35}" presName="text2" presStyleLbl="fgAcc2" presStyleIdx="1" presStyleCnt="2" custScaleX="306255" custScaleY="71064" custLinFactNeighborX="74571" custLinFactNeighborY="9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797BBE-05A6-4162-9FE2-316A8670B1F1}" type="pres">
      <dgm:prSet presAssocID="{7D132CA1-B052-43B3-858F-442BDB670A35}" presName="hierChild3" presStyleCnt="0"/>
      <dgm:spPr/>
    </dgm:pt>
  </dgm:ptLst>
  <dgm:cxnLst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0A83F45F-840E-4EE6-9429-525856FBCE7B}" type="presOf" srcId="{7D132CA1-B052-43B3-858F-442BDB670A35}" destId="{B45221B9-73D7-49DC-A274-765A59304DE2}" srcOrd="0" destOrd="0" presId="urn:microsoft.com/office/officeart/2005/8/layout/hierarchy1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EFF724BF-78DF-495C-AE29-6B95FE5D5B77}" srcId="{3B414F73-02DB-4D01-8676-7D083DE81811}" destId="{7D132CA1-B052-43B3-858F-442BDB670A35}" srcOrd="1" destOrd="0" parTransId="{1A5E975A-F564-4963-82BB-DB35818C21A1}" sibTransId="{1C875714-E928-44F8-B5C9-AA8865A4388C}"/>
    <dgm:cxn modelId="{EDD41423-35B3-4C7C-AF90-8D543025CF9B}" type="presOf" srcId="{1A5E975A-F564-4963-82BB-DB35818C21A1}" destId="{0F7B2A1A-80D4-4ED3-B90B-43599FA34378}" srcOrd="0" destOrd="0" presId="urn:microsoft.com/office/officeart/2005/8/layout/hierarchy1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DC58FF3B-63BD-4F91-BFDC-05CD6A5090EA}" type="presParOf" srcId="{F5C980D1-3357-4A7C-A27E-9C2DD4ADAFEB}" destId="{0F7B2A1A-80D4-4ED3-B90B-43599FA34378}" srcOrd="2" destOrd="0" presId="urn:microsoft.com/office/officeart/2005/8/layout/hierarchy1"/>
    <dgm:cxn modelId="{36250FAE-EEB0-40A7-BAB6-EB8B4D27CCA2}" type="presParOf" srcId="{F5C980D1-3357-4A7C-A27E-9C2DD4ADAFEB}" destId="{F2E2B09E-EEC7-4810-B361-0C2E9DDCD151}" srcOrd="3" destOrd="0" presId="urn:microsoft.com/office/officeart/2005/8/layout/hierarchy1"/>
    <dgm:cxn modelId="{2E9CBE0A-0C94-4C60-94A8-346F2CEF3CE9}" type="presParOf" srcId="{F2E2B09E-EEC7-4810-B361-0C2E9DDCD151}" destId="{163F29DF-CD4D-47FA-A3D7-727B93FD12D8}" srcOrd="0" destOrd="0" presId="urn:microsoft.com/office/officeart/2005/8/layout/hierarchy1"/>
    <dgm:cxn modelId="{962A0817-7B74-4702-A8DD-1FADDEBFEFA4}" type="presParOf" srcId="{163F29DF-CD4D-47FA-A3D7-727B93FD12D8}" destId="{3F3EC5D8-C0D8-47B0-B4B0-039B82FF970C}" srcOrd="0" destOrd="0" presId="urn:microsoft.com/office/officeart/2005/8/layout/hierarchy1"/>
    <dgm:cxn modelId="{45B840D1-F6D1-4419-B087-5CDE80FE90D8}" type="presParOf" srcId="{163F29DF-CD4D-47FA-A3D7-727B93FD12D8}" destId="{B45221B9-73D7-49DC-A274-765A59304DE2}" srcOrd="1" destOrd="0" presId="urn:microsoft.com/office/officeart/2005/8/layout/hierarchy1"/>
    <dgm:cxn modelId="{9548D496-B5D8-43A1-9CF2-E93A16B16BBD}" type="presParOf" srcId="{F2E2B09E-EEC7-4810-B361-0C2E9DDCD151}" destId="{6F797BBE-05A6-4162-9FE2-316A8670B1F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0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Способы фокусировки:</a:t>
          </a:r>
          <a:endParaRPr lang="ru-RU" sz="20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Ручная 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132CA1-B052-43B3-858F-442BDB670A35}">
      <dgm:prSet phldrT="[Текст]"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Автоматическая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5E975A-F564-4963-82BB-DB35818C21A1}" type="parTrans" cxnId="{EFF724BF-78DF-495C-AE29-6B95FE5D5B77}">
      <dgm:prSet/>
      <dgm:spPr/>
      <dgm:t>
        <a:bodyPr/>
        <a:lstStyle/>
        <a:p>
          <a:endParaRPr lang="ru-RU" sz="2000"/>
        </a:p>
      </dgm:t>
    </dgm:pt>
    <dgm:pt modelId="{1C875714-E928-44F8-B5C9-AA8865A4388C}" type="sibTrans" cxnId="{EFF724BF-78DF-495C-AE29-6B95FE5D5B77}">
      <dgm:prSet/>
      <dgm:spPr/>
      <dgm:t>
        <a:bodyPr/>
        <a:lstStyle/>
        <a:p>
          <a:endParaRPr lang="ru-RU" sz="2000"/>
        </a:p>
      </dgm:t>
    </dgm:pt>
    <dgm:pt modelId="{22B1936B-B1E6-4BA3-9059-B00AC2E9B659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шкале символов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037C23-7679-4C07-8A9A-B051DB91E7C9}" type="parTrans" cxnId="{4C37DBB8-E245-429A-8409-26D2898B6F70}">
      <dgm:prSet/>
      <dgm:spPr/>
      <dgm:t>
        <a:bodyPr/>
        <a:lstStyle/>
        <a:p>
          <a:endParaRPr lang="ru-RU" sz="2000"/>
        </a:p>
      </dgm:t>
    </dgm:pt>
    <dgm:pt modelId="{3F43AAA1-13CE-41CB-B133-54BF736D11F8}" type="sibTrans" cxnId="{4C37DBB8-E245-429A-8409-26D2898B6F70}">
      <dgm:prSet/>
      <dgm:spPr/>
      <dgm:t>
        <a:bodyPr/>
        <a:lstStyle/>
        <a:p>
          <a:endParaRPr lang="ru-RU" sz="2000"/>
        </a:p>
      </dgm:t>
    </dgm:pt>
    <dgm:pt modelId="{CBF202D5-D08D-4864-815F-01F785BBDD98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шкале расстояний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13FC8F-31BF-49EE-94F2-952D2A8AA3E5}" type="parTrans" cxnId="{F2CB4585-2B42-45CF-99FF-B2E040E6F4E3}">
      <dgm:prSet/>
      <dgm:spPr/>
      <dgm:t>
        <a:bodyPr/>
        <a:lstStyle/>
        <a:p>
          <a:endParaRPr lang="ru-RU" sz="2000"/>
        </a:p>
      </dgm:t>
    </dgm:pt>
    <dgm:pt modelId="{CD9BA2D3-950D-4406-A1B4-ECB49379EF65}" type="sibTrans" cxnId="{F2CB4585-2B42-45CF-99FF-B2E040E6F4E3}">
      <dgm:prSet/>
      <dgm:spPr/>
      <dgm:t>
        <a:bodyPr/>
        <a:lstStyle/>
        <a:p>
          <a:endParaRPr lang="ru-RU" sz="2000"/>
        </a:p>
      </dgm:t>
    </dgm:pt>
    <dgm:pt modelId="{6FADB17C-90BA-47A3-BD66-07B579998020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дальномеру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61D87C-28DF-462A-B9ED-482F9FCB85E4}" type="parTrans" cxnId="{6968F13C-30DF-4F2F-B51B-DE8E7AB00DA1}">
      <dgm:prSet/>
      <dgm:spPr/>
      <dgm:t>
        <a:bodyPr/>
        <a:lstStyle/>
        <a:p>
          <a:endParaRPr lang="ru-RU" sz="2000"/>
        </a:p>
      </dgm:t>
    </dgm:pt>
    <dgm:pt modelId="{0867A397-A2A9-4AD0-9FF3-56DA2267AE39}" type="sibTrans" cxnId="{6968F13C-30DF-4F2F-B51B-DE8E7AB00DA1}">
      <dgm:prSet/>
      <dgm:spPr/>
      <dgm:t>
        <a:bodyPr/>
        <a:lstStyle/>
        <a:p>
          <a:endParaRPr lang="ru-RU" sz="2000"/>
        </a:p>
      </dgm:t>
    </dgm:pt>
    <dgm:pt modelId="{B9504897-E43C-4BB5-AE5C-43BF51A60337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матовому стеклу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4960BF-4CC9-424A-AFA7-8BB821C4D120}" type="parTrans" cxnId="{5327CD40-8414-4AA5-8AB8-419C337F12DD}">
      <dgm:prSet/>
      <dgm:spPr/>
      <dgm:t>
        <a:bodyPr/>
        <a:lstStyle/>
        <a:p>
          <a:endParaRPr lang="ru-RU" sz="2000"/>
        </a:p>
      </dgm:t>
    </dgm:pt>
    <dgm:pt modelId="{3DEFC88B-AF6D-4C7E-A10D-933B3298D682}" type="sibTrans" cxnId="{5327CD40-8414-4AA5-8AB8-419C337F12DD}">
      <dgm:prSet/>
      <dgm:spPr/>
      <dgm:t>
        <a:bodyPr/>
        <a:lstStyle/>
        <a:p>
          <a:endParaRPr lang="ru-RU" sz="2000"/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363075" custScaleY="70468" custLinFactNeighborX="-86361" custLinFactNeighborY="-112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2"/>
      <dgm:spPr/>
    </dgm:pt>
    <dgm:pt modelId="{8CEAFFA4-4138-406A-99A6-55C83ED0DE25}" type="pres">
      <dgm:prSet presAssocID="{5EF3DEA0-64A8-41F6-AAC1-84D630EEFB16}" presName="text2" presStyleLbl="fgAcc2" presStyleIdx="0" presStyleCnt="2" custScaleX="185959" custScaleY="72053" custLinFactX="-49211" custLinFactNeighborX="-100000" custLinFactNeighborY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DF691DB5-6845-41C0-AEF1-E16F25A0A79D}" type="pres">
      <dgm:prSet presAssocID="{AB037C23-7679-4C07-8A9A-B051DB91E7C9}" presName="Name17" presStyleLbl="parChTrans1D3" presStyleIdx="0" presStyleCnt="4"/>
      <dgm:spPr/>
      <dgm:t>
        <a:bodyPr/>
        <a:lstStyle/>
        <a:p>
          <a:endParaRPr lang="ru-RU"/>
        </a:p>
      </dgm:t>
    </dgm:pt>
    <dgm:pt modelId="{5FD6F88B-7D30-4D73-A837-2ED12457A20E}" type="pres">
      <dgm:prSet presAssocID="{22B1936B-B1E6-4BA3-9059-B00AC2E9B659}" presName="hierRoot3" presStyleCnt="0"/>
      <dgm:spPr/>
    </dgm:pt>
    <dgm:pt modelId="{16B4093E-A414-4FDE-AEFF-F0D71F07FD60}" type="pres">
      <dgm:prSet presAssocID="{22B1936B-B1E6-4BA3-9059-B00AC2E9B659}" presName="composite3" presStyleCnt="0"/>
      <dgm:spPr/>
    </dgm:pt>
    <dgm:pt modelId="{F72F8D99-1B87-4BD4-8EA2-00C9299477F7}" type="pres">
      <dgm:prSet presAssocID="{22B1936B-B1E6-4BA3-9059-B00AC2E9B659}" presName="background3" presStyleLbl="node3" presStyleIdx="0" presStyleCnt="4"/>
      <dgm:spPr/>
    </dgm:pt>
    <dgm:pt modelId="{6BB397F0-7472-44B7-AB36-58ACE2C6D80B}" type="pres">
      <dgm:prSet presAssocID="{22B1936B-B1E6-4BA3-9059-B00AC2E9B659}" presName="text3" presStyleLbl="fgAcc3" presStyleIdx="0" presStyleCnt="4" custScaleX="163045" custScaleY="953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DCEF854-1EFE-46C2-83CD-16FBD2542C81}" type="pres">
      <dgm:prSet presAssocID="{22B1936B-B1E6-4BA3-9059-B00AC2E9B659}" presName="hierChild4" presStyleCnt="0"/>
      <dgm:spPr/>
    </dgm:pt>
    <dgm:pt modelId="{ACCA5304-BFF8-4F05-B1CA-92152F3239F9}" type="pres">
      <dgm:prSet presAssocID="{7813FC8F-31BF-49EE-94F2-952D2A8AA3E5}" presName="Name17" presStyleLbl="parChTrans1D3" presStyleIdx="1" presStyleCnt="4"/>
      <dgm:spPr/>
      <dgm:t>
        <a:bodyPr/>
        <a:lstStyle/>
        <a:p>
          <a:endParaRPr lang="ru-RU"/>
        </a:p>
      </dgm:t>
    </dgm:pt>
    <dgm:pt modelId="{B2EA57BD-1D03-4E3E-A67C-A5CD6F2B5824}" type="pres">
      <dgm:prSet presAssocID="{CBF202D5-D08D-4864-815F-01F785BBDD98}" presName="hierRoot3" presStyleCnt="0"/>
      <dgm:spPr/>
    </dgm:pt>
    <dgm:pt modelId="{428D3F47-E491-43D6-B205-03E446233082}" type="pres">
      <dgm:prSet presAssocID="{CBF202D5-D08D-4864-815F-01F785BBDD98}" presName="composite3" presStyleCnt="0"/>
      <dgm:spPr/>
    </dgm:pt>
    <dgm:pt modelId="{1AB40B01-45CE-4897-B0F8-03FCFABC25BD}" type="pres">
      <dgm:prSet presAssocID="{CBF202D5-D08D-4864-815F-01F785BBDD98}" presName="background3" presStyleLbl="node3" presStyleIdx="1" presStyleCnt="4"/>
      <dgm:spPr/>
    </dgm:pt>
    <dgm:pt modelId="{2DEDBC86-3FC7-4A50-8263-FBA411C1E0F8}" type="pres">
      <dgm:prSet presAssocID="{CBF202D5-D08D-4864-815F-01F785BBDD98}" presName="text3" presStyleLbl="fgAcc3" presStyleIdx="1" presStyleCnt="4" custScaleX="163045" custScaleY="953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1B22BB-6EF5-4648-842E-BD9BCD4F5062}" type="pres">
      <dgm:prSet presAssocID="{CBF202D5-D08D-4864-815F-01F785BBDD98}" presName="hierChild4" presStyleCnt="0"/>
      <dgm:spPr/>
    </dgm:pt>
    <dgm:pt modelId="{381A7851-AD65-43B4-9F86-7ED67626CD9B}" type="pres">
      <dgm:prSet presAssocID="{B661D87C-28DF-462A-B9ED-482F9FCB85E4}" presName="Name17" presStyleLbl="parChTrans1D3" presStyleIdx="2" presStyleCnt="4"/>
      <dgm:spPr/>
      <dgm:t>
        <a:bodyPr/>
        <a:lstStyle/>
        <a:p>
          <a:endParaRPr lang="ru-RU"/>
        </a:p>
      </dgm:t>
    </dgm:pt>
    <dgm:pt modelId="{EC5D4AB2-DC4B-4F22-8675-0C4BD8E2966C}" type="pres">
      <dgm:prSet presAssocID="{6FADB17C-90BA-47A3-BD66-07B579998020}" presName="hierRoot3" presStyleCnt="0"/>
      <dgm:spPr/>
    </dgm:pt>
    <dgm:pt modelId="{E298EF0A-1D3D-4344-A37C-EBA3411F2008}" type="pres">
      <dgm:prSet presAssocID="{6FADB17C-90BA-47A3-BD66-07B579998020}" presName="composite3" presStyleCnt="0"/>
      <dgm:spPr/>
    </dgm:pt>
    <dgm:pt modelId="{3777900A-76AE-4D6B-AC6A-F57BD1D46A44}" type="pres">
      <dgm:prSet presAssocID="{6FADB17C-90BA-47A3-BD66-07B579998020}" presName="background3" presStyleLbl="node3" presStyleIdx="2" presStyleCnt="4"/>
      <dgm:spPr/>
    </dgm:pt>
    <dgm:pt modelId="{9442387E-FEEB-447A-B5AB-E1130FE518A1}" type="pres">
      <dgm:prSet presAssocID="{6FADB17C-90BA-47A3-BD66-07B579998020}" presName="text3" presStyleLbl="fgAcc3" presStyleIdx="2" presStyleCnt="4" custScaleX="163045" custScaleY="1017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6D611F4-1C1C-4431-9604-7636F11C0082}" type="pres">
      <dgm:prSet presAssocID="{6FADB17C-90BA-47A3-BD66-07B579998020}" presName="hierChild4" presStyleCnt="0"/>
      <dgm:spPr/>
    </dgm:pt>
    <dgm:pt modelId="{D3BE2C8E-8B87-49E5-87F5-ECCFCD1FC4E5}" type="pres">
      <dgm:prSet presAssocID="{ED4960BF-4CC9-424A-AFA7-8BB821C4D120}" presName="Name17" presStyleLbl="parChTrans1D3" presStyleIdx="3" presStyleCnt="4"/>
      <dgm:spPr/>
      <dgm:t>
        <a:bodyPr/>
        <a:lstStyle/>
        <a:p>
          <a:endParaRPr lang="ru-RU"/>
        </a:p>
      </dgm:t>
    </dgm:pt>
    <dgm:pt modelId="{D8498456-94FA-4A8A-BEEE-6A875AB03DCD}" type="pres">
      <dgm:prSet presAssocID="{B9504897-E43C-4BB5-AE5C-43BF51A60337}" presName="hierRoot3" presStyleCnt="0"/>
      <dgm:spPr/>
    </dgm:pt>
    <dgm:pt modelId="{C50D211C-B061-46C5-9517-67C3BF81E596}" type="pres">
      <dgm:prSet presAssocID="{B9504897-E43C-4BB5-AE5C-43BF51A60337}" presName="composite3" presStyleCnt="0"/>
      <dgm:spPr/>
    </dgm:pt>
    <dgm:pt modelId="{99D6E653-CA43-41F9-BC0A-1C04E253C62F}" type="pres">
      <dgm:prSet presAssocID="{B9504897-E43C-4BB5-AE5C-43BF51A60337}" presName="background3" presStyleLbl="node3" presStyleIdx="3" presStyleCnt="4"/>
      <dgm:spPr/>
    </dgm:pt>
    <dgm:pt modelId="{7C4966B6-415F-4F3D-8B57-E4DC5557CBE5}" type="pres">
      <dgm:prSet presAssocID="{B9504897-E43C-4BB5-AE5C-43BF51A60337}" presName="text3" presStyleLbl="fgAcc3" presStyleIdx="3" presStyleCnt="4" custScaleX="163045" custScaleY="1145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129C22-1D6C-464F-BCD1-694D4B834A61}" type="pres">
      <dgm:prSet presAssocID="{B9504897-E43C-4BB5-AE5C-43BF51A60337}" presName="hierChild4" presStyleCnt="0"/>
      <dgm:spPr/>
    </dgm:pt>
    <dgm:pt modelId="{0F7B2A1A-80D4-4ED3-B90B-43599FA34378}" type="pres">
      <dgm:prSet presAssocID="{1A5E975A-F564-4963-82BB-DB35818C21A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F2E2B09E-EEC7-4810-B361-0C2E9DDCD151}" type="pres">
      <dgm:prSet presAssocID="{7D132CA1-B052-43B3-858F-442BDB670A35}" presName="hierRoot2" presStyleCnt="0"/>
      <dgm:spPr/>
    </dgm:pt>
    <dgm:pt modelId="{163F29DF-CD4D-47FA-A3D7-727B93FD12D8}" type="pres">
      <dgm:prSet presAssocID="{7D132CA1-B052-43B3-858F-442BDB670A35}" presName="composite2" presStyleCnt="0"/>
      <dgm:spPr/>
    </dgm:pt>
    <dgm:pt modelId="{3F3EC5D8-C0D8-47B0-B4B0-039B82FF970C}" type="pres">
      <dgm:prSet presAssocID="{7D132CA1-B052-43B3-858F-442BDB670A35}" presName="background2" presStyleLbl="node2" presStyleIdx="1" presStyleCnt="2"/>
      <dgm:spPr/>
    </dgm:pt>
    <dgm:pt modelId="{B45221B9-73D7-49DC-A274-765A59304DE2}" type="pres">
      <dgm:prSet presAssocID="{7D132CA1-B052-43B3-858F-442BDB670A35}" presName="text2" presStyleLbl="fgAcc2" presStyleIdx="1" presStyleCnt="2" custScaleX="223064" custScaleY="71064" custLinFactNeighborX="26250" custLinFactNeighborY="-3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797BBE-05A6-4162-9FE2-316A8670B1F1}" type="pres">
      <dgm:prSet presAssocID="{7D132CA1-B052-43B3-858F-442BDB670A35}" presName="hierChild3" presStyleCnt="0"/>
      <dgm:spPr/>
    </dgm:pt>
  </dgm:ptLst>
  <dgm:cxnLst>
    <dgm:cxn modelId="{EE4D29FA-6FDD-4567-812B-18329566FC5A}" type="presOf" srcId="{7813FC8F-31BF-49EE-94F2-952D2A8AA3E5}" destId="{ACCA5304-BFF8-4F05-B1CA-92152F3239F9}" srcOrd="0" destOrd="0" presId="urn:microsoft.com/office/officeart/2005/8/layout/hierarchy1"/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EDD41423-35B3-4C7C-AF90-8D543025CF9B}" type="presOf" srcId="{1A5E975A-F564-4963-82BB-DB35818C21A1}" destId="{0F7B2A1A-80D4-4ED3-B90B-43599FA34378}" srcOrd="0" destOrd="0" presId="urn:microsoft.com/office/officeart/2005/8/layout/hierarchy1"/>
    <dgm:cxn modelId="{EFF724BF-78DF-495C-AE29-6B95FE5D5B77}" srcId="{3B414F73-02DB-4D01-8676-7D083DE81811}" destId="{7D132CA1-B052-43B3-858F-442BDB670A35}" srcOrd="1" destOrd="0" parTransId="{1A5E975A-F564-4963-82BB-DB35818C21A1}" sibTransId="{1C875714-E928-44F8-B5C9-AA8865A4388C}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5327CD40-8414-4AA5-8AB8-419C337F12DD}" srcId="{5EF3DEA0-64A8-41F6-AAC1-84D630EEFB16}" destId="{B9504897-E43C-4BB5-AE5C-43BF51A60337}" srcOrd="3" destOrd="0" parTransId="{ED4960BF-4CC9-424A-AFA7-8BB821C4D120}" sibTransId="{3DEFC88B-AF6D-4C7E-A10D-933B3298D682}"/>
    <dgm:cxn modelId="{DA781076-F2A5-4756-A3AE-D412EC1DAA1D}" type="presOf" srcId="{CBF202D5-D08D-4864-815F-01F785BBDD98}" destId="{2DEDBC86-3FC7-4A50-8263-FBA411C1E0F8}" srcOrd="0" destOrd="0" presId="urn:microsoft.com/office/officeart/2005/8/layout/hierarchy1"/>
    <dgm:cxn modelId="{2C524C98-0068-4193-9F85-966445AA12DF}" type="presOf" srcId="{B9504897-E43C-4BB5-AE5C-43BF51A60337}" destId="{7C4966B6-415F-4F3D-8B57-E4DC5557CBE5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F2629E06-80C9-4E5D-B0AD-92D08410EAC8}" type="presOf" srcId="{ED4960BF-4CC9-424A-AFA7-8BB821C4D120}" destId="{D3BE2C8E-8B87-49E5-87F5-ECCFCD1FC4E5}" srcOrd="0" destOrd="0" presId="urn:microsoft.com/office/officeart/2005/8/layout/hierarchy1"/>
    <dgm:cxn modelId="{4C37DBB8-E245-429A-8409-26D2898B6F70}" srcId="{5EF3DEA0-64A8-41F6-AAC1-84D630EEFB16}" destId="{22B1936B-B1E6-4BA3-9059-B00AC2E9B659}" srcOrd="0" destOrd="0" parTransId="{AB037C23-7679-4C07-8A9A-B051DB91E7C9}" sibTransId="{3F43AAA1-13CE-41CB-B133-54BF736D11F8}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131D8185-708F-4046-B176-5B556B5085DA}" type="presOf" srcId="{AB037C23-7679-4C07-8A9A-B051DB91E7C9}" destId="{DF691DB5-6845-41C0-AEF1-E16F25A0A79D}" srcOrd="0" destOrd="0" presId="urn:microsoft.com/office/officeart/2005/8/layout/hierarchy1"/>
    <dgm:cxn modelId="{76BED560-2D5A-48B1-809A-C5C351C70D9E}" type="presOf" srcId="{B661D87C-28DF-462A-B9ED-482F9FCB85E4}" destId="{381A7851-AD65-43B4-9F86-7ED67626CD9B}" srcOrd="0" destOrd="0" presId="urn:microsoft.com/office/officeart/2005/8/layout/hierarchy1"/>
    <dgm:cxn modelId="{0A83F45F-840E-4EE6-9429-525856FBCE7B}" type="presOf" srcId="{7D132CA1-B052-43B3-858F-442BDB670A35}" destId="{B45221B9-73D7-49DC-A274-765A59304DE2}" srcOrd="0" destOrd="0" presId="urn:microsoft.com/office/officeart/2005/8/layout/hierarchy1"/>
    <dgm:cxn modelId="{60DCA2D5-184F-4E53-974B-B4FE0A0C6AEF}" type="presOf" srcId="{22B1936B-B1E6-4BA3-9059-B00AC2E9B659}" destId="{6BB397F0-7472-44B7-AB36-58ACE2C6D80B}" srcOrd="0" destOrd="0" presId="urn:microsoft.com/office/officeart/2005/8/layout/hierarchy1"/>
    <dgm:cxn modelId="{B8865C0A-F91E-404F-A117-195D318BF7F9}" type="presOf" srcId="{6FADB17C-90BA-47A3-BD66-07B579998020}" destId="{9442387E-FEEB-447A-B5AB-E1130FE518A1}" srcOrd="0" destOrd="0" presId="urn:microsoft.com/office/officeart/2005/8/layout/hierarchy1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F2CB4585-2B42-45CF-99FF-B2E040E6F4E3}" srcId="{5EF3DEA0-64A8-41F6-AAC1-84D630EEFB16}" destId="{CBF202D5-D08D-4864-815F-01F785BBDD98}" srcOrd="1" destOrd="0" parTransId="{7813FC8F-31BF-49EE-94F2-952D2A8AA3E5}" sibTransId="{CD9BA2D3-950D-4406-A1B4-ECB49379EF65}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6968F13C-30DF-4F2F-B51B-DE8E7AB00DA1}" srcId="{5EF3DEA0-64A8-41F6-AAC1-84D630EEFB16}" destId="{6FADB17C-90BA-47A3-BD66-07B579998020}" srcOrd="2" destOrd="0" parTransId="{B661D87C-28DF-462A-B9ED-482F9FCB85E4}" sibTransId="{0867A397-A2A9-4AD0-9FF3-56DA2267AE39}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B016218C-8533-40E9-B162-175DB2050051}" type="presParOf" srcId="{E9410BC3-98B1-47CA-B1D2-22AB0F2E4596}" destId="{DF691DB5-6845-41C0-AEF1-E16F25A0A79D}" srcOrd="0" destOrd="0" presId="urn:microsoft.com/office/officeart/2005/8/layout/hierarchy1"/>
    <dgm:cxn modelId="{C5EE734B-AC57-44C6-B918-EB58007B7D86}" type="presParOf" srcId="{E9410BC3-98B1-47CA-B1D2-22AB0F2E4596}" destId="{5FD6F88B-7D30-4D73-A837-2ED12457A20E}" srcOrd="1" destOrd="0" presId="urn:microsoft.com/office/officeart/2005/8/layout/hierarchy1"/>
    <dgm:cxn modelId="{2113AE0A-C23F-4BD3-8B50-C5584084600D}" type="presParOf" srcId="{5FD6F88B-7D30-4D73-A837-2ED12457A20E}" destId="{16B4093E-A414-4FDE-AEFF-F0D71F07FD60}" srcOrd="0" destOrd="0" presId="urn:microsoft.com/office/officeart/2005/8/layout/hierarchy1"/>
    <dgm:cxn modelId="{2CA27D29-4567-4546-A776-F3A1D0F183FB}" type="presParOf" srcId="{16B4093E-A414-4FDE-AEFF-F0D71F07FD60}" destId="{F72F8D99-1B87-4BD4-8EA2-00C9299477F7}" srcOrd="0" destOrd="0" presId="urn:microsoft.com/office/officeart/2005/8/layout/hierarchy1"/>
    <dgm:cxn modelId="{ADD68DCC-A02D-43EA-A627-2E05EFD1C844}" type="presParOf" srcId="{16B4093E-A414-4FDE-AEFF-F0D71F07FD60}" destId="{6BB397F0-7472-44B7-AB36-58ACE2C6D80B}" srcOrd="1" destOrd="0" presId="urn:microsoft.com/office/officeart/2005/8/layout/hierarchy1"/>
    <dgm:cxn modelId="{FF2B26C8-EF1B-43DE-8E9D-7A66BFB2D542}" type="presParOf" srcId="{5FD6F88B-7D30-4D73-A837-2ED12457A20E}" destId="{8DCEF854-1EFE-46C2-83CD-16FBD2542C81}" srcOrd="1" destOrd="0" presId="urn:microsoft.com/office/officeart/2005/8/layout/hierarchy1"/>
    <dgm:cxn modelId="{B371B5FB-65DA-4EC6-998B-3D602DFD6251}" type="presParOf" srcId="{E9410BC3-98B1-47CA-B1D2-22AB0F2E4596}" destId="{ACCA5304-BFF8-4F05-B1CA-92152F3239F9}" srcOrd="2" destOrd="0" presId="urn:microsoft.com/office/officeart/2005/8/layout/hierarchy1"/>
    <dgm:cxn modelId="{782FE67E-2B4C-4917-AABF-618953EDC96A}" type="presParOf" srcId="{E9410BC3-98B1-47CA-B1D2-22AB0F2E4596}" destId="{B2EA57BD-1D03-4E3E-A67C-A5CD6F2B5824}" srcOrd="3" destOrd="0" presId="urn:microsoft.com/office/officeart/2005/8/layout/hierarchy1"/>
    <dgm:cxn modelId="{515A02F7-812B-4010-A79D-0AE9843469EF}" type="presParOf" srcId="{B2EA57BD-1D03-4E3E-A67C-A5CD6F2B5824}" destId="{428D3F47-E491-43D6-B205-03E446233082}" srcOrd="0" destOrd="0" presId="urn:microsoft.com/office/officeart/2005/8/layout/hierarchy1"/>
    <dgm:cxn modelId="{330646E8-1136-4FC4-AFE3-0D41200323D4}" type="presParOf" srcId="{428D3F47-E491-43D6-B205-03E446233082}" destId="{1AB40B01-45CE-4897-B0F8-03FCFABC25BD}" srcOrd="0" destOrd="0" presId="urn:microsoft.com/office/officeart/2005/8/layout/hierarchy1"/>
    <dgm:cxn modelId="{AC3805DE-422B-475B-8A65-6B7749C660E3}" type="presParOf" srcId="{428D3F47-E491-43D6-B205-03E446233082}" destId="{2DEDBC86-3FC7-4A50-8263-FBA411C1E0F8}" srcOrd="1" destOrd="0" presId="urn:microsoft.com/office/officeart/2005/8/layout/hierarchy1"/>
    <dgm:cxn modelId="{D7CB743A-6BA2-401E-B23E-BA0B343C8454}" type="presParOf" srcId="{B2EA57BD-1D03-4E3E-A67C-A5CD6F2B5824}" destId="{D81B22BB-6EF5-4648-842E-BD9BCD4F5062}" srcOrd="1" destOrd="0" presId="urn:microsoft.com/office/officeart/2005/8/layout/hierarchy1"/>
    <dgm:cxn modelId="{AF21467C-1DCC-4277-A9F7-9826E067CC28}" type="presParOf" srcId="{E9410BC3-98B1-47CA-B1D2-22AB0F2E4596}" destId="{381A7851-AD65-43B4-9F86-7ED67626CD9B}" srcOrd="4" destOrd="0" presId="urn:microsoft.com/office/officeart/2005/8/layout/hierarchy1"/>
    <dgm:cxn modelId="{6D753718-F8D7-4B22-B461-A35CD843B486}" type="presParOf" srcId="{E9410BC3-98B1-47CA-B1D2-22AB0F2E4596}" destId="{EC5D4AB2-DC4B-4F22-8675-0C4BD8E2966C}" srcOrd="5" destOrd="0" presId="urn:microsoft.com/office/officeart/2005/8/layout/hierarchy1"/>
    <dgm:cxn modelId="{01DE5343-2D85-4983-A963-D81A4B3295A1}" type="presParOf" srcId="{EC5D4AB2-DC4B-4F22-8675-0C4BD8E2966C}" destId="{E298EF0A-1D3D-4344-A37C-EBA3411F2008}" srcOrd="0" destOrd="0" presId="urn:microsoft.com/office/officeart/2005/8/layout/hierarchy1"/>
    <dgm:cxn modelId="{D718CAC8-4B75-416D-B6DA-2768DEA61901}" type="presParOf" srcId="{E298EF0A-1D3D-4344-A37C-EBA3411F2008}" destId="{3777900A-76AE-4D6B-AC6A-F57BD1D46A44}" srcOrd="0" destOrd="0" presId="urn:microsoft.com/office/officeart/2005/8/layout/hierarchy1"/>
    <dgm:cxn modelId="{938191BF-0F57-45F2-9E7A-337F5DA87F59}" type="presParOf" srcId="{E298EF0A-1D3D-4344-A37C-EBA3411F2008}" destId="{9442387E-FEEB-447A-B5AB-E1130FE518A1}" srcOrd="1" destOrd="0" presId="urn:microsoft.com/office/officeart/2005/8/layout/hierarchy1"/>
    <dgm:cxn modelId="{B452CC2C-4F60-42F6-9E3D-7D2B32435FB0}" type="presParOf" srcId="{EC5D4AB2-DC4B-4F22-8675-0C4BD8E2966C}" destId="{16D611F4-1C1C-4431-9604-7636F11C0082}" srcOrd="1" destOrd="0" presId="urn:microsoft.com/office/officeart/2005/8/layout/hierarchy1"/>
    <dgm:cxn modelId="{E30DCC3A-83FA-41D8-9608-3B4789E4A907}" type="presParOf" srcId="{E9410BC3-98B1-47CA-B1D2-22AB0F2E4596}" destId="{D3BE2C8E-8B87-49E5-87F5-ECCFCD1FC4E5}" srcOrd="6" destOrd="0" presId="urn:microsoft.com/office/officeart/2005/8/layout/hierarchy1"/>
    <dgm:cxn modelId="{84FFF850-7B32-4A46-83A3-14EAC5163935}" type="presParOf" srcId="{E9410BC3-98B1-47CA-B1D2-22AB0F2E4596}" destId="{D8498456-94FA-4A8A-BEEE-6A875AB03DCD}" srcOrd="7" destOrd="0" presId="urn:microsoft.com/office/officeart/2005/8/layout/hierarchy1"/>
    <dgm:cxn modelId="{DA7D9B9D-7528-4D95-927C-7B9E5A584BF9}" type="presParOf" srcId="{D8498456-94FA-4A8A-BEEE-6A875AB03DCD}" destId="{C50D211C-B061-46C5-9517-67C3BF81E596}" srcOrd="0" destOrd="0" presId="urn:microsoft.com/office/officeart/2005/8/layout/hierarchy1"/>
    <dgm:cxn modelId="{B6A4DD66-2F45-4EB9-9316-649B90CDC54B}" type="presParOf" srcId="{C50D211C-B061-46C5-9517-67C3BF81E596}" destId="{99D6E653-CA43-41F9-BC0A-1C04E253C62F}" srcOrd="0" destOrd="0" presId="urn:microsoft.com/office/officeart/2005/8/layout/hierarchy1"/>
    <dgm:cxn modelId="{5459337B-5718-421C-AD26-FF9658815B48}" type="presParOf" srcId="{C50D211C-B061-46C5-9517-67C3BF81E596}" destId="{7C4966B6-415F-4F3D-8B57-E4DC5557CBE5}" srcOrd="1" destOrd="0" presId="urn:microsoft.com/office/officeart/2005/8/layout/hierarchy1"/>
    <dgm:cxn modelId="{B674776A-03FC-4E2D-9672-AED1DF65620E}" type="presParOf" srcId="{D8498456-94FA-4A8A-BEEE-6A875AB03DCD}" destId="{B3129C22-1D6C-464F-BCD1-694D4B834A61}" srcOrd="1" destOrd="0" presId="urn:microsoft.com/office/officeart/2005/8/layout/hierarchy1"/>
    <dgm:cxn modelId="{DC58FF3B-63BD-4F91-BFDC-05CD6A5090EA}" type="presParOf" srcId="{F5C980D1-3357-4A7C-A27E-9C2DD4ADAFEB}" destId="{0F7B2A1A-80D4-4ED3-B90B-43599FA34378}" srcOrd="2" destOrd="0" presId="urn:microsoft.com/office/officeart/2005/8/layout/hierarchy1"/>
    <dgm:cxn modelId="{36250FAE-EEB0-40A7-BAB6-EB8B4D27CCA2}" type="presParOf" srcId="{F5C980D1-3357-4A7C-A27E-9C2DD4ADAFEB}" destId="{F2E2B09E-EEC7-4810-B361-0C2E9DDCD151}" srcOrd="3" destOrd="0" presId="urn:microsoft.com/office/officeart/2005/8/layout/hierarchy1"/>
    <dgm:cxn modelId="{2E9CBE0A-0C94-4C60-94A8-346F2CEF3CE9}" type="presParOf" srcId="{F2E2B09E-EEC7-4810-B361-0C2E9DDCD151}" destId="{163F29DF-CD4D-47FA-A3D7-727B93FD12D8}" srcOrd="0" destOrd="0" presId="urn:microsoft.com/office/officeart/2005/8/layout/hierarchy1"/>
    <dgm:cxn modelId="{962A0817-7B74-4702-A8DD-1FADDEBFEFA4}" type="presParOf" srcId="{163F29DF-CD4D-47FA-A3D7-727B93FD12D8}" destId="{3F3EC5D8-C0D8-47B0-B4B0-039B82FF970C}" srcOrd="0" destOrd="0" presId="urn:microsoft.com/office/officeart/2005/8/layout/hierarchy1"/>
    <dgm:cxn modelId="{45B840D1-F6D1-4419-B087-5CDE80FE90D8}" type="presParOf" srcId="{163F29DF-CD4D-47FA-A3D7-727B93FD12D8}" destId="{B45221B9-73D7-49DC-A274-765A59304DE2}" srcOrd="1" destOrd="0" presId="urn:microsoft.com/office/officeart/2005/8/layout/hierarchy1"/>
    <dgm:cxn modelId="{9548D496-B5D8-43A1-9CF2-E93A16B16BBD}" type="presParOf" srcId="{F2E2B09E-EEC7-4810-B361-0C2E9DDCD151}" destId="{6F797BBE-05A6-4162-9FE2-316A8670B1F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6727644" y="-1029571"/>
          <a:ext cx="8013629" cy="8013629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417707" y="264873"/>
          <a:ext cx="10780400" cy="54114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29533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17.1 Общие сведения о фототоварах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707" y="264873"/>
        <a:ext cx="10780400" cy="541143"/>
      </dsp:txXfrm>
    </dsp:sp>
    <dsp:sp modelId="{C7628E09-A5D0-43AC-834B-E8990AEC2BF8}">
      <dsp:nvSpPr>
        <dsp:cNvPr id="0" name=""/>
        <dsp:cNvSpPr/>
      </dsp:nvSpPr>
      <dsp:spPr>
        <a:xfrm>
          <a:off x="79492" y="203047"/>
          <a:ext cx="676429" cy="6764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6765AD-2221-4D3D-BD03-160119E5B62E}">
      <dsp:nvSpPr>
        <dsp:cNvPr id="0" name=""/>
        <dsp:cNvSpPr/>
      </dsp:nvSpPr>
      <dsp:spPr>
        <a:xfrm>
          <a:off x="907761" y="1082882"/>
          <a:ext cx="10290346" cy="54114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29533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17.2 Светочувствительные материалы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7761" y="1082882"/>
        <a:ext cx="10290346" cy="541143"/>
      </dsp:txXfrm>
    </dsp:sp>
    <dsp:sp modelId="{A70472D9-6EA7-408E-9E88-9EB8317E6699}">
      <dsp:nvSpPr>
        <dsp:cNvPr id="0" name=""/>
        <dsp:cNvSpPr/>
      </dsp:nvSpPr>
      <dsp:spPr>
        <a:xfrm>
          <a:off x="569546" y="1015239"/>
          <a:ext cx="676429" cy="6764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01F027-0BA6-44D7-84EC-FD37770996BB}">
      <dsp:nvSpPr>
        <dsp:cNvPr id="0" name=""/>
        <dsp:cNvSpPr/>
      </dsp:nvSpPr>
      <dsp:spPr>
        <a:xfrm>
          <a:off x="1176308" y="1894479"/>
          <a:ext cx="10021798" cy="54114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29533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17.3 Устройство фотоаппарата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76308" y="1894479"/>
        <a:ext cx="10021798" cy="541143"/>
      </dsp:txXfrm>
    </dsp:sp>
    <dsp:sp modelId="{1F3F5AF2-C255-4819-8F86-ED3FCBB12ECD}">
      <dsp:nvSpPr>
        <dsp:cNvPr id="0" name=""/>
        <dsp:cNvSpPr/>
      </dsp:nvSpPr>
      <dsp:spPr>
        <a:xfrm>
          <a:off x="838093" y="1826836"/>
          <a:ext cx="676429" cy="6764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1137EA-8A1D-45FD-B7BE-A11483FAC114}">
      <dsp:nvSpPr>
        <dsp:cNvPr id="0" name=""/>
        <dsp:cNvSpPr/>
      </dsp:nvSpPr>
      <dsp:spPr>
        <a:xfrm>
          <a:off x="1262053" y="2706671"/>
          <a:ext cx="9936054" cy="54114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29533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17.4. Потребительские свойства фотоаппаратов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62053" y="2706671"/>
        <a:ext cx="9936054" cy="541143"/>
      </dsp:txXfrm>
    </dsp:sp>
    <dsp:sp modelId="{A5236A40-40B9-466F-8977-69F18508B5BC}">
      <dsp:nvSpPr>
        <dsp:cNvPr id="0" name=""/>
        <dsp:cNvSpPr/>
      </dsp:nvSpPr>
      <dsp:spPr>
        <a:xfrm>
          <a:off x="923838" y="2639028"/>
          <a:ext cx="676429" cy="6764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C6194F8-2138-4FFB-9DC1-7A399A149CB7}">
      <dsp:nvSpPr>
        <dsp:cNvPr id="0" name=""/>
        <dsp:cNvSpPr/>
      </dsp:nvSpPr>
      <dsp:spPr>
        <a:xfrm>
          <a:off x="1176308" y="3518863"/>
          <a:ext cx="10021798" cy="54114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29533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17.5. Классификация и характеристика ассортимента фотоаппаратов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76308" y="3518863"/>
        <a:ext cx="10021798" cy="541143"/>
      </dsp:txXfrm>
    </dsp:sp>
    <dsp:sp modelId="{2E95419F-B18F-403C-A272-8BF1207FF5DC}">
      <dsp:nvSpPr>
        <dsp:cNvPr id="0" name=""/>
        <dsp:cNvSpPr/>
      </dsp:nvSpPr>
      <dsp:spPr>
        <a:xfrm>
          <a:off x="838093" y="3451220"/>
          <a:ext cx="676429" cy="6764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7B1DC56-F58C-4EB1-9F7E-FEC92FC2B029}">
      <dsp:nvSpPr>
        <dsp:cNvPr id="0" name=""/>
        <dsp:cNvSpPr/>
      </dsp:nvSpPr>
      <dsp:spPr>
        <a:xfrm>
          <a:off x="907761" y="4330459"/>
          <a:ext cx="10290346" cy="54114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29533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17.6. Фотопринадлежности и </a:t>
          </a:r>
          <a:r>
            <a:rPr lang="ru-RU" sz="2200" b="0" i="0" u="none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фотохимикаты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7761" y="4330459"/>
        <a:ext cx="10290346" cy="541143"/>
      </dsp:txXfrm>
    </dsp:sp>
    <dsp:sp modelId="{AC9E31FF-21F8-4198-B0A6-A6E75C95089D}">
      <dsp:nvSpPr>
        <dsp:cNvPr id="0" name=""/>
        <dsp:cNvSpPr/>
      </dsp:nvSpPr>
      <dsp:spPr>
        <a:xfrm>
          <a:off x="569546" y="4262816"/>
          <a:ext cx="676429" cy="6764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D6C0B7-8261-46BC-86A3-03220F456958}">
      <dsp:nvSpPr>
        <dsp:cNvPr id="0" name=""/>
        <dsp:cNvSpPr/>
      </dsp:nvSpPr>
      <dsp:spPr>
        <a:xfrm>
          <a:off x="417707" y="5142651"/>
          <a:ext cx="10780400" cy="54114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29533" tIns="55880" rIns="55880" bIns="55880" numCol="1" spcCol="1270" anchor="ctr" anchorCtr="0">
          <a:noAutofit/>
        </a:bodyPr>
        <a:lstStyle/>
        <a:p>
          <a:pPr marL="631825" lvl="0" indent="-631825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17.7  Контроль качества фотоаппаратов, маркировка, упаковка, транспортирование и хранение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707" y="5142651"/>
        <a:ext cx="10780400" cy="541143"/>
      </dsp:txXfrm>
    </dsp:sp>
    <dsp:sp modelId="{7E62F0A7-4FFF-4758-8380-0995D24EE254}">
      <dsp:nvSpPr>
        <dsp:cNvPr id="0" name=""/>
        <dsp:cNvSpPr/>
      </dsp:nvSpPr>
      <dsp:spPr>
        <a:xfrm>
          <a:off x="79492" y="5075008"/>
          <a:ext cx="676429" cy="6764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45ADC-B7DE-46E0-952B-343ABC148C4E}">
      <dsp:nvSpPr>
        <dsp:cNvPr id="0" name=""/>
        <dsp:cNvSpPr/>
      </dsp:nvSpPr>
      <dsp:spPr>
        <a:xfrm>
          <a:off x="5709461" y="602746"/>
          <a:ext cx="4028794" cy="4609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5950"/>
              </a:lnTo>
              <a:lnTo>
                <a:pt x="4028794" y="345950"/>
              </a:lnTo>
              <a:lnTo>
                <a:pt x="4028794" y="46095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AAE4F1-48FF-4E47-9C8A-533158B4765F}">
      <dsp:nvSpPr>
        <dsp:cNvPr id="0" name=""/>
        <dsp:cNvSpPr/>
      </dsp:nvSpPr>
      <dsp:spPr>
        <a:xfrm>
          <a:off x="5709461" y="602746"/>
          <a:ext cx="185583" cy="4609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5950"/>
              </a:lnTo>
              <a:lnTo>
                <a:pt x="185583" y="345950"/>
              </a:lnTo>
              <a:lnTo>
                <a:pt x="185583" y="46095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1779048" y="602746"/>
          <a:ext cx="3930413" cy="461035"/>
        </a:xfrm>
        <a:custGeom>
          <a:avLst/>
          <a:gdLst/>
          <a:ahLst/>
          <a:cxnLst/>
          <a:rect l="0" t="0" r="0" b="0"/>
          <a:pathLst>
            <a:path>
              <a:moveTo>
                <a:pt x="3930413" y="0"/>
              </a:moveTo>
              <a:lnTo>
                <a:pt x="3930413" y="346029"/>
              </a:lnTo>
              <a:lnTo>
                <a:pt x="0" y="346029"/>
              </a:lnTo>
              <a:lnTo>
                <a:pt x="0" y="46103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4235781" y="-73833"/>
          <a:ext cx="2947358" cy="6765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4373719" y="57207"/>
          <a:ext cx="2947358" cy="67658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назначению: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3535" y="77023"/>
        <a:ext cx="2907726" cy="636948"/>
      </dsp:txXfrm>
    </dsp:sp>
    <dsp:sp modelId="{7A6A7358-5BBC-4B56-AC5D-12937FB9BF8F}">
      <dsp:nvSpPr>
        <dsp:cNvPr id="0" name=""/>
        <dsp:cNvSpPr/>
      </dsp:nvSpPr>
      <dsp:spPr>
        <a:xfrm>
          <a:off x="-137938" y="1063781"/>
          <a:ext cx="3833972" cy="5680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0" y="1194823"/>
          <a:ext cx="3833972" cy="56800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Начального уровня</a:t>
          </a: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636" y="1211459"/>
        <a:ext cx="3800700" cy="534733"/>
      </dsp:txXfrm>
    </dsp:sp>
    <dsp:sp modelId="{9A705D47-731F-453F-9D31-58FD0C292420}">
      <dsp:nvSpPr>
        <dsp:cNvPr id="0" name=""/>
        <dsp:cNvSpPr/>
      </dsp:nvSpPr>
      <dsp:spPr>
        <a:xfrm>
          <a:off x="4111376" y="1063703"/>
          <a:ext cx="3567335" cy="5908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AB19C5-7134-4E55-A21F-B8A8C1BC088E}">
      <dsp:nvSpPr>
        <dsp:cNvPr id="0" name=""/>
        <dsp:cNvSpPr/>
      </dsp:nvSpPr>
      <dsp:spPr>
        <a:xfrm>
          <a:off x="4249315" y="1194744"/>
          <a:ext cx="3567335" cy="59085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Потребительские </a:t>
          </a: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66620" y="1212049"/>
        <a:ext cx="3532725" cy="556240"/>
      </dsp:txXfrm>
    </dsp:sp>
    <dsp:sp modelId="{74B1C68A-A952-42D1-8DA8-E09B934C952D}">
      <dsp:nvSpPr>
        <dsp:cNvPr id="0" name=""/>
        <dsp:cNvSpPr/>
      </dsp:nvSpPr>
      <dsp:spPr>
        <a:xfrm>
          <a:off x="7954588" y="1063703"/>
          <a:ext cx="3567335" cy="5908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EF0E8A-700C-4650-8278-0BF9AAD94301}">
      <dsp:nvSpPr>
        <dsp:cNvPr id="0" name=""/>
        <dsp:cNvSpPr/>
      </dsp:nvSpPr>
      <dsp:spPr>
        <a:xfrm>
          <a:off x="8092526" y="1194744"/>
          <a:ext cx="3567335" cy="59085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Профессиональные</a:t>
          </a: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09831" y="1212049"/>
        <a:ext cx="3532725" cy="556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8F0C5-7AC6-498A-A970-742013074438}">
      <dsp:nvSpPr>
        <dsp:cNvPr id="0" name=""/>
        <dsp:cNvSpPr/>
      </dsp:nvSpPr>
      <dsp:spPr>
        <a:xfrm>
          <a:off x="5755248" y="841364"/>
          <a:ext cx="4039932" cy="3950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237"/>
              </a:lnTo>
              <a:lnTo>
                <a:pt x="4039932" y="269237"/>
              </a:lnTo>
              <a:lnTo>
                <a:pt x="4039932" y="39504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D45691-ACEA-42CB-83A8-BE93466423C1}">
      <dsp:nvSpPr>
        <dsp:cNvPr id="0" name=""/>
        <dsp:cNvSpPr/>
      </dsp:nvSpPr>
      <dsp:spPr>
        <a:xfrm>
          <a:off x="5755248" y="841364"/>
          <a:ext cx="112132" cy="394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153"/>
              </a:lnTo>
              <a:lnTo>
                <a:pt x="112132" y="269153"/>
              </a:lnTo>
              <a:lnTo>
                <a:pt x="112132" y="39495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1837932" y="841364"/>
          <a:ext cx="3917316" cy="395043"/>
        </a:xfrm>
        <a:custGeom>
          <a:avLst/>
          <a:gdLst/>
          <a:ahLst/>
          <a:cxnLst/>
          <a:rect l="0" t="0" r="0" b="0"/>
          <a:pathLst>
            <a:path>
              <a:moveTo>
                <a:pt x="3917316" y="0"/>
              </a:moveTo>
              <a:lnTo>
                <a:pt x="3917316" y="269237"/>
              </a:lnTo>
              <a:lnTo>
                <a:pt x="0" y="269237"/>
              </a:lnTo>
              <a:lnTo>
                <a:pt x="0" y="39504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859679" y="84"/>
          <a:ext cx="9791138" cy="8412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1010571" y="143431"/>
          <a:ext cx="9791138" cy="84128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зависимости от назначения, состава, характера получаемого изображения, вида лабораторно-химической обработки: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35211" y="168071"/>
        <a:ext cx="9741858" cy="792000"/>
      </dsp:txXfrm>
    </dsp:sp>
    <dsp:sp modelId="{7A6A7358-5BBC-4B56-AC5D-12937FB9BF8F}">
      <dsp:nvSpPr>
        <dsp:cNvPr id="0" name=""/>
        <dsp:cNvSpPr/>
      </dsp:nvSpPr>
      <dsp:spPr>
        <a:xfrm>
          <a:off x="604306" y="1236408"/>
          <a:ext cx="2467251" cy="599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755198" y="1379755"/>
          <a:ext cx="2467251" cy="599599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Негативные </a:t>
          </a: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2760" y="1397317"/>
        <a:ext cx="2432127" cy="564475"/>
      </dsp:txXfrm>
    </dsp:sp>
    <dsp:sp modelId="{93E8327B-B1F9-49D5-9F40-5558FD8A406C}">
      <dsp:nvSpPr>
        <dsp:cNvPr id="0" name=""/>
        <dsp:cNvSpPr/>
      </dsp:nvSpPr>
      <dsp:spPr>
        <a:xfrm>
          <a:off x="4745887" y="1236324"/>
          <a:ext cx="2242987" cy="599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61BF97-8FC3-476C-8824-23884EA78D5B}">
      <dsp:nvSpPr>
        <dsp:cNvPr id="0" name=""/>
        <dsp:cNvSpPr/>
      </dsp:nvSpPr>
      <dsp:spPr>
        <a:xfrm>
          <a:off x="4896779" y="1379671"/>
          <a:ext cx="2242987" cy="599599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Позитивные</a:t>
          </a: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14341" y="1397233"/>
        <a:ext cx="2207863" cy="564475"/>
      </dsp:txXfrm>
    </dsp:sp>
    <dsp:sp modelId="{DCD90177-7D31-4AA7-A657-698AD32ABD30}">
      <dsp:nvSpPr>
        <dsp:cNvPr id="0" name=""/>
        <dsp:cNvSpPr/>
      </dsp:nvSpPr>
      <dsp:spPr>
        <a:xfrm>
          <a:off x="8673688" y="1236408"/>
          <a:ext cx="2242987" cy="599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5A0AF1-FDD6-4F25-8FA8-56C591694281}">
      <dsp:nvSpPr>
        <dsp:cNvPr id="0" name=""/>
        <dsp:cNvSpPr/>
      </dsp:nvSpPr>
      <dsp:spPr>
        <a:xfrm>
          <a:off x="8824580" y="1379755"/>
          <a:ext cx="2242987" cy="599599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Обращаемые </a:t>
          </a: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42142" y="1397317"/>
        <a:ext cx="2207863" cy="5644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B2A1A-80D4-4ED3-B90B-43599FA34378}">
      <dsp:nvSpPr>
        <dsp:cNvPr id="0" name=""/>
        <dsp:cNvSpPr/>
      </dsp:nvSpPr>
      <dsp:spPr>
        <a:xfrm>
          <a:off x="5768701" y="692039"/>
          <a:ext cx="3130377" cy="336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516"/>
              </a:lnTo>
              <a:lnTo>
                <a:pt x="3130377" y="233516"/>
              </a:lnTo>
              <a:lnTo>
                <a:pt x="3130377" y="33689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2557768" y="692039"/>
          <a:ext cx="3210933" cy="324608"/>
        </a:xfrm>
        <a:custGeom>
          <a:avLst/>
          <a:gdLst/>
          <a:ahLst/>
          <a:cxnLst/>
          <a:rect l="0" t="0" r="0" b="0"/>
          <a:pathLst>
            <a:path>
              <a:moveTo>
                <a:pt x="3210933" y="0"/>
              </a:moveTo>
              <a:lnTo>
                <a:pt x="3210933" y="221233"/>
              </a:lnTo>
              <a:lnTo>
                <a:pt x="0" y="221233"/>
              </a:lnTo>
              <a:lnTo>
                <a:pt x="0" y="32460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3706114" y="761"/>
          <a:ext cx="4125174" cy="6912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3830101" y="118549"/>
          <a:ext cx="4125174" cy="69127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УЗЛЫ ФОТОАППАРАТА: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50348" y="138796"/>
        <a:ext cx="4084680" cy="650784"/>
      </dsp:txXfrm>
    </dsp:sp>
    <dsp:sp modelId="{7A6A7358-5BBC-4B56-AC5D-12937FB9BF8F}">
      <dsp:nvSpPr>
        <dsp:cNvPr id="0" name=""/>
        <dsp:cNvSpPr/>
      </dsp:nvSpPr>
      <dsp:spPr>
        <a:xfrm>
          <a:off x="1372375" y="1016648"/>
          <a:ext cx="2370784" cy="8442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1496363" y="1134436"/>
          <a:ext cx="2370784" cy="84422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</a:t>
          </a: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21090" y="1159163"/>
        <a:ext cx="2321330" cy="794773"/>
      </dsp:txXfrm>
    </dsp:sp>
    <dsp:sp modelId="{3F3EC5D8-C0D8-47B0-B4B0-039B82FF970C}">
      <dsp:nvSpPr>
        <dsp:cNvPr id="0" name=""/>
        <dsp:cNvSpPr/>
      </dsp:nvSpPr>
      <dsp:spPr>
        <a:xfrm>
          <a:off x="7477162" y="1028931"/>
          <a:ext cx="2843832" cy="8326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5221B9-73D7-49DC-A274-765A59304DE2}">
      <dsp:nvSpPr>
        <dsp:cNvPr id="0" name=""/>
        <dsp:cNvSpPr/>
      </dsp:nvSpPr>
      <dsp:spPr>
        <a:xfrm>
          <a:off x="7601149" y="1146719"/>
          <a:ext cx="2843832" cy="83263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Дополнительные</a:t>
          </a: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25536" y="1171106"/>
        <a:ext cx="2795058" cy="7838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B2A1A-80D4-4ED3-B90B-43599FA34378}">
      <dsp:nvSpPr>
        <dsp:cNvPr id="0" name=""/>
        <dsp:cNvSpPr/>
      </dsp:nvSpPr>
      <dsp:spPr>
        <a:xfrm>
          <a:off x="5782651" y="536131"/>
          <a:ext cx="2425952" cy="260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789"/>
              </a:lnTo>
              <a:lnTo>
                <a:pt x="2425952" y="180789"/>
              </a:lnTo>
              <a:lnTo>
                <a:pt x="2425952" y="260902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3294270" y="536131"/>
          <a:ext cx="2488380" cy="251562"/>
        </a:xfrm>
        <a:custGeom>
          <a:avLst/>
          <a:gdLst/>
          <a:ahLst/>
          <a:cxnLst/>
          <a:rect l="0" t="0" r="0" b="0"/>
          <a:pathLst>
            <a:path>
              <a:moveTo>
                <a:pt x="2488380" y="0"/>
              </a:moveTo>
              <a:lnTo>
                <a:pt x="2488380" y="171449"/>
              </a:lnTo>
              <a:lnTo>
                <a:pt x="0" y="171449"/>
              </a:lnTo>
              <a:lnTo>
                <a:pt x="0" y="251562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4184205" y="410"/>
          <a:ext cx="3196891" cy="535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4280292" y="91693"/>
          <a:ext cx="3196891" cy="53572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конструкции: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95983" y="107384"/>
        <a:ext cx="3165509" cy="504339"/>
      </dsp:txXfrm>
    </dsp:sp>
    <dsp:sp modelId="{7A6A7358-5BBC-4B56-AC5D-12937FB9BF8F}">
      <dsp:nvSpPr>
        <dsp:cNvPr id="0" name=""/>
        <dsp:cNvSpPr/>
      </dsp:nvSpPr>
      <dsp:spPr>
        <a:xfrm>
          <a:off x="2375625" y="787694"/>
          <a:ext cx="1837289" cy="6542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2471712" y="878976"/>
          <a:ext cx="1837289" cy="654252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Съемные </a:t>
          </a: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90874" y="898138"/>
        <a:ext cx="1798965" cy="615928"/>
      </dsp:txXfrm>
    </dsp:sp>
    <dsp:sp modelId="{3F3EC5D8-C0D8-47B0-B4B0-039B82FF970C}">
      <dsp:nvSpPr>
        <dsp:cNvPr id="0" name=""/>
        <dsp:cNvSpPr/>
      </dsp:nvSpPr>
      <dsp:spPr>
        <a:xfrm>
          <a:off x="7106659" y="797034"/>
          <a:ext cx="2203888" cy="6452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5221B9-73D7-49DC-A274-765A59304DE2}">
      <dsp:nvSpPr>
        <dsp:cNvPr id="0" name=""/>
        <dsp:cNvSpPr/>
      </dsp:nvSpPr>
      <dsp:spPr>
        <a:xfrm>
          <a:off x="7202746" y="888316"/>
          <a:ext cx="2203888" cy="64526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Несъемные</a:t>
          </a: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21645" y="907215"/>
        <a:ext cx="2166090" cy="6074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B2A1A-80D4-4ED3-B90B-43599FA34378}">
      <dsp:nvSpPr>
        <dsp:cNvPr id="0" name=""/>
        <dsp:cNvSpPr/>
      </dsp:nvSpPr>
      <dsp:spPr>
        <a:xfrm>
          <a:off x="5786922" y="488402"/>
          <a:ext cx="2583506" cy="237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645"/>
              </a:lnTo>
              <a:lnTo>
                <a:pt x="2583506" y="164645"/>
              </a:lnTo>
              <a:lnTo>
                <a:pt x="2583506" y="237637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3072074" y="488402"/>
          <a:ext cx="2714848" cy="229201"/>
        </a:xfrm>
        <a:custGeom>
          <a:avLst/>
          <a:gdLst/>
          <a:ahLst/>
          <a:cxnLst/>
          <a:rect l="0" t="0" r="0" b="0"/>
          <a:pathLst>
            <a:path>
              <a:moveTo>
                <a:pt x="2714848" y="0"/>
              </a:moveTo>
              <a:lnTo>
                <a:pt x="2714848" y="156209"/>
              </a:lnTo>
              <a:lnTo>
                <a:pt x="0" y="156209"/>
              </a:lnTo>
              <a:lnTo>
                <a:pt x="0" y="22920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3713727" y="300"/>
          <a:ext cx="4146389" cy="488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3801273" y="83469"/>
          <a:ext cx="4146389" cy="48810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принципу действия: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5569" y="97765"/>
        <a:ext cx="4117797" cy="459509"/>
      </dsp:txXfrm>
    </dsp:sp>
    <dsp:sp modelId="{7A6A7358-5BBC-4B56-AC5D-12937FB9BF8F}">
      <dsp:nvSpPr>
        <dsp:cNvPr id="0" name=""/>
        <dsp:cNvSpPr/>
      </dsp:nvSpPr>
      <dsp:spPr>
        <a:xfrm>
          <a:off x="1861891" y="717603"/>
          <a:ext cx="2420364" cy="5960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1949437" y="800771"/>
          <a:ext cx="2420364" cy="596096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Механические </a:t>
          </a: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66896" y="818230"/>
        <a:ext cx="2385446" cy="561178"/>
      </dsp:txXfrm>
    </dsp:sp>
    <dsp:sp modelId="{3F3EC5D8-C0D8-47B0-B4B0-039B82FF970C}">
      <dsp:nvSpPr>
        <dsp:cNvPr id="0" name=""/>
        <dsp:cNvSpPr/>
      </dsp:nvSpPr>
      <dsp:spPr>
        <a:xfrm>
          <a:off x="6918778" y="726039"/>
          <a:ext cx="2903300" cy="5879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5221B9-73D7-49DC-A274-765A59304DE2}">
      <dsp:nvSpPr>
        <dsp:cNvPr id="0" name=""/>
        <dsp:cNvSpPr/>
      </dsp:nvSpPr>
      <dsp:spPr>
        <a:xfrm>
          <a:off x="7006324" y="809207"/>
          <a:ext cx="2903300" cy="58791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Электронные</a:t>
          </a: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23543" y="826426"/>
        <a:ext cx="2868862" cy="5534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B2A1A-80D4-4ED3-B90B-43599FA34378}">
      <dsp:nvSpPr>
        <dsp:cNvPr id="0" name=""/>
        <dsp:cNvSpPr/>
      </dsp:nvSpPr>
      <dsp:spPr>
        <a:xfrm>
          <a:off x="5786922" y="488402"/>
          <a:ext cx="2583506" cy="237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645"/>
              </a:lnTo>
              <a:lnTo>
                <a:pt x="2583506" y="164645"/>
              </a:lnTo>
              <a:lnTo>
                <a:pt x="2583506" y="237637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3072074" y="488402"/>
          <a:ext cx="2714848" cy="229201"/>
        </a:xfrm>
        <a:custGeom>
          <a:avLst/>
          <a:gdLst/>
          <a:ahLst/>
          <a:cxnLst/>
          <a:rect l="0" t="0" r="0" b="0"/>
          <a:pathLst>
            <a:path>
              <a:moveTo>
                <a:pt x="2714848" y="0"/>
              </a:moveTo>
              <a:lnTo>
                <a:pt x="2714848" y="156209"/>
              </a:lnTo>
              <a:lnTo>
                <a:pt x="0" y="156209"/>
              </a:lnTo>
              <a:lnTo>
                <a:pt x="0" y="22920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3713727" y="300"/>
          <a:ext cx="4146389" cy="488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3801273" y="83469"/>
          <a:ext cx="4146389" cy="48810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конструкции: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5569" y="97765"/>
        <a:ext cx="4117797" cy="459509"/>
      </dsp:txXfrm>
    </dsp:sp>
    <dsp:sp modelId="{7A6A7358-5BBC-4B56-AC5D-12937FB9BF8F}">
      <dsp:nvSpPr>
        <dsp:cNvPr id="0" name=""/>
        <dsp:cNvSpPr/>
      </dsp:nvSpPr>
      <dsp:spPr>
        <a:xfrm>
          <a:off x="1861891" y="717603"/>
          <a:ext cx="2420364" cy="5960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1949437" y="800771"/>
          <a:ext cx="2420364" cy="596096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Центральные </a:t>
          </a: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66896" y="818230"/>
        <a:ext cx="2385446" cy="561178"/>
      </dsp:txXfrm>
    </dsp:sp>
    <dsp:sp modelId="{3F3EC5D8-C0D8-47B0-B4B0-039B82FF970C}">
      <dsp:nvSpPr>
        <dsp:cNvPr id="0" name=""/>
        <dsp:cNvSpPr/>
      </dsp:nvSpPr>
      <dsp:spPr>
        <a:xfrm>
          <a:off x="6918778" y="726039"/>
          <a:ext cx="2903300" cy="5879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5221B9-73D7-49DC-A274-765A59304DE2}">
      <dsp:nvSpPr>
        <dsp:cNvPr id="0" name=""/>
        <dsp:cNvSpPr/>
      </dsp:nvSpPr>
      <dsp:spPr>
        <a:xfrm>
          <a:off x="7006324" y="809207"/>
          <a:ext cx="2903300" cy="58791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Шторные</a:t>
          </a: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23543" y="826426"/>
        <a:ext cx="2868862" cy="55347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B2A1A-80D4-4ED3-B90B-43599FA34378}">
      <dsp:nvSpPr>
        <dsp:cNvPr id="0" name=""/>
        <dsp:cNvSpPr/>
      </dsp:nvSpPr>
      <dsp:spPr>
        <a:xfrm>
          <a:off x="6321190" y="605616"/>
          <a:ext cx="3382418" cy="574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6892"/>
              </a:lnTo>
              <a:lnTo>
                <a:pt x="3382418" y="426892"/>
              </a:lnTo>
              <a:lnTo>
                <a:pt x="3382418" y="57477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BE2C8E-8B87-49E5-87F5-ECCFCD1FC4E5}">
      <dsp:nvSpPr>
        <dsp:cNvPr id="0" name=""/>
        <dsp:cNvSpPr/>
      </dsp:nvSpPr>
      <dsp:spPr>
        <a:xfrm>
          <a:off x="3360119" y="1914294"/>
          <a:ext cx="6818086" cy="464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281"/>
              </a:lnTo>
              <a:lnTo>
                <a:pt x="6818086" y="316281"/>
              </a:lnTo>
              <a:lnTo>
                <a:pt x="6818086" y="464162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1A7851-AD65-43B4-9F86-7ED67626CD9B}">
      <dsp:nvSpPr>
        <dsp:cNvPr id="0" name=""/>
        <dsp:cNvSpPr/>
      </dsp:nvSpPr>
      <dsp:spPr>
        <a:xfrm>
          <a:off x="3360119" y="1914294"/>
          <a:ext cx="3860622" cy="464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281"/>
              </a:lnTo>
              <a:lnTo>
                <a:pt x="3860622" y="316281"/>
              </a:lnTo>
              <a:lnTo>
                <a:pt x="3860622" y="464162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CA5304-BFF8-4F05-B1CA-92152F3239F9}">
      <dsp:nvSpPr>
        <dsp:cNvPr id="0" name=""/>
        <dsp:cNvSpPr/>
      </dsp:nvSpPr>
      <dsp:spPr>
        <a:xfrm>
          <a:off x="3360119" y="1914294"/>
          <a:ext cx="903158" cy="464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281"/>
              </a:lnTo>
              <a:lnTo>
                <a:pt x="903158" y="316281"/>
              </a:lnTo>
              <a:lnTo>
                <a:pt x="903158" y="464162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691DB5-6845-41C0-AEF1-E16F25A0A79D}">
      <dsp:nvSpPr>
        <dsp:cNvPr id="0" name=""/>
        <dsp:cNvSpPr/>
      </dsp:nvSpPr>
      <dsp:spPr>
        <a:xfrm>
          <a:off x="1305813" y="1914294"/>
          <a:ext cx="2054306" cy="464162"/>
        </a:xfrm>
        <a:custGeom>
          <a:avLst/>
          <a:gdLst/>
          <a:ahLst/>
          <a:cxnLst/>
          <a:rect l="0" t="0" r="0" b="0"/>
          <a:pathLst>
            <a:path>
              <a:moveTo>
                <a:pt x="2054306" y="0"/>
              </a:moveTo>
              <a:lnTo>
                <a:pt x="2054306" y="316281"/>
              </a:lnTo>
              <a:lnTo>
                <a:pt x="0" y="316281"/>
              </a:lnTo>
              <a:lnTo>
                <a:pt x="0" y="464162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3360119" y="605616"/>
          <a:ext cx="2961070" cy="578301"/>
        </a:xfrm>
        <a:custGeom>
          <a:avLst/>
          <a:gdLst/>
          <a:ahLst/>
          <a:cxnLst/>
          <a:rect l="0" t="0" r="0" b="0"/>
          <a:pathLst>
            <a:path>
              <a:moveTo>
                <a:pt x="2961070" y="0"/>
              </a:moveTo>
              <a:lnTo>
                <a:pt x="2961070" y="430419"/>
              </a:lnTo>
              <a:lnTo>
                <a:pt x="0" y="430419"/>
              </a:lnTo>
              <a:lnTo>
                <a:pt x="0" y="57830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4421748" y="-108692"/>
          <a:ext cx="3798882" cy="7143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4599118" y="59807"/>
          <a:ext cx="3798882" cy="714309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Способы фокусировки: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0039" y="80728"/>
        <a:ext cx="3757040" cy="672467"/>
      </dsp:txXfrm>
    </dsp:sp>
    <dsp:sp modelId="{7A6A7358-5BBC-4B56-AC5D-12937FB9BF8F}">
      <dsp:nvSpPr>
        <dsp:cNvPr id="0" name=""/>
        <dsp:cNvSpPr/>
      </dsp:nvSpPr>
      <dsp:spPr>
        <a:xfrm>
          <a:off x="1875866" y="1183918"/>
          <a:ext cx="2968507" cy="7303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2053235" y="1352419"/>
          <a:ext cx="2968507" cy="730376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Ручная </a:t>
          </a: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74627" y="1373811"/>
        <a:ext cx="2925723" cy="687592"/>
      </dsp:txXfrm>
    </dsp:sp>
    <dsp:sp modelId="{F72F8D99-1B87-4BD4-8EA2-00C9299477F7}">
      <dsp:nvSpPr>
        <dsp:cNvPr id="0" name=""/>
        <dsp:cNvSpPr/>
      </dsp:nvSpPr>
      <dsp:spPr>
        <a:xfrm>
          <a:off x="4450" y="2378457"/>
          <a:ext cx="2602725" cy="44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B397F0-7472-44B7-AB36-58ACE2C6D80B}">
      <dsp:nvSpPr>
        <dsp:cNvPr id="0" name=""/>
        <dsp:cNvSpPr/>
      </dsp:nvSpPr>
      <dsp:spPr>
        <a:xfrm>
          <a:off x="181820" y="2546958"/>
          <a:ext cx="2602725" cy="44422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шкале символов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831" y="2559969"/>
        <a:ext cx="2576703" cy="418206"/>
      </dsp:txXfrm>
    </dsp:sp>
    <dsp:sp modelId="{1AB40B01-45CE-4897-B0F8-03FCFABC25BD}">
      <dsp:nvSpPr>
        <dsp:cNvPr id="0" name=""/>
        <dsp:cNvSpPr/>
      </dsp:nvSpPr>
      <dsp:spPr>
        <a:xfrm>
          <a:off x="2961915" y="2378457"/>
          <a:ext cx="2602725" cy="44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EDBC86-3FC7-4A50-8263-FBA411C1E0F8}">
      <dsp:nvSpPr>
        <dsp:cNvPr id="0" name=""/>
        <dsp:cNvSpPr/>
      </dsp:nvSpPr>
      <dsp:spPr>
        <a:xfrm>
          <a:off x="3139284" y="2546958"/>
          <a:ext cx="2602725" cy="44422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шкале расстояний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52295" y="2559969"/>
        <a:ext cx="2576703" cy="418206"/>
      </dsp:txXfrm>
    </dsp:sp>
    <dsp:sp modelId="{3777900A-76AE-4D6B-AC6A-F57BD1D46A44}">
      <dsp:nvSpPr>
        <dsp:cNvPr id="0" name=""/>
        <dsp:cNvSpPr/>
      </dsp:nvSpPr>
      <dsp:spPr>
        <a:xfrm>
          <a:off x="5919379" y="2378457"/>
          <a:ext cx="2602725" cy="4741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42387E-FEEB-447A-B5AB-E1130FE518A1}">
      <dsp:nvSpPr>
        <dsp:cNvPr id="0" name=""/>
        <dsp:cNvSpPr/>
      </dsp:nvSpPr>
      <dsp:spPr>
        <a:xfrm>
          <a:off x="6096748" y="2546958"/>
          <a:ext cx="2602725" cy="47412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дальномеру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10635" y="2560845"/>
        <a:ext cx="2574951" cy="446347"/>
      </dsp:txXfrm>
    </dsp:sp>
    <dsp:sp modelId="{99D6E653-CA43-41F9-BC0A-1C04E253C62F}">
      <dsp:nvSpPr>
        <dsp:cNvPr id="0" name=""/>
        <dsp:cNvSpPr/>
      </dsp:nvSpPr>
      <dsp:spPr>
        <a:xfrm>
          <a:off x="8876843" y="2378457"/>
          <a:ext cx="2602725" cy="5338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4966B6-415F-4F3D-8B57-E4DC5557CBE5}">
      <dsp:nvSpPr>
        <dsp:cNvPr id="0" name=""/>
        <dsp:cNvSpPr/>
      </dsp:nvSpPr>
      <dsp:spPr>
        <a:xfrm>
          <a:off x="9054213" y="2546958"/>
          <a:ext cx="2602725" cy="53389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матовому стеклу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69850" y="2562595"/>
        <a:ext cx="2571451" cy="502623"/>
      </dsp:txXfrm>
    </dsp:sp>
    <dsp:sp modelId="{3F3EC5D8-C0D8-47B0-B4B0-039B82FF970C}">
      <dsp:nvSpPr>
        <dsp:cNvPr id="0" name=""/>
        <dsp:cNvSpPr/>
      </dsp:nvSpPr>
      <dsp:spPr>
        <a:xfrm>
          <a:off x="7923197" y="1180390"/>
          <a:ext cx="3560823" cy="720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5221B9-73D7-49DC-A274-765A59304DE2}">
      <dsp:nvSpPr>
        <dsp:cNvPr id="0" name=""/>
        <dsp:cNvSpPr/>
      </dsp:nvSpPr>
      <dsp:spPr>
        <a:xfrm>
          <a:off x="8100566" y="1348891"/>
          <a:ext cx="3560823" cy="72035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Автоматическая</a:t>
          </a: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21664" y="1369989"/>
        <a:ext cx="3518627" cy="67815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B2A1A-80D4-4ED3-B90B-43599FA34378}">
      <dsp:nvSpPr>
        <dsp:cNvPr id="0" name=""/>
        <dsp:cNvSpPr/>
      </dsp:nvSpPr>
      <dsp:spPr>
        <a:xfrm>
          <a:off x="5704331" y="601828"/>
          <a:ext cx="3161274" cy="488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443"/>
              </a:lnTo>
              <a:lnTo>
                <a:pt x="3161274" y="368443"/>
              </a:lnTo>
              <a:lnTo>
                <a:pt x="3161274" y="48831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2804497" y="601828"/>
          <a:ext cx="2899833" cy="480542"/>
        </a:xfrm>
        <a:custGeom>
          <a:avLst/>
          <a:gdLst/>
          <a:ahLst/>
          <a:cxnLst/>
          <a:rect l="0" t="0" r="0" b="0"/>
          <a:pathLst>
            <a:path>
              <a:moveTo>
                <a:pt x="2899833" y="0"/>
              </a:moveTo>
              <a:lnTo>
                <a:pt x="2899833" y="360670"/>
              </a:lnTo>
              <a:lnTo>
                <a:pt x="0" y="360670"/>
              </a:lnTo>
              <a:lnTo>
                <a:pt x="0" y="480542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2579529" y="-103378"/>
          <a:ext cx="6249604" cy="705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2723304" y="33207"/>
          <a:ext cx="6249604" cy="70520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способу фиксирования изображения: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3959" y="53862"/>
        <a:ext cx="6208294" cy="663897"/>
      </dsp:txXfrm>
    </dsp:sp>
    <dsp:sp modelId="{7A6A7358-5BBC-4B56-AC5D-12937FB9BF8F}">
      <dsp:nvSpPr>
        <dsp:cNvPr id="0" name=""/>
        <dsp:cNvSpPr/>
      </dsp:nvSpPr>
      <dsp:spPr>
        <a:xfrm>
          <a:off x="806400" y="1082371"/>
          <a:ext cx="3996193" cy="5920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950175" y="1218956"/>
          <a:ext cx="3996193" cy="59203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Пленочные фотоаппараты </a:t>
          </a: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7515" y="1236296"/>
        <a:ext cx="3961513" cy="557358"/>
      </dsp:txXfrm>
    </dsp:sp>
    <dsp:sp modelId="{3F3EC5D8-C0D8-47B0-B4B0-039B82FF970C}">
      <dsp:nvSpPr>
        <dsp:cNvPr id="0" name=""/>
        <dsp:cNvSpPr/>
      </dsp:nvSpPr>
      <dsp:spPr>
        <a:xfrm>
          <a:off x="6884181" y="1090144"/>
          <a:ext cx="3962848" cy="5839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5221B9-73D7-49DC-A274-765A59304DE2}">
      <dsp:nvSpPr>
        <dsp:cNvPr id="0" name=""/>
        <dsp:cNvSpPr/>
      </dsp:nvSpPr>
      <dsp:spPr>
        <a:xfrm>
          <a:off x="7027955" y="1226729"/>
          <a:ext cx="3962848" cy="583912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Цифровые фотоаппараты</a:t>
          </a:r>
          <a:endParaRPr lang="ru-RU" sz="24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45057" y="1243831"/>
        <a:ext cx="3928644" cy="54970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B2A1A-80D4-4ED3-B90B-43599FA34378}">
      <dsp:nvSpPr>
        <dsp:cNvPr id="0" name=""/>
        <dsp:cNvSpPr/>
      </dsp:nvSpPr>
      <dsp:spPr>
        <a:xfrm>
          <a:off x="3997585" y="1145491"/>
          <a:ext cx="2139076" cy="363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971"/>
              </a:lnTo>
              <a:lnTo>
                <a:pt x="2139076" y="269971"/>
              </a:lnTo>
              <a:lnTo>
                <a:pt x="2139076" y="363492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BE2C8E-8B87-49E5-87F5-ECCFCD1FC4E5}">
      <dsp:nvSpPr>
        <dsp:cNvPr id="0" name=""/>
        <dsp:cNvSpPr/>
      </dsp:nvSpPr>
      <dsp:spPr>
        <a:xfrm>
          <a:off x="2124974" y="1973112"/>
          <a:ext cx="4311828" cy="293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019"/>
              </a:lnTo>
              <a:lnTo>
                <a:pt x="4311828" y="200019"/>
              </a:lnTo>
              <a:lnTo>
                <a:pt x="4311828" y="293541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1A7851-AD65-43B4-9F86-7ED67626CD9B}">
      <dsp:nvSpPr>
        <dsp:cNvPr id="0" name=""/>
        <dsp:cNvSpPr/>
      </dsp:nvSpPr>
      <dsp:spPr>
        <a:xfrm>
          <a:off x="2124974" y="1973112"/>
          <a:ext cx="2441497" cy="293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019"/>
              </a:lnTo>
              <a:lnTo>
                <a:pt x="2441497" y="200019"/>
              </a:lnTo>
              <a:lnTo>
                <a:pt x="2441497" y="293541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CA5304-BFF8-4F05-B1CA-92152F3239F9}">
      <dsp:nvSpPr>
        <dsp:cNvPr id="0" name=""/>
        <dsp:cNvSpPr/>
      </dsp:nvSpPr>
      <dsp:spPr>
        <a:xfrm>
          <a:off x="2124974" y="1973112"/>
          <a:ext cx="571166" cy="293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019"/>
              </a:lnTo>
              <a:lnTo>
                <a:pt x="571166" y="200019"/>
              </a:lnTo>
              <a:lnTo>
                <a:pt x="571166" y="293541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691DB5-6845-41C0-AEF1-E16F25A0A79D}">
      <dsp:nvSpPr>
        <dsp:cNvPr id="0" name=""/>
        <dsp:cNvSpPr/>
      </dsp:nvSpPr>
      <dsp:spPr>
        <a:xfrm>
          <a:off x="825810" y="1973112"/>
          <a:ext cx="1299164" cy="293541"/>
        </a:xfrm>
        <a:custGeom>
          <a:avLst/>
          <a:gdLst/>
          <a:ahLst/>
          <a:cxnLst/>
          <a:rect l="0" t="0" r="0" b="0"/>
          <a:pathLst>
            <a:path>
              <a:moveTo>
                <a:pt x="1299164" y="0"/>
              </a:moveTo>
              <a:lnTo>
                <a:pt x="1299164" y="200019"/>
              </a:lnTo>
              <a:lnTo>
                <a:pt x="0" y="200019"/>
              </a:lnTo>
              <a:lnTo>
                <a:pt x="0" y="293541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2124974" y="1145491"/>
          <a:ext cx="1872611" cy="365723"/>
        </a:xfrm>
        <a:custGeom>
          <a:avLst/>
          <a:gdLst/>
          <a:ahLst/>
          <a:cxnLst/>
          <a:rect l="0" t="0" r="0" b="0"/>
          <a:pathLst>
            <a:path>
              <a:moveTo>
                <a:pt x="1872611" y="0"/>
              </a:moveTo>
              <a:lnTo>
                <a:pt x="1872611" y="272201"/>
              </a:lnTo>
              <a:lnTo>
                <a:pt x="0" y="272201"/>
              </a:lnTo>
              <a:lnTo>
                <a:pt x="0" y="36572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2164907" y="693754"/>
          <a:ext cx="3665356" cy="4517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2277077" y="800315"/>
          <a:ext cx="3665356" cy="451736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Способы фокусировки:</a:t>
          </a:r>
          <a:endParaRPr lang="ru-RU" sz="20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0308" y="813546"/>
        <a:ext cx="3638894" cy="425274"/>
      </dsp:txXfrm>
    </dsp:sp>
    <dsp:sp modelId="{7A6A7358-5BBC-4B56-AC5D-12937FB9BF8F}">
      <dsp:nvSpPr>
        <dsp:cNvPr id="0" name=""/>
        <dsp:cNvSpPr/>
      </dsp:nvSpPr>
      <dsp:spPr>
        <a:xfrm>
          <a:off x="1186317" y="1511214"/>
          <a:ext cx="1877314" cy="4618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1298487" y="1617776"/>
          <a:ext cx="1877314" cy="46189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Ручная 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12016" y="1631305"/>
        <a:ext cx="1850256" cy="434839"/>
      </dsp:txXfrm>
    </dsp:sp>
    <dsp:sp modelId="{F72F8D99-1B87-4BD4-8EA2-00C9299477F7}">
      <dsp:nvSpPr>
        <dsp:cNvPr id="0" name=""/>
        <dsp:cNvSpPr/>
      </dsp:nvSpPr>
      <dsp:spPr>
        <a:xfrm>
          <a:off x="2814" y="2266653"/>
          <a:ext cx="1645990" cy="6110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B397F0-7472-44B7-AB36-58ACE2C6D80B}">
      <dsp:nvSpPr>
        <dsp:cNvPr id="0" name=""/>
        <dsp:cNvSpPr/>
      </dsp:nvSpPr>
      <dsp:spPr>
        <a:xfrm>
          <a:off x="114984" y="2373215"/>
          <a:ext cx="1645990" cy="61102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шкале символов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2880" y="2391111"/>
        <a:ext cx="1610198" cy="575233"/>
      </dsp:txXfrm>
    </dsp:sp>
    <dsp:sp modelId="{1AB40B01-45CE-4897-B0F8-03FCFABC25BD}">
      <dsp:nvSpPr>
        <dsp:cNvPr id="0" name=""/>
        <dsp:cNvSpPr/>
      </dsp:nvSpPr>
      <dsp:spPr>
        <a:xfrm>
          <a:off x="1873145" y="2266653"/>
          <a:ext cx="1645990" cy="6110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EDBC86-3FC7-4A50-8263-FBA411C1E0F8}">
      <dsp:nvSpPr>
        <dsp:cNvPr id="0" name=""/>
        <dsp:cNvSpPr/>
      </dsp:nvSpPr>
      <dsp:spPr>
        <a:xfrm>
          <a:off x="1985315" y="2373215"/>
          <a:ext cx="1645990" cy="61102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шкале расстояний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3211" y="2391111"/>
        <a:ext cx="1610198" cy="575233"/>
      </dsp:txXfrm>
    </dsp:sp>
    <dsp:sp modelId="{3777900A-76AE-4D6B-AC6A-F57BD1D46A44}">
      <dsp:nvSpPr>
        <dsp:cNvPr id="0" name=""/>
        <dsp:cNvSpPr/>
      </dsp:nvSpPr>
      <dsp:spPr>
        <a:xfrm>
          <a:off x="3743476" y="2266653"/>
          <a:ext cx="1645990" cy="652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42387E-FEEB-447A-B5AB-E1130FE518A1}">
      <dsp:nvSpPr>
        <dsp:cNvPr id="0" name=""/>
        <dsp:cNvSpPr/>
      </dsp:nvSpPr>
      <dsp:spPr>
        <a:xfrm>
          <a:off x="3855646" y="2373215"/>
          <a:ext cx="1645990" cy="652142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дальномеру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4747" y="2392316"/>
        <a:ext cx="1607788" cy="613940"/>
      </dsp:txXfrm>
    </dsp:sp>
    <dsp:sp modelId="{99D6E653-CA43-41F9-BC0A-1C04E253C62F}">
      <dsp:nvSpPr>
        <dsp:cNvPr id="0" name=""/>
        <dsp:cNvSpPr/>
      </dsp:nvSpPr>
      <dsp:spPr>
        <a:xfrm>
          <a:off x="5613807" y="2266653"/>
          <a:ext cx="1645990" cy="7343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4966B6-415F-4F3D-8B57-E4DC5557CBE5}">
      <dsp:nvSpPr>
        <dsp:cNvPr id="0" name=""/>
        <dsp:cNvSpPr/>
      </dsp:nvSpPr>
      <dsp:spPr>
        <a:xfrm>
          <a:off x="5725977" y="2373215"/>
          <a:ext cx="1645990" cy="73436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матовому стеклу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47486" y="2394724"/>
        <a:ext cx="1602972" cy="691346"/>
      </dsp:txXfrm>
    </dsp:sp>
    <dsp:sp modelId="{3F3EC5D8-C0D8-47B0-B4B0-039B82FF970C}">
      <dsp:nvSpPr>
        <dsp:cNvPr id="0" name=""/>
        <dsp:cNvSpPr/>
      </dsp:nvSpPr>
      <dsp:spPr>
        <a:xfrm>
          <a:off x="5010711" y="1508984"/>
          <a:ext cx="2251901" cy="455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5221B9-73D7-49DC-A274-765A59304DE2}">
      <dsp:nvSpPr>
        <dsp:cNvPr id="0" name=""/>
        <dsp:cNvSpPr/>
      </dsp:nvSpPr>
      <dsp:spPr>
        <a:xfrm>
          <a:off x="5122881" y="1615545"/>
          <a:ext cx="2251901" cy="45555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Автоматическая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6224" y="1628888"/>
        <a:ext cx="2225215" cy="4288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664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142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384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972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529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905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30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646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210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934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9501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9152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1666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4360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0321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4228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408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405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4692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8305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9396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3982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7977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7296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0854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6355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8229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735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037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07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94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07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3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44.jpeg"/><Relationship Id="rId4" Type="http://schemas.openxmlformats.org/officeDocument/2006/relationships/diagramData" Target="../diagrams/data4.xml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hyperlink" Target="file:///F:\&#1069;&#1059;&#1052;&#1050;%20&#1058;&#1053;&#1058;%203%20&#1082;&#1091;&#1088;&#1089;\&#1044;&#1086;&#1087;&#1086;&#1083;&#1085;&#1080;&#1090;&#1077;&#1083;&#1100;&#1085;&#1099;&#1077;%20&#1084;&#1072;&#1090;&#1077;&#1088;&#1080;&#1072;&#1083;&#1099;\&#1042;&#1080;&#1076;&#1077;&#1086;\&#1052;&#1077;&#1093;&#1072;&#1085;&#1080;&#1095;&#1077;&#1089;&#1082;&#1080;&#1081;%20&#1080;%20&#1101;&#1083;&#1077;&#1082;&#1090;&#1088;&#1086;&#1085;&#1085;&#1099;&#1081;%20&#1079;&#1072;&#1090;&#1074;&#1086;&#1088;.mp4" TargetMode="External"/><Relationship Id="rId3" Type="http://schemas.openxmlformats.org/officeDocument/2006/relationships/image" Target="../media/image45.png"/><Relationship Id="rId7" Type="http://schemas.openxmlformats.org/officeDocument/2006/relationships/image" Target="../media/image1.png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19.xml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diagramColors" Target="../diagrams/colors5.xml"/><Relationship Id="rId5" Type="http://schemas.openxmlformats.org/officeDocument/2006/relationships/image" Target="../media/image46.png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4" Type="http://schemas.microsoft.com/office/2007/relationships/hdphoto" Target="../media/hdphoto1.wdp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1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jpeg"/><Relationship Id="rId4" Type="http://schemas.openxmlformats.org/officeDocument/2006/relationships/hyperlink" Target="../&#1044;&#1086;&#1087;&#1086;&#1083;&#1085;&#1080;&#1090;&#1077;&#1083;&#1100;&#1085;&#1099;&#1077;%20&#1084;&#1072;&#1090;&#1077;&#1088;&#1080;&#1072;&#1083;&#1099;/&#1042;&#1080;&#1076;&#1077;&#1086;/&#1062;&#1080;&#1092;&#1088;&#1086;&#1074;&#1086;&#1081;%20&#1092;&#1086;&#1090;&#1086;&#1072;&#1087;&#1087;&#1072;&#1088;&#1072;&#1090;%20&#1074;&#1080;&#1076;&#1077;&#1086;.mp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69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68.jpeg"/><Relationship Id="rId4" Type="http://schemas.openxmlformats.org/officeDocument/2006/relationships/diagramData" Target="../diagrams/data8.xml"/><Relationship Id="rId9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72.jpeg"/><Relationship Id="rId5" Type="http://schemas.openxmlformats.org/officeDocument/2006/relationships/diagramLayout" Target="../diagrams/layout9.xml"/><Relationship Id="rId10" Type="http://schemas.openxmlformats.org/officeDocument/2006/relationships/image" Target="../media/image71.jpeg"/><Relationship Id="rId4" Type="http://schemas.openxmlformats.org/officeDocument/2006/relationships/diagramData" Target="../diagrams/data9.xml"/><Relationship Id="rId9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hyperlink" Target="file:///F:\&#1069;&#1059;&#1052;&#1050;%20&#1058;&#1053;&#1058;%203%20&#1082;&#1091;&#1088;&#1089;\&#1044;&#1086;&#1087;&#1086;&#1083;&#1085;&#1080;&#1090;&#1077;&#1083;&#1100;&#1085;&#1099;&#1077;%20&#1084;&#1072;&#1090;&#1077;&#1088;&#1080;&#1072;&#1083;&#1099;\&#1042;&#1080;&#1076;&#1077;&#1086;\&#1060;&#1086;&#1090;&#1086;&#1075;&#1088;&#1072;&#1092;&#1080;&#1103;%20&#8211;%20&#1087;&#1088;&#1086;&#1089;&#1090;&#1086;.%20(&#1082;&#1072;&#1082;&#1086;&#1080;&#774;%20&#1092;&#1086;&#1090;&#1086;&#1072;&#1087;&#1087;&#1072;&#1088;&#1072;&#1090;%20&#1082;&#1091;&#1087;&#1080;&#1090;&#1100;).mp4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18" Type="http://schemas.openxmlformats.org/officeDocument/2006/relationships/image" Target="../media/image87.jpeg"/><Relationship Id="rId26" Type="http://schemas.openxmlformats.org/officeDocument/2006/relationships/image" Target="../media/image95.jpeg"/><Relationship Id="rId3" Type="http://schemas.openxmlformats.org/officeDocument/2006/relationships/image" Target="../media/image1.png"/><Relationship Id="rId21" Type="http://schemas.openxmlformats.org/officeDocument/2006/relationships/image" Target="../media/image90.jpeg"/><Relationship Id="rId34" Type="http://schemas.openxmlformats.org/officeDocument/2006/relationships/image" Target="../media/image103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17" Type="http://schemas.openxmlformats.org/officeDocument/2006/relationships/image" Target="../media/image86.jpeg"/><Relationship Id="rId25" Type="http://schemas.openxmlformats.org/officeDocument/2006/relationships/image" Target="../media/image94.jpeg"/><Relationship Id="rId33" Type="http://schemas.openxmlformats.org/officeDocument/2006/relationships/image" Target="../media/image102.jpe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85.jpeg"/><Relationship Id="rId20" Type="http://schemas.openxmlformats.org/officeDocument/2006/relationships/image" Target="../media/image89.jpeg"/><Relationship Id="rId29" Type="http://schemas.openxmlformats.org/officeDocument/2006/relationships/image" Target="../media/image9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24" Type="http://schemas.openxmlformats.org/officeDocument/2006/relationships/image" Target="../media/image93.jpeg"/><Relationship Id="rId32" Type="http://schemas.openxmlformats.org/officeDocument/2006/relationships/image" Target="../media/image101.png"/><Relationship Id="rId5" Type="http://schemas.openxmlformats.org/officeDocument/2006/relationships/image" Target="../media/image74.jpeg"/><Relationship Id="rId15" Type="http://schemas.openxmlformats.org/officeDocument/2006/relationships/image" Target="../media/image84.jpeg"/><Relationship Id="rId23" Type="http://schemas.openxmlformats.org/officeDocument/2006/relationships/image" Target="../media/image92.jpeg"/><Relationship Id="rId28" Type="http://schemas.openxmlformats.org/officeDocument/2006/relationships/image" Target="../media/image97.jpeg"/><Relationship Id="rId36" Type="http://schemas.openxmlformats.org/officeDocument/2006/relationships/image" Target="../media/image105.jpeg"/><Relationship Id="rId10" Type="http://schemas.openxmlformats.org/officeDocument/2006/relationships/image" Target="../media/image79.jpeg"/><Relationship Id="rId19" Type="http://schemas.openxmlformats.org/officeDocument/2006/relationships/image" Target="../media/image88.jpeg"/><Relationship Id="rId31" Type="http://schemas.openxmlformats.org/officeDocument/2006/relationships/image" Target="../media/image100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jpeg"/><Relationship Id="rId22" Type="http://schemas.openxmlformats.org/officeDocument/2006/relationships/image" Target="../media/image91.jpeg"/><Relationship Id="rId27" Type="http://schemas.openxmlformats.org/officeDocument/2006/relationships/image" Target="../media/image96.jpeg"/><Relationship Id="rId30" Type="http://schemas.openxmlformats.org/officeDocument/2006/relationships/image" Target="../media/image99.jpeg"/><Relationship Id="rId35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jpeg"/><Relationship Id="rId18" Type="http://schemas.openxmlformats.org/officeDocument/2006/relationships/image" Target="../media/image120.jpeg"/><Relationship Id="rId3" Type="http://schemas.openxmlformats.org/officeDocument/2006/relationships/image" Target="../media/image1.png"/><Relationship Id="rId21" Type="http://schemas.openxmlformats.org/officeDocument/2006/relationships/image" Target="../media/image123.jpe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17" Type="http://schemas.openxmlformats.org/officeDocument/2006/relationships/image" Target="../media/image119.jpe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18.jpeg"/><Relationship Id="rId20" Type="http://schemas.openxmlformats.org/officeDocument/2006/relationships/image" Target="../media/image1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jpeg"/><Relationship Id="rId15" Type="http://schemas.openxmlformats.org/officeDocument/2006/relationships/image" Target="../media/image117.jpeg"/><Relationship Id="rId10" Type="http://schemas.openxmlformats.org/officeDocument/2006/relationships/image" Target="../media/image112.jpeg"/><Relationship Id="rId19" Type="http://schemas.openxmlformats.org/officeDocument/2006/relationships/image" Target="../media/image121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Relationship Id="rId14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image" Target="../media/image133.png"/><Relationship Id="rId3" Type="http://schemas.openxmlformats.org/officeDocument/2006/relationships/image" Target="../media/image1.png"/><Relationship Id="rId7" Type="http://schemas.openxmlformats.org/officeDocument/2006/relationships/image" Target="../media/image127.jpeg"/><Relationship Id="rId12" Type="http://schemas.openxmlformats.org/officeDocument/2006/relationships/image" Target="../media/image132.jpeg"/><Relationship Id="rId17" Type="http://schemas.openxmlformats.org/officeDocument/2006/relationships/image" Target="../media/image137.jpe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jpeg"/><Relationship Id="rId11" Type="http://schemas.openxmlformats.org/officeDocument/2006/relationships/image" Target="../media/image131.jpeg"/><Relationship Id="rId5" Type="http://schemas.openxmlformats.org/officeDocument/2006/relationships/image" Target="../media/image125.jpeg"/><Relationship Id="rId15" Type="http://schemas.openxmlformats.org/officeDocument/2006/relationships/image" Target="../media/image135.jpeg"/><Relationship Id="rId10" Type="http://schemas.openxmlformats.org/officeDocument/2006/relationships/image" Target="../media/image130.pn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Relationship Id="rId14" Type="http://schemas.openxmlformats.org/officeDocument/2006/relationships/image" Target="../media/image1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file:///F:\&#1069;&#1059;&#1052;&#1050;%20&#1058;&#1053;&#1058;%203%20&#1082;&#1091;&#1088;&#1089;\&#1044;&#1086;&#1087;&#1086;&#1083;&#1085;&#1080;&#1090;&#1077;&#1083;&#1100;&#1085;&#1099;&#1077;%20&#1084;&#1072;&#1090;&#1077;&#1088;&#1080;&#1072;&#1083;&#1099;\&#1042;&#1080;&#1076;&#1077;&#1086;\&#1060;&#1080;&#1082;&#1089;&#1080;&#1082;&#1080;%20-%20&#1060;&#1086;&#1090;&#1086;&#1072;&#1087;&#1087;&#1072;&#1088;&#1072;&#1090;%20-%20&#1055;&#1086;&#1079;&#1085;&#1072;&#1074;&#1072;&#1090;&#1077;&#1083;&#1100;&#1085;&#1099;&#1077;%20&#1084;&#1091;&#1083;&#1100;&#1090;&#1080;&#1082;&#1080;%20&#1076;&#1083;&#1103;%20&#1076;&#1077;&#1090;&#1077;&#1081;,%20&#1096;&#1082;&#1086;&#1083;&#1100;&#1085;&#1080;&#1082;&#1086;&#1074;.mp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file:///F:\&#1069;&#1059;&#1052;&#1050;%20&#1058;&#1053;&#1058;%203%20&#1082;&#1091;&#1088;&#1089;\&#1044;&#1086;&#1087;&#1086;&#1083;&#1085;&#1080;&#1090;&#1077;&#1083;&#1100;&#1085;&#1099;&#1077;%20&#1084;&#1072;&#1090;&#1077;&#1088;&#1080;&#1072;&#1083;&#1099;\&#1042;&#1080;&#1076;&#1077;&#1086;\&#1042;&#1080;&#1076;&#1077;&#1086;%20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9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8.jpeg"/><Relationship Id="rId4" Type="http://schemas.openxmlformats.org/officeDocument/2006/relationships/diagramData" Target="../diagrams/data2.xml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1" y="1894113"/>
            <a:ext cx="10815145" cy="150642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3771816"/>
            <a:ext cx="11898086" cy="108383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17. Фототовары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" y="70505"/>
            <a:ext cx="1121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06675" indent="-2606675"/>
            <a:r>
              <a:rPr lang="ru-RU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ФОТОБУМАГА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позитивный светочувствительный материал на основе бумаги с нанесенным на нее светочувствительным слоем.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static-eu.insales.ru/images/products/1/3304/150875368/large_Harman_Direct_Positiv_2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1095336"/>
            <a:ext cx="5212080" cy="52120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2180" y="3572354"/>
            <a:ext cx="53606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Изучите ассортимент фотобумаги самостоятельно, используя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материал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учебника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непродовольственных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товаров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:/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В.Е.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573-575.</a:t>
            </a:r>
          </a:p>
        </p:txBody>
      </p:sp>
      <p:pic>
        <p:nvPicPr>
          <p:cNvPr id="6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7650375" y="1367215"/>
            <a:ext cx="2089013" cy="21814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90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17.3 Устройство фотоаппарата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579-582.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49454030"/>
              </p:ext>
            </p:extLst>
          </p:nvPr>
        </p:nvGraphicFramePr>
        <p:xfrm>
          <a:off x="430530" y="569535"/>
          <a:ext cx="11661390" cy="197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251460" y="2857500"/>
            <a:ext cx="1668780" cy="617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93820" y="2887980"/>
            <a:ext cx="1668780" cy="617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Затвор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11190" y="2887980"/>
            <a:ext cx="2049780" cy="617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Видоискатель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460" y="3577590"/>
            <a:ext cx="3489960" cy="617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фокусировки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93820" y="4914900"/>
            <a:ext cx="1668780" cy="617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460" y="4914900"/>
            <a:ext cx="1668780" cy="617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Матрица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72640" y="4914900"/>
            <a:ext cx="1668780" cy="617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Процессор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72640" y="2865120"/>
            <a:ext cx="1668780" cy="617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715000" y="4914900"/>
            <a:ext cx="1668780" cy="617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" y="4354830"/>
            <a:ext cx="713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цифровых фотоаппаратах дополнительно: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004810" y="2887980"/>
            <a:ext cx="3904230" cy="30899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63525" indent="-263525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Лампа-вспышка,</a:t>
            </a:r>
          </a:p>
          <a:p>
            <a:pPr marL="263525" indent="-263525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Штативное гнездо,</a:t>
            </a:r>
          </a:p>
          <a:p>
            <a:pPr marL="263525" indent="-263525" algn="just">
              <a:buFont typeface="Wingdings" panose="05000000000000000000" pitchFamily="2" charset="2"/>
              <a:buChar char="ü"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Синхроконтакт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63525" indent="-263525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Автоспуск,</a:t>
            </a:r>
          </a:p>
          <a:p>
            <a:pPr marL="263525" indent="-263525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Фотоэкспонометр,</a:t>
            </a:r>
          </a:p>
          <a:p>
            <a:pPr marL="263525" indent="-263525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Счетчик кадров,</a:t>
            </a:r>
          </a:p>
          <a:p>
            <a:pPr marL="263525" indent="-263525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Напоминающее устройство,</a:t>
            </a:r>
          </a:p>
          <a:p>
            <a:pPr marL="263525" indent="-263525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защиты от красных глаз и др.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05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2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8845" y="70505"/>
            <a:ext cx="33852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4067" y="239781"/>
            <a:ext cx="7890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служит для проецирования изображения снимаемого объекта на светочувствительный материал (фотопленку или матрицу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845" y="1329441"/>
            <a:ext cx="11983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 представляет собой систему линз, заключенных в общую оправу.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yandex.by/images/_crpd/DM6LN3l07/69131abxqx/m1DeGKUvCKibQBPXOXjh9g1rDpoeiSS7CGrphgNFftee2Y3B8sCnlShZ5yPGi5J4cshktl3lXIqco9mkGjIX_b4TiXnoLxr4gXcwyFpyqupRew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89" y="1912356"/>
            <a:ext cx="5279561" cy="44084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78090" y="1698772"/>
            <a:ext cx="4400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</a:p>
          <a:p>
            <a:pPr algn="ctr"/>
            <a:r>
              <a:rPr lang="ru-RU" sz="24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объектива:</a:t>
            </a:r>
            <a:endParaRPr lang="ru-RU" sz="2400" b="1" i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08420" y="2629125"/>
            <a:ext cx="3169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4187" y="239781"/>
            <a:ext cx="7403903" cy="61221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Фокусное расстояние (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это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расстояние по главной оптической оси от центра до главного фокуса (плоскости изображения) в мм.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910580" y="3170492"/>
            <a:ext cx="4068060" cy="3945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Фокусное расстояние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172" name="Picture 4" descr="https://u01.appmifile.com/images/2019/08/22/595a8810-cb42-4f04-91d6-89d2e4cb4a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0" y="957487"/>
            <a:ext cx="7132974" cy="44628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2070" y="5516208"/>
            <a:ext cx="7235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определяет масштаб снимаемого объекта и угол поля зрения (угол обзора): чем больше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тем крупнее масштаб и меньше угол поля зрения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4187" y="232471"/>
            <a:ext cx="7403903" cy="61221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Относительное отверстие (диафрагма)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отношение диаметра объектива к его фокусному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расстоянию.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Оно определяет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светосилу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(количество света, проходящего через объектив в момент съемки).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Регулируется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шкалы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диафрагмы.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910580" y="3681923"/>
            <a:ext cx="4068060" cy="3945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Относительное отверстие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174" name="Picture 6" descr="https://mychaos.ru/pic/uchimsja/param/diafragma-fotoappara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7" y="3589953"/>
            <a:ext cx="6943530" cy="27079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all-about.udo.photo/uploads/s/j/y/v/jyv8mviv9z8s/img/full_uploaded_by_url_wFs6zWk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" y="2029284"/>
            <a:ext cx="6954306" cy="146504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74187" y="247091"/>
            <a:ext cx="7403903" cy="61221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резкости –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измеряемый в метрах (от и до) диапазон резко изображаемого пространства. Объекты вне этого диапазона будут выглядеть нерезкими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Чем больше закрыта диафрагма и меньше фокусное расстояние, тем больше глубина резкости и наоборот. При съемке с близкого </a:t>
            </a: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расстояния </a:t>
            </a:r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макросъемка</a:t>
            </a:r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глубина резкости уменьшается.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910580" y="4205807"/>
            <a:ext cx="4068060" cy="3945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Глубина резкости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178" name="Picture 10" descr="https://slide-share.ru/slide/7467884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0" y="2196223"/>
            <a:ext cx="7132974" cy="401229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71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2" grpId="0"/>
      <p:bldP spid="9" grpId="0"/>
      <p:bldP spid="10" grpId="0" animBg="1"/>
      <p:bldP spid="11" grpId="0" animBg="1"/>
      <p:bldP spid="13" grpId="0"/>
      <p:bldP spid="14" grpId="0" animBg="1"/>
      <p:bldP spid="15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42" name="Picture 2" descr="http://photo-professional.ru/wp-content/uploads/Untitled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242" y="1851660"/>
            <a:ext cx="6913292" cy="45546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424" y="891082"/>
            <a:ext cx="51136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оправе объектива указываются:</a:t>
            </a:r>
          </a:p>
          <a:p>
            <a:pPr marL="536575" indent="-273050"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Марка объектива</a:t>
            </a:r>
          </a:p>
          <a:p>
            <a:pPr marL="536575" indent="-273050"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Фокусное расстояние</a:t>
            </a:r>
          </a:p>
          <a:p>
            <a:pPr marL="536575" indent="-273050"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Относительное отверстие (светосила или диафрагма)</a:t>
            </a:r>
          </a:p>
          <a:p>
            <a:pPr marL="536575" indent="-273050"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Кратность и вид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(оптический или цифровой)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424" y="61268"/>
            <a:ext cx="11205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объективах с неподвижным расположением линз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–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величина постоянная.</a:t>
            </a:r>
          </a:p>
          <a:p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-объективы имеют переменное фокусное расстояние.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https://periscope.com.ua/sites/default/files/fotokamerka/dsc_0459.jpg.pagespeed.ce.beCKHGJE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3568738"/>
            <a:ext cx="4279266" cy="28375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7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897" y="317599"/>
            <a:ext cx="730377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Нормальные </a:t>
            </a:r>
          </a:p>
          <a:p>
            <a:pPr marL="457200" indent="-457200">
              <a:buAutoNum type="arabicPeriod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Широкоугольные (короткофокусные)</a:t>
            </a:r>
          </a:p>
          <a:p>
            <a:pPr marL="457200" indent="-457200">
              <a:buAutoNum type="arabicPeriod"/>
            </a:pP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Узкоугольные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(длиннофокусные)</a:t>
            </a:r>
          </a:p>
          <a:p>
            <a:pPr marL="457200" indent="-457200">
              <a:buAutoNum type="arabicPeriod"/>
            </a:pP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Сверхширокоугольные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сверхкорокофокусные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AutoNum type="arabicPeriod"/>
            </a:pP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Сверхузкоугольные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сверхдлиннофокусные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AutoNum type="arabicPeriod"/>
            </a:pP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Сверхсверхширокоугольные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сверхсверхкороткофокусные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«рыбий глаз»</a:t>
            </a:r>
          </a:p>
          <a:p>
            <a:pPr marL="457200" indent="-457200">
              <a:buAutoNum type="arabicPeriod"/>
            </a:pP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Сверхсверхузкоугольные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сверхсверхдлиннофокусные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- телеобъективы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www.blenda.by/storage/app/media/blog/10ideas/new/druhy_500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1" y="3041422"/>
            <a:ext cx="6228436" cy="33384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цифровые фотоаппарат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798" y="867915"/>
            <a:ext cx="4616720" cy="55119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4713"/>
            <a:ext cx="115273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величине фокусного расстояния и угла поля зрения объективы подразделяются на:</a:t>
            </a:r>
          </a:p>
        </p:txBody>
      </p:sp>
    </p:spTree>
    <p:extLst>
      <p:ext uri="{BB962C8B-B14F-4D97-AF65-F5344CB8AC3E}">
        <p14:creationId xmlns:p14="http://schemas.microsoft.com/office/powerpoint/2010/main" val="282051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9218" name="Picture 2" descr="https://cf2.ppt-online.org/files2/slide/s/sIHJFYfPp7vkBcbA2o9aCESh1Kjid4nxGt5UuR86Z/slide-5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4" b="1305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2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2290" name="Picture 2" descr="https://avatars.mds.yandex.net/get-pdb/25978/34d6c631-a4bd-40a1-8747-a20d825917ec/s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981" y="1177289"/>
            <a:ext cx="3684069" cy="246098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00.yaplakal.com/pics/pics_original/0/2/6/30196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" y="1177289"/>
            <a:ext cx="7546417" cy="50325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34442"/>
            <a:ext cx="11670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Длиннофокусные объективы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позволяют снимать крупным планом удаленные объекты</a:t>
            </a:r>
            <a:endParaRPr lang="ru-RU" sz="2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4" name="Picture 6" descr="https://avatars.mds.yandex.net/get-pdb/1999827/39330e5d-0f92-479e-b6dd-9126e62c380f/s12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981" y="3756830"/>
            <a:ext cx="3684069" cy="24529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5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715" y="70505"/>
            <a:ext cx="11394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 «Рыбий глаз»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позволяют вместить на изображение больше информации, чем обычная оптика.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очень большим углом захвата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(более 120 °) допускает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съёмку широкого плана без необходимости удаления от объекта съёмки.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s://d.allegroimg.com/original/036918/c09d373943e6a222b31c1faa5d5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" y="1257352"/>
            <a:ext cx="3402824" cy="27432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2800" y="1257352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79080" y="1257352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https://avatars.mds.yandex.net/get-pdb/368827/e1883b84-abb7-4b63-82fc-63ecb1962b34/s12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4208650"/>
            <a:ext cx="3460085" cy="212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photowebexpo.ru/assets/images/NEWS/TECHNIC/Entapano/30315810221_735a081fba_k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4208649"/>
            <a:ext cx="2838692" cy="212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.stack.imgur.com/EuFFJ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014" y="4217522"/>
            <a:ext cx="2120146" cy="212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upload.wikimedia.org/wikipedia/commons/thumb/b/b3/Flatiron_fisheye.jpg/900px-Flatiron_fishey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582" y="4217522"/>
            <a:ext cx="2244860" cy="212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0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607129478"/>
              </p:ext>
            </p:extLst>
          </p:nvPr>
        </p:nvGraphicFramePr>
        <p:xfrm>
          <a:off x="430530" y="249495"/>
          <a:ext cx="11661390" cy="1533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https://www.ferra.ru/imgs/2018/11/25/06/2474571/4b46e5fa4d23162ba39dc23abce067dc30f96eef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717" y="2103120"/>
            <a:ext cx="5557965" cy="41719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pbzone.ru/image/data/00-0002332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4" y="2103120"/>
            <a:ext cx="4171950" cy="41719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14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6676" y="0"/>
            <a:ext cx="9905998" cy="5974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18467896"/>
              </p:ext>
            </p:extLst>
          </p:nvPr>
        </p:nvGraphicFramePr>
        <p:xfrm>
          <a:off x="249726" y="597472"/>
          <a:ext cx="11277600" cy="595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myslide.ru/documents_3/b20d3670014fb6f16b2d1609fd38d193/img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00" b="99833" l="12750" r="8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0459" r="13650"/>
          <a:stretch/>
        </p:blipFill>
        <p:spPr bwMode="auto">
          <a:xfrm>
            <a:off x="8534400" y="3142099"/>
            <a:ext cx="3657600" cy="334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tele-kadr.ru/wp-content/uploads/2018/05/rezhim-elektronnogo-zatvora-e153989385692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5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96"/>
          <a:stretch/>
        </p:blipFill>
        <p:spPr bwMode="auto">
          <a:xfrm>
            <a:off x="82771" y="3415268"/>
            <a:ext cx="351223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1330" y="70505"/>
            <a:ext cx="23777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ЗАТВОР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99032" y="302201"/>
            <a:ext cx="8885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 для пропускания света через объектив на фотоматериал в течение определенного заранее установленного промежутка времени (</a:t>
            </a: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выдержки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Выдержка выражается в секундах или долях секунды.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51221419"/>
              </p:ext>
            </p:extLst>
          </p:nvPr>
        </p:nvGraphicFramePr>
        <p:xfrm>
          <a:off x="148233" y="2034541"/>
          <a:ext cx="11661390" cy="1397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181367886"/>
              </p:ext>
            </p:extLst>
          </p:nvPr>
        </p:nvGraphicFramePr>
        <p:xfrm>
          <a:off x="319778" y="4113827"/>
          <a:ext cx="11661390" cy="1397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" name="Управляющая кнопка: фильм 1">
            <a:hlinkClick r:id="rId18" action="ppaction://program" highlightClick="1"/>
          </p:cNvPr>
          <p:cNvSpPr/>
          <p:nvPr/>
        </p:nvSpPr>
        <p:spPr>
          <a:xfrm>
            <a:off x="5472635" y="5661129"/>
            <a:ext cx="1012586" cy="677477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2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6" grpId="0">
        <p:bldAsOne/>
      </p:bldGraphic>
      <p:bldGraphic spid="7" grpId="0">
        <p:bldAsOne/>
      </p:bldGraphic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915" y="70505"/>
            <a:ext cx="49799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ВИДОИСКАТЕЛЬ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71868" y="96091"/>
            <a:ext cx="6434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служит для определения границ снимаемого кадра</a:t>
            </a:r>
          </a:p>
        </p:txBody>
      </p:sp>
      <p:pic>
        <p:nvPicPr>
          <p:cNvPr id="14338" name="Picture 2" descr="https://yanashla.com/wp-content/uploads/2019/09/viewfinder-3874592_1280-1068x8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87" y="1088713"/>
            <a:ext cx="4647047" cy="348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45616" y="1003998"/>
            <a:ext cx="3360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конструкции:</a:t>
            </a:r>
            <a:endParaRPr lang="ru-RU" sz="2400" b="1" i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54140" y="1574843"/>
            <a:ext cx="3169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1915" y="950832"/>
            <a:ext cx="8053701" cy="5416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Рамочные видоискатели просты по устройству. Размеры рамок и расстояние е между ними подобраны таким образом, что границы снимаемых объектов соответствуют изображению, спроецированному на пленку. 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227888" y="2158705"/>
            <a:ext cx="3864032" cy="3945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Прямой рамочный</a:t>
            </a:r>
            <a:endParaRPr lang="ru-RU" sz="2300" dirty="0">
              <a:solidFill>
                <a:srgbClr val="0070C0"/>
              </a:solidFill>
            </a:endParaRPr>
          </a:p>
        </p:txBody>
      </p:sp>
      <p:pic>
        <p:nvPicPr>
          <p:cNvPr id="14340" name="Picture 4" descr="https://megabook.ru/stream/mediapreview?Key=%d0%92%d0%b8%d0%b4%d0%be%d0%b8%d1%81%d0%ba%d0%b0%d1%82%d0%b5%d0%bb%d1%8c%20(%d1%80%d0%b0%d0%bc%d0%be%d1%87%d0%bd%d1%8b%d0%b9)&amp;Width=654&amp;Height=6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74" y="2343150"/>
            <a:ext cx="5809808" cy="38732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6474" y="5812618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1 — с металлической рамкой; 2 — в виде стеклянной призмы.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2647" y="950832"/>
            <a:ext cx="8053701" cy="5416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оптический канал, параллельный главному объективу камеры.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Из-за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несоосности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объективом они подвержены параллаксу, т.е. при относительно небольших расстояниях до объекта поле обзора видоискателя не совпадает с полем обзора объектива. Иногда оптические видоискатели имеют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параллаксные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метки, которые показывают зону захвата объектива на малых расстояниях.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218620" y="2631059"/>
            <a:ext cx="3873300" cy="3945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Оптический телескопический</a:t>
            </a:r>
            <a:endParaRPr lang="ru-RU" sz="2300" dirty="0">
              <a:solidFill>
                <a:srgbClr val="0070C0"/>
              </a:solidFill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6" cstate="print"/>
          <a:srcRect b="15778"/>
          <a:stretch>
            <a:fillRect/>
          </a:stretch>
        </p:blipFill>
        <p:spPr bwMode="auto">
          <a:xfrm>
            <a:off x="289647" y="3532738"/>
            <a:ext cx="3870873" cy="268361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89647" y="3101211"/>
            <a:ext cx="372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Параллакс видоискателя</a:t>
            </a:r>
          </a:p>
        </p:txBody>
      </p:sp>
      <p:pic>
        <p:nvPicPr>
          <p:cNvPr id="17" name="Picture 2" descr="D:\Мои документы\Работа бук\Лекции и раздаточные\Товароведение\Культтовары\Фототовары\фото\viewfinder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0548" y="3532737"/>
            <a:ext cx="3618663" cy="2713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73379" y="950832"/>
            <a:ext cx="8053701" cy="5416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зеркальном видоискателе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прошедший через объектив свет системой призм и/или зеркал перенаправляется в окуляр видоискателя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227888" y="3129831"/>
            <a:ext cx="3873300" cy="3945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Оптический зеркальный</a:t>
            </a:r>
            <a:endParaRPr lang="ru-RU" sz="2300" dirty="0">
              <a:solidFill>
                <a:srgbClr val="0070C0"/>
              </a:solidFill>
            </a:endParaRPr>
          </a:p>
        </p:txBody>
      </p:sp>
      <p:pic>
        <p:nvPicPr>
          <p:cNvPr id="14344" name="Picture 8" descr="https://static.tildacdn.com/tild3062-6164-4435-b064-383830386630/zerkCamer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2" b="19858"/>
          <a:stretch/>
        </p:blipFill>
        <p:spPr bwMode="auto">
          <a:xfrm>
            <a:off x="403756" y="1781611"/>
            <a:ext cx="7269870" cy="44347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2239" y="950832"/>
            <a:ext cx="8053701" cy="5416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227888" y="3592267"/>
            <a:ext cx="3873300" cy="3945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Жидкокристалический</a:t>
            </a:r>
            <a:endParaRPr lang="ru-RU" sz="2300" dirty="0">
              <a:solidFill>
                <a:srgbClr val="0070C0"/>
              </a:solidFill>
            </a:endParaRPr>
          </a:p>
        </p:txBody>
      </p:sp>
      <p:pic>
        <p:nvPicPr>
          <p:cNvPr id="14346" name="Picture 10" descr="https://bishkekcena.com/files/services/TFTVsy3f3oU2beeKfyxfXo89sJ4OxOEJIXLOj8TA.jpe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1" b="12613"/>
          <a:stretch/>
        </p:blipFill>
        <p:spPr bwMode="auto">
          <a:xfrm>
            <a:off x="614154" y="1187579"/>
            <a:ext cx="6780440" cy="505252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3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 animBg="1"/>
      <p:bldP spid="10" grpId="0" animBg="1"/>
      <p:bldP spid="2" grpId="0"/>
      <p:bldP spid="12" grpId="0" animBg="1"/>
      <p:bldP spid="13" grpId="0" animBg="1"/>
      <p:bldP spid="16" grpId="0"/>
      <p:bldP spid="18" grpId="0" animBg="1"/>
      <p:bldP spid="19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2950" y="417185"/>
            <a:ext cx="1198905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ФОКУСИРОВКИ</a:t>
            </a:r>
          </a:p>
          <a:p>
            <a:pPr algn="ctr"/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(наводки на резкость)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35940318"/>
              </p:ext>
            </p:extLst>
          </p:nvPr>
        </p:nvGraphicFramePr>
        <p:xfrm>
          <a:off x="148233" y="2594611"/>
          <a:ext cx="11661390" cy="3086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004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5353" y="70505"/>
            <a:ext cx="30814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МАТРИЦА</a:t>
            </a:r>
            <a:endParaRPr lang="ru-RU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96774" y="283339"/>
            <a:ext cx="82103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(сенсор или датчик) представляет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собой микросхему, состоящую из фотодиодов – светочувствительных элементов.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5352" y="1114336"/>
            <a:ext cx="119765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интенсивности попадающего света фотодиод формирует электрический сигнал разной величины, который впоследствии преобразуется в цифровой при помощи отдельного АЦП или встроенного в матрицу.</a:t>
            </a:r>
          </a:p>
        </p:txBody>
      </p:sp>
      <p:pic>
        <p:nvPicPr>
          <p:cNvPr id="15362" name="Picture 2" descr="http://sony.iiteco.ru/http/ftpfolder/Panasonic_GF1/article/matri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51" y="2480310"/>
            <a:ext cx="5040474" cy="378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178728" y="2367831"/>
            <a:ext cx="4013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характеристики:</a:t>
            </a:r>
            <a:endParaRPr lang="ru-RU" sz="2400" b="1" i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87253" y="2938676"/>
            <a:ext cx="3169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6751" y="2327420"/>
            <a:ext cx="7737058" cy="40861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Матрица представляет собой прямоугольную пластину,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состоящую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пикселей, которые в физическом смысле представляют собой фотоэлементы, превращающие попадающий свет в электрические заряды.</a:t>
            </a:r>
          </a:p>
          <a:p>
            <a:pPr algn="just" fontAlgn="base"/>
            <a:endParaRPr lang="ru-RU" sz="11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матрицы определяется величиной пикселей и расстоянием между ними.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будет расстояние между пикселями, представляющее собой изоляционный слой, тем меньше будет нагрев матрицы, тем выше будет соотношение сигнал/шум и чище выходная картинка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Физический размер обозначается в мм или дюймах.</a:t>
            </a:r>
          </a:p>
          <a:p>
            <a:pPr algn="just" fontAlgn="base"/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6,16 ×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4,62 или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1/2,3″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178728" y="3428024"/>
            <a:ext cx="3873300" cy="3945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Физический размер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6751" y="2314665"/>
            <a:ext cx="7737058" cy="40861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матрицы определяет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принцип, по которому работает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матрица: </a:t>
            </a:r>
          </a:p>
          <a:p>
            <a:pPr marL="342900" indent="-342900" fontAlgn="base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CMOS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(КМОП –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комплементарный металл-оксид полупроводник);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CCD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(ПЗС – прибор с зарядовой связью).</a:t>
            </a:r>
          </a:p>
          <a:p>
            <a:pPr algn="just"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сегодняшний день абсолютное большинство камер комплектуется матрицами CMOS типа, как менее шумными и более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энергосберега-ющими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178728" y="3877142"/>
            <a:ext cx="3873300" cy="3945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Тип матрицы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7061" y="2335947"/>
            <a:ext cx="7908508" cy="40861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fontAlgn="base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Разрешающая способность – это количество пикселей, из которых формируется изображение. Чем выше разрешающая способность, тем более мелкие детали могут быть переданы на фотографии.</a:t>
            </a:r>
          </a:p>
          <a:p>
            <a:pPr algn="just" fontAlgn="base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Выражается в миллионах пикселей (или мегапикселях).</a:t>
            </a:r>
          </a:p>
          <a:p>
            <a:pPr algn="just"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7061" y="2327420"/>
            <a:ext cx="7908508" cy="40861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fontAlgn="base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чувствительность (меняется в настройках камеры), тем менее освещенные элементы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сможет зарегистрировать фотоаппарат.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при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увеличении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растут шумы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эквивалентный параметр чувствительности принят параметр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 (50, 100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400, 800, 1600, 3200, 6400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…).</a:t>
            </a:r>
          </a:p>
          <a:p>
            <a:pPr algn="just" fontAlgn="base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7061" y="2314664"/>
            <a:ext cx="7908508" cy="40861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fontAlgn="base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соотношение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определяет, сколько полезного сигнала (света от снимаемого вами объекта) и шума будет содержаться в конечном изображении.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Шумы будут минимальными при минимальном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при большем физическом размере матрицы.</a:t>
            </a:r>
          </a:p>
          <a:p>
            <a:pPr algn="just"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78728" y="5875020"/>
            <a:ext cx="38733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</a:t>
            </a:r>
            <a:endParaRPr lang="ru-RU" sz="2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178728" y="4357732"/>
            <a:ext cx="3873300" cy="3945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Разрешающая способность</a:t>
            </a:r>
            <a:endParaRPr lang="ru-RU" sz="2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178728" y="4838322"/>
            <a:ext cx="3873300" cy="3945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Чувствительность </a:t>
            </a:r>
            <a:r>
              <a:rPr lang="en-US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ISO</a:t>
            </a:r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178728" y="5318912"/>
            <a:ext cx="3873300" cy="3945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сигнал/шум</a:t>
            </a:r>
            <a:endParaRPr lang="ru-RU" sz="2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79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9" grpId="0"/>
      <p:bldP spid="10" grpId="0"/>
      <p:bldP spid="11" grpId="0" animBg="1"/>
      <p:bldP spid="12" grpId="0" animBg="1"/>
      <p:bldP spid="24" grpId="0" animBg="1"/>
      <p:bldP spid="14" grpId="0" animBg="1"/>
      <p:bldP spid="25" grpId="0" animBg="1"/>
      <p:bldP spid="27" grpId="0" animBg="1"/>
      <p:bldP spid="29" grpId="0" animBg="1"/>
      <p:bldP spid="17" grpId="0"/>
      <p:bldP spid="26" grpId="0" animBg="1"/>
      <p:bldP spid="28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3982" y="70505"/>
            <a:ext cx="38185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ПРОЦЕССОР</a:t>
            </a:r>
            <a:endParaRPr lang="ru-RU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Процессор-цифрового-фотоаппарат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2"/>
          <a:stretch/>
        </p:blipFill>
        <p:spPr bwMode="auto">
          <a:xfrm>
            <a:off x="285750" y="2065833"/>
            <a:ext cx="5143500" cy="416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42528" y="283339"/>
            <a:ext cx="74646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управляет всеми узлами и функциями фотоаппарата –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напрямую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взаимодействует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матрицей,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управляет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работой затвора, объективом, предустановленными режимами съемки, работой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вспышки, памятью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т.д.</a:t>
            </a:r>
          </a:p>
        </p:txBody>
      </p:sp>
      <p:pic>
        <p:nvPicPr>
          <p:cNvPr id="19460" name="Picture 4" descr="https://cdn.photographylife.com/wp-content/uploads/2017/08/Nikon-EXPEED-Process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922" y="2065833"/>
            <a:ext cx="6248213" cy="416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70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7702" y="1270655"/>
            <a:ext cx="29081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ПАМЯТЬ:</a:t>
            </a:r>
            <a:endParaRPr lang="ru-RU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https://hetmanrecovery.com/wp-content/themes/soft/images/photocamera/memory-ca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115" y="1131570"/>
            <a:ext cx="7441385" cy="49609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7702" y="2189966"/>
            <a:ext cx="4529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Съемная (карта памяти)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7170" y="3544629"/>
            <a:ext cx="32615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ПИТАНИЕ:</a:t>
            </a:r>
            <a:endParaRPr lang="ru-RU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7170" y="4530406"/>
            <a:ext cx="44237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Всторенные аккумуляторы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Сменные элементы питания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http://brizz.ru/upload/medialibrary/58c/58c1c4aad98c35051db41f8d9b8556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115" y="1131570"/>
            <a:ext cx="6859006" cy="51375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81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55380" y="0"/>
            <a:ext cx="57595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узлы:</a:t>
            </a:r>
            <a:endParaRPr lang="ru-RU" sz="4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061" y="763866"/>
            <a:ext cx="3169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84701" y="946865"/>
            <a:ext cx="7908508" cy="53853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fontAlgn="base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Служит для кратковременного освещения объекта в момент съемки.</a:t>
            </a:r>
          </a:p>
          <a:p>
            <a:pPr algn="just"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061" y="1313979"/>
            <a:ext cx="3873300" cy="3945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Встроенная лампа-вспышка</a:t>
            </a:r>
            <a:endParaRPr lang="ru-RU" sz="2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https://i2.wp.com/itc.ua/wp-content/uploads/2016/05/canon80D-13.jpg?w=1500&amp;quality=100&amp;strip=all&amp;ss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426" y="1817078"/>
            <a:ext cx="7081057" cy="44138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084701" y="946864"/>
            <a:ext cx="7908508" cy="53853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fontAlgn="base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Служит для одновременного срабатывания затвора и лампы-вспышки во время съемки.</a:t>
            </a:r>
          </a:p>
          <a:p>
            <a:pPr algn="just"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061" y="1770069"/>
            <a:ext cx="3873300" cy="3945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Синхроконтакт</a:t>
            </a:r>
            <a:endParaRPr lang="ru-RU" sz="2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4" descr="https://ae01.alicdn.com/kf/HTB1d0ShKFXXXXcxXFXXq6xXFXXXU/viltrox-fc-210n-i-ttl-besprovodnaya-vspyshka-triggera-priemoperedatchik-dlya-nikon-d800e-d800-d700-d7000-d5200-d5100-d3200-dslr-1-8000-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545" y="1770069"/>
            <a:ext cx="6679565" cy="44552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 rot="20680170">
            <a:off x="9075420" y="2686050"/>
            <a:ext cx="1874520" cy="30975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084701" y="963921"/>
            <a:ext cx="7908508" cy="53853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fontAlgn="base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задержку срабатывания затвора (на 8-12 секунд) для осуществления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самосъемки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7061" y="2226159"/>
            <a:ext cx="3873300" cy="3945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Автоспуск (таймер)</a:t>
            </a:r>
            <a:endParaRPr lang="ru-RU" sz="2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4" name="Picture 6" descr="https://upload.wikimedia.org/wikipedia/commons/thumb/4/43/2015-09-05T16-09-10-0000001.jpg/1200px-2015-09-05T16-09-10-000000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r="27640"/>
          <a:stretch/>
        </p:blipFill>
        <p:spPr bwMode="auto">
          <a:xfrm>
            <a:off x="4268819" y="1993669"/>
            <a:ext cx="3515011" cy="406067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5074920" y="3223260"/>
            <a:ext cx="685800" cy="1771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6" name="Picture 8" descr="https://i.ytimg.com/vi/o5Nya6rIgNM/maxresdefaul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7" r="30495"/>
          <a:stretch/>
        </p:blipFill>
        <p:spPr bwMode="auto">
          <a:xfrm>
            <a:off x="7950940" y="1993669"/>
            <a:ext cx="3877947" cy="406067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081427" y="946863"/>
            <a:ext cx="7908508" cy="53853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6598" y="2682249"/>
            <a:ext cx="3873300" cy="3945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Штативное гнездо</a:t>
            </a:r>
            <a:endParaRPr lang="ru-RU" sz="2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8" name="Picture 10" descr="http://www.jjc.cc/cn/Images/product/FC31475720635766/145154787812068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0" b="9700"/>
          <a:stretch/>
        </p:blipFill>
        <p:spPr bwMode="auto">
          <a:xfrm>
            <a:off x="4532684" y="1216520"/>
            <a:ext cx="7005993" cy="488015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/>
          <p:cNvSpPr/>
          <p:nvPr/>
        </p:nvSpPr>
        <p:spPr>
          <a:xfrm>
            <a:off x="6595834" y="4455431"/>
            <a:ext cx="1439846" cy="1520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091890" y="946863"/>
            <a:ext cx="7908508" cy="53853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Встроенный фотоэкспонометр регистрирует величину светового потока светочувствительным элементом и определяет определить экспозицию (величину выдержки и диафрагмы) по заданной чувствительности пленки с учетом яркости объекта съемки или его освещенности.</a:t>
            </a:r>
          </a:p>
          <a:p>
            <a:pPr algn="just"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3324" y="3138339"/>
            <a:ext cx="3873300" cy="3945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Фотоэкспонометр</a:t>
            </a:r>
            <a:endParaRPr lang="ru-RU" sz="2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20" name="Picture 12" descr="https://w-dog.ru/wallpapers/0/1/545822329696436/zenit-em-zenit-fotoapparat-kamera-obektiv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1" t="4476" r="18229" b="2421"/>
          <a:stretch/>
        </p:blipFill>
        <p:spPr bwMode="auto">
          <a:xfrm>
            <a:off x="6153095" y="2512443"/>
            <a:ext cx="3796833" cy="360458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Овал 25"/>
          <p:cNvSpPr/>
          <p:nvPr/>
        </p:nvSpPr>
        <p:spPr>
          <a:xfrm>
            <a:off x="6868827" y="3133943"/>
            <a:ext cx="1991055" cy="12019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088296" y="963919"/>
            <a:ext cx="7908508" cy="53853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07061" y="3602108"/>
            <a:ext cx="3873300" cy="7338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Гнездо для крепления лампы-вспышки</a:t>
            </a:r>
            <a:endParaRPr lang="ru-RU" sz="2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22" name="Picture 14" descr="https://mcgrp.ru/images/1293473/206619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16" y="1097430"/>
            <a:ext cx="6856685" cy="514921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Овал 29"/>
          <p:cNvSpPr/>
          <p:nvPr/>
        </p:nvSpPr>
        <p:spPr>
          <a:xfrm>
            <a:off x="7451920" y="1505365"/>
            <a:ext cx="1991055" cy="12019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097257" y="946859"/>
            <a:ext cx="7908508" cy="53853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7061" y="4405118"/>
            <a:ext cx="3873300" cy="7338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Гнездо для крепления спускового тросика</a:t>
            </a:r>
            <a:endParaRPr lang="ru-RU" sz="2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2" descr="https://foto.space/images/detailed/6/JJC_TCR-70BK_17_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659" y="1150258"/>
            <a:ext cx="6047743" cy="494641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28395" y="5208128"/>
            <a:ext cx="1836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 animBg="1"/>
      <p:bldP spid="10" grpId="0" animBg="1"/>
      <p:bldP spid="11" grpId="0" animBg="1"/>
      <p:bldP spid="2" grpId="0" animBg="1"/>
      <p:bldP spid="14" grpId="0" animBg="1"/>
      <p:bldP spid="15" grpId="0" animBg="1"/>
      <p:bldP spid="12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0484" name="Picture 4" descr="https://www.nextopia.com/wp-content/uploads/2016/10/shutterstock_140804674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77" y="308611"/>
            <a:ext cx="9032335" cy="588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3486" y="5013305"/>
            <a:ext cx="11307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Работа цифрового фотоаппарата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098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99548" y="763866"/>
            <a:ext cx="10352924" cy="1004596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17.4. Потребительские свойства фотоаппаратов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69" y="1779781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0250" y="5110269"/>
            <a:ext cx="9972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данный вопрос самостоятельно, используя материал учебника: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566-570.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183694" y="4606659"/>
            <a:ext cx="1631707" cy="17039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4814" y="655519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17.5. Классификация и характеристика ассортимента фотоаппаратов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стр. 578-579, 582-585. 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30" y="234937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89070" y="1554243"/>
            <a:ext cx="78205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и характеристику ассортимента светочувствительных материалов, фотохимикатов и фотопринадлежностей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Характеризовать основные и дополнительные узлы фотоаппарата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потребительские свойства фотоаппаратов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и характеристику ассортимента фотоаппаратов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принцип контроля качества, требования к маркировке, упаковке, хранению фототоваров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12086370"/>
              </p:ext>
            </p:extLst>
          </p:nvPr>
        </p:nvGraphicFramePr>
        <p:xfrm>
          <a:off x="148233" y="417185"/>
          <a:ext cx="11661390" cy="181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42900" y="2377440"/>
            <a:ext cx="544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СЧМ используется фотопленка, которая также служит для хранения отснятых кадров.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68943" y="2377440"/>
            <a:ext cx="544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СЧМ выполняет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фотоматрица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http://sergeykorol.ru/blog/wp-content/uploads/2018/06/39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008217"/>
            <a:ext cx="2606040" cy="195453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1.bp.blogspot.com/-j3oo7Ztr_tg/Wy0V_mC0qEI/AAAAAAAAZ0I/TjlfKeHFhLANbfvCmdmmEiokl_l80YFnwCLcBGAs/w1200-h630-p-k-no-nu/Kodak%2BKE3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0" y="4008217"/>
            <a:ext cx="3722914" cy="195453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www.nexthardware.com/photo/wp-content/uploads/2010/01/3janem9n234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234" y="2977604"/>
            <a:ext cx="3246276" cy="324627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2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3943" y="236724"/>
            <a:ext cx="11155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пленочных фотоаппаратов:</a:t>
            </a:r>
            <a:endParaRPr lang="ru-RU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061" y="763866"/>
            <a:ext cx="3169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97257" y="1163976"/>
            <a:ext cx="7800829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6200" algn="just" fontAlgn="base"/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775" indent="-282575" algn="just" fontAlgn="base">
              <a:buAutoNum type="arabicPeriod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Миниатюрные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формат кадра 13х17мм, ширина пленки 16мм;</a:t>
            </a:r>
          </a:p>
          <a:p>
            <a:pPr marL="358775" indent="-282575" algn="just" fontAlgn="base">
              <a:buAutoNum type="arabicPeriod"/>
            </a:pPr>
            <a:r>
              <a:rPr lang="ru-RU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Полуформатные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формат кадра 18х24мм, ширина пленки 35мм;</a:t>
            </a:r>
          </a:p>
          <a:p>
            <a:pPr marL="358775" indent="-282575" algn="just" fontAlgn="base">
              <a:buAutoNum type="arabicPeriod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Малоформатные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формат кадра 24х36мм, ширина пленки 35мм;</a:t>
            </a:r>
          </a:p>
          <a:p>
            <a:pPr marL="358775" indent="-282575" algn="just" fontAlgn="base">
              <a:buAutoNum type="arabicPeriod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Среднеформатные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формат кадра 6х4,5мм. 6х6мм, 6х9мм, ширина пленки 61,5мм;</a:t>
            </a:r>
          </a:p>
          <a:p>
            <a:pPr marL="358775" indent="-282575" algn="just" fontAlgn="base">
              <a:buAutoNum type="arabicPeriod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Крупноформатные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формат кадра 13х18см, 18х24см, 30х40см, используются фотопластинки и листовые фотопленки.</a:t>
            </a:r>
          </a:p>
          <a:p>
            <a:pPr algn="just"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061" y="1163976"/>
            <a:ext cx="3724710" cy="7338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формату кадра и виду применяемого СЧМ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97257" y="1163976"/>
            <a:ext cx="7800829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6200" algn="just" fontAlgn="base"/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9100" indent="-342900" algn="just" fontAlgn="base">
              <a:buFont typeface="Wingdings" panose="05000000000000000000" pitchFamily="2" charset="2"/>
              <a:buChar char="v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механическим или электронным затвором</a:t>
            </a:r>
          </a:p>
          <a:p>
            <a:pPr marL="76200" algn="just" fontAlgn="base"/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9100" indent="-342900" algn="just" fontAlgn="base">
              <a:buFont typeface="Wingdings" panose="05000000000000000000" pitchFamily="2" charset="2"/>
              <a:buChar char="v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центральным или шторным затвором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061" y="2013062"/>
            <a:ext cx="3724710" cy="3817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затвора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46371" y="3211286"/>
            <a:ext cx="3080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Смотри вопрос 17.3.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97257" y="1163976"/>
            <a:ext cx="7800829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6200" algn="just" fontAlgn="base"/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9100" indent="-342900" algn="just" fontAlgn="base">
              <a:buFont typeface="Wingdings" panose="05000000000000000000" pitchFamily="2" charset="2"/>
              <a:buChar char="v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прямым рамочным видоискателем</a:t>
            </a:r>
          </a:p>
          <a:p>
            <a:pPr marL="76200" algn="just" fontAlgn="base"/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9100" indent="-342900" algn="just" fontAlgn="base">
              <a:buFont typeface="Wingdings" panose="05000000000000000000" pitchFamily="2" charset="2"/>
              <a:buChar char="v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оптическим видоискателем (телескопическим или зеркальным)</a:t>
            </a:r>
          </a:p>
          <a:p>
            <a:pPr marL="76200" algn="just" fontAlgn="base"/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9100" indent="-342900" algn="just" fontAlgn="base">
              <a:buFont typeface="Wingdings" panose="05000000000000000000" pitchFamily="2" charset="2"/>
              <a:buChar char="v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жидкокристаллическим видоискателем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061" y="2510111"/>
            <a:ext cx="3724710" cy="3817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видоискателя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2190" y="4286250"/>
            <a:ext cx="3334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Смотри вопрос 17.3.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97257" y="1163976"/>
            <a:ext cx="7800829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7061" y="3007159"/>
            <a:ext cx="3724710" cy="6657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зависимости от механизма наводки на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резкость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336384170"/>
              </p:ext>
            </p:extLst>
          </p:nvPr>
        </p:nvGraphicFramePr>
        <p:xfrm>
          <a:off x="4310279" y="1364031"/>
          <a:ext cx="7374783" cy="3873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4097257" y="1161256"/>
            <a:ext cx="7800829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93675" lvl="0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Лампа-вспышка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536575" lvl="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Штативное гнездо,</a:t>
            </a:r>
          </a:p>
          <a:p>
            <a:pPr marL="536575" lvl="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Гнездо для крепления лампы-вспышки,</a:t>
            </a:r>
          </a:p>
          <a:p>
            <a:pPr marL="536575" lvl="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Гнездо для крепления спускового тросика,</a:t>
            </a:r>
          </a:p>
          <a:p>
            <a:pPr marL="536575" lvl="0" indent="-342900">
              <a:buFont typeface="Wingdings" panose="05000000000000000000" pitchFamily="2" charset="2"/>
              <a:buChar char="ü"/>
            </a:pP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Синхроконтакт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536575" lvl="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Автоспуск,</a:t>
            </a:r>
          </a:p>
          <a:p>
            <a:pPr marL="536575" lvl="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Фотоэкспонометр,</a:t>
            </a:r>
          </a:p>
          <a:p>
            <a:pPr marL="536575" lvl="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Счетчик кадров,</a:t>
            </a:r>
          </a:p>
          <a:p>
            <a:pPr marL="536575" lvl="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Напоминающее устройство,</a:t>
            </a:r>
          </a:p>
          <a:p>
            <a:pPr marL="536575" lvl="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защиты от красных глаз и др.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7061" y="3788202"/>
            <a:ext cx="3724710" cy="6657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наличию дополнительных устройств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97255" y="1161256"/>
            <a:ext cx="7800829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422525" indent="-2422525" algn="just">
              <a:tabLst>
                <a:tab pos="263525" algn="l"/>
              </a:tabLst>
            </a:pP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22525" indent="-2422525" algn="just">
              <a:tabLst>
                <a:tab pos="263525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неавтоматические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фотограф устанавливает значение выдержки и диафрагмы самостоятельно, используя свой опыт, или с помощью фотоэкспонометра;</a:t>
            </a:r>
          </a:p>
          <a:p>
            <a:pPr marL="2606675" indent="-2606675"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полуавтоматические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 конструкции имеют взаимосвязанную систему: экспонометр - диафрагма объектива - затвор. При съемке фотоэкспонометр направляется на объект, а в видоискателе стрелка гальванометра совмещается с определенным индексом путем вращения шкалы выдержек и диафрагмы;</a:t>
            </a:r>
          </a:p>
          <a:p>
            <a:pPr marL="2422525" indent="-2422525"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автоматические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имеют встроенный экспонометр, который самостоятельно регулирует работу затвора и диафрагмы объектива в зависимости от условий освещенности, при этом режимы съемки устанавливаются автоматически.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7061" y="4569245"/>
            <a:ext cx="3724710" cy="4256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степени автоматизации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097255" y="1161256"/>
            <a:ext cx="7800829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422525" indent="-2422525" algn="just">
              <a:tabLst>
                <a:tab pos="263525" algn="l"/>
              </a:tabLst>
            </a:pP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indent="-263525" algn="just">
              <a:buAutoNum type="arabicPeriod"/>
              <a:tabLst>
                <a:tab pos="263525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Фотоаппараты общего назначения:</a:t>
            </a:r>
          </a:p>
          <a:p>
            <a:pPr marL="720725" indent="-342900" algn="just">
              <a:buFont typeface="Wingdings" panose="05000000000000000000" pitchFamily="2" charset="2"/>
              <a:buChar char="q"/>
              <a:tabLst>
                <a:tab pos="263525" algn="l"/>
              </a:tabLs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начинающих</a:t>
            </a:r>
          </a:p>
          <a:p>
            <a:pPr marL="720725" indent="-342900" algn="just">
              <a:buFont typeface="Wingdings" panose="05000000000000000000" pitchFamily="2" charset="2"/>
              <a:buChar char="q"/>
              <a:tabLst>
                <a:tab pos="263525" algn="l"/>
              </a:tabLs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подготовленных фотолюбителей</a:t>
            </a:r>
          </a:p>
          <a:p>
            <a:pPr marL="720725" indent="-342900" algn="just">
              <a:buFont typeface="Wingdings" panose="05000000000000000000" pitchFamily="2" charset="2"/>
              <a:buChar char="q"/>
              <a:tabLst>
                <a:tab pos="263525" algn="l"/>
              </a:tabLs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опытных фотолюбителей и профессионалов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Фотоаппараты специального назначения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фотоохоты, подводной, ночной, репродукционной съемки, панорамные и т.п.)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7061" y="5110162"/>
            <a:ext cx="3724710" cy="6848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назначению и уровню потребительских удобств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yt3.ggpht.com/a/AGF-l7-k7Xx6PJ6kRt1n75Xpa7j7QkiJEPeHmZDOhQ=s900-c-k-c0xffffffff-no-rj-m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277" y="3433749"/>
            <a:ext cx="2655151" cy="265515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kamagfa.webasyst.cloud/wa-data/public/photos/04/00/4/4.970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r="23039"/>
          <a:stretch/>
        </p:blipFill>
        <p:spPr bwMode="auto">
          <a:xfrm>
            <a:off x="6965430" y="3441593"/>
            <a:ext cx="2674621" cy="26473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nv-group.ru/images/generate/600-photo241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r="6604"/>
          <a:stretch/>
        </p:blipFill>
        <p:spPr bwMode="auto">
          <a:xfrm>
            <a:off x="9495481" y="3441593"/>
            <a:ext cx="2286000" cy="26486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62891" y="5910262"/>
            <a:ext cx="356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маркам и моделям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09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  <p:bldP spid="7" grpId="0" animBg="1"/>
      <p:bldP spid="9" grpId="0" animBg="1"/>
      <p:bldP spid="10" grpId="0"/>
      <p:bldP spid="11" grpId="0" animBg="1"/>
      <p:bldP spid="12" grpId="0" animBg="1"/>
      <p:bldP spid="13" grpId="0"/>
      <p:bldP spid="14" grpId="0" animBg="1"/>
      <p:bldP spid="15" grpId="0" animBg="1"/>
      <p:bldGraphic spid="16" grpId="0">
        <p:bldAsOne/>
      </p:bldGraphic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943" y="236724"/>
            <a:ext cx="11155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цифровых фотоаппаратов:</a:t>
            </a:r>
            <a:endParaRPr lang="ru-RU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" y="759944"/>
            <a:ext cx="5566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конструкции и типу оптики: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ыноска со стрелкой вправо 4"/>
          <p:cNvSpPr/>
          <p:nvPr/>
        </p:nvSpPr>
        <p:spPr>
          <a:xfrm>
            <a:off x="228600" y="1865825"/>
            <a:ext cx="2846070" cy="617220"/>
          </a:xfrm>
          <a:prstGeom prst="rightArrowCallout">
            <a:avLst>
              <a:gd name="adj1" fmla="val 25000"/>
              <a:gd name="adj2" fmla="val 35000"/>
              <a:gd name="adj3" fmla="val 43572"/>
              <a:gd name="adj4" fmla="val 833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Встроенные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91840" y="1415249"/>
            <a:ext cx="8517783" cy="15183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Встроенные камеры смартфонов и планшетов – как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имеют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механики объектива и собственных органов управления. Служат большей частью для любительских снимков и пересъёмки информации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носка со стрелкой вправо 8"/>
          <p:cNvSpPr/>
          <p:nvPr/>
        </p:nvSpPr>
        <p:spPr>
          <a:xfrm>
            <a:off x="228600" y="3194313"/>
            <a:ext cx="2846070" cy="1471668"/>
          </a:xfrm>
          <a:prstGeom prst="rightArrowCallout">
            <a:avLst>
              <a:gd name="adj1" fmla="val 15680"/>
              <a:gd name="adj2" fmla="val 18690"/>
              <a:gd name="adj3" fmla="val 18719"/>
              <a:gd name="adj4" fmla="val 833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несменными объективами (встроенной оптикой)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91840" y="3194313"/>
            <a:ext cx="8517783" cy="14716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Компактные</a:t>
            </a:r>
          </a:p>
          <a:p>
            <a:pPr algn="just"/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Псевдозеркальные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Зеркальные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носка со стрелкой вправо 10"/>
          <p:cNvSpPr/>
          <p:nvPr/>
        </p:nvSpPr>
        <p:spPr>
          <a:xfrm>
            <a:off x="228601" y="4970447"/>
            <a:ext cx="2846070" cy="961723"/>
          </a:xfrm>
          <a:prstGeom prst="rightArrowCallout">
            <a:avLst>
              <a:gd name="adj1" fmla="val 20434"/>
              <a:gd name="adj2" fmla="val 23445"/>
              <a:gd name="adj3" fmla="val 23473"/>
              <a:gd name="adj4" fmla="val 833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сменными объективами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91840" y="4970447"/>
            <a:ext cx="8517783" cy="10317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Беззеркальные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Зеркальные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28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49935020"/>
              </p:ext>
            </p:extLst>
          </p:nvPr>
        </p:nvGraphicFramePr>
        <p:xfrm>
          <a:off x="364365" y="640695"/>
          <a:ext cx="11661390" cy="181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8263" y="2846070"/>
            <a:ext cx="11501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цифровые фотоаппараты подразделяются по разрешению матрицы, наличию дополнительных устройств и сервисных функций, маркам и моделям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фильм 4">
            <a:hlinkClick r:id="rId9" action="ppaction://program" highlightClick="1"/>
          </p:cNvPr>
          <p:cNvSpPr/>
          <p:nvPr/>
        </p:nvSpPr>
        <p:spPr>
          <a:xfrm>
            <a:off x="5474970" y="4464486"/>
            <a:ext cx="1440180" cy="90297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03270" y="5569803"/>
            <a:ext cx="6069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Выбираем цифровой фотоаппарат</a:t>
            </a:r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53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2" grpId="0"/>
      <p:bldP spid="5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2880" y="329526"/>
            <a:ext cx="1179575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952500" algn="l"/>
              </a:tabLst>
            </a:pP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Достоинства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цифровых фотоаппаратов:</a:t>
            </a:r>
            <a:endParaRPr lang="ru-RU" sz="3200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952500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*"/>
              <a:tabLst>
                <a:tab pos="9525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возможность быстрого и полного контроля снятого материала на ЖКД сразу после съемки;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*"/>
              <a:tabLst>
                <a:tab pos="9525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можно сразу удалить неудачные кадры, можно снимать много;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*"/>
              <a:tabLst>
                <a:tab pos="9525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цифровые изображения могут храниться долго на различных носителях информации и   копироваться  неограниченное количество раз без ухудшения исходно материала и последующих копий;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*"/>
              <a:tabLst>
                <a:tab pos="9525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упрощенная возможность обработки и редактирования изображений,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цветокоррекция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снимков, использование различных эффектов;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*"/>
              <a:tabLst>
                <a:tab pos="9525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возможность просмотреть изображение на экране монитора или телевизора; отправить по электронной почте;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*"/>
              <a:tabLst>
                <a:tab pos="9525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получения цифровое изображение можно легко сортировать, отбирать, сделать надписи;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*"/>
              <a:tabLst>
                <a:tab pos="9525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перспективе – восстановление старых и испорченных фотографий.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0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83967" y="655519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17.6. Фотопринадлежности и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фотохимикаты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575-577.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90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7170" y="70505"/>
            <a:ext cx="113101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ФОТОПРИНАДЛЕЖНОСТИ ДЛЯ </a:t>
            </a:r>
            <a:r>
              <a:rPr lang="ru-RU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СЪЕМКИ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061" y="763866"/>
            <a:ext cx="3169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0421" y="1161256"/>
            <a:ext cx="8537664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Осветители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предназначены для непрерывного освещения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съемки.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061" y="1281112"/>
            <a:ext cx="2956179" cy="4333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Осветители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sl 200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16088" r="8614" b="9702"/>
          <a:stretch/>
        </p:blipFill>
        <p:spPr bwMode="auto">
          <a:xfrm>
            <a:off x="3531869" y="2103119"/>
            <a:ext cx="3766501" cy="35547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handmade.minemegashop.ru/pictures/10253510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551" y="2103119"/>
            <a:ext cx="4048297" cy="35547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360421" y="1161256"/>
            <a:ext cx="8537664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Софтбокс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насадка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источник света,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предназначенная для создания мягкого рассеянного освещения без резких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бликов.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Разновидности: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стрип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стрипбокс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узкий прямоугольный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софтбокс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октобокс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(восьмиугольный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софтбокс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060" y="1825883"/>
            <a:ext cx="2956179" cy="4333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Софтбоксы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https://images.by.prom.st/78796773_w640_h640_razbornyj-stripboks-lastolit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869" y="2663190"/>
            <a:ext cx="4809240" cy="33920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photoschool.kiev.ua/images/6gallery_395/original/2-new-studio-kiev-photography-school-1-of-2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95"/>
          <a:stretch/>
        </p:blipFill>
        <p:spPr bwMode="auto">
          <a:xfrm>
            <a:off x="8435156" y="2663190"/>
            <a:ext cx="3246303" cy="33920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360421" y="1161256"/>
            <a:ext cx="8537664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Лампа-вспышка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 кратковременную световую вспышку в момент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съемки.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7060" y="2370654"/>
            <a:ext cx="2956179" cy="4333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Лампы-вспышки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https://photorent.lv/ieBildes/1487750165---canon_speedlite_430ex_ii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1" r="14410"/>
          <a:stretch/>
        </p:blipFill>
        <p:spPr bwMode="auto">
          <a:xfrm>
            <a:off x="3677034" y="1943327"/>
            <a:ext cx="3646171" cy="41119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ae01.alicdn.com/kf/HTB11iM3bhHI8KJjy1zbq6yxdpXaC/Triopo-TR-950-Speedlite-Fujifilm-Olympus-Nikon-Canon-650D.jpg_q5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582" y="1943328"/>
            <a:ext cx="4106266" cy="410626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368425" y="1161256"/>
            <a:ext cx="8537664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Фотоштатив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для установки фотоаппарата.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Штативы бывают напольные (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триподы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ручные (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моноподы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настольные и карманные (струбцины).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7059" y="2915425"/>
            <a:ext cx="2956179" cy="4333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Фотоштативы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4" name="Picture 10" descr="https://st43.stpulscen.ru/images/product/185/028/148_big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8" r="19678"/>
          <a:stretch/>
        </p:blipFill>
        <p:spPr bwMode="auto">
          <a:xfrm>
            <a:off x="3531869" y="2587348"/>
            <a:ext cx="2011294" cy="33864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www.7dayshop.com/media/catalog/product/t/r/tripodwt1003_combo_1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04"/>
          <a:stretch/>
        </p:blipFill>
        <p:spPr bwMode="auto">
          <a:xfrm>
            <a:off x="5627273" y="2587348"/>
            <a:ext cx="1849454" cy="33864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s://7.allegroimg.com/s1024/017c1d/66a90dcb4f47a0b92d546337489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9858" b="720"/>
          <a:stretch/>
        </p:blipFill>
        <p:spPr bwMode="auto">
          <a:xfrm>
            <a:off x="7570774" y="2587348"/>
            <a:ext cx="2050832" cy="33864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s://magazinplace.ru/45332-1-large_default/Dslr-slr-%D0%BF%D0%BE%D1%80%D1%82%D0%B0%D1%82%D0%B8%D0%B2%D0%BD%D1%8B%D0%B9-%D0%BF%D0%BE%D0%B2%D0%BE%D1%80%D0%BE%D1%82%D0%BD%D1%8B%D0%B9-%D0%B7%D0%B0%D0%B6%D0%B8%D0%BC-%D1%80%D0%B0%D0%B1%D0%BE%D1%87%D0%B5%D0%B3%D0%BE-%D1%81%D1%82%D0%BE%D0%BB%D0%B0-%D1%88%D1%82%D0%B0%D1%82%D0%B8%D0%B2-%D0%BC%D0%B8%D0%BD%D0%B8-c-%D0%B7%D0%B0%D0%B6%D0%B8%D0%BC-%D1%88%D1%82%D0%B0%D1%82%D0%B8%D0%B2-%D1%81%D1%82%D0%B5%D0%BD%D0%B4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6" r="10125"/>
          <a:stretch/>
        </p:blipFill>
        <p:spPr bwMode="auto">
          <a:xfrm>
            <a:off x="9726385" y="2587348"/>
            <a:ext cx="1957648" cy="33864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360421" y="1175781"/>
            <a:ext cx="8537664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Удлинительные кольца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устанавливаются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корпусом и объективом при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макросъемке (</a:t>
            </a: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съемке крупным планом с близкого расстояния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07059" y="3447096"/>
            <a:ext cx="2956179" cy="7820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Удлинительные кольца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64" name="Picture 20" descr="https://ugra.ru/pics-sc01.alicdn.com/kf/HTB1n23NJVXXXXbRXXXXq6xXFXXXg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3" b="24193"/>
          <a:stretch/>
        </p:blipFill>
        <p:spPr bwMode="auto">
          <a:xfrm>
            <a:off x="3491134" y="3993671"/>
            <a:ext cx="3985593" cy="211455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http://ae01.alicdn.com/kf/HTB1MW5_bGQoBKNjSZJnq6yw9VXaQ.jpg_q50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62" y="1937682"/>
            <a:ext cx="4182367" cy="41823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https://cdn.pricearchive.org/images/aliexpress.com/32955327121/AF-NEX-Mount-Adapter-For-Sony-Alpha-Minolta-AF-lens-to-for-Sony-E-mount-NEX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" b="47000"/>
          <a:stretch/>
        </p:blipFill>
        <p:spPr bwMode="auto">
          <a:xfrm>
            <a:off x="3490688" y="1932445"/>
            <a:ext cx="3970030" cy="19659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360421" y="1181771"/>
            <a:ext cx="8537664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Насадочная линза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приспособление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объективу,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изменяющее величину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фокусного расстояния.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оправу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 надевается непосредственно на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объектив. Положительная линза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уменьшает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фокусное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отрицательная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увеличивает.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07059" y="4311213"/>
            <a:ext cx="2956179" cy="4779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Линзы насадочные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70" name="Picture 26" descr="https://cache3.youla.io/files/images/720_720_out/59/87/598706821bee2bb2112bffe4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49"/>
          <a:stretch/>
        </p:blipFill>
        <p:spPr bwMode="auto">
          <a:xfrm>
            <a:off x="3490151" y="2527962"/>
            <a:ext cx="2864929" cy="35984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https://img2.board.com.ua/a/2000380217/wm/3-fisheye-0-42x-obektiv-nasadka-macro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5"/>
          <a:stretch/>
        </p:blipFill>
        <p:spPr bwMode="auto">
          <a:xfrm>
            <a:off x="6474093" y="2527962"/>
            <a:ext cx="5287377" cy="35947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3360421" y="1173986"/>
            <a:ext cx="8537664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Бленды светозащитные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препятствует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попаданию в объектив лучей, отраженных от боковых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7058" y="4871283"/>
            <a:ext cx="2956179" cy="7865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Бленды светозащитные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74" name="Picture 30" descr="виды бленды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031" y="2052644"/>
            <a:ext cx="6852066" cy="40378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Скругленный прямоугольник 37"/>
          <p:cNvSpPr/>
          <p:nvPr/>
        </p:nvSpPr>
        <p:spPr>
          <a:xfrm>
            <a:off x="104487" y="5751571"/>
            <a:ext cx="2956179" cy="4723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Светофильтры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04487" y="778391"/>
            <a:ext cx="11793598" cy="54629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Светофильтр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насадка на линзу объектива, используемая для корректировки яркости, контрастности, насыщенности цветов, непосредственно, во время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съемки и получения различных эффектов.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9116" y="1459398"/>
            <a:ext cx="3169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318367" y="1486276"/>
            <a:ext cx="8579718" cy="47376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tabLst>
                <a:tab pos="263525" algn="l"/>
              </a:tabLst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Защитные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фильтры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оберегают линзу от нежелательных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механических повреждений.</a:t>
            </a:r>
          </a:p>
          <a:p>
            <a:pPr algn="just">
              <a:tabLst>
                <a:tab pos="263525" algn="l"/>
              </a:tabLst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86712" y="1964769"/>
            <a:ext cx="2960637" cy="4001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Защитные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76" name="Picture 32" descr="защитный фильтр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069" y="2332371"/>
            <a:ext cx="7613448" cy="362998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3322369" y="1479845"/>
            <a:ext cx="8579718" cy="47376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tabLst>
                <a:tab pos="263525" algn="l"/>
              </a:tabLst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Ультрафиолетовые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фильтры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защищают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матрицу устройства от UV волн. 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263525" algn="l"/>
              </a:tabLst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78802" y="2414089"/>
            <a:ext cx="2960637" cy="4001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Ультрафиолетовые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78" name="Picture 34" descr="ультрафиолетовый фильтр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33" y="2387529"/>
            <a:ext cx="7703510" cy="36179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3326277" y="1484843"/>
            <a:ext cx="8579718" cy="47376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tabLst>
                <a:tab pos="263525" algn="l"/>
              </a:tabLst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Поляризационные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фильтры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применяются в основном во время пейзажной съемки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полностью ликвидируют ненужные блики на отражающих поверхностях, таких как вода или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стекло, делают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снимки более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контрастными.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263525" algn="l"/>
              </a:tabLst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184961" y="2853230"/>
            <a:ext cx="2960637" cy="4001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Поляризационные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80" name="Picture 36" descr="поляризационный фильтр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34"/>
          <a:stretch/>
        </p:blipFill>
        <p:spPr bwMode="auto">
          <a:xfrm>
            <a:off x="4128758" y="3078339"/>
            <a:ext cx="6966939" cy="300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3318367" y="1488180"/>
            <a:ext cx="8579718" cy="47376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Нейтральные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фильтры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спользуются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возникает необходимость затенить кадр или какую-то его часть, не внося при этом никаких цветовых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изменений (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фотосъемки на длинной выдержке движущихся объектов, таких как вода, облака, машины с включенными фарами,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люди).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Обозначается как ND.</a:t>
            </a:r>
          </a:p>
          <a:p>
            <a:pPr algn="just">
              <a:tabLst>
                <a:tab pos="263525" algn="l"/>
              </a:tabLst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178754" y="3315557"/>
            <a:ext cx="2960637" cy="4001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Нейтральные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82" name="Picture 38" descr="нейтральный фильтр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677" y="3447097"/>
            <a:ext cx="4541932" cy="26683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3322322" y="1481948"/>
            <a:ext cx="8579718" cy="47376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Градиентные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фильтры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создают цветное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наложение на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снимка,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меняющее естественные оттенки.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81615" y="3753203"/>
            <a:ext cx="2960637" cy="4001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Градиентные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84" name="Picture 40" descr="Круглый градиентный фильтр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559" y="2297408"/>
            <a:ext cx="2436383" cy="16622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6" name="Picture 42" descr="Цветные градиентные фильтры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/>
          <a:stretch/>
        </p:blipFill>
        <p:spPr bwMode="auto">
          <a:xfrm>
            <a:off x="3479622" y="4127657"/>
            <a:ext cx="2469723" cy="20182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8" name="Picture 44" descr="https://myslide.ru/documents_3/e59e3b0ccab6acb094c61036c34b845e/img64.jp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t="5999" r="1391" b="5626"/>
          <a:stretch/>
        </p:blipFill>
        <p:spPr bwMode="auto">
          <a:xfrm>
            <a:off x="6103196" y="2297376"/>
            <a:ext cx="2684741" cy="19196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0" name="Picture 46" descr="https://dofmag.ru/wp-content/uploads/2014/10/0_79b98_a6497a0_XXL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308" y="2294970"/>
            <a:ext cx="2873263" cy="192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2" name="Picture 48" descr="Оранжевый градиентный фильтр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894" y="4308222"/>
            <a:ext cx="2586904" cy="183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4" name="Picture 50" descr="https://avatars.mds.yandex.net/get-pdb/1004345/52469089-b99b-4325-a0cf-b5601dc7ea9a/s1200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9"/>
          <a:stretch/>
        </p:blipFill>
        <p:spPr bwMode="auto">
          <a:xfrm>
            <a:off x="8805238" y="4298796"/>
            <a:ext cx="2956256" cy="185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3315803" y="1486210"/>
            <a:ext cx="8579718" cy="47376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фильтры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для художественной фотосъемки, они фиксируют возможность объектов не излучать, а наоборот поглощать инфракрасные волны.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поглощающие ИК волны, на фото будут выглядеть более темными, а, например, зелень деревьев, отражающая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лучи, наоборот,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станет по-зимнему белой. </a:t>
            </a:r>
            <a:endParaRPr lang="ru-RU" dirty="0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71357" y="4190520"/>
            <a:ext cx="2960637" cy="4001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Инфракрасные 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96" name="Picture 52" descr="https://i.simpalsmedia.com/999.md/BoardImages/900x900/bc6e02b8fe40d062f93410b0e5d97061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640" y="3587996"/>
            <a:ext cx="3822651" cy="254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8" name="Picture 54" descr="https://img-2007-09.photosight.ru/23/2315925.jpg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4"/>
          <a:stretch/>
        </p:blipFill>
        <p:spPr bwMode="auto">
          <a:xfrm>
            <a:off x="7440930" y="3587996"/>
            <a:ext cx="4320552" cy="25682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3330185" y="1490857"/>
            <a:ext cx="8579718" cy="47376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Флуоресцентные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фильтры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балансирует свет, излучаемый лампами дневного света, до уровня ламп накаливания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сокращают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полностью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убирают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неприятный зеленоватый оттенок, появляющийся на снимках, где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присутствуют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лампы дневного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света.</a:t>
            </a:r>
            <a:endParaRPr lang="ru-RU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163455" y="4635965"/>
            <a:ext cx="2960637" cy="4001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Флуоресцентные 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00" name="Picture 56" descr="FLD фильтр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2" b="9155"/>
          <a:stretch/>
        </p:blipFill>
        <p:spPr bwMode="auto">
          <a:xfrm>
            <a:off x="8638290" y="4432367"/>
            <a:ext cx="2950939" cy="16276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2" name="Picture 58" descr="http://ae01.alicdn.com/kf/Ha5d3faf4c3ab404d90c5193ed6dbed79k.jpg_q50.jpg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7" b="20771"/>
          <a:stretch/>
        </p:blipFill>
        <p:spPr bwMode="auto">
          <a:xfrm>
            <a:off x="3659274" y="3353570"/>
            <a:ext cx="4752420" cy="270512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6" descr="FLD фильтр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13" b="9155"/>
          <a:stretch/>
        </p:blipFill>
        <p:spPr bwMode="auto">
          <a:xfrm>
            <a:off x="8618015" y="3000016"/>
            <a:ext cx="2971214" cy="15921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Скругленный прямоугольник 70"/>
          <p:cNvSpPr/>
          <p:nvPr/>
        </p:nvSpPr>
        <p:spPr>
          <a:xfrm>
            <a:off x="144654" y="5096924"/>
            <a:ext cx="2960637" cy="7104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создания различных эффектов 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49022" y="1494435"/>
            <a:ext cx="11753018" cy="47376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04" name="Picture 60" descr="Лучевой фильтр R-CROSS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71"/>
          <a:stretch/>
        </p:blipFill>
        <p:spPr bwMode="auto">
          <a:xfrm>
            <a:off x="258381" y="1625774"/>
            <a:ext cx="5490909" cy="41257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8247" y="5734596"/>
            <a:ext cx="459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Лучевые (звездные) фильтры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06" name="Picture 62" descr="https://photo-monster.ru/content/books/166/2.jpg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2"/>
          <a:stretch/>
        </p:blipFill>
        <p:spPr bwMode="auto">
          <a:xfrm>
            <a:off x="4779494" y="1599549"/>
            <a:ext cx="7008535" cy="41468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6174088" y="5716111"/>
            <a:ext cx="459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Туманные фильтры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08" name="Picture 64" descr="https://photo-monster.ru/content/books/166/4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077" y="1588151"/>
            <a:ext cx="6594897" cy="274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987199" y="3945262"/>
            <a:ext cx="171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в ночь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39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0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9" grpId="0" animBg="1"/>
      <p:bldP spid="10" grpId="0" animBg="1"/>
      <p:bldP spid="13" grpId="0" animBg="1"/>
      <p:bldP spid="14" grpId="0" animBg="1"/>
      <p:bldP spid="17" grpId="0" animBg="1"/>
      <p:bldP spid="18" grpId="0" animBg="1"/>
      <p:bldP spid="24" grpId="0" animBg="1"/>
      <p:bldP spid="25" grpId="0" animBg="1"/>
      <p:bldP spid="30" grpId="0" animBg="1"/>
      <p:bldP spid="31" grpId="0" animBg="1"/>
      <p:bldP spid="34" grpId="0" animBg="1"/>
      <p:bldP spid="35" grpId="0" animBg="1"/>
      <p:bldP spid="38" grpId="0" animBg="1"/>
      <p:bldP spid="37" grpId="0" animBg="1"/>
      <p:bldP spid="39" grpId="0"/>
      <p:bldP spid="40" grpId="0" animBg="1"/>
      <p:bldP spid="41" grpId="0" animBg="1"/>
      <p:bldP spid="43" grpId="0" animBg="1"/>
      <p:bldP spid="44" grpId="0" animBg="1"/>
      <p:bldP spid="46" grpId="0" animBg="1"/>
      <p:bldP spid="47" grpId="0" animBg="1"/>
      <p:bldP spid="49" grpId="0" animBg="1"/>
      <p:bldP spid="50" grpId="0" animBg="1"/>
      <p:bldP spid="52" grpId="0" animBg="1"/>
      <p:bldP spid="53" grpId="0" animBg="1"/>
      <p:bldP spid="60" grpId="0" animBg="1"/>
      <p:bldP spid="61" grpId="0" animBg="1"/>
      <p:bldP spid="64" grpId="0" animBg="1"/>
      <p:bldP spid="65" grpId="0" animBg="1"/>
      <p:bldP spid="71" grpId="0" animBg="1"/>
      <p:bldP spid="70" grpId="0" animBg="1"/>
      <p:bldP spid="11" grpId="0"/>
      <p:bldP spid="75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7170" y="70505"/>
            <a:ext cx="113101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ФОТОПРИНАДЛЕЖНОСТИ ДЛЯ </a:t>
            </a:r>
            <a:r>
              <a:rPr lang="ru-RU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СЪЕМКИ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061" y="763866"/>
            <a:ext cx="3169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0421" y="1161256"/>
            <a:ext cx="8537664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061" y="1281112"/>
            <a:ext cx="2956179" cy="7305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Приставка для макросъемки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" name="Picture 2" descr="https://cdn1.ozone.ru/multimedia/10154639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59" y="1281112"/>
            <a:ext cx="7157491" cy="47835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Прямоугольник 76"/>
          <p:cNvSpPr/>
          <p:nvPr/>
        </p:nvSpPr>
        <p:spPr>
          <a:xfrm>
            <a:off x="3376409" y="1161256"/>
            <a:ext cx="8537664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Спусковой тросик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плавного спуска затвора в фотоаппарате, установленном на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штативе.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91073" y="2108792"/>
            <a:ext cx="2956179" cy="4743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Тросик спусковой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foto.space/images/detailed/9/MCR-1_3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693" y="2108791"/>
            <a:ext cx="4931713" cy="40355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.ebayimg.com/thumbs/images/g/q8UAAOSwl7dcDssH/s-l2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690" y="2108791"/>
            <a:ext cx="3075910" cy="281616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Прямоугольник 79"/>
          <p:cNvSpPr/>
          <p:nvPr/>
        </p:nvSpPr>
        <p:spPr>
          <a:xfrm>
            <a:off x="3360420" y="1161256"/>
            <a:ext cx="8537664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пульта ДУ можно делать снимки: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расстоянии до 100 м от камеры;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задержкой по времени;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заданным интервалом между снимками;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длинной выдержке, избегая физического контакта с камерой – и как следствия – смазывания снимка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91072" y="2680292"/>
            <a:ext cx="2956179" cy="4743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Пульт ДУ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6" descr="https://pixel24.ru/pictures/full_size/239/239af115510a204961a62cb357dc42de.jpg?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8" r="29521"/>
          <a:stretch/>
        </p:blipFill>
        <p:spPr bwMode="auto">
          <a:xfrm>
            <a:off x="4137422" y="3131354"/>
            <a:ext cx="1070007" cy="269244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620" y="5841322"/>
            <a:ext cx="765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4" name="Picture 8" descr="https://dphotoworld.net/_pu/0/s2759420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4" r="13414"/>
          <a:stretch/>
        </p:blipFill>
        <p:spPr bwMode="auto">
          <a:xfrm>
            <a:off x="5392713" y="3134256"/>
            <a:ext cx="2594610" cy="269244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5392713" y="5823800"/>
            <a:ext cx="2594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Пульт-тросик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6" name="Picture 10" descr="https://dphotoworld.net/_pu/0/s2928801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148" y="3135302"/>
            <a:ext cx="2696792" cy="269679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8154734" y="5821256"/>
            <a:ext cx="289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Пульт радиоуправления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3360420" y="1161256"/>
            <a:ext cx="8537664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Синхрошнур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для подключения лампы-вспышки и ее одновременного срабатывания с затвором.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91893" y="3235297"/>
            <a:ext cx="2956179" cy="4743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Синхрошнур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0" name="Picture 2" descr="http://g03.a.alicdn.com/kf/HTB1rVl9IpXXXXaWXpXXq6xXFXXXH/VILTROX-E-TTL-II-Off-Camera-Flash-Cable-for-Canon-EOS-5D-Mark-II-III-6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49" y="2091268"/>
            <a:ext cx="3982195" cy="39821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foto.space/images/detailed/9/CABLE-BPNK1_4_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0" t="287" r="7534" b="-287"/>
          <a:stretch/>
        </p:blipFill>
        <p:spPr bwMode="auto">
          <a:xfrm>
            <a:off x="7818120" y="2088724"/>
            <a:ext cx="3910666" cy="397725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Прямоугольник 91"/>
          <p:cNvSpPr/>
          <p:nvPr/>
        </p:nvSpPr>
        <p:spPr>
          <a:xfrm>
            <a:off x="3360420" y="1157054"/>
            <a:ext cx="8537664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Фотоэкспонометр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устройство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инструментального измерения фотографической экспозиции и определения правильных экспозиционных параметров (времени выдержки и числа диафрагмы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95428" y="3790302"/>
            <a:ext cx="2956179" cy="4743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Фотоэкспонометр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30" name="Picture 14" descr="экспонометр sekonic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45751" y="2926250"/>
            <a:ext cx="3549637" cy="20917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11112" y="5758283"/>
            <a:ext cx="1955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Флэшметр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32" name="Picture 16" descr="https://fotocccp.ru/image/cache/import_files/7a/7a0ac925d96d11e6a7e100155d1fae00_img_3650_zpstwbtp3vv-1920x108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20468" y="2844437"/>
            <a:ext cx="3874832" cy="258322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замер экспонометром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1" r="25559"/>
          <a:stretch/>
        </p:blipFill>
        <p:spPr bwMode="auto">
          <a:xfrm>
            <a:off x="8506043" y="2186805"/>
            <a:ext cx="3152659" cy="387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Прямоугольник 97"/>
          <p:cNvSpPr/>
          <p:nvPr/>
        </p:nvSpPr>
        <p:spPr>
          <a:xfrm>
            <a:off x="3376409" y="1171579"/>
            <a:ext cx="8537664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Отражатели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вспышки используются, чтобы немного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смягчить свет вспышки и подсветить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тени.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99066" y="4378296"/>
            <a:ext cx="2956179" cy="7537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Отражатели для вспышки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36" name="Picture 20" descr="https://pixel24.ru/page_images/articles/HONL-GOBO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390" y="3058854"/>
            <a:ext cx="2208693" cy="21792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https://pixel24.ru/page_images/articles/vert-2up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" b="11311"/>
          <a:stretch/>
        </p:blipFill>
        <p:spPr bwMode="auto">
          <a:xfrm>
            <a:off x="5982203" y="2492219"/>
            <a:ext cx="5762625" cy="31089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924641" y="5746944"/>
            <a:ext cx="5870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Только вспышка         Вспышка с рефлектором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3368414" y="1154980"/>
            <a:ext cx="8537664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Чехлы и сумки для фотоаппаратов, футляры для объективов и т.п.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Скругленный прямоугольник 103"/>
          <p:cNvSpPr/>
          <p:nvPr/>
        </p:nvSpPr>
        <p:spPr>
          <a:xfrm>
            <a:off x="91072" y="5224292"/>
            <a:ext cx="2956179" cy="3768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Чехлы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40" name="Picture 24" descr="Case Logic SLRC20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708" y="1575570"/>
            <a:ext cx="2509030" cy="20908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2" name="Picture 26" descr="http://sochi.elmall23.ru/pics/pics3/77159_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43" y="3841223"/>
            <a:ext cx="2508134" cy="22322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4" name="Picture 28" descr="https://cifro-market.com/image/cache/catalog/data/Photos-1/Flama-2/chekhol-dlya-obektiva-lowepro-lens-case-11-x-18cm-800x800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64" y="1575570"/>
            <a:ext cx="4482589" cy="44825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Прямоугольник 107"/>
          <p:cNvSpPr/>
          <p:nvPr/>
        </p:nvSpPr>
        <p:spPr>
          <a:xfrm>
            <a:off x="3368414" y="1154510"/>
            <a:ext cx="8537664" cy="506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Скругленный прямоугольник 108"/>
          <p:cNvSpPr/>
          <p:nvPr/>
        </p:nvSpPr>
        <p:spPr>
          <a:xfrm>
            <a:off x="86749" y="5680370"/>
            <a:ext cx="2956179" cy="6753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Боксы для подводной съемки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46" name="Picture 30" descr="https://avatars.mds.yandex.net/get-marketpic/235547/market_dju524T5uFGERkwYJRiRkw/ori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491" y="1612644"/>
            <a:ext cx="4754145" cy="41598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8" name="Picture 32" descr="https://snimok.by/pics/items/ktWsNxhl0T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356" y="2222926"/>
            <a:ext cx="3295299" cy="26362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00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7" grpId="0" animBg="1"/>
      <p:bldP spid="78" grpId="0" animBg="1"/>
      <p:bldP spid="80" grpId="0" animBg="1"/>
      <p:bldP spid="81" grpId="0" animBg="1"/>
      <p:bldP spid="2" grpId="0"/>
      <p:bldP spid="85" grpId="0"/>
      <p:bldP spid="87" grpId="0"/>
      <p:bldP spid="88" grpId="0" animBg="1"/>
      <p:bldP spid="89" grpId="0" animBg="1"/>
      <p:bldP spid="92" grpId="0" animBg="1"/>
      <p:bldP spid="93" grpId="0" animBg="1"/>
      <p:bldP spid="16" grpId="0"/>
      <p:bldP spid="98" grpId="0" animBg="1"/>
      <p:bldP spid="99" grpId="0" animBg="1"/>
      <p:bldP spid="19" grpId="0"/>
      <p:bldP spid="103" grpId="0" animBg="1"/>
      <p:bldP spid="104" grpId="0" animBg="1"/>
      <p:bldP spid="108" grpId="0" animBg="1"/>
      <p:bldP spid="10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2880" y="70505"/>
            <a:ext cx="1134444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ФОТОПРИНАДЛЕЖНОСТИ ДЛЯ </a:t>
            </a:r>
            <a:r>
              <a:rPr lang="ru-RU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061" y="763866"/>
            <a:ext cx="3169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8414" y="914400"/>
            <a:ext cx="8537664" cy="54063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061" y="1302680"/>
            <a:ext cx="3164789" cy="6753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Бачки для проявки пленки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www.yarkiy.ru/system/uploads/preview/photo_storage/12031/kaiser-bachok-universalny-dlya-proyavki-2696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8" r="20935"/>
          <a:stretch/>
        </p:blipFill>
        <p:spPr bwMode="auto">
          <a:xfrm>
            <a:off x="3581485" y="1163976"/>
            <a:ext cx="4176396" cy="48139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tatic.anumis.ru/global/images/photos/0163/huge/105832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4" b="14253"/>
          <a:stretch/>
        </p:blipFill>
        <p:spPr bwMode="auto">
          <a:xfrm>
            <a:off x="7840094" y="1163976"/>
            <a:ext cx="3969419" cy="28708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cache3.youla.io/files/images/780_780/5d/d6/5dd6cf15c3bdd231ff6e0fe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9" b="15317"/>
          <a:stretch/>
        </p:blipFill>
        <p:spPr bwMode="auto">
          <a:xfrm>
            <a:off x="7849984" y="4206240"/>
            <a:ext cx="3959529" cy="17716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368414" y="914400"/>
            <a:ext cx="8537664" cy="54063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060" y="2116699"/>
            <a:ext cx="3164789" cy="4093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Кюветы 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s://www.tripodfoto.com/ProductImages/100083/original/1314135687000_4034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9" b="20438"/>
          <a:stretch/>
        </p:blipFill>
        <p:spPr bwMode="auto">
          <a:xfrm>
            <a:off x="3728934" y="1416980"/>
            <a:ext cx="7798391" cy="44694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368414" y="914400"/>
            <a:ext cx="8537664" cy="54063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7060" y="2664734"/>
            <a:ext cx="3164789" cy="4093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Рамки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кадрирующие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D:\Мои документы\Работа бук\Лекции и раздаточные\Товароведение\Культтовары\Фототовары\фото\item_0283_01.jpg"/>
          <p:cNvPicPr>
            <a:picLocks noChangeAspect="1" noChangeArrowheads="1"/>
          </p:cNvPicPr>
          <p:nvPr/>
        </p:nvPicPr>
        <p:blipFill rotWithShape="1">
          <a:blip r:embed="rId8" cstate="print"/>
          <a:srcRect l="2350" t="1277" r="1651" b="15373"/>
          <a:stretch/>
        </p:blipFill>
        <p:spPr bwMode="auto">
          <a:xfrm>
            <a:off x="4121912" y="1045505"/>
            <a:ext cx="6999477" cy="50375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3371168" y="914400"/>
            <a:ext cx="8537664" cy="54063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7060" y="3213708"/>
            <a:ext cx="3164789" cy="4093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Весы лабораторные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3" descr="D:\Мои документы\Работа бук\Лекции и раздаточные\Товароведение\Культтовары\Фототовары\фото\tumb-121876093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3529" y="1942472"/>
            <a:ext cx="3998383" cy="33086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9" name="Picture 4" descr="D:\Мои документы\Работа бук\Лекции и раздаточные\Товароведение\Культтовары\Фототовары\фото\vicon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81485" y="1945958"/>
            <a:ext cx="3810000" cy="33051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3372147" y="914400"/>
            <a:ext cx="8537664" cy="54063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754563"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54563"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46638"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сушки и глянцевания фотографий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7060" y="3764894"/>
            <a:ext cx="3164789" cy="4093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Электроглянцеватель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2" name="Picture 8" descr="https://price-altai.ru/uploads/2013/09/18093116475a04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8" r="16941"/>
          <a:stretch/>
        </p:blipFill>
        <p:spPr bwMode="auto">
          <a:xfrm>
            <a:off x="3666869" y="1193347"/>
            <a:ext cx="4483990" cy="49030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385930" y="914400"/>
            <a:ext cx="8537664" cy="54063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754563"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54563"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46638"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544" y="4316080"/>
            <a:ext cx="3164789" cy="4093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Фотоувеличитель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4" name="Picture 10" descr="http://fakty-o.ru/wp-content/uploads/2015/12/%D1%84%D0%BE%D1%82%D0%BE%D1%83%D0%B2%D0%B5%D0%BB%D0%B8%D1%87%D0%B8%D1%82%D0%B5%D0%BB%D1%8C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835" y="1098131"/>
            <a:ext cx="3423568" cy="51426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s://foto-borei.ru/wp-content/uploads/2017/07/%D1%84%D0%BE%D1%82%D0%BE%D1%83%D0%B2%D0%B5%D0%BB%D0%B8%D1%87%D0%B8%D1%82%D0%B5%D0%BB%D1%8C-Krokus-4SL-%D0%9F%D0%BE%D0%BB%D1%8C%D1%88%D0%B0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3130" r="11263" b="3522"/>
          <a:stretch/>
        </p:blipFill>
        <p:spPr bwMode="auto">
          <a:xfrm>
            <a:off x="7273721" y="1098131"/>
            <a:ext cx="4429938" cy="51354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368414" y="914400"/>
            <a:ext cx="8537664" cy="54063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754563"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54563"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46638"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5620" y="4841802"/>
            <a:ext cx="3164789" cy="4093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Резак для фотографий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8" name="Picture 14" descr="https://officetechnica.by/attachments/1b998d55-c8c7-11e0-b33d-001e0b5e5c5a_1_main-image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49" y="1127506"/>
            <a:ext cx="5632862" cy="49991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370189" y="914400"/>
            <a:ext cx="8537664" cy="54063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754563"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54563"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46638"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89543" y="5365552"/>
            <a:ext cx="3164789" cy="4093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Резак для фотопленки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80" name="Picture 16" descr="https://images.by.prom.st/158918945_w640_h640_kaiser-slide-cutter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9" r="10416"/>
          <a:stretch/>
        </p:blipFill>
        <p:spPr bwMode="auto">
          <a:xfrm>
            <a:off x="3610716" y="1150701"/>
            <a:ext cx="4189264" cy="45894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0580" y="5774883"/>
            <a:ext cx="188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слайдов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82" name="Picture 18" descr="https://avatars.mds.yandex.net/get-zen_doc/1040957/pub_5d4257d614f98000ac0f7cd3_5d43c4776c300400adda61db/scale_120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20" y="1151953"/>
            <a:ext cx="3850339" cy="256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https://img1.festima.ru/1/x6ptzKuJliYDaWBGZ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" t="10567" r="295"/>
          <a:stretch/>
        </p:blipFill>
        <p:spPr bwMode="auto">
          <a:xfrm>
            <a:off x="7953436" y="3838098"/>
            <a:ext cx="3879417" cy="18973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9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20" grpId="0" animBg="1"/>
      <p:bldP spid="21" grpId="0" animBg="1"/>
      <p:bldP spid="23" grpId="0" animBg="1"/>
      <p:bldP spid="24" grpId="0" animBg="1"/>
      <p:bldP spid="27" grpId="0" animBg="1"/>
      <p:bldP spid="28" grpId="0" animBg="1"/>
      <p:bldP spid="30" grpId="0" animBg="1"/>
      <p:bldP spid="31" grpId="0" animBg="1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2292" name="Picture 4" descr="https://tvfoto.ru/images/gallery/Analog-foto/AX6B9363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0" b="10192"/>
          <a:stretch/>
        </p:blipFill>
        <p:spPr bwMode="auto">
          <a:xfrm>
            <a:off x="0" y="0"/>
            <a:ext cx="12192000" cy="688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ak5.picdn.net/shutterstock/videos/13823045/thumb/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2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03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1208313"/>
            <a:ext cx="9858239" cy="750925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17.1 Общие сведения о фототоварах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564-566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330" y="4710219"/>
            <a:ext cx="1154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данный вопрос самостоятельно, используя материал учебника: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575-576.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4721404" y="1533306"/>
            <a:ext cx="2479496" cy="25892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2881" y="417185"/>
            <a:ext cx="1134444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ФОТОХИМИКАТЫ</a:t>
            </a:r>
            <a:endParaRPr lang="ru-RU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56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19911" y="655519"/>
            <a:ext cx="10222296" cy="1412067"/>
          </a:xfrm>
        </p:spPr>
        <p:txBody>
          <a:bodyPr>
            <a:normAutofit fontScale="90000"/>
          </a:bodyPr>
          <a:lstStyle/>
          <a:p>
            <a:pPr marL="631825" lvl="0" indent="-631825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17.7  Контроль качества фотоаппаратов, маркировка, упаковка, транспортирование и хранение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1640" y="5190279"/>
            <a:ext cx="10252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данный вопрос самостоятельно, используя материал учебника: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587-588.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32283" y="4983480"/>
            <a:ext cx="1271639" cy="13279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9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852" y="25017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3150" y="1166504"/>
            <a:ext cx="998982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Дайте классификацию фототоваров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Назовите светочувствительные материалы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Дайте классификацию ассортимента фотопленок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Назовите основные и дополнительные узлы фотоаппарата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Охарактеризуйте технические характеристики объектива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Для чего предназначен затвор?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Назовите типы видоискателей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Дайте характеристику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фотоматрицы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и ее показателей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Охарактеризуйте функциональные потребительские свойства фотоаппаратов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Назовите признаки классификации фотоаппаратов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чем отличие цифрового фотоаппарата от пленочного?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Перечислите фотопринадлежности для съемки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Укажите назначение светофильтров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Перечислите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фотохимикаты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Опишите порядок контроля качества фотоаппаратов в торговле</a:t>
            </a:r>
          </a:p>
          <a:p>
            <a:pPr marL="457200" indent="-457200">
              <a:buFont typeface="+mj-lt"/>
              <a:buAutoNum type="arabicPeriod"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434142"/>
            <a:ext cx="1956871" cy="20921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9" y="1546981"/>
            <a:ext cx="4166977" cy="45868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5252" y="436603"/>
            <a:ext cx="7381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Практическое задание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245" y="1762934"/>
            <a:ext cx="71787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Выполните задание по Модулю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17,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которое находится в практическом разделе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Формат выполнения задания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файл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word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926" y="3357736"/>
            <a:ext cx="1699360" cy="16993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7" y="1232159"/>
            <a:ext cx="3522721" cy="3522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5878" y="2103096"/>
            <a:ext cx="82160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564-588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Модулю 17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72840"/>
            <a:ext cx="103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Фототовары включают в себя 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основные группы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469" y="1567398"/>
            <a:ext cx="665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169" y="2038847"/>
            <a:ext cx="8511540" cy="42814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СЧМ относятся: фотопленки, фотопластинки, фотобумага.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1469" y="2119076"/>
            <a:ext cx="2970711" cy="6925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Светочувствительные материалы (СЧМ)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70505"/>
            <a:ext cx="11620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55825" indent="-2155825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ФОТОТОВАРЫ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товары, с помощью которых получают черно-белые или цветные фотографии, диапозитивы и демонстрируют их.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www.publicdomainpictures.net/pictures/200000/nahled/kodak-35mm-fil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9" r="9778"/>
          <a:stretch/>
        </p:blipFill>
        <p:spPr bwMode="auto">
          <a:xfrm>
            <a:off x="3643619" y="2633405"/>
            <a:ext cx="2421901" cy="33468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atic-eu.insales.ru/images/products/1/2547/274278899/large_Slavich_Unibro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9" t="5800" r="9201"/>
          <a:stretch/>
        </p:blipFill>
        <p:spPr bwMode="auto">
          <a:xfrm>
            <a:off x="6215680" y="2633405"/>
            <a:ext cx="2851189" cy="33468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315450" y="2926080"/>
            <a:ext cx="2305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Смотри вопрос 17.2.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59169" y="2038847"/>
            <a:ext cx="8511540" cy="42814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</a:t>
            </a:r>
            <a:r>
              <a:rPr lang="ru-RU" sz="23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фотохимикатам</a:t>
            </a:r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относятся: </a:t>
            </a:r>
          </a:p>
          <a:p>
            <a:pPr marL="457200" indent="-457200" algn="just">
              <a:buAutoNum type="arabicPeriod"/>
            </a:pPr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Вещества для проявляющих растворов (проявляющие, сохраняющие, ускоряющие и противовуалирующие вещества);</a:t>
            </a:r>
          </a:p>
          <a:p>
            <a:pPr marL="457200" indent="-457200" algn="just">
              <a:buAutoNum type="arabicPeriod"/>
            </a:pPr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Фиксажи;</a:t>
            </a:r>
          </a:p>
          <a:p>
            <a:pPr marL="457200" indent="-457200" algn="just">
              <a:buAutoNum type="arabicPeriod"/>
            </a:pPr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Усилители;</a:t>
            </a:r>
          </a:p>
          <a:p>
            <a:pPr marL="457200" indent="-457200" algn="just">
              <a:buAutoNum type="arabicPeriod"/>
            </a:pPr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Ослабители;</a:t>
            </a:r>
          </a:p>
          <a:p>
            <a:pPr marL="457200" indent="-457200" algn="just">
              <a:buAutoNum type="arabicPeriod"/>
            </a:pPr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Виражи.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1468" y="2937511"/>
            <a:ext cx="2970711" cy="4343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Фотохимикаты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4081" y="4801472"/>
            <a:ext cx="716224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Более подробно ассортимент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фотохимикатов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можно изучить, используя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материал учебника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непродовольственных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товаров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:/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В.Е.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575-576.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643619" y="4801472"/>
            <a:ext cx="1020357" cy="10655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459169" y="2038847"/>
            <a:ext cx="8511540" cy="42814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фотопринадлежностям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относятся: 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Принадлежности для съемки (вспышки, осветители, бленды и т.п.);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Принадлежности для лаборатории (фотоувеличители, рамки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кадрирующие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бачки для проявки, кюветы и т.п.)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1467" y="3497695"/>
            <a:ext cx="2970711" cy="4343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Фотопринадлежности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7" name="Picture 2" descr="D:\Мои документы\Работа бук\Лекции и раздаточные\Товароведение\Культтовары\Фототовары\фото\canon_speedlite_580_ex_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73707" y="3496186"/>
            <a:ext cx="1366766" cy="136676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8" name="Picture 5" descr="D:\Мои документы\Работа бук\Лекции и раздаточные\Товароведение\Культтовары\Фототовары\фото\бленда кругла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73707" y="4925904"/>
            <a:ext cx="1504083" cy="12935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9" name="Picture 3" descr="D:\Мои документы\Работа бук\Лекции и раздаточные\Товароведение\Культтовары\Фототовары\фото\benro_a-268.jpg"/>
          <p:cNvPicPr>
            <a:picLocks noChangeAspect="1" noChangeArrowheads="1"/>
          </p:cNvPicPr>
          <p:nvPr/>
        </p:nvPicPr>
        <p:blipFill>
          <a:blip r:embed="rId9" cstate="print"/>
          <a:srcRect l="21667" r="16667"/>
          <a:stretch>
            <a:fillRect/>
          </a:stretch>
        </p:blipFill>
        <p:spPr bwMode="auto">
          <a:xfrm>
            <a:off x="5254594" y="3489551"/>
            <a:ext cx="1683416" cy="27298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" name="Picture 3" descr="D:\Мои документы\Работа бук\Лекции и раздаточные\Товароведение\Культтовары\Фототовары\фото\126536326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88169" y="3494532"/>
            <a:ext cx="1460815" cy="11396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1" name="Picture 2" descr="D:\Мои документы\Работа бук\Лекции и раздаточные\Товароведение\Культтовары\Фототовары\фото\s4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88170" y="4705515"/>
            <a:ext cx="1855270" cy="15139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9406890" y="3880187"/>
            <a:ext cx="2213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Смотри вопрос 17.6.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67663" y="2026917"/>
            <a:ext cx="8511540" cy="42814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22973" y="4035948"/>
            <a:ext cx="2970711" cy="4343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Фотоаппараты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54" name="Picture 6" descr="https://cdn.svyaznoy.ru/upload/iblock/16f/9_184_445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803" y="2251649"/>
            <a:ext cx="4679417" cy="38558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629650" y="2633405"/>
            <a:ext cx="3179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Смотри вопрос 17.5.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467663" y="2029571"/>
            <a:ext cx="8511540" cy="42814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22973" y="4584302"/>
            <a:ext cx="2970711" cy="7891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Проекционная аппаратура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58" name="Picture 10" descr="https://24smi.org/public/media/news/2015/02/05/1423119023-televizor-ili-proektor-chto-vybrat_specp37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750" y="2208488"/>
            <a:ext cx="5289950" cy="39674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mlinkestore.com/assets/uploads/product/ace97a8fededd07ea59cd63fad19f1ae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388" y="2473226"/>
            <a:ext cx="3396282" cy="22644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0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2" grpId="0"/>
      <p:bldP spid="7" grpId="0"/>
      <p:bldP spid="11" grpId="0" animBg="1"/>
      <p:bldP spid="12" grpId="0" animBg="1"/>
      <p:bldP spid="13" grpId="0"/>
      <p:bldP spid="15" grpId="0" animBg="1"/>
      <p:bldP spid="16" grpId="0" animBg="1"/>
      <p:bldP spid="9" grpId="0"/>
      <p:bldP spid="23" grpId="0" animBg="1"/>
      <p:bldP spid="24" grpId="0" animBg="1"/>
      <p:bldP spid="10" grpId="0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94706" y="186352"/>
            <a:ext cx="95326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процесс получения изображения объектов на светочувствительных материалах 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плёнках, 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пластинках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п.) 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помощью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оптического 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аппарата.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184" y="186352"/>
            <a:ext cx="2230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 –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https://r.mtdata.ru/r608x-/u2/photoCBA4/20082008644-0/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" y="1542128"/>
            <a:ext cx="3673475" cy="46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55858" y="1542128"/>
            <a:ext cx="65020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Более подробно сущность процесса фотографии можно изучить, используя: </a:t>
            </a:r>
          </a:p>
          <a:p>
            <a:pPr marL="342900" indent="-342900" algn="just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материал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учебника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непродовольственных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товаров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:/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В.Е.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557-558.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Видеофильмы: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4185395" y="1542128"/>
            <a:ext cx="1020357" cy="10655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фильм 4">
            <a:hlinkClick r:id="rId6" action="ppaction://program" highlightClick="1"/>
          </p:cNvPr>
          <p:cNvSpPr/>
          <p:nvPr/>
        </p:nvSpPr>
        <p:spPr>
          <a:xfrm>
            <a:off x="5372100" y="3943350"/>
            <a:ext cx="1360170" cy="80010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фильм 9">
            <a:hlinkClick r:id="rId7" action="ppaction://program" highlightClick="1"/>
          </p:cNvPr>
          <p:cNvSpPr/>
          <p:nvPr/>
        </p:nvSpPr>
        <p:spPr>
          <a:xfrm>
            <a:off x="5372100" y="5035675"/>
            <a:ext cx="1360170" cy="80010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732270" y="4131525"/>
            <a:ext cx="38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фотография?</a:t>
            </a:r>
            <a:endParaRPr lang="ru-RU" sz="2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2270" y="5235670"/>
            <a:ext cx="38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М/ф «</a:t>
            </a:r>
            <a:r>
              <a:rPr lang="ru-RU" sz="2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Фиксики</a:t>
            </a: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Фотоаппарат»</a:t>
            </a:r>
            <a:endParaRPr lang="ru-RU" sz="2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5" grpId="0" animBg="1"/>
      <p:bldP spid="10" grpId="0" animBg="1"/>
      <p:bldP spid="6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17.2 Светочувствительные материалы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572-575.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68605"/>
            <a:ext cx="119557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СЧМ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материалы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предназначенные для получения на 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 фотографических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65225"/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изображений. </a:t>
            </a:r>
          </a:p>
          <a:p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Любой 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фотоматериал состоит из подложки, на которую нанесены один или несколько светочувствительных слоёв.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00780481"/>
              </p:ext>
            </p:extLst>
          </p:nvPr>
        </p:nvGraphicFramePr>
        <p:xfrm>
          <a:off x="274320" y="1838265"/>
          <a:ext cx="11661390" cy="197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8590" y="4160520"/>
            <a:ext cx="4103370" cy="21236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ФОТОПЛЕНКИ, ФОТОПЛАСТИНКИ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Предназначены для получения изображения обратного по свету и тени объекту съемки.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7690" y="4145131"/>
            <a:ext cx="3726180" cy="21544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ФОТОПЛЕНКИ, ФОТОБУМАГА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Предназначены для получения изображения, соответствующего по свету и тени объекту съемки, т.е. видимого изображения.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29600" y="4129742"/>
            <a:ext cx="3726180" cy="21544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ФОТОПЛЕНКИ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Позволяют получать позитив-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изображение на том же фотоматериале, на который производилась съемка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3.bp.blogspot.com/-cBSGZuZxdoQ/VhXp2r8zqHI/AAAAAAAAA2M/Bv1NwfjD778/w1200-h630-p-k-no-nu/%25D0%25BA%25D0%25B8%25D0%25BD%25D0%25BE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7" b="14031"/>
          <a:stretch/>
        </p:blipFill>
        <p:spPr bwMode="auto">
          <a:xfrm>
            <a:off x="8229600" y="3917268"/>
            <a:ext cx="3726180" cy="23669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ystical-stories.com/uploads/posts/2017-02/1486112075_vtoroe-ya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2" r="149"/>
          <a:stretch/>
        </p:blipFill>
        <p:spPr bwMode="auto">
          <a:xfrm>
            <a:off x="131445" y="4014683"/>
            <a:ext cx="1583055" cy="228488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mystical-stories.com/uploads/posts/2017-02/1486112075_vtoroe-ya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6625" r="50852" b="30157"/>
          <a:stretch/>
        </p:blipFill>
        <p:spPr bwMode="auto">
          <a:xfrm>
            <a:off x="4377690" y="3909060"/>
            <a:ext cx="3726180" cy="23751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24806.pcdn.co/wp-content/uploads/2016/10/iStock_negatives_97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7" r="134"/>
          <a:stretch/>
        </p:blipFill>
        <p:spPr bwMode="auto">
          <a:xfrm>
            <a:off x="1714501" y="4014683"/>
            <a:ext cx="2557207" cy="22890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P spid="3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020" y="70505"/>
            <a:ext cx="1121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06675" indent="-2606675"/>
            <a:r>
              <a:rPr lang="ru-RU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ФОТОПЛЕНКА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лента различной ширины и длины с нанесенным на нее светочувствительным слоем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6060" y="901502"/>
            <a:ext cx="9201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подложки используют пленку из триацетилцеллюлозы или лавсана.</a:t>
            </a:r>
            <a:endParaRPr lang="ru-RU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www.acectoscana.it/wp-content/uploads/2017/11/pellicola-fotografia-vide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649567"/>
            <a:ext cx="2446020" cy="16306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foto39.ru/img/cms/ultrama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2563496"/>
            <a:ext cx="5455285" cy="36354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34603" y="4075274"/>
            <a:ext cx="58750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Изучите ассортимент фотопленок самостоятельно, используя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материал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учебника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непродовольственных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товаров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:/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В.Е.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572-573.</a:t>
            </a:r>
          </a:p>
        </p:txBody>
      </p:sp>
      <p:pic>
        <p:nvPicPr>
          <p:cNvPr id="10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7764675" y="1870135"/>
            <a:ext cx="2089013" cy="21814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3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2262</TotalTime>
  <Words>3029</Words>
  <Application>Microsoft Office PowerPoint</Application>
  <PresentationFormat>Широкоэкранный</PresentationFormat>
  <Paragraphs>546</Paragraphs>
  <Slides>45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1" baseType="lpstr">
      <vt:lpstr>Arial</vt:lpstr>
      <vt:lpstr>Book Antiqua</vt:lpstr>
      <vt:lpstr>Calibri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17.1 Общие сведения о фототоварах</vt:lpstr>
      <vt:lpstr>Презентация PowerPoint</vt:lpstr>
      <vt:lpstr>Презентация PowerPoint</vt:lpstr>
      <vt:lpstr>17.2 Светочувствительные материалы</vt:lpstr>
      <vt:lpstr>Презентация PowerPoint</vt:lpstr>
      <vt:lpstr>Презентация PowerPoint</vt:lpstr>
      <vt:lpstr>Презентация PowerPoint</vt:lpstr>
      <vt:lpstr>17.3 Устройство фотоаппарата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17.4. Потребительские свойства фотоаппаратов</vt:lpstr>
      <vt:lpstr>17.5. Классификация и характеристика ассортимента фотоаппаратов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17.6. Фотопринадлежности и фотохимикаты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17.7  Контроль качества фотоаппаратов, маркировка, упаковка, транспортирование и хранение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240</cp:revision>
  <dcterms:created xsi:type="dcterms:W3CDTF">2014-06-06T09:13:21Z</dcterms:created>
  <dcterms:modified xsi:type="dcterms:W3CDTF">2020-06-23T08:41:59Z</dcterms:modified>
</cp:coreProperties>
</file>