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2" r:id="rId1"/>
  </p:sldMasterIdLst>
  <p:notesMasterIdLst>
    <p:notesMasterId r:id="rId19"/>
  </p:notesMasterIdLst>
  <p:sldIdLst>
    <p:sldId id="256" r:id="rId2"/>
    <p:sldId id="258" r:id="rId3"/>
    <p:sldId id="322" r:id="rId4"/>
    <p:sldId id="273" r:id="rId5"/>
    <p:sldId id="380" r:id="rId6"/>
    <p:sldId id="381" r:id="rId7"/>
    <p:sldId id="382" r:id="rId8"/>
    <p:sldId id="326" r:id="rId9"/>
    <p:sldId id="331" r:id="rId10"/>
    <p:sldId id="327" r:id="rId11"/>
    <p:sldId id="344" r:id="rId12"/>
    <p:sldId id="385" r:id="rId13"/>
    <p:sldId id="387" r:id="rId14"/>
    <p:sldId id="388" r:id="rId15"/>
    <p:sldId id="325" r:id="rId16"/>
    <p:sldId id="324" r:id="rId17"/>
    <p:sldId id="323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96D"/>
    <a:srgbClr val="96C733"/>
    <a:srgbClr val="B3D86A"/>
    <a:srgbClr val="DD45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88" d="100"/>
          <a:sy n="88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845803-1717-4F48-B710-F7F1B43013F3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2B71A9FB-D571-4E16-9DEE-5C8D55952890}">
      <dgm:prSet phldrT="[Текст]" custT="1"/>
      <dgm:spPr/>
      <dgm:t>
        <a:bodyPr/>
        <a:lstStyle/>
        <a:p>
          <a:r>
            <a:rPr lang="ru-RU" sz="26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16.1 Аппаратура для записи и воспроизведения звука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5CE423-EC06-4BC3-9D3F-585E57840550}" type="parTrans" cxnId="{4A177CAD-B738-4D43-A4A7-7280BE01C964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14E9EE-7142-45C4-B5B4-260682811960}" type="sibTrans" cxnId="{4A177CAD-B738-4D43-A4A7-7280BE01C964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F65BC5-226E-44DA-A520-E600BBE540C9}">
      <dgm:prSet custT="1"/>
      <dgm:spPr/>
      <dgm:t>
        <a:bodyPr/>
        <a:lstStyle/>
        <a:p>
          <a:pPr marL="631825" indent="-631825"/>
          <a:r>
            <a:rPr lang="ru-RU" sz="26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16.2 Аппаратура для записи и воспроизведения звука и изображения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8FD88E-9A1A-461D-A81E-AA137281F956}" type="parTrans" cxnId="{59EFDFDD-552A-4B92-99FB-AC5F7F77F0B1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EFB161-EBB8-4157-9D12-51788EB2B434}" type="sibTrans" cxnId="{59EFDFDD-552A-4B92-99FB-AC5F7F77F0B1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E586ED-0438-448B-85E0-C11C986135E4}">
      <dgm:prSet custT="1"/>
      <dgm:spPr/>
      <dgm:t>
        <a:bodyPr/>
        <a:lstStyle/>
        <a:p>
          <a:r>
            <a:rPr lang="ru-RU" sz="26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16.3 Комбинированная аппаратура</a:t>
          </a:r>
          <a:endParaRPr lang="ru-RU" sz="2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DDB69E-9FCD-425E-BE88-7F0E6EA16908}" type="parTrans" cxnId="{2123E60B-0508-43DF-97F8-1E718EE0B72F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849873-5072-41F1-82D7-5D5251A4521B}" type="sibTrans" cxnId="{2123E60B-0508-43DF-97F8-1E718EE0B72F}">
      <dgm:prSet/>
      <dgm:spPr/>
      <dgm:t>
        <a:bodyPr/>
        <a:lstStyle/>
        <a:p>
          <a:endParaRPr lang="ru-RU" sz="2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C0CDE-0945-4576-83B9-7F37BA695137}" type="pres">
      <dgm:prSet presAssocID="{CF845803-1717-4F48-B710-F7F1B43013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2C2BD0-517B-4E9C-A037-D4A0806612C4}" type="pres">
      <dgm:prSet presAssocID="{CF845803-1717-4F48-B710-F7F1B43013F3}" presName="Name1" presStyleCnt="0"/>
      <dgm:spPr/>
      <dgm:t>
        <a:bodyPr/>
        <a:lstStyle/>
        <a:p>
          <a:endParaRPr lang="ru-RU"/>
        </a:p>
      </dgm:t>
    </dgm:pt>
    <dgm:pt modelId="{69725028-6CCC-4078-BC5F-BBFA67A060B3}" type="pres">
      <dgm:prSet presAssocID="{CF845803-1717-4F48-B710-F7F1B43013F3}" presName="cycle" presStyleCnt="0"/>
      <dgm:spPr/>
      <dgm:t>
        <a:bodyPr/>
        <a:lstStyle/>
        <a:p>
          <a:endParaRPr lang="ru-RU"/>
        </a:p>
      </dgm:t>
    </dgm:pt>
    <dgm:pt modelId="{17BCFDE8-867C-467A-B7F3-9B093F23E13E}" type="pres">
      <dgm:prSet presAssocID="{CF845803-1717-4F48-B710-F7F1B43013F3}" presName="srcNode" presStyleLbl="node1" presStyleIdx="0" presStyleCnt="3"/>
      <dgm:spPr/>
      <dgm:t>
        <a:bodyPr/>
        <a:lstStyle/>
        <a:p>
          <a:endParaRPr lang="ru-RU"/>
        </a:p>
      </dgm:t>
    </dgm:pt>
    <dgm:pt modelId="{BBDD1F15-5D5A-4430-A855-C76E50E51E42}" type="pres">
      <dgm:prSet presAssocID="{CF845803-1717-4F48-B710-F7F1B43013F3}" presName="conn" presStyleLbl="parChTrans1D2" presStyleIdx="0" presStyleCnt="1"/>
      <dgm:spPr/>
      <dgm:t>
        <a:bodyPr/>
        <a:lstStyle/>
        <a:p>
          <a:endParaRPr lang="ru-RU"/>
        </a:p>
      </dgm:t>
    </dgm:pt>
    <dgm:pt modelId="{BA257D16-06AA-4007-B484-5B9A27400F34}" type="pres">
      <dgm:prSet presAssocID="{CF845803-1717-4F48-B710-F7F1B43013F3}" presName="extraNode" presStyleLbl="node1" presStyleIdx="0" presStyleCnt="3"/>
      <dgm:spPr/>
      <dgm:t>
        <a:bodyPr/>
        <a:lstStyle/>
        <a:p>
          <a:endParaRPr lang="ru-RU"/>
        </a:p>
      </dgm:t>
    </dgm:pt>
    <dgm:pt modelId="{9D97D0A5-1934-40AE-A800-FABC8D7408F0}" type="pres">
      <dgm:prSet presAssocID="{CF845803-1717-4F48-B710-F7F1B43013F3}" presName="dstNode" presStyleLbl="node1" presStyleIdx="0" presStyleCnt="3"/>
      <dgm:spPr/>
      <dgm:t>
        <a:bodyPr/>
        <a:lstStyle/>
        <a:p>
          <a:endParaRPr lang="ru-RU"/>
        </a:p>
      </dgm:t>
    </dgm:pt>
    <dgm:pt modelId="{F84282E1-4565-4A17-8095-7AFD756B1AC4}" type="pres">
      <dgm:prSet presAssocID="{2B71A9FB-D571-4E16-9DEE-5C8D55952890}" presName="text_1" presStyleLbl="node1" presStyleIdx="0" presStyleCnt="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EC6AC5-C87B-4274-A079-DC270768E12A}" type="pres">
      <dgm:prSet presAssocID="{2B71A9FB-D571-4E16-9DEE-5C8D55952890}" presName="accent_1" presStyleCnt="0"/>
      <dgm:spPr/>
      <dgm:t>
        <a:bodyPr/>
        <a:lstStyle/>
        <a:p>
          <a:endParaRPr lang="ru-RU"/>
        </a:p>
      </dgm:t>
    </dgm:pt>
    <dgm:pt modelId="{C7628E09-A5D0-43AC-834B-E8990AEC2BF8}" type="pres">
      <dgm:prSet presAssocID="{2B71A9FB-D571-4E16-9DEE-5C8D55952890}" presName="accentRepeatNode" presStyleLbl="solidFgAcc1" presStyleIdx="0" presStyleCnt="3"/>
      <dgm:spPr/>
      <dgm:t>
        <a:bodyPr/>
        <a:lstStyle/>
        <a:p>
          <a:endParaRPr lang="ru-RU"/>
        </a:p>
      </dgm:t>
    </dgm:pt>
    <dgm:pt modelId="{6CE24E76-8D52-49AD-80AD-00B2C90FA3B6}" type="pres">
      <dgm:prSet presAssocID="{83F65BC5-226E-44DA-A520-E600BBE540C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9B7A8B-52DD-48EE-AC01-8739BC313B80}" type="pres">
      <dgm:prSet presAssocID="{83F65BC5-226E-44DA-A520-E600BBE540C9}" presName="accent_2" presStyleCnt="0"/>
      <dgm:spPr/>
    </dgm:pt>
    <dgm:pt modelId="{90E644FD-BAB8-4B49-BCFE-084C85AFF41F}" type="pres">
      <dgm:prSet presAssocID="{83F65BC5-226E-44DA-A520-E600BBE540C9}" presName="accentRepeatNode" presStyleLbl="solidFgAcc1" presStyleIdx="1" presStyleCnt="3"/>
      <dgm:spPr/>
    </dgm:pt>
    <dgm:pt modelId="{3662F325-FC4C-472D-BA8A-DB0DA07ED7BD}" type="pres">
      <dgm:prSet presAssocID="{B4E586ED-0438-448B-85E0-C11C986135E4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850F5-8A8A-4E8D-8388-B084561681F4}" type="pres">
      <dgm:prSet presAssocID="{B4E586ED-0438-448B-85E0-C11C986135E4}" presName="accent_3" presStyleCnt="0"/>
      <dgm:spPr/>
    </dgm:pt>
    <dgm:pt modelId="{2A61B08D-19DD-440F-B72D-E62C7FCECFE2}" type="pres">
      <dgm:prSet presAssocID="{B4E586ED-0438-448B-85E0-C11C986135E4}" presName="accentRepeatNode" presStyleLbl="solidFgAcc1" presStyleIdx="2" presStyleCnt="3"/>
      <dgm:spPr/>
    </dgm:pt>
  </dgm:ptLst>
  <dgm:cxnLst>
    <dgm:cxn modelId="{90967B19-58B1-40CB-B65B-D491985C4E60}" type="presOf" srcId="{83F65BC5-226E-44DA-A520-E600BBE540C9}" destId="{6CE24E76-8D52-49AD-80AD-00B2C90FA3B6}" srcOrd="0" destOrd="0" presId="urn:microsoft.com/office/officeart/2008/layout/VerticalCurvedList"/>
    <dgm:cxn modelId="{D012ACD3-5381-449A-BB21-1147CD2C30CC}" type="presOf" srcId="{CE14E9EE-7142-45C4-B5B4-260682811960}" destId="{BBDD1F15-5D5A-4430-A855-C76E50E51E42}" srcOrd="0" destOrd="0" presId="urn:microsoft.com/office/officeart/2008/layout/VerticalCurvedList"/>
    <dgm:cxn modelId="{F7053D4D-A3BD-4995-B8DC-0D917EFA8109}" type="presOf" srcId="{CF845803-1717-4F48-B710-F7F1B43013F3}" destId="{8C3C0CDE-0945-4576-83B9-7F37BA695137}" srcOrd="0" destOrd="0" presId="urn:microsoft.com/office/officeart/2008/layout/VerticalCurvedList"/>
    <dgm:cxn modelId="{59EFDFDD-552A-4B92-99FB-AC5F7F77F0B1}" srcId="{CF845803-1717-4F48-B710-F7F1B43013F3}" destId="{83F65BC5-226E-44DA-A520-E600BBE540C9}" srcOrd="1" destOrd="0" parTransId="{4C8FD88E-9A1A-461D-A81E-AA137281F956}" sibTransId="{02EFB161-EBB8-4157-9D12-51788EB2B434}"/>
    <dgm:cxn modelId="{4A177CAD-B738-4D43-A4A7-7280BE01C964}" srcId="{CF845803-1717-4F48-B710-F7F1B43013F3}" destId="{2B71A9FB-D571-4E16-9DEE-5C8D55952890}" srcOrd="0" destOrd="0" parTransId="{AB5CE423-EC06-4BC3-9D3F-585E57840550}" sibTransId="{CE14E9EE-7142-45C4-B5B4-260682811960}"/>
    <dgm:cxn modelId="{2123E60B-0508-43DF-97F8-1E718EE0B72F}" srcId="{CF845803-1717-4F48-B710-F7F1B43013F3}" destId="{B4E586ED-0438-448B-85E0-C11C986135E4}" srcOrd="2" destOrd="0" parTransId="{BDDDB69E-9FCD-425E-BE88-7F0E6EA16908}" sibTransId="{D4849873-5072-41F1-82D7-5D5251A4521B}"/>
    <dgm:cxn modelId="{8BF34F25-12E0-4191-8886-1102E043CA7F}" type="presOf" srcId="{B4E586ED-0438-448B-85E0-C11C986135E4}" destId="{3662F325-FC4C-472D-BA8A-DB0DA07ED7BD}" srcOrd="0" destOrd="0" presId="urn:microsoft.com/office/officeart/2008/layout/VerticalCurvedList"/>
    <dgm:cxn modelId="{5062863C-E7B4-4EEA-93C9-8201830D35D3}" type="presOf" srcId="{2B71A9FB-D571-4E16-9DEE-5C8D55952890}" destId="{F84282E1-4565-4A17-8095-7AFD756B1AC4}" srcOrd="0" destOrd="0" presId="urn:microsoft.com/office/officeart/2008/layout/VerticalCurvedList"/>
    <dgm:cxn modelId="{27A036CD-2C2E-41FC-A531-5D67559E74F8}" type="presParOf" srcId="{8C3C0CDE-0945-4576-83B9-7F37BA695137}" destId="{962C2BD0-517B-4E9C-A037-D4A0806612C4}" srcOrd="0" destOrd="0" presId="urn:microsoft.com/office/officeart/2008/layout/VerticalCurvedList"/>
    <dgm:cxn modelId="{6C73618E-DBDA-42BA-BD1E-91FDD187E6B2}" type="presParOf" srcId="{962C2BD0-517B-4E9C-A037-D4A0806612C4}" destId="{69725028-6CCC-4078-BC5F-BBFA67A060B3}" srcOrd="0" destOrd="0" presId="urn:microsoft.com/office/officeart/2008/layout/VerticalCurvedList"/>
    <dgm:cxn modelId="{445C05A6-6A30-4C47-936E-01870DD24928}" type="presParOf" srcId="{69725028-6CCC-4078-BC5F-BBFA67A060B3}" destId="{17BCFDE8-867C-467A-B7F3-9B093F23E13E}" srcOrd="0" destOrd="0" presId="urn:microsoft.com/office/officeart/2008/layout/VerticalCurvedList"/>
    <dgm:cxn modelId="{B4B9CB30-AD8C-4B7F-BE79-A87357C09BA8}" type="presParOf" srcId="{69725028-6CCC-4078-BC5F-BBFA67A060B3}" destId="{BBDD1F15-5D5A-4430-A855-C76E50E51E42}" srcOrd="1" destOrd="0" presId="urn:microsoft.com/office/officeart/2008/layout/VerticalCurvedList"/>
    <dgm:cxn modelId="{E30B3152-E848-40DE-9E91-87F43CF6DE27}" type="presParOf" srcId="{69725028-6CCC-4078-BC5F-BBFA67A060B3}" destId="{BA257D16-06AA-4007-B484-5B9A27400F34}" srcOrd="2" destOrd="0" presId="urn:microsoft.com/office/officeart/2008/layout/VerticalCurvedList"/>
    <dgm:cxn modelId="{833C1203-522E-4AA6-9AD2-548484EB342C}" type="presParOf" srcId="{69725028-6CCC-4078-BC5F-BBFA67A060B3}" destId="{9D97D0A5-1934-40AE-A800-FABC8D7408F0}" srcOrd="3" destOrd="0" presId="urn:microsoft.com/office/officeart/2008/layout/VerticalCurvedList"/>
    <dgm:cxn modelId="{BD4AE010-3228-45FA-8060-7B73026EB861}" type="presParOf" srcId="{962C2BD0-517B-4E9C-A037-D4A0806612C4}" destId="{F84282E1-4565-4A17-8095-7AFD756B1AC4}" srcOrd="1" destOrd="0" presId="urn:microsoft.com/office/officeart/2008/layout/VerticalCurvedList"/>
    <dgm:cxn modelId="{68AD624A-2FFC-43E9-A344-2127B671DE34}" type="presParOf" srcId="{962C2BD0-517B-4E9C-A037-D4A0806612C4}" destId="{B2EC6AC5-C87B-4274-A079-DC270768E12A}" srcOrd="2" destOrd="0" presId="urn:microsoft.com/office/officeart/2008/layout/VerticalCurvedList"/>
    <dgm:cxn modelId="{0C764C63-A358-441F-9314-46AF4E4DEE30}" type="presParOf" srcId="{B2EC6AC5-C87B-4274-A079-DC270768E12A}" destId="{C7628E09-A5D0-43AC-834B-E8990AEC2BF8}" srcOrd="0" destOrd="0" presId="urn:microsoft.com/office/officeart/2008/layout/VerticalCurvedList"/>
    <dgm:cxn modelId="{B2A4C736-A64C-40F9-9C23-52C8BB778422}" type="presParOf" srcId="{962C2BD0-517B-4E9C-A037-D4A0806612C4}" destId="{6CE24E76-8D52-49AD-80AD-00B2C90FA3B6}" srcOrd="3" destOrd="0" presId="urn:microsoft.com/office/officeart/2008/layout/VerticalCurvedList"/>
    <dgm:cxn modelId="{226FE1C2-020A-4EAB-8488-DD005A4CB610}" type="presParOf" srcId="{962C2BD0-517B-4E9C-A037-D4A0806612C4}" destId="{809B7A8B-52DD-48EE-AC01-8739BC313B80}" srcOrd="4" destOrd="0" presId="urn:microsoft.com/office/officeart/2008/layout/VerticalCurvedList"/>
    <dgm:cxn modelId="{3B1CA943-B61D-4989-9DC6-709C4CCB4C3D}" type="presParOf" srcId="{809B7A8B-52DD-48EE-AC01-8739BC313B80}" destId="{90E644FD-BAB8-4B49-BCFE-084C85AFF41F}" srcOrd="0" destOrd="0" presId="urn:microsoft.com/office/officeart/2008/layout/VerticalCurvedList"/>
    <dgm:cxn modelId="{5580ED30-B169-47C3-B993-57E809430F34}" type="presParOf" srcId="{962C2BD0-517B-4E9C-A037-D4A0806612C4}" destId="{3662F325-FC4C-472D-BA8A-DB0DA07ED7BD}" srcOrd="5" destOrd="0" presId="urn:microsoft.com/office/officeart/2008/layout/VerticalCurvedList"/>
    <dgm:cxn modelId="{A3027D14-917A-4360-99EA-1FAC596F4141}" type="presParOf" srcId="{962C2BD0-517B-4E9C-A037-D4A0806612C4}" destId="{4D8850F5-8A8A-4E8D-8388-B084561681F4}" srcOrd="6" destOrd="0" presId="urn:microsoft.com/office/officeart/2008/layout/VerticalCurvedList"/>
    <dgm:cxn modelId="{0C339C6A-3874-4A0A-B518-D2F0B89AEF61}" type="presParOf" srcId="{4D8850F5-8A8A-4E8D-8388-B084561681F4}" destId="{2A61B08D-19DD-440F-B72D-E62C7FCECF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D08BA6-0770-4932-8CF4-9146A01DB362}" type="doc">
      <dgm:prSet loTypeId="urn:microsoft.com/office/officeart/2005/8/layout/hierarchy1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B414F73-02DB-4D01-8676-7D083DE81811}">
      <dgm:prSet phldrT="[Текст]" custT="1"/>
      <dgm:spPr/>
      <dgm:t>
        <a:bodyPr/>
        <a:lstStyle/>
        <a:p>
          <a:r>
            <a:rPr lang="ru-RU" sz="24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способу обработки сигнала:</a:t>
          </a:r>
          <a:endParaRPr lang="ru-RU" sz="2400" b="1" i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3AEDE-D906-4AE9-B3E8-26442CC07CFA}" type="parTrans" cxnId="{D0A33914-E60E-44BA-ABF7-1C0D0DE2D26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A6C1D-0E0B-4F2B-8E8D-772A1AAEA98D}" type="sibTrans" cxnId="{D0A33914-E60E-44BA-ABF7-1C0D0DE2D26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3DEA0-64A8-41F6-AAC1-84D630EEFB16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Аналоговая (традиционная)</a:t>
          </a:r>
          <a:endParaRPr lang="ru-RU" sz="2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B1B20-9D55-41C4-AC7F-3830AF96FBF4}" type="parTrans" cxnId="{9D780EB9-24E4-4F43-9057-94932278618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ECCEA-4D01-416F-99B8-F8DD37C7349B}" type="sibTrans" cxnId="{9D780EB9-24E4-4F43-9057-94932278618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DB34E-55B2-48A4-BFDC-6636599A8B69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Цифровая </a:t>
          </a:r>
          <a:endParaRPr lang="ru-RU" sz="2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3C317-FEB5-4364-B282-74AA0027AFFB}" type="parTrans" cxnId="{855B6E98-EDD8-4772-B593-C332FEF0CE1B}">
      <dgm:prSet/>
      <dgm:spPr/>
      <dgm:t>
        <a:bodyPr/>
        <a:lstStyle/>
        <a:p>
          <a:endParaRPr lang="ru-RU"/>
        </a:p>
      </dgm:t>
    </dgm:pt>
    <dgm:pt modelId="{A0FC7245-2DC4-447D-8856-AA5D175F7E19}" type="sibTrans" cxnId="{855B6E98-EDD8-4772-B593-C332FEF0CE1B}">
      <dgm:prSet/>
      <dgm:spPr/>
      <dgm:t>
        <a:bodyPr/>
        <a:lstStyle/>
        <a:p>
          <a:endParaRPr lang="ru-RU"/>
        </a:p>
      </dgm:t>
    </dgm:pt>
    <dgm:pt modelId="{10E7E5EC-6B81-45BF-AB8C-68AF8B3D4189}" type="pres">
      <dgm:prSet presAssocID="{4FD08BA6-0770-4932-8CF4-9146A01DB3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A9E111-4730-4B28-B24D-13DFE734E57E}" type="pres">
      <dgm:prSet presAssocID="{3B414F73-02DB-4D01-8676-7D083DE81811}" presName="hierRoot1" presStyleCnt="0"/>
      <dgm:spPr/>
    </dgm:pt>
    <dgm:pt modelId="{CCFCB811-ABBD-4591-9301-4A6088C10CE3}" type="pres">
      <dgm:prSet presAssocID="{3B414F73-02DB-4D01-8676-7D083DE81811}" presName="composite" presStyleCnt="0"/>
      <dgm:spPr/>
    </dgm:pt>
    <dgm:pt modelId="{78ADE698-5022-4E27-A03A-4095E68C111A}" type="pres">
      <dgm:prSet presAssocID="{3B414F73-02DB-4D01-8676-7D083DE81811}" presName="background" presStyleLbl="node0" presStyleIdx="0" presStyleCnt="1"/>
      <dgm:spPr/>
    </dgm:pt>
    <dgm:pt modelId="{D11311FA-14DC-4AE0-97F3-4407E8C2E96A}" type="pres">
      <dgm:prSet presAssocID="{3B414F73-02DB-4D01-8676-7D083DE81811}" presName="text" presStyleLbl="fgAcc0" presStyleIdx="0" presStyleCnt="1" custScaleX="412905" custScaleY="71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980D1-3357-4A7C-A27E-9C2DD4ADAFEB}" type="pres">
      <dgm:prSet presAssocID="{3B414F73-02DB-4D01-8676-7D083DE81811}" presName="hierChild2" presStyleCnt="0"/>
      <dgm:spPr/>
    </dgm:pt>
    <dgm:pt modelId="{EB7FD21B-956A-4943-A533-65BB27318947}" type="pres">
      <dgm:prSet presAssocID="{AE7B1B20-9D55-41C4-AC7F-3830AF96FBF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C792E35-F449-4FBB-91A0-5A4CB918DF01}" type="pres">
      <dgm:prSet presAssocID="{5EF3DEA0-64A8-41F6-AAC1-84D630EEFB16}" presName="hierRoot2" presStyleCnt="0"/>
      <dgm:spPr/>
    </dgm:pt>
    <dgm:pt modelId="{9171E93E-8871-4885-BC5F-991F2D9F88D2}" type="pres">
      <dgm:prSet presAssocID="{5EF3DEA0-64A8-41F6-AAC1-84D630EEFB16}" presName="composite2" presStyleCnt="0"/>
      <dgm:spPr/>
    </dgm:pt>
    <dgm:pt modelId="{7A6A7358-5BBC-4B56-AC5D-12937FB9BF8F}" type="pres">
      <dgm:prSet presAssocID="{5EF3DEA0-64A8-41F6-AAC1-84D630EEFB16}" presName="background2" presStyleLbl="node2" presStyleIdx="0" presStyleCnt="2"/>
      <dgm:spPr/>
    </dgm:pt>
    <dgm:pt modelId="{8CEAFFA4-4138-406A-99A6-55C83ED0DE25}" type="pres">
      <dgm:prSet presAssocID="{5EF3DEA0-64A8-41F6-AAC1-84D630EEFB16}" presName="text2" presStyleLbl="fgAcc2" presStyleIdx="0" presStyleCnt="2" custScaleX="347288" custLinFactX="-62586" custLinFactNeighborX="-100000" custLinFactNeighborY="-1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410BC3-98B1-47CA-B1D2-22AB0F2E4596}" type="pres">
      <dgm:prSet presAssocID="{5EF3DEA0-64A8-41F6-AAC1-84D630EEFB16}" presName="hierChild3" presStyleCnt="0"/>
      <dgm:spPr/>
    </dgm:pt>
    <dgm:pt modelId="{DA2427EE-4BE2-4E80-AB07-9591775BF7D6}" type="pres">
      <dgm:prSet presAssocID="{1D73C317-FEB5-4364-B282-74AA0027AFF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6DF44C9-D496-4698-BC3D-D6FC61D972A8}" type="pres">
      <dgm:prSet presAssocID="{EA4DB34E-55B2-48A4-BFDC-6636599A8B69}" presName="hierRoot2" presStyleCnt="0"/>
      <dgm:spPr/>
    </dgm:pt>
    <dgm:pt modelId="{1462FCFF-2752-471C-9B70-55F460CC1D72}" type="pres">
      <dgm:prSet presAssocID="{EA4DB34E-55B2-48A4-BFDC-6636599A8B69}" presName="composite2" presStyleCnt="0"/>
      <dgm:spPr/>
    </dgm:pt>
    <dgm:pt modelId="{AA3E9030-EA27-4966-9546-5FB3E31A25FB}" type="pres">
      <dgm:prSet presAssocID="{EA4DB34E-55B2-48A4-BFDC-6636599A8B69}" presName="background2" presStyleLbl="node2" presStyleIdx="1" presStyleCnt="2"/>
      <dgm:spPr/>
    </dgm:pt>
    <dgm:pt modelId="{A651009F-3941-4936-A7C3-8EE8A22FAF33}" type="pres">
      <dgm:prSet presAssocID="{EA4DB34E-55B2-48A4-BFDC-6636599A8B69}" presName="text2" presStyleLbl="fgAcc2" presStyleIdx="1" presStyleCnt="2" custScaleX="210575" custLinFactNeighborX="53045" custLinFactNeighborY="-1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7B953C-F6D1-4FC1-ABF5-D44AC86A0B7E}" type="pres">
      <dgm:prSet presAssocID="{EA4DB34E-55B2-48A4-BFDC-6636599A8B69}" presName="hierChild3" presStyleCnt="0"/>
      <dgm:spPr/>
    </dgm:pt>
  </dgm:ptLst>
  <dgm:cxnLst>
    <dgm:cxn modelId="{1C1802DA-F086-4E3A-9249-104770E2ED51}" type="presOf" srcId="{5EF3DEA0-64A8-41F6-AAC1-84D630EEFB16}" destId="{8CEAFFA4-4138-406A-99A6-55C83ED0DE25}" srcOrd="0" destOrd="0" presId="urn:microsoft.com/office/officeart/2005/8/layout/hierarchy1"/>
    <dgm:cxn modelId="{855B6E98-EDD8-4772-B593-C332FEF0CE1B}" srcId="{3B414F73-02DB-4D01-8676-7D083DE81811}" destId="{EA4DB34E-55B2-48A4-BFDC-6636599A8B69}" srcOrd="1" destOrd="0" parTransId="{1D73C317-FEB5-4364-B282-74AA0027AFFB}" sibTransId="{A0FC7245-2DC4-447D-8856-AA5D175F7E19}"/>
    <dgm:cxn modelId="{C33F24E2-9873-44CE-A4F5-9E61F180F9AB}" type="presOf" srcId="{3B414F73-02DB-4D01-8676-7D083DE81811}" destId="{D11311FA-14DC-4AE0-97F3-4407E8C2E96A}" srcOrd="0" destOrd="0" presId="urn:microsoft.com/office/officeart/2005/8/layout/hierarchy1"/>
    <dgm:cxn modelId="{521FEABF-9242-4812-B898-70769E1EEB40}" type="presOf" srcId="{AE7B1B20-9D55-41C4-AC7F-3830AF96FBF4}" destId="{EB7FD21B-956A-4943-A533-65BB27318947}" srcOrd="0" destOrd="0" presId="urn:microsoft.com/office/officeart/2005/8/layout/hierarchy1"/>
    <dgm:cxn modelId="{D0A33914-E60E-44BA-ABF7-1C0D0DE2D262}" srcId="{4FD08BA6-0770-4932-8CF4-9146A01DB362}" destId="{3B414F73-02DB-4D01-8676-7D083DE81811}" srcOrd="0" destOrd="0" parTransId="{F7A3AEDE-D906-4AE9-B3E8-26442CC07CFA}" sibTransId="{010A6C1D-0E0B-4F2B-8E8D-772A1AAEA98D}"/>
    <dgm:cxn modelId="{AF09DCEA-42F9-4469-89E0-70C773CB6096}" type="presOf" srcId="{1D73C317-FEB5-4364-B282-74AA0027AFFB}" destId="{DA2427EE-4BE2-4E80-AB07-9591775BF7D6}" srcOrd="0" destOrd="0" presId="urn:microsoft.com/office/officeart/2005/8/layout/hierarchy1"/>
    <dgm:cxn modelId="{9D780EB9-24E4-4F43-9057-949322786182}" srcId="{3B414F73-02DB-4D01-8676-7D083DE81811}" destId="{5EF3DEA0-64A8-41F6-AAC1-84D630EEFB16}" srcOrd="0" destOrd="0" parTransId="{AE7B1B20-9D55-41C4-AC7F-3830AF96FBF4}" sibTransId="{FC2ECCEA-4D01-416F-99B8-F8DD37C7349B}"/>
    <dgm:cxn modelId="{66D1AB09-4725-4C57-B152-98732C83A336}" type="presOf" srcId="{4FD08BA6-0770-4932-8CF4-9146A01DB362}" destId="{10E7E5EC-6B81-45BF-AB8C-68AF8B3D4189}" srcOrd="0" destOrd="0" presId="urn:microsoft.com/office/officeart/2005/8/layout/hierarchy1"/>
    <dgm:cxn modelId="{9CA9D228-3230-46F9-8139-592AA943C66C}" type="presOf" srcId="{EA4DB34E-55B2-48A4-BFDC-6636599A8B69}" destId="{A651009F-3941-4936-A7C3-8EE8A22FAF33}" srcOrd="0" destOrd="0" presId="urn:microsoft.com/office/officeart/2005/8/layout/hierarchy1"/>
    <dgm:cxn modelId="{EB685D2E-14BF-4FC5-969A-9F5E6F79973D}" type="presParOf" srcId="{10E7E5EC-6B81-45BF-AB8C-68AF8B3D4189}" destId="{F1A9E111-4730-4B28-B24D-13DFE734E57E}" srcOrd="0" destOrd="0" presId="urn:microsoft.com/office/officeart/2005/8/layout/hierarchy1"/>
    <dgm:cxn modelId="{41CE7FCD-D088-48F8-B786-A0E3DF6CDE7D}" type="presParOf" srcId="{F1A9E111-4730-4B28-B24D-13DFE734E57E}" destId="{CCFCB811-ABBD-4591-9301-4A6088C10CE3}" srcOrd="0" destOrd="0" presId="urn:microsoft.com/office/officeart/2005/8/layout/hierarchy1"/>
    <dgm:cxn modelId="{AD75BECA-3911-4C2C-9513-28CFD4284F75}" type="presParOf" srcId="{CCFCB811-ABBD-4591-9301-4A6088C10CE3}" destId="{78ADE698-5022-4E27-A03A-4095E68C111A}" srcOrd="0" destOrd="0" presId="urn:microsoft.com/office/officeart/2005/8/layout/hierarchy1"/>
    <dgm:cxn modelId="{4F0107D7-4ECF-44CC-8EA9-E07F74F36437}" type="presParOf" srcId="{CCFCB811-ABBD-4591-9301-4A6088C10CE3}" destId="{D11311FA-14DC-4AE0-97F3-4407E8C2E96A}" srcOrd="1" destOrd="0" presId="urn:microsoft.com/office/officeart/2005/8/layout/hierarchy1"/>
    <dgm:cxn modelId="{0736B80B-EDE9-438E-968D-AD58E54632BC}" type="presParOf" srcId="{F1A9E111-4730-4B28-B24D-13DFE734E57E}" destId="{F5C980D1-3357-4A7C-A27E-9C2DD4ADAFEB}" srcOrd="1" destOrd="0" presId="urn:microsoft.com/office/officeart/2005/8/layout/hierarchy1"/>
    <dgm:cxn modelId="{BC5AC37F-1619-4BA7-93D8-1F4818EDE9D4}" type="presParOf" srcId="{F5C980D1-3357-4A7C-A27E-9C2DD4ADAFEB}" destId="{EB7FD21B-956A-4943-A533-65BB27318947}" srcOrd="0" destOrd="0" presId="urn:microsoft.com/office/officeart/2005/8/layout/hierarchy1"/>
    <dgm:cxn modelId="{306C9594-F1F0-4865-9D11-3C6BFDB112DC}" type="presParOf" srcId="{F5C980D1-3357-4A7C-A27E-9C2DD4ADAFEB}" destId="{BC792E35-F449-4FBB-91A0-5A4CB918DF01}" srcOrd="1" destOrd="0" presId="urn:microsoft.com/office/officeart/2005/8/layout/hierarchy1"/>
    <dgm:cxn modelId="{ABCA8513-863C-42AC-AE27-D95A60F2ED2A}" type="presParOf" srcId="{BC792E35-F449-4FBB-91A0-5A4CB918DF01}" destId="{9171E93E-8871-4885-BC5F-991F2D9F88D2}" srcOrd="0" destOrd="0" presId="urn:microsoft.com/office/officeart/2005/8/layout/hierarchy1"/>
    <dgm:cxn modelId="{05CF829E-6597-45A3-AC92-3D0F2C8737D3}" type="presParOf" srcId="{9171E93E-8871-4885-BC5F-991F2D9F88D2}" destId="{7A6A7358-5BBC-4B56-AC5D-12937FB9BF8F}" srcOrd="0" destOrd="0" presId="urn:microsoft.com/office/officeart/2005/8/layout/hierarchy1"/>
    <dgm:cxn modelId="{F8A74786-5795-4794-9A9F-78DECAE98695}" type="presParOf" srcId="{9171E93E-8871-4885-BC5F-991F2D9F88D2}" destId="{8CEAFFA4-4138-406A-99A6-55C83ED0DE25}" srcOrd="1" destOrd="0" presId="urn:microsoft.com/office/officeart/2005/8/layout/hierarchy1"/>
    <dgm:cxn modelId="{F4A3A530-1C24-48AD-AD92-A929A3AC3108}" type="presParOf" srcId="{BC792E35-F449-4FBB-91A0-5A4CB918DF01}" destId="{E9410BC3-98B1-47CA-B1D2-22AB0F2E4596}" srcOrd="1" destOrd="0" presId="urn:microsoft.com/office/officeart/2005/8/layout/hierarchy1"/>
    <dgm:cxn modelId="{3B87276B-FB6B-4DEC-A7BA-2B36F1A4BABC}" type="presParOf" srcId="{F5C980D1-3357-4A7C-A27E-9C2DD4ADAFEB}" destId="{DA2427EE-4BE2-4E80-AB07-9591775BF7D6}" srcOrd="2" destOrd="0" presId="urn:microsoft.com/office/officeart/2005/8/layout/hierarchy1"/>
    <dgm:cxn modelId="{2192D127-E1F8-44C9-9228-5CC00ADD1A58}" type="presParOf" srcId="{F5C980D1-3357-4A7C-A27E-9C2DD4ADAFEB}" destId="{36DF44C9-D496-4698-BC3D-D6FC61D972A8}" srcOrd="3" destOrd="0" presId="urn:microsoft.com/office/officeart/2005/8/layout/hierarchy1"/>
    <dgm:cxn modelId="{913E41A7-16C9-47D3-9B47-7CA14400F057}" type="presParOf" srcId="{36DF44C9-D496-4698-BC3D-D6FC61D972A8}" destId="{1462FCFF-2752-471C-9B70-55F460CC1D72}" srcOrd="0" destOrd="0" presId="urn:microsoft.com/office/officeart/2005/8/layout/hierarchy1"/>
    <dgm:cxn modelId="{4B2B078A-5C09-4E0C-8BF8-D2377F860405}" type="presParOf" srcId="{1462FCFF-2752-471C-9B70-55F460CC1D72}" destId="{AA3E9030-EA27-4966-9546-5FB3E31A25FB}" srcOrd="0" destOrd="0" presId="urn:microsoft.com/office/officeart/2005/8/layout/hierarchy1"/>
    <dgm:cxn modelId="{2A513AA2-9338-45B9-94BE-E26D5EDC215C}" type="presParOf" srcId="{1462FCFF-2752-471C-9B70-55F460CC1D72}" destId="{A651009F-3941-4936-A7C3-8EE8A22FAF33}" srcOrd="1" destOrd="0" presId="urn:microsoft.com/office/officeart/2005/8/layout/hierarchy1"/>
    <dgm:cxn modelId="{B2D84FE2-32B1-42C5-A255-DF505850E4D7}" type="presParOf" srcId="{36DF44C9-D496-4698-BC3D-D6FC61D972A8}" destId="{C27B953C-F6D1-4FC1-ABF5-D44AC86A0B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08BA6-0770-4932-8CF4-9146A01DB362}" type="doc">
      <dgm:prSet loTypeId="urn:microsoft.com/office/officeart/2005/8/layout/hierarchy1" loCatId="hierarchy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3B414F73-02DB-4D01-8676-7D083DE81811}">
      <dgm:prSet phldrT="[Текст]" custT="1"/>
      <dgm:spPr/>
      <dgm:t>
        <a:bodyPr/>
        <a:lstStyle/>
        <a:p>
          <a:r>
            <a:rPr lang="ru-RU" sz="2400" b="1" i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способу обработки сигнала:</a:t>
          </a:r>
          <a:endParaRPr lang="ru-RU" sz="2400" b="1" i="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A3AEDE-D906-4AE9-B3E8-26442CC07CFA}" type="parTrans" cxnId="{D0A33914-E60E-44BA-ABF7-1C0D0DE2D26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0A6C1D-0E0B-4F2B-8E8D-772A1AAEA98D}" type="sibTrans" cxnId="{D0A33914-E60E-44BA-ABF7-1C0D0DE2D26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F3DEA0-64A8-41F6-AAC1-84D630EEFB16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Аналоговая (традиционная)</a:t>
          </a:r>
          <a:endParaRPr lang="ru-RU" sz="2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7B1B20-9D55-41C4-AC7F-3830AF96FBF4}" type="parTrans" cxnId="{9D780EB9-24E4-4F43-9057-94932278618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2ECCEA-4D01-416F-99B8-F8DD37C7349B}" type="sibTrans" cxnId="{9D780EB9-24E4-4F43-9057-949322786182}">
      <dgm:prSet/>
      <dgm:spPr/>
      <dgm:t>
        <a:bodyPr/>
        <a:lstStyle/>
        <a:p>
          <a:endParaRPr lang="ru-RU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4DB34E-55B2-48A4-BFDC-6636599A8B69}">
      <dgm:prSet phldrT="[Текст]" custT="1"/>
      <dgm:spPr/>
      <dgm:t>
        <a:bodyPr/>
        <a:lstStyle/>
        <a:p>
          <a:r>
            <a:rPr lang="ru-RU" sz="2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Цифровая </a:t>
          </a:r>
          <a:endParaRPr lang="ru-RU" sz="24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3C317-FEB5-4364-B282-74AA0027AFFB}" type="parTrans" cxnId="{855B6E98-EDD8-4772-B593-C332FEF0CE1B}">
      <dgm:prSet/>
      <dgm:spPr/>
      <dgm:t>
        <a:bodyPr/>
        <a:lstStyle/>
        <a:p>
          <a:endParaRPr lang="ru-RU"/>
        </a:p>
      </dgm:t>
    </dgm:pt>
    <dgm:pt modelId="{A0FC7245-2DC4-447D-8856-AA5D175F7E19}" type="sibTrans" cxnId="{855B6E98-EDD8-4772-B593-C332FEF0CE1B}">
      <dgm:prSet/>
      <dgm:spPr/>
      <dgm:t>
        <a:bodyPr/>
        <a:lstStyle/>
        <a:p>
          <a:endParaRPr lang="ru-RU"/>
        </a:p>
      </dgm:t>
    </dgm:pt>
    <dgm:pt modelId="{10E7E5EC-6B81-45BF-AB8C-68AF8B3D4189}" type="pres">
      <dgm:prSet presAssocID="{4FD08BA6-0770-4932-8CF4-9146A01DB36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A9E111-4730-4B28-B24D-13DFE734E57E}" type="pres">
      <dgm:prSet presAssocID="{3B414F73-02DB-4D01-8676-7D083DE81811}" presName="hierRoot1" presStyleCnt="0"/>
      <dgm:spPr/>
    </dgm:pt>
    <dgm:pt modelId="{CCFCB811-ABBD-4591-9301-4A6088C10CE3}" type="pres">
      <dgm:prSet presAssocID="{3B414F73-02DB-4D01-8676-7D083DE81811}" presName="composite" presStyleCnt="0"/>
      <dgm:spPr/>
    </dgm:pt>
    <dgm:pt modelId="{78ADE698-5022-4E27-A03A-4095E68C111A}" type="pres">
      <dgm:prSet presAssocID="{3B414F73-02DB-4D01-8676-7D083DE81811}" presName="background" presStyleLbl="node0" presStyleIdx="0" presStyleCnt="1"/>
      <dgm:spPr/>
    </dgm:pt>
    <dgm:pt modelId="{D11311FA-14DC-4AE0-97F3-4407E8C2E96A}" type="pres">
      <dgm:prSet presAssocID="{3B414F73-02DB-4D01-8676-7D083DE81811}" presName="text" presStyleLbl="fgAcc0" presStyleIdx="0" presStyleCnt="1" custScaleX="412905" custScaleY="710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980D1-3357-4A7C-A27E-9C2DD4ADAFEB}" type="pres">
      <dgm:prSet presAssocID="{3B414F73-02DB-4D01-8676-7D083DE81811}" presName="hierChild2" presStyleCnt="0"/>
      <dgm:spPr/>
    </dgm:pt>
    <dgm:pt modelId="{EB7FD21B-956A-4943-A533-65BB27318947}" type="pres">
      <dgm:prSet presAssocID="{AE7B1B20-9D55-41C4-AC7F-3830AF96FBF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BC792E35-F449-4FBB-91A0-5A4CB918DF01}" type="pres">
      <dgm:prSet presAssocID="{5EF3DEA0-64A8-41F6-AAC1-84D630EEFB16}" presName="hierRoot2" presStyleCnt="0"/>
      <dgm:spPr/>
    </dgm:pt>
    <dgm:pt modelId="{9171E93E-8871-4885-BC5F-991F2D9F88D2}" type="pres">
      <dgm:prSet presAssocID="{5EF3DEA0-64A8-41F6-AAC1-84D630EEFB16}" presName="composite2" presStyleCnt="0"/>
      <dgm:spPr/>
    </dgm:pt>
    <dgm:pt modelId="{7A6A7358-5BBC-4B56-AC5D-12937FB9BF8F}" type="pres">
      <dgm:prSet presAssocID="{5EF3DEA0-64A8-41F6-AAC1-84D630EEFB16}" presName="background2" presStyleLbl="node2" presStyleIdx="0" presStyleCnt="2"/>
      <dgm:spPr/>
    </dgm:pt>
    <dgm:pt modelId="{8CEAFFA4-4138-406A-99A6-55C83ED0DE25}" type="pres">
      <dgm:prSet presAssocID="{5EF3DEA0-64A8-41F6-AAC1-84D630EEFB16}" presName="text2" presStyleLbl="fgAcc2" presStyleIdx="0" presStyleCnt="2" custScaleX="347288" custLinFactX="-62586" custLinFactNeighborX="-100000" custLinFactNeighborY="-1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410BC3-98B1-47CA-B1D2-22AB0F2E4596}" type="pres">
      <dgm:prSet presAssocID="{5EF3DEA0-64A8-41F6-AAC1-84D630EEFB16}" presName="hierChild3" presStyleCnt="0"/>
      <dgm:spPr/>
    </dgm:pt>
    <dgm:pt modelId="{DA2427EE-4BE2-4E80-AB07-9591775BF7D6}" type="pres">
      <dgm:prSet presAssocID="{1D73C317-FEB5-4364-B282-74AA0027AFFB}" presName="Name10" presStyleLbl="parChTrans1D2" presStyleIdx="1" presStyleCnt="2"/>
      <dgm:spPr/>
      <dgm:t>
        <a:bodyPr/>
        <a:lstStyle/>
        <a:p>
          <a:endParaRPr lang="ru-RU"/>
        </a:p>
      </dgm:t>
    </dgm:pt>
    <dgm:pt modelId="{36DF44C9-D496-4698-BC3D-D6FC61D972A8}" type="pres">
      <dgm:prSet presAssocID="{EA4DB34E-55B2-48A4-BFDC-6636599A8B69}" presName="hierRoot2" presStyleCnt="0"/>
      <dgm:spPr/>
    </dgm:pt>
    <dgm:pt modelId="{1462FCFF-2752-471C-9B70-55F460CC1D72}" type="pres">
      <dgm:prSet presAssocID="{EA4DB34E-55B2-48A4-BFDC-6636599A8B69}" presName="composite2" presStyleCnt="0"/>
      <dgm:spPr/>
    </dgm:pt>
    <dgm:pt modelId="{AA3E9030-EA27-4966-9546-5FB3E31A25FB}" type="pres">
      <dgm:prSet presAssocID="{EA4DB34E-55B2-48A4-BFDC-6636599A8B69}" presName="background2" presStyleLbl="node2" presStyleIdx="1" presStyleCnt="2"/>
      <dgm:spPr/>
    </dgm:pt>
    <dgm:pt modelId="{A651009F-3941-4936-A7C3-8EE8A22FAF33}" type="pres">
      <dgm:prSet presAssocID="{EA4DB34E-55B2-48A4-BFDC-6636599A8B69}" presName="text2" presStyleLbl="fgAcc2" presStyleIdx="1" presStyleCnt="2" custScaleX="210575" custLinFactNeighborX="53045" custLinFactNeighborY="-15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7B953C-F6D1-4FC1-ABF5-D44AC86A0B7E}" type="pres">
      <dgm:prSet presAssocID="{EA4DB34E-55B2-48A4-BFDC-6636599A8B69}" presName="hierChild3" presStyleCnt="0"/>
      <dgm:spPr/>
    </dgm:pt>
  </dgm:ptLst>
  <dgm:cxnLst>
    <dgm:cxn modelId="{1C1802DA-F086-4E3A-9249-104770E2ED51}" type="presOf" srcId="{5EF3DEA0-64A8-41F6-AAC1-84D630EEFB16}" destId="{8CEAFFA4-4138-406A-99A6-55C83ED0DE25}" srcOrd="0" destOrd="0" presId="urn:microsoft.com/office/officeart/2005/8/layout/hierarchy1"/>
    <dgm:cxn modelId="{855B6E98-EDD8-4772-B593-C332FEF0CE1B}" srcId="{3B414F73-02DB-4D01-8676-7D083DE81811}" destId="{EA4DB34E-55B2-48A4-BFDC-6636599A8B69}" srcOrd="1" destOrd="0" parTransId="{1D73C317-FEB5-4364-B282-74AA0027AFFB}" sibTransId="{A0FC7245-2DC4-447D-8856-AA5D175F7E19}"/>
    <dgm:cxn modelId="{C33F24E2-9873-44CE-A4F5-9E61F180F9AB}" type="presOf" srcId="{3B414F73-02DB-4D01-8676-7D083DE81811}" destId="{D11311FA-14DC-4AE0-97F3-4407E8C2E96A}" srcOrd="0" destOrd="0" presId="urn:microsoft.com/office/officeart/2005/8/layout/hierarchy1"/>
    <dgm:cxn modelId="{521FEABF-9242-4812-B898-70769E1EEB40}" type="presOf" srcId="{AE7B1B20-9D55-41C4-AC7F-3830AF96FBF4}" destId="{EB7FD21B-956A-4943-A533-65BB27318947}" srcOrd="0" destOrd="0" presId="urn:microsoft.com/office/officeart/2005/8/layout/hierarchy1"/>
    <dgm:cxn modelId="{D0A33914-E60E-44BA-ABF7-1C0D0DE2D262}" srcId="{4FD08BA6-0770-4932-8CF4-9146A01DB362}" destId="{3B414F73-02DB-4D01-8676-7D083DE81811}" srcOrd="0" destOrd="0" parTransId="{F7A3AEDE-D906-4AE9-B3E8-26442CC07CFA}" sibTransId="{010A6C1D-0E0B-4F2B-8E8D-772A1AAEA98D}"/>
    <dgm:cxn modelId="{AF09DCEA-42F9-4469-89E0-70C773CB6096}" type="presOf" srcId="{1D73C317-FEB5-4364-B282-74AA0027AFFB}" destId="{DA2427EE-4BE2-4E80-AB07-9591775BF7D6}" srcOrd="0" destOrd="0" presId="urn:microsoft.com/office/officeart/2005/8/layout/hierarchy1"/>
    <dgm:cxn modelId="{9D780EB9-24E4-4F43-9057-949322786182}" srcId="{3B414F73-02DB-4D01-8676-7D083DE81811}" destId="{5EF3DEA0-64A8-41F6-AAC1-84D630EEFB16}" srcOrd="0" destOrd="0" parTransId="{AE7B1B20-9D55-41C4-AC7F-3830AF96FBF4}" sibTransId="{FC2ECCEA-4D01-416F-99B8-F8DD37C7349B}"/>
    <dgm:cxn modelId="{66D1AB09-4725-4C57-B152-98732C83A336}" type="presOf" srcId="{4FD08BA6-0770-4932-8CF4-9146A01DB362}" destId="{10E7E5EC-6B81-45BF-AB8C-68AF8B3D4189}" srcOrd="0" destOrd="0" presId="urn:microsoft.com/office/officeart/2005/8/layout/hierarchy1"/>
    <dgm:cxn modelId="{9CA9D228-3230-46F9-8139-592AA943C66C}" type="presOf" srcId="{EA4DB34E-55B2-48A4-BFDC-6636599A8B69}" destId="{A651009F-3941-4936-A7C3-8EE8A22FAF33}" srcOrd="0" destOrd="0" presId="urn:microsoft.com/office/officeart/2005/8/layout/hierarchy1"/>
    <dgm:cxn modelId="{EB685D2E-14BF-4FC5-969A-9F5E6F79973D}" type="presParOf" srcId="{10E7E5EC-6B81-45BF-AB8C-68AF8B3D4189}" destId="{F1A9E111-4730-4B28-B24D-13DFE734E57E}" srcOrd="0" destOrd="0" presId="urn:microsoft.com/office/officeart/2005/8/layout/hierarchy1"/>
    <dgm:cxn modelId="{41CE7FCD-D088-48F8-B786-A0E3DF6CDE7D}" type="presParOf" srcId="{F1A9E111-4730-4B28-B24D-13DFE734E57E}" destId="{CCFCB811-ABBD-4591-9301-4A6088C10CE3}" srcOrd="0" destOrd="0" presId="urn:microsoft.com/office/officeart/2005/8/layout/hierarchy1"/>
    <dgm:cxn modelId="{AD75BECA-3911-4C2C-9513-28CFD4284F75}" type="presParOf" srcId="{CCFCB811-ABBD-4591-9301-4A6088C10CE3}" destId="{78ADE698-5022-4E27-A03A-4095E68C111A}" srcOrd="0" destOrd="0" presId="urn:microsoft.com/office/officeart/2005/8/layout/hierarchy1"/>
    <dgm:cxn modelId="{4F0107D7-4ECF-44CC-8EA9-E07F74F36437}" type="presParOf" srcId="{CCFCB811-ABBD-4591-9301-4A6088C10CE3}" destId="{D11311FA-14DC-4AE0-97F3-4407E8C2E96A}" srcOrd="1" destOrd="0" presId="urn:microsoft.com/office/officeart/2005/8/layout/hierarchy1"/>
    <dgm:cxn modelId="{0736B80B-EDE9-438E-968D-AD58E54632BC}" type="presParOf" srcId="{F1A9E111-4730-4B28-B24D-13DFE734E57E}" destId="{F5C980D1-3357-4A7C-A27E-9C2DD4ADAFEB}" srcOrd="1" destOrd="0" presId="urn:microsoft.com/office/officeart/2005/8/layout/hierarchy1"/>
    <dgm:cxn modelId="{BC5AC37F-1619-4BA7-93D8-1F4818EDE9D4}" type="presParOf" srcId="{F5C980D1-3357-4A7C-A27E-9C2DD4ADAFEB}" destId="{EB7FD21B-956A-4943-A533-65BB27318947}" srcOrd="0" destOrd="0" presId="urn:microsoft.com/office/officeart/2005/8/layout/hierarchy1"/>
    <dgm:cxn modelId="{306C9594-F1F0-4865-9D11-3C6BFDB112DC}" type="presParOf" srcId="{F5C980D1-3357-4A7C-A27E-9C2DD4ADAFEB}" destId="{BC792E35-F449-4FBB-91A0-5A4CB918DF01}" srcOrd="1" destOrd="0" presId="urn:microsoft.com/office/officeart/2005/8/layout/hierarchy1"/>
    <dgm:cxn modelId="{ABCA8513-863C-42AC-AE27-D95A60F2ED2A}" type="presParOf" srcId="{BC792E35-F449-4FBB-91A0-5A4CB918DF01}" destId="{9171E93E-8871-4885-BC5F-991F2D9F88D2}" srcOrd="0" destOrd="0" presId="urn:microsoft.com/office/officeart/2005/8/layout/hierarchy1"/>
    <dgm:cxn modelId="{05CF829E-6597-45A3-AC92-3D0F2C8737D3}" type="presParOf" srcId="{9171E93E-8871-4885-BC5F-991F2D9F88D2}" destId="{7A6A7358-5BBC-4B56-AC5D-12937FB9BF8F}" srcOrd="0" destOrd="0" presId="urn:microsoft.com/office/officeart/2005/8/layout/hierarchy1"/>
    <dgm:cxn modelId="{F8A74786-5795-4794-9A9F-78DECAE98695}" type="presParOf" srcId="{9171E93E-8871-4885-BC5F-991F2D9F88D2}" destId="{8CEAFFA4-4138-406A-99A6-55C83ED0DE25}" srcOrd="1" destOrd="0" presId="urn:microsoft.com/office/officeart/2005/8/layout/hierarchy1"/>
    <dgm:cxn modelId="{F4A3A530-1C24-48AD-AD92-A929A3AC3108}" type="presParOf" srcId="{BC792E35-F449-4FBB-91A0-5A4CB918DF01}" destId="{E9410BC3-98B1-47CA-B1D2-22AB0F2E4596}" srcOrd="1" destOrd="0" presId="urn:microsoft.com/office/officeart/2005/8/layout/hierarchy1"/>
    <dgm:cxn modelId="{3B87276B-FB6B-4DEC-A7BA-2B36F1A4BABC}" type="presParOf" srcId="{F5C980D1-3357-4A7C-A27E-9C2DD4ADAFEB}" destId="{DA2427EE-4BE2-4E80-AB07-9591775BF7D6}" srcOrd="2" destOrd="0" presId="urn:microsoft.com/office/officeart/2005/8/layout/hierarchy1"/>
    <dgm:cxn modelId="{2192D127-E1F8-44C9-9228-5CC00ADD1A58}" type="presParOf" srcId="{F5C980D1-3357-4A7C-A27E-9C2DD4ADAFEB}" destId="{36DF44C9-D496-4698-BC3D-D6FC61D972A8}" srcOrd="3" destOrd="0" presId="urn:microsoft.com/office/officeart/2005/8/layout/hierarchy1"/>
    <dgm:cxn modelId="{913E41A7-16C9-47D3-9B47-7CA14400F057}" type="presParOf" srcId="{36DF44C9-D496-4698-BC3D-D6FC61D972A8}" destId="{1462FCFF-2752-471C-9B70-55F460CC1D72}" srcOrd="0" destOrd="0" presId="urn:microsoft.com/office/officeart/2005/8/layout/hierarchy1"/>
    <dgm:cxn modelId="{4B2B078A-5C09-4E0C-8BF8-D2377F860405}" type="presParOf" srcId="{1462FCFF-2752-471C-9B70-55F460CC1D72}" destId="{AA3E9030-EA27-4966-9546-5FB3E31A25FB}" srcOrd="0" destOrd="0" presId="urn:microsoft.com/office/officeart/2005/8/layout/hierarchy1"/>
    <dgm:cxn modelId="{2A513AA2-9338-45B9-94BE-E26D5EDC215C}" type="presParOf" srcId="{1462FCFF-2752-471C-9B70-55F460CC1D72}" destId="{A651009F-3941-4936-A7C3-8EE8A22FAF33}" srcOrd="1" destOrd="0" presId="urn:microsoft.com/office/officeart/2005/8/layout/hierarchy1"/>
    <dgm:cxn modelId="{B2D84FE2-32B1-42C5-A255-DF505850E4D7}" type="presParOf" srcId="{36DF44C9-D496-4698-BC3D-D6FC61D972A8}" destId="{C27B953C-F6D1-4FC1-ABF5-D44AC86A0B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D1F15-5D5A-4430-A855-C76E50E51E42}">
      <dsp:nvSpPr>
        <dsp:cNvPr id="0" name=""/>
        <dsp:cNvSpPr/>
      </dsp:nvSpPr>
      <dsp:spPr>
        <a:xfrm>
          <a:off x="-6174978" y="-944995"/>
          <a:ext cx="7352753" cy="73527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4282E1-4565-4A17-8095-7AFD756B1AC4}">
      <dsp:nvSpPr>
        <dsp:cNvPr id="0" name=""/>
        <dsp:cNvSpPr/>
      </dsp:nvSpPr>
      <dsp:spPr>
        <a:xfrm>
          <a:off x="758231" y="534531"/>
          <a:ext cx="10443982" cy="1092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21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16.1 Аппаратура для записи и воспроизведения звука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231" y="534531"/>
        <a:ext cx="10443982" cy="1092552"/>
      </dsp:txXfrm>
    </dsp:sp>
    <dsp:sp modelId="{C7628E09-A5D0-43AC-834B-E8990AEC2BF8}">
      <dsp:nvSpPr>
        <dsp:cNvPr id="0" name=""/>
        <dsp:cNvSpPr/>
      </dsp:nvSpPr>
      <dsp:spPr>
        <a:xfrm>
          <a:off x="75386" y="409707"/>
          <a:ext cx="1365690" cy="136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E24E76-8D52-49AD-80AD-00B2C90FA3B6}">
      <dsp:nvSpPr>
        <dsp:cNvPr id="0" name=""/>
        <dsp:cNvSpPr/>
      </dsp:nvSpPr>
      <dsp:spPr>
        <a:xfrm>
          <a:off x="1155374" y="2185105"/>
          <a:ext cx="10046839" cy="1092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214" tIns="66040" rIns="66040" bIns="66040" numCol="1" spcCol="1270" anchor="ctr" anchorCtr="0">
          <a:noAutofit/>
        </a:bodyPr>
        <a:lstStyle/>
        <a:p>
          <a:pPr marL="631825" lvl="0" indent="-631825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16.2 Аппаратура для записи и воспроизведения звука и изображения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5374" y="2185105"/>
        <a:ext cx="10046839" cy="1092552"/>
      </dsp:txXfrm>
    </dsp:sp>
    <dsp:sp modelId="{90E644FD-BAB8-4B49-BCFE-084C85AFF41F}">
      <dsp:nvSpPr>
        <dsp:cNvPr id="0" name=""/>
        <dsp:cNvSpPr/>
      </dsp:nvSpPr>
      <dsp:spPr>
        <a:xfrm>
          <a:off x="472528" y="2048536"/>
          <a:ext cx="1365690" cy="136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62F325-FC4C-472D-BA8A-DB0DA07ED7BD}">
      <dsp:nvSpPr>
        <dsp:cNvPr id="0" name=""/>
        <dsp:cNvSpPr/>
      </dsp:nvSpPr>
      <dsp:spPr>
        <a:xfrm>
          <a:off x="758231" y="3823934"/>
          <a:ext cx="10443982" cy="10925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67214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16.3 Комбинированная аппаратура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231" y="3823934"/>
        <a:ext cx="10443982" cy="1092552"/>
      </dsp:txXfrm>
    </dsp:sp>
    <dsp:sp modelId="{2A61B08D-19DD-440F-B72D-E62C7FCECFE2}">
      <dsp:nvSpPr>
        <dsp:cNvPr id="0" name=""/>
        <dsp:cNvSpPr/>
      </dsp:nvSpPr>
      <dsp:spPr>
        <a:xfrm>
          <a:off x="75386" y="3687365"/>
          <a:ext cx="1365690" cy="13656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427EE-4BE2-4E80-AB07-9591775BF7D6}">
      <dsp:nvSpPr>
        <dsp:cNvPr id="0" name=""/>
        <dsp:cNvSpPr/>
      </dsp:nvSpPr>
      <dsp:spPr>
        <a:xfrm>
          <a:off x="5767989" y="510143"/>
          <a:ext cx="2684051" cy="317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815"/>
              </a:lnTo>
              <a:lnTo>
                <a:pt x="2684051" y="212815"/>
              </a:lnTo>
              <a:lnTo>
                <a:pt x="2684051" y="31737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FD21B-956A-4943-A533-65BB27318947}">
      <dsp:nvSpPr>
        <dsp:cNvPr id="0" name=""/>
        <dsp:cNvSpPr/>
      </dsp:nvSpPr>
      <dsp:spPr>
        <a:xfrm>
          <a:off x="2619088" y="510143"/>
          <a:ext cx="3148901" cy="318021"/>
        </a:xfrm>
        <a:custGeom>
          <a:avLst/>
          <a:gdLst/>
          <a:ahLst/>
          <a:cxnLst/>
          <a:rect l="0" t="0" r="0" b="0"/>
          <a:pathLst>
            <a:path>
              <a:moveTo>
                <a:pt x="3148901" y="0"/>
              </a:moveTo>
              <a:lnTo>
                <a:pt x="3148901" y="213460"/>
              </a:lnTo>
              <a:lnTo>
                <a:pt x="0" y="213460"/>
              </a:lnTo>
              <a:lnTo>
                <a:pt x="0" y="31802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DE698-5022-4E27-A03A-4095E68C111A}">
      <dsp:nvSpPr>
        <dsp:cNvPr id="0" name=""/>
        <dsp:cNvSpPr/>
      </dsp:nvSpPr>
      <dsp:spPr>
        <a:xfrm>
          <a:off x="3437758" y="845"/>
          <a:ext cx="4660461" cy="50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311FA-14DC-4AE0-97F3-4407E8C2E96A}">
      <dsp:nvSpPr>
        <dsp:cNvPr id="0" name=""/>
        <dsp:cNvSpPr/>
      </dsp:nvSpPr>
      <dsp:spPr>
        <a:xfrm>
          <a:off x="3563169" y="119986"/>
          <a:ext cx="4660461" cy="5092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способу обработки сигнала:</a:t>
          </a:r>
          <a:endParaRPr lang="ru-RU" sz="2400" b="1" i="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8086" y="134903"/>
        <a:ext cx="4630627" cy="479463"/>
      </dsp:txXfrm>
    </dsp:sp>
    <dsp:sp modelId="{7A6A7358-5BBC-4B56-AC5D-12937FB9BF8F}">
      <dsp:nvSpPr>
        <dsp:cNvPr id="0" name=""/>
        <dsp:cNvSpPr/>
      </dsp:nvSpPr>
      <dsp:spPr>
        <a:xfrm>
          <a:off x="659167" y="828164"/>
          <a:ext cx="3919842" cy="71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AFFA4-4138-406A-99A6-55C83ED0DE25}">
      <dsp:nvSpPr>
        <dsp:cNvPr id="0" name=""/>
        <dsp:cNvSpPr/>
      </dsp:nvSpPr>
      <dsp:spPr>
        <a:xfrm>
          <a:off x="784578" y="947305"/>
          <a:ext cx="3919842" cy="7167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Аналоговая (традиционная)</a:t>
          </a:r>
          <a:endParaRPr lang="ru-RU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5570" y="968297"/>
        <a:ext cx="3877858" cy="674740"/>
      </dsp:txXfrm>
    </dsp:sp>
    <dsp:sp modelId="{AA3E9030-EA27-4966-9546-5FB3E31A25FB}">
      <dsp:nvSpPr>
        <dsp:cNvPr id="0" name=""/>
        <dsp:cNvSpPr/>
      </dsp:nvSpPr>
      <dsp:spPr>
        <a:xfrm>
          <a:off x="7263660" y="827519"/>
          <a:ext cx="2376761" cy="71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51009F-3941-4936-A7C3-8EE8A22FAF33}">
      <dsp:nvSpPr>
        <dsp:cNvPr id="0" name=""/>
        <dsp:cNvSpPr/>
      </dsp:nvSpPr>
      <dsp:spPr>
        <a:xfrm>
          <a:off x="7389071" y="946660"/>
          <a:ext cx="2376761" cy="7167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Цифровая </a:t>
          </a:r>
          <a:endParaRPr lang="ru-RU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0063" y="967652"/>
        <a:ext cx="2334777" cy="674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427EE-4BE2-4E80-AB07-9591775BF7D6}">
      <dsp:nvSpPr>
        <dsp:cNvPr id="0" name=""/>
        <dsp:cNvSpPr/>
      </dsp:nvSpPr>
      <dsp:spPr>
        <a:xfrm>
          <a:off x="5767989" y="510143"/>
          <a:ext cx="2684051" cy="317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815"/>
              </a:lnTo>
              <a:lnTo>
                <a:pt x="2684051" y="212815"/>
              </a:lnTo>
              <a:lnTo>
                <a:pt x="2684051" y="317376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FD21B-956A-4943-A533-65BB27318947}">
      <dsp:nvSpPr>
        <dsp:cNvPr id="0" name=""/>
        <dsp:cNvSpPr/>
      </dsp:nvSpPr>
      <dsp:spPr>
        <a:xfrm>
          <a:off x="2619088" y="510143"/>
          <a:ext cx="3148901" cy="318021"/>
        </a:xfrm>
        <a:custGeom>
          <a:avLst/>
          <a:gdLst/>
          <a:ahLst/>
          <a:cxnLst/>
          <a:rect l="0" t="0" r="0" b="0"/>
          <a:pathLst>
            <a:path>
              <a:moveTo>
                <a:pt x="3148901" y="0"/>
              </a:moveTo>
              <a:lnTo>
                <a:pt x="3148901" y="213460"/>
              </a:lnTo>
              <a:lnTo>
                <a:pt x="0" y="213460"/>
              </a:lnTo>
              <a:lnTo>
                <a:pt x="0" y="318021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DE698-5022-4E27-A03A-4095E68C111A}">
      <dsp:nvSpPr>
        <dsp:cNvPr id="0" name=""/>
        <dsp:cNvSpPr/>
      </dsp:nvSpPr>
      <dsp:spPr>
        <a:xfrm>
          <a:off x="3437758" y="845"/>
          <a:ext cx="4660461" cy="5092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311FA-14DC-4AE0-97F3-4407E8C2E96A}">
      <dsp:nvSpPr>
        <dsp:cNvPr id="0" name=""/>
        <dsp:cNvSpPr/>
      </dsp:nvSpPr>
      <dsp:spPr>
        <a:xfrm>
          <a:off x="3563169" y="119986"/>
          <a:ext cx="4660461" cy="50929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способу обработки сигнала:</a:t>
          </a:r>
          <a:endParaRPr lang="ru-RU" sz="2400" b="1" i="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8086" y="134903"/>
        <a:ext cx="4630627" cy="479463"/>
      </dsp:txXfrm>
    </dsp:sp>
    <dsp:sp modelId="{7A6A7358-5BBC-4B56-AC5D-12937FB9BF8F}">
      <dsp:nvSpPr>
        <dsp:cNvPr id="0" name=""/>
        <dsp:cNvSpPr/>
      </dsp:nvSpPr>
      <dsp:spPr>
        <a:xfrm>
          <a:off x="659167" y="828164"/>
          <a:ext cx="3919842" cy="71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AFFA4-4138-406A-99A6-55C83ED0DE25}">
      <dsp:nvSpPr>
        <dsp:cNvPr id="0" name=""/>
        <dsp:cNvSpPr/>
      </dsp:nvSpPr>
      <dsp:spPr>
        <a:xfrm>
          <a:off x="784578" y="947305"/>
          <a:ext cx="3919842" cy="7167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Аналоговая (традиционная)</a:t>
          </a:r>
          <a:endParaRPr lang="ru-RU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5570" y="968297"/>
        <a:ext cx="3877858" cy="674740"/>
      </dsp:txXfrm>
    </dsp:sp>
    <dsp:sp modelId="{AA3E9030-EA27-4966-9546-5FB3E31A25FB}">
      <dsp:nvSpPr>
        <dsp:cNvPr id="0" name=""/>
        <dsp:cNvSpPr/>
      </dsp:nvSpPr>
      <dsp:spPr>
        <a:xfrm>
          <a:off x="7263660" y="827519"/>
          <a:ext cx="2376761" cy="7167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51009F-3941-4936-A7C3-8EE8A22FAF33}">
      <dsp:nvSpPr>
        <dsp:cNvPr id="0" name=""/>
        <dsp:cNvSpPr/>
      </dsp:nvSpPr>
      <dsp:spPr>
        <a:xfrm>
          <a:off x="7389071" y="946660"/>
          <a:ext cx="2376761" cy="7167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Цифровая </a:t>
          </a:r>
          <a:endParaRPr lang="ru-RU" sz="24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0063" y="967652"/>
        <a:ext cx="2334777" cy="674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B3EC5-21AB-4047-A8E4-484DDE95C22D}" type="datetimeFigureOut">
              <a:rPr lang="ru-RU" smtClean="0"/>
              <a:t>23.06.2020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295EB3-19A4-4000-8021-A7D093ED9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36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796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630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35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300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70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27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74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418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267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289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571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95EB3-19A4-4000-8021-A7D093ED95A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112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79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3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2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4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9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24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4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3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image" Target="../media/image22.jpeg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11" Type="http://schemas.openxmlformats.org/officeDocument/2006/relationships/diagramData" Target="../diagrams/data3.xml"/><Relationship Id="rId5" Type="http://schemas.openxmlformats.org/officeDocument/2006/relationships/image" Target="../media/image20.jpeg"/><Relationship Id="rId15" Type="http://schemas.microsoft.com/office/2007/relationships/diagramDrawing" Target="../diagrams/drawing3.xml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1" y="1894113"/>
            <a:ext cx="10815145" cy="1506421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ТОВАРОВЕДЕНИЕ НЕПРОДОВОЛЬСТВЕННЫХ ТОВАРОВ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35" y="3771816"/>
            <a:ext cx="11898086" cy="1083834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16. Аппаратура для записи и воспроизведения звука и изображения и комбинированная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08872" y="70505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662" y="70505"/>
            <a:ext cx="1178259" cy="1622655"/>
          </a:xfrm>
          <a:prstGeom prst="rect">
            <a:avLst/>
          </a:prstGeom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975814" y="5817476"/>
            <a:ext cx="10187820" cy="457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b="1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Машкович Татьяна Васильевна </a:t>
            </a:r>
            <a:r>
              <a:rPr lang="ru-RU" sz="1800" cap="none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преподаватель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68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914" y="547172"/>
            <a:ext cx="9858239" cy="1412067"/>
          </a:xfrm>
        </p:spPr>
        <p:txBody>
          <a:bodyPr>
            <a:normAutofit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16.3 Комбинированная аппаратура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554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5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0" y="244753"/>
            <a:ext cx="1209192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КОМБИНИРОВАННАЯ АППАРАТУРА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– это бытовая </a:t>
            </a:r>
            <a:r>
              <a:rPr lang="ru-RU" altLang="ru-RU" sz="2400" dirty="0">
                <a:latin typeface="Times New Roman" panose="02020603050405020304" pitchFamily="18" charset="0"/>
              </a:rPr>
              <a:t>электроника, сочетающая в своем составе различные виды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РЭА, объединенные единым конструктивным решением</a:t>
            </a:r>
            <a:endParaRPr lang="ru-RU" altLang="ru-RU" sz="2400" dirty="0"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 комбинированной аппаратуре относятся: магнитола</a:t>
            </a:r>
            <a:r>
              <a:rPr lang="ru-RU" altLang="ru-RU" sz="2400" i="1" dirty="0">
                <a:solidFill>
                  <a:srgbClr val="0070C0"/>
                </a:solidFill>
                <a:latin typeface="Times New Roman" panose="02020603050405020304" pitchFamily="18" charset="0"/>
              </a:rPr>
              <a:t>, музыкальный центр, моноблок</a:t>
            </a:r>
          </a:p>
        </p:txBody>
      </p:sp>
      <p:pic>
        <p:nvPicPr>
          <p:cNvPr id="4" name="Picture 10" descr="Сделай музыку мобильной. Тест магнитол с CD стоимостью $70-2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923099"/>
            <a:ext cx="3240088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Музыкальный центр LG LM-K 3960 Q купить в Краснодаре. Интернет-магазин &quot;Домострой&quot;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773" y="2688080"/>
            <a:ext cx="5074576" cy="339088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Видеодвойка Philips 21PV908/E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682" y="2494583"/>
            <a:ext cx="2224941" cy="19443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Купить Видеодвойка Rubin 37S20DVD платина - недорого в С-Петербурге с Гарантией и MoneyBack, цена, наличие, описание, Самовывоз,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33"/>
          <a:stretch>
            <a:fillRect/>
          </a:stretch>
        </p:blipFill>
        <p:spPr bwMode="auto">
          <a:xfrm>
            <a:off x="9637713" y="4454960"/>
            <a:ext cx="2226627" cy="1920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 descr="Обсуждение, вопросы и ответы автомагнитола Pioneer DEH-6400BT на MIGOM.by - Минск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2" y="4383523"/>
            <a:ext cx="3733798" cy="19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04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39395" y="155247"/>
            <a:ext cx="40005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1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Магнитола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91647" y="213795"/>
            <a:ext cx="718392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</a:rPr>
              <a:t>—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устройство, имеющее встроенный блок для радиоприема и блок для воспроизведения записи (с кассет, компакт-диска и (или) карты памяти)</a:t>
            </a:r>
          </a:p>
        </p:txBody>
      </p:sp>
      <p:pic>
        <p:nvPicPr>
          <p:cNvPr id="5" name="Picture 7" descr="BBK BX-108U black/silver - купить в Ульяновске Низкие цены на магнитолу в интернет-магазине elmall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r="8691"/>
          <a:stretch>
            <a:fillRect/>
          </a:stretch>
        </p:blipFill>
        <p:spPr bwMode="auto">
          <a:xfrm>
            <a:off x="8084122" y="2360495"/>
            <a:ext cx="3351069" cy="402940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725" y="1390999"/>
            <a:ext cx="1193571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400" i="1" u="sng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По виду исполнения</a:t>
            </a:r>
            <a:r>
              <a:rPr lang="ru-RU" altLang="ru-RU" sz="2400" i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магнитолы бывают стационарные (автомобильные) и переносные.</a:t>
            </a:r>
            <a:endParaRPr lang="ru-RU" altLang="ru-RU" sz="2400" i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ru-RU" altLang="ru-RU" sz="2200" dirty="0" smtClean="0">
                <a:latin typeface="Times New Roman" panose="02020603050405020304" pitchFamily="18" charset="0"/>
              </a:rPr>
              <a:t>Переносная магнитола </a:t>
            </a:r>
            <a:r>
              <a:rPr lang="ru-RU" altLang="ru-RU" sz="2200" dirty="0">
                <a:latin typeface="Times New Roman" panose="02020603050405020304" pitchFamily="18" charset="0"/>
              </a:rPr>
              <a:t>имеет встроенную акустическую систему и </a:t>
            </a:r>
            <a:r>
              <a:rPr lang="ru-RU" altLang="ru-RU" sz="2200" dirty="0" smtClean="0">
                <a:latin typeface="Times New Roman" panose="02020603050405020304" pitchFamily="18" charset="0"/>
              </a:rPr>
              <a:t>универсальное питание.</a:t>
            </a:r>
            <a:endParaRPr lang="ru-RU" altLang="ru-RU" sz="2200" dirty="0">
              <a:latin typeface="Times New Roman" panose="02020603050405020304" pitchFamily="18" charset="0"/>
            </a:endParaRPr>
          </a:p>
        </p:txBody>
      </p:sp>
      <p:pic>
        <p:nvPicPr>
          <p:cNvPr id="9" name="Picture 6" descr="Автомагнитолы Philips Автомагнитола Philips CED320/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4" y="2360495"/>
            <a:ext cx="3143885" cy="15591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Автомагнитола Pioneer AVH-160DV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64" y="4057104"/>
            <a:ext cx="3143885" cy="233279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Автомагнитола Pioneer AVH-3500DV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95" y="2360495"/>
            <a:ext cx="3610028" cy="402940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1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Заголовок 1"/>
          <p:cNvSpPr>
            <a:spLocks/>
          </p:cNvSpPr>
          <p:nvPr/>
        </p:nvSpPr>
        <p:spPr bwMode="auto">
          <a:xfrm>
            <a:off x="119208" y="1221953"/>
            <a:ext cx="11978256" cy="8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i="1" u="sng" dirty="0" smtClean="0">
                <a:solidFill>
                  <a:schemeClr val="tx2"/>
                </a:solidFill>
                <a:latin typeface="Times New Roman" panose="02020603050405020304" pitchFamily="18" charset="0"/>
              </a:rPr>
              <a:t>В </a:t>
            </a:r>
            <a:r>
              <a:rPr lang="ru-RU" altLang="ru-RU" sz="2400" i="1" u="sng" dirty="0">
                <a:solidFill>
                  <a:schemeClr val="tx2"/>
                </a:solidFill>
                <a:latin typeface="Times New Roman" panose="02020603050405020304" pitchFamily="18" charset="0"/>
              </a:rPr>
              <a:t>состав может входить</a:t>
            </a:r>
            <a:r>
              <a:rPr lang="ru-RU" altLang="ru-RU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: тюнер, кассетная и (или) дисковая дека, </a:t>
            </a:r>
            <a:r>
              <a:rPr lang="ru-RU" altLang="ru-RU" sz="24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минидисковая</a:t>
            </a:r>
            <a:r>
              <a:rPr lang="ru-RU" altLang="ru-RU" sz="24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дека, эквалайзер, усилитель, акустическая система, проигрыватель грампластинок.</a:t>
            </a: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119208" y="94551"/>
            <a:ext cx="4675506" cy="7086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317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центр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92040" y="168214"/>
            <a:ext cx="6537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400" dirty="0" smtClean="0">
                <a:latin typeface="Times New Roman" panose="02020603050405020304" pitchFamily="18" charset="0"/>
              </a:rPr>
              <a:t>– </a:t>
            </a:r>
            <a:r>
              <a:rPr lang="ru-RU" altLang="ru-RU" sz="2400" dirty="0">
                <a:latin typeface="Times New Roman" panose="02020603050405020304" pitchFamily="18" charset="0"/>
              </a:rPr>
              <a:t>аппаратура, которая объединяет в себе функции различных видов записывающей и воспроизводящей аппаратуры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872" y="2120392"/>
            <a:ext cx="3831946" cy="4546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2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Виды музыкальных </a:t>
            </a:r>
            <a:r>
              <a:rPr lang="ru-RU" sz="2200" b="1" i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центров: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664" y="2695638"/>
            <a:ext cx="3376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Нажимайте по порядку:</a:t>
            </a:r>
            <a:endParaRPr lang="ru-RU" sz="2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88633" y="2785020"/>
            <a:ext cx="8601437" cy="3558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микросистемам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относятся модели с небольшими габаритами корпуса и невысокой мощностью звука. Так же набор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может быть ограничен.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3664" y="3247723"/>
            <a:ext cx="2972436" cy="3770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Микросистема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1" name="Picture 7" descr="Микросистема для гурман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" b="19615"/>
          <a:stretch>
            <a:fillRect/>
          </a:stretch>
        </p:blipFill>
        <p:spPr bwMode="auto">
          <a:xfrm>
            <a:off x="6805823" y="3772218"/>
            <a:ext cx="5003800" cy="241141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Фотографии Микросистема Hi-Fi LG FB-164K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610" y="3943265"/>
            <a:ext cx="2400384" cy="240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88633" y="2785020"/>
            <a:ext cx="8601437" cy="3558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Минисистемы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имеют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большие размеры корпуса и большую выходную мощность,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расширенный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набор функций (CD-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ченджер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двухкассетная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дека, тюнер, максимум регулировок звука, возможность объемного звучания, отдельный сабвуфер, поддержка DVD и т.д.).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8768" y="3705887"/>
            <a:ext cx="2972436" cy="3849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Минисистема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5" name="Picture 13" descr="Минисистем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351" y="4279901"/>
            <a:ext cx="2683230" cy="190373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Мини-система Sony CMT-EH1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349" y="4169138"/>
            <a:ext cx="2956173" cy="20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393529" y="2785020"/>
            <a:ext cx="8601437" cy="3558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9208" y="4169138"/>
            <a:ext cx="2972436" cy="390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Мидисистема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19" name="Picture 9" descr="T9.md :: Цены в Молдове :: Музыкальные центр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558" y="2972594"/>
            <a:ext cx="5129470" cy="32110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Маркет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98" y="3699995"/>
            <a:ext cx="2943124" cy="170909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388632" y="2785020"/>
            <a:ext cx="8601437" cy="3558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Bef>
                <a:spcPts val="600"/>
              </a:spcBef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8768" y="4627720"/>
            <a:ext cx="2972436" cy="390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Макросистема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23" name="Picture 11" descr="Форум о Daewoo ACS-7000-Музыкальные центры- Яндекс.Маркет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5" r="12668"/>
          <a:stretch>
            <a:fillRect/>
          </a:stretch>
        </p:blipFill>
        <p:spPr bwMode="auto">
          <a:xfrm>
            <a:off x="3615911" y="2958815"/>
            <a:ext cx="3333919" cy="32110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avatars.mds.yandex.net/get-pdb/776003/a7292ee7-5b1e-41ae-87d4-cfa3ca90985c/s120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51" y="3283414"/>
            <a:ext cx="4779752" cy="2688611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393529" y="2785020"/>
            <a:ext cx="8601437" cy="35586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Bef>
                <a:spcPts val="600"/>
              </a:spcBef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Док-станция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как правило, представляет акустическую систему с разъемом (док-порт) для подключения мобильных устройств (плееры, смартфоны и планшеты). При выборе док-станции нужно учитывать особенность совместимости с мобильными устройствами, т.к. одни модели поддерживают продукцию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другие модели поддерживают устройства на базе операционной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ситстемы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08768" y="5103875"/>
            <a:ext cx="2972436" cy="3903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pc="-55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Док-станция</a:t>
            </a:r>
            <a:endParaRPr lang="ru-RU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20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5" grpId="0"/>
      <p:bldP spid="7" grpId="0"/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21" grpId="0" animBg="1"/>
      <p:bldP spid="22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70505"/>
            <a:ext cx="106527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63850" indent="-2770188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По </a:t>
            </a:r>
            <a:r>
              <a:rPr lang="ru-RU" altLang="ru-RU" sz="2400" b="1" u="sng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конструкции</a:t>
            </a:r>
            <a:r>
              <a:rPr lang="ru-RU" altLang="ru-RU" sz="2400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музыкальные центры бывают моноблочные и компонентные</a:t>
            </a:r>
            <a:endParaRPr lang="ru-RU" altLang="ru-RU" sz="2400" b="1" u="sng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12" descr="Музыкальный центр Kenwood HM-V436MP &quot; &quot; Музыкальные центры &quot; Торговый центр Ростов-на-ДоМу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52" y="633899"/>
            <a:ext cx="3941127" cy="350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АКЦИЯ. Продам музыкальный центр Technics SC-EH590 за 6800р, …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6" y="3787458"/>
            <a:ext cx="4892675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49822" y="866164"/>
            <a:ext cx="6751677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b="1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000" b="1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акустики: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Звуковая схема акустической системы, определяющая состав комплекта акустики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цифра указывает на количество колонок, а вторая - на число сабвуферов. Например, 2.0 - комплект из двух фронтальных колонок, 2.1 - комплект из двух фронтальных колонок и одного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сабвуфера.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Функции: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Усиления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басов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режим, который подчеркивает звучание низкочастотного диапазона звукового сигнала.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Теги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информативные метки в аудио- и видеофайлах, необходимые для описания и поиска звукозаписей по автору, названию альбома, времени создания, названию песни или композиции, текстового комментария. Например, ID3-теги в аудиофайлах, файлах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MP3-формата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1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2012" y="440643"/>
            <a:ext cx="118599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 для самоконтроля: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0571" y="1628860"/>
            <a:ext cx="7766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аппаратуры для записи и воспроизведения звука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виды цифровой аппаратуры для записи и воспроизведения звука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виды аппаратуры для записи и воспроизведения изображения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представляет собой комбинированная аппаратура?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Назовите виды комбинированной аппаратуры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такое магнитола?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Дайте классификацию ассортимента музыкальных центров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esktop\ЭУМК ТОТ\images (8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82" y="2034091"/>
            <a:ext cx="2982408" cy="318856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06" y="417185"/>
            <a:ext cx="3863415" cy="38634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1594" y="2103096"/>
            <a:ext cx="78204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550-554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44549" y="749148"/>
            <a:ext cx="64237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Литература: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 descr="C:\Users\User\Desktop\ЭУМК ТОТ\images (7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3057" y="3846159"/>
            <a:ext cx="2493147" cy="243823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06221" y="5609230"/>
            <a:ext cx="690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Выполните задания теста по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разделу 4.1.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6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IMG_20180701_1952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36364" r="41721" b="24778"/>
          <a:stretch/>
        </p:blipFill>
        <p:spPr bwMode="auto">
          <a:xfrm>
            <a:off x="4748380" y="980888"/>
            <a:ext cx="2588565" cy="34575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181577" y="441266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</a:t>
            </a:r>
            <a:r>
              <a:rPr lang="ru-RU" sz="1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«Белорусский торгово-экономический университет потребительской кооперации»</a:t>
            </a:r>
            <a:endParaRPr lang="ru-RU" sz="11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677" y="4694830"/>
            <a:ext cx="1205132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Машкович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Татьяна Васильевна,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преподаватель высшей квалификационной категории</a:t>
            </a:r>
          </a:p>
          <a:p>
            <a:pPr algn="ctr"/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mashkovich1978@mail.ru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87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1413" y="89639"/>
            <a:ext cx="9905998" cy="77997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МОДУЛЯ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18196615"/>
              </p:ext>
            </p:extLst>
          </p:nvPr>
        </p:nvGraphicFramePr>
        <p:xfrm>
          <a:off x="532023" y="763865"/>
          <a:ext cx="11277600" cy="546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7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1026" name="Picture 2" descr="C:\Users\User\Desktop\ЭУМК ТОТ\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0" y="2383666"/>
            <a:ext cx="3509845" cy="263148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08408" y="436603"/>
            <a:ext cx="53751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 модуля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6392" y="2175916"/>
            <a:ext cx="73468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результате изучения данной темы Вы сможете:</a:t>
            </a:r>
          </a:p>
          <a:p>
            <a:pPr algn="just"/>
            <a:endParaRPr lang="ru-RU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Давать классификацию ассортимента аппаратуры для записи и воспроизведения звука и изображения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Называть и описывать виды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аппаратуры для записи и воспроизведения звука и изображения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Характеризовать ассортимент комбинированной аппаратуры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24607" y="1208314"/>
            <a:ext cx="10156982" cy="750925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16.1 Аппаратура для записи и воспроизведения звука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550-552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2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2594884" y="185401"/>
            <a:ext cx="6918324" cy="6619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3810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АУДИОАППАРАТУРА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67185040"/>
              </p:ext>
            </p:extLst>
          </p:nvPr>
        </p:nvGraphicFramePr>
        <p:xfrm>
          <a:off x="346097" y="1130675"/>
          <a:ext cx="11661390" cy="167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11" descr="Denon DP-300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74" y="2993346"/>
            <a:ext cx="1803626" cy="32662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FOTO.Ru Lite: Кассетный плеер AIWA HS-RX1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84" y="2993345"/>
            <a:ext cx="1890030" cy="17674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Кассетный магнитофон Электроника - 302 - makc42006 - Photo.Qip.ru / id: fval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85" y="4865914"/>
            <a:ext cx="1855816" cy="1393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CD-проигрыватель Yamaha CD-S70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85" y="2993345"/>
            <a:ext cx="4285344" cy="12549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9" descr="MP3 плеер Maxstart MS-MP307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85" y="4435809"/>
            <a:ext cx="2247029" cy="17976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1" descr="Цифровой диктофон Olympus DM-65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017" y="2993345"/>
            <a:ext cx="1304421" cy="32400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Колонки к моб. телефону DA-10 (пульт,USB,SD) Микрон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06" y="4435809"/>
            <a:ext cx="1797623" cy="179762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8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1703388" y="103981"/>
            <a:ext cx="8317229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Аналоговая (традиционная</a:t>
            </a:r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аппаратура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08101" y="6851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63850" indent="-2770188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в зависимости от технологии записи (воспроизведения) звука: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9090" y="1220315"/>
            <a:ext cx="1185291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</a:rPr>
              <a:t>Для воспроизведения грамзаписи – проигрыватели грампластинок, электрофоны;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</a:rPr>
              <a:t>Для магнитной записи и воспроизведения звука – магнитофоны, магнитофонные приставки, кассетные проигрыватели, кассетные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плееры, кассетные диктофоны.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6" name="Picture 10" descr="8-разрядные Atari - The Free Online Dictionary and Encyclope…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4722" r="7167" b="13472"/>
          <a:stretch>
            <a:fillRect/>
          </a:stretch>
        </p:blipFill>
        <p:spPr bwMode="auto">
          <a:xfrm>
            <a:off x="6795137" y="4420304"/>
            <a:ext cx="2273933" cy="18776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Category:Tape recorders - Wikimedia Comm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37" y="2763268"/>
            <a:ext cx="2099627" cy="13879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Продажа : Прочие hi-fi компоненты Re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8" y="2763268"/>
            <a:ext cx="6356451" cy="35346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c01.alicdn.com/kf/HTB1RJpAPAvoK1RjSZFNq6AxMVXae/Portable-mini-cassette-player-with-Recorder-walkma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5" r="5562"/>
          <a:stretch/>
        </p:blipFill>
        <p:spPr bwMode="auto">
          <a:xfrm>
            <a:off x="9228071" y="2763268"/>
            <a:ext cx="2800350" cy="353466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8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3211830" y="181929"/>
            <a:ext cx="568864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аппаратура</a:t>
            </a:r>
            <a:endParaRPr lang="ru-RU" sz="36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308101" y="6851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63850" indent="-2770188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u="sng" dirty="0">
                <a:solidFill>
                  <a:schemeClr val="accent2"/>
                </a:solidFill>
                <a:latin typeface="Times New Roman" panose="02020603050405020304" pitchFamily="18" charset="0"/>
              </a:rPr>
              <a:t>в зависимости от технологии записи (воспроизведения) звука: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9703" y="1267104"/>
            <a:ext cx="117729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</a:rPr>
              <a:t>Для лазерной (оптической) записи и воспроизведения звука – </a:t>
            </a:r>
            <a:r>
              <a:rPr lang="en-US" altLang="ru-RU" sz="2400" dirty="0">
                <a:latin typeface="Times New Roman" panose="02020603050405020304" pitchFamily="18" charset="0"/>
              </a:rPr>
              <a:t>CD</a:t>
            </a:r>
            <a:r>
              <a:rPr lang="ru-RU" altLang="ru-RU" sz="2400" dirty="0">
                <a:latin typeface="Times New Roman" panose="02020603050405020304" pitchFamily="18" charset="0"/>
              </a:rPr>
              <a:t>-проигрыватели, </a:t>
            </a:r>
            <a:r>
              <a:rPr lang="en-US" altLang="ru-RU" sz="2400" dirty="0">
                <a:latin typeface="Times New Roman" panose="02020603050405020304" pitchFamily="18" charset="0"/>
              </a:rPr>
              <a:t>CD-</a:t>
            </a:r>
            <a:r>
              <a:rPr lang="ru-RU" altLang="ru-RU" sz="2400" dirty="0">
                <a:latin typeface="Times New Roman" panose="02020603050405020304" pitchFamily="18" charset="0"/>
              </a:rPr>
              <a:t>рекордеры, проигрыватели мини-дисков, </a:t>
            </a:r>
            <a:r>
              <a:rPr lang="en-US" altLang="ru-RU" sz="2400" dirty="0">
                <a:latin typeface="Times New Roman" panose="02020603050405020304" pitchFamily="18" charset="0"/>
              </a:rPr>
              <a:t>CD-</a:t>
            </a:r>
            <a:r>
              <a:rPr lang="ru-RU" altLang="ru-RU" sz="2400" dirty="0">
                <a:latin typeface="Times New Roman" panose="02020603050405020304" pitchFamily="18" charset="0"/>
              </a:rPr>
              <a:t>плееры;</a:t>
            </a:r>
          </a:p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ru-RU" altLang="ru-RU" sz="2400" dirty="0">
                <a:latin typeface="Times New Roman" panose="02020603050405020304" pitchFamily="18" charset="0"/>
              </a:rPr>
              <a:t>Для электронной записи и воспроизведения звука – </a:t>
            </a:r>
            <a:r>
              <a:rPr lang="en-US" altLang="ru-RU" sz="2400" dirty="0">
                <a:latin typeface="Times New Roman" panose="02020603050405020304" pitchFamily="18" charset="0"/>
              </a:rPr>
              <a:t>mp3-</a:t>
            </a:r>
            <a:r>
              <a:rPr lang="ru-RU" altLang="ru-RU" sz="2400" dirty="0">
                <a:latin typeface="Times New Roman" panose="02020603050405020304" pitchFamily="18" charset="0"/>
              </a:rPr>
              <a:t>плееры, мультимедийные колонки с флэш-картой,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цифровые диктофоны.</a:t>
            </a:r>
            <a:endParaRPr lang="ru-RU" alt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6" name="Picture 8" descr="Мультимедийная колонка &quot;Cube&quot;, красн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53" y="4813554"/>
            <a:ext cx="1505743" cy="14951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Колонки к моб. телефону DA-10 (пульт,USB,SD) Микро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53" y="3213099"/>
            <a:ext cx="1428750" cy="14287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D-проигрыватель YAMAHA CDX-397MKI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04" y="3319522"/>
            <a:ext cx="6698896" cy="26446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Цифровой диктофон Olympus DM-6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152" y="3213099"/>
            <a:ext cx="1246009" cy="30956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MP3 плеер Sony NWZ-E584 8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349" y="3213098"/>
            <a:ext cx="1592350" cy="309562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4814" y="655519"/>
            <a:ext cx="9858239" cy="1412067"/>
          </a:xfrm>
        </p:spPr>
        <p:txBody>
          <a:bodyPr>
            <a:normAutofit/>
          </a:bodyPr>
          <a:lstStyle/>
          <a:p>
            <a:pPr marL="631825" lvl="0" indent="-631825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16.2 Аппаратура для записи и воспроизведения звука и изображения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898" y="2258184"/>
            <a:ext cx="2614862" cy="28268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34914" y="96429"/>
            <a:ext cx="9722173" cy="3684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МИНСКИЙ ФИЛИАЛ </a:t>
            </a:r>
          </a:p>
          <a:p>
            <a:pPr algn="ctr">
              <a:lnSpc>
                <a:spcPct val="110000"/>
              </a:lnSpc>
            </a:pPr>
            <a:r>
              <a:rPr lang="ru-RU" sz="110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 «Белорусский торгово-экономический университет потребительской кооперации»</a:t>
            </a:r>
            <a:endParaRPr lang="ru-RU" sz="110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4814" y="5384007"/>
            <a:ext cx="10683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В.Е. Товароведение непродовольственных товаров: / В.Е.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Сыцко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М.И. Дрозд. – Минск: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Выш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школа, 2005. – стр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552-554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ЭУМК ТОТ\images (9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23" y="5133481"/>
            <a:ext cx="816484" cy="114307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31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326" y="70505"/>
            <a:ext cx="564594" cy="693361"/>
          </a:xfrm>
          <a:prstGeom prst="rect">
            <a:avLst/>
          </a:prstGeom>
        </p:spPr>
      </p:pic>
      <p:sp>
        <p:nvSpPr>
          <p:cNvPr id="14" name="WordArt 7"/>
          <p:cNvSpPr>
            <a:spLocks noChangeArrowheads="1" noChangeShapeType="1" noTextEdit="1"/>
          </p:cNvSpPr>
          <p:nvPr/>
        </p:nvSpPr>
        <p:spPr bwMode="auto">
          <a:xfrm>
            <a:off x="2351088" y="178596"/>
            <a:ext cx="7544751" cy="79374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spc="720" dirty="0">
                <a:ln w="38100">
                  <a:solidFill>
                    <a:srgbClr val="CCFFFF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ВИДЕОАППАРАТУРА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5459" y="2790032"/>
            <a:ext cx="58460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видеомагнитофон, аналоговая видеокамера</a:t>
            </a:r>
          </a:p>
        </p:txBody>
      </p:sp>
      <p:pic>
        <p:nvPicPr>
          <p:cNvPr id="19" name="Picture 13" descr="Видеомагнитофон Panasonic NV FJ620- Swap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82" y="3278189"/>
            <a:ext cx="3570625" cy="134663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5" descr="Vhs Camcord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62" y="4745157"/>
            <a:ext cx="2448184" cy="16205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6005353" y="2805793"/>
            <a:ext cx="61866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DVD-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проигрыватель, 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DVD-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плеер, цифровая 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видеокамера, </a:t>
            </a:r>
            <a:r>
              <a:rPr lang="en-US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4-плеер, </a:t>
            </a:r>
            <a:r>
              <a:rPr lang="ru-RU" alt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медиаплеер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18" descr="Цифровые видеокамеры с дисплеем 2.4 дюйма в интернет магазине A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691" y="3669926"/>
            <a:ext cx="1591071" cy="1426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DVD проигрыватель SUPRA SDTV - Рефераты от портала &quot;Знание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16" y="3669926"/>
            <a:ext cx="1426320" cy="14263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Новополочанка по своей беспечности лишилась DVD-плеера - новости Полоцка, Новополоцка и региона на 0214.B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316" y="5148205"/>
            <a:ext cx="2381067" cy="121750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MP4 плеер 4GB с камерой, дисплей 2,4 цветной TFT, диктофон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9666" r="7167" b="16408"/>
          <a:stretch>
            <a:fillRect/>
          </a:stretch>
        </p:blipFill>
        <p:spPr bwMode="auto">
          <a:xfrm>
            <a:off x="7968298" y="5284825"/>
            <a:ext cx="176530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7" descr="Маркет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7"/>
          <a:stretch/>
        </p:blipFill>
        <p:spPr bwMode="auto">
          <a:xfrm>
            <a:off x="9330823" y="3852665"/>
            <a:ext cx="2761097" cy="21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2421532760"/>
              </p:ext>
            </p:extLst>
          </p:nvPr>
        </p:nvGraphicFramePr>
        <p:xfrm>
          <a:off x="346097" y="1130675"/>
          <a:ext cx="11661390" cy="1675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139819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1" grpId="0"/>
      <p:bldGraphic spid="27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6A18B81-3B7D-4611-A001-48C6370A9F31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IeT1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0ftRvsXeQzGMgAARFEAABcAAAB1bml2ZXJzYWwvdW5pdmVyc2FsLnBuZ+28e1jS5/8/bmUr11ZNa6ulYuWhsjR1ecgDa3MV5qF0ZeaBNjHfpUCiiKhAWVv5LsWkJPPAOqqZkjohQCVXiUTJKpUMkRogKSIJASICX7CttcP7+v5+1+f6Xtfn8/3uDy/gfr5e9/28H/fz8Hjer9tX4c7IbR++/+n7VlZWH4K2h0ZbWVnbWFnNPj3/PXNL4fUXP5s/ZmVGb/vCqrHHfsT8wzp1S8QWK6sm/ILpb+aaf9sc3h6XaWW18I7lbxYLXguxsto5AArd8nVOklwAxqcPYD7GMq+1HWk7sr1j1tq9J1d8hpof0bgfYvvNxuKx7c9tzuzqPt5NgRSt7CzIuBK65733XJx95nOO7oJszBk79bRZ9DT5lwmml69BH3xOVXVjQCVvp8uytHW71egrePohU107g55WtS/K/JvXV0KaFrvFAqce4RuH8lUPjwGmn88z63h7eV0Abtg0MqurbbctJIXqY2473PF43tcLXTrxuGlR9pfmhufTVz/xP2ttUpgMzOw5lgbEFUAOEb/c/NVqZN6Q+g7AeDPRDI5VQvHrOYrRPZZ24jbQqyNKcPj0C4DxG0bxk+FU83gJs10653g/SiCSHMzj2IxfcZ7s3haiXAieekx8BvUc+DL8M+ZEETzB8AhgeBQ4iQ6qPjE5gMRXTAcFV1tZHTmBcHPpjDL0RiUaprmm6W+8CWSgvgWYt1dTF4W5LjBGB98N9SGwcROexnv89wssEzhBFmgGH3w5PaY8P+Ao+hIwtZNhb55AyGAc6GbV3StOk+UkXTl1AyNrUZztaY6yZadtULXbLlsxoszwOsr0uh2wwsrKabzBudYmMhE3WlezkMeZ9Di2bklzm2toIrsEtbY38GNEnrr4O7m8fWq0Hh6vbcJjxm4G6b+CxlKkueDIq86TcqFRfsfXRRtbBtcaxG5AXT+WVpRBqkWCdfdjF/L7lekVKchAQUdctYGl+hRPkoi4P/ZLZEPoIeIJDxul17Fpo2mQaxh8gWovw/PvalCbFUHdyWv4KabBHk3TJ8gKWqUhDe0IplXl3uiTb4V5AgnPsHpVHf+6TH2+uDLGUJ1SYc/UFKXHgKnNmB4kI4rtK8JEj/oL/HcJ86AV+rXSvVKSjKZIYyY0QlmSXdRyTFpccbmcAqzfB3RMy/PYBSQNoIfTKA0kdO9mKyv/rqpz1uUneYRnteyIfikoq/oznoake5C6MOqQ6jjVQ5oGjSdUrCcXftUo9aclRVFYbgMDbkSfgOWk0NREB3cO3e3nAVcqNRHLc7zu3H0FnVCm/9H1Ec2ENfBwhlGckWvS9WtoRsuXgARHtxHP9teP+bDVMpbMPNkE6idrV3aB9LcUmmWibD5ygNy/2+YMlMIvkqLBjnTnbsWIP5ssEfm2Jhoia5y6RTccfdAfHIijQsXZiLwBD1YdK2FceIMjyeDTk6RlhkOYsiI8Y53qEKbnctex9WROin5yBVPaLZGHpOSRztq7yUaDmiOK7GhBji0h/bv4/c7McWICV5Es1t+YWEclyAYOTHc0B1HjvtrRiE/ej92KnJbTQjEmPpKveiAxw/+gBdwwx+pIssXmWqtuiNmI4JGioKbIphK3dq+hpH6pzP9Rt92L3NKqFJHdeLd6zA8Wi3BUO3f0JCeQZAHSjAFMzsnC4VSgfuAOZqMHR33htFTpfxEffrsFHNERs0ysWCZOgxIMzdi2kMhXqxWO3b7lnxfJEPE0Uya68rlU6v3xpyJ6k3Ptqv3xtlkWkJrN9gxxgFduTNXt7S7Cnwk/kqb8lMaVeS0baKQUjZH49aQIcZP/UJKcJOoVfSZLa96nT+FPJIxOJErLSSkUrjylIretbILy7XT1amIaaSJ/tb6YX7a551Z6EMyhBcZwfUoz3FiBj2GiBg604Vfrh/MEWDAN32y4BYW1BGIxiySu0vIUGolFmri10MqqOAMO8FsmKUxz/Ui3+f7dlWByXnR81L8zaRSuJJ0kE1HM7kGPlo2m9awlstx+0Y6sdL2w6aIjschuKqEHUhMPJijG5Xq+oYsfPlKCWg35qdqm95bHoV8AyNMJPeIQvSS/BdMe7yRDBFMJoN1lqfwbHGPeGyC6FdN7KyWo1uIq6KFL/saFeD0PG29BIZ1haOdO5Z743EMadOhxAtBEr0onklCudbQETstDTdAOswsMFnOo0jMpIm0pR90+vLcV3J+oxaTyn10T55bhhXk9PtK+Bv59X35yH9YLC959FlIxeCJAMQiDglm1oj5sK7xMUZVaJpH5Uw4w95njIyunpNQpqpgFihKzYa4OAnoQu8EGVG0lpajEqASS2wNk8KhNVvVZOC+luZzfjRXZvVxPziT/ioiuGgFMJ/ZBNgPmPm3kQhhYx00gALB0Ma1oqrxXPXggYojF3LKTYEzogUL4+/wcV3uj7zd3M5YfSjxnvUt6BtkqR1owMXtkqCdTRQMfQpf1NVHxrROozfgzE7vHB6NECr1Gy8QqWMmSpr18iKlyB/Y9dGW/LzIwYM9Q8GLzWhvMpl9MTE6pyI8S0eUiuMU+WBgEDAlOVxBKRQl+kb1YUYBUkxkgo2p3UMj6leA0tNhXpgdwM9qqBskizPmUOCIH6dHqMaoXBnITeuTiSd1ycchy3iyr216OV5y77V6Gf3oIcYFMq3Zr5SNp1YUgeYVbGy3kY5u4suR+gppelNDI/rJhBf6cQQmhV+dLEecW891GtC863C7ozKGgR1vJcXH53DW9/OfURNf+TXVkWVysPhXtOoRO/VwAM0cvB3ct3FVJqxqLsbueQEbNg8RROE2yhOvzl+34ztsRSK3ig+p2yVoaYTWBXP3rnS5bepMv9h5voiznrmY+2bT2gSLT9bS6pVv9klI01U6GjjaZb2L1JEMqX+GpBOSZZIvVlEpoScRMBi2BgmdO5BUn9Bh1n66d0xKF/YSiBbEzmhtXuDVj+ouk/pE3VcF9hlL1gIeeB+3FfM2T6RU9XrLoxaeBpxIakW+QIlWldhRL7rzxJTeXLdXnYW6+8ehfLrgxzrg9F2nyZIdsS8giDfqxfRyRLAop/1lcmGfOMf6gblpxM1iMkOPA43mXygszIyAU7xeN+o12r9JXlO/nHQ8Gt0AFSeOsXLfPXWVrbQ8lhh2hczNpME/+tfndHQGRMGbPxSs/dvPoDTPIcERemcH8BFQ10hASFAoqEXbm5k2tmRsn4KkD42UIYC9mF+FR7voU/oW9MGrRhSP9xzfh2zMwcoKEn9Ka6Hhq01oHIkoazcQNHNCPX/zVgFoe1haf44goKfDKWv4K3LWAA4ID/Tzso3NnvYpjB1BBzFqECx/CHyN4rQVKB4EB2KodAmyvFiyjqx4YypEibs60oznpL0NF2w7W5CKCPTiE13LC6FKzgj9vwF/4Oks2viOs4KkHF33D9wz6ZOnzixI9+0prfKx3uQN4Fph9XWRtZRUEcku07XU/qqMnNjrn1MS424ye+1mubLNzUoQ89QCmEPfYilEu+Ja20fZRbYOzma7wA3WlP+Tpka4bBWJVb5UoVBVdKeJ6wGOY43nXS38Y8mBe2s0y06ac0kij6D1pKOimBzDQrKftGguXOjLHZZaFjf3gbKFTC89aW+ja0VLLD/+dtpaPeWGzLWTseSJO6YZDWCjn//baz0GWH/b/nwa4falj8p5nUrtxShYrNIyjyKGh3h9Dwruf/ly03O+iZYJzMUYViZmreugHiPgwNNS4bvkK761ZyazTlk4+fv0JbuIT/LU5q1YpwrtOwsbO77J0WhAaemCkq3i5Zez120MhZf8I/psKIEVtE10rYj3bXv3UlyfUDx3TtkmDYxVYLSMqrKeux1N6IbNMtd0v+4HFmvZvQUyxIfqRGhLMbbhmvfTGGn/8W0twriGlkjCUquNkJ6mHrGZF4AGLsd10CjBU/rJtAWydFBuelD9xbxtRvORxkYOPxVT3llRi6WxtGKxiiTVrzE1LfKuW+HVLVRZ52Leu4DlFzzZce6e303bju4zzjsaCMepHe6I8yO2aZy8S6JmnKw6snw9rIQ3i6E3JWy0esKD0Cdc/w7Fqn0UIiV88mAVEn39XXbmYVmkRxtELnrvq2XeuvjNKlt1L/9Ys6bI8WqPT/ICqd2+DzXaoKRu3F9HHllqvrCG8o/OTiB9EvY+rkrPK/5MkPZNQ4CTO+gMANlkzWnj5bZj/RaSb4KnX5Rm3Y4/UVHzOqrsayKodvPYfdFhNg25ZjNj8+9JGAgXWmyM3CAK6vOZu6R658tcZTfr/7fD59n/bTcjCvx0XcKIy8h2Yo/yOFsfsQBXjv/xb/XM0A6l8ic/fDrAVEb7L6W+h+hoWv+RvZ7AsGRbzHyT8wR/XlDwBvWOuI64/Zxwa6fGiD175D5JGzo3/INE0x/6HcVoS/pPED/RnSbobV/LdJ0k5P94jcE95djytTh78jH/p8z8glVrpT37pu/zU7D+infFT+yX+tX//qbWGhJ1ysFPsFg/iQX+WSUm4jqojf/HAGR+PClZ/HWgDTAmQVjJukN6JAJBmw9FF+T9UnSZdqqwveJ7/u3mc7F7/VsvCkw/+rxCwg8CmKR45CaPuo1pwwfefTNj6uzGjq3FGXT2KqRcoXo21cEOefSFue/K2oweE0uftCozichqunJeUJ9+5pG1aycGXnayEv9MFvdQJPTVSs0hWmu980SM2KefFd/WfgPMnHrXW39m2tPnhGs465AoBHcLAUYScW9DlhMx6SQBvInlJ3B4q6YsrGnnHiWVcl3ugDVw5zGc8tnQ85MHEKLabN2F8oDug30dCImn9feiHPSDNu5oVpmgjCyzhG15xe7hq7jl6yHgsNYbQV1OdO/pqE/uKLw/46uiittZEDTejNFf6hZyE3wzRtzPxJXLZ3gFsEDP8bGYwR5YTkO0iG83jaOMADd0U5FDKoC8vTZ8wNARDCNBQxZ0rlHoOrT2skQd1QQqdAw40xk5sDHQbiHrrQN5REVup1XnjtG3xbZkFFYVZ6W6tmwojukBQh+TK16nR8Xq8Yl/taT1qOTc1iGlvLi2/JUEG9ub2Tp212b3YOWBoMthFBE1RJt7b6u1I9U4C8FD84Rx1cDGrRwzk7/nmTK/hjEhqvD4oroQA31lWkfgz9nEfOJhr3TpED4kMStPLseU3DjDCoDHE+vlrBjpgPmAWhiCX49kBxbIuFQNWGlQd1S/N4zQ33XpZTAumhj+XXf5AFDi3tF11Xflt5c9S39HKrmRpR52sNYSY2XaDb2w42Z5pXt/fl7qLPXI+fHPMEudNAw2xYp9HgnGi7Q8hq0npbreQGHc2FG834WxmqGHeIEfhrI2RXSxOcpeKPRVOSQ48KHTMDKIuWaAzptmSUPGnWc8Cyc56ca4AQEuQfs3qCaEJM8F4aYL+7l7bBz2g4d+j53Ade8R3ky78UHOFzavs6Ior9rVfXCxFtkI1K9y4IFepOvK7sUDjo44r/JpSiUgjgrQlNQEWnIIEbe1PJU05ygTWAswu/rAGgV6/FJGHHIQo2tbRqujt9vA83HBQS8hyxR16pUg4XAmp/j1MVIcH+Xg95O1y5apRNoeaAz+eNeBqxwv/uiXRtXugUVw1N67MJkcONherK0wLt3QUK0K7NQFYM+iN7uVjeIKkMtYhcKBs1oCvXpKLUQz46SFCr1ZoRI9s9/RYBf9Bc0KPb4vqmSvLQXEsvSKzNstlSynqQ/HUWKX4HeoyzL4bbNfTMLF0Inxry3o7YVh/jX333U12crlxF2HY2W7gwu2tSxefu+C87f1jE5PJzR2BezRsnrOdOPyKTNOcX1mL52ViB3ylBIkoXkfI4F94va1Dup7bQSuqqOT56hxl+ge8dL/I8czIVmxbJbQZGnbOvOAVvzMDmgmCAJMPwwmFY4lRe3yWj1vK3eW4k5WjaHbQ78ZoSM3flF/RNhXcUYD7hAb7qUqULqx6VRLQp3rHemw/Kv+944/OxP0j+H9L8IOFZuOvzfpT7TRTkBkmWUDsZw6LP9LVQ9K7lz36Lc73ftLx6rt6Bc6kx1+bu2pV7Amvlclf+h0YPP5frAP/7qb931i27Bs7DHI4GKNlCINLQoA6dtQQHd+hqlIkYCTuYNrUtBQoHKqhTgQyVYGxAMPLbeSQ6ReLANM/eU7/1OfDDbpTvAjz8ku4AExTYE1aHLMdjvaemX3t2TmI/Gj7fFWFMF3BLw9PF5qMWiphP0yxGqDr7pOGaGmajuFv1s7kFLRLwrgrWP+M90w/udmzY/IS6oPBY0vmCgwP70TPgIZ9dQwQdOGX+4nOV3eggHCJg/X7BXpVGlOTJjf03PmVW8IIeMdBMXyJOPO1QFzGIKAOZWmDF335JpQzuCTDAKlVi2SLWyt6EdTou1la4O9CPPb1ZU2HB9o9369OMt6uvO8u5x7R18y4e8PZRfnP5+A9EhODtYOZsRZ+AUgMbBczz46NK6YlBpg3xzDZIJxq0EhvG2JmdNlz31Jt1Vu4XAO5pnKaWiowGH5a4PkjIW78hGnkOfuNysWgpE6cui9W2PxwBbxtgqK+bGEdj/bAoxoU3o0cIy3I8TLiiai/ub1XmyPQDTkLABvzK4F7z+PXngUbJWAYtdAC/wmoUk1HCqYGDzRYhtUWp8THEeV05NWelkY8y51WJOvR0SXUMyh4Om7hIHAm1r6ksPnTli0B5sO8IVU1KvwnKv9s24L9FRl6mDJJ1iXGm6BE4etbremeXKBpOlDDgFJMDt+GAIQR36Z6PzIatUzTyz2mdbSHMP1UnFiWLVAYhhQO/S58Ayu59ziW7Mymp1OJm0+EOcj8cCo/wAYdJ7kPLUmD2pGZxlzGtK9yvGhCevvOzDZFAYyQ8W01c1FJYZbrI5qxNyYq+Nko2VUWVwb9ZSCV1J79OFG2ikitQ55rS3a6dzdbF4FnCMg7NIJxFD9fGihE8zFVXBaK8LT8Qi1OXQ8ODi9jFRprgIYRKrQidpCVDj4K0Eas3cmJCT09UGZNMoylCjdns0OBVDCvJaK00HArAlZTykEWB2CLCShbCN8ZLKs8FOftwdxg4nQS3uyUCFzL81N/acO0Ajkqv9mHvogjqDMKBBt2eL/gKge3CrBlRezm2nThw520kQyqHkk7Veq0HIh4ZUaKWXW3BzKb5L2/8lXNxu0Ul07AdCfAvozHXcVjqTdNNBpkIqtW8AZhmTUSE0UBNXOzE12ImT2g2Pm9zflkUeAKxxrn+WZF7ryxLtiF8Gnvgz2h2DL+WWu0e06ZNC3CmIkOL/uqlLm0hLN7Ta9STHHZ0v9VxHHW4G7QTkDApEFoMmQrc0+3KatjZT6FjUyHnc03ytxoQY1kdk77KNjly/tHB4cpS2plAx6crfzk1Dhvd5vR1dYiI790f37sF8pbLp3bgFOPUNPjmcw34a1imA7CEisi+wkTgjm8pR/FfQzScCVEMFYH5RA2d02CXbJZDQaK8qPvlyxlJ56zVp85Fh7NYMugfVeCCSbLgz14fCxJRUYt6uVSh5SATcu5HSBKHdWUypSFFXi0RtBAoJ3LuWu7Sn+A1YQknQmCgUpQGb2KoF+9ln5w/LLzMqIE0Sv8tFsS1rht6Zzds3uVYQ1ca+ZjB6qGk32Gz2G5HEIPNRyONdMNvL29ftexhrZLJFBO+08hkb1pX5BscsrwgOBa6KHHVWo17HiuHqep59fyG2QodWTB5hp71PTk3b3vnQZ8d6u+1Enpt4nOstL+NvoofB7ElhkR4lgCQrryQH5eirIi3M3DadNzvm9dr9jYPSHzb217jEn4huz81JUPQbsSUHG2+S8WgP/l1oC/PLRpp50y1+82ss5Gt9e29zgmX29CumxJFGYSSp2IMq0HYG2tGpmE9FDDTjLW2yCwfCFuHD9TCGZV9DrnVh5P/eIWRs10Hc6D68mPV44uNURzZIuW9aufUaLNBYjjpqYI2D5b8V71oxPrgil6hwqgSQWEuzX4nbNBJKEBbqPqUVxENwv1IUQfrb2X/biKf/3SSrY4SJam39yvmapOJ/QGFK2jBX38KZKBTAJ18HKJX2zg8ugNrAkaF9OIsT+sfWMHfGcC88LJVKW9SO1MHuZB8ip/hrvJyk9Kp/Y6f928Xnb9dLeke9vsrl7lhLJ6cza1sTdw6Xiz8/aQyc5FFEJ/RW0hwpWrW957N7iOuaMECTLA5141pt25AYC7E1Thd913r0rfcXRib+Kof8aTUqdRFJnisKNgAr5hEAkqEdbJk4/of3VPX/S9YDtpRnQV/r3eeuNam+aQ0eRZINdjcXtwyzaambex+LZvXBnSbIf09tyaL66WuSE9WtPTKl/BeefO2iF7dN1byvp0ITDlfZzfwfa63JrPXcjTPMhmgmqQqUPDtKfWc6fSY3GoH+4f3xdLPSc6LZNNIUeXncE033j/xKNs/TNfZU/BZvLE6vm7OCpkAvbGItzkHbjhrcNkssd2mwam9JHGZWC/g5IXM1km+Sjj6oz6VTsi2523O0pXzxusmkadFbwVsO9czVsRssjT5JCi3fsc9iZjKg/XmbYccfPEZV7KCzqMesNE0E+nOTidJx/kvsgdd7fpXUG6KRcY1TOTdb06BW9irviFqkPbTq76UXnTUsP+QQA3PmQedGsImpmDPLmAcfFXXaStvKQ0s6AtNgl9FZPwavLXEbx1z+cBn0buQ++1sAQ+ay4+6ldGNDDMMOeZF8yx6V8+YT4tXvHrvnPhyQSinzBfNaoimfIDf6suV63K051iTp7K/j+wGapRXjbrNsoXGjV9MjITq07FaVJvl7OTA/ETQf3at/sJPycZLUcTRi25tK8C3qH7V+HJyhjl057kILy6/e1+zI/EtsdrVklJA8ntbylf+xqbUI/Vll6e7/cMm32Gc9Jyqf/TU6Wfi70vWcjZQs0l58W005bZHjn258ufcC1w11s2P0epOD1VqCzn5g+PLgBP/nR5w7BlFlbz8tCVpU52RDJWXc+b6kF1qP6146MAX7Q9ZiwZwMgdp0n3mTRCI39b/Pg2ywLYj0kywgra/l3O5kyOHmCLJb5kxL+7AwmrPFw+d4yyJMJFPPe1i5Swght5I1eJjhvaQ37VBx9jC/n2cUSkN5p9V1IhnB6+7LIKER79wdg5q+TCEpRi7Kvf+w+PVAaMQDumJZ4A1w3nzr434GFXvYxz7Aan2Qs97yf/F3Xc5FTGhMBm4EBeMOvjAGKQaVp1AiU7rXB66srU+qH9jr7BidPkssV1A689t5ydH4IogTDCEUrKy/XcUFc70oXXECXTEI7s50GAVJKhBazheqUlCg6UqmlV4/mheyKwQlnTj8SK9Jo3OCPSQTcx1Nvnw/cYX+KNLw8H2OmW+XTMWSmjkI8MZ6sWHlu3rAs1T1w1B8nf7fr1mZvaQ/Xd/57BGAXzZJVZo+cCCa89ym+meoNxFU5gFsQ7RmFVC3Xf9CKqOV/vcSysnbCS2rLBNrTHRWfgKnRJs/Z8l3gulfcbLE/Ny2SQB1qXXmiTKhZCfiJx+JC4/pSKZ5RSEE4AG/rmsOBujetW9cRcnPOuHi90UK8CTQwaur79fPB7Fmu63ZlUvMHGe20das7p5aeOrpvV1dscDqPbrlS8X8t3EGaUiB1s4sowLW1DSQIMZIs4Idrlc8N4rHJv2JYy5Bl5l5r/q5HZx9j2hgIJ09Audp535JQPmxt6rTHWTAu2dYcC+Tz5cKI5N3+/bv71D7ol9Kr89SupPpElzelBeGdqrN55IIT/IOnoUnQpW3Hw3zfXzdGMLZ37q4WwzOyjHufKE0CcCa8mmF89sA7iH5hNmL0/gdgrrgnxLpEhGZsKyTY/3/Igskq/zQuWNmFQW2Bp0/y5AyGc0D3bg8fDsMyY7yUZu/FnbjWu2fnGwAOuOS8+8wR0v7VpTbdkXOD1u3+oY77qRM7d8r93pP8/fmemo1N9WnMk3MYLFdsTWDmOsry3AeRfnjPnrTomiuD2SSnWPTGOIvQNxf+kkvSCRG8uvfpwk4tML0bBhnocUh1lGgG2T30Hnpy7PwO9XupVxcp2FLW8E9jgWFVFLDdI9aDvSRTww8q6oC7VXuGOt1uAebq7biGPItcdUZWyppLejvTsFOqj2yndyRjPtzsl8qsV4VbSg39o2P6XhrtgfRquyIdnGAyAvwu9IHSVd+F0P7XjXvnU6xqgwPhX+VlraQTocLnmneBNLwxdY9NTUfrcW/57Ld6eZVe407bSz6Uz5dk7Exlxtb3o7A8PK+D8+PvTKc3jCOcvQIeHzloT/6To8dLnbWttPJ68M+cdfmfmu3SiY2wTrr2bGmCrPgorUF1zvhX+j8L/KPw/WWGNv0unW8hE4TGYoN80BTbVqx/v8GzlA49X6smmKTLAg2mmsYq9OLAyGKh64DOPNNVb8ww6zv9r/4EU526xr65KqKvKNuxRujOV7nBCIfrfBTD9iRJQbtWX5+YuekHEjhCHNsM8UPxB6l+VyQ4HvRKa9Djm1BOg4ckdnrn+5acMoNbbeH/TOHul3WQGI0HYqN9meglw6P/KVUcLGY8hbmttg9WXpZpkQ0vP8BvkLBDGIe9rWXPihhVwPyJLFT4QLfXCAlMGNR5/xZqaHFZwYQ0vNJvR8cRQnCJcZ+MdZxzSdqBy3LFlNcdrRc4DjcWxegjC8NAcMxsktAQ7pTOYeggtJ3DMFdDT5G92RW8XZ6vu4yjc7N3RzsjAMxD0+ydkPe6s2mgnvsuAK4+hqKG0p/3VJOQZRtctEQcYyHiBYq+moVDnf6Y4/P5qImFiqTq816ezxzq38mls5059r3LXBgA3WHGyW57lsoWynOvOcuCc2heSRM6sl4iarjtvf1SyyvmQQKOvg8qmEv/GdGqibbOW84r0KWjNQ2v60KzFoIjrhPUc5zYKAF7fE2w3tY9ERp4uTeFF9MoodBk6NVRTdKUYTI39bmsjj76e/C1kkNIovPo3yxXm0pmNAY1uMJ4pxCUJuNZ0DX4waWipRemxCrGDFQhaUZg71LkTt2B/W0NzVa1UiQQcrJUhHQUsb0Te2sWIQXqSTLlJhqD1W+qeI3ktv/VMdNkSQWFBw7SBZdC0b5Nw1k33jyyZVX5XioimVoAyDYlHoKAS1NxecWCdhHfOmlZFF0wkbC3/UTo4Klq4qY7bJKOEJXJ9Nw1wmzIrp5KaPXhpSjCVyNm9V4xosGyzWGkPvF0JM4G+FIJNAhJehaebx6QG6fvFAYSR8C731qDStg+BbGtG0kWyqOiQIBsd8SwzAJw5ltAY/W0QsWFztnekRpa44CosMOUrl5RtxYmA1d1G0bb3Ee09Vwm9FNTfeGdwJOjVTg0WyP3q/aMwHQaj+Nt48WkXCnJ69PJ8FPSvPTTstB3kSZWeA391wviLzs/H/4mC/yj8j8L/FYXX2viDcSL4dJFG2oPmvzMoerg89Rnb+nCS8m8Y85o/M2aOH1MXoXA94kP8U9lRZk5vZo5+Dqw7l42YdWMDXh7Ulfp/4rjYy/PTNabXJP/MVclv1drsWh6KlcULfwnHTD0hYV8TPtZx3k4/K3xmWZz4/7T80/I/s0V+vvS5DGya6jvl2ZGjnlZxAW2aZ2n4/gSSZRsAzg6xnJe8vGlRhbQ6b3y0yG/IP6c2s9sQw7rPs9effXso52evXW8YouUIzk7btqnR+hM2OFdjS5teoAhJB1djp0budCyqCn9KwmgG7gQIrwzeqr9i3+0VE12Z+46zWegMv9TJbjq8mXXF6nwK4yHHkznd3zyRaOOi2LNdeT1v6QL1+/nthJXgNIGvmc261WHWld9C6V3XLqZQz5D5qgfQPcrgPuU6p2burYiyVEyKvh3PD6n706wzTK5bXFtZbYQfkh5GHbpUiVoDQXvwjgdxDs2u4tey9ZbngNShop1659bGshRTbj2umKgGnVvSKjyfHsN66G5CVouUy5gnEriSfUR+j7YEc6jCWZog2V6KRDaK5MHsP48XVhD+1OdgY+xDbWlhhuvtM5zybriWQ79w140mz10KrCvMiuh3p1VdyEk1TB7KpzxsKqUb2lavJKhlIcoSOYXVgPoMkpjSVg3twiD4cUBYDCDgaZn1gOvAkJEQ9ja2skLN4dyyU/YR8+CWktN2oiuuGhFgYoXbA3Y26UIoijCSHtgIiKHGyJTjR8JHM9vdbcxdp+MDk7jaXQrrWtQCCAZKmL1Sy5v0OnWl34XPx0W/Ex7N6Ybv5bLl/YK2zcAORMgOv4me4/52ovuaXM3yHcfDb1pOXdlT2KFtpdBmaI8b9Yx8XZxfB8GJPMxjLEYYXF22dAjtMwMLAWQelIcplYlCAhT0qgmNbLBULgf+eY0oLltcO8vF/QCDe2tjRZbbQOpgiB5vJ77i2n8u/IZM4z0Q5VUy24kv1lz/oBY115kmGIslqNvoYNPlzylsL9ky2lCVQnNrwI11H4onTA5GJnJ1vYx1XSqOZAzM76M7X93SQ/YeGiKE/xE/WLxtbyjane1M84C3CEIIoomlJmeCbkK0YPcHkGiHTRlcyGZOWmLHAX4YjKFhH2f2SzQsELox9VLHw5zB8FctERi4zuget2duaEcx6wHtAP+Zp7TyNE9V/D0dGFaGvHfvy7enfH9IvmROy3jViQWkryMlS7UsUMeJxg+6vS2Av3IqLpzJw9XhyoyTuajO8+tlZUDIH72F8i2oBD/nNGBHCSPij9PYs95GjP2jg/q5HE3/p+Wflv9mLSDQbd0U2aRmhkyBTk2n/HN26h/BP4J/BP+ckfxvc0ayTTYPONm51HLnf6Fn/+vOkxoqE6NmMPWMWOZUPTNX3bkI+2q0PLU6ICCAXAnu8ZHyMQDztTX/qsxEqqoyCQofo4CpR1EvMFP4YzHmLxiYEjMkDdL2u3TyOjSt9dp2BUbOrr5eCe9h6LHmWyPZROa0hIDx0qyEGMv0PzDgWwcOtNJGEu8ruiPGa/h0JOgVOwrbHNwZQ1SNd5BY6roozOgP8VS1CmhSxVoOgg41TS8yvVpEDlGewdvnjyUD8li549x6csdUP8ZkOYYAlXWRdlBW8IqUPvVyywPRNmjiBuYIV00XnmH4d6UzLEcRGUKp6FP+K8bkNsVT1IKARVbPz0ruPWTkwG7SLUcs5Qaf+76CDqIz0x1lKJhs2FGwu+JCJUprCCoOp2BHa7CjGydG++HB6t4Yxd6ygpUcn5VFJF05KSBfAGMZujEkhJNWxzUMctt3L4GsSgKemhwgGQbSFlSPEckDfmZ+O50E+aUKiUQPUp8YigfveWkoHO0FPleB6MfrBef02HnRML3rscsqM2Rx/zZa/qPNoDXYIrWPavlSWwlq2APsbMbq56redXSFdG/51ynNZeTyLCT/tHfnmOthtCSn8ryEAkPkBXUMKkTHA8mXapZ1S+Shm7/bid1Dq/y2Bntgt3dvtg5TiyqDPA7uGDVZnlNAH+1s1DsEaJbpHEeVQ9m6aplW1xFWcCJn3uOIoQ3iIKsjMWUo62xTI/j6eMinSH3C9enxLO0jr7PW265TU4RZ0STQsP8jRjHKNqhyOpwCZIRfUyHjh8SI9vukwvyIxz4DjdBLWID3LGGHuxNPi6XwDMX2eacTehQj6Yx1C7pSUPIQ8CbPgK2osTOWme8OiR8yVGDZdP3BXnlmnXJQ0WgMOVr63KvveEO83333VpG5KgsPl/UdGgdrW+pL9wd+02OeZOAhfTR1AAqsOA7WBipvsW6NZLeo8uwFoomQLJYjUj94YvzpZRhJ/7PDCiv/YHT9LeaXryIFmE2jGhpE93QLCigo+22MZ5GPt5YvO9Be8PwbJJDhFmebRQWEFVTIioPNFy8SNG0ThPAklmOjfDn8UqCv1eHc6VkdSShwER3jkWgM7B7voH/o0pl83Sae2ijeIOZBCQVOpLmKkFM9hvvb3uv69sB0hXVcEmDtyQm47elmTHsicFQxFxIn2DOgr7DOY67G552ugGmv7Jh5v0jszP/eqp+lkR2CvcbfUSHRscbp5PhTq9sH0ToJkY9j7bK1l+FNk3i+Xnatei/o5sMIXnDxuB6d4LfWJtoqQQvmpPwSh9vYmO4GH8QPcsvX87iuwFPrZnvbcLkuLpFLA3Z/Kk6LuMbCIAJF4kA7VQZJHor5zGwaw8t07W0PaUF1pc+JOB3R7HR95JDcH00pWIUWSxZkXwvU1PJTh+mZILrkkUNer7zlYZO2s9aCzOZxPS5oXyKKZMYmZ9o0EgZ6dd77xXU2D0mBqz3UXscaBuQZKARYKp/edfXzBs7dtn5Jn35fiPHFT+sWH2JMpMbaTa3n8tptcrDjAqW/Zhnt4TpHGMIj76t7olFH/JlZY2oeGPd6O3NzwvgQ6NVIFG7qpgdHa1wpn0EqsphgVkrN24CfWXxoh8mgALx/FsavGC3+0KqymKVTLFQV/KQJeEI2PCM7lEllt4K4Krp8hzy2Ma/nnCSOxOc3nprw3cqDAp8IUs1dlNM9N/OgeQIDRcDs1eSxrpN2CWqqJvZS1f44kjnsDjLGJ5ZtsonSvPdT/gffPLC8UiN7tsAh70eBcfPyH31A5NOy0VyMfMYkv1a270YszLvaHY5Kt3r+mbhFJGAK/c6Jab231nNrSuWq6xO6e9k/VX+STBdf/kGUPUAu5a/gnZM1b9gAu84QbhWE+AQQZc2CbAX2lCwaSGxP7uP+Kz+k7WHOjWR7vdbmrPXtdpkj/mCEO8/wZUwjRwO4bYYhg9/Qnk5dwcymJ+PpmNJDVSy9K+CeP2XNSzMkQWiTCDeN1wjH+dth+2xPe2ITYp16F2xUB0Hy+MnlhwULlrNvgau4a8usRYadduoMxlOG8FI0T0aRhbwsbkUKmhRhWB5dD8OXWt1CCURNQw4l+I/GIgqefItn7686SknLZCTjKXy8JlrGIFfNrMq6+WHGiz3aT1nYsR/MNvNKLLhnOlCS7qbctBbgdnXTCBkP77rF3VNNdOF/ktEMrib2yqEkRijCw6UzYpwalgi8V+rETBNgqNvewL9Xdww4eSwbs1w4fE58Tg1jvLTYwtq8OrWAF4ka20WNcpPcbpq7JYv1nlV127hQzn/G8V/b8MkBbx0ZNScdGLbTPEhayi+bQ+axJVeqqVfXPw1xq8evrswF7SSY4kCHCfqGaB7Z3Ybei4lmDR1oAwBiUUL5LtuxScvTX7DlHP4J8OSuspRE6iJzjBE1NfNubO1P/bwRByn9qzbciJQPRstQ9OQ5VlFJWoUG6lJ+I9U7TnkIFc0lK9tWso/78XxeNGC6+OtacR3Fdr/It9mOogf8dWSbicnZO6kCaJZWYPa/az0Hp40InDPScE0bf7WRh9nJ71MPkuJ8r+u9iQT51MCCg9RHAlTeWeuiJVa6ezlTIzVk7AgROzJKMqlwRl/m5Clmjhpl7BEGpF9ef4RmBpI2YnVevk4w9VeVxYCX03NaMahOTe7IjNlYXvfExzHgq9kQRMIeu+frbLqYq28+RHoG9VoH1EmXoY2PUqa3f+FQX+xQs9e2N9C6K/O+4XyvumIIfo6OTQRtHHKL5ycLW6cbkVqBo0tnF7VD3VDP1GqNQxfnb2dkVQkni4T+6QRoSxQq/jbY7PubnLJJilHxBiibMHWr85ZgsvWJJfb4xJi6nZN3lZBpHYKQGVCHdni29xr5mBXsG861qPcgjGhu3eh3F8JPypaqoq9+Xo3r5auo5O95vuhzwfosgiJmvc1oGytFh+1K8aPNGLduHwVABrLfmtnNM6j3p4/hXi169u0P72ikXhTZ7Hd4q2Pauekv+6F2M1G6ampeg3djvUz9RrtMOxGmDPcc0a4/0Wixv8g7ZOMomWLCCr+OJjyK5n6j3OTp7MyHetdFKe1X8WSXrXfP7oX4y1qgfjp8LjG1uqJIMfkAevZCutSXnCcVVY9jVyD1Y8uZ1Ikgme5rD6EYy/GNI52ey0G6dFL2F65bgQgYaMQnj7fswrLoeuhW0MYcdV/sIsDqpx/P8sHJ4IaGepzlvVt9OD3cVHRvuh9u6H+R7JLgeSxGm0MrMgcz9aJtiMRdJay9Hw6q8bupiTOhK8HtWK4DNR4nUM7YBq2uac2yJ1C+Jbd+KDRqqCgS7wHENqDjugO6ukSiu8DO85Caw1qEGB3bL9FFLp0lUjVf6E1NpPA7njgpKfobO9glZPTQWXL8Ji9h2Qd+jwRwc2QIBvl9g58ywhHMPl++/HpQLWlHoqLXV/esAc9aa6Ns4Sj2opgP19i8pzt2XLfCWrcFr+S8slhziJn2TOGUUUZ2H9DIMt2qOo6Yohd6wXnBSbDLeUFb3+u4cNJNt80Z3xT9EOmCp45nh83YdfXUiaZ4YhbnsiWjSX0RwvQnUJ5lUg464BgDdyc2hvAMlth+AbvOZUv1NqRsVLebCvsKN83CDQ6l+k3cDStwu6jHbsVpFUbBHU/FXqsrLs8i17WkD7rCRZMVOBW8Izmw/+eIf6PNYQqxwhwZrnzX+L2OfmX7LTZw/Yy9aC/ODH2Nci/sKp9iSaH7sFoUjmpA5bugN+XrG7+PJl8DqK7noHDmlKoRByk9Tpk1WnA5nnohCqskyA3ImLCCzpioYDWFjcsi3H8K0/JMU2A4VfQaSfh2qDGvbXCrNsdeslR/Fi7iD5YmcIH+PINa0PAbPZqxUt5SaxAVY0lLr4P0Yy1ypoTYyCCbMw7Rw1TR2QTwWRNWYOZk3u902bbo3QmEzFg311IQ3DnlKmBKiTfe3D/OARsReWDB96X7f8YMOpEiBmYA6mJ92N//GzCLJvBJxWYmMUM+z3FLUKZr4OZxrIV8NhPBWFo7CbYDtLEbl/LU8OIn0yTAJIq3u58w1MgFeDzAfecfGRS3zW/tsJzO4kDFmbsEyUoPgbgltmeOlX/Kogn7b1wEmM/MNvs1SjeoMBctX7bNzgbAlNefuZPbEOcXQ3ccKWcaqCZNH9PIM9GrjiCeGS0H1xXnF6uyZ3xFY1ZRa/iYPpj9Vkkiai3K1AG+kE/pYOC2Dlzjax+LUdcYuGKkrHR/X7bs2sP7wOkTplejlleW8L3fRg229PK4CNA+OAwNyZNYOsoWerre+MVV5adou0X65AQs0fbG5I68isBxd7Du/gu4XZuZwcB3HFWuYE6sOAFthmpGYAvMBR8lehKM2HX4iY5/9ZN1uiGF6N7FeKJ1Bph8RHAiOWk35woQR3KCt/TwoFtecY0DwMC2DwNlSyzneBPjD/YgibBAXCZQreWIzBXhrSWWt6G9MKVycUX+95tvyDTm+vHI7rV/U0z++ma+Wb+9mW/qER7b22ipMD22TR1FWd5FdzDWUpESVxtuMxqNphy/mWsbX89mX3TebrS88E/+vaUg1YUBdqLrnbdjp0UAcLtuuEIeOdPcPQ0Mvg2WjI6a5pRclPS/8GyYGRn0VWRo4xf7C/4XUEsDBBQAAgAIADdH7UYPEy3PTAAAAGoAAAAbAAAAdW5pdmVyc2FsL3VuaXZlcnNhbC5wbmcueG1ss7GvyM1RKEstKs7Mz7NVMtQzULK34+WyKShKLctMLVeoAIoBBSFASaHSVsnECMEtz0wpybBVMjdGUpKRmpmeUWKrZGpiARfUBxoJAFBLAQIAABQAAgAIAIeT10aKJOKo+gIAALAIAAAUAAAAAAAAAAEAAAAAAAAAAAB1bml2ZXJzYWwvcGxheWVyLnhtbFBLAQIAABQAAgAIADdH7Ub7F3kMxjIAAERRAAAXAAAAAAAAAAAAAAAAACwDAAB1bml2ZXJzYWwvdW5pdmVyc2FsLnBuZ1BLAQIAABQAAgAIADdH7UYPEy3PTAAAAGoAAAAbAAAAAAAAAAEAAAAAACc2AAB1bml2ZXJzYWwvdW5pdmVyc2FsLnBuZy54bWxQSwUGAAAAAAMAAwDQAAAArDYAAAAA"/>
  <p:tag name="ISPRING_PRESENTATION_TITLE" val="Пример оформления модуля курса в PowerPoint.docx"/>
  <p:tag name="ISPRING_RESOURCE_PATHS_HASH_PRESENTER" val="8e8134037eecfa06f839ece71cee9b077e262"/>
</p:tagLst>
</file>

<file path=ppt/theme/theme1.xml><?xml version="1.0" encoding="utf-8"?>
<a:theme xmlns:a="http://schemas.openxmlformats.org/drawingml/2006/main" name="Тема1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12EC6DDA-7CB2-4B25-BEF5-23B1CA9A11F1}" vid="{5A52B5CC-7990-45C0-BC3F-3943285A93E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2871</TotalTime>
  <Words>745</Words>
  <Application>Microsoft Office PowerPoint</Application>
  <PresentationFormat>Широкоэкранный</PresentationFormat>
  <Paragraphs>108</Paragraphs>
  <Slides>17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Wingdings</vt:lpstr>
      <vt:lpstr>Тема1</vt:lpstr>
      <vt:lpstr>ТОВАРОВЕДЕНИЕ НЕПРОДОВОЛЬСТВЕННЫХ ТОВАРОВ</vt:lpstr>
      <vt:lpstr>СОДЕРЖАНИЕ МОДУЛЯ</vt:lpstr>
      <vt:lpstr>Презентация PowerPoint</vt:lpstr>
      <vt:lpstr>16.1 Аппаратура для записи и воспроизведения звука</vt:lpstr>
      <vt:lpstr>Презентация PowerPoint</vt:lpstr>
      <vt:lpstr>Презентация PowerPoint</vt:lpstr>
      <vt:lpstr>Презентация PowerPoint</vt:lpstr>
      <vt:lpstr>16.2 Аппаратура для записи и воспроизведения звука и изображения</vt:lpstr>
      <vt:lpstr>Презентация PowerPoint</vt:lpstr>
      <vt:lpstr>16.3 Комбинированная аппаратура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модуля курса в PowerPoint.docx</dc:title>
  <dc:creator>Пользователь</dc:creator>
  <cp:lastModifiedBy>Машенька</cp:lastModifiedBy>
  <cp:revision>169</cp:revision>
  <dcterms:created xsi:type="dcterms:W3CDTF">2014-06-06T09:13:21Z</dcterms:created>
  <dcterms:modified xsi:type="dcterms:W3CDTF">2020-06-23T08:31:36Z</dcterms:modified>
</cp:coreProperties>
</file>