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3"/>
  </p:notesMasterIdLst>
  <p:sldIdLst>
    <p:sldId id="256" r:id="rId2"/>
    <p:sldId id="258" r:id="rId3"/>
    <p:sldId id="322" r:id="rId4"/>
    <p:sldId id="273" r:id="rId5"/>
    <p:sldId id="331" r:id="rId6"/>
    <p:sldId id="426" r:id="rId7"/>
    <p:sldId id="333" r:id="rId8"/>
    <p:sldId id="380" r:id="rId9"/>
    <p:sldId id="439" r:id="rId10"/>
    <p:sldId id="326" r:id="rId11"/>
    <p:sldId id="337" r:id="rId12"/>
    <p:sldId id="440" r:id="rId13"/>
    <p:sldId id="441" r:id="rId14"/>
    <p:sldId id="442" r:id="rId15"/>
    <p:sldId id="398" r:id="rId16"/>
    <p:sldId id="338" r:id="rId17"/>
    <p:sldId id="339" r:id="rId18"/>
    <p:sldId id="327" r:id="rId19"/>
    <p:sldId id="443" r:id="rId20"/>
    <p:sldId id="444" r:id="rId21"/>
    <p:sldId id="445" r:id="rId22"/>
    <p:sldId id="446" r:id="rId23"/>
    <p:sldId id="447" r:id="rId24"/>
    <p:sldId id="448" r:id="rId25"/>
    <p:sldId id="449" r:id="rId26"/>
    <p:sldId id="345" r:id="rId27"/>
    <p:sldId id="328" r:id="rId28"/>
    <p:sldId id="325" r:id="rId29"/>
    <p:sldId id="450" r:id="rId30"/>
    <p:sldId id="324" r:id="rId31"/>
    <p:sldId id="323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://televopros.ru/tehnologii/smart-tv/v-televizore.html" TargetMode="External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://televopros.ru/tehnologii/smart-tv/v-televizore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15.1 Потребительские свойства телевизоров</a:t>
          </a:r>
          <a:endParaRPr lang="ru-RU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FFB9EC-CC26-4CD9-83C0-4301D201BFBE}">
      <dgm:prSet custT="1"/>
      <dgm:spPr/>
      <dgm:t>
        <a:bodyPr/>
        <a:lstStyle/>
        <a:p>
          <a:r>
            <a:rPr lang="ru-RU" sz="2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15.2 Классификация ассортимента телевизоров</a:t>
          </a:r>
          <a:endParaRPr lang="ru-RU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C14023-DCE3-4275-A1E2-2CF77C3F5B5D}" type="parTrans" cxnId="{EA6E4505-6C2B-455D-A86E-612DC3C870FF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BD0E74-A609-42A3-94F9-8A47E70A41AF}" type="sibTrans" cxnId="{EA6E4505-6C2B-455D-A86E-612DC3C870FF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2E13F-918B-435C-9486-969AB6FBEBAD}">
      <dgm:prSet custT="1"/>
      <dgm:spPr/>
      <dgm:t>
        <a:bodyPr/>
        <a:lstStyle/>
        <a:p>
          <a:r>
            <a:rPr lang="ru-RU" sz="2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15.3 Характеристика ассортимента телевизоров</a:t>
          </a:r>
          <a:endParaRPr lang="ru-RU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3FDBEC-776D-450F-8ACA-5930EB538C33}" type="parTrans" cxnId="{BFC691CA-3B1C-4000-891C-80365E262579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5F1977-8587-4EFC-AE07-3D48D8347FCC}" type="sibTrans" cxnId="{BFC691CA-3B1C-4000-891C-80365E262579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DB6E81-E480-41BF-B0F9-270C03B9B32D}">
      <dgm:prSet custT="1"/>
      <dgm:spPr/>
      <dgm:t>
        <a:bodyPr/>
        <a:lstStyle/>
        <a:p>
          <a:pPr marL="719138" indent="-719138"/>
          <a:r>
            <a:rPr lang="ru-RU" sz="2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15.4 Контроль качества телевизоров, маркировка, упаковка, транспортирование и хранение</a:t>
          </a:r>
          <a:endParaRPr lang="ru-RU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03EEDD-8A29-4B01-99D9-2AD195DB4A39}" type="parTrans" cxnId="{4F4444A4-E900-42A8-8DBD-16FD197B19B4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DD774B-F422-402E-912B-1FC87C93E41E}" type="sibTrans" cxnId="{4F4444A4-E900-42A8-8DBD-16FD197B19B4}">
      <dgm:prSet/>
      <dgm:spPr/>
      <dgm:t>
        <a:bodyPr/>
        <a:lstStyle/>
        <a:p>
          <a:endParaRPr lang="ru-RU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4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4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4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4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B2ADD11D-B043-40C8-8572-82E1F0F6273C}" type="pres">
      <dgm:prSet presAssocID="{2EFFB9EC-CC26-4CD9-83C0-4301D201BFB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61752-B137-4458-812C-793CBC714929}" type="pres">
      <dgm:prSet presAssocID="{2EFFB9EC-CC26-4CD9-83C0-4301D201BFBE}" presName="accent_2" presStyleCnt="0"/>
      <dgm:spPr/>
    </dgm:pt>
    <dgm:pt modelId="{9B58D7BA-FC77-49A4-B2D9-2C313225D5EC}" type="pres">
      <dgm:prSet presAssocID="{2EFFB9EC-CC26-4CD9-83C0-4301D201BFBE}" presName="accentRepeatNode" presStyleLbl="solidFgAcc1" presStyleIdx="1" presStyleCnt="4"/>
      <dgm:spPr/>
    </dgm:pt>
    <dgm:pt modelId="{C46D5850-CE6F-4057-B800-B28EF1636309}" type="pres">
      <dgm:prSet presAssocID="{A132E13F-918B-435C-9486-969AB6FBEBA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539740-ED9E-4519-9576-7CE2986C860C}" type="pres">
      <dgm:prSet presAssocID="{A132E13F-918B-435C-9486-969AB6FBEBAD}" presName="accent_3" presStyleCnt="0"/>
      <dgm:spPr/>
    </dgm:pt>
    <dgm:pt modelId="{26901339-5A22-425D-B95F-10AEEE18D017}" type="pres">
      <dgm:prSet presAssocID="{A132E13F-918B-435C-9486-969AB6FBEBAD}" presName="accentRepeatNode" presStyleLbl="solidFgAcc1" presStyleIdx="2" presStyleCnt="4"/>
      <dgm:spPr/>
    </dgm:pt>
    <dgm:pt modelId="{B042819B-CE10-4C3F-BCCC-65EB96A3FE8A}" type="pres">
      <dgm:prSet presAssocID="{DADB6E81-E480-41BF-B0F9-270C03B9B32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089BD-4F65-4455-B864-27FC6D6D961A}" type="pres">
      <dgm:prSet presAssocID="{DADB6E81-E480-41BF-B0F9-270C03B9B32D}" presName="accent_4" presStyleCnt="0"/>
      <dgm:spPr/>
    </dgm:pt>
    <dgm:pt modelId="{B0CB6FC7-28D4-4FD8-9DDA-BC4959DE4BFC}" type="pres">
      <dgm:prSet presAssocID="{DADB6E81-E480-41BF-B0F9-270C03B9B32D}" presName="accentRepeatNode" presStyleLbl="solidFgAcc1" presStyleIdx="3" presStyleCnt="4"/>
      <dgm:spPr/>
    </dgm:pt>
  </dgm:ptLst>
  <dgm:cxnLst>
    <dgm:cxn modelId="{4F4444A4-E900-42A8-8DBD-16FD197B19B4}" srcId="{CF845803-1717-4F48-B710-F7F1B43013F3}" destId="{DADB6E81-E480-41BF-B0F9-270C03B9B32D}" srcOrd="3" destOrd="0" parTransId="{6B03EEDD-8A29-4B01-99D9-2AD195DB4A39}" sibTransId="{0FDD774B-F422-402E-912B-1FC87C93E41E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6C3A6EB7-D318-49C0-AE22-2C48356235CC}" type="presOf" srcId="{2EFFB9EC-CC26-4CD9-83C0-4301D201BFBE}" destId="{B2ADD11D-B043-40C8-8572-82E1F0F6273C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634201D1-FC28-4C63-8FA8-9EB37105333C}" type="presOf" srcId="{DADB6E81-E480-41BF-B0F9-270C03B9B32D}" destId="{B042819B-CE10-4C3F-BCCC-65EB96A3FE8A}" srcOrd="0" destOrd="0" presId="urn:microsoft.com/office/officeart/2008/layout/VerticalCurvedList"/>
    <dgm:cxn modelId="{EA6E4505-6C2B-455D-A86E-612DC3C870FF}" srcId="{CF845803-1717-4F48-B710-F7F1B43013F3}" destId="{2EFFB9EC-CC26-4CD9-83C0-4301D201BFBE}" srcOrd="1" destOrd="0" parTransId="{D5C14023-DCE3-4275-A1E2-2CF77C3F5B5D}" sibTransId="{7DBD0E74-A609-42A3-94F9-8A47E70A41AF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AA11B990-0C3A-462D-81DB-BB2C73EFED37}" type="presOf" srcId="{A132E13F-918B-435C-9486-969AB6FBEBAD}" destId="{C46D5850-CE6F-4057-B800-B28EF1636309}" srcOrd="0" destOrd="0" presId="urn:microsoft.com/office/officeart/2008/layout/VerticalCurvedList"/>
    <dgm:cxn modelId="{BFC691CA-3B1C-4000-891C-80365E262579}" srcId="{CF845803-1717-4F48-B710-F7F1B43013F3}" destId="{A132E13F-918B-435C-9486-969AB6FBEBAD}" srcOrd="2" destOrd="0" parTransId="{963FDBEC-776D-450F-8ACA-5930EB538C33}" sibTransId="{0D5F1977-8587-4EFC-AE07-3D48D8347FCC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F8CC9EC8-543B-4D0E-88AD-76CFD868A190}" type="presParOf" srcId="{962C2BD0-517B-4E9C-A037-D4A0806612C4}" destId="{B2ADD11D-B043-40C8-8572-82E1F0F6273C}" srcOrd="3" destOrd="0" presId="urn:microsoft.com/office/officeart/2008/layout/VerticalCurvedList"/>
    <dgm:cxn modelId="{0C7D03E7-28D6-40A8-BEFC-4BEE2F89ABCF}" type="presParOf" srcId="{962C2BD0-517B-4E9C-A037-D4A0806612C4}" destId="{40661752-B137-4458-812C-793CBC714929}" srcOrd="4" destOrd="0" presId="urn:microsoft.com/office/officeart/2008/layout/VerticalCurvedList"/>
    <dgm:cxn modelId="{FF46AC1C-67B5-4528-BEA4-A503AC1BCD65}" type="presParOf" srcId="{40661752-B137-4458-812C-793CBC714929}" destId="{9B58D7BA-FC77-49A4-B2D9-2C313225D5EC}" srcOrd="0" destOrd="0" presId="urn:microsoft.com/office/officeart/2008/layout/VerticalCurvedList"/>
    <dgm:cxn modelId="{896D33F5-6BF7-4CFB-A053-A0F0DD6E6EE8}" type="presParOf" srcId="{962C2BD0-517B-4E9C-A037-D4A0806612C4}" destId="{C46D5850-CE6F-4057-B800-B28EF1636309}" srcOrd="5" destOrd="0" presId="urn:microsoft.com/office/officeart/2008/layout/VerticalCurvedList"/>
    <dgm:cxn modelId="{DF117080-CDBB-4D30-BBC7-8F7DB328B179}" type="presParOf" srcId="{962C2BD0-517B-4E9C-A037-D4A0806612C4}" destId="{99539740-ED9E-4519-9576-7CE2986C860C}" srcOrd="6" destOrd="0" presId="urn:microsoft.com/office/officeart/2008/layout/VerticalCurvedList"/>
    <dgm:cxn modelId="{8D16545F-FE7B-4677-91D8-D27D4DA46F6E}" type="presParOf" srcId="{99539740-ED9E-4519-9576-7CE2986C860C}" destId="{26901339-5A22-425D-B95F-10AEEE18D017}" srcOrd="0" destOrd="0" presId="urn:microsoft.com/office/officeart/2008/layout/VerticalCurvedList"/>
    <dgm:cxn modelId="{3678BD74-B705-4D03-9C1D-CA9B19BA077F}" type="presParOf" srcId="{962C2BD0-517B-4E9C-A037-D4A0806612C4}" destId="{B042819B-CE10-4C3F-BCCC-65EB96A3FE8A}" srcOrd="7" destOrd="0" presId="urn:microsoft.com/office/officeart/2008/layout/VerticalCurvedList"/>
    <dgm:cxn modelId="{8966B70B-F291-45D8-98CB-591A9494D40C}" type="presParOf" srcId="{962C2BD0-517B-4E9C-A037-D4A0806612C4}" destId="{34B089BD-4F65-4455-B864-27FC6D6D961A}" srcOrd="8" destOrd="0" presId="urn:microsoft.com/office/officeart/2008/layout/VerticalCurvedList"/>
    <dgm:cxn modelId="{2357244F-32E1-4AAC-A1F4-72044EA00941}" type="presParOf" srcId="{34B089BD-4F65-4455-B864-27FC6D6D961A}" destId="{B0CB6FC7-28D4-4FD8-9DDA-BC4959DE4BF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10. По наличию дополнительных сервисных функций: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телетекстом</a:t>
          </a:r>
          <a:endParaRPr lang="ru-RU" sz="2000" b="0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63186-EE8E-4352-A347-CF708B30D9BB}">
      <dgm:prSet phldrT="[Текст]" custT="1"/>
      <dgm:spPr/>
      <dgm:t>
        <a:bodyPr/>
        <a:lstStyle/>
        <a:p>
          <a:r>
            <a:rPr lang="ru-RU" sz="2000" b="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 встроенным </a:t>
          </a:r>
          <a:r>
            <a:rPr lang="ru-RU" sz="2000" b="0" i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медиаплеером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4CB2B1-9A23-4069-85AD-8B6A06F1EE88}" type="parTrans" cxnId="{E9F6FD18-E40F-4394-9A64-0F62263C6ABB}">
      <dgm:prSet/>
      <dgm:spPr/>
      <dgm:t>
        <a:bodyPr/>
        <a:lstStyle/>
        <a:p>
          <a:endParaRPr lang="ru-RU"/>
        </a:p>
      </dgm:t>
    </dgm:pt>
    <dgm:pt modelId="{C8A107E3-C44E-4B01-9614-321D915E906A}" type="sibTrans" cxnId="{E9F6FD18-E40F-4394-9A64-0F62263C6ABB}">
      <dgm:prSet/>
      <dgm:spPr/>
      <dgm:t>
        <a:bodyPr/>
        <a:lstStyle/>
        <a:p>
          <a:endParaRPr lang="ru-RU"/>
        </a:p>
      </dgm:t>
    </dgm:pt>
    <dgm:pt modelId="{2C9267F3-3BEC-4A42-A32B-B72A85E9FB11}">
      <dgm:prSet phldrT="[Текст]" custT="1"/>
      <dgm:spPr/>
      <dgm:t>
        <a:bodyPr/>
        <a:lstStyle/>
        <a:p>
          <a:r>
            <a:rPr lang="ru-RU" sz="2000" b="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функцией караоке</a:t>
          </a:r>
          <a:endParaRPr lang="ru-RU" sz="2000" b="0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269085-1D80-4621-9E80-007488057CE9}" type="parTrans" cxnId="{3F7A69AB-BAB5-49E0-85DE-208D7DF05232}">
      <dgm:prSet/>
      <dgm:spPr/>
      <dgm:t>
        <a:bodyPr/>
        <a:lstStyle/>
        <a:p>
          <a:endParaRPr lang="ru-RU"/>
        </a:p>
      </dgm:t>
    </dgm:pt>
    <dgm:pt modelId="{C33742C7-C581-4880-AA8E-11F3CE052624}" type="sibTrans" cxnId="{3F7A69AB-BAB5-49E0-85DE-208D7DF05232}">
      <dgm:prSet/>
      <dgm:spPr/>
      <dgm:t>
        <a:bodyPr/>
        <a:lstStyle/>
        <a:p>
          <a:endParaRPr lang="ru-RU"/>
        </a:p>
      </dgm:t>
    </dgm:pt>
    <dgm:pt modelId="{4C185823-BD30-4994-8332-51C23B63F8FF}">
      <dgm:prSet phldrT="[Текст]" custT="1"/>
      <dgm:spPr/>
      <dgm:t>
        <a:bodyPr/>
        <a:lstStyle/>
        <a:p>
          <a:r>
            <a:rPr lang="ru-RU" sz="2000" b="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функцией «Картинка в картинке»</a:t>
          </a:r>
          <a:endParaRPr lang="ru-RU" sz="2000" b="0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0CCF25-F4E7-4439-863D-9AE6C4A3650B}" type="parTrans" cxnId="{63376023-CA0B-4395-8531-A8C2F9AC9B6E}">
      <dgm:prSet/>
      <dgm:spPr/>
      <dgm:t>
        <a:bodyPr/>
        <a:lstStyle/>
        <a:p>
          <a:endParaRPr lang="ru-RU"/>
        </a:p>
      </dgm:t>
    </dgm:pt>
    <dgm:pt modelId="{4E3E108E-8203-4EAC-B477-B6A7A1DE0E6D}" type="sibTrans" cxnId="{63376023-CA0B-4395-8531-A8C2F9AC9B6E}">
      <dgm:prSet/>
      <dgm:spPr/>
      <dgm:t>
        <a:bodyPr/>
        <a:lstStyle/>
        <a:p>
          <a:endParaRPr lang="ru-RU"/>
        </a:p>
      </dgm:t>
    </dgm:pt>
    <dgm:pt modelId="{5A107ADD-078E-4C32-8E5A-7F17ECC42526}">
      <dgm:prSet phldrT="[Текст]" custT="1"/>
      <dgm:spPr/>
      <dgm:t>
        <a:bodyPr/>
        <a:lstStyle/>
        <a:p>
          <a:r>
            <a:rPr lang="ru-RU" sz="2000" b="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т.д.</a:t>
          </a:r>
          <a:endParaRPr lang="ru-RU" sz="2000" b="0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6FC8B-6292-4FB7-A8B4-1F78DE345B92}" type="parTrans" cxnId="{6A378E44-3FDE-41C4-B4BB-3BA45A6227EE}">
      <dgm:prSet/>
      <dgm:spPr/>
      <dgm:t>
        <a:bodyPr/>
        <a:lstStyle/>
        <a:p>
          <a:endParaRPr lang="ru-RU"/>
        </a:p>
      </dgm:t>
    </dgm:pt>
    <dgm:pt modelId="{BD0597CA-B152-4821-BC57-9F4D9DF9520B}" type="sibTrans" cxnId="{6A378E44-3FDE-41C4-B4BB-3BA45A6227EE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592180" custScaleY="166731" custLinFactNeighborX="-2380" custLinFactNeighborY="-356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5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5"/>
      <dgm:spPr/>
    </dgm:pt>
    <dgm:pt modelId="{8CEAFFA4-4138-406A-99A6-55C83ED0DE25}" type="pres">
      <dgm:prSet presAssocID="{5EF3DEA0-64A8-41F6-AAC1-84D630EEFB16}" presName="text2" presStyleLbl="fgAcc2" presStyleIdx="0" presStyleCnt="5" custScaleX="227113" custLinFactNeighborX="1370" custLinFactNeighborY="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23DDB2DC-26F2-41E2-8246-28F2842C4F30}" type="pres">
      <dgm:prSet presAssocID="{544CB2B1-9A23-4069-85AD-8B6A06F1EE88}" presName="Name10" presStyleLbl="parChTrans1D2" presStyleIdx="1" presStyleCnt="5"/>
      <dgm:spPr/>
      <dgm:t>
        <a:bodyPr/>
        <a:lstStyle/>
        <a:p>
          <a:endParaRPr lang="ru-RU"/>
        </a:p>
      </dgm:t>
    </dgm:pt>
    <dgm:pt modelId="{2069FED2-DCFA-423B-BD6F-39A4EF47F9A2}" type="pres">
      <dgm:prSet presAssocID="{14B63186-EE8E-4352-A347-CF708B30D9BB}" presName="hierRoot2" presStyleCnt="0"/>
      <dgm:spPr/>
    </dgm:pt>
    <dgm:pt modelId="{A988ED5E-44F3-4158-BAF1-ECA4016F433A}" type="pres">
      <dgm:prSet presAssocID="{14B63186-EE8E-4352-A347-CF708B30D9BB}" presName="composite2" presStyleCnt="0"/>
      <dgm:spPr/>
    </dgm:pt>
    <dgm:pt modelId="{AD3D7FCB-34CE-4A46-9B97-A29D629988E6}" type="pres">
      <dgm:prSet presAssocID="{14B63186-EE8E-4352-A347-CF708B30D9BB}" presName="background2" presStyleLbl="node2" presStyleIdx="1" presStyleCnt="5"/>
      <dgm:spPr/>
    </dgm:pt>
    <dgm:pt modelId="{A6D23BC1-B86C-446A-B1AB-5ADAE63B604F}" type="pres">
      <dgm:prSet presAssocID="{14B63186-EE8E-4352-A347-CF708B30D9BB}" presName="text2" presStyleLbl="fgAcc2" presStyleIdx="1" presStyleCnt="5" custScaleX="2444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2E4739-4356-4C40-BC6D-4EDB8541733E}" type="pres">
      <dgm:prSet presAssocID="{14B63186-EE8E-4352-A347-CF708B30D9BB}" presName="hierChild3" presStyleCnt="0"/>
      <dgm:spPr/>
    </dgm:pt>
    <dgm:pt modelId="{C2063130-372E-4059-AB40-B58C9D0F80B2}" type="pres">
      <dgm:prSet presAssocID="{5B269085-1D80-4621-9E80-007488057CE9}" presName="Name10" presStyleLbl="parChTrans1D2" presStyleIdx="2" presStyleCnt="5"/>
      <dgm:spPr/>
      <dgm:t>
        <a:bodyPr/>
        <a:lstStyle/>
        <a:p>
          <a:endParaRPr lang="ru-RU"/>
        </a:p>
      </dgm:t>
    </dgm:pt>
    <dgm:pt modelId="{C3C70917-00FB-47BC-946B-E822FE0028D5}" type="pres">
      <dgm:prSet presAssocID="{2C9267F3-3BEC-4A42-A32B-B72A85E9FB11}" presName="hierRoot2" presStyleCnt="0"/>
      <dgm:spPr/>
    </dgm:pt>
    <dgm:pt modelId="{A979A375-C21B-4E96-8E3E-B3A9E7643C27}" type="pres">
      <dgm:prSet presAssocID="{2C9267F3-3BEC-4A42-A32B-B72A85E9FB11}" presName="composite2" presStyleCnt="0"/>
      <dgm:spPr/>
    </dgm:pt>
    <dgm:pt modelId="{385139E6-6D71-4097-9944-17E288C76293}" type="pres">
      <dgm:prSet presAssocID="{2C9267F3-3BEC-4A42-A32B-B72A85E9FB11}" presName="background2" presStyleLbl="node2" presStyleIdx="2" presStyleCnt="5"/>
      <dgm:spPr/>
    </dgm:pt>
    <dgm:pt modelId="{80F45773-2DF6-432F-89D6-236E8488B98E}" type="pres">
      <dgm:prSet presAssocID="{2C9267F3-3BEC-4A42-A32B-B72A85E9FB11}" presName="text2" presStyleLbl="fgAcc2" presStyleIdx="2" presStyleCnt="5" custScaleX="1824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86816C-4EA2-4E92-B427-E2E6E14749CF}" type="pres">
      <dgm:prSet presAssocID="{2C9267F3-3BEC-4A42-A32B-B72A85E9FB11}" presName="hierChild3" presStyleCnt="0"/>
      <dgm:spPr/>
    </dgm:pt>
    <dgm:pt modelId="{C785E5F4-7FD0-420C-AEF9-340F8D74406C}" type="pres">
      <dgm:prSet presAssocID="{3E0CCF25-F4E7-4439-863D-9AE6C4A3650B}" presName="Name10" presStyleLbl="parChTrans1D2" presStyleIdx="3" presStyleCnt="5"/>
      <dgm:spPr/>
      <dgm:t>
        <a:bodyPr/>
        <a:lstStyle/>
        <a:p>
          <a:endParaRPr lang="ru-RU"/>
        </a:p>
      </dgm:t>
    </dgm:pt>
    <dgm:pt modelId="{58B36D4E-9399-486A-BC5D-4664FC053846}" type="pres">
      <dgm:prSet presAssocID="{4C185823-BD30-4994-8332-51C23B63F8FF}" presName="hierRoot2" presStyleCnt="0"/>
      <dgm:spPr/>
    </dgm:pt>
    <dgm:pt modelId="{E6A2CD34-8CAF-4C2A-9276-14CB82FAEEE1}" type="pres">
      <dgm:prSet presAssocID="{4C185823-BD30-4994-8332-51C23B63F8FF}" presName="composite2" presStyleCnt="0"/>
      <dgm:spPr/>
    </dgm:pt>
    <dgm:pt modelId="{9255DFE8-0B3D-4D71-B35E-87DF4BBAB55B}" type="pres">
      <dgm:prSet presAssocID="{4C185823-BD30-4994-8332-51C23B63F8FF}" presName="background2" presStyleLbl="node2" presStyleIdx="3" presStyleCnt="5"/>
      <dgm:spPr/>
    </dgm:pt>
    <dgm:pt modelId="{C2ED8D35-ECB0-452C-A336-B9E7168274F1}" type="pres">
      <dgm:prSet presAssocID="{4C185823-BD30-4994-8332-51C23B63F8FF}" presName="text2" presStyleLbl="fgAcc2" presStyleIdx="3" presStyleCnt="5" custScaleX="3596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2A225B-79E3-4CE1-8DA0-0CD07AFCC80A}" type="pres">
      <dgm:prSet presAssocID="{4C185823-BD30-4994-8332-51C23B63F8FF}" presName="hierChild3" presStyleCnt="0"/>
      <dgm:spPr/>
    </dgm:pt>
    <dgm:pt modelId="{9E72E54B-50BE-40F7-89F1-B5F80261B5FB}" type="pres">
      <dgm:prSet presAssocID="{8176FC8B-6292-4FB7-A8B4-1F78DE345B92}" presName="Name10" presStyleLbl="parChTrans1D2" presStyleIdx="4" presStyleCnt="5"/>
      <dgm:spPr/>
      <dgm:t>
        <a:bodyPr/>
        <a:lstStyle/>
        <a:p>
          <a:endParaRPr lang="ru-RU"/>
        </a:p>
      </dgm:t>
    </dgm:pt>
    <dgm:pt modelId="{495A630F-206F-44D2-939A-DB968D6C9834}" type="pres">
      <dgm:prSet presAssocID="{5A107ADD-078E-4C32-8E5A-7F17ECC42526}" presName="hierRoot2" presStyleCnt="0"/>
      <dgm:spPr/>
    </dgm:pt>
    <dgm:pt modelId="{498166A6-9F53-4301-91CC-B999CCFB1BD5}" type="pres">
      <dgm:prSet presAssocID="{5A107ADD-078E-4C32-8E5A-7F17ECC42526}" presName="composite2" presStyleCnt="0"/>
      <dgm:spPr/>
    </dgm:pt>
    <dgm:pt modelId="{82E3D712-5706-48A1-88FC-78459CF853D3}" type="pres">
      <dgm:prSet presAssocID="{5A107ADD-078E-4C32-8E5A-7F17ECC42526}" presName="background2" presStyleLbl="node2" presStyleIdx="4" presStyleCnt="5"/>
      <dgm:spPr/>
    </dgm:pt>
    <dgm:pt modelId="{4D47DF41-2B1C-40DC-9803-C28E6857B02D}" type="pres">
      <dgm:prSet presAssocID="{5A107ADD-078E-4C32-8E5A-7F17ECC42526}" presName="text2" presStyleLbl="fgAcc2" presStyleIdx="4" presStyleCnt="5" custScaleX="1201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7DFC0F-464D-473C-8785-786006BBDE68}" type="pres">
      <dgm:prSet presAssocID="{5A107ADD-078E-4C32-8E5A-7F17ECC42526}" presName="hierChild3" presStyleCnt="0"/>
      <dgm:spPr/>
    </dgm:pt>
  </dgm:ptLst>
  <dgm:cxnLst>
    <dgm:cxn modelId="{3632F5AE-635E-4056-A236-8FF804FEAE04}" type="presOf" srcId="{5B269085-1D80-4621-9E80-007488057CE9}" destId="{C2063130-372E-4059-AB40-B58C9D0F80B2}" srcOrd="0" destOrd="0" presId="urn:microsoft.com/office/officeart/2005/8/layout/hierarchy1"/>
    <dgm:cxn modelId="{F88C1F43-56F5-427E-8C78-408F701E3162}" type="presOf" srcId="{2C9267F3-3BEC-4A42-A32B-B72A85E9FB11}" destId="{80F45773-2DF6-432F-89D6-236E8488B98E}" srcOrd="0" destOrd="0" presId="urn:microsoft.com/office/officeart/2005/8/layout/hierarchy1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1F57AB05-8917-4712-8C54-3AC787B56DAF}" type="presOf" srcId="{5A107ADD-078E-4C32-8E5A-7F17ECC42526}" destId="{4D47DF41-2B1C-40DC-9803-C28E6857B02D}" srcOrd="0" destOrd="0" presId="urn:microsoft.com/office/officeart/2005/8/layout/hierarchy1"/>
    <dgm:cxn modelId="{CAB520B6-878A-42A5-8212-3FF9AF12A364}" type="presOf" srcId="{544CB2B1-9A23-4069-85AD-8B6A06F1EE88}" destId="{23DDB2DC-26F2-41E2-8246-28F2842C4F30}" srcOrd="0" destOrd="0" presId="urn:microsoft.com/office/officeart/2005/8/layout/hierarchy1"/>
    <dgm:cxn modelId="{63376023-CA0B-4395-8531-A8C2F9AC9B6E}" srcId="{3B414F73-02DB-4D01-8676-7D083DE81811}" destId="{4C185823-BD30-4994-8332-51C23B63F8FF}" srcOrd="3" destOrd="0" parTransId="{3E0CCF25-F4E7-4439-863D-9AE6C4A3650B}" sibTransId="{4E3E108E-8203-4EAC-B477-B6A7A1DE0E6D}"/>
    <dgm:cxn modelId="{FEAAB6E3-0A5C-4B67-A8B6-19598646693E}" type="presOf" srcId="{3E0CCF25-F4E7-4439-863D-9AE6C4A3650B}" destId="{C785E5F4-7FD0-420C-AEF9-340F8D74406C}" srcOrd="0" destOrd="0" presId="urn:microsoft.com/office/officeart/2005/8/layout/hierarchy1"/>
    <dgm:cxn modelId="{71761CCB-B212-4924-916A-1D47160FC436}" type="presOf" srcId="{8176FC8B-6292-4FB7-A8B4-1F78DE345B92}" destId="{9E72E54B-50BE-40F7-89F1-B5F80261B5FB}" srcOrd="0" destOrd="0" presId="urn:microsoft.com/office/officeart/2005/8/layout/hierarchy1"/>
    <dgm:cxn modelId="{6A378E44-3FDE-41C4-B4BB-3BA45A6227EE}" srcId="{3B414F73-02DB-4D01-8676-7D083DE81811}" destId="{5A107ADD-078E-4C32-8E5A-7F17ECC42526}" srcOrd="4" destOrd="0" parTransId="{8176FC8B-6292-4FB7-A8B4-1F78DE345B92}" sibTransId="{BD0597CA-B152-4821-BC57-9F4D9DF9520B}"/>
    <dgm:cxn modelId="{3F7A69AB-BAB5-49E0-85DE-208D7DF05232}" srcId="{3B414F73-02DB-4D01-8676-7D083DE81811}" destId="{2C9267F3-3BEC-4A42-A32B-B72A85E9FB11}" srcOrd="2" destOrd="0" parTransId="{5B269085-1D80-4621-9E80-007488057CE9}" sibTransId="{C33742C7-C581-4880-AA8E-11F3CE052624}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17AC1A8B-3D95-4236-96CA-289CEBD6988C}" type="presOf" srcId="{4C185823-BD30-4994-8332-51C23B63F8FF}" destId="{C2ED8D35-ECB0-452C-A336-B9E7168274F1}" srcOrd="0" destOrd="0" presId="urn:microsoft.com/office/officeart/2005/8/layout/hierarchy1"/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C0686036-6EB9-4688-B700-8F7E11BED52E}" type="presOf" srcId="{14B63186-EE8E-4352-A347-CF708B30D9BB}" destId="{A6D23BC1-B86C-446A-B1AB-5ADAE63B604F}" srcOrd="0" destOrd="0" presId="urn:microsoft.com/office/officeart/2005/8/layout/hierarchy1"/>
    <dgm:cxn modelId="{E9F6FD18-E40F-4394-9A64-0F62263C6ABB}" srcId="{3B414F73-02DB-4D01-8676-7D083DE81811}" destId="{14B63186-EE8E-4352-A347-CF708B30D9BB}" srcOrd="1" destOrd="0" parTransId="{544CB2B1-9A23-4069-85AD-8B6A06F1EE88}" sibTransId="{C8A107E3-C44E-4B01-9614-321D915E906A}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F176EA05-04BD-43EC-A80F-C16E8E8A182F}" type="presParOf" srcId="{F5C980D1-3357-4A7C-A27E-9C2DD4ADAFEB}" destId="{23DDB2DC-26F2-41E2-8246-28F2842C4F30}" srcOrd="2" destOrd="0" presId="urn:microsoft.com/office/officeart/2005/8/layout/hierarchy1"/>
    <dgm:cxn modelId="{A2C17B27-0FFB-4A21-AA9E-798BC8BD7AAA}" type="presParOf" srcId="{F5C980D1-3357-4A7C-A27E-9C2DD4ADAFEB}" destId="{2069FED2-DCFA-423B-BD6F-39A4EF47F9A2}" srcOrd="3" destOrd="0" presId="urn:microsoft.com/office/officeart/2005/8/layout/hierarchy1"/>
    <dgm:cxn modelId="{D8676EC8-03D4-41D3-BD9E-3846F4653CF3}" type="presParOf" srcId="{2069FED2-DCFA-423B-BD6F-39A4EF47F9A2}" destId="{A988ED5E-44F3-4158-BAF1-ECA4016F433A}" srcOrd="0" destOrd="0" presId="urn:microsoft.com/office/officeart/2005/8/layout/hierarchy1"/>
    <dgm:cxn modelId="{23A0BDF5-98D1-4219-BDCA-8B1277649709}" type="presParOf" srcId="{A988ED5E-44F3-4158-BAF1-ECA4016F433A}" destId="{AD3D7FCB-34CE-4A46-9B97-A29D629988E6}" srcOrd="0" destOrd="0" presId="urn:microsoft.com/office/officeart/2005/8/layout/hierarchy1"/>
    <dgm:cxn modelId="{677BA423-E954-42FC-B269-B8644DE6ACBD}" type="presParOf" srcId="{A988ED5E-44F3-4158-BAF1-ECA4016F433A}" destId="{A6D23BC1-B86C-446A-B1AB-5ADAE63B604F}" srcOrd="1" destOrd="0" presId="urn:microsoft.com/office/officeart/2005/8/layout/hierarchy1"/>
    <dgm:cxn modelId="{7931E4DB-960F-4D22-A6A1-C749B1042164}" type="presParOf" srcId="{2069FED2-DCFA-423B-BD6F-39A4EF47F9A2}" destId="{6A2E4739-4356-4C40-BC6D-4EDB8541733E}" srcOrd="1" destOrd="0" presId="urn:microsoft.com/office/officeart/2005/8/layout/hierarchy1"/>
    <dgm:cxn modelId="{1001ED1E-CF98-4856-B50B-5306F1A09E21}" type="presParOf" srcId="{F5C980D1-3357-4A7C-A27E-9C2DD4ADAFEB}" destId="{C2063130-372E-4059-AB40-B58C9D0F80B2}" srcOrd="4" destOrd="0" presId="urn:microsoft.com/office/officeart/2005/8/layout/hierarchy1"/>
    <dgm:cxn modelId="{5CB4B529-56A1-41F3-B814-593D23018D4F}" type="presParOf" srcId="{F5C980D1-3357-4A7C-A27E-9C2DD4ADAFEB}" destId="{C3C70917-00FB-47BC-946B-E822FE0028D5}" srcOrd="5" destOrd="0" presId="urn:microsoft.com/office/officeart/2005/8/layout/hierarchy1"/>
    <dgm:cxn modelId="{A5E8AC67-2820-4AF9-AB7E-B621F986E535}" type="presParOf" srcId="{C3C70917-00FB-47BC-946B-E822FE0028D5}" destId="{A979A375-C21B-4E96-8E3E-B3A9E7643C27}" srcOrd="0" destOrd="0" presId="urn:microsoft.com/office/officeart/2005/8/layout/hierarchy1"/>
    <dgm:cxn modelId="{2342E761-3948-4033-90F9-C0D871BB7D45}" type="presParOf" srcId="{A979A375-C21B-4E96-8E3E-B3A9E7643C27}" destId="{385139E6-6D71-4097-9944-17E288C76293}" srcOrd="0" destOrd="0" presId="urn:microsoft.com/office/officeart/2005/8/layout/hierarchy1"/>
    <dgm:cxn modelId="{7894B903-AC30-4D2B-93A3-85A8AAC4D382}" type="presParOf" srcId="{A979A375-C21B-4E96-8E3E-B3A9E7643C27}" destId="{80F45773-2DF6-432F-89D6-236E8488B98E}" srcOrd="1" destOrd="0" presId="urn:microsoft.com/office/officeart/2005/8/layout/hierarchy1"/>
    <dgm:cxn modelId="{04FB17E2-48F9-436A-AD50-7CF2930EA61C}" type="presParOf" srcId="{C3C70917-00FB-47BC-946B-E822FE0028D5}" destId="{8986816C-4EA2-4E92-B427-E2E6E14749CF}" srcOrd="1" destOrd="0" presId="urn:microsoft.com/office/officeart/2005/8/layout/hierarchy1"/>
    <dgm:cxn modelId="{C8A0D214-B74F-4095-ADD9-49EA98B41274}" type="presParOf" srcId="{F5C980D1-3357-4A7C-A27E-9C2DD4ADAFEB}" destId="{C785E5F4-7FD0-420C-AEF9-340F8D74406C}" srcOrd="6" destOrd="0" presId="urn:microsoft.com/office/officeart/2005/8/layout/hierarchy1"/>
    <dgm:cxn modelId="{BA735020-917B-48E7-AD8B-BC1230AA7550}" type="presParOf" srcId="{F5C980D1-3357-4A7C-A27E-9C2DD4ADAFEB}" destId="{58B36D4E-9399-486A-BC5D-4664FC053846}" srcOrd="7" destOrd="0" presId="urn:microsoft.com/office/officeart/2005/8/layout/hierarchy1"/>
    <dgm:cxn modelId="{D858926F-0187-4A53-9381-A81E449A5D79}" type="presParOf" srcId="{58B36D4E-9399-486A-BC5D-4664FC053846}" destId="{E6A2CD34-8CAF-4C2A-9276-14CB82FAEEE1}" srcOrd="0" destOrd="0" presId="urn:microsoft.com/office/officeart/2005/8/layout/hierarchy1"/>
    <dgm:cxn modelId="{4AAAAE02-552C-46EE-9EDF-96D368991D2D}" type="presParOf" srcId="{E6A2CD34-8CAF-4C2A-9276-14CB82FAEEE1}" destId="{9255DFE8-0B3D-4D71-B35E-87DF4BBAB55B}" srcOrd="0" destOrd="0" presId="urn:microsoft.com/office/officeart/2005/8/layout/hierarchy1"/>
    <dgm:cxn modelId="{F7FF17FF-A713-4979-9F59-923F0D5F692A}" type="presParOf" srcId="{E6A2CD34-8CAF-4C2A-9276-14CB82FAEEE1}" destId="{C2ED8D35-ECB0-452C-A336-B9E7168274F1}" srcOrd="1" destOrd="0" presId="urn:microsoft.com/office/officeart/2005/8/layout/hierarchy1"/>
    <dgm:cxn modelId="{10FE03C8-3198-4ABA-8E2D-6B2958E08C31}" type="presParOf" srcId="{58B36D4E-9399-486A-BC5D-4664FC053846}" destId="{E42A225B-79E3-4CE1-8DA0-0CD07AFCC80A}" srcOrd="1" destOrd="0" presId="urn:microsoft.com/office/officeart/2005/8/layout/hierarchy1"/>
    <dgm:cxn modelId="{0314DE77-13CB-4650-ACF3-2C68815D941D}" type="presParOf" srcId="{F5C980D1-3357-4A7C-A27E-9C2DD4ADAFEB}" destId="{9E72E54B-50BE-40F7-89F1-B5F80261B5FB}" srcOrd="8" destOrd="0" presId="urn:microsoft.com/office/officeart/2005/8/layout/hierarchy1"/>
    <dgm:cxn modelId="{89320B46-8A12-4ADC-AC9C-5B1ACE1E12E5}" type="presParOf" srcId="{F5C980D1-3357-4A7C-A27E-9C2DD4ADAFEB}" destId="{495A630F-206F-44D2-939A-DB968D6C9834}" srcOrd="9" destOrd="0" presId="urn:microsoft.com/office/officeart/2005/8/layout/hierarchy1"/>
    <dgm:cxn modelId="{B836F613-3171-40D4-88F3-E8658A21CB12}" type="presParOf" srcId="{495A630F-206F-44D2-939A-DB968D6C9834}" destId="{498166A6-9F53-4301-91CC-B999CCFB1BD5}" srcOrd="0" destOrd="0" presId="urn:microsoft.com/office/officeart/2005/8/layout/hierarchy1"/>
    <dgm:cxn modelId="{0BE684CB-83EA-42E9-AB77-368DEDFC55ED}" type="presParOf" srcId="{498166A6-9F53-4301-91CC-B999CCFB1BD5}" destId="{82E3D712-5706-48A1-88FC-78459CF853D3}" srcOrd="0" destOrd="0" presId="urn:microsoft.com/office/officeart/2005/8/layout/hierarchy1"/>
    <dgm:cxn modelId="{334BE97A-870B-4ACE-84B8-0BADEE55E95D}" type="presParOf" srcId="{498166A6-9F53-4301-91CC-B999CCFB1BD5}" destId="{4D47DF41-2B1C-40DC-9803-C28E6857B02D}" srcOrd="1" destOrd="0" presId="urn:microsoft.com/office/officeart/2005/8/layout/hierarchy1"/>
    <dgm:cxn modelId="{90D7CE47-81D3-4A2A-BC3A-41B27FA5B9BA}" type="presParOf" srcId="{495A630F-206F-44D2-939A-DB968D6C9834}" destId="{E87DFC0F-464D-473C-8785-786006BBDE6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11. По маркам и моделям: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592180" custScaleY="166731" custLinFactNeighborX="-2380" custLinFactNeighborY="-356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</dgm:ptLst>
  <dgm:cxnLst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виду подсветки экрана: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en-US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LCD</a:t>
          </a:r>
          <a:endParaRPr lang="ru-RU" sz="2000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134A32-83A8-4850-98C8-11F51DBAC928}">
      <dgm:prSet phldrT="[Текст]" custT="1"/>
      <dgm:spPr/>
      <dgm:t>
        <a:bodyPr/>
        <a:lstStyle/>
        <a:p>
          <a:r>
            <a:rPr lang="en-US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LED</a:t>
          </a:r>
          <a:endParaRPr lang="ru-RU" sz="2000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DC8604-AB9E-49AB-807C-E2F446C27279}" type="parTrans" cxnId="{D68540BA-7E9A-4A2F-B0A1-72C67072EF66}">
      <dgm:prSet/>
      <dgm:spPr/>
      <dgm:t>
        <a:bodyPr/>
        <a:lstStyle/>
        <a:p>
          <a:endParaRPr lang="ru-RU"/>
        </a:p>
      </dgm:t>
    </dgm:pt>
    <dgm:pt modelId="{D8E2C8CF-D902-4766-9CC6-A075DB94EB9C}" type="sibTrans" cxnId="{D68540BA-7E9A-4A2F-B0A1-72C67072EF66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602781" custScaleY="74719" custLinFactNeighborX="-2380" custLinFactNeighborY="-356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2"/>
      <dgm:spPr/>
    </dgm:pt>
    <dgm:pt modelId="{8CEAFFA4-4138-406A-99A6-55C83ED0DE25}" type="pres">
      <dgm:prSet presAssocID="{5EF3DEA0-64A8-41F6-AAC1-84D630EEFB16}" presName="text2" presStyleLbl="fgAcc2" presStyleIdx="0" presStyleCnt="2" custScaleX="152589" custLinFactX="-100000" custLinFactNeighborX="-182329" custLinFactNeighborY="-36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2862A738-2E02-464D-BE50-E1F265A0C140}" type="pres">
      <dgm:prSet presAssocID="{D5DC8604-AB9E-49AB-807C-E2F446C2727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6D8768E-3A2F-453E-8C5E-90D2C857BCAA}" type="pres">
      <dgm:prSet presAssocID="{37134A32-83A8-4850-98C8-11F51DBAC928}" presName="hierRoot2" presStyleCnt="0"/>
      <dgm:spPr/>
    </dgm:pt>
    <dgm:pt modelId="{D3184C27-5460-4356-81C5-094D9AE8CF0A}" type="pres">
      <dgm:prSet presAssocID="{37134A32-83A8-4850-98C8-11F51DBAC928}" presName="composite2" presStyleCnt="0"/>
      <dgm:spPr/>
    </dgm:pt>
    <dgm:pt modelId="{9B218020-AC79-462C-9D34-31D82AC58E86}" type="pres">
      <dgm:prSet presAssocID="{37134A32-83A8-4850-98C8-11F51DBAC928}" presName="background2" presStyleLbl="node2" presStyleIdx="1" presStyleCnt="2"/>
      <dgm:spPr/>
    </dgm:pt>
    <dgm:pt modelId="{A2E9AD82-F97A-469F-8966-F1F2A9FE383D}" type="pres">
      <dgm:prSet presAssocID="{37134A32-83A8-4850-98C8-11F51DBAC928}" presName="text2" presStyleLbl="fgAcc2" presStyleIdx="1" presStyleCnt="2" custScaleX="163284" custLinFactX="100000" custLinFactNeighborX="142089" custLinFactNeighborY="-35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9FEA68-58AE-4F99-9B78-38F63228ABBA}" type="pres">
      <dgm:prSet presAssocID="{37134A32-83A8-4850-98C8-11F51DBAC928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A8797BA6-86E9-471A-AB55-EF25C5675EF2}" type="presOf" srcId="{D5DC8604-AB9E-49AB-807C-E2F446C27279}" destId="{2862A738-2E02-464D-BE50-E1F265A0C140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2952F632-0CE3-4E7B-AB98-D386E9857474}" type="presOf" srcId="{37134A32-83A8-4850-98C8-11F51DBAC928}" destId="{A2E9AD82-F97A-469F-8966-F1F2A9FE383D}" srcOrd="0" destOrd="0" presId="urn:microsoft.com/office/officeart/2005/8/layout/hierarchy1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D68540BA-7E9A-4A2F-B0A1-72C67072EF66}" srcId="{3B414F73-02DB-4D01-8676-7D083DE81811}" destId="{37134A32-83A8-4850-98C8-11F51DBAC928}" srcOrd="1" destOrd="0" parTransId="{D5DC8604-AB9E-49AB-807C-E2F446C27279}" sibTransId="{D8E2C8CF-D902-4766-9CC6-A075DB94EB9C}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607D5790-1E80-4A5B-AA74-A9E956C2F69E}" type="presParOf" srcId="{F5C980D1-3357-4A7C-A27E-9C2DD4ADAFEB}" destId="{2862A738-2E02-464D-BE50-E1F265A0C140}" srcOrd="2" destOrd="0" presId="urn:microsoft.com/office/officeart/2005/8/layout/hierarchy1"/>
    <dgm:cxn modelId="{41ADC163-5AFD-4798-8BD3-9661D166C684}" type="presParOf" srcId="{F5C980D1-3357-4A7C-A27E-9C2DD4ADAFEB}" destId="{D6D8768E-3A2F-453E-8C5E-90D2C857BCAA}" srcOrd="3" destOrd="0" presId="urn:microsoft.com/office/officeart/2005/8/layout/hierarchy1"/>
    <dgm:cxn modelId="{0079B7B5-3932-4B11-B891-D8F245AE3E22}" type="presParOf" srcId="{D6D8768E-3A2F-453E-8C5E-90D2C857BCAA}" destId="{D3184C27-5460-4356-81C5-094D9AE8CF0A}" srcOrd="0" destOrd="0" presId="urn:microsoft.com/office/officeart/2005/8/layout/hierarchy1"/>
    <dgm:cxn modelId="{44740329-AE38-4515-B1B1-1F6B3C9E0F78}" type="presParOf" srcId="{D3184C27-5460-4356-81C5-094D9AE8CF0A}" destId="{9B218020-AC79-462C-9D34-31D82AC58E86}" srcOrd="0" destOrd="0" presId="urn:microsoft.com/office/officeart/2005/8/layout/hierarchy1"/>
    <dgm:cxn modelId="{9CFABADD-63E3-4147-9C87-A15A5569D906}" type="presParOf" srcId="{D3184C27-5460-4356-81C5-094D9AE8CF0A}" destId="{A2E9AD82-F97A-469F-8966-F1F2A9FE383D}" srcOrd="1" destOrd="0" presId="urn:microsoft.com/office/officeart/2005/8/layout/hierarchy1"/>
    <dgm:cxn modelId="{9878401E-B1A7-44BB-8738-8228CE1D5357}" type="presParOf" srcId="{D6D8768E-3A2F-453E-8C5E-90D2C857BCAA}" destId="{959FEA68-58AE-4F99-9B78-38F63228AB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По способу формирования изображения: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Электронно-лучевые 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CC278D-4B98-474D-AC81-CB365AAB3376}">
      <dgm:prSet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Проекционные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40A5F3-F54C-4CCA-AFD8-019B8AB56DCC}" type="parTrans" cxnId="{205527F5-79D0-4F13-B715-BA38D6376E3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4B396-9568-4548-AFEB-B68A9898AD82}" type="sibTrans" cxnId="{205527F5-79D0-4F13-B715-BA38D6376E3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551A34-1298-49A1-923C-072389E600CB}">
      <dgm:prSet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Жидкокристаллические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6DB396-2CB6-4107-925C-9AC60C109CEE}" type="parTrans" cxnId="{FBDACAA9-CF9A-4FB8-959C-851A01B51D5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F7BF2-08B9-4E3C-90AF-0C0486E44B3F}" type="sibTrans" cxnId="{FBDACAA9-CF9A-4FB8-959C-851A01B51D5A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A19F04-EACE-42A3-ABD4-77A24D0B4DE6}">
      <dgm:prSet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Плазменные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9939DA-15A0-4927-9B7A-DADDAB46CD5D}" type="parTrans" cxnId="{3BA96FE0-E6F0-4DC8-9947-BE38AF458948}">
      <dgm:prSet/>
      <dgm:spPr/>
      <dgm:t>
        <a:bodyPr/>
        <a:lstStyle/>
        <a:p>
          <a:endParaRPr lang="ru-RU"/>
        </a:p>
      </dgm:t>
    </dgm:pt>
    <dgm:pt modelId="{4316B8E3-C727-4488-9B66-1214F5C56132}" type="sibTrans" cxnId="{3BA96FE0-E6F0-4DC8-9947-BE38AF458948}">
      <dgm:prSet/>
      <dgm:spPr/>
      <dgm:t>
        <a:bodyPr/>
        <a:lstStyle/>
        <a:p>
          <a:endParaRPr lang="ru-RU"/>
        </a:p>
      </dgm:t>
    </dgm:pt>
    <dgm:pt modelId="{E7D83FB2-FB3E-429C-843D-F103CC68B4A9}">
      <dgm:prSet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Светодиодные (</a:t>
          </a:r>
          <a:r>
            <a:rPr lang="en-US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OLED</a:t>
          </a:r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A7D42E-FBA5-40A3-B92E-B1E6E6218F70}" type="parTrans" cxnId="{1E2AEBAB-A47B-44CA-A16F-57C011E3682C}">
      <dgm:prSet/>
      <dgm:spPr/>
      <dgm:t>
        <a:bodyPr/>
        <a:lstStyle/>
        <a:p>
          <a:endParaRPr lang="ru-RU"/>
        </a:p>
      </dgm:t>
    </dgm:pt>
    <dgm:pt modelId="{8CC2C83B-C5C2-4CBD-9BC1-0CBC9E33FF4A}" type="sibTrans" cxnId="{1E2AEBAB-A47B-44CA-A16F-57C011E3682C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5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5"/>
      <dgm:spPr/>
    </dgm:pt>
    <dgm:pt modelId="{8CEAFFA4-4138-406A-99A6-55C83ED0DE25}" type="pres">
      <dgm:prSet presAssocID="{5EF3DEA0-64A8-41F6-AAC1-84D630EEFB16}" presName="text2" presStyleLbl="fgAcc2" presStyleIdx="0" presStyleCnt="5" custScaleX="109998" custLinFactNeighborX="1370" custLinFactNeighborY="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320CE1A0-62E7-4C25-9EE4-FC978BAB4541}" type="pres">
      <dgm:prSet presAssocID="{AB40A5F3-F54C-4CCA-AFD8-019B8AB56DCC}" presName="Name10" presStyleLbl="parChTrans1D2" presStyleIdx="1" presStyleCnt="5"/>
      <dgm:spPr/>
      <dgm:t>
        <a:bodyPr/>
        <a:lstStyle/>
        <a:p>
          <a:endParaRPr lang="ru-RU"/>
        </a:p>
      </dgm:t>
    </dgm:pt>
    <dgm:pt modelId="{924B9331-EA63-45B7-817B-C29EADA53F91}" type="pres">
      <dgm:prSet presAssocID="{19CC278D-4B98-474D-AC81-CB365AAB3376}" presName="hierRoot2" presStyleCnt="0"/>
      <dgm:spPr/>
    </dgm:pt>
    <dgm:pt modelId="{078BBB97-67F8-420B-96DC-224468E0309E}" type="pres">
      <dgm:prSet presAssocID="{19CC278D-4B98-474D-AC81-CB365AAB3376}" presName="composite2" presStyleCnt="0"/>
      <dgm:spPr/>
    </dgm:pt>
    <dgm:pt modelId="{2E8CEB14-2372-42F5-B75B-4BB192B9120E}" type="pres">
      <dgm:prSet presAssocID="{19CC278D-4B98-474D-AC81-CB365AAB3376}" presName="background2" presStyleLbl="node2" presStyleIdx="1" presStyleCnt="5"/>
      <dgm:spPr/>
    </dgm:pt>
    <dgm:pt modelId="{949EE173-9F0D-4227-9434-D729E1E027E0}" type="pres">
      <dgm:prSet presAssocID="{19CC278D-4B98-474D-AC81-CB365AAB3376}" presName="text2" presStyleLbl="fgAcc2" presStyleIdx="1" presStyleCnt="5" custScaleX="1172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923488-C427-4F0D-8F90-52748588A670}" type="pres">
      <dgm:prSet presAssocID="{19CC278D-4B98-474D-AC81-CB365AAB3376}" presName="hierChild3" presStyleCnt="0"/>
      <dgm:spPr/>
    </dgm:pt>
    <dgm:pt modelId="{C38099E0-EA88-4E06-975F-2F0698487937}" type="pres">
      <dgm:prSet presAssocID="{F76DB396-2CB6-4107-925C-9AC60C109CEE}" presName="Name10" presStyleLbl="parChTrans1D2" presStyleIdx="2" presStyleCnt="5"/>
      <dgm:spPr/>
      <dgm:t>
        <a:bodyPr/>
        <a:lstStyle/>
        <a:p>
          <a:endParaRPr lang="ru-RU"/>
        </a:p>
      </dgm:t>
    </dgm:pt>
    <dgm:pt modelId="{C6638982-8AD4-44C5-92C0-C179B937724F}" type="pres">
      <dgm:prSet presAssocID="{8E551A34-1298-49A1-923C-072389E600CB}" presName="hierRoot2" presStyleCnt="0"/>
      <dgm:spPr/>
    </dgm:pt>
    <dgm:pt modelId="{B876704F-221C-4C12-BABD-83495EEDCE78}" type="pres">
      <dgm:prSet presAssocID="{8E551A34-1298-49A1-923C-072389E600CB}" presName="composite2" presStyleCnt="0"/>
      <dgm:spPr/>
    </dgm:pt>
    <dgm:pt modelId="{34349BB6-14E2-4327-9276-3DFC32AFD357}" type="pres">
      <dgm:prSet presAssocID="{8E551A34-1298-49A1-923C-072389E600CB}" presName="background2" presStyleLbl="node2" presStyleIdx="2" presStyleCnt="5"/>
      <dgm:spPr/>
    </dgm:pt>
    <dgm:pt modelId="{68EBD652-6524-4B0F-9D5A-00C91E5E715C}" type="pres">
      <dgm:prSet presAssocID="{8E551A34-1298-49A1-923C-072389E600CB}" presName="text2" presStyleLbl="fgAcc2" presStyleIdx="2" presStyleCnt="5" custScaleX="1834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D34E5B-27D3-415A-9C6E-E57DE35E355A}" type="pres">
      <dgm:prSet presAssocID="{8E551A34-1298-49A1-923C-072389E600CB}" presName="hierChild3" presStyleCnt="0"/>
      <dgm:spPr/>
    </dgm:pt>
    <dgm:pt modelId="{74A6B6A8-1128-4A9F-B9AA-54D2909FEDED}" type="pres">
      <dgm:prSet presAssocID="{809939DA-15A0-4927-9B7A-DADDAB46CD5D}" presName="Name10" presStyleLbl="parChTrans1D2" presStyleIdx="3" presStyleCnt="5"/>
      <dgm:spPr/>
      <dgm:t>
        <a:bodyPr/>
        <a:lstStyle/>
        <a:p>
          <a:endParaRPr lang="ru-RU"/>
        </a:p>
      </dgm:t>
    </dgm:pt>
    <dgm:pt modelId="{35123FA1-0E17-42D4-A31B-3A8107211AF0}" type="pres">
      <dgm:prSet presAssocID="{F1A19F04-EACE-42A3-ABD4-77A24D0B4DE6}" presName="hierRoot2" presStyleCnt="0"/>
      <dgm:spPr/>
    </dgm:pt>
    <dgm:pt modelId="{3D8FCBA8-DC4E-4573-975A-9552552F5385}" type="pres">
      <dgm:prSet presAssocID="{F1A19F04-EACE-42A3-ABD4-77A24D0B4DE6}" presName="composite2" presStyleCnt="0"/>
      <dgm:spPr/>
    </dgm:pt>
    <dgm:pt modelId="{9391DA23-F5E9-410B-9F27-BEC8BBB6E14B}" type="pres">
      <dgm:prSet presAssocID="{F1A19F04-EACE-42A3-ABD4-77A24D0B4DE6}" presName="background2" presStyleLbl="node2" presStyleIdx="3" presStyleCnt="5"/>
      <dgm:spPr/>
    </dgm:pt>
    <dgm:pt modelId="{AAAB9FC0-82D2-4E9A-9A5B-4CC85F2B07FB}" type="pres">
      <dgm:prSet presAssocID="{F1A19F04-EACE-42A3-ABD4-77A24D0B4DE6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7FCBD1-9408-42BD-89ED-527C2DE4D05F}" type="pres">
      <dgm:prSet presAssocID="{F1A19F04-EACE-42A3-ABD4-77A24D0B4DE6}" presName="hierChild3" presStyleCnt="0"/>
      <dgm:spPr/>
    </dgm:pt>
    <dgm:pt modelId="{7BE9CF29-2971-42DF-B96E-FDEA753B1374}" type="pres">
      <dgm:prSet presAssocID="{DFA7D42E-FBA5-40A3-B92E-B1E6E6218F70}" presName="Name10" presStyleLbl="parChTrans1D2" presStyleIdx="4" presStyleCnt="5"/>
      <dgm:spPr/>
      <dgm:t>
        <a:bodyPr/>
        <a:lstStyle/>
        <a:p>
          <a:endParaRPr lang="ru-RU"/>
        </a:p>
      </dgm:t>
    </dgm:pt>
    <dgm:pt modelId="{501B1160-0958-4927-A196-CFBAFB85081B}" type="pres">
      <dgm:prSet presAssocID="{E7D83FB2-FB3E-429C-843D-F103CC68B4A9}" presName="hierRoot2" presStyleCnt="0"/>
      <dgm:spPr/>
    </dgm:pt>
    <dgm:pt modelId="{6A3DCBE9-20C1-435A-9317-E6E7FEE56B59}" type="pres">
      <dgm:prSet presAssocID="{E7D83FB2-FB3E-429C-843D-F103CC68B4A9}" presName="composite2" presStyleCnt="0"/>
      <dgm:spPr/>
    </dgm:pt>
    <dgm:pt modelId="{879D7E13-F9A8-4393-9608-49577334C854}" type="pres">
      <dgm:prSet presAssocID="{E7D83FB2-FB3E-429C-843D-F103CC68B4A9}" presName="background2" presStyleLbl="node2" presStyleIdx="4" presStyleCnt="5"/>
      <dgm:spPr/>
    </dgm:pt>
    <dgm:pt modelId="{EEEE35A4-136A-4C34-B1F1-687C22F1EEBA}" type="pres">
      <dgm:prSet presAssocID="{E7D83FB2-FB3E-429C-843D-F103CC68B4A9}" presName="text2" presStyleLbl="fgAcc2" presStyleIdx="4" presStyleCnt="5" custScaleX="1205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0FD138-E92C-4406-8A06-6CE50D7FC644}" type="pres">
      <dgm:prSet presAssocID="{E7D83FB2-FB3E-429C-843D-F103CC68B4A9}" presName="hierChild3" presStyleCnt="0"/>
      <dgm:spPr/>
    </dgm:pt>
  </dgm:ptLst>
  <dgm:cxnLst>
    <dgm:cxn modelId="{1E2AEBAB-A47B-44CA-A16F-57C011E3682C}" srcId="{3B414F73-02DB-4D01-8676-7D083DE81811}" destId="{E7D83FB2-FB3E-429C-843D-F103CC68B4A9}" srcOrd="4" destOrd="0" parTransId="{DFA7D42E-FBA5-40A3-B92E-B1E6E6218F70}" sibTransId="{8CC2C83B-C5C2-4CBD-9BC1-0CBC9E33FF4A}"/>
    <dgm:cxn modelId="{70A6A4A5-861A-4654-A2E6-A723E7F56D04}" type="presOf" srcId="{809939DA-15A0-4927-9B7A-DADDAB46CD5D}" destId="{74A6B6A8-1128-4A9F-B9AA-54D2909FEDED}" srcOrd="0" destOrd="0" presId="urn:microsoft.com/office/officeart/2005/8/layout/hierarchy1"/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68A82F32-1321-445C-8884-485A5A046BA5}" type="presOf" srcId="{F1A19F04-EACE-42A3-ABD4-77A24D0B4DE6}" destId="{AAAB9FC0-82D2-4E9A-9A5B-4CC85F2B07FB}" srcOrd="0" destOrd="0" presId="urn:microsoft.com/office/officeart/2005/8/layout/hierarchy1"/>
    <dgm:cxn modelId="{28BE1DD9-1CE7-447A-82F8-0C43565F969F}" type="presOf" srcId="{F76DB396-2CB6-4107-925C-9AC60C109CEE}" destId="{C38099E0-EA88-4E06-975F-2F0698487937}" srcOrd="0" destOrd="0" presId="urn:microsoft.com/office/officeart/2005/8/layout/hierarchy1"/>
    <dgm:cxn modelId="{9C677343-8C38-46ED-9090-9D4AA49F2401}" type="presOf" srcId="{19CC278D-4B98-474D-AC81-CB365AAB3376}" destId="{949EE173-9F0D-4227-9434-D729E1E027E0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DD571E16-44FC-4F0E-8B6A-DFCA1DEAEB09}" type="presOf" srcId="{8E551A34-1298-49A1-923C-072389E600CB}" destId="{68EBD652-6524-4B0F-9D5A-00C91E5E715C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3BA96FE0-E6F0-4DC8-9947-BE38AF458948}" srcId="{3B414F73-02DB-4D01-8676-7D083DE81811}" destId="{F1A19F04-EACE-42A3-ABD4-77A24D0B4DE6}" srcOrd="3" destOrd="0" parTransId="{809939DA-15A0-4927-9B7A-DADDAB46CD5D}" sibTransId="{4316B8E3-C727-4488-9B66-1214F5C56132}"/>
    <dgm:cxn modelId="{6364A888-FA4D-49E1-9EC5-F685B02C11A0}" type="presOf" srcId="{DFA7D42E-FBA5-40A3-B92E-B1E6E6218F70}" destId="{7BE9CF29-2971-42DF-B96E-FDEA753B1374}" srcOrd="0" destOrd="0" presId="urn:microsoft.com/office/officeart/2005/8/layout/hierarchy1"/>
    <dgm:cxn modelId="{205527F5-79D0-4F13-B715-BA38D6376E3A}" srcId="{3B414F73-02DB-4D01-8676-7D083DE81811}" destId="{19CC278D-4B98-474D-AC81-CB365AAB3376}" srcOrd="1" destOrd="0" parTransId="{AB40A5F3-F54C-4CCA-AFD8-019B8AB56DCC}" sibTransId="{BD14B396-9568-4548-AFEB-B68A9898AD82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4A86DDD1-C9DD-4A78-BC2C-3905796FB5AF}" type="presOf" srcId="{AB40A5F3-F54C-4CCA-AFD8-019B8AB56DCC}" destId="{320CE1A0-62E7-4C25-9EE4-FC978BAB4541}" srcOrd="0" destOrd="0" presId="urn:microsoft.com/office/officeart/2005/8/layout/hierarchy1"/>
    <dgm:cxn modelId="{66CF5FEB-C717-433D-9545-54C8A15E1729}" type="presOf" srcId="{E7D83FB2-FB3E-429C-843D-F103CC68B4A9}" destId="{EEEE35A4-136A-4C34-B1F1-687C22F1EEBA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FBDACAA9-CF9A-4FB8-959C-851A01B51D5A}" srcId="{3B414F73-02DB-4D01-8676-7D083DE81811}" destId="{8E551A34-1298-49A1-923C-072389E600CB}" srcOrd="2" destOrd="0" parTransId="{F76DB396-2CB6-4107-925C-9AC60C109CEE}" sibTransId="{3BBF7BF2-08B9-4E3C-90AF-0C0486E44B3F}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0DE90359-5707-48AA-95BD-B79CFC054EB2}" type="presParOf" srcId="{F5C980D1-3357-4A7C-A27E-9C2DD4ADAFEB}" destId="{320CE1A0-62E7-4C25-9EE4-FC978BAB4541}" srcOrd="2" destOrd="0" presId="urn:microsoft.com/office/officeart/2005/8/layout/hierarchy1"/>
    <dgm:cxn modelId="{96AE5480-7365-4A24-A64C-114036E5357D}" type="presParOf" srcId="{F5C980D1-3357-4A7C-A27E-9C2DD4ADAFEB}" destId="{924B9331-EA63-45B7-817B-C29EADA53F91}" srcOrd="3" destOrd="0" presId="urn:microsoft.com/office/officeart/2005/8/layout/hierarchy1"/>
    <dgm:cxn modelId="{B19A84C4-5661-4D1F-BBD9-51A4770D76D4}" type="presParOf" srcId="{924B9331-EA63-45B7-817B-C29EADA53F91}" destId="{078BBB97-67F8-420B-96DC-224468E0309E}" srcOrd="0" destOrd="0" presId="urn:microsoft.com/office/officeart/2005/8/layout/hierarchy1"/>
    <dgm:cxn modelId="{FA9E54C4-8E52-4E99-8DE8-EBC855773275}" type="presParOf" srcId="{078BBB97-67F8-420B-96DC-224468E0309E}" destId="{2E8CEB14-2372-42F5-B75B-4BB192B9120E}" srcOrd="0" destOrd="0" presId="urn:microsoft.com/office/officeart/2005/8/layout/hierarchy1"/>
    <dgm:cxn modelId="{4BC133C9-AC3D-48AF-8FC6-4A031CDF68DC}" type="presParOf" srcId="{078BBB97-67F8-420B-96DC-224468E0309E}" destId="{949EE173-9F0D-4227-9434-D729E1E027E0}" srcOrd="1" destOrd="0" presId="urn:microsoft.com/office/officeart/2005/8/layout/hierarchy1"/>
    <dgm:cxn modelId="{8024481A-D9ED-46E2-B481-446C3485B47D}" type="presParOf" srcId="{924B9331-EA63-45B7-817B-C29EADA53F91}" destId="{34923488-C427-4F0D-8F90-52748588A670}" srcOrd="1" destOrd="0" presId="urn:microsoft.com/office/officeart/2005/8/layout/hierarchy1"/>
    <dgm:cxn modelId="{821DB616-CDC1-498A-9A71-AD8152B42A4B}" type="presParOf" srcId="{F5C980D1-3357-4A7C-A27E-9C2DD4ADAFEB}" destId="{C38099E0-EA88-4E06-975F-2F0698487937}" srcOrd="4" destOrd="0" presId="urn:microsoft.com/office/officeart/2005/8/layout/hierarchy1"/>
    <dgm:cxn modelId="{6FE1F9B3-CD62-4064-8035-F642946C6FC1}" type="presParOf" srcId="{F5C980D1-3357-4A7C-A27E-9C2DD4ADAFEB}" destId="{C6638982-8AD4-44C5-92C0-C179B937724F}" srcOrd="5" destOrd="0" presId="urn:microsoft.com/office/officeart/2005/8/layout/hierarchy1"/>
    <dgm:cxn modelId="{EBDAA71E-96A9-4D3F-84DB-832D0805C5FD}" type="presParOf" srcId="{C6638982-8AD4-44C5-92C0-C179B937724F}" destId="{B876704F-221C-4C12-BABD-83495EEDCE78}" srcOrd="0" destOrd="0" presId="urn:microsoft.com/office/officeart/2005/8/layout/hierarchy1"/>
    <dgm:cxn modelId="{4D3A07D9-0637-4D03-BADC-E7147AB70ECF}" type="presParOf" srcId="{B876704F-221C-4C12-BABD-83495EEDCE78}" destId="{34349BB6-14E2-4327-9276-3DFC32AFD357}" srcOrd="0" destOrd="0" presId="urn:microsoft.com/office/officeart/2005/8/layout/hierarchy1"/>
    <dgm:cxn modelId="{2E6FC8C5-F893-4864-B8A5-59CD500A90E2}" type="presParOf" srcId="{B876704F-221C-4C12-BABD-83495EEDCE78}" destId="{68EBD652-6524-4B0F-9D5A-00C91E5E715C}" srcOrd="1" destOrd="0" presId="urn:microsoft.com/office/officeart/2005/8/layout/hierarchy1"/>
    <dgm:cxn modelId="{5C70CD4E-1F55-4439-BFA3-7F2965A5EAF9}" type="presParOf" srcId="{C6638982-8AD4-44C5-92C0-C179B937724F}" destId="{DDD34E5B-27D3-415A-9C6E-E57DE35E355A}" srcOrd="1" destOrd="0" presId="urn:microsoft.com/office/officeart/2005/8/layout/hierarchy1"/>
    <dgm:cxn modelId="{3DB78AB0-CBBA-4E09-B32B-7F2334342A9D}" type="presParOf" srcId="{F5C980D1-3357-4A7C-A27E-9C2DD4ADAFEB}" destId="{74A6B6A8-1128-4A9F-B9AA-54D2909FEDED}" srcOrd="6" destOrd="0" presId="urn:microsoft.com/office/officeart/2005/8/layout/hierarchy1"/>
    <dgm:cxn modelId="{16B82F36-B5E8-41BB-9653-9AD61C124100}" type="presParOf" srcId="{F5C980D1-3357-4A7C-A27E-9C2DD4ADAFEB}" destId="{35123FA1-0E17-42D4-A31B-3A8107211AF0}" srcOrd="7" destOrd="0" presId="urn:microsoft.com/office/officeart/2005/8/layout/hierarchy1"/>
    <dgm:cxn modelId="{8F8FE6CA-6BFA-4C1C-B813-5FE111CD275B}" type="presParOf" srcId="{35123FA1-0E17-42D4-A31B-3A8107211AF0}" destId="{3D8FCBA8-DC4E-4573-975A-9552552F5385}" srcOrd="0" destOrd="0" presId="urn:microsoft.com/office/officeart/2005/8/layout/hierarchy1"/>
    <dgm:cxn modelId="{9BB05F53-261C-486E-9C27-4DA4D8D56E26}" type="presParOf" srcId="{3D8FCBA8-DC4E-4573-975A-9552552F5385}" destId="{9391DA23-F5E9-410B-9F27-BEC8BBB6E14B}" srcOrd="0" destOrd="0" presId="urn:microsoft.com/office/officeart/2005/8/layout/hierarchy1"/>
    <dgm:cxn modelId="{A26A844E-E275-4917-AD31-AB70E5C82A6E}" type="presParOf" srcId="{3D8FCBA8-DC4E-4573-975A-9552552F5385}" destId="{AAAB9FC0-82D2-4E9A-9A5B-4CC85F2B07FB}" srcOrd="1" destOrd="0" presId="urn:microsoft.com/office/officeart/2005/8/layout/hierarchy1"/>
    <dgm:cxn modelId="{2A906198-D984-44E0-8E2B-F2A2FE60E6A1}" type="presParOf" srcId="{35123FA1-0E17-42D4-A31B-3A8107211AF0}" destId="{D87FCBD1-9408-42BD-89ED-527C2DE4D05F}" srcOrd="1" destOrd="0" presId="urn:microsoft.com/office/officeart/2005/8/layout/hierarchy1"/>
    <dgm:cxn modelId="{26F0BE56-2457-4C5C-BA2B-81CFF107B5BA}" type="presParOf" srcId="{F5C980D1-3357-4A7C-A27E-9C2DD4ADAFEB}" destId="{7BE9CF29-2971-42DF-B96E-FDEA753B1374}" srcOrd="8" destOrd="0" presId="urn:microsoft.com/office/officeart/2005/8/layout/hierarchy1"/>
    <dgm:cxn modelId="{49D39F4C-B64E-4D8B-BD5C-4E11F079042B}" type="presParOf" srcId="{F5C980D1-3357-4A7C-A27E-9C2DD4ADAFEB}" destId="{501B1160-0958-4927-A196-CFBAFB85081B}" srcOrd="9" destOrd="0" presId="urn:microsoft.com/office/officeart/2005/8/layout/hierarchy1"/>
    <dgm:cxn modelId="{9EFCC924-2155-45F0-A513-4A14872F0FFD}" type="presParOf" srcId="{501B1160-0958-4927-A196-CFBAFB85081B}" destId="{6A3DCBE9-20C1-435A-9317-E6E7FEE56B59}" srcOrd="0" destOrd="0" presId="urn:microsoft.com/office/officeart/2005/8/layout/hierarchy1"/>
    <dgm:cxn modelId="{B74B96F1-CF45-4160-A8C6-77F7718EF9B3}" type="presParOf" srcId="{6A3DCBE9-20C1-435A-9317-E6E7FEE56B59}" destId="{879D7E13-F9A8-4393-9608-49577334C854}" srcOrd="0" destOrd="0" presId="urn:microsoft.com/office/officeart/2005/8/layout/hierarchy1"/>
    <dgm:cxn modelId="{4D6B6B8C-D642-4A7E-970F-F549CFEABB69}" type="presParOf" srcId="{6A3DCBE9-20C1-435A-9317-E6E7FEE56B59}" destId="{EEEE35A4-136A-4C34-B1F1-687C22F1EEBA}" srcOrd="1" destOrd="0" presId="urn:microsoft.com/office/officeart/2005/8/layout/hierarchy1"/>
    <dgm:cxn modelId="{31A1969F-E263-4D64-81E7-2F012E861A58}" type="presParOf" srcId="{501B1160-0958-4927-A196-CFBAFB85081B}" destId="{6C0FD138-E92C-4406-8A06-6CE50D7FC64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По виду питания: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Сетевые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4DB34E-55B2-48A4-BFDC-6636599A8B69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Автономные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73C317-FEB5-4364-B282-74AA0027AFFB}" type="parTrans" cxnId="{855B6E98-EDD8-4772-B593-C332FEF0CE1B}">
      <dgm:prSet/>
      <dgm:spPr/>
      <dgm:t>
        <a:bodyPr/>
        <a:lstStyle/>
        <a:p>
          <a:endParaRPr lang="ru-RU"/>
        </a:p>
      </dgm:t>
    </dgm:pt>
    <dgm:pt modelId="{A0FC7245-2DC4-447D-8856-AA5D175F7E19}" type="sibTrans" cxnId="{855B6E98-EDD8-4772-B593-C332FEF0CE1B}">
      <dgm:prSet/>
      <dgm:spPr/>
      <dgm:t>
        <a:bodyPr/>
        <a:lstStyle/>
        <a:p>
          <a:endParaRPr lang="ru-RU"/>
        </a:p>
      </dgm:t>
    </dgm:pt>
    <dgm:pt modelId="{D0A15079-8C93-4A69-A7D9-9D3E6ECDEA82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Универсальные 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96C70D-8C28-45EC-A890-991E180EE5D3}" type="parTrans" cxnId="{35C788BD-4843-43ED-AA36-02D820CD74D4}">
      <dgm:prSet/>
      <dgm:spPr/>
      <dgm:t>
        <a:bodyPr/>
        <a:lstStyle/>
        <a:p>
          <a:endParaRPr lang="ru-RU"/>
        </a:p>
      </dgm:t>
    </dgm:pt>
    <dgm:pt modelId="{17E88087-F3D5-4C59-95EE-CEE13CF8AD7F}" type="sibTrans" cxnId="{35C788BD-4843-43ED-AA36-02D820CD74D4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176182" custLinFactNeighborX="1370" custLinFactNeighborY="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DA2427EE-4BE2-4E80-AB07-9591775BF7D6}" type="pres">
      <dgm:prSet presAssocID="{1D73C317-FEB5-4364-B282-74AA0027AFF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36DF44C9-D496-4698-BC3D-D6FC61D972A8}" type="pres">
      <dgm:prSet presAssocID="{EA4DB34E-55B2-48A4-BFDC-6636599A8B69}" presName="hierRoot2" presStyleCnt="0"/>
      <dgm:spPr/>
    </dgm:pt>
    <dgm:pt modelId="{1462FCFF-2752-471C-9B70-55F460CC1D72}" type="pres">
      <dgm:prSet presAssocID="{EA4DB34E-55B2-48A4-BFDC-6636599A8B69}" presName="composite2" presStyleCnt="0"/>
      <dgm:spPr/>
    </dgm:pt>
    <dgm:pt modelId="{AA3E9030-EA27-4966-9546-5FB3E31A25FB}" type="pres">
      <dgm:prSet presAssocID="{EA4DB34E-55B2-48A4-BFDC-6636599A8B69}" presName="background2" presStyleLbl="node2" presStyleIdx="1" presStyleCnt="3"/>
      <dgm:spPr/>
    </dgm:pt>
    <dgm:pt modelId="{A651009F-3941-4936-A7C3-8EE8A22FAF33}" type="pres">
      <dgm:prSet presAssocID="{EA4DB34E-55B2-48A4-BFDC-6636599A8B69}" presName="text2" presStyleLbl="fgAcc2" presStyleIdx="1" presStyleCnt="3" custScaleX="1601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7B953C-F6D1-4FC1-ABF5-D44AC86A0B7E}" type="pres">
      <dgm:prSet presAssocID="{EA4DB34E-55B2-48A4-BFDC-6636599A8B69}" presName="hierChild3" presStyleCnt="0"/>
      <dgm:spPr/>
    </dgm:pt>
    <dgm:pt modelId="{24FDB43C-4D75-4CB7-A807-841AF7EEA63C}" type="pres">
      <dgm:prSet presAssocID="{2796C70D-8C28-45EC-A890-991E180EE5D3}" presName="Name10" presStyleLbl="parChTrans1D2" presStyleIdx="2" presStyleCnt="3"/>
      <dgm:spPr/>
      <dgm:t>
        <a:bodyPr/>
        <a:lstStyle/>
        <a:p>
          <a:endParaRPr lang="ru-RU"/>
        </a:p>
      </dgm:t>
    </dgm:pt>
    <dgm:pt modelId="{B790FD5B-7E9B-4677-8C20-FC5947FD02EF}" type="pres">
      <dgm:prSet presAssocID="{D0A15079-8C93-4A69-A7D9-9D3E6ECDEA82}" presName="hierRoot2" presStyleCnt="0"/>
      <dgm:spPr/>
    </dgm:pt>
    <dgm:pt modelId="{4D5905C4-B942-4231-BFEA-466246469721}" type="pres">
      <dgm:prSet presAssocID="{D0A15079-8C93-4A69-A7D9-9D3E6ECDEA82}" presName="composite2" presStyleCnt="0"/>
      <dgm:spPr/>
    </dgm:pt>
    <dgm:pt modelId="{3208241B-AFC4-4257-9F8A-8D90802981F9}" type="pres">
      <dgm:prSet presAssocID="{D0A15079-8C93-4A69-A7D9-9D3E6ECDEA82}" presName="background2" presStyleLbl="node2" presStyleIdx="2" presStyleCnt="3"/>
      <dgm:spPr/>
    </dgm:pt>
    <dgm:pt modelId="{3CDA0CDE-5F28-46A3-86B2-1272A6D105C1}" type="pres">
      <dgm:prSet presAssocID="{D0A15079-8C93-4A69-A7D9-9D3E6ECDEA82}" presName="text2" presStyleLbl="fgAcc2" presStyleIdx="2" presStyleCnt="3" custScaleX="1956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344BF0-1ED7-4B7F-9306-F22FE4E8984D}" type="pres">
      <dgm:prSet presAssocID="{D0A15079-8C93-4A69-A7D9-9D3E6ECDEA82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855B6E98-EDD8-4772-B593-C332FEF0CE1B}" srcId="{3B414F73-02DB-4D01-8676-7D083DE81811}" destId="{EA4DB34E-55B2-48A4-BFDC-6636599A8B69}" srcOrd="1" destOrd="0" parTransId="{1D73C317-FEB5-4364-B282-74AA0027AFFB}" sibTransId="{A0FC7245-2DC4-447D-8856-AA5D175F7E19}"/>
    <dgm:cxn modelId="{29DD3BD6-F151-4B4D-9385-9ED4A770D4EB}" type="presOf" srcId="{D0A15079-8C93-4A69-A7D9-9D3E6ECDEA82}" destId="{3CDA0CDE-5F28-46A3-86B2-1272A6D105C1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AF09DCEA-42F9-4469-89E0-70C773CB6096}" type="presOf" srcId="{1D73C317-FEB5-4364-B282-74AA0027AFFB}" destId="{DA2427EE-4BE2-4E80-AB07-9591775BF7D6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05900C4D-8198-414D-B4C7-59DBEC4FEE75}" type="presOf" srcId="{2796C70D-8C28-45EC-A890-991E180EE5D3}" destId="{24FDB43C-4D75-4CB7-A807-841AF7EEA63C}" srcOrd="0" destOrd="0" presId="urn:microsoft.com/office/officeart/2005/8/layout/hierarchy1"/>
    <dgm:cxn modelId="{35C788BD-4843-43ED-AA36-02D820CD74D4}" srcId="{3B414F73-02DB-4D01-8676-7D083DE81811}" destId="{D0A15079-8C93-4A69-A7D9-9D3E6ECDEA82}" srcOrd="2" destOrd="0" parTransId="{2796C70D-8C28-45EC-A890-991E180EE5D3}" sibTransId="{17E88087-F3D5-4C59-95EE-CEE13CF8AD7F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9CA9D228-3230-46F9-8139-592AA943C66C}" type="presOf" srcId="{EA4DB34E-55B2-48A4-BFDC-6636599A8B69}" destId="{A651009F-3941-4936-A7C3-8EE8A22FAF33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3B87276B-FB6B-4DEC-A7BA-2B36F1A4BABC}" type="presParOf" srcId="{F5C980D1-3357-4A7C-A27E-9C2DD4ADAFEB}" destId="{DA2427EE-4BE2-4E80-AB07-9591775BF7D6}" srcOrd="2" destOrd="0" presId="urn:microsoft.com/office/officeart/2005/8/layout/hierarchy1"/>
    <dgm:cxn modelId="{2192D127-E1F8-44C9-9228-5CC00ADD1A58}" type="presParOf" srcId="{F5C980D1-3357-4A7C-A27E-9C2DD4ADAFEB}" destId="{36DF44C9-D496-4698-BC3D-D6FC61D972A8}" srcOrd="3" destOrd="0" presId="urn:microsoft.com/office/officeart/2005/8/layout/hierarchy1"/>
    <dgm:cxn modelId="{913E41A7-16C9-47D3-9B47-7CA14400F057}" type="presParOf" srcId="{36DF44C9-D496-4698-BC3D-D6FC61D972A8}" destId="{1462FCFF-2752-471C-9B70-55F460CC1D72}" srcOrd="0" destOrd="0" presId="urn:microsoft.com/office/officeart/2005/8/layout/hierarchy1"/>
    <dgm:cxn modelId="{4B2B078A-5C09-4E0C-8BF8-D2377F860405}" type="presParOf" srcId="{1462FCFF-2752-471C-9B70-55F460CC1D72}" destId="{AA3E9030-EA27-4966-9546-5FB3E31A25FB}" srcOrd="0" destOrd="0" presId="urn:microsoft.com/office/officeart/2005/8/layout/hierarchy1"/>
    <dgm:cxn modelId="{2A513AA2-9338-45B9-94BE-E26D5EDC215C}" type="presParOf" srcId="{1462FCFF-2752-471C-9B70-55F460CC1D72}" destId="{A651009F-3941-4936-A7C3-8EE8A22FAF33}" srcOrd="1" destOrd="0" presId="urn:microsoft.com/office/officeart/2005/8/layout/hierarchy1"/>
    <dgm:cxn modelId="{B2D84FE2-32B1-42C5-A255-DF505850E4D7}" type="presParOf" srcId="{36DF44C9-D496-4698-BC3D-D6FC61D972A8}" destId="{C27B953C-F6D1-4FC1-ABF5-D44AC86A0B7E}" srcOrd="1" destOrd="0" presId="urn:microsoft.com/office/officeart/2005/8/layout/hierarchy1"/>
    <dgm:cxn modelId="{48E5432E-DC5C-47C1-ABBD-96052867752C}" type="presParOf" srcId="{F5C980D1-3357-4A7C-A27E-9C2DD4ADAFEB}" destId="{24FDB43C-4D75-4CB7-A807-841AF7EEA63C}" srcOrd="4" destOrd="0" presId="urn:microsoft.com/office/officeart/2005/8/layout/hierarchy1"/>
    <dgm:cxn modelId="{095B7652-C9D0-444C-A017-4CEB2557F273}" type="presParOf" srcId="{F5C980D1-3357-4A7C-A27E-9C2DD4ADAFEB}" destId="{B790FD5B-7E9B-4677-8C20-FC5947FD02EF}" srcOrd="5" destOrd="0" presId="urn:microsoft.com/office/officeart/2005/8/layout/hierarchy1"/>
    <dgm:cxn modelId="{92C85AF4-80C7-4744-8094-7BB033515616}" type="presParOf" srcId="{B790FD5B-7E9B-4677-8C20-FC5947FD02EF}" destId="{4D5905C4-B942-4231-BFEA-466246469721}" srcOrd="0" destOrd="0" presId="urn:microsoft.com/office/officeart/2005/8/layout/hierarchy1"/>
    <dgm:cxn modelId="{922FE860-2FA7-4B49-A533-93233FF00660}" type="presParOf" srcId="{4D5905C4-B942-4231-BFEA-466246469721}" destId="{3208241B-AFC4-4257-9F8A-8D90802981F9}" srcOrd="0" destOrd="0" presId="urn:microsoft.com/office/officeart/2005/8/layout/hierarchy1"/>
    <dgm:cxn modelId="{B4EEA76E-50F8-47A5-A708-43737CF8FF6B}" type="presParOf" srcId="{4D5905C4-B942-4231-BFEA-466246469721}" destId="{3CDA0CDE-5F28-46A3-86B2-1272A6D105C1}" srcOrd="1" destOrd="0" presId="urn:microsoft.com/office/officeart/2005/8/layout/hierarchy1"/>
    <dgm:cxn modelId="{C81958E1-68F6-4A2D-8C2C-7C307C042FB3}" type="presParOf" srcId="{B790FD5B-7E9B-4677-8C20-FC5947FD02EF}" destId="{6E344BF0-1ED7-4B7F-9306-F22FE4E8984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По виду исполнения: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Стационарные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63186-EE8E-4352-A347-CF708B30D9BB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Переносные </a:t>
          </a:r>
        </a:p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(в </a:t>
          </a:r>
          <a:r>
            <a:rPr lang="ru-RU" sz="2000" b="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т.ч</a:t>
          </a:r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карманные)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4CB2B1-9A23-4069-85AD-8B6A06F1EE88}" type="parTrans" cxnId="{E9F6FD18-E40F-4394-9A64-0F62263C6ABB}">
      <dgm:prSet/>
      <dgm:spPr/>
      <dgm:t>
        <a:bodyPr/>
        <a:lstStyle/>
        <a:p>
          <a:endParaRPr lang="ru-RU"/>
        </a:p>
      </dgm:t>
    </dgm:pt>
    <dgm:pt modelId="{C8A107E3-C44E-4B01-9614-321D915E906A}" type="sibTrans" cxnId="{E9F6FD18-E40F-4394-9A64-0F62263C6ABB}">
      <dgm:prSet/>
      <dgm:spPr/>
      <dgm:t>
        <a:bodyPr/>
        <a:lstStyle/>
        <a:p>
          <a:endParaRPr lang="ru-RU"/>
        </a:p>
      </dgm:t>
    </dgm:pt>
    <dgm:pt modelId="{49AD7A0A-7427-4110-940D-C14B8E47620E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Автомобильные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AAE0FB-BCAD-4FF9-A3D1-4B4A0AB866F0}" type="parTrans" cxnId="{26FF17F1-33D6-403C-9CD1-6051068EF614}">
      <dgm:prSet/>
      <dgm:spPr/>
      <dgm:t>
        <a:bodyPr/>
        <a:lstStyle/>
        <a:p>
          <a:endParaRPr lang="ru-RU"/>
        </a:p>
      </dgm:t>
    </dgm:pt>
    <dgm:pt modelId="{8015F322-1B8F-4F69-BCF8-F1729FA149B5}" type="sibTrans" cxnId="{26FF17F1-33D6-403C-9CD1-6051068EF614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176182" custLinFactNeighborX="1370" custLinFactNeighborY="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23DDB2DC-26F2-41E2-8246-28F2842C4F30}" type="pres">
      <dgm:prSet presAssocID="{544CB2B1-9A23-4069-85AD-8B6A06F1EE88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069FED2-DCFA-423B-BD6F-39A4EF47F9A2}" type="pres">
      <dgm:prSet presAssocID="{14B63186-EE8E-4352-A347-CF708B30D9BB}" presName="hierRoot2" presStyleCnt="0"/>
      <dgm:spPr/>
    </dgm:pt>
    <dgm:pt modelId="{A988ED5E-44F3-4158-BAF1-ECA4016F433A}" type="pres">
      <dgm:prSet presAssocID="{14B63186-EE8E-4352-A347-CF708B30D9BB}" presName="composite2" presStyleCnt="0"/>
      <dgm:spPr/>
    </dgm:pt>
    <dgm:pt modelId="{AD3D7FCB-34CE-4A46-9B97-A29D629988E6}" type="pres">
      <dgm:prSet presAssocID="{14B63186-EE8E-4352-A347-CF708B30D9BB}" presName="background2" presStyleLbl="node2" presStyleIdx="1" presStyleCnt="3"/>
      <dgm:spPr/>
    </dgm:pt>
    <dgm:pt modelId="{A6D23BC1-B86C-446A-B1AB-5ADAE63B604F}" type="pres">
      <dgm:prSet presAssocID="{14B63186-EE8E-4352-A347-CF708B30D9BB}" presName="text2" presStyleLbl="fgAcc2" presStyleIdx="1" presStyleCnt="3" custScaleX="2309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2E4739-4356-4C40-BC6D-4EDB8541733E}" type="pres">
      <dgm:prSet presAssocID="{14B63186-EE8E-4352-A347-CF708B30D9BB}" presName="hierChild3" presStyleCnt="0"/>
      <dgm:spPr/>
    </dgm:pt>
    <dgm:pt modelId="{B914D864-FA5F-4813-85DD-7E4149EA77CD}" type="pres">
      <dgm:prSet presAssocID="{71AAE0FB-BCAD-4FF9-A3D1-4B4A0AB866F0}" presName="Name10" presStyleLbl="parChTrans1D2" presStyleIdx="2" presStyleCnt="3"/>
      <dgm:spPr/>
      <dgm:t>
        <a:bodyPr/>
        <a:lstStyle/>
        <a:p>
          <a:endParaRPr lang="ru-RU"/>
        </a:p>
      </dgm:t>
    </dgm:pt>
    <dgm:pt modelId="{F86CB029-B0E7-472B-9030-89D5F1F050AD}" type="pres">
      <dgm:prSet presAssocID="{49AD7A0A-7427-4110-940D-C14B8E47620E}" presName="hierRoot2" presStyleCnt="0"/>
      <dgm:spPr/>
    </dgm:pt>
    <dgm:pt modelId="{B3FDFBEC-0032-4B36-8D9D-DF0199B3EDCD}" type="pres">
      <dgm:prSet presAssocID="{49AD7A0A-7427-4110-940D-C14B8E47620E}" presName="composite2" presStyleCnt="0"/>
      <dgm:spPr/>
    </dgm:pt>
    <dgm:pt modelId="{8F85C0B6-C6F7-4046-BC00-CA9A4E51EDDD}" type="pres">
      <dgm:prSet presAssocID="{49AD7A0A-7427-4110-940D-C14B8E47620E}" presName="background2" presStyleLbl="node2" presStyleIdx="2" presStyleCnt="3"/>
      <dgm:spPr/>
    </dgm:pt>
    <dgm:pt modelId="{75B56CFB-B2ED-4238-9519-1021845AF59B}" type="pres">
      <dgm:prSet presAssocID="{49AD7A0A-7427-4110-940D-C14B8E47620E}" presName="text2" presStyleLbl="fgAcc2" presStyleIdx="2" presStyleCnt="3" custScaleX="2039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DAC357-A834-4E02-BBDB-C043F358C8B4}" type="pres">
      <dgm:prSet presAssocID="{49AD7A0A-7427-4110-940D-C14B8E47620E}" presName="hierChild3" presStyleCnt="0"/>
      <dgm:spPr/>
    </dgm:pt>
  </dgm:ptLst>
  <dgm:cxnLst>
    <dgm:cxn modelId="{CAB520B6-878A-42A5-8212-3FF9AF12A364}" type="presOf" srcId="{544CB2B1-9A23-4069-85AD-8B6A06F1EE88}" destId="{23DDB2DC-26F2-41E2-8246-28F2842C4F30}" srcOrd="0" destOrd="0" presId="urn:microsoft.com/office/officeart/2005/8/layout/hierarchy1"/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26FF17F1-33D6-403C-9CD1-6051068EF614}" srcId="{3B414F73-02DB-4D01-8676-7D083DE81811}" destId="{49AD7A0A-7427-4110-940D-C14B8E47620E}" srcOrd="2" destOrd="0" parTransId="{71AAE0FB-BCAD-4FF9-A3D1-4B4A0AB866F0}" sibTransId="{8015F322-1B8F-4F69-BCF8-F1729FA149B5}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9F6FD18-E40F-4394-9A64-0F62263C6ABB}" srcId="{3B414F73-02DB-4D01-8676-7D083DE81811}" destId="{14B63186-EE8E-4352-A347-CF708B30D9BB}" srcOrd="1" destOrd="0" parTransId="{544CB2B1-9A23-4069-85AD-8B6A06F1EE88}" sibTransId="{C8A107E3-C44E-4B01-9614-321D915E906A}"/>
    <dgm:cxn modelId="{A45D1102-116F-411A-B7C8-EDA4AD712B61}" type="presOf" srcId="{71AAE0FB-BCAD-4FF9-A3D1-4B4A0AB866F0}" destId="{B914D864-FA5F-4813-85DD-7E4149EA77CD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C0686036-6EB9-4688-B700-8F7E11BED52E}" type="presOf" srcId="{14B63186-EE8E-4352-A347-CF708B30D9BB}" destId="{A6D23BC1-B86C-446A-B1AB-5ADAE63B604F}" srcOrd="0" destOrd="0" presId="urn:microsoft.com/office/officeart/2005/8/layout/hierarchy1"/>
    <dgm:cxn modelId="{7A8AB6DF-1151-44E2-8169-ACE80BE39F64}" type="presOf" srcId="{49AD7A0A-7427-4110-940D-C14B8E47620E}" destId="{75B56CFB-B2ED-4238-9519-1021845AF59B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F176EA05-04BD-43EC-A80F-C16E8E8A182F}" type="presParOf" srcId="{F5C980D1-3357-4A7C-A27E-9C2DD4ADAFEB}" destId="{23DDB2DC-26F2-41E2-8246-28F2842C4F30}" srcOrd="2" destOrd="0" presId="urn:microsoft.com/office/officeart/2005/8/layout/hierarchy1"/>
    <dgm:cxn modelId="{A2C17B27-0FFB-4A21-AA9E-798BC8BD7AAA}" type="presParOf" srcId="{F5C980D1-3357-4A7C-A27E-9C2DD4ADAFEB}" destId="{2069FED2-DCFA-423B-BD6F-39A4EF47F9A2}" srcOrd="3" destOrd="0" presId="urn:microsoft.com/office/officeart/2005/8/layout/hierarchy1"/>
    <dgm:cxn modelId="{D8676EC8-03D4-41D3-BD9E-3846F4653CF3}" type="presParOf" srcId="{2069FED2-DCFA-423B-BD6F-39A4EF47F9A2}" destId="{A988ED5E-44F3-4158-BAF1-ECA4016F433A}" srcOrd="0" destOrd="0" presId="urn:microsoft.com/office/officeart/2005/8/layout/hierarchy1"/>
    <dgm:cxn modelId="{23A0BDF5-98D1-4219-BDCA-8B1277649709}" type="presParOf" srcId="{A988ED5E-44F3-4158-BAF1-ECA4016F433A}" destId="{AD3D7FCB-34CE-4A46-9B97-A29D629988E6}" srcOrd="0" destOrd="0" presId="urn:microsoft.com/office/officeart/2005/8/layout/hierarchy1"/>
    <dgm:cxn modelId="{677BA423-E954-42FC-B269-B8644DE6ACBD}" type="presParOf" srcId="{A988ED5E-44F3-4158-BAF1-ECA4016F433A}" destId="{A6D23BC1-B86C-446A-B1AB-5ADAE63B604F}" srcOrd="1" destOrd="0" presId="urn:microsoft.com/office/officeart/2005/8/layout/hierarchy1"/>
    <dgm:cxn modelId="{7931E4DB-960F-4D22-A6A1-C749B1042164}" type="presParOf" srcId="{2069FED2-DCFA-423B-BD6F-39A4EF47F9A2}" destId="{6A2E4739-4356-4C40-BC6D-4EDB8541733E}" srcOrd="1" destOrd="0" presId="urn:microsoft.com/office/officeart/2005/8/layout/hierarchy1"/>
    <dgm:cxn modelId="{4401688E-F7D9-4114-9872-3D85525DB42C}" type="presParOf" srcId="{F5C980D1-3357-4A7C-A27E-9C2DD4ADAFEB}" destId="{B914D864-FA5F-4813-85DD-7E4149EA77CD}" srcOrd="4" destOrd="0" presId="urn:microsoft.com/office/officeart/2005/8/layout/hierarchy1"/>
    <dgm:cxn modelId="{8ECA32CD-2370-4349-8A13-9BF5234FF85B}" type="presParOf" srcId="{F5C980D1-3357-4A7C-A27E-9C2DD4ADAFEB}" destId="{F86CB029-B0E7-472B-9030-89D5F1F050AD}" srcOrd="5" destOrd="0" presId="urn:microsoft.com/office/officeart/2005/8/layout/hierarchy1"/>
    <dgm:cxn modelId="{CC088C9B-A3F3-40BC-B7B4-20AECF356D9C}" type="presParOf" srcId="{F86CB029-B0E7-472B-9030-89D5F1F050AD}" destId="{B3FDFBEC-0032-4B36-8D9D-DF0199B3EDCD}" srcOrd="0" destOrd="0" presId="urn:microsoft.com/office/officeart/2005/8/layout/hierarchy1"/>
    <dgm:cxn modelId="{CC304CBE-5CCC-4A29-AD3D-FB38DBB121F4}" type="presParOf" srcId="{B3FDFBEC-0032-4B36-8D9D-DF0199B3EDCD}" destId="{8F85C0B6-C6F7-4046-BC00-CA9A4E51EDDD}" srcOrd="0" destOrd="0" presId="urn:microsoft.com/office/officeart/2005/8/layout/hierarchy1"/>
    <dgm:cxn modelId="{B6CF064E-B9D8-4D5C-88A9-7DA972D8F9C3}" type="presParOf" srcId="{B3FDFBEC-0032-4B36-8D9D-DF0199B3EDCD}" destId="{75B56CFB-B2ED-4238-9519-1021845AF59B}" srcOrd="1" destOrd="0" presId="urn:microsoft.com/office/officeart/2005/8/layout/hierarchy1"/>
    <dgm:cxn modelId="{0BC2B9AB-79EC-47F0-A8B3-2152A47E7B45}" type="presParOf" srcId="{F86CB029-B0E7-472B-9030-89D5F1F050AD}" destId="{D3DAC357-A834-4E02-BBDB-C043F358C8B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По виду звучания: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Монофонические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69CA33-82A8-47F4-9373-D12FC3CE98B0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Стереофонические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E0A0F0-B53C-4F1B-9BF9-EB5E5F9A13BF}" type="parTrans" cxnId="{F075839B-4F5D-4B93-AC0F-514EFB498FF8}">
      <dgm:prSet/>
      <dgm:spPr/>
      <dgm:t>
        <a:bodyPr/>
        <a:lstStyle/>
        <a:p>
          <a:endParaRPr lang="ru-RU"/>
        </a:p>
      </dgm:t>
    </dgm:pt>
    <dgm:pt modelId="{DE119460-7637-4DE7-AF8E-0FFC1F3AB24F}" type="sibTrans" cxnId="{F075839B-4F5D-4B93-AC0F-514EFB498FF8}">
      <dgm:prSet/>
      <dgm:spPr/>
      <dgm:t>
        <a:bodyPr/>
        <a:lstStyle/>
        <a:p>
          <a:endParaRPr lang="ru-RU"/>
        </a:p>
      </dgm:t>
    </dgm:pt>
    <dgm:pt modelId="{1259D7B1-096A-4C5A-90A5-2CD7F2B0A407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объемным звучанием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80C4DA-AAA0-4629-A17B-527F7B99AD05}" type="parTrans" cxnId="{3D75C06D-044A-4390-8E77-1110C631F1FA}">
      <dgm:prSet/>
      <dgm:spPr/>
      <dgm:t>
        <a:bodyPr/>
        <a:lstStyle/>
        <a:p>
          <a:endParaRPr lang="ru-RU"/>
        </a:p>
      </dgm:t>
    </dgm:pt>
    <dgm:pt modelId="{2FF1C7C8-64CB-466F-888E-C81FEB6C27AD}" type="sibTrans" cxnId="{3D75C06D-044A-4390-8E77-1110C631F1FA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216759" custLinFactNeighborX="1370" custLinFactNeighborY="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D0B456D2-70A6-48B3-B2A4-1EDF6F8AD445}" type="pres">
      <dgm:prSet presAssocID="{B7E0A0F0-B53C-4F1B-9BF9-EB5E5F9A13B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943434E8-FAEB-426C-A6C6-2231423405D1}" type="pres">
      <dgm:prSet presAssocID="{4C69CA33-82A8-47F4-9373-D12FC3CE98B0}" presName="hierRoot2" presStyleCnt="0"/>
      <dgm:spPr/>
    </dgm:pt>
    <dgm:pt modelId="{C876A306-1687-4906-96FD-55DFE665252F}" type="pres">
      <dgm:prSet presAssocID="{4C69CA33-82A8-47F4-9373-D12FC3CE98B0}" presName="composite2" presStyleCnt="0"/>
      <dgm:spPr/>
    </dgm:pt>
    <dgm:pt modelId="{8B4540DB-A776-45C4-B1F2-54B660497F16}" type="pres">
      <dgm:prSet presAssocID="{4C69CA33-82A8-47F4-9373-D12FC3CE98B0}" presName="background2" presStyleLbl="node2" presStyleIdx="1" presStyleCnt="3"/>
      <dgm:spPr/>
    </dgm:pt>
    <dgm:pt modelId="{8D7FE812-A1B6-4228-B463-E4A64BD96292}" type="pres">
      <dgm:prSet presAssocID="{4C69CA33-82A8-47F4-9373-D12FC3CE98B0}" presName="text2" presStyleLbl="fgAcc2" presStyleIdx="1" presStyleCnt="3" custScaleX="2207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90A88A-E503-4860-9105-23AD5C9D31A1}" type="pres">
      <dgm:prSet presAssocID="{4C69CA33-82A8-47F4-9373-D12FC3CE98B0}" presName="hierChild3" presStyleCnt="0"/>
      <dgm:spPr/>
    </dgm:pt>
    <dgm:pt modelId="{CB72B4FE-4902-4CAA-B0E0-735EAFFC4DAF}" type="pres">
      <dgm:prSet presAssocID="{3280C4DA-AAA0-4629-A17B-527F7B99AD05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CB187C5-A53D-401F-AA79-2B5E06F1F7BB}" type="pres">
      <dgm:prSet presAssocID="{1259D7B1-096A-4C5A-90A5-2CD7F2B0A407}" presName="hierRoot2" presStyleCnt="0"/>
      <dgm:spPr/>
    </dgm:pt>
    <dgm:pt modelId="{DA10BC1B-BCA6-4241-8AFE-DDCEA60E9036}" type="pres">
      <dgm:prSet presAssocID="{1259D7B1-096A-4C5A-90A5-2CD7F2B0A407}" presName="composite2" presStyleCnt="0"/>
      <dgm:spPr/>
    </dgm:pt>
    <dgm:pt modelId="{E5E338A6-8ECC-4A07-AE53-C18A52C51377}" type="pres">
      <dgm:prSet presAssocID="{1259D7B1-096A-4C5A-90A5-2CD7F2B0A407}" presName="background2" presStyleLbl="node2" presStyleIdx="2" presStyleCnt="3"/>
      <dgm:spPr/>
    </dgm:pt>
    <dgm:pt modelId="{304A3D05-A41F-4A24-8581-2681A790DBD8}" type="pres">
      <dgm:prSet presAssocID="{1259D7B1-096A-4C5A-90A5-2CD7F2B0A407}" presName="text2" presStyleLbl="fgAcc2" presStyleIdx="2" presStyleCnt="3" custScaleX="2626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1B6ECE-3B7C-4AE9-8655-28D2E7843FBE}" type="pres">
      <dgm:prSet presAssocID="{1259D7B1-096A-4C5A-90A5-2CD7F2B0A407}" presName="hierChild3" presStyleCnt="0"/>
      <dgm:spPr/>
    </dgm:pt>
  </dgm:ptLst>
  <dgm:cxnLst>
    <dgm:cxn modelId="{57D7A67D-E7F1-41F2-98A8-59C0517DCCBE}" type="presOf" srcId="{3280C4DA-AAA0-4629-A17B-527F7B99AD05}" destId="{CB72B4FE-4902-4CAA-B0E0-735EAFFC4DAF}" srcOrd="0" destOrd="0" presId="urn:microsoft.com/office/officeart/2005/8/layout/hierarchy1"/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6CB4436E-75BF-4EB5-86A1-8A4DA160A98C}" type="presOf" srcId="{B7E0A0F0-B53C-4F1B-9BF9-EB5E5F9A13BF}" destId="{D0B456D2-70A6-48B3-B2A4-1EDF6F8AD445}" srcOrd="0" destOrd="0" presId="urn:microsoft.com/office/officeart/2005/8/layout/hierarchy1"/>
    <dgm:cxn modelId="{3D75C06D-044A-4390-8E77-1110C631F1FA}" srcId="{3B414F73-02DB-4D01-8676-7D083DE81811}" destId="{1259D7B1-096A-4C5A-90A5-2CD7F2B0A407}" srcOrd="2" destOrd="0" parTransId="{3280C4DA-AAA0-4629-A17B-527F7B99AD05}" sibTransId="{2FF1C7C8-64CB-466F-888E-C81FEB6C27AD}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F075839B-4F5D-4B93-AC0F-514EFB498FF8}" srcId="{3B414F73-02DB-4D01-8676-7D083DE81811}" destId="{4C69CA33-82A8-47F4-9373-D12FC3CE98B0}" srcOrd="1" destOrd="0" parTransId="{B7E0A0F0-B53C-4F1B-9BF9-EB5E5F9A13BF}" sibTransId="{DE119460-7637-4DE7-AF8E-0FFC1F3AB24F}"/>
    <dgm:cxn modelId="{DC4ACA38-532B-4657-B749-56DA8CE5F1EC}" type="presOf" srcId="{4C69CA33-82A8-47F4-9373-D12FC3CE98B0}" destId="{8D7FE812-A1B6-4228-B463-E4A64BD96292}" srcOrd="0" destOrd="0" presId="urn:microsoft.com/office/officeart/2005/8/layout/hierarchy1"/>
    <dgm:cxn modelId="{55CB00FD-6A55-4E18-9085-8F940E1B1E11}" type="presOf" srcId="{1259D7B1-096A-4C5A-90A5-2CD7F2B0A407}" destId="{304A3D05-A41F-4A24-8581-2681A790DBD8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8F0F2417-B9D2-4368-AFE9-F06D9991C1EB}" type="presParOf" srcId="{F5C980D1-3357-4A7C-A27E-9C2DD4ADAFEB}" destId="{D0B456D2-70A6-48B3-B2A4-1EDF6F8AD445}" srcOrd="2" destOrd="0" presId="urn:microsoft.com/office/officeart/2005/8/layout/hierarchy1"/>
    <dgm:cxn modelId="{6FFE909E-2510-4F2F-BE2A-9A6D3560CDE5}" type="presParOf" srcId="{F5C980D1-3357-4A7C-A27E-9C2DD4ADAFEB}" destId="{943434E8-FAEB-426C-A6C6-2231423405D1}" srcOrd="3" destOrd="0" presId="urn:microsoft.com/office/officeart/2005/8/layout/hierarchy1"/>
    <dgm:cxn modelId="{F80716C5-BC34-40EC-856B-2E939C3EAB10}" type="presParOf" srcId="{943434E8-FAEB-426C-A6C6-2231423405D1}" destId="{C876A306-1687-4906-96FD-55DFE665252F}" srcOrd="0" destOrd="0" presId="urn:microsoft.com/office/officeart/2005/8/layout/hierarchy1"/>
    <dgm:cxn modelId="{8D48B31C-0128-4AE7-B2FF-E70B36292E68}" type="presParOf" srcId="{C876A306-1687-4906-96FD-55DFE665252F}" destId="{8B4540DB-A776-45C4-B1F2-54B660497F16}" srcOrd="0" destOrd="0" presId="urn:microsoft.com/office/officeart/2005/8/layout/hierarchy1"/>
    <dgm:cxn modelId="{EAF6DBC2-64D0-426A-9E80-10E17C87F79F}" type="presParOf" srcId="{C876A306-1687-4906-96FD-55DFE665252F}" destId="{8D7FE812-A1B6-4228-B463-E4A64BD96292}" srcOrd="1" destOrd="0" presId="urn:microsoft.com/office/officeart/2005/8/layout/hierarchy1"/>
    <dgm:cxn modelId="{06EAC6D8-A9E7-4B37-89B4-916A8C9A6C96}" type="presParOf" srcId="{943434E8-FAEB-426C-A6C6-2231423405D1}" destId="{2190A88A-E503-4860-9105-23AD5C9D31A1}" srcOrd="1" destOrd="0" presId="urn:microsoft.com/office/officeart/2005/8/layout/hierarchy1"/>
    <dgm:cxn modelId="{E4F5CE7D-F004-421F-9B66-63F07A1E73C7}" type="presParOf" srcId="{F5C980D1-3357-4A7C-A27E-9C2DD4ADAFEB}" destId="{CB72B4FE-4902-4CAA-B0E0-735EAFFC4DAF}" srcOrd="4" destOrd="0" presId="urn:microsoft.com/office/officeart/2005/8/layout/hierarchy1"/>
    <dgm:cxn modelId="{EBEAB2D9-2218-4F36-A0CF-262ADA879CD5}" type="presParOf" srcId="{F5C980D1-3357-4A7C-A27E-9C2DD4ADAFEB}" destId="{2CB187C5-A53D-401F-AA79-2B5E06F1F7BB}" srcOrd="5" destOrd="0" presId="urn:microsoft.com/office/officeart/2005/8/layout/hierarchy1"/>
    <dgm:cxn modelId="{2511A93D-9437-4065-AE5E-C537D47560B2}" type="presParOf" srcId="{2CB187C5-A53D-401F-AA79-2B5E06F1F7BB}" destId="{DA10BC1B-BCA6-4241-8AFE-DDCEA60E9036}" srcOrd="0" destOrd="0" presId="urn:microsoft.com/office/officeart/2005/8/layout/hierarchy1"/>
    <dgm:cxn modelId="{D3D7E45D-4B42-41D7-827A-E44577582B37}" type="presParOf" srcId="{DA10BC1B-BCA6-4241-8AFE-DDCEA60E9036}" destId="{E5E338A6-8ECC-4A07-AE53-C18A52C51377}" srcOrd="0" destOrd="0" presId="urn:microsoft.com/office/officeart/2005/8/layout/hierarchy1"/>
    <dgm:cxn modelId="{E212A52F-F2DC-4722-9B10-EE7DAD049137}" type="presParOf" srcId="{DA10BC1B-BCA6-4241-8AFE-DDCEA60E9036}" destId="{304A3D05-A41F-4A24-8581-2681A790DBD8}" srcOrd="1" destOrd="0" presId="urn:microsoft.com/office/officeart/2005/8/layout/hierarchy1"/>
    <dgm:cxn modelId="{119C7BB0-E7A5-4194-B9F3-E647BDD45C1D}" type="presParOf" srcId="{2CB187C5-A53D-401F-AA79-2B5E06F1F7BB}" destId="{701B6ECE-3B7C-4AE9-8655-28D2E7843FB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По способу обработки сигнала: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Аналоговые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89CDF-BEE2-4CAF-A62E-3C150A63EED2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Аналого-цифровые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BE2BA5-1A69-4844-98FE-581657D5F0A5}" type="parTrans" cxnId="{C68EA0DD-4085-495D-9F50-A72A59D31357}">
      <dgm:prSet/>
      <dgm:spPr/>
      <dgm:t>
        <a:bodyPr/>
        <a:lstStyle/>
        <a:p>
          <a:endParaRPr lang="ru-RU"/>
        </a:p>
      </dgm:t>
    </dgm:pt>
    <dgm:pt modelId="{BCF7EB34-2FB5-4587-B37B-7356F474ED83}" type="sibTrans" cxnId="{C68EA0DD-4085-495D-9F50-A72A59D31357}">
      <dgm:prSet/>
      <dgm:spPr/>
      <dgm:t>
        <a:bodyPr/>
        <a:lstStyle/>
        <a:p>
          <a:endParaRPr lang="ru-RU"/>
        </a:p>
      </dgm:t>
    </dgm:pt>
    <dgm:pt modelId="{921BEE69-909F-49AC-88F2-6C8BB2810222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Цифровые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5F87A-A019-4FDA-8EA8-55477A1C4ACF}" type="parTrans" cxnId="{EDE40B77-7E06-4A9B-8485-752F4DDDAED4}">
      <dgm:prSet/>
      <dgm:spPr/>
      <dgm:t>
        <a:bodyPr/>
        <a:lstStyle/>
        <a:p>
          <a:endParaRPr lang="ru-RU"/>
        </a:p>
      </dgm:t>
    </dgm:pt>
    <dgm:pt modelId="{94FA5C23-C7DD-4E56-A41F-18FE53F8A250}" type="sibTrans" cxnId="{EDE40B77-7E06-4A9B-8485-752F4DDDAED4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8939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216759" custLinFactNeighborX="1370" custLinFactNeighborY="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A6B23DDA-4119-4872-AB66-FB25CE311E7A}" type="pres">
      <dgm:prSet presAssocID="{70BE2BA5-1A69-4844-98FE-581657D5F0A5}" presName="Name10" presStyleLbl="parChTrans1D2" presStyleIdx="1" presStyleCnt="3"/>
      <dgm:spPr/>
      <dgm:t>
        <a:bodyPr/>
        <a:lstStyle/>
        <a:p>
          <a:endParaRPr lang="ru-RU"/>
        </a:p>
      </dgm:t>
    </dgm:pt>
    <dgm:pt modelId="{0EF702B6-0D85-4A00-B412-4B5603A41F6F}" type="pres">
      <dgm:prSet presAssocID="{4AD89CDF-BEE2-4CAF-A62E-3C150A63EED2}" presName="hierRoot2" presStyleCnt="0"/>
      <dgm:spPr/>
    </dgm:pt>
    <dgm:pt modelId="{EA09DE07-2FBC-4D44-99F5-312953ED6865}" type="pres">
      <dgm:prSet presAssocID="{4AD89CDF-BEE2-4CAF-A62E-3C150A63EED2}" presName="composite2" presStyleCnt="0"/>
      <dgm:spPr/>
    </dgm:pt>
    <dgm:pt modelId="{457E1487-8C8B-4559-B60E-BE0C6D5AF6F5}" type="pres">
      <dgm:prSet presAssocID="{4AD89CDF-BEE2-4CAF-A62E-3C150A63EED2}" presName="background2" presStyleLbl="node2" presStyleIdx="1" presStyleCnt="3"/>
      <dgm:spPr/>
    </dgm:pt>
    <dgm:pt modelId="{F4EA4769-BC95-434D-B134-D8BF17E09EE5}" type="pres">
      <dgm:prSet presAssocID="{4AD89CDF-BEE2-4CAF-A62E-3C150A63EED2}" presName="text2" presStyleLbl="fgAcc2" presStyleIdx="1" presStyleCnt="3" custScaleX="1984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5A0E21-7A7D-49D8-84EC-8EB4C04AA77D}" type="pres">
      <dgm:prSet presAssocID="{4AD89CDF-BEE2-4CAF-A62E-3C150A63EED2}" presName="hierChild3" presStyleCnt="0"/>
      <dgm:spPr/>
    </dgm:pt>
    <dgm:pt modelId="{868BEAF1-1FA6-41B5-93F0-D2BD5CCA9D55}" type="pres">
      <dgm:prSet presAssocID="{3785F87A-A019-4FDA-8EA8-55477A1C4ACF}" presName="Name10" presStyleLbl="parChTrans1D2" presStyleIdx="2" presStyleCnt="3"/>
      <dgm:spPr/>
      <dgm:t>
        <a:bodyPr/>
        <a:lstStyle/>
        <a:p>
          <a:endParaRPr lang="ru-RU"/>
        </a:p>
      </dgm:t>
    </dgm:pt>
    <dgm:pt modelId="{3F850D19-FDE5-4DEE-9C9D-1872013718B5}" type="pres">
      <dgm:prSet presAssocID="{921BEE69-909F-49AC-88F2-6C8BB2810222}" presName="hierRoot2" presStyleCnt="0"/>
      <dgm:spPr/>
    </dgm:pt>
    <dgm:pt modelId="{8451CE0C-7209-4DC7-9E7B-062541457054}" type="pres">
      <dgm:prSet presAssocID="{921BEE69-909F-49AC-88F2-6C8BB2810222}" presName="composite2" presStyleCnt="0"/>
      <dgm:spPr/>
    </dgm:pt>
    <dgm:pt modelId="{1BE7A459-E6AD-4796-AABA-06A636CF490A}" type="pres">
      <dgm:prSet presAssocID="{921BEE69-909F-49AC-88F2-6C8BB2810222}" presName="background2" presStyleLbl="node2" presStyleIdx="2" presStyleCnt="3"/>
      <dgm:spPr/>
    </dgm:pt>
    <dgm:pt modelId="{AC34B0D5-A1DA-4ED5-9FBD-EDBCD3B5D7A6}" type="pres">
      <dgm:prSet presAssocID="{921BEE69-909F-49AC-88F2-6C8BB2810222}" presName="text2" presStyleLbl="fgAcc2" presStyleIdx="2" presStyleCnt="3" custScaleX="2079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5106C5-4BDA-4534-B8A5-73A732B61F07}" type="pres">
      <dgm:prSet presAssocID="{921BEE69-909F-49AC-88F2-6C8BB2810222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68EA0DD-4085-495D-9F50-A72A59D31357}" srcId="{3B414F73-02DB-4D01-8676-7D083DE81811}" destId="{4AD89CDF-BEE2-4CAF-A62E-3C150A63EED2}" srcOrd="1" destOrd="0" parTransId="{70BE2BA5-1A69-4844-98FE-581657D5F0A5}" sibTransId="{BCF7EB34-2FB5-4587-B37B-7356F474ED83}"/>
    <dgm:cxn modelId="{DF3889A1-E68B-44C7-87AA-CAC49523BD60}" type="presOf" srcId="{3785F87A-A019-4FDA-8EA8-55477A1C4ACF}" destId="{868BEAF1-1FA6-41B5-93F0-D2BD5CCA9D5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DE40B77-7E06-4A9B-8485-752F4DDDAED4}" srcId="{3B414F73-02DB-4D01-8676-7D083DE81811}" destId="{921BEE69-909F-49AC-88F2-6C8BB2810222}" srcOrd="2" destOrd="0" parTransId="{3785F87A-A019-4FDA-8EA8-55477A1C4ACF}" sibTransId="{94FA5C23-C7DD-4E56-A41F-18FE53F8A250}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95978D51-E32F-48B5-B009-1A94524D73A1}" type="presOf" srcId="{921BEE69-909F-49AC-88F2-6C8BB2810222}" destId="{AC34B0D5-A1DA-4ED5-9FBD-EDBCD3B5D7A6}" srcOrd="0" destOrd="0" presId="urn:microsoft.com/office/officeart/2005/8/layout/hierarchy1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F47C8073-F239-478B-A3CB-B656A4DE7645}" type="presOf" srcId="{70BE2BA5-1A69-4844-98FE-581657D5F0A5}" destId="{A6B23DDA-4119-4872-AB66-FB25CE311E7A}" srcOrd="0" destOrd="0" presId="urn:microsoft.com/office/officeart/2005/8/layout/hierarchy1"/>
    <dgm:cxn modelId="{8F248FF8-44A5-4DE9-A70B-CFD335AA68B6}" type="presOf" srcId="{4AD89CDF-BEE2-4CAF-A62E-3C150A63EED2}" destId="{F4EA4769-BC95-434D-B134-D8BF17E09EE5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6FEC2944-8AEE-4B29-8D2F-57DB766160DD}" type="presParOf" srcId="{F5C980D1-3357-4A7C-A27E-9C2DD4ADAFEB}" destId="{A6B23DDA-4119-4872-AB66-FB25CE311E7A}" srcOrd="2" destOrd="0" presId="urn:microsoft.com/office/officeart/2005/8/layout/hierarchy1"/>
    <dgm:cxn modelId="{180552F7-E6CA-4808-B1E8-EC4DB691A517}" type="presParOf" srcId="{F5C980D1-3357-4A7C-A27E-9C2DD4ADAFEB}" destId="{0EF702B6-0D85-4A00-B412-4B5603A41F6F}" srcOrd="3" destOrd="0" presId="urn:microsoft.com/office/officeart/2005/8/layout/hierarchy1"/>
    <dgm:cxn modelId="{7FECF4DF-F4E7-4FC5-875A-CC78DB1003FC}" type="presParOf" srcId="{0EF702B6-0D85-4A00-B412-4B5603A41F6F}" destId="{EA09DE07-2FBC-4D44-99F5-312953ED6865}" srcOrd="0" destOrd="0" presId="urn:microsoft.com/office/officeart/2005/8/layout/hierarchy1"/>
    <dgm:cxn modelId="{AC08D232-3059-422E-8AFE-FCB3025D0C4A}" type="presParOf" srcId="{EA09DE07-2FBC-4D44-99F5-312953ED6865}" destId="{457E1487-8C8B-4559-B60E-BE0C6D5AF6F5}" srcOrd="0" destOrd="0" presId="urn:microsoft.com/office/officeart/2005/8/layout/hierarchy1"/>
    <dgm:cxn modelId="{DCD0060C-3024-4283-AADE-D1F79FBC5405}" type="presParOf" srcId="{EA09DE07-2FBC-4D44-99F5-312953ED6865}" destId="{F4EA4769-BC95-434D-B134-D8BF17E09EE5}" srcOrd="1" destOrd="0" presId="urn:microsoft.com/office/officeart/2005/8/layout/hierarchy1"/>
    <dgm:cxn modelId="{58AAC337-89DC-412C-9D30-3D95F44A6520}" type="presParOf" srcId="{0EF702B6-0D85-4A00-B412-4B5603A41F6F}" destId="{FB5A0E21-7A7D-49D8-84EC-8EB4C04AA77D}" srcOrd="1" destOrd="0" presId="urn:microsoft.com/office/officeart/2005/8/layout/hierarchy1"/>
    <dgm:cxn modelId="{4BB1054C-7248-4456-954F-891736316327}" type="presParOf" srcId="{F5C980D1-3357-4A7C-A27E-9C2DD4ADAFEB}" destId="{868BEAF1-1FA6-41B5-93F0-D2BD5CCA9D55}" srcOrd="4" destOrd="0" presId="urn:microsoft.com/office/officeart/2005/8/layout/hierarchy1"/>
    <dgm:cxn modelId="{1C675EFF-F446-4733-9295-016FF10AA7CB}" type="presParOf" srcId="{F5C980D1-3357-4A7C-A27E-9C2DD4ADAFEB}" destId="{3F850D19-FDE5-4DEE-9C9D-1872013718B5}" srcOrd="5" destOrd="0" presId="urn:microsoft.com/office/officeart/2005/8/layout/hierarchy1"/>
    <dgm:cxn modelId="{ED20057D-35AC-463E-B681-E10A6B0DB029}" type="presParOf" srcId="{3F850D19-FDE5-4DEE-9C9D-1872013718B5}" destId="{8451CE0C-7209-4DC7-9E7B-062541457054}" srcOrd="0" destOrd="0" presId="urn:microsoft.com/office/officeart/2005/8/layout/hierarchy1"/>
    <dgm:cxn modelId="{FDB116AE-9985-4918-9E15-CE073326F3A5}" type="presParOf" srcId="{8451CE0C-7209-4DC7-9E7B-062541457054}" destId="{1BE7A459-E6AD-4796-AABA-06A636CF490A}" srcOrd="0" destOrd="0" presId="urn:microsoft.com/office/officeart/2005/8/layout/hierarchy1"/>
    <dgm:cxn modelId="{9A8741A2-8890-49D5-9A5A-412F229284EE}" type="presParOf" srcId="{8451CE0C-7209-4DC7-9E7B-062541457054}" destId="{AC34B0D5-A1DA-4ED5-9FBD-EDBCD3B5D7A6}" srcOrd="1" destOrd="0" presId="urn:microsoft.com/office/officeart/2005/8/layout/hierarchy1"/>
    <dgm:cxn modelId="{49230263-1138-4703-883D-0C0B979A04EC}" type="presParOf" srcId="{3F850D19-FDE5-4DEE-9C9D-1872013718B5}" destId="{FB5106C5-4BDA-4534-B8A5-73A732B61F0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7. По разрешению экрана: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8939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</dgm:ptLst>
  <dgm:cxnLst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8. По функциональности: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0" i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Однофункциональные</a:t>
          </a:r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(только </a:t>
          </a:r>
          <a:r>
            <a:rPr lang="en-US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TV</a:t>
          </a:r>
          <a:r>
            <a:rPr lang="ru-RU" sz="20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63186-EE8E-4352-A347-CF708B30D9BB}">
      <dgm:prSet phldrT="[Текст]" custT="1"/>
      <dgm:spPr/>
      <dgm:t>
        <a:bodyPr/>
        <a:lstStyle/>
        <a:p>
          <a:r>
            <a:rPr lang="en-US" sz="2000" b="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Smart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4CB2B1-9A23-4069-85AD-8B6A06F1EE88}" type="parTrans" cxnId="{E9F6FD18-E40F-4394-9A64-0F62263C6ABB}">
      <dgm:prSet/>
      <dgm:spPr/>
      <dgm:t>
        <a:bodyPr/>
        <a:lstStyle/>
        <a:p>
          <a:endParaRPr lang="ru-RU"/>
        </a:p>
      </dgm:t>
    </dgm:pt>
    <dgm:pt modelId="{C8A107E3-C44E-4B01-9614-321D915E906A}" type="sibTrans" cxnId="{E9F6FD18-E40F-4394-9A64-0F62263C6ABB}">
      <dgm:prSet/>
      <dgm:spPr/>
      <dgm:t>
        <a:bodyPr/>
        <a:lstStyle/>
        <a:p>
          <a:endParaRPr lang="ru-RU"/>
        </a:p>
      </dgm:t>
    </dgm:pt>
    <dgm:pt modelId="{49AD7A0A-7427-4110-940D-C14B8E47620E}">
      <dgm:prSet phldrT="[Текст]" custT="1"/>
      <dgm:spPr/>
      <dgm:t>
        <a:bodyPr/>
        <a:lstStyle/>
        <a:p>
          <a:r>
            <a:rPr lang="en-US" sz="2000" b="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3D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AAE0FB-BCAD-4FF9-A3D1-4B4A0AB866F0}" type="parTrans" cxnId="{26FF17F1-33D6-403C-9CD1-6051068EF614}">
      <dgm:prSet/>
      <dgm:spPr/>
      <dgm:t>
        <a:bodyPr/>
        <a:lstStyle/>
        <a:p>
          <a:endParaRPr lang="ru-RU"/>
        </a:p>
      </dgm:t>
    </dgm:pt>
    <dgm:pt modelId="{8015F322-1B8F-4F69-BCF8-F1729FA149B5}" type="sibTrans" cxnId="{26FF17F1-33D6-403C-9CD1-6051068EF614}">
      <dgm:prSet/>
      <dgm:spPr/>
      <dgm:t>
        <a:bodyPr/>
        <a:lstStyle/>
        <a:p>
          <a:endParaRPr lang="ru-RU"/>
        </a:p>
      </dgm:t>
    </dgm:pt>
    <dgm:pt modelId="{E71D5960-2D91-45CD-A849-1EE8774F9128}">
      <dgm:prSet phldrT="[Текст]" custT="1"/>
      <dgm:spPr/>
      <dgm:t>
        <a:bodyPr/>
        <a:lstStyle/>
        <a:p>
          <a:r>
            <a:rPr lang="ru-RU" sz="2000" b="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Универсальные</a:t>
          </a:r>
          <a:r>
            <a:rPr lang="ru-RU" sz="2000" b="0" i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(обладают технологиями </a:t>
          </a:r>
          <a:r>
            <a:rPr lang="ru-RU" sz="2000" b="0" i="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Smart</a:t>
          </a:r>
          <a:r>
            <a:rPr lang="ru-RU" sz="2000" b="0" i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-моделей и 3D-телевизоров)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0E22FC-0250-4871-BC23-409379CD13CF}" type="parTrans" cxnId="{99A41B23-7BBE-4FCD-AB8A-AC67E3C77589}">
      <dgm:prSet/>
      <dgm:spPr/>
      <dgm:t>
        <a:bodyPr/>
        <a:lstStyle/>
        <a:p>
          <a:endParaRPr lang="ru-RU"/>
        </a:p>
      </dgm:t>
    </dgm:pt>
    <dgm:pt modelId="{5E185E3B-7B77-4F86-914E-5A2E84591D81}" type="sibTrans" cxnId="{99A41B23-7BBE-4FCD-AB8A-AC67E3C77589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4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4"/>
      <dgm:spPr/>
    </dgm:pt>
    <dgm:pt modelId="{8CEAFFA4-4138-406A-99A6-55C83ED0DE25}" type="pres">
      <dgm:prSet presAssocID="{5EF3DEA0-64A8-41F6-AAC1-84D630EEFB16}" presName="text2" presStyleLbl="fgAcc2" presStyleIdx="0" presStyleCnt="4" custScaleX="241383" custLinFactNeighborX="1370" custLinFactNeighborY="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23DDB2DC-26F2-41E2-8246-28F2842C4F30}" type="pres">
      <dgm:prSet presAssocID="{544CB2B1-9A23-4069-85AD-8B6A06F1EE88}" presName="Name10" presStyleLbl="parChTrans1D2" presStyleIdx="1" presStyleCnt="4"/>
      <dgm:spPr/>
      <dgm:t>
        <a:bodyPr/>
        <a:lstStyle/>
        <a:p>
          <a:endParaRPr lang="ru-RU"/>
        </a:p>
      </dgm:t>
    </dgm:pt>
    <dgm:pt modelId="{2069FED2-DCFA-423B-BD6F-39A4EF47F9A2}" type="pres">
      <dgm:prSet presAssocID="{14B63186-EE8E-4352-A347-CF708B30D9BB}" presName="hierRoot2" presStyleCnt="0"/>
      <dgm:spPr/>
    </dgm:pt>
    <dgm:pt modelId="{A988ED5E-44F3-4158-BAF1-ECA4016F433A}" type="pres">
      <dgm:prSet presAssocID="{14B63186-EE8E-4352-A347-CF708B30D9BB}" presName="composite2" presStyleCnt="0"/>
      <dgm:spPr/>
    </dgm:pt>
    <dgm:pt modelId="{AD3D7FCB-34CE-4A46-9B97-A29D629988E6}" type="pres">
      <dgm:prSet presAssocID="{14B63186-EE8E-4352-A347-CF708B30D9BB}" presName="background2" presStyleLbl="node2" presStyleIdx="1" presStyleCnt="4"/>
      <dgm:spPr/>
    </dgm:pt>
    <dgm:pt modelId="{A6D23BC1-B86C-446A-B1AB-5ADAE63B604F}" type="pres">
      <dgm:prSet presAssocID="{14B63186-EE8E-4352-A347-CF708B30D9BB}" presName="text2" presStyleLbl="fgAcc2" presStyleIdx="1" presStyleCnt="4" custScaleX="938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2E4739-4356-4C40-BC6D-4EDB8541733E}" type="pres">
      <dgm:prSet presAssocID="{14B63186-EE8E-4352-A347-CF708B30D9BB}" presName="hierChild3" presStyleCnt="0"/>
      <dgm:spPr/>
    </dgm:pt>
    <dgm:pt modelId="{B914D864-FA5F-4813-85DD-7E4149EA77CD}" type="pres">
      <dgm:prSet presAssocID="{71AAE0FB-BCAD-4FF9-A3D1-4B4A0AB866F0}" presName="Name10" presStyleLbl="parChTrans1D2" presStyleIdx="2" presStyleCnt="4"/>
      <dgm:spPr/>
      <dgm:t>
        <a:bodyPr/>
        <a:lstStyle/>
        <a:p>
          <a:endParaRPr lang="ru-RU"/>
        </a:p>
      </dgm:t>
    </dgm:pt>
    <dgm:pt modelId="{F86CB029-B0E7-472B-9030-89D5F1F050AD}" type="pres">
      <dgm:prSet presAssocID="{49AD7A0A-7427-4110-940D-C14B8E47620E}" presName="hierRoot2" presStyleCnt="0"/>
      <dgm:spPr/>
    </dgm:pt>
    <dgm:pt modelId="{B3FDFBEC-0032-4B36-8D9D-DF0199B3EDCD}" type="pres">
      <dgm:prSet presAssocID="{49AD7A0A-7427-4110-940D-C14B8E47620E}" presName="composite2" presStyleCnt="0"/>
      <dgm:spPr/>
    </dgm:pt>
    <dgm:pt modelId="{8F85C0B6-C6F7-4046-BC00-CA9A4E51EDDD}" type="pres">
      <dgm:prSet presAssocID="{49AD7A0A-7427-4110-940D-C14B8E47620E}" presName="background2" presStyleLbl="node2" presStyleIdx="2" presStyleCnt="4"/>
      <dgm:spPr/>
    </dgm:pt>
    <dgm:pt modelId="{75B56CFB-B2ED-4238-9519-1021845AF59B}" type="pres">
      <dgm:prSet presAssocID="{49AD7A0A-7427-4110-940D-C14B8E47620E}" presName="text2" presStyleLbl="fgAcc2" presStyleIdx="2" presStyleCnt="4" custScaleX="602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DAC357-A834-4E02-BBDB-C043F358C8B4}" type="pres">
      <dgm:prSet presAssocID="{49AD7A0A-7427-4110-940D-C14B8E47620E}" presName="hierChild3" presStyleCnt="0"/>
      <dgm:spPr/>
    </dgm:pt>
    <dgm:pt modelId="{E4F55650-A25E-4083-AED7-E86BE0D6CB6C}" type="pres">
      <dgm:prSet presAssocID="{D00E22FC-0250-4871-BC23-409379CD13CF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4012783-4C40-4946-ABE0-5BF6716F6332}" type="pres">
      <dgm:prSet presAssocID="{E71D5960-2D91-45CD-A849-1EE8774F9128}" presName="hierRoot2" presStyleCnt="0"/>
      <dgm:spPr/>
    </dgm:pt>
    <dgm:pt modelId="{6515D5B8-1561-4255-A3A0-D25253C9165F}" type="pres">
      <dgm:prSet presAssocID="{E71D5960-2D91-45CD-A849-1EE8774F9128}" presName="composite2" presStyleCnt="0"/>
      <dgm:spPr/>
    </dgm:pt>
    <dgm:pt modelId="{2FCA0A11-9201-4D28-A8B2-2ABC63BED186}" type="pres">
      <dgm:prSet presAssocID="{E71D5960-2D91-45CD-A849-1EE8774F9128}" presName="background2" presStyleLbl="node2" presStyleIdx="3" presStyleCnt="4"/>
      <dgm:spPr/>
    </dgm:pt>
    <dgm:pt modelId="{EBAEA89C-0B76-4117-925C-41D30EB4ED5D}" type="pres">
      <dgm:prSet presAssocID="{E71D5960-2D91-45CD-A849-1EE8774F9128}" presName="text2" presStyleLbl="fgAcc2" presStyleIdx="3" presStyleCnt="4" custScaleX="4457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EE2110-3484-4F51-BF01-DEA786DA9828}" type="pres">
      <dgm:prSet presAssocID="{E71D5960-2D91-45CD-A849-1EE8774F9128}" presName="hierChild3" presStyleCnt="0"/>
      <dgm:spPr/>
    </dgm:pt>
  </dgm:ptLst>
  <dgm:cxnLst>
    <dgm:cxn modelId="{CAB520B6-878A-42A5-8212-3FF9AF12A364}" type="presOf" srcId="{544CB2B1-9A23-4069-85AD-8B6A06F1EE88}" destId="{23DDB2DC-26F2-41E2-8246-28F2842C4F30}" srcOrd="0" destOrd="0" presId="urn:microsoft.com/office/officeart/2005/8/layout/hierarchy1"/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26FF17F1-33D6-403C-9CD1-6051068EF614}" srcId="{3B414F73-02DB-4D01-8676-7D083DE81811}" destId="{49AD7A0A-7427-4110-940D-C14B8E47620E}" srcOrd="2" destOrd="0" parTransId="{71AAE0FB-BCAD-4FF9-A3D1-4B4A0AB866F0}" sibTransId="{8015F322-1B8F-4F69-BCF8-F1729FA149B5}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4F0F8620-F6A6-4925-921C-AE4C2A6AB6FB}" type="presOf" srcId="{E71D5960-2D91-45CD-A849-1EE8774F9128}" destId="{EBAEA89C-0B76-4117-925C-41D30EB4ED5D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9F6FD18-E40F-4394-9A64-0F62263C6ABB}" srcId="{3B414F73-02DB-4D01-8676-7D083DE81811}" destId="{14B63186-EE8E-4352-A347-CF708B30D9BB}" srcOrd="1" destOrd="0" parTransId="{544CB2B1-9A23-4069-85AD-8B6A06F1EE88}" sibTransId="{C8A107E3-C44E-4B01-9614-321D915E906A}"/>
    <dgm:cxn modelId="{99A41B23-7BBE-4FCD-AB8A-AC67E3C77589}" srcId="{3B414F73-02DB-4D01-8676-7D083DE81811}" destId="{E71D5960-2D91-45CD-A849-1EE8774F9128}" srcOrd="3" destOrd="0" parTransId="{D00E22FC-0250-4871-BC23-409379CD13CF}" sibTransId="{5E185E3B-7B77-4F86-914E-5A2E84591D81}"/>
    <dgm:cxn modelId="{A45D1102-116F-411A-B7C8-EDA4AD712B61}" type="presOf" srcId="{71AAE0FB-BCAD-4FF9-A3D1-4B4A0AB866F0}" destId="{B914D864-FA5F-4813-85DD-7E4149EA77CD}" srcOrd="0" destOrd="0" presId="urn:microsoft.com/office/officeart/2005/8/layout/hierarchy1"/>
    <dgm:cxn modelId="{F9183E6A-15BC-4704-9C8A-37CDDAF32047}" type="presOf" srcId="{D00E22FC-0250-4871-BC23-409379CD13CF}" destId="{E4F55650-A25E-4083-AED7-E86BE0D6CB6C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C0686036-6EB9-4688-B700-8F7E11BED52E}" type="presOf" srcId="{14B63186-EE8E-4352-A347-CF708B30D9BB}" destId="{A6D23BC1-B86C-446A-B1AB-5ADAE63B604F}" srcOrd="0" destOrd="0" presId="urn:microsoft.com/office/officeart/2005/8/layout/hierarchy1"/>
    <dgm:cxn modelId="{7A8AB6DF-1151-44E2-8169-ACE80BE39F64}" type="presOf" srcId="{49AD7A0A-7427-4110-940D-C14B8E47620E}" destId="{75B56CFB-B2ED-4238-9519-1021845AF59B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F176EA05-04BD-43EC-A80F-C16E8E8A182F}" type="presParOf" srcId="{F5C980D1-3357-4A7C-A27E-9C2DD4ADAFEB}" destId="{23DDB2DC-26F2-41E2-8246-28F2842C4F30}" srcOrd="2" destOrd="0" presId="urn:microsoft.com/office/officeart/2005/8/layout/hierarchy1"/>
    <dgm:cxn modelId="{A2C17B27-0FFB-4A21-AA9E-798BC8BD7AAA}" type="presParOf" srcId="{F5C980D1-3357-4A7C-A27E-9C2DD4ADAFEB}" destId="{2069FED2-DCFA-423B-BD6F-39A4EF47F9A2}" srcOrd="3" destOrd="0" presId="urn:microsoft.com/office/officeart/2005/8/layout/hierarchy1"/>
    <dgm:cxn modelId="{D8676EC8-03D4-41D3-BD9E-3846F4653CF3}" type="presParOf" srcId="{2069FED2-DCFA-423B-BD6F-39A4EF47F9A2}" destId="{A988ED5E-44F3-4158-BAF1-ECA4016F433A}" srcOrd="0" destOrd="0" presId="urn:microsoft.com/office/officeart/2005/8/layout/hierarchy1"/>
    <dgm:cxn modelId="{23A0BDF5-98D1-4219-BDCA-8B1277649709}" type="presParOf" srcId="{A988ED5E-44F3-4158-BAF1-ECA4016F433A}" destId="{AD3D7FCB-34CE-4A46-9B97-A29D629988E6}" srcOrd="0" destOrd="0" presId="urn:microsoft.com/office/officeart/2005/8/layout/hierarchy1"/>
    <dgm:cxn modelId="{677BA423-E954-42FC-B269-B8644DE6ACBD}" type="presParOf" srcId="{A988ED5E-44F3-4158-BAF1-ECA4016F433A}" destId="{A6D23BC1-B86C-446A-B1AB-5ADAE63B604F}" srcOrd="1" destOrd="0" presId="urn:microsoft.com/office/officeart/2005/8/layout/hierarchy1"/>
    <dgm:cxn modelId="{7931E4DB-960F-4D22-A6A1-C749B1042164}" type="presParOf" srcId="{2069FED2-DCFA-423B-BD6F-39A4EF47F9A2}" destId="{6A2E4739-4356-4C40-BC6D-4EDB8541733E}" srcOrd="1" destOrd="0" presId="urn:microsoft.com/office/officeart/2005/8/layout/hierarchy1"/>
    <dgm:cxn modelId="{4401688E-F7D9-4114-9872-3D85525DB42C}" type="presParOf" srcId="{F5C980D1-3357-4A7C-A27E-9C2DD4ADAFEB}" destId="{B914D864-FA5F-4813-85DD-7E4149EA77CD}" srcOrd="4" destOrd="0" presId="urn:microsoft.com/office/officeart/2005/8/layout/hierarchy1"/>
    <dgm:cxn modelId="{8ECA32CD-2370-4349-8A13-9BF5234FF85B}" type="presParOf" srcId="{F5C980D1-3357-4A7C-A27E-9C2DD4ADAFEB}" destId="{F86CB029-B0E7-472B-9030-89D5F1F050AD}" srcOrd="5" destOrd="0" presId="urn:microsoft.com/office/officeart/2005/8/layout/hierarchy1"/>
    <dgm:cxn modelId="{CC088C9B-A3F3-40BC-B7B4-20AECF356D9C}" type="presParOf" srcId="{F86CB029-B0E7-472B-9030-89D5F1F050AD}" destId="{B3FDFBEC-0032-4B36-8D9D-DF0199B3EDCD}" srcOrd="0" destOrd="0" presId="urn:microsoft.com/office/officeart/2005/8/layout/hierarchy1"/>
    <dgm:cxn modelId="{CC304CBE-5CCC-4A29-AD3D-FB38DBB121F4}" type="presParOf" srcId="{B3FDFBEC-0032-4B36-8D9D-DF0199B3EDCD}" destId="{8F85C0B6-C6F7-4046-BC00-CA9A4E51EDDD}" srcOrd="0" destOrd="0" presId="urn:microsoft.com/office/officeart/2005/8/layout/hierarchy1"/>
    <dgm:cxn modelId="{B6CF064E-B9D8-4D5C-88A9-7DA972D8F9C3}" type="presParOf" srcId="{B3FDFBEC-0032-4B36-8D9D-DF0199B3EDCD}" destId="{75B56CFB-B2ED-4238-9519-1021845AF59B}" srcOrd="1" destOrd="0" presId="urn:microsoft.com/office/officeart/2005/8/layout/hierarchy1"/>
    <dgm:cxn modelId="{0BC2B9AB-79EC-47F0-A8B3-2152A47E7B45}" type="presParOf" srcId="{F86CB029-B0E7-472B-9030-89D5F1F050AD}" destId="{D3DAC357-A834-4E02-BBDB-C043F358C8B4}" srcOrd="1" destOrd="0" presId="urn:microsoft.com/office/officeart/2005/8/layout/hierarchy1"/>
    <dgm:cxn modelId="{ECE7AD2F-D68C-45B5-9B05-CD5BB00D5142}" type="presParOf" srcId="{F5C980D1-3357-4A7C-A27E-9C2DD4ADAFEB}" destId="{E4F55650-A25E-4083-AED7-E86BE0D6CB6C}" srcOrd="6" destOrd="0" presId="urn:microsoft.com/office/officeart/2005/8/layout/hierarchy1"/>
    <dgm:cxn modelId="{ED11755D-0292-4E48-B893-00D30475A24D}" type="presParOf" srcId="{F5C980D1-3357-4A7C-A27E-9C2DD4ADAFEB}" destId="{74012783-4C40-4946-ABE0-5BF6716F6332}" srcOrd="7" destOrd="0" presId="urn:microsoft.com/office/officeart/2005/8/layout/hierarchy1"/>
    <dgm:cxn modelId="{302D7ED1-CD2B-4F88-8A36-A505CC4757DA}" type="presParOf" srcId="{74012783-4C40-4946-ABE0-5BF6716F6332}" destId="{6515D5B8-1561-4255-A3A0-D25253C9165F}" srcOrd="0" destOrd="0" presId="urn:microsoft.com/office/officeart/2005/8/layout/hierarchy1"/>
    <dgm:cxn modelId="{F7235202-6D1F-4DA4-8229-D3936E275B9E}" type="presParOf" srcId="{6515D5B8-1561-4255-A3A0-D25253C9165F}" destId="{2FCA0A11-9201-4D28-A8B2-2ABC63BED186}" srcOrd="0" destOrd="0" presId="urn:microsoft.com/office/officeart/2005/8/layout/hierarchy1"/>
    <dgm:cxn modelId="{D3E1EF12-3B99-4AC5-B9F9-40BACC6DC05B}" type="presParOf" srcId="{6515D5B8-1561-4255-A3A0-D25253C9165F}" destId="{EBAEA89C-0B76-4117-925C-41D30EB4ED5D}" srcOrd="1" destOrd="0" presId="urn:microsoft.com/office/officeart/2005/8/layout/hierarchy1"/>
    <dgm:cxn modelId="{0EB7789B-9526-4CC6-BABA-9AEC479E5E47}" type="presParOf" srcId="{74012783-4C40-4946-ABE0-5BF6716F6332}" destId="{A8EE2110-3484-4F51-BF01-DEA786DA982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9. По форме экрана: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0" i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Плоскопанельные</a:t>
          </a:r>
          <a:endParaRPr lang="ru-RU" sz="2000" b="0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63186-EE8E-4352-A347-CF708B30D9BB}">
      <dgm:prSet phldrT="[Текст]" custT="1"/>
      <dgm:spPr/>
      <dgm:t>
        <a:bodyPr/>
        <a:lstStyle/>
        <a:p>
          <a:r>
            <a:rPr lang="ru-RU" sz="2000" b="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изогнутым экраном</a:t>
          </a:r>
          <a:endParaRPr lang="ru-RU" sz="20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4CB2B1-9A23-4069-85AD-8B6A06F1EE88}" type="parTrans" cxnId="{E9F6FD18-E40F-4394-9A64-0F62263C6ABB}">
      <dgm:prSet/>
      <dgm:spPr/>
      <dgm:t>
        <a:bodyPr/>
        <a:lstStyle/>
        <a:p>
          <a:endParaRPr lang="ru-RU"/>
        </a:p>
      </dgm:t>
    </dgm:pt>
    <dgm:pt modelId="{C8A107E3-C44E-4B01-9614-321D915E906A}" type="sibTrans" cxnId="{E9F6FD18-E40F-4394-9A64-0F62263C6ABB}">
      <dgm:prSet/>
      <dgm:spPr/>
      <dgm:t>
        <a:bodyPr/>
        <a:lstStyle/>
        <a:p>
          <a:endParaRPr lang="ru-RU"/>
        </a:p>
      </dgm:t>
    </dgm:pt>
    <dgm:pt modelId="{2C9267F3-3BEC-4A42-A32B-B72A85E9FB11}">
      <dgm:prSet phldrT="[Текст]" custT="1"/>
      <dgm:spPr/>
      <dgm:t>
        <a:bodyPr/>
        <a:lstStyle/>
        <a:p>
          <a:r>
            <a:rPr lang="ru-RU" sz="2000" b="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меняющейся геометрией экрана</a:t>
          </a:r>
          <a:endParaRPr lang="ru-RU" sz="2000" b="0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269085-1D80-4621-9E80-007488057CE9}" type="parTrans" cxnId="{3F7A69AB-BAB5-49E0-85DE-208D7DF05232}">
      <dgm:prSet/>
      <dgm:spPr/>
      <dgm:t>
        <a:bodyPr/>
        <a:lstStyle/>
        <a:p>
          <a:endParaRPr lang="ru-RU"/>
        </a:p>
      </dgm:t>
    </dgm:pt>
    <dgm:pt modelId="{C33742C7-C581-4880-AA8E-11F3CE052624}" type="sibTrans" cxnId="{3F7A69AB-BAB5-49E0-85DE-208D7DF05232}">
      <dgm:prSet/>
      <dgm:spPr/>
      <dgm:t>
        <a:bodyPr/>
        <a:lstStyle/>
        <a:p>
          <a:endParaRPr lang="ru-RU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202223" custLinFactNeighborX="1370" custLinFactNeighborY="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23DDB2DC-26F2-41E2-8246-28F2842C4F30}" type="pres">
      <dgm:prSet presAssocID="{544CB2B1-9A23-4069-85AD-8B6A06F1EE88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069FED2-DCFA-423B-BD6F-39A4EF47F9A2}" type="pres">
      <dgm:prSet presAssocID="{14B63186-EE8E-4352-A347-CF708B30D9BB}" presName="hierRoot2" presStyleCnt="0"/>
      <dgm:spPr/>
    </dgm:pt>
    <dgm:pt modelId="{A988ED5E-44F3-4158-BAF1-ECA4016F433A}" type="pres">
      <dgm:prSet presAssocID="{14B63186-EE8E-4352-A347-CF708B30D9BB}" presName="composite2" presStyleCnt="0"/>
      <dgm:spPr/>
    </dgm:pt>
    <dgm:pt modelId="{AD3D7FCB-34CE-4A46-9B97-A29D629988E6}" type="pres">
      <dgm:prSet presAssocID="{14B63186-EE8E-4352-A347-CF708B30D9BB}" presName="background2" presStyleLbl="node2" presStyleIdx="1" presStyleCnt="3"/>
      <dgm:spPr/>
    </dgm:pt>
    <dgm:pt modelId="{A6D23BC1-B86C-446A-B1AB-5ADAE63B604F}" type="pres">
      <dgm:prSet presAssocID="{14B63186-EE8E-4352-A347-CF708B30D9BB}" presName="text2" presStyleLbl="fgAcc2" presStyleIdx="1" presStyleCnt="3" custScaleX="2444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2E4739-4356-4C40-BC6D-4EDB8541733E}" type="pres">
      <dgm:prSet presAssocID="{14B63186-EE8E-4352-A347-CF708B30D9BB}" presName="hierChild3" presStyleCnt="0"/>
      <dgm:spPr/>
    </dgm:pt>
    <dgm:pt modelId="{C2063130-372E-4059-AB40-B58C9D0F80B2}" type="pres">
      <dgm:prSet presAssocID="{5B269085-1D80-4621-9E80-007488057CE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3C70917-00FB-47BC-946B-E822FE0028D5}" type="pres">
      <dgm:prSet presAssocID="{2C9267F3-3BEC-4A42-A32B-B72A85E9FB11}" presName="hierRoot2" presStyleCnt="0"/>
      <dgm:spPr/>
    </dgm:pt>
    <dgm:pt modelId="{A979A375-C21B-4E96-8E3E-B3A9E7643C27}" type="pres">
      <dgm:prSet presAssocID="{2C9267F3-3BEC-4A42-A32B-B72A85E9FB11}" presName="composite2" presStyleCnt="0"/>
      <dgm:spPr/>
    </dgm:pt>
    <dgm:pt modelId="{385139E6-6D71-4097-9944-17E288C76293}" type="pres">
      <dgm:prSet presAssocID="{2C9267F3-3BEC-4A42-A32B-B72A85E9FB11}" presName="background2" presStyleLbl="node2" presStyleIdx="2" presStyleCnt="3"/>
      <dgm:spPr/>
    </dgm:pt>
    <dgm:pt modelId="{80F45773-2DF6-432F-89D6-236E8488B98E}" type="pres">
      <dgm:prSet presAssocID="{2C9267F3-3BEC-4A42-A32B-B72A85E9FB11}" presName="text2" presStyleLbl="fgAcc2" presStyleIdx="2" presStyleCnt="3" custScaleX="3975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86816C-4EA2-4E92-B427-E2E6E14749CF}" type="pres">
      <dgm:prSet presAssocID="{2C9267F3-3BEC-4A42-A32B-B72A85E9FB11}" presName="hierChild3" presStyleCnt="0"/>
      <dgm:spPr/>
    </dgm:pt>
  </dgm:ptLst>
  <dgm:cxnLst>
    <dgm:cxn modelId="{CAB520B6-878A-42A5-8212-3FF9AF12A364}" type="presOf" srcId="{544CB2B1-9A23-4069-85AD-8B6A06F1EE88}" destId="{23DDB2DC-26F2-41E2-8246-28F2842C4F30}" srcOrd="0" destOrd="0" presId="urn:microsoft.com/office/officeart/2005/8/layout/hierarchy1"/>
    <dgm:cxn modelId="{F88C1F43-56F5-427E-8C78-408F701E3162}" type="presOf" srcId="{2C9267F3-3BEC-4A42-A32B-B72A85E9FB11}" destId="{80F45773-2DF6-432F-89D6-236E8488B98E}" srcOrd="0" destOrd="0" presId="urn:microsoft.com/office/officeart/2005/8/layout/hierarchy1"/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3632F5AE-635E-4056-A236-8FF804FEAE04}" type="presOf" srcId="{5B269085-1D80-4621-9E80-007488057CE9}" destId="{C2063130-372E-4059-AB40-B58C9D0F80B2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9F6FD18-E40F-4394-9A64-0F62263C6ABB}" srcId="{3B414F73-02DB-4D01-8676-7D083DE81811}" destId="{14B63186-EE8E-4352-A347-CF708B30D9BB}" srcOrd="1" destOrd="0" parTransId="{544CB2B1-9A23-4069-85AD-8B6A06F1EE88}" sibTransId="{C8A107E3-C44E-4B01-9614-321D915E906A}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3F7A69AB-BAB5-49E0-85DE-208D7DF05232}" srcId="{3B414F73-02DB-4D01-8676-7D083DE81811}" destId="{2C9267F3-3BEC-4A42-A32B-B72A85E9FB11}" srcOrd="2" destOrd="0" parTransId="{5B269085-1D80-4621-9E80-007488057CE9}" sibTransId="{C33742C7-C581-4880-AA8E-11F3CE052624}"/>
    <dgm:cxn modelId="{C0686036-6EB9-4688-B700-8F7E11BED52E}" type="presOf" srcId="{14B63186-EE8E-4352-A347-CF708B30D9BB}" destId="{A6D23BC1-B86C-446A-B1AB-5ADAE63B604F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F176EA05-04BD-43EC-A80F-C16E8E8A182F}" type="presParOf" srcId="{F5C980D1-3357-4A7C-A27E-9C2DD4ADAFEB}" destId="{23DDB2DC-26F2-41E2-8246-28F2842C4F30}" srcOrd="2" destOrd="0" presId="urn:microsoft.com/office/officeart/2005/8/layout/hierarchy1"/>
    <dgm:cxn modelId="{A2C17B27-0FFB-4A21-AA9E-798BC8BD7AAA}" type="presParOf" srcId="{F5C980D1-3357-4A7C-A27E-9C2DD4ADAFEB}" destId="{2069FED2-DCFA-423B-BD6F-39A4EF47F9A2}" srcOrd="3" destOrd="0" presId="urn:microsoft.com/office/officeart/2005/8/layout/hierarchy1"/>
    <dgm:cxn modelId="{D8676EC8-03D4-41D3-BD9E-3846F4653CF3}" type="presParOf" srcId="{2069FED2-DCFA-423B-BD6F-39A4EF47F9A2}" destId="{A988ED5E-44F3-4158-BAF1-ECA4016F433A}" srcOrd="0" destOrd="0" presId="urn:microsoft.com/office/officeart/2005/8/layout/hierarchy1"/>
    <dgm:cxn modelId="{23A0BDF5-98D1-4219-BDCA-8B1277649709}" type="presParOf" srcId="{A988ED5E-44F3-4158-BAF1-ECA4016F433A}" destId="{AD3D7FCB-34CE-4A46-9B97-A29D629988E6}" srcOrd="0" destOrd="0" presId="urn:microsoft.com/office/officeart/2005/8/layout/hierarchy1"/>
    <dgm:cxn modelId="{677BA423-E954-42FC-B269-B8644DE6ACBD}" type="presParOf" srcId="{A988ED5E-44F3-4158-BAF1-ECA4016F433A}" destId="{A6D23BC1-B86C-446A-B1AB-5ADAE63B604F}" srcOrd="1" destOrd="0" presId="urn:microsoft.com/office/officeart/2005/8/layout/hierarchy1"/>
    <dgm:cxn modelId="{7931E4DB-960F-4D22-A6A1-C749B1042164}" type="presParOf" srcId="{2069FED2-DCFA-423B-BD6F-39A4EF47F9A2}" destId="{6A2E4739-4356-4C40-BC6D-4EDB8541733E}" srcOrd="1" destOrd="0" presId="urn:microsoft.com/office/officeart/2005/8/layout/hierarchy1"/>
    <dgm:cxn modelId="{1001ED1E-CF98-4856-B50B-5306F1A09E21}" type="presParOf" srcId="{F5C980D1-3357-4A7C-A27E-9C2DD4ADAFEB}" destId="{C2063130-372E-4059-AB40-B58C9D0F80B2}" srcOrd="4" destOrd="0" presId="urn:microsoft.com/office/officeart/2005/8/layout/hierarchy1"/>
    <dgm:cxn modelId="{5CB4B529-56A1-41F3-B814-593D23018D4F}" type="presParOf" srcId="{F5C980D1-3357-4A7C-A27E-9C2DD4ADAFEB}" destId="{C3C70917-00FB-47BC-946B-E822FE0028D5}" srcOrd="5" destOrd="0" presId="urn:microsoft.com/office/officeart/2005/8/layout/hierarchy1"/>
    <dgm:cxn modelId="{A5E8AC67-2820-4AF9-AB7E-B621F986E535}" type="presParOf" srcId="{C3C70917-00FB-47BC-946B-E822FE0028D5}" destId="{A979A375-C21B-4E96-8E3E-B3A9E7643C27}" srcOrd="0" destOrd="0" presId="urn:microsoft.com/office/officeart/2005/8/layout/hierarchy1"/>
    <dgm:cxn modelId="{2342E761-3948-4033-90F9-C0D871BB7D45}" type="presParOf" srcId="{A979A375-C21B-4E96-8E3E-B3A9E7643C27}" destId="{385139E6-6D71-4097-9944-17E288C76293}" srcOrd="0" destOrd="0" presId="urn:microsoft.com/office/officeart/2005/8/layout/hierarchy1"/>
    <dgm:cxn modelId="{7894B903-AC30-4D2B-93A3-85A8AAC4D382}" type="presParOf" srcId="{A979A375-C21B-4E96-8E3E-B3A9E7643C27}" destId="{80F45773-2DF6-432F-89D6-236E8488B98E}" srcOrd="1" destOrd="0" presId="urn:microsoft.com/office/officeart/2005/8/layout/hierarchy1"/>
    <dgm:cxn modelId="{04FB17E2-48F9-436A-AD50-7CF2930EA61C}" type="presParOf" srcId="{C3C70917-00FB-47BC-946B-E822FE0028D5}" destId="{8986816C-4EA2-4E92-B427-E2E6E14749C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6870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615399" y="410943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15.1 Потребительские свойства телевизоров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10943"/>
        <a:ext cx="10584921" cy="840391"/>
      </dsp:txXfrm>
    </dsp:sp>
    <dsp:sp modelId="{C7628E09-A5D0-43AC-834B-E8990AEC2BF8}">
      <dsp:nvSpPr>
        <dsp:cNvPr id="0" name=""/>
        <dsp:cNvSpPr/>
      </dsp:nvSpPr>
      <dsp:spPr>
        <a:xfrm>
          <a:off x="90155" y="314928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ADD11D-B043-40C8-8572-82E1F0F6273C}">
      <dsp:nvSpPr>
        <dsp:cNvPr id="0" name=""/>
        <dsp:cNvSpPr/>
      </dsp:nvSpPr>
      <dsp:spPr>
        <a:xfrm>
          <a:off x="1097215" y="1680782"/>
          <a:ext cx="10103105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15.2 Классификация ассортимента телевизоров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1680782"/>
        <a:ext cx="10103105" cy="840391"/>
      </dsp:txXfrm>
    </dsp:sp>
    <dsp:sp modelId="{9B58D7BA-FC77-49A4-B2D9-2C313225D5EC}">
      <dsp:nvSpPr>
        <dsp:cNvPr id="0" name=""/>
        <dsp:cNvSpPr/>
      </dsp:nvSpPr>
      <dsp:spPr>
        <a:xfrm>
          <a:off x="571970" y="1575733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6D5850-CE6F-4057-B800-B28EF1636309}">
      <dsp:nvSpPr>
        <dsp:cNvPr id="0" name=""/>
        <dsp:cNvSpPr/>
      </dsp:nvSpPr>
      <dsp:spPr>
        <a:xfrm>
          <a:off x="1097215" y="2941588"/>
          <a:ext cx="10103105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15.3 Характеристика ассортимента телевизоров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2941588"/>
        <a:ext cx="10103105" cy="840391"/>
      </dsp:txXfrm>
    </dsp:sp>
    <dsp:sp modelId="{26901339-5A22-425D-B95F-10AEEE18D017}">
      <dsp:nvSpPr>
        <dsp:cNvPr id="0" name=""/>
        <dsp:cNvSpPr/>
      </dsp:nvSpPr>
      <dsp:spPr>
        <a:xfrm>
          <a:off x="571970" y="2836539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42819B-CE10-4C3F-BCCC-65EB96A3FE8A}">
      <dsp:nvSpPr>
        <dsp:cNvPr id="0" name=""/>
        <dsp:cNvSpPr/>
      </dsp:nvSpPr>
      <dsp:spPr>
        <a:xfrm>
          <a:off x="615399" y="4202394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66040" rIns="66040" bIns="66040" numCol="1" spcCol="1270" anchor="ctr" anchorCtr="0">
          <a:noAutofit/>
        </a:bodyPr>
        <a:lstStyle/>
        <a:p>
          <a:pPr marL="719138" lvl="0" indent="-719138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15.4 Контроль качества телевизоров, маркировка, упаковка, транспортирование и хранение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202394"/>
        <a:ext cx="10584921" cy="840391"/>
      </dsp:txXfrm>
    </dsp:sp>
    <dsp:sp modelId="{B0CB6FC7-28D4-4FD8-9DDA-BC4959DE4BFC}">
      <dsp:nvSpPr>
        <dsp:cNvPr id="0" name=""/>
        <dsp:cNvSpPr/>
      </dsp:nvSpPr>
      <dsp:spPr>
        <a:xfrm>
          <a:off x="90155" y="4097345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2E54B-50BE-40F7-89F1-B5F80261B5FB}">
      <dsp:nvSpPr>
        <dsp:cNvPr id="0" name=""/>
        <dsp:cNvSpPr/>
      </dsp:nvSpPr>
      <dsp:spPr>
        <a:xfrm>
          <a:off x="5755766" y="1286607"/>
          <a:ext cx="5227455" cy="488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628"/>
              </a:lnTo>
              <a:lnTo>
                <a:pt x="5227455" y="400628"/>
              </a:lnTo>
              <a:lnTo>
                <a:pt x="5227455" y="48809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5E5F4-7FD0-420C-AEF9-340F8D74406C}">
      <dsp:nvSpPr>
        <dsp:cNvPr id="0" name=""/>
        <dsp:cNvSpPr/>
      </dsp:nvSpPr>
      <dsp:spPr>
        <a:xfrm>
          <a:off x="5755766" y="1286607"/>
          <a:ext cx="2752829" cy="488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628"/>
              </a:lnTo>
              <a:lnTo>
                <a:pt x="2752829" y="400628"/>
              </a:lnTo>
              <a:lnTo>
                <a:pt x="2752829" y="48809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063130-372E-4059-AB40-B58C9D0F80B2}">
      <dsp:nvSpPr>
        <dsp:cNvPr id="0" name=""/>
        <dsp:cNvSpPr/>
      </dsp:nvSpPr>
      <dsp:spPr>
        <a:xfrm>
          <a:off x="5693923" y="1286607"/>
          <a:ext cx="91440" cy="488099"/>
        </a:xfrm>
        <a:custGeom>
          <a:avLst/>
          <a:gdLst/>
          <a:ahLst/>
          <a:cxnLst/>
          <a:rect l="0" t="0" r="0" b="0"/>
          <a:pathLst>
            <a:path>
              <a:moveTo>
                <a:pt x="61842" y="0"/>
              </a:moveTo>
              <a:lnTo>
                <a:pt x="61842" y="400628"/>
              </a:lnTo>
              <a:lnTo>
                <a:pt x="45720" y="400628"/>
              </a:lnTo>
              <a:lnTo>
                <a:pt x="45720" y="48809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DDB2DC-26F2-41E2-8246-28F2842C4F30}">
      <dsp:nvSpPr>
        <dsp:cNvPr id="0" name=""/>
        <dsp:cNvSpPr/>
      </dsp:nvSpPr>
      <dsp:spPr>
        <a:xfrm>
          <a:off x="3514479" y="1286607"/>
          <a:ext cx="2241287" cy="488099"/>
        </a:xfrm>
        <a:custGeom>
          <a:avLst/>
          <a:gdLst/>
          <a:ahLst/>
          <a:cxnLst/>
          <a:rect l="0" t="0" r="0" b="0"/>
          <a:pathLst>
            <a:path>
              <a:moveTo>
                <a:pt x="2241287" y="0"/>
              </a:moveTo>
              <a:lnTo>
                <a:pt x="2241287" y="400628"/>
              </a:lnTo>
              <a:lnTo>
                <a:pt x="0" y="400628"/>
              </a:lnTo>
              <a:lnTo>
                <a:pt x="0" y="48809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1091383" y="1286607"/>
          <a:ext cx="4664382" cy="488639"/>
        </a:xfrm>
        <a:custGeom>
          <a:avLst/>
          <a:gdLst/>
          <a:ahLst/>
          <a:cxnLst/>
          <a:rect l="0" t="0" r="0" b="0"/>
          <a:pathLst>
            <a:path>
              <a:moveTo>
                <a:pt x="4664382" y="0"/>
              </a:moveTo>
              <a:lnTo>
                <a:pt x="4664382" y="401168"/>
              </a:lnTo>
              <a:lnTo>
                <a:pt x="0" y="401168"/>
              </a:lnTo>
              <a:lnTo>
                <a:pt x="0" y="48863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960043" y="286928"/>
          <a:ext cx="5591445" cy="9996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064956" y="386595"/>
          <a:ext cx="5591445" cy="99967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10. По наличию дополнительных сервисных функций: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4236" y="415875"/>
        <a:ext cx="5532885" cy="941118"/>
      </dsp:txXfrm>
    </dsp:sp>
    <dsp:sp modelId="{7A6A7358-5BBC-4B56-AC5D-12937FB9BF8F}">
      <dsp:nvSpPr>
        <dsp:cNvPr id="0" name=""/>
        <dsp:cNvSpPr/>
      </dsp:nvSpPr>
      <dsp:spPr>
        <a:xfrm>
          <a:off x="19167" y="1775246"/>
          <a:ext cx="2144432" cy="599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24079" y="1874913"/>
          <a:ext cx="2144432" cy="59957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телетекстом</a:t>
          </a:r>
          <a:endParaRPr lang="ru-RU" sz="2000" b="0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640" y="1892474"/>
        <a:ext cx="2109310" cy="564453"/>
      </dsp:txXfrm>
    </dsp:sp>
    <dsp:sp modelId="{AD3D7FCB-34CE-4A46-9B97-A29D629988E6}">
      <dsp:nvSpPr>
        <dsp:cNvPr id="0" name=""/>
        <dsp:cNvSpPr/>
      </dsp:nvSpPr>
      <dsp:spPr>
        <a:xfrm>
          <a:off x="2360489" y="1774706"/>
          <a:ext cx="2307979" cy="599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D23BC1-B86C-446A-B1AB-5ADAE63B604F}">
      <dsp:nvSpPr>
        <dsp:cNvPr id="0" name=""/>
        <dsp:cNvSpPr/>
      </dsp:nvSpPr>
      <dsp:spPr>
        <a:xfrm>
          <a:off x="2465401" y="1874373"/>
          <a:ext cx="2307979" cy="59957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 встроенным </a:t>
          </a:r>
          <a:r>
            <a:rPr lang="ru-RU" sz="2000" b="0" i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медиаплеером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2962" y="1891934"/>
        <a:ext cx="2272857" cy="564453"/>
      </dsp:txXfrm>
    </dsp:sp>
    <dsp:sp modelId="{385139E6-6D71-4097-9944-17E288C76293}">
      <dsp:nvSpPr>
        <dsp:cNvPr id="0" name=""/>
        <dsp:cNvSpPr/>
      </dsp:nvSpPr>
      <dsp:spPr>
        <a:xfrm>
          <a:off x="4878294" y="1774706"/>
          <a:ext cx="1722699" cy="599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F45773-2DF6-432F-89D6-236E8488B98E}">
      <dsp:nvSpPr>
        <dsp:cNvPr id="0" name=""/>
        <dsp:cNvSpPr/>
      </dsp:nvSpPr>
      <dsp:spPr>
        <a:xfrm>
          <a:off x="4983206" y="1874373"/>
          <a:ext cx="1722699" cy="59957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функцией караоке</a:t>
          </a:r>
          <a:endParaRPr lang="ru-RU" sz="2000" b="0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0767" y="1891934"/>
        <a:ext cx="1687577" cy="564453"/>
      </dsp:txXfrm>
    </dsp:sp>
    <dsp:sp modelId="{9255DFE8-0B3D-4D71-B35E-87DF4BBAB55B}">
      <dsp:nvSpPr>
        <dsp:cNvPr id="0" name=""/>
        <dsp:cNvSpPr/>
      </dsp:nvSpPr>
      <dsp:spPr>
        <a:xfrm>
          <a:off x="6810818" y="1774706"/>
          <a:ext cx="3395553" cy="599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ED8D35-ECB0-452C-A336-B9E7168274F1}">
      <dsp:nvSpPr>
        <dsp:cNvPr id="0" name=""/>
        <dsp:cNvSpPr/>
      </dsp:nvSpPr>
      <dsp:spPr>
        <a:xfrm>
          <a:off x="6915731" y="1874373"/>
          <a:ext cx="3395553" cy="59957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функцией «Картинка в картинке»</a:t>
          </a:r>
          <a:endParaRPr lang="ru-RU" sz="2000" b="0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3292" y="1891934"/>
        <a:ext cx="3360431" cy="564453"/>
      </dsp:txXfrm>
    </dsp:sp>
    <dsp:sp modelId="{82E3D712-5706-48A1-88FC-78459CF853D3}">
      <dsp:nvSpPr>
        <dsp:cNvPr id="0" name=""/>
        <dsp:cNvSpPr/>
      </dsp:nvSpPr>
      <dsp:spPr>
        <a:xfrm>
          <a:off x="10416197" y="1774706"/>
          <a:ext cx="1134048" cy="5995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47DF41-2B1C-40DC-9803-C28E6857B02D}">
      <dsp:nvSpPr>
        <dsp:cNvPr id="0" name=""/>
        <dsp:cNvSpPr/>
      </dsp:nvSpPr>
      <dsp:spPr>
        <a:xfrm>
          <a:off x="10521110" y="1874373"/>
          <a:ext cx="1134048" cy="59957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т.д.</a:t>
          </a:r>
          <a:endParaRPr lang="ru-RU" sz="2000" b="0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38671" y="1891934"/>
        <a:ext cx="1098926" cy="5644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DE698-5022-4E27-A03A-4095E68C111A}">
      <dsp:nvSpPr>
        <dsp:cNvPr id="0" name=""/>
        <dsp:cNvSpPr/>
      </dsp:nvSpPr>
      <dsp:spPr>
        <a:xfrm>
          <a:off x="3672837" y="-74919"/>
          <a:ext cx="4203067" cy="7514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751700" y="0"/>
          <a:ext cx="4203067" cy="75145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11. По маркам и моделям: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73709" y="22009"/>
        <a:ext cx="4159049" cy="70743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2A738-2E02-464D-BE50-E1F265A0C140}">
      <dsp:nvSpPr>
        <dsp:cNvPr id="0" name=""/>
        <dsp:cNvSpPr/>
      </dsp:nvSpPr>
      <dsp:spPr>
        <a:xfrm>
          <a:off x="5761764" y="320444"/>
          <a:ext cx="2882747" cy="3252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785"/>
              </a:lnTo>
              <a:lnTo>
                <a:pt x="2882747" y="244785"/>
              </a:lnTo>
              <a:lnTo>
                <a:pt x="2882747" y="32525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2524379" y="320444"/>
          <a:ext cx="3237385" cy="324895"/>
        </a:xfrm>
        <a:custGeom>
          <a:avLst/>
          <a:gdLst/>
          <a:ahLst/>
          <a:cxnLst/>
          <a:rect l="0" t="0" r="0" b="0"/>
          <a:pathLst>
            <a:path>
              <a:moveTo>
                <a:pt x="3237385" y="0"/>
              </a:moveTo>
              <a:lnTo>
                <a:pt x="3237385" y="244427"/>
              </a:lnTo>
              <a:lnTo>
                <a:pt x="0" y="244427"/>
              </a:lnTo>
              <a:lnTo>
                <a:pt x="0" y="32489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3143809" y="-91688"/>
          <a:ext cx="5235909" cy="412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240323" y="0"/>
          <a:ext cx="5235909" cy="41213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виду подсветки экрана: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52394" y="12071"/>
        <a:ext cx="5211767" cy="387990"/>
      </dsp:txXfrm>
    </dsp:sp>
    <dsp:sp modelId="{7A6A7358-5BBC-4B56-AC5D-12937FB9BF8F}">
      <dsp:nvSpPr>
        <dsp:cNvPr id="0" name=""/>
        <dsp:cNvSpPr/>
      </dsp:nvSpPr>
      <dsp:spPr>
        <a:xfrm>
          <a:off x="1861665" y="645340"/>
          <a:ext cx="1325426" cy="5515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958179" y="737028"/>
          <a:ext cx="1325426" cy="55157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LCD</a:t>
          </a:r>
          <a:endParaRPr lang="ru-RU" sz="2000" b="1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4334" y="753183"/>
        <a:ext cx="1293116" cy="519267"/>
      </dsp:txXfrm>
    </dsp:sp>
    <dsp:sp modelId="{9B218020-AC79-462C-9D34-31D82AC58E86}">
      <dsp:nvSpPr>
        <dsp:cNvPr id="0" name=""/>
        <dsp:cNvSpPr/>
      </dsp:nvSpPr>
      <dsp:spPr>
        <a:xfrm>
          <a:off x="7935349" y="645699"/>
          <a:ext cx="1418326" cy="5515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E9AD82-F97A-469F-8966-F1F2A9FE383D}">
      <dsp:nvSpPr>
        <dsp:cNvPr id="0" name=""/>
        <dsp:cNvSpPr/>
      </dsp:nvSpPr>
      <dsp:spPr>
        <a:xfrm>
          <a:off x="8031862" y="737387"/>
          <a:ext cx="1418326" cy="55157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LED</a:t>
          </a:r>
          <a:endParaRPr lang="ru-RU" sz="2000" b="1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48017" y="753542"/>
        <a:ext cx="1386016" cy="5192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9CF29-2971-42DF-B96E-FDEA753B1374}">
      <dsp:nvSpPr>
        <dsp:cNvPr id="0" name=""/>
        <dsp:cNvSpPr/>
      </dsp:nvSpPr>
      <dsp:spPr>
        <a:xfrm>
          <a:off x="5742437" y="717891"/>
          <a:ext cx="4762374" cy="462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858"/>
              </a:lnTo>
              <a:lnTo>
                <a:pt x="4762374" y="314858"/>
              </a:lnTo>
              <a:lnTo>
                <a:pt x="4762374" y="4620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6B6A8-1128-4A9F-B9AA-54D2909FEDED}">
      <dsp:nvSpPr>
        <dsp:cNvPr id="0" name=""/>
        <dsp:cNvSpPr/>
      </dsp:nvSpPr>
      <dsp:spPr>
        <a:xfrm>
          <a:off x="5742437" y="717891"/>
          <a:ext cx="2657824" cy="462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858"/>
              </a:lnTo>
              <a:lnTo>
                <a:pt x="2657824" y="314858"/>
              </a:lnTo>
              <a:lnTo>
                <a:pt x="2657824" y="4620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8099E0-EA88-4E06-975F-2F0698487937}">
      <dsp:nvSpPr>
        <dsp:cNvPr id="0" name=""/>
        <dsp:cNvSpPr/>
      </dsp:nvSpPr>
      <dsp:spPr>
        <a:xfrm>
          <a:off x="5696717" y="717891"/>
          <a:ext cx="91440" cy="4620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4858"/>
              </a:lnTo>
              <a:lnTo>
                <a:pt x="98939" y="314858"/>
              </a:lnTo>
              <a:lnTo>
                <a:pt x="98939" y="4620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0CE1A0-62E7-4C25-9EE4-FC978BAB4541}">
      <dsp:nvSpPr>
        <dsp:cNvPr id="0" name=""/>
        <dsp:cNvSpPr/>
      </dsp:nvSpPr>
      <dsp:spPr>
        <a:xfrm>
          <a:off x="3054365" y="717891"/>
          <a:ext cx="2688072" cy="462028"/>
        </a:xfrm>
        <a:custGeom>
          <a:avLst/>
          <a:gdLst/>
          <a:ahLst/>
          <a:cxnLst/>
          <a:rect l="0" t="0" r="0" b="0"/>
          <a:pathLst>
            <a:path>
              <a:moveTo>
                <a:pt x="2688072" y="0"/>
              </a:moveTo>
              <a:lnTo>
                <a:pt x="2688072" y="314858"/>
              </a:lnTo>
              <a:lnTo>
                <a:pt x="0" y="314858"/>
              </a:lnTo>
              <a:lnTo>
                <a:pt x="0" y="46202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918360" y="717891"/>
          <a:ext cx="4824076" cy="462936"/>
        </a:xfrm>
        <a:custGeom>
          <a:avLst/>
          <a:gdLst/>
          <a:ahLst/>
          <a:cxnLst/>
          <a:rect l="0" t="0" r="0" b="0"/>
          <a:pathLst>
            <a:path>
              <a:moveTo>
                <a:pt x="4824076" y="0"/>
              </a:moveTo>
              <a:lnTo>
                <a:pt x="4824076" y="315766"/>
              </a:lnTo>
              <a:lnTo>
                <a:pt x="0" y="315766"/>
              </a:lnTo>
              <a:lnTo>
                <a:pt x="0" y="46293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462657" y="1059"/>
          <a:ext cx="6559560" cy="7168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639172" y="168749"/>
          <a:ext cx="6559560" cy="71683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По способу формирования изображения: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60167" y="189744"/>
        <a:ext cx="6517570" cy="674842"/>
      </dsp:txXfrm>
    </dsp:sp>
    <dsp:sp modelId="{7A6A7358-5BBC-4B56-AC5D-12937FB9BF8F}">
      <dsp:nvSpPr>
        <dsp:cNvPr id="0" name=""/>
        <dsp:cNvSpPr/>
      </dsp:nvSpPr>
      <dsp:spPr>
        <a:xfrm>
          <a:off x="44626" y="1180828"/>
          <a:ext cx="1747468" cy="10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221141" y="1348517"/>
          <a:ext cx="1747468" cy="100878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Электронно-лучевые 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687" y="1378063"/>
        <a:ext cx="1688376" cy="949692"/>
      </dsp:txXfrm>
    </dsp:sp>
    <dsp:sp modelId="{2E8CEB14-2372-42F5-B75B-4BB192B9120E}">
      <dsp:nvSpPr>
        <dsp:cNvPr id="0" name=""/>
        <dsp:cNvSpPr/>
      </dsp:nvSpPr>
      <dsp:spPr>
        <a:xfrm>
          <a:off x="2123360" y="1179920"/>
          <a:ext cx="1862009" cy="10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9EE173-9F0D-4227-9434-D729E1E027E0}">
      <dsp:nvSpPr>
        <dsp:cNvPr id="0" name=""/>
        <dsp:cNvSpPr/>
      </dsp:nvSpPr>
      <dsp:spPr>
        <a:xfrm>
          <a:off x="2299875" y="1347609"/>
          <a:ext cx="1862009" cy="100878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Проекционные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9421" y="1377155"/>
        <a:ext cx="1802917" cy="949692"/>
      </dsp:txXfrm>
    </dsp:sp>
    <dsp:sp modelId="{34349BB6-14E2-4327-9276-3DFC32AFD357}">
      <dsp:nvSpPr>
        <dsp:cNvPr id="0" name=""/>
        <dsp:cNvSpPr/>
      </dsp:nvSpPr>
      <dsp:spPr>
        <a:xfrm>
          <a:off x="4338400" y="1179920"/>
          <a:ext cx="2914512" cy="10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EBD652-6524-4B0F-9D5A-00C91E5E715C}">
      <dsp:nvSpPr>
        <dsp:cNvPr id="0" name=""/>
        <dsp:cNvSpPr/>
      </dsp:nvSpPr>
      <dsp:spPr>
        <a:xfrm>
          <a:off x="4514915" y="1347609"/>
          <a:ext cx="2914512" cy="100878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Жидкокристаллические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4461" y="1377155"/>
        <a:ext cx="2855420" cy="949692"/>
      </dsp:txXfrm>
    </dsp:sp>
    <dsp:sp modelId="{9391DA23-F5E9-410B-9F27-BEC8BBB6E14B}">
      <dsp:nvSpPr>
        <dsp:cNvPr id="0" name=""/>
        <dsp:cNvSpPr/>
      </dsp:nvSpPr>
      <dsp:spPr>
        <a:xfrm>
          <a:off x="7605943" y="1179920"/>
          <a:ext cx="1588636" cy="10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AB9FC0-82D2-4E9A-9A5B-4CC85F2B07FB}">
      <dsp:nvSpPr>
        <dsp:cNvPr id="0" name=""/>
        <dsp:cNvSpPr/>
      </dsp:nvSpPr>
      <dsp:spPr>
        <a:xfrm>
          <a:off x="7782458" y="1347609"/>
          <a:ext cx="1588636" cy="100878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Плазменные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12004" y="1377155"/>
        <a:ext cx="1529544" cy="949692"/>
      </dsp:txXfrm>
    </dsp:sp>
    <dsp:sp modelId="{879D7E13-F9A8-4393-9608-49577334C854}">
      <dsp:nvSpPr>
        <dsp:cNvPr id="0" name=""/>
        <dsp:cNvSpPr/>
      </dsp:nvSpPr>
      <dsp:spPr>
        <a:xfrm>
          <a:off x="9547610" y="1179920"/>
          <a:ext cx="1914402" cy="10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EE35A4-136A-4C34-B1F1-687C22F1EEBA}">
      <dsp:nvSpPr>
        <dsp:cNvPr id="0" name=""/>
        <dsp:cNvSpPr/>
      </dsp:nvSpPr>
      <dsp:spPr>
        <a:xfrm>
          <a:off x="9724125" y="1347609"/>
          <a:ext cx="1914402" cy="100878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Светодиодные (</a:t>
          </a:r>
          <a:r>
            <a:rPr lang="en-US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OLED</a:t>
          </a: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53671" y="1377155"/>
        <a:ext cx="1855310" cy="949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DB43C-4D75-4CB7-A807-841AF7EEA63C}">
      <dsp:nvSpPr>
        <dsp:cNvPr id="0" name=""/>
        <dsp:cNvSpPr/>
      </dsp:nvSpPr>
      <dsp:spPr>
        <a:xfrm>
          <a:off x="5767989" y="510143"/>
          <a:ext cx="2149020" cy="328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702"/>
              </a:lnTo>
              <a:lnTo>
                <a:pt x="2149020" y="223702"/>
              </a:lnTo>
              <a:lnTo>
                <a:pt x="2149020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427EE-4BE2-4E80-AB07-9591775BF7D6}">
      <dsp:nvSpPr>
        <dsp:cNvPr id="0" name=""/>
        <dsp:cNvSpPr/>
      </dsp:nvSpPr>
      <dsp:spPr>
        <a:xfrm>
          <a:off x="5657901" y="510143"/>
          <a:ext cx="110087" cy="328263"/>
        </a:xfrm>
        <a:custGeom>
          <a:avLst/>
          <a:gdLst/>
          <a:ahLst/>
          <a:cxnLst/>
          <a:rect l="0" t="0" r="0" b="0"/>
          <a:pathLst>
            <a:path>
              <a:moveTo>
                <a:pt x="110087" y="0"/>
              </a:moveTo>
              <a:lnTo>
                <a:pt x="110087" y="223702"/>
              </a:lnTo>
              <a:lnTo>
                <a:pt x="0" y="223702"/>
              </a:lnTo>
              <a:lnTo>
                <a:pt x="0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3524344" y="510143"/>
          <a:ext cx="2243645" cy="328908"/>
        </a:xfrm>
        <a:custGeom>
          <a:avLst/>
          <a:gdLst/>
          <a:ahLst/>
          <a:cxnLst/>
          <a:rect l="0" t="0" r="0" b="0"/>
          <a:pathLst>
            <a:path>
              <a:moveTo>
                <a:pt x="2243645" y="0"/>
              </a:moveTo>
              <a:lnTo>
                <a:pt x="2243645" y="224347"/>
              </a:lnTo>
              <a:lnTo>
                <a:pt x="0" y="224347"/>
              </a:lnTo>
              <a:lnTo>
                <a:pt x="0" y="32890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3437758" y="845"/>
          <a:ext cx="4660461" cy="5092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563169" y="119986"/>
          <a:ext cx="4660461" cy="5092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По виду питания: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8086" y="134903"/>
        <a:ext cx="4630627" cy="479463"/>
      </dsp:txXfrm>
    </dsp:sp>
    <dsp:sp modelId="{7A6A7358-5BBC-4B56-AC5D-12937FB9BF8F}">
      <dsp:nvSpPr>
        <dsp:cNvPr id="0" name=""/>
        <dsp:cNvSpPr/>
      </dsp:nvSpPr>
      <dsp:spPr>
        <a:xfrm>
          <a:off x="2530060" y="839051"/>
          <a:ext cx="1988567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2655471" y="958192"/>
          <a:ext cx="1988567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Сетевые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6463" y="979184"/>
        <a:ext cx="1946583" cy="674740"/>
      </dsp:txXfrm>
    </dsp:sp>
    <dsp:sp modelId="{AA3E9030-EA27-4966-9546-5FB3E31A25FB}">
      <dsp:nvSpPr>
        <dsp:cNvPr id="0" name=""/>
        <dsp:cNvSpPr/>
      </dsp:nvSpPr>
      <dsp:spPr>
        <a:xfrm>
          <a:off x="4753987" y="838406"/>
          <a:ext cx="1807828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51009F-3941-4936-A7C3-8EE8A22FAF33}">
      <dsp:nvSpPr>
        <dsp:cNvPr id="0" name=""/>
        <dsp:cNvSpPr/>
      </dsp:nvSpPr>
      <dsp:spPr>
        <a:xfrm>
          <a:off x="4879398" y="957547"/>
          <a:ext cx="1807828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Автономные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0390" y="978539"/>
        <a:ext cx="1765844" cy="674740"/>
      </dsp:txXfrm>
    </dsp:sp>
    <dsp:sp modelId="{3208241B-AFC4-4257-9F8A-8D90802981F9}">
      <dsp:nvSpPr>
        <dsp:cNvPr id="0" name=""/>
        <dsp:cNvSpPr/>
      </dsp:nvSpPr>
      <dsp:spPr>
        <a:xfrm>
          <a:off x="6812638" y="838406"/>
          <a:ext cx="2208743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DA0CDE-5F28-46A3-86B2-1272A6D105C1}">
      <dsp:nvSpPr>
        <dsp:cNvPr id="0" name=""/>
        <dsp:cNvSpPr/>
      </dsp:nvSpPr>
      <dsp:spPr>
        <a:xfrm>
          <a:off x="6938049" y="957547"/>
          <a:ext cx="2208743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Универсальные 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59041" y="978539"/>
        <a:ext cx="2166759" cy="6747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4D864-FA5F-4813-85DD-7E4149EA77CD}">
      <dsp:nvSpPr>
        <dsp:cNvPr id="0" name=""/>
        <dsp:cNvSpPr/>
      </dsp:nvSpPr>
      <dsp:spPr>
        <a:xfrm>
          <a:off x="5767989" y="510143"/>
          <a:ext cx="2548371" cy="328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702"/>
              </a:lnTo>
              <a:lnTo>
                <a:pt x="2548371" y="223702"/>
              </a:lnTo>
              <a:lnTo>
                <a:pt x="2548371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DDB2DC-26F2-41E2-8246-28F2842C4F30}">
      <dsp:nvSpPr>
        <dsp:cNvPr id="0" name=""/>
        <dsp:cNvSpPr/>
      </dsp:nvSpPr>
      <dsp:spPr>
        <a:xfrm>
          <a:off x="5611483" y="510143"/>
          <a:ext cx="156505" cy="328263"/>
        </a:xfrm>
        <a:custGeom>
          <a:avLst/>
          <a:gdLst/>
          <a:ahLst/>
          <a:cxnLst/>
          <a:rect l="0" t="0" r="0" b="0"/>
          <a:pathLst>
            <a:path>
              <a:moveTo>
                <a:pt x="156505" y="0"/>
              </a:moveTo>
              <a:lnTo>
                <a:pt x="156505" y="223702"/>
              </a:lnTo>
              <a:lnTo>
                <a:pt x="0" y="223702"/>
              </a:lnTo>
              <a:lnTo>
                <a:pt x="0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3078575" y="510143"/>
          <a:ext cx="2689414" cy="328908"/>
        </a:xfrm>
        <a:custGeom>
          <a:avLst/>
          <a:gdLst/>
          <a:ahLst/>
          <a:cxnLst/>
          <a:rect l="0" t="0" r="0" b="0"/>
          <a:pathLst>
            <a:path>
              <a:moveTo>
                <a:pt x="2689414" y="0"/>
              </a:moveTo>
              <a:lnTo>
                <a:pt x="2689414" y="224347"/>
              </a:lnTo>
              <a:lnTo>
                <a:pt x="0" y="224347"/>
              </a:lnTo>
              <a:lnTo>
                <a:pt x="0" y="32890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3437758" y="845"/>
          <a:ext cx="4660461" cy="5092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563169" y="119986"/>
          <a:ext cx="4660461" cy="5092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По виду исполнения: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8086" y="134903"/>
        <a:ext cx="4630627" cy="479463"/>
      </dsp:txXfrm>
    </dsp:sp>
    <dsp:sp modelId="{7A6A7358-5BBC-4B56-AC5D-12937FB9BF8F}">
      <dsp:nvSpPr>
        <dsp:cNvPr id="0" name=""/>
        <dsp:cNvSpPr/>
      </dsp:nvSpPr>
      <dsp:spPr>
        <a:xfrm>
          <a:off x="2084291" y="839051"/>
          <a:ext cx="1988567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2209702" y="958192"/>
          <a:ext cx="1988567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Стационарные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0694" y="979184"/>
        <a:ext cx="1946583" cy="674740"/>
      </dsp:txXfrm>
    </dsp:sp>
    <dsp:sp modelId="{AD3D7FCB-34CE-4A46-9B97-A29D629988E6}">
      <dsp:nvSpPr>
        <dsp:cNvPr id="0" name=""/>
        <dsp:cNvSpPr/>
      </dsp:nvSpPr>
      <dsp:spPr>
        <a:xfrm>
          <a:off x="4308218" y="838406"/>
          <a:ext cx="2606531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D23BC1-B86C-446A-B1AB-5ADAE63B604F}">
      <dsp:nvSpPr>
        <dsp:cNvPr id="0" name=""/>
        <dsp:cNvSpPr/>
      </dsp:nvSpPr>
      <dsp:spPr>
        <a:xfrm>
          <a:off x="4433629" y="957547"/>
          <a:ext cx="2606531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Переносные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(в </a:t>
          </a:r>
          <a:r>
            <a:rPr lang="ru-RU" sz="2000" b="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т.ч</a:t>
          </a: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карманные)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4621" y="978539"/>
        <a:ext cx="2564547" cy="674740"/>
      </dsp:txXfrm>
    </dsp:sp>
    <dsp:sp modelId="{8F85C0B6-C6F7-4046-BC00-CA9A4E51EDDD}">
      <dsp:nvSpPr>
        <dsp:cNvPr id="0" name=""/>
        <dsp:cNvSpPr/>
      </dsp:nvSpPr>
      <dsp:spPr>
        <a:xfrm>
          <a:off x="7165571" y="838406"/>
          <a:ext cx="2301578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B56CFB-B2ED-4238-9519-1021845AF59B}">
      <dsp:nvSpPr>
        <dsp:cNvPr id="0" name=""/>
        <dsp:cNvSpPr/>
      </dsp:nvSpPr>
      <dsp:spPr>
        <a:xfrm>
          <a:off x="7290982" y="957547"/>
          <a:ext cx="2301578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Автомобильные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11974" y="978539"/>
        <a:ext cx="2259594" cy="6747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2B4FE-4902-4CAA-B0E0-735EAFFC4DAF}">
      <dsp:nvSpPr>
        <dsp:cNvPr id="0" name=""/>
        <dsp:cNvSpPr/>
      </dsp:nvSpPr>
      <dsp:spPr>
        <a:xfrm>
          <a:off x="5767989" y="510143"/>
          <a:ext cx="2719821" cy="328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702"/>
              </a:lnTo>
              <a:lnTo>
                <a:pt x="2719821" y="223702"/>
              </a:lnTo>
              <a:lnTo>
                <a:pt x="2719821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456D2-70A6-48B3-B2A4-1EDF6F8AD445}">
      <dsp:nvSpPr>
        <dsp:cNvPr id="0" name=""/>
        <dsp:cNvSpPr/>
      </dsp:nvSpPr>
      <dsp:spPr>
        <a:xfrm>
          <a:off x="5509009" y="510143"/>
          <a:ext cx="258980" cy="328263"/>
        </a:xfrm>
        <a:custGeom>
          <a:avLst/>
          <a:gdLst/>
          <a:ahLst/>
          <a:cxnLst/>
          <a:rect l="0" t="0" r="0" b="0"/>
          <a:pathLst>
            <a:path>
              <a:moveTo>
                <a:pt x="258980" y="0"/>
              </a:moveTo>
              <a:lnTo>
                <a:pt x="258980" y="223702"/>
              </a:lnTo>
              <a:lnTo>
                <a:pt x="0" y="223702"/>
              </a:lnTo>
              <a:lnTo>
                <a:pt x="0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2804650" y="510143"/>
          <a:ext cx="2963338" cy="328908"/>
        </a:xfrm>
        <a:custGeom>
          <a:avLst/>
          <a:gdLst/>
          <a:ahLst/>
          <a:cxnLst/>
          <a:rect l="0" t="0" r="0" b="0"/>
          <a:pathLst>
            <a:path>
              <a:moveTo>
                <a:pt x="2963338" y="0"/>
              </a:moveTo>
              <a:lnTo>
                <a:pt x="2963338" y="224347"/>
              </a:lnTo>
              <a:lnTo>
                <a:pt x="0" y="224347"/>
              </a:lnTo>
              <a:lnTo>
                <a:pt x="0" y="32890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3437758" y="845"/>
          <a:ext cx="4660461" cy="5092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563169" y="119986"/>
          <a:ext cx="4660461" cy="5092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По виду звучания: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8086" y="134903"/>
        <a:ext cx="4630627" cy="479463"/>
      </dsp:txXfrm>
    </dsp:sp>
    <dsp:sp modelId="{7A6A7358-5BBC-4B56-AC5D-12937FB9BF8F}">
      <dsp:nvSpPr>
        <dsp:cNvPr id="0" name=""/>
        <dsp:cNvSpPr/>
      </dsp:nvSpPr>
      <dsp:spPr>
        <a:xfrm>
          <a:off x="1581370" y="839051"/>
          <a:ext cx="2446560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706781" y="958192"/>
          <a:ext cx="2446560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Монофонические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7773" y="979184"/>
        <a:ext cx="2404576" cy="674740"/>
      </dsp:txXfrm>
    </dsp:sp>
    <dsp:sp modelId="{8B4540DB-A776-45C4-B1F2-54B660497F16}">
      <dsp:nvSpPr>
        <dsp:cNvPr id="0" name=""/>
        <dsp:cNvSpPr/>
      </dsp:nvSpPr>
      <dsp:spPr>
        <a:xfrm>
          <a:off x="4263290" y="838406"/>
          <a:ext cx="2491437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7FE812-A1B6-4228-B463-E4A64BD96292}">
      <dsp:nvSpPr>
        <dsp:cNvPr id="0" name=""/>
        <dsp:cNvSpPr/>
      </dsp:nvSpPr>
      <dsp:spPr>
        <a:xfrm>
          <a:off x="4388701" y="957547"/>
          <a:ext cx="2491437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Стереофонические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09693" y="978539"/>
        <a:ext cx="2449453" cy="674740"/>
      </dsp:txXfrm>
    </dsp:sp>
    <dsp:sp modelId="{E5E338A6-8ECC-4A07-AE53-C18A52C51377}">
      <dsp:nvSpPr>
        <dsp:cNvPr id="0" name=""/>
        <dsp:cNvSpPr/>
      </dsp:nvSpPr>
      <dsp:spPr>
        <a:xfrm>
          <a:off x="7005550" y="838406"/>
          <a:ext cx="2964521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4A3D05-A41F-4A24-8581-2681A790DBD8}">
      <dsp:nvSpPr>
        <dsp:cNvPr id="0" name=""/>
        <dsp:cNvSpPr/>
      </dsp:nvSpPr>
      <dsp:spPr>
        <a:xfrm>
          <a:off x="7130961" y="957547"/>
          <a:ext cx="2964521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объемным звучанием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51953" y="978539"/>
        <a:ext cx="2922537" cy="6747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BEAF1-1FA6-41B5-93F0-D2BD5CCA9D55}">
      <dsp:nvSpPr>
        <dsp:cNvPr id="0" name=""/>
        <dsp:cNvSpPr/>
      </dsp:nvSpPr>
      <dsp:spPr>
        <a:xfrm>
          <a:off x="5767989" y="510143"/>
          <a:ext cx="2594095" cy="328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702"/>
              </a:lnTo>
              <a:lnTo>
                <a:pt x="2594095" y="223702"/>
              </a:lnTo>
              <a:lnTo>
                <a:pt x="2594095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B23DDA-4119-4872-AB66-FB25CE311E7A}">
      <dsp:nvSpPr>
        <dsp:cNvPr id="0" name=""/>
        <dsp:cNvSpPr/>
      </dsp:nvSpPr>
      <dsp:spPr>
        <a:xfrm>
          <a:off x="5722269" y="510143"/>
          <a:ext cx="91440" cy="3282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3702"/>
              </a:lnTo>
              <a:lnTo>
                <a:pt x="95354" y="223702"/>
              </a:lnTo>
              <a:lnTo>
                <a:pt x="95354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3238991" y="510143"/>
          <a:ext cx="2528997" cy="328908"/>
        </a:xfrm>
        <a:custGeom>
          <a:avLst/>
          <a:gdLst/>
          <a:ahLst/>
          <a:cxnLst/>
          <a:rect l="0" t="0" r="0" b="0"/>
          <a:pathLst>
            <a:path>
              <a:moveTo>
                <a:pt x="2528997" y="0"/>
              </a:moveTo>
              <a:lnTo>
                <a:pt x="2528997" y="224347"/>
              </a:lnTo>
              <a:lnTo>
                <a:pt x="0" y="224347"/>
              </a:lnTo>
              <a:lnTo>
                <a:pt x="0" y="32890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3006087" y="845"/>
          <a:ext cx="5523804" cy="5092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131498" y="119986"/>
          <a:ext cx="5523804" cy="5092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По способу обработки сигнала: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6415" y="134903"/>
        <a:ext cx="5493970" cy="479463"/>
      </dsp:txXfrm>
    </dsp:sp>
    <dsp:sp modelId="{7A6A7358-5BBC-4B56-AC5D-12937FB9BF8F}">
      <dsp:nvSpPr>
        <dsp:cNvPr id="0" name=""/>
        <dsp:cNvSpPr/>
      </dsp:nvSpPr>
      <dsp:spPr>
        <a:xfrm>
          <a:off x="2015711" y="839051"/>
          <a:ext cx="2446560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2141122" y="958192"/>
          <a:ext cx="2446560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Аналоговые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2114" y="979184"/>
        <a:ext cx="2404576" cy="674740"/>
      </dsp:txXfrm>
    </dsp:sp>
    <dsp:sp modelId="{457E1487-8C8B-4559-B60E-BE0C6D5AF6F5}">
      <dsp:nvSpPr>
        <dsp:cNvPr id="0" name=""/>
        <dsp:cNvSpPr/>
      </dsp:nvSpPr>
      <dsp:spPr>
        <a:xfrm>
          <a:off x="4697631" y="838406"/>
          <a:ext cx="2239985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EA4769-BC95-434D-B134-D8BF17E09EE5}">
      <dsp:nvSpPr>
        <dsp:cNvPr id="0" name=""/>
        <dsp:cNvSpPr/>
      </dsp:nvSpPr>
      <dsp:spPr>
        <a:xfrm>
          <a:off x="4823042" y="957547"/>
          <a:ext cx="2239985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Аналого-цифровые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4034" y="978539"/>
        <a:ext cx="2198001" cy="674740"/>
      </dsp:txXfrm>
    </dsp:sp>
    <dsp:sp modelId="{1BE7A459-E6AD-4796-AABA-06A636CF490A}">
      <dsp:nvSpPr>
        <dsp:cNvPr id="0" name=""/>
        <dsp:cNvSpPr/>
      </dsp:nvSpPr>
      <dsp:spPr>
        <a:xfrm>
          <a:off x="7188439" y="838406"/>
          <a:ext cx="2347291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34B0D5-A1DA-4ED5-9FBD-EDBCD3B5D7A6}">
      <dsp:nvSpPr>
        <dsp:cNvPr id="0" name=""/>
        <dsp:cNvSpPr/>
      </dsp:nvSpPr>
      <dsp:spPr>
        <a:xfrm>
          <a:off x="7313850" y="957547"/>
          <a:ext cx="2347291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Цифровые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34842" y="978539"/>
        <a:ext cx="2305307" cy="6747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DE698-5022-4E27-A03A-4095E68C111A}">
      <dsp:nvSpPr>
        <dsp:cNvPr id="0" name=""/>
        <dsp:cNvSpPr/>
      </dsp:nvSpPr>
      <dsp:spPr>
        <a:xfrm>
          <a:off x="1195" y="207467"/>
          <a:ext cx="7041431" cy="649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161062" y="359341"/>
          <a:ext cx="7041431" cy="64922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7. По разрешению экрана: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077" y="378356"/>
        <a:ext cx="7003401" cy="6111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55650-A25E-4083-AED7-E86BE0D6CB6C}">
      <dsp:nvSpPr>
        <dsp:cNvPr id="0" name=""/>
        <dsp:cNvSpPr/>
      </dsp:nvSpPr>
      <dsp:spPr>
        <a:xfrm>
          <a:off x="5767989" y="510143"/>
          <a:ext cx="2608244" cy="328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702"/>
              </a:lnTo>
              <a:lnTo>
                <a:pt x="2608244" y="223702"/>
              </a:lnTo>
              <a:lnTo>
                <a:pt x="2608244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4D864-FA5F-4813-85DD-7E4149EA77CD}">
      <dsp:nvSpPr>
        <dsp:cNvPr id="0" name=""/>
        <dsp:cNvSpPr/>
      </dsp:nvSpPr>
      <dsp:spPr>
        <a:xfrm>
          <a:off x="5269454" y="510143"/>
          <a:ext cx="498534" cy="328263"/>
        </a:xfrm>
        <a:custGeom>
          <a:avLst/>
          <a:gdLst/>
          <a:ahLst/>
          <a:cxnLst/>
          <a:rect l="0" t="0" r="0" b="0"/>
          <a:pathLst>
            <a:path>
              <a:moveTo>
                <a:pt x="498534" y="0"/>
              </a:moveTo>
              <a:lnTo>
                <a:pt x="498534" y="223702"/>
              </a:lnTo>
              <a:lnTo>
                <a:pt x="0" y="223702"/>
              </a:lnTo>
              <a:lnTo>
                <a:pt x="0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DDB2DC-26F2-41E2-8246-28F2842C4F30}">
      <dsp:nvSpPr>
        <dsp:cNvPr id="0" name=""/>
        <dsp:cNvSpPr/>
      </dsp:nvSpPr>
      <dsp:spPr>
        <a:xfrm>
          <a:off x="4148866" y="510143"/>
          <a:ext cx="1619122" cy="328263"/>
        </a:xfrm>
        <a:custGeom>
          <a:avLst/>
          <a:gdLst/>
          <a:ahLst/>
          <a:cxnLst/>
          <a:rect l="0" t="0" r="0" b="0"/>
          <a:pathLst>
            <a:path>
              <a:moveTo>
                <a:pt x="1619122" y="0"/>
              </a:moveTo>
              <a:lnTo>
                <a:pt x="1619122" y="223702"/>
              </a:lnTo>
              <a:lnTo>
                <a:pt x="0" y="223702"/>
              </a:lnTo>
              <a:lnTo>
                <a:pt x="0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2021596" y="510143"/>
          <a:ext cx="3746392" cy="328908"/>
        </a:xfrm>
        <a:custGeom>
          <a:avLst/>
          <a:gdLst/>
          <a:ahLst/>
          <a:cxnLst/>
          <a:rect l="0" t="0" r="0" b="0"/>
          <a:pathLst>
            <a:path>
              <a:moveTo>
                <a:pt x="3746392" y="0"/>
              </a:moveTo>
              <a:lnTo>
                <a:pt x="3746392" y="224347"/>
              </a:lnTo>
              <a:lnTo>
                <a:pt x="0" y="224347"/>
              </a:lnTo>
              <a:lnTo>
                <a:pt x="0" y="32890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3437758" y="845"/>
          <a:ext cx="4660461" cy="5092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563169" y="119986"/>
          <a:ext cx="4660461" cy="5092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8. По функциональности: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8086" y="134903"/>
        <a:ext cx="4630627" cy="479463"/>
      </dsp:txXfrm>
    </dsp:sp>
    <dsp:sp modelId="{7A6A7358-5BBC-4B56-AC5D-12937FB9BF8F}">
      <dsp:nvSpPr>
        <dsp:cNvPr id="0" name=""/>
        <dsp:cNvSpPr/>
      </dsp:nvSpPr>
      <dsp:spPr>
        <a:xfrm>
          <a:off x="659350" y="839051"/>
          <a:ext cx="2724491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784762" y="958192"/>
          <a:ext cx="2724491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Однофункциональные</a:t>
          </a: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(только </a:t>
          </a:r>
          <a:r>
            <a:rPr lang="en-US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TV</a:t>
          </a:r>
          <a:r>
            <a:rPr lang="ru-RU" sz="20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5754" y="979184"/>
        <a:ext cx="2682507" cy="674740"/>
      </dsp:txXfrm>
    </dsp:sp>
    <dsp:sp modelId="{AD3D7FCB-34CE-4A46-9B97-A29D629988E6}">
      <dsp:nvSpPr>
        <dsp:cNvPr id="0" name=""/>
        <dsp:cNvSpPr/>
      </dsp:nvSpPr>
      <dsp:spPr>
        <a:xfrm>
          <a:off x="3619201" y="838406"/>
          <a:ext cx="1059330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D23BC1-B86C-446A-B1AB-5ADAE63B604F}">
      <dsp:nvSpPr>
        <dsp:cNvPr id="0" name=""/>
        <dsp:cNvSpPr/>
      </dsp:nvSpPr>
      <dsp:spPr>
        <a:xfrm>
          <a:off x="3744612" y="957547"/>
          <a:ext cx="1059330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Smart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65604" y="978539"/>
        <a:ext cx="1017346" cy="674740"/>
      </dsp:txXfrm>
    </dsp:sp>
    <dsp:sp modelId="{8F85C0B6-C6F7-4046-BC00-CA9A4E51EDDD}">
      <dsp:nvSpPr>
        <dsp:cNvPr id="0" name=""/>
        <dsp:cNvSpPr/>
      </dsp:nvSpPr>
      <dsp:spPr>
        <a:xfrm>
          <a:off x="4929354" y="838406"/>
          <a:ext cx="680200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B56CFB-B2ED-4238-9519-1021845AF59B}">
      <dsp:nvSpPr>
        <dsp:cNvPr id="0" name=""/>
        <dsp:cNvSpPr/>
      </dsp:nvSpPr>
      <dsp:spPr>
        <a:xfrm>
          <a:off x="5054765" y="957547"/>
          <a:ext cx="680200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3D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74687" y="977469"/>
        <a:ext cx="640356" cy="676880"/>
      </dsp:txXfrm>
    </dsp:sp>
    <dsp:sp modelId="{2FCA0A11-9201-4D28-A8B2-2ABC63BED186}">
      <dsp:nvSpPr>
        <dsp:cNvPr id="0" name=""/>
        <dsp:cNvSpPr/>
      </dsp:nvSpPr>
      <dsp:spPr>
        <a:xfrm>
          <a:off x="5860377" y="838406"/>
          <a:ext cx="5031713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AEA89C-0B76-4117-925C-41D30EB4ED5D}">
      <dsp:nvSpPr>
        <dsp:cNvPr id="0" name=""/>
        <dsp:cNvSpPr/>
      </dsp:nvSpPr>
      <dsp:spPr>
        <a:xfrm>
          <a:off x="5985788" y="957547"/>
          <a:ext cx="5031713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Универсальные</a:t>
          </a:r>
          <a:r>
            <a:rPr lang="ru-RU" sz="2000" b="0" i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(обладают технологиями </a:t>
          </a:r>
          <a:r>
            <a:rPr lang="ru-RU" sz="2000" b="0" i="0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Smart</a:t>
          </a:r>
          <a:r>
            <a:rPr lang="ru-RU" sz="2000" b="0" i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-моделей и 3D-телевизоров)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06780" y="978539"/>
        <a:ext cx="4989729" cy="6747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63130-372E-4059-AB40-B58C9D0F80B2}">
      <dsp:nvSpPr>
        <dsp:cNvPr id="0" name=""/>
        <dsp:cNvSpPr/>
      </dsp:nvSpPr>
      <dsp:spPr>
        <a:xfrm>
          <a:off x="5767989" y="510143"/>
          <a:ext cx="2771532" cy="328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702"/>
              </a:lnTo>
              <a:lnTo>
                <a:pt x="2771532" y="223702"/>
              </a:lnTo>
              <a:lnTo>
                <a:pt x="2771532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DDB2DC-26F2-41E2-8246-28F2842C4F30}">
      <dsp:nvSpPr>
        <dsp:cNvPr id="0" name=""/>
        <dsp:cNvSpPr/>
      </dsp:nvSpPr>
      <dsp:spPr>
        <a:xfrm>
          <a:off x="4665525" y="510143"/>
          <a:ext cx="1102464" cy="328263"/>
        </a:xfrm>
        <a:custGeom>
          <a:avLst/>
          <a:gdLst/>
          <a:ahLst/>
          <a:cxnLst/>
          <a:rect l="0" t="0" r="0" b="0"/>
          <a:pathLst>
            <a:path>
              <a:moveTo>
                <a:pt x="1102464" y="0"/>
              </a:moveTo>
              <a:lnTo>
                <a:pt x="1102464" y="223702"/>
              </a:lnTo>
              <a:lnTo>
                <a:pt x="0" y="223702"/>
              </a:lnTo>
              <a:lnTo>
                <a:pt x="0" y="328263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1909455" y="510143"/>
          <a:ext cx="3858533" cy="328908"/>
        </a:xfrm>
        <a:custGeom>
          <a:avLst/>
          <a:gdLst/>
          <a:ahLst/>
          <a:cxnLst/>
          <a:rect l="0" t="0" r="0" b="0"/>
          <a:pathLst>
            <a:path>
              <a:moveTo>
                <a:pt x="3858533" y="0"/>
              </a:moveTo>
              <a:lnTo>
                <a:pt x="3858533" y="224347"/>
              </a:lnTo>
              <a:lnTo>
                <a:pt x="0" y="224347"/>
              </a:lnTo>
              <a:lnTo>
                <a:pt x="0" y="32890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3437758" y="845"/>
          <a:ext cx="4660461" cy="5092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563169" y="119986"/>
          <a:ext cx="4660461" cy="5092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9. По форме экрана: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8086" y="134903"/>
        <a:ext cx="4630627" cy="479463"/>
      </dsp:txXfrm>
    </dsp:sp>
    <dsp:sp modelId="{7A6A7358-5BBC-4B56-AC5D-12937FB9BF8F}">
      <dsp:nvSpPr>
        <dsp:cNvPr id="0" name=""/>
        <dsp:cNvSpPr/>
      </dsp:nvSpPr>
      <dsp:spPr>
        <a:xfrm>
          <a:off x="768209" y="839051"/>
          <a:ext cx="2282492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893620" y="958192"/>
          <a:ext cx="2282492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Плоскопанельные</a:t>
          </a:r>
          <a:endParaRPr lang="ru-RU" sz="2000" b="0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4612" y="979184"/>
        <a:ext cx="2240508" cy="674740"/>
      </dsp:txXfrm>
    </dsp:sp>
    <dsp:sp modelId="{AD3D7FCB-34CE-4A46-9B97-A29D629988E6}">
      <dsp:nvSpPr>
        <dsp:cNvPr id="0" name=""/>
        <dsp:cNvSpPr/>
      </dsp:nvSpPr>
      <dsp:spPr>
        <a:xfrm>
          <a:off x="3286061" y="838406"/>
          <a:ext cx="2758928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D23BC1-B86C-446A-B1AB-5ADAE63B604F}">
      <dsp:nvSpPr>
        <dsp:cNvPr id="0" name=""/>
        <dsp:cNvSpPr/>
      </dsp:nvSpPr>
      <dsp:spPr>
        <a:xfrm>
          <a:off x="3411472" y="957547"/>
          <a:ext cx="2758928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изогнутым экраном</a:t>
          </a:r>
          <a:endParaRPr lang="ru-RU" sz="20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2464" y="978539"/>
        <a:ext cx="2716944" cy="674740"/>
      </dsp:txXfrm>
    </dsp:sp>
    <dsp:sp modelId="{385139E6-6D71-4097-9944-17E288C76293}">
      <dsp:nvSpPr>
        <dsp:cNvPr id="0" name=""/>
        <dsp:cNvSpPr/>
      </dsp:nvSpPr>
      <dsp:spPr>
        <a:xfrm>
          <a:off x="6295811" y="838406"/>
          <a:ext cx="4487420" cy="7167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F45773-2DF6-432F-89D6-236E8488B98E}">
      <dsp:nvSpPr>
        <dsp:cNvPr id="0" name=""/>
        <dsp:cNvSpPr/>
      </dsp:nvSpPr>
      <dsp:spPr>
        <a:xfrm>
          <a:off x="6421223" y="957547"/>
          <a:ext cx="4487420" cy="7167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меняющейся геометрией экрана</a:t>
          </a:r>
          <a:endParaRPr lang="ru-RU" sz="2000" b="0" i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42215" y="978539"/>
        <a:ext cx="4445436" cy="674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083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716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866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243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570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667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931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51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379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93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32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143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110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35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50.jpeg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8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7.jpeg"/><Relationship Id="rId4" Type="http://schemas.openxmlformats.org/officeDocument/2006/relationships/diagramData" Target="../diagrams/data2.xml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3.xml"/><Relationship Id="rId5" Type="http://schemas.openxmlformats.org/officeDocument/2006/relationships/image" Target="../media/image52.jpeg"/><Relationship Id="rId10" Type="http://schemas.microsoft.com/office/2007/relationships/diagramDrawing" Target="../diagrams/drawing3.xml"/><Relationship Id="rId4" Type="http://schemas.openxmlformats.org/officeDocument/2006/relationships/image" Target="../media/image51.jpeg"/><Relationship Id="rId9" Type="http://schemas.openxmlformats.org/officeDocument/2006/relationships/diagramColors" Target="../diagrams/colors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5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4.jpeg"/><Relationship Id="rId4" Type="http://schemas.openxmlformats.org/officeDocument/2006/relationships/diagramData" Target="../diagrams/data4.xml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58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5" Type="http://schemas.openxmlformats.org/officeDocument/2006/relationships/image" Target="../media/image60.jpeg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Relationship Id="rId1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5" Type="http://schemas.openxmlformats.org/officeDocument/2006/relationships/image" Target="../media/image62.jpeg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69.jpeg"/><Relationship Id="rId4" Type="http://schemas.openxmlformats.org/officeDocument/2006/relationships/diagramData" Target="../diagrams/data12.xml"/><Relationship Id="rId9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file:///F:\&#1069;&#1059;&#1052;&#1050;%20&#1058;&#1053;&#1058;%203%20&#1082;&#1091;&#1088;&#1089;\&#1044;&#1086;&#1087;&#1086;&#1083;&#1085;&#1080;&#1090;&#1077;&#1083;&#1100;&#1085;&#1099;&#1077;%20&#1084;&#1072;&#1090;&#1077;&#1088;&#1080;&#1072;&#1083;&#1099;\&#1042;&#1080;&#1076;&#1077;&#1086;\&#1058;&#1077;&#1083;&#1077;&#1074;&#1080;&#1079;&#1086;&#1088;-%20&#1087;&#1083;&#1072;&#1079;&#1084;&#1077;&#1085;&#1085;&#1099;&#1081;%20vs.%20&#1078;&#1080;&#1076;&#1082;&#1086;&#1082;&#1088;&#1080;&#1089;&#1090;&#1072;&#1083;&#1083;&#1080;&#1095;&#1077;&#1089;&#1082;&#1080;&#1081;.mp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g.com/kz/televisions/lg-55EA980V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26" Type="http://schemas.openxmlformats.org/officeDocument/2006/relationships/image" Target="../media/image36.jpeg"/><Relationship Id="rId3" Type="http://schemas.openxmlformats.org/officeDocument/2006/relationships/image" Target="../media/image1.png"/><Relationship Id="rId21" Type="http://schemas.openxmlformats.org/officeDocument/2006/relationships/image" Target="../media/image3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3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29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31" Type="http://schemas.openxmlformats.org/officeDocument/2006/relationships/image" Target="../media/image41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Relationship Id="rId27" Type="http://schemas.openxmlformats.org/officeDocument/2006/relationships/image" Target="../media/image37.jpeg"/><Relationship Id="rId30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15. Телевизионная аппаратура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696644"/>
            <a:ext cx="10380143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15.2 Классификация ассортимента телевизоров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542-547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910" y="186352"/>
            <a:ext cx="10949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телевизоров классифицируется по следующим признакам: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121806"/>
              </p:ext>
            </p:extLst>
          </p:nvPr>
        </p:nvGraphicFramePr>
        <p:xfrm>
          <a:off x="294390" y="907613"/>
          <a:ext cx="11661390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314" name="Picture 2" descr="Телевизор с кинескопом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0" y="3610085"/>
            <a:ext cx="1975677" cy="16477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148590" y="3524663"/>
            <a:ext cx="2228850" cy="18588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87017" y="3524663"/>
            <a:ext cx="2228850" cy="18588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https://nevpo.ru/public/akpostt593f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94" y="3610085"/>
            <a:ext cx="2118028" cy="23548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ЖК телевизор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95" y="3610085"/>
            <a:ext cx="2913275" cy="23548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www.athometheatredesigns.com/sites/default/files/images/Pioneer%20TV%20setup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r="15679"/>
          <a:stretch/>
        </p:blipFill>
        <p:spPr bwMode="auto">
          <a:xfrm>
            <a:off x="7887543" y="3524663"/>
            <a:ext cx="1793126" cy="24403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www.lg.com/ru/images/TV/features/TV-SIGNATURE-OLED-W9-A-01-Intro-Desktop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9" t="15505"/>
          <a:stretch/>
        </p:blipFill>
        <p:spPr bwMode="auto">
          <a:xfrm>
            <a:off x="9881642" y="3520439"/>
            <a:ext cx="2091283" cy="244454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9436" y="5263212"/>
            <a:ext cx="1847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Сняты с производства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65022" y="163529"/>
            <a:ext cx="7776208" cy="716832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Группа 3"/>
          <p:cNvGrpSpPr/>
          <p:nvPr/>
        </p:nvGrpSpPr>
        <p:grpSpPr>
          <a:xfrm>
            <a:off x="2241536" y="331219"/>
            <a:ext cx="7828294" cy="716832"/>
            <a:chOff x="2639172" y="168749"/>
            <a:chExt cx="6559560" cy="71683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639172" y="168749"/>
              <a:ext cx="6559560" cy="716832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Скругленный прямоугольник 5"/>
            <p:cNvSpPr txBox="1"/>
            <p:nvPr/>
          </p:nvSpPr>
          <p:spPr>
            <a:xfrm>
              <a:off x="2660167" y="189744"/>
              <a:ext cx="6517570" cy="674842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i="1" u="sng" kern="12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По размеру экрана по диагонали (в дюймах или см)</a:t>
              </a:r>
              <a:endParaRPr lang="ru-RU" sz="2400" b="1" i="0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338" name="Picture 2" descr="http://almazlombard.ru/wp-content/uploads/2019/09/Perevod-dyujmov-v-sm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15" y="1321315"/>
            <a:ext cx="5218086" cy="31308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avic.ua/assets/images/blog/kak-vibrat-podhodyaschuyu-diagonal-televizora/kak-vibrat-podhodyaschuyu-diagonal-televizora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55" y="1341472"/>
            <a:ext cx="5976268" cy="31106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87233689"/>
              </p:ext>
            </p:extLst>
          </p:nvPr>
        </p:nvGraphicFramePr>
        <p:xfrm>
          <a:off x="237240" y="4668532"/>
          <a:ext cx="11661390" cy="1675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189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99809897"/>
              </p:ext>
            </p:extLst>
          </p:nvPr>
        </p:nvGraphicFramePr>
        <p:xfrm>
          <a:off x="260100" y="222262"/>
          <a:ext cx="11661390" cy="1675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362" name="Picture 2" descr="https://tehnikaportal.ru/wp-content/uploads/2018/02/Kak-vyibrat-televizor-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11841"/>
          <a:stretch/>
        </p:blipFill>
        <p:spPr bwMode="auto">
          <a:xfrm>
            <a:off x="377190" y="2137410"/>
            <a:ext cx="4088296" cy="42024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gadgetdiscount.ru/55958-6-large_default/2017-%D0%BD%D0%BE%D0%B2%D1%8B%D0%B9-%D0%BF%D1%80%D0%BE%D0%B4%D1%83%D0%BA%D1%82-12-%D0%B2-led-%D0%BF%D0%BE%D1%80%D1%82%D0%B0%D1%82%D0%B8%D0%B2%D0%BD%D1%8B%D0%B9-%D1%86%D0%B8%D1%84%D1%80%D0%BE%D0%B2%D0%BE%D0%B9-%D1%82%D0%B5%D0%BB%D0%B5%D0%B2%D0%B8%D0%B7%D0%BE%D1%80-mpeg4-%D0%B1%D0%B0%D1%82%D0%B0%D1%80%D0%B5%D0%B9%D0%BA%D0%B0%D1%85-%D1%82%D0%B5%D0%BB%D0%B5%D0%B2%D0%B8%D0%B7%D0%BE%D1%80-dvb-t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16527"/>
          <a:stretch/>
        </p:blipFill>
        <p:spPr bwMode="auto">
          <a:xfrm>
            <a:off x="4629149" y="2137410"/>
            <a:ext cx="2971801" cy="42024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diagof.ru/published/publicdata/A30087SHOPP/attachments/SC/products_pictures/10sk_enl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r="2218"/>
          <a:stretch/>
        </p:blipFill>
        <p:spPr bwMode="auto">
          <a:xfrm>
            <a:off x="7746576" y="2137410"/>
            <a:ext cx="4026324" cy="42024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5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96" y="222262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66114901"/>
              </p:ext>
            </p:extLst>
          </p:nvPr>
        </p:nvGraphicFramePr>
        <p:xfrm>
          <a:off x="260100" y="222262"/>
          <a:ext cx="11661390" cy="1675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2569230"/>
              </p:ext>
            </p:extLst>
          </p:nvPr>
        </p:nvGraphicFramePr>
        <p:xfrm>
          <a:off x="260100" y="2338697"/>
          <a:ext cx="11661390" cy="1675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5730" y="71325"/>
            <a:ext cx="11966190" cy="2046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endParaRPr lang="ru-RU" sz="9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Аналоговое </a:t>
            </a:r>
            <a:r>
              <a:rPr lang="ru-RU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телевидение </a:t>
            </a:r>
            <a:r>
              <a:rPr lang="ru-RU" sz="220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передает сигнал с транслятора за счет электромагнитных колебаний. Телевизионная антенна улавливает радиоволны, а </a:t>
            </a:r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 преобразует </a:t>
            </a:r>
            <a:r>
              <a:rPr lang="ru-RU" sz="220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волны в привычный человеку звук и изображение. </a:t>
            </a:r>
            <a:endParaRPr lang="ru-RU" sz="2200" dirty="0" smtClean="0">
              <a:solidFill>
                <a:srgbClr val="1424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Аналоговый </a:t>
            </a:r>
            <a:r>
              <a:rPr lang="ru-RU" sz="220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не устойчив к различным помехам, что приводит к ухудшению качества картинки на экране, а в иных случаях, даже к смене телевизионной программы</a:t>
            </a:r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730" y="3036380"/>
            <a:ext cx="11966190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endParaRPr lang="ru-RU" sz="1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сигнал </a:t>
            </a:r>
            <a:r>
              <a:rPr lang="ru-RU" sz="220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передаваться спутниковым, кабельным и эфирным способом с помощью радиоволн. </a:t>
            </a:r>
            <a:endParaRPr lang="ru-RU" sz="2200" dirty="0" smtClean="0">
              <a:solidFill>
                <a:srgbClr val="1424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</a:t>
            </a:r>
            <a:r>
              <a:rPr lang="ru-RU" sz="220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таком виде представляет собой последовательность из 0 и 1. </a:t>
            </a:r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отправкой </a:t>
            </a:r>
            <a:r>
              <a:rPr lang="ru-RU" sz="220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волны сжимаются и </a:t>
            </a:r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кодируются </a:t>
            </a:r>
            <a:r>
              <a:rPr lang="ru-RU" sz="220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MPEG-формат</a:t>
            </a:r>
            <a:r>
              <a:rPr lang="ru-RU" sz="220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позволяет избежать улавливания помех и, в результате, получить четкое изображение. </a:t>
            </a:r>
            <a:endParaRPr lang="ru-RU" sz="2200" dirty="0" smtClean="0">
              <a:solidFill>
                <a:srgbClr val="1424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Улавливанием </a:t>
            </a:r>
            <a:r>
              <a:rPr lang="ru-RU" sz="220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декодированием сигнала занимается тюнер. Тюнер — это специальная приставка, способная обрабатывать сигнал в одном или нескольких форматах </a:t>
            </a:r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вещания, которая </a:t>
            </a:r>
            <a:r>
              <a:rPr lang="ru-RU" sz="220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подключается к </a:t>
            </a:r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телевизору.</a:t>
            </a:r>
            <a:endParaRPr lang="ru-RU" sz="2200" dirty="0">
              <a:solidFill>
                <a:srgbClr val="1424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Выпускаются также телевизоры со </a:t>
            </a:r>
            <a:r>
              <a:rPr lang="ru-RU" sz="2200" dirty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встроенным </a:t>
            </a:r>
            <a:r>
              <a:rPr lang="ru-RU" sz="2200" dirty="0" smtClean="0">
                <a:solidFill>
                  <a:srgbClr val="1424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тюнером.</a:t>
            </a:r>
            <a:endParaRPr lang="ru-RU" sz="2200" b="0" i="0" dirty="0">
              <a:solidFill>
                <a:srgbClr val="14243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4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94315276"/>
              </p:ext>
            </p:extLst>
          </p:nvPr>
        </p:nvGraphicFramePr>
        <p:xfrm>
          <a:off x="2157480" y="0"/>
          <a:ext cx="7203690" cy="1216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86" name="Picture 2" descr="https://severdv.ru/wp-content/uploads/2019/11/razreshenie-televizor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15" y="1316743"/>
            <a:ext cx="7187055" cy="49621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i.pinimg.com/originals/64/f9/23/64f9233b691852fb98e424b62ec50efb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t="15935" r="2378" b="15232"/>
          <a:stretch/>
        </p:blipFill>
        <p:spPr bwMode="auto">
          <a:xfrm>
            <a:off x="1577340" y="1216033"/>
            <a:ext cx="8997928" cy="506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tophi-fi.ru/image/articles/razreshenie-tv-03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09" y="1128625"/>
            <a:ext cx="10405990" cy="523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4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64471385"/>
              </p:ext>
            </p:extLst>
          </p:nvPr>
        </p:nvGraphicFramePr>
        <p:xfrm>
          <a:off x="260100" y="222262"/>
          <a:ext cx="11661390" cy="1675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63475399"/>
              </p:ext>
            </p:extLst>
          </p:nvPr>
        </p:nvGraphicFramePr>
        <p:xfrm>
          <a:off x="260100" y="2049137"/>
          <a:ext cx="11661390" cy="1675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26" name="Picture 2" descr="https://i.simpalsmedia.com/999.md/BoardImages/900x900/b60fdcdb2f761b966df903caa92628c7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8" t="4000" r="12482" b="4800"/>
          <a:stretch/>
        </p:blipFill>
        <p:spPr bwMode="auto">
          <a:xfrm>
            <a:off x="111510" y="3876012"/>
            <a:ext cx="2996317" cy="24752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25284" y="3886141"/>
            <a:ext cx="52501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Изогнутая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панели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получить максимальный эффект от просмотра изображения. Располагаться перед монитором нужно четко в конкретном месте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 с </a:t>
            </a:r>
            <a:r>
              <a:rPr lang="ru-RU" sz="20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меняющимся </a:t>
            </a:r>
            <a:r>
              <a:rPr lang="ru-RU" sz="20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экраном</a:t>
            </a:r>
            <a:r>
              <a:rPr lang="ru-RU" sz="20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смотреть в одной плоскости, а можно выгнуть благодаря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электрическому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приводу.</a:t>
            </a:r>
          </a:p>
        </p:txBody>
      </p:sp>
      <p:pic>
        <p:nvPicPr>
          <p:cNvPr id="9218" name="Picture 2" descr="https://rlab.me/wp-content/uploads/2017/10/lgfoldabledisplay-800x53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464" y="3876012"/>
            <a:ext cx="3716456" cy="24752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35670584"/>
              </p:ext>
            </p:extLst>
          </p:nvPr>
        </p:nvGraphicFramePr>
        <p:xfrm>
          <a:off x="220298" y="-11573"/>
          <a:ext cx="11661390" cy="2974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1862577"/>
              </p:ext>
            </p:extLst>
          </p:nvPr>
        </p:nvGraphicFramePr>
        <p:xfrm>
          <a:off x="252446" y="2939542"/>
          <a:ext cx="11661390" cy="827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26" name="Picture 2" descr="http://www.horizont.by/upload/iblock/f8b/%D0%91%D0%B5%D0%B7%D1%8B%D0%BC%D1%8F%D0%BD%D0%BD%D1%8B%D0%B9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5" y="3875314"/>
            <a:ext cx="2972188" cy="201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974782"/>
            <a:ext cx="380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</a:t>
            </a:r>
            <a:r>
              <a:rPr lang="ru-RU" b="1" cap="all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 55</a:t>
            </a:r>
            <a:r>
              <a:rPr lang="en-US" b="1" u="sng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US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7713D</a:t>
            </a:r>
            <a:endParaRPr lang="en-US" b="1" i="0" cap="all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hop.by/images/lg_oled55b8slb_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50" y="3875314"/>
            <a:ext cx="3243583" cy="201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04072" y="5974782"/>
            <a:ext cx="3297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OLED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55B8SLB</a:t>
            </a:r>
            <a:endParaRPr lang="en-US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shop.by/images/a_pioneer_pdp_lx508d_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615" y="3875313"/>
            <a:ext cx="3414008" cy="201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26686" y="5974782"/>
            <a:ext cx="3485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Pioneer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-LX508D</a:t>
            </a:r>
            <a:endParaRPr lang="en-US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24607" y="555838"/>
            <a:ext cx="10292412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15.3 Характеристика ассортимента телевизоров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548-549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6200" y="0"/>
            <a:ext cx="11887200" cy="803635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Жидкокристаллические телевизоры</a:t>
            </a:r>
            <a:endParaRPr lang="ru-RU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LED телевизор SAMSUNG UE 50F5020 в Медногорске - купить, цена, отзыв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5" r="23023"/>
          <a:stretch/>
        </p:blipFill>
        <p:spPr bwMode="auto">
          <a:xfrm>
            <a:off x="293913" y="972684"/>
            <a:ext cx="3069773" cy="24044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26971" y="1114198"/>
            <a:ext cx="8564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на экране воссоздается при помощи управления светом лампы подсветки, проходящим через слой жидких кристаллов за счёт изменения ими плоскости поляризации.</a:t>
            </a:r>
            <a:endParaRPr lang="en-US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t="8424" r="4910" b="6767"/>
          <a:stretch/>
        </p:blipFill>
        <p:spPr bwMode="auto">
          <a:xfrm>
            <a:off x="6869430" y="972684"/>
            <a:ext cx="5093970" cy="32852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6482" y="966491"/>
            <a:ext cx="6460058" cy="40934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/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Весь  дисплей  выполнен в виде ячеек, заполненных  жидкими  кристаллами. Каждая   ячейка   имеет   свой   свето-фильтр красного,  зеленого  или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синего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цвета.  Для  формирования   одной   видимой  точки  (пикселя)  на  экране дисплея   необходимо   использование  трех  разноцветных ячеек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/>
            <a:endParaRPr lang="ru-RU" alt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alt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жидкими кристаллами находится лампа, от которой свет через жидкий  кристалл </a:t>
            </a:r>
            <a:r>
              <a:rPr lang="ru-RU" alt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посылается 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светофильтр. Жидкий кристалл управляет прохождением света через ячейку посредством изменения </a:t>
            </a:r>
            <a:r>
              <a:rPr lang="ru-RU" altLang="ru-RU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светопроводности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кристалла под  действием поступившего </a:t>
            </a:r>
            <a:r>
              <a:rPr lang="ru-RU" alt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сигнала </a:t>
            </a:r>
            <a:r>
              <a:rPr lang="ru-RU" alt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управляющего процессора</a:t>
            </a:r>
            <a:r>
              <a:rPr lang="ru-RU" alt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82" y="5102475"/>
            <a:ext cx="118169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Беспрепятственное прохождение света через  все три разноцветные ячейки после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смешивания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 дает пиксель белого цвета. При отсутствии светового потока пиксель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черный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Управлением прохождения светового потока можно добиться требуемого оттенка цвета.   Полное изображение одного кадра складывается из всех пикселей</a:t>
            </a:r>
          </a:p>
        </p:txBody>
      </p:sp>
    </p:spTree>
    <p:extLst>
      <p:ext uri="{BB962C8B-B14F-4D97-AF65-F5344CB8AC3E}">
        <p14:creationId xmlns:p14="http://schemas.microsoft.com/office/powerpoint/2010/main" val="12591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49433554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Объект 1"/>
          <p:cNvSpPr txBox="1">
            <a:spLocks/>
          </p:cNvSpPr>
          <p:nvPr/>
        </p:nvSpPr>
        <p:spPr>
          <a:xfrm>
            <a:off x="228600" y="2118956"/>
            <a:ext cx="5706656" cy="41789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вес, толщина  и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энергопотре-бление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выбор диагоналей экрана (от 15 до 80 дюймов);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долгий срок службы;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яркость таких экранов делает комфортным просмотр в любых условиях освещенности;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универсальность (можно использовать в качестве монитора);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статического напряжения – не притягивает пыль и не бьет током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256744" y="2118956"/>
            <a:ext cx="5706656" cy="41789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небольшая глубина черного цвета;</a:t>
            </a:r>
          </a:p>
          <a:p>
            <a:pPr algn="just"/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динамических сюжетах возможно </a:t>
            </a:r>
            <a:r>
              <a:rPr lang="ru-RU" altLang="ru-RU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смазы-вание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приводит к усталости </a:t>
            </a:r>
            <a:r>
              <a:rPr lang="ru-RU" alt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 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быстрой смене картинок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искажения при больших углах обзора;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контрастность и цветопередача хуже, чем у плазменных телевизоров.</a:t>
            </a:r>
          </a:p>
          <a:p>
            <a:pPr marL="45720" indent="0" algn="just"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28600" y="1061046"/>
            <a:ext cx="5706656" cy="8820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ЖК-</a:t>
            </a:r>
            <a:r>
              <a:rPr lang="ru-RU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телевизоров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6256744" y="1061046"/>
            <a:ext cx="5706656" cy="88205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ЖК-телевизоров</a:t>
            </a:r>
            <a:r>
              <a:rPr lang="ru-RU" sz="240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6200" y="0"/>
            <a:ext cx="11887200" cy="803635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Жидкокристаллические телевизоры</a:t>
            </a:r>
            <a:endParaRPr lang="ru-RU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Содержимое 15" descr="ec86da4589e2677d808c51e573ce672b99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5642" y="979491"/>
            <a:ext cx="833572" cy="8229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ec86da4589e2677d808c51e573ce6729b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0346" y="979491"/>
            <a:ext cx="827714" cy="8277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799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1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1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1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1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1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build="p" animBg="1"/>
      <p:bldP spid="6" grpId="0" build="p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92488006"/>
              </p:ext>
            </p:extLst>
          </p:nvPr>
        </p:nvGraphicFramePr>
        <p:xfrm>
          <a:off x="302010" y="977011"/>
          <a:ext cx="11661390" cy="1308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200" y="0"/>
            <a:ext cx="11887200" cy="803635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Жидкокристаллические телевизоры</a:t>
            </a:r>
            <a:endParaRPr lang="ru-RU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540" y="2367937"/>
            <a:ext cx="5284470" cy="39549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CCFL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подсветкой холодным катодом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подвид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тонких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люминесцентных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ламп, располагающихся за матрицей.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равномерность подсветки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2865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62865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энергопотребление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невозможность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локального управления подсветкой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00800" y="2367936"/>
            <a:ext cx="5284470" cy="39395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 светодиодной подсветкой)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очень тонкие телевизоры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46088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энергопотребление,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локального управления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подсветкой;</a:t>
            </a:r>
          </a:p>
          <a:p>
            <a:pPr marL="446088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Улучшенные характеристики яркости и контрастности.</a:t>
            </a:r>
          </a:p>
          <a:p>
            <a:pPr marL="103188" algn="just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188"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i.pinimg.com/originals/64/fb/d7/64fbd7bf8ae7d65a30c13a359a64c64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8" y="855728"/>
            <a:ext cx="8227185" cy="54847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lldis.by/assets/images/data/olesia/olesia1/olesia2/olesi3/oles03.12/oles05.12/olesia0712/black-dimond-zero-edg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/>
          <a:stretch/>
        </p:blipFill>
        <p:spPr bwMode="auto">
          <a:xfrm flipH="1">
            <a:off x="4500969" y="855728"/>
            <a:ext cx="7462431" cy="54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00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6200" y="0"/>
            <a:ext cx="11887200" cy="803635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Плазменные телевизоры</a:t>
            </a:r>
            <a:endParaRPr lang="ru-RU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803635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формируется при помощи свечения люминофора под действием УФ-лучей.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плазменная ячейка является независимым источником света, поэтому телевизор не требует подсветки.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4315" y="1607270"/>
            <a:ext cx="11723370" cy="46166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771900" algn="just" fontAlgn="base"/>
            <a:endParaRPr lang="ru-RU" sz="16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1900" algn="just" fontAlgn="base"/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ПЛАЗМА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ионизированный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очень много заряженных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частичек).</a:t>
            </a:r>
            <a:endParaRPr lang="ru-RU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1900" algn="just" fontAlgn="base"/>
            <a:endParaRPr lang="ru-RU" sz="24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1900" algn="just" fontAlgn="base"/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 ток проходит через образовавшуюся плазму, отрицательно и положительно заряженные частицы притягиваются друг к другу, столкновения "возбуждают" атомы газа в плазме, заставляя их высвобождать энергию в виде 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фотонов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771900" algn="just" fontAlgn="base"/>
            <a:endParaRPr lang="ru-RU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075" algn="just" fontAlgn="base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плазменных панелях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используются в основном инертные газы - 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неон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ксенон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состоянии "возбуждения" они испускают свет в 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ультрафиолетовом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диапазоне.</a:t>
            </a:r>
          </a:p>
          <a:p>
            <a:pPr marL="92075" algn="just" fontAlgn="base"/>
            <a:endParaRPr lang="ru-RU" sz="11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Плазменный разряд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" y="1809805"/>
            <a:ext cx="3307716" cy="330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6252" y="874140"/>
            <a:ext cx="12005667" cy="535531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плазменных панелях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содержится в сотнях маленьких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микрокамер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расположенных между двумя стеклами. С обеих сторон, между стеклами и микрокамерами, располагаются два длинных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Электроды расположены крест-накрест во всю ширину экрана.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ионизации газа в определенной микрокамере, процессор заряжает электроды непосредственно на пересечении с этой микрокамерой.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08575" algn="just" fontAlgn="base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08575" algn="just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пересекающиеся электроды заряжены (один отрицательно, а другой положительно), через газ в микрокамере проходит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разряд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приводит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заряженные частицы в движение, вследствие чего атомы газа испускают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фотоны ультрафиолета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которые, в свою очередь, заставляют светиться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фосфорное покрытие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микрокамер, выбивая из них фотоны основных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видимых цветов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08575" algn="just"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пиксель плазменной панели состоит из трёх микрокамер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субпикселей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красного,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зелёного и синего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меньше размер пикселей в дисплее, тем более чётким получается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изображение.</a:t>
            </a: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08575" algn="just" fontAlgn="base"/>
            <a:endParaRPr lang="ru-RU" sz="1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Устройство плазменной панел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" y="2429216"/>
            <a:ext cx="4634865" cy="343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к и чем светит плазма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5" y="2423682"/>
            <a:ext cx="4928355" cy="34140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7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76200" y="0"/>
            <a:ext cx="11887200" cy="803635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Плазменные телевизоры</a:t>
            </a:r>
            <a:endParaRPr lang="ru-RU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228600" y="2118956"/>
            <a:ext cx="5706656" cy="41789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хорошая яркость, чёткость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красивая цветопередача;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больший угол обзора;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плазма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светит сама, обеспечивая красивый и глубокий чёрный цвет 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высокую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контрастность изображения практически с любого угла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обзора;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смазывания в динамических сюжетах;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размеры экрана по диагонали.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256744" y="2118956"/>
            <a:ext cx="5706656" cy="41789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 энергопотребление;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выгорание пикселей на статичных картинках;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плазменной панели обычно начинается от 42 дюймов;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меньший срок службы;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стоимость.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28600" y="1061046"/>
            <a:ext cx="5706656" cy="8820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плазменных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телевизоров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6256744" y="1061046"/>
            <a:ext cx="5706656" cy="88205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плазменных телевизоров</a:t>
            </a:r>
            <a:r>
              <a:rPr lang="ru-RU" sz="240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Содержимое 15" descr="ec86da4589e2677d808c51e573ce672b99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5642" y="979491"/>
            <a:ext cx="833572" cy="8229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 descr="ec86da4589e2677d808c51e573ce6729b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0346" y="979491"/>
            <a:ext cx="827714" cy="8277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2" name="Picture 2" descr="https://w-dog.ru/wallpapers/2/18/361577705864038/interer-stil-plazmennaya-panel-pioner-torsher-divan-vaza-sherst-pol-dosk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r="2886" b="17039"/>
          <a:stretch/>
        </p:blipFill>
        <p:spPr bwMode="auto">
          <a:xfrm>
            <a:off x="228599" y="803634"/>
            <a:ext cx="11738611" cy="549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фильм 4">
            <a:hlinkClick r:id="rId7" action="ppaction://program" highlightClick="1"/>
          </p:cNvPr>
          <p:cNvSpPr/>
          <p:nvPr/>
        </p:nvSpPr>
        <p:spPr>
          <a:xfrm>
            <a:off x="10607040" y="5497830"/>
            <a:ext cx="920286" cy="61722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1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1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1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1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1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2" grpId="0" build="p" animBg="1"/>
      <p:bldP spid="13" grpId="0" build="p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200" y="0"/>
            <a:ext cx="11887200" cy="803635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Светодиодные телевизоры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OLED</a:t>
            </a:r>
            <a:endParaRPr lang="ru-RU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740" y="942261"/>
            <a:ext cx="70637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лежит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матрица с органическими светодиодами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Картинка выводится на экран при помощи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самоизлучающих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диодов — не требуется подсветка, как в LCD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Разноцветные полупроводниковые приборы выступают в качестве самостоятельных источников света. OLED технология позволяет создавать самые тонкие на сегодняшний день экраны (несколько миллиметров), в том числе и изогнутой формы.</a:t>
            </a:r>
          </a:p>
          <a:p>
            <a:pPr algn="just"/>
            <a:endParaRPr lang="ru-RU" sz="12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Экраны 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органических светодиодах имеют меньший вес, не требуют дополнительной подсветки, обладают более качественной цветопередачей и контрастностью. В случае необходимости можно создать экран, который будет изгибаться или сворачиваться. При этом показатели по углу обзора и отклику изменениям не подвергаются. Главными недостатками, сдерживающими внедрение OLED-телевизоров, является дорогостоящее изготовление экранов и небольшой ресурс непрерывной работы.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electronics-review.ru/wp-content/uploads/2018/06/LG-W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r="4791"/>
          <a:stretch/>
        </p:blipFill>
        <p:spPr bwMode="auto">
          <a:xfrm>
            <a:off x="7418069" y="942259"/>
            <a:ext cx="4549141" cy="54471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glavnoe.ua/UserFiles/Image2016/2017/12/19/t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" r="5664"/>
          <a:stretch/>
        </p:blipFill>
        <p:spPr bwMode="auto">
          <a:xfrm>
            <a:off x="205740" y="942260"/>
            <a:ext cx="7063740" cy="54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200" y="973146"/>
            <a:ext cx="11887200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QLED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технология изготовления экранов на основе квантовых точек от компании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Samsung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таких устройствах корректирующая пленка QDEF размещается над светодиодной подсветкой для усиления насыщенности цвета.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200" y="0"/>
            <a:ext cx="11887200" cy="803635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LED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телевизоры</a:t>
            </a:r>
            <a:endParaRPr lang="ru-RU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i.ytimg.com/vi/T7oZajrZkOU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9" y="2231567"/>
            <a:ext cx="7215505" cy="40587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stylespb.ru/image/cache/catalog/qe65q8dn/2_477627-944x2720-800x80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01" y="2231567"/>
            <a:ext cx="4058722" cy="40587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1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200" y="834371"/>
            <a:ext cx="12015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Изображение  в  проекционных  </a:t>
            </a:r>
            <a:r>
              <a:rPr lang="ru-RU" alt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телевизорах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воссоздается  путем  его  </a:t>
            </a:r>
            <a:r>
              <a:rPr lang="ru-RU" alt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проектирования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светопропускной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экран.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200" y="0"/>
            <a:ext cx="11887200" cy="803635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Проекционные</a:t>
            </a:r>
            <a:r>
              <a:rPr lang="ru-RU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телевизоры</a:t>
            </a:r>
            <a:endParaRPr lang="ru-RU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338" y="1735873"/>
            <a:ext cx="5838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источника формирования </a:t>
            </a:r>
            <a:r>
              <a:rPr lang="ru-RU" alt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изображения:</a:t>
            </a:r>
            <a:endParaRPr lang="ru-RU" sz="2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45" y="2286565"/>
            <a:ext cx="337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85845" y="2135983"/>
            <a:ext cx="8273420" cy="4166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97263" algn="just">
              <a:spcBef>
                <a:spcPts val="6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2057400" algn="just">
              <a:spcBef>
                <a:spcPts val="600"/>
              </a:spcBef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В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них используются три небольших, но очень ярких кинескопа разных цветов (красного, синего и зеленого), с которых изображение через оптическую систему и зеркало попадает на экран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«Проектор» находится позади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полупрозрачного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экрана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marL="2057400"/>
            <a:endParaRPr lang="ru-RU" alt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/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92075">
              <a:buFontTx/>
              <a:buAutoNum type="arabicParenR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невысокая   яркость изображения;</a:t>
            </a:r>
          </a:p>
          <a:p>
            <a:pPr marL="92075">
              <a:buFontTx/>
              <a:buAutoNum type="arabicParenR" startAt="2"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   чувствительность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передвижению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2075">
              <a:buFontTx/>
              <a:buAutoNum type="arabicParenR" startAt="3"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быстрое   старение кинескопов;</a:t>
            </a:r>
          </a:p>
          <a:p>
            <a:pPr marL="92075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 ограниченный угол просмотра, особенно по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вертикали</a:t>
            </a: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7245" y="2687576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кинескопах ( CRT 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38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026" y="2286565"/>
            <a:ext cx="1937544" cy="23203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85845" y="2142151"/>
            <a:ext cx="8273420" cy="4166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97263" algn="just">
              <a:spcBef>
                <a:spcPts val="6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3143250" algn="just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Они имеют три матрицы 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основных 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цветов  (или  одну 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трехцветную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матрицу),  изображение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которых проецируется на экран  через оптическую систему. </a:t>
            </a:r>
          </a:p>
          <a:p>
            <a:pPr marL="3314700" algn="just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</a:t>
            </a:r>
          </a:p>
          <a:p>
            <a:pPr marL="3143250" algn="just"/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В   LCD-экране 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на  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изображение 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направляется   мощная 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лампа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,  которая  формирует 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изображение  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прямо на  матрице.  Затем лучи проходят через систему линз к наклоненному зеркалу и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отражаются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на экране.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7245" y="3224184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LCD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матрицах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82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99" y="2364643"/>
            <a:ext cx="2796964" cy="30074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685845" y="2129815"/>
            <a:ext cx="8273420" cy="4166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97263" algn="just">
              <a:spcBef>
                <a:spcPts val="600"/>
              </a:spcBef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3314700" algn="just"/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В основе системы лежит микросхема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 DMD-чип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, внутри которого находится около 2 млн.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микрозеркал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, каждое из которых формирует точку  изображения в определенном месте экрана.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7244" y="3760792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микрозеркалах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www.hi-fi.ru/upload/iblock/088/0881e77022b904e77af41a4a9a9c81a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99" y="2429836"/>
            <a:ext cx="3005240" cy="35908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6" grpId="0"/>
      <p:bldP spid="7" grpId="0" animBg="1"/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655519"/>
            <a:ext cx="9858239" cy="1412067"/>
          </a:xfrm>
        </p:spPr>
        <p:txBody>
          <a:bodyPr>
            <a:normAutofit fontScale="90000"/>
          </a:bodyPr>
          <a:lstStyle/>
          <a:p>
            <a:pPr marL="719138" lvl="0" indent="-719138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15.4 Контроль качества телевизоров, маркировка, упаковка, транспортирование и хранение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1886534" cy="20394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3238" y="4645307"/>
            <a:ext cx="103687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материал учебника: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стр. 561-563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185663" y="4645307"/>
            <a:ext cx="1380247" cy="14413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6799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функциональные свойства телевизоров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разрешающую способность экрана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такое контрастность?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основные сервисные функции современных телевизоров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телевизоры по способу формирования изображения?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телевизоры по виду звучания?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телевизоры по конструкции экрана?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достоинства и недостатки жидкокристаллических телевизоров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этапы контроля качества телевизоров в торговле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245" y="1762934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15,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26" y="3357736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555430"/>
            <a:ext cx="7346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характеризовать потребительские свойства телевизоров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ассортимента телевизоров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отличительные особенности, достоинства и недостатки телевизоров различных типов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принцип контроля качества телевизоров, требования к маркировке, упаковке и хранению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товароведную характеристику телевизоров, имеющихся в продаже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26" y="1408170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2910" y="2647381"/>
            <a:ext cx="77828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530-536, 542-549, 561-563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68349" y="1293433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208313"/>
            <a:ext cx="9858239" cy="750925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15.1 Потребительские свойства телевизоров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530-536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2135188" y="188913"/>
            <a:ext cx="8064500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Потребительские свойства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491740" y="981075"/>
            <a:ext cx="7440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1. ФУНКЦИОНАЛЬНЫЕ СВОЙСТВА</a:t>
            </a:r>
            <a:endParaRPr lang="ru-RU" altLang="ru-RU" sz="3200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5731" y="1556028"/>
            <a:ext cx="11966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ru-RU" altLang="ru-RU" sz="2400" b="1" dirty="0">
                <a:latin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Свойства, обеспечивающие уверенный прием телевизионных передач:</a:t>
            </a:r>
            <a:endParaRPr lang="ru-RU" altLang="ru-RU" sz="2400" b="1" i="1" u="sng" dirty="0"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716" y="2135466"/>
            <a:ext cx="3376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59937" y="2767722"/>
            <a:ext cx="8138693" cy="27793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ts val="600"/>
              </a:spcBef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Чувствительность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 способность телевизора принимать слабые сигналы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определяется наименьшим значением напряжения (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микровольтах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сигналов изображения и звукового сопровождения на антенном входе телевизора, которое дает устойчивое, нормальное изображение и обеспечивает номинальную выходную мощность по звуковому каналу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7716" y="2767722"/>
            <a:ext cx="3296629" cy="596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Чувствительность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59937" y="2766317"/>
            <a:ext cx="8138693" cy="27793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ts val="600"/>
              </a:spcBef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Избирательность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 способность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телевизора выделять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сигналы нужной станции из множества сигналов и помех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воздействующих на антенну приемника. Избирательность измеряется в децибелах (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дБ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spcBef>
                <a:spcPts val="60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7716" y="3559884"/>
            <a:ext cx="3296629" cy="596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Избирательность</a:t>
            </a:r>
            <a:endParaRPr lang="ru-RU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5730" y="58457"/>
            <a:ext cx="11966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Свойства, характеризующие качество изображения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639" y="466901"/>
            <a:ext cx="3376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70930" y="995562"/>
            <a:ext cx="8273420" cy="531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ts val="600"/>
              </a:spcBef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изображения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экране телевизора зависит от </a:t>
            </a:r>
            <a:r>
              <a:rPr lang="ru-RU" sz="24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диагонали экрана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телевизора (в сантиметрах или дюймах). </a:t>
            </a:r>
          </a:p>
          <a:p>
            <a:pPr algn="just">
              <a:spcBef>
                <a:spcPts val="60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639" y="928566"/>
            <a:ext cx="3296629" cy="3861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изображения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obzor-expert.com/wp-content/uploads/2019/12/Rasschet-diagonali-televizo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65" y="1946442"/>
            <a:ext cx="7918150" cy="40785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70930" y="995562"/>
            <a:ext cx="8273420" cy="531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ts val="600"/>
              </a:spcBef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Разрешающая способность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экрана характеризует его возможность отображать различные мелкие детали изображения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Разрешающая способность жидкокристаллических и плазменных панелей выражается </a:t>
            </a:r>
            <a:r>
              <a:rPr lang="ru-RU" sz="20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количеством пикселей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(элементарных ячеек) по горизонтали и по вертикали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ru-RU" dirty="0"/>
              <a:t> </a:t>
            </a:r>
            <a:br>
              <a:rPr lang="ru-RU" dirty="0"/>
            </a:b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638" y="1350311"/>
            <a:ext cx="3296629" cy="5961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Разрешающая способность экрана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televizore.ru/wp-content/uploads/2019/02/Vidy-razresheni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82" y="3017520"/>
            <a:ext cx="6132833" cy="31496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3670930" y="995562"/>
            <a:ext cx="8273420" cy="531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Контрастность изображения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параметр,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характеризу-ющий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различие в яркости отдельных элементов изображения.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Количественно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контрастность телевизионного изображения выражается отношением яркости наиболее светлого участка телевизионного изображения к яркости наиболее темного его участка. </a:t>
            </a:r>
            <a:endParaRPr lang="ru-RU" sz="24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638" y="1982024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Контрастность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https://www.lg.com/kz/img/news/how-to-choose-tv-contras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69" y="3338512"/>
            <a:ext cx="4462945" cy="292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4234" y="3652461"/>
            <a:ext cx="34552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Наибольшую контрастность изображения имеют плазменные панели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1000:1 и более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670930" y="995562"/>
            <a:ext cx="8273420" cy="531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угол, под которым можно смотреть телевизор без потери качества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современных телевизорах достигает 178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пo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горизонтали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вертикали).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5637" y="2415913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 обзора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Picture 16" descr="https://static.acer.com/up/Resource/Acer/Monitors/RC1/Features/Hotspot/20170127/RC1_features_ch_Wide_Viewing_Angle%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640" y="2286059"/>
            <a:ext cx="7620000" cy="381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3670926" y="989660"/>
            <a:ext cx="8273420" cy="531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отклика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матрицы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время, которое требуется пикселям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экрана для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того, чтобы изменить свой цвет со сменой изображения на экране. Время отклика измеряется в миллисекундах, и чем меньше это время, тем более качественно устройство воспроизводит динамические изображения в сценах в фильмах и играх, и тем самым исключает видимость шлейфов за движущимися на экране объектами.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Наилучшим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является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отклика в изогнутых телевизорах 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OLED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составляет всего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0,002мс.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5636" y="2849802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отклика матрицы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10" descr="https://www.lg.com/kz/img/news/how-to-choose-tv-response-tim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14" y="3560067"/>
            <a:ext cx="6145205" cy="26011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3670926" y="995562"/>
            <a:ext cx="8273420" cy="531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телевизионного кадра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(номинальное отношение ширины телевизионного изображения к его высоте) во многом определяет зрительские ощущения.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</a:t>
            </a:r>
            <a:r>
              <a:rPr lang="ru-RU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16:9 по сравнению с форматом 4:3 более удобен для глаз зрителя. </a:t>
            </a:r>
            <a:r>
              <a:rPr lang="ru-RU" sz="2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</a:t>
            </a:r>
            <a:r>
              <a:rPr lang="ru-RU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придает телепередачам большую выразительность, ощущение реальности происходящего на экране и причастности к освещаемым событиям</a:t>
            </a:r>
            <a:r>
              <a:rPr lang="ru-RU" sz="2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5636" y="3283691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изображения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8" descr="https://www.entain.de/images/content/281-fernseher-bildformate-schwarze-balken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7" b="26950"/>
          <a:stretch/>
        </p:blipFill>
        <p:spPr bwMode="auto">
          <a:xfrm>
            <a:off x="4278309" y="3611880"/>
            <a:ext cx="7249017" cy="25552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3670926" y="983758"/>
            <a:ext cx="8273420" cy="531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 "белого цвета"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 степень соответствия цвета свечения экрана цвету свечения эталонного источника белого цвета и сохранение правильного его воспроизведения во всем диапазоне регулировок яркости и контраста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степенью сбалансированности излучения трех основных цветов каждой точкой экрана при формировании белого цвета.</a:t>
            </a:r>
          </a:p>
          <a:p>
            <a:pPr algn="just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 белого цвета приводит к появлению окрашивания изображений ахроматических (бесцветных) объектов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85636" y="3717580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 белого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670926" y="995562"/>
            <a:ext cx="8273420" cy="531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цвета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объективную колориметрическую характеристику качества цвета, определяющую степень выраженности цветового тона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5636" y="4151469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цвета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670926" y="995562"/>
            <a:ext cx="8273420" cy="531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Насыщенность цвета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субъективная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зрительного восприятия степени выраженности цветового тона, позволяющая оценить долю излучения спектрального и белого цвета в общем цветовом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ощущении.</a:t>
            </a:r>
            <a:endParaRPr lang="ru-RU" sz="4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5636" y="4603571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Насыщенность цвета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670930" y="995562"/>
            <a:ext cx="8273420" cy="531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ts val="600"/>
              </a:spcBef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Яркость свечения экрана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верность тонового и цветного изображения, а также возможность просмотра телепередачи на свету без напряжения зрения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Яркость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измеряется в канделах на квадратный метр (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Кд/м</a:t>
            </a:r>
            <a:r>
              <a:rPr lang="ru-RU" sz="24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оценивается по максимальной яркости наиболее светлых участков изображения.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Жидкокристаллические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телевизоры имеют яркость свечения до 600 Кд/м</a:t>
            </a:r>
            <a:r>
              <a:rPr lang="ru-RU" sz="2400" i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плазменные панели до 1000 Кд/м</a:t>
            </a:r>
            <a:r>
              <a:rPr lang="ru-RU" sz="2400" i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85636" y="5058954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Яркость свечения экрана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685845" y="988375"/>
            <a:ext cx="8273420" cy="5313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spcBef>
                <a:spcPts val="60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кадровой развертки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отображаемых на экране кадров в единицу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времени. Выражается в Гц.</a:t>
            </a:r>
          </a:p>
          <a:p>
            <a:pPr algn="just">
              <a:spcBef>
                <a:spcPts val="600"/>
              </a:spcBef>
            </a:pP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увеличением 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частоты развертки улучшается качество изображения.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жидкокристаллические и плазменные телевизоры оснащаются графическими процессорами, которые позволяют эффективно повышать частоту развертки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экрана (100, 200, 400, 600 и т.д. Гц).</a:t>
            </a:r>
          </a:p>
          <a:p>
            <a:pPr algn="just">
              <a:spcBef>
                <a:spcPts val="60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5636" y="5505090"/>
            <a:ext cx="3296629" cy="398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кадровой развертки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2" name="Picture 18" descr="Сравнение кадровой частоты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80" y="3512100"/>
            <a:ext cx="4529999" cy="26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1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2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 animBg="1"/>
      <p:bldP spid="12" grpId="0" animBg="1"/>
      <p:bldP spid="13" grpId="0" animBg="1"/>
      <p:bldP spid="32" grpId="0" animBg="1"/>
      <p:bldP spid="33" grpId="0" animBg="1"/>
      <p:bldP spid="2" grpId="0"/>
      <p:bldP spid="36" grpId="0" animBg="1"/>
      <p:bldP spid="37" grpId="0" animBg="1"/>
      <p:bldP spid="40" grpId="0" animBg="1"/>
      <p:bldP spid="41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25811" y="533033"/>
            <a:ext cx="11966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Свойства, характеризующие качество звукового сопровождения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811" y="994698"/>
            <a:ext cx="1188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аналогичны потребительским свойствам радиоприемной и другой звуковоспроизводящей аппаратуры</a:t>
            </a:r>
            <a:endParaRPr lang="ru-RU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4422" y="2148758"/>
            <a:ext cx="985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Повторите свойства, характеризующие качество звучания, используя ранее изученный материал: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Модуль 14, вопрос 14.4.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414263" y="1825695"/>
            <a:ext cx="1631707" cy="17039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25811" y="3771533"/>
            <a:ext cx="116385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4013" indent="-354013" algn="just" eaLnBrk="1" hangingPunct="1">
              <a:spcBef>
                <a:spcPct val="5000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приема программ, передаваемых по разным телевизионным стандартам.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свойство обеспечивается конструкцией телевизора.</a:t>
            </a:r>
            <a:endParaRPr lang="ru-RU" altLang="ru-RU" sz="2400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25811" y="4629285"/>
            <a:ext cx="116385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4013" indent="-354013" algn="just" eaLnBrk="1" hangingPunct="1">
              <a:spcBef>
                <a:spcPct val="5000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принимаемых каналов. </a:t>
            </a: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телевизоров принимают более 100 каналов.</a:t>
            </a:r>
            <a:endParaRPr lang="ru-RU" altLang="ru-RU" sz="2400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5810" y="5487037"/>
            <a:ext cx="11638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Возможность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воспроизведения изображения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подключении на вход телевизора внешних устройств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103119" y="179091"/>
            <a:ext cx="74409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2. ЭРГОНОМИЧЕСКИЕ СВОЙСТВА</a:t>
            </a:r>
            <a:endParaRPr lang="ru-RU" altLang="ru-RU" sz="3200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" y="986981"/>
            <a:ext cx="1131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 удобство и комфорт эксплуатации телевизора, а также гигиеничность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0060" y="1894647"/>
            <a:ext cx="116118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Удобство пользования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от:</a:t>
            </a:r>
          </a:p>
          <a:p>
            <a:pPr algn="just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(расположения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кнопок), 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наличия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пульта дистанционного управления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его удобства,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удобства меню,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(зависит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габаритов и массы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телевизора),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удобства ухода и переноски,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от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наличия дополнительных сервисных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868680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нескольких системах цветности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PAL, SECAM, NTSC и </a:t>
            </a:r>
            <a:r>
              <a:rPr lang="pt-B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HDTV</a:t>
            </a:r>
            <a:r>
              <a:rPr lang="en-US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ru-RU" alt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NTSC - система цветного телевизионного вещания, разработанная   в  США. Используется в Северной Америке, Японии и в некоторых странах Южной Африки.</a:t>
            </a:r>
          </a:p>
          <a:p>
            <a:pPr algn="just">
              <a:spcBef>
                <a:spcPct val="50000"/>
              </a:spcBef>
            </a:pPr>
            <a:r>
              <a:rPr lang="ru-RU" alt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 - это усовершенствованный вариант системы NTSC.  Телевизионное вещание по этой системе ведется в большинстве стран Западной Европы, в Австралии и ряде стран Азии и Африки. Наличие этой системы в телевизоре актуально при просмотре видео  и при приеме спутниковых каналов.</a:t>
            </a:r>
          </a:p>
          <a:p>
            <a:pPr algn="just">
              <a:spcBef>
                <a:spcPct val="50000"/>
              </a:spcBef>
            </a:pPr>
            <a:r>
              <a:rPr lang="ru-RU" alt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SECAM -  стандарт телевизионного сигнала, принятый на территории СНГ. В 1967 году было начато регулярное вещание по этой системе одновременно в СССР и Франции. В настоящее время стандарт SECAM принят также в ряде других стран Восточной Европы, Азии и Африки. </a:t>
            </a:r>
            <a:endParaRPr lang="ru-RU" altLang="ru-RU" sz="22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HDTV -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телевидение высокой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чёткости,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передачи изображения и звука применяются исключительно цифровые технологии, основанные на сжатии потока видео- и звуковых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данных.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868680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ctr">
              <a:spcBef>
                <a:spcPts val="600"/>
              </a:spcBef>
            </a:pPr>
            <a:endParaRPr lang="ru-RU" sz="12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Автоматическая настройка и запоминание до 90 и более программ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endParaRPr lang="ru-RU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prodigtv.ru/wp-content/uploads/2019/07/nastrojka-kanalo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/>
          <a:stretch/>
        </p:blipFill>
        <p:spPr bwMode="auto">
          <a:xfrm>
            <a:off x="4214244" y="2331721"/>
            <a:ext cx="7745347" cy="43453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4275" y="2248585"/>
            <a:ext cx="3977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синтезатора частот, а также присвоение имени любой из запоминаемых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endParaRPr lang="en-US" alt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868680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ctr">
              <a:spcBef>
                <a:spcPts val="600"/>
              </a:spcBef>
            </a:pPr>
            <a:endParaRPr lang="ru-RU" sz="12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Вывод информации на экран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(шкала громкости, яркости, номера и названия каналов и т.д.);</a:t>
            </a:r>
          </a:p>
          <a:p>
            <a:pPr algn="just">
              <a:spcBef>
                <a:spcPts val="600"/>
              </a:spcBef>
            </a:pPr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Редактирование 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каналов</a:t>
            </a:r>
            <a:endParaRPr lang="ru-RU" altLang="ru-RU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endParaRPr lang="ru-RU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s://kuhonkaa.ru/wp-content/uploads/2018/11/Pochemu_ne_pokazyvaet_televizor_6_populyarnyh_otvetov_1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2469588"/>
            <a:ext cx="6541771" cy="42317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89991" y="3329877"/>
            <a:ext cx="4804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изменять порядок расположения телевизионных каналов, записанных в память телевизора, и расположить их в любой последовательности. Также можно пропустить нежелательные номера программ.</a:t>
            </a:r>
            <a:endParaRPr lang="ru-RU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872681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11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Управление телевизором посредством интуитивно понятных меню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прозрачным или непрозрачным фоном на  различных языках (по выбору)</a:t>
            </a:r>
          </a:p>
          <a:p>
            <a:pPr algn="just"/>
            <a:endParaRPr lang="en-US" altLang="ru-RU" sz="1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1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 descr="Обзор плазменного телевизора LG 50PK3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" y="3037105"/>
            <a:ext cx="4617673" cy="27621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Обзор ТВ Samsung UE55D8000: будущее, которое не всем по карман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01" y="3045387"/>
            <a:ext cx="2631006" cy="27621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Отзыв о LED-телевизор Samsung UE32EH5000W Фаворит домашнего развлечения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982" y="3038809"/>
            <a:ext cx="4469077" cy="27621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-9332" y="864679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11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Защита от несанкционированного доступа (защита от детей)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возможности заблокировать с помощью пульта управление телевизором. В некоторых моделях телевизоров эта функция позволяет блокировать отдельные каналы через меню телевизора.</a:t>
            </a:r>
          </a:p>
          <a:p>
            <a:pPr algn="just"/>
            <a:endParaRPr lang="en-US" altLang="ru-RU" sz="1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1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https://img.stereo.ru/Andrey/10b741d4dd9dec7e8b0b99a55c022d8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4" y="3051602"/>
            <a:ext cx="5795828" cy="36525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clubmy.ru/assets/small7308d0b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96" y="3051603"/>
            <a:ext cx="5263251" cy="365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0" y="872681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Голубой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фон.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сигнала вместо шума на экране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голубой фон и выключается звук. В  современных ЖК телевизорах чаще можно увидеть черный фон и надпись «Нет сигнала». 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5" descr="Нет сигнала от спутниковой антенны. Сообщение принадлежит ресиверу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76" y="2900017"/>
            <a:ext cx="5679081" cy="378605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13.img.avito.st/640x480/553879561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47" y="2913910"/>
            <a:ext cx="5033681" cy="37752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-9332" y="856677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режимы подключения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(TV/AV/компьютер/</a:t>
            </a:r>
            <a:r>
              <a:rPr lang="en-US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HDMA/VGA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др.).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входы-выходы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подключения другой аппаратуры</a:t>
            </a: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0" name="Picture 12" descr="https://otvet.imgsmail.ru/download/u_f6b8619863715f4448ea4514d5088310_80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5" y="2648239"/>
            <a:ext cx="5371740" cy="40288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profix.biz.ua/upload/iblock/e7f/e7f2133a5e8cc49434611e390aae757b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47" y="2648239"/>
            <a:ext cx="6043209" cy="40288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-9332" y="861251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Таймер 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включения/выключения/автоматический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таймер сна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Часы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4" name="Picture 16" descr="https://televizore.ru/wp-content/uploads/2019/02/Tajmer-sna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2" y="2433305"/>
            <a:ext cx="57150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xistore.by/upload/medialibrary/7df/7dfe43be939261655103288cfa10e9e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22" y="2437244"/>
            <a:ext cx="6038198" cy="339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0" y="872681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Спутниковый тюнер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просмотра спутниковых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</a:p>
          <a:p>
            <a:pPr algn="just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Стереозвук 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эффект пространственного звучания, добавляя глубину и богатство звука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переключения формата изображения </a:t>
            </a:r>
          </a:p>
          <a:p>
            <a:pPr algn="just"/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8" name="Picture 20" descr="https://hi-tech.imgsmail.ru/hitech_img/a2bca4948e923152d267633b749d2d92/r/900x600/i/b4/8b/e439ea002f66bf2650cd727d43b2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6720"/>
          <a:stretch/>
        </p:blipFill>
        <p:spPr bwMode="auto">
          <a:xfrm>
            <a:off x="212157" y="3219580"/>
            <a:ext cx="5470224" cy="33681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filearchive.cnews.ru/img/zoom/2011/02/01/169_219_7a08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42" y="3219579"/>
            <a:ext cx="6106729" cy="33681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-9332" y="861824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Сабвуфер  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специальная акустическая система для передачи самых нижних частот звукового диапазона, обеспечивающих глубокий, «бархатный» звук. </a:t>
            </a:r>
            <a:endParaRPr lang="ru-RU" alt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Автоматическое выравнивание громкости 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 полезная функция в телевизорах, обеспечивающая стабильный   уровень  громкости  при  переключении  каналов с  разной громкостью или сигнала с </a:t>
            </a:r>
            <a:r>
              <a:rPr lang="en-US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DVD-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плеера. Сглаживает резкие скачки звука в начале и в конце рекламы. При этом происходит усиление слабого звука и понижение сильного.    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Гостиничная блокировка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 функция для телевизоров, эксплуатирующихся в гостиницах, клубах, санаториях и других общественных местах.  Позволяет  устанавливать 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определенные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настройки и блокирует их несанкционированное изменение. Например, не дает превысить громкость больше установленной (чтобы не мешать отдыху окружающих и т.п.)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098" y="863252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</a:t>
            </a:r>
            <a:r>
              <a:rPr lang="en-US" alt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(картинка в картинке)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просматривать два сюжета одновременно: один на основном экране, второй – на  вспомогательном. </a:t>
            </a:r>
            <a:endParaRPr lang="ru-RU" alt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2" name="Picture 24" descr="https://allegro.stati.pl/AllegroIMG/PRODUCENCI/LG/24MT58DF-PZ/a2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2238" r="4579" b="7094"/>
          <a:stretch/>
        </p:blipFill>
        <p:spPr bwMode="auto">
          <a:xfrm>
            <a:off x="229001" y="2611919"/>
            <a:ext cx="5783580" cy="376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973507" y="3121873"/>
            <a:ext cx="63365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</a:rPr>
              <a:t>Если телевизор имеет только один 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тюнер, </a:t>
            </a:r>
            <a:endParaRPr lang="ru-RU" altLang="ru-RU" sz="2000" b="1" dirty="0">
              <a:latin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</a:rPr>
              <a:t>то нет возможности одновременно просматривать  несколько телевизионных программ. В этом случае функция </a:t>
            </a:r>
            <a:r>
              <a:rPr lang="en-US" altLang="ru-RU" sz="2000" b="1" dirty="0" err="1">
                <a:latin typeface="Times New Roman" panose="02020603050405020304" pitchFamily="18" charset="0"/>
              </a:rPr>
              <a:t>PiP</a:t>
            </a:r>
            <a:r>
              <a:rPr lang="ru-RU" altLang="ru-RU" sz="2000" b="1" dirty="0">
                <a:latin typeface="Times New Roman" panose="02020603050405020304" pitchFamily="18" charset="0"/>
              </a:rPr>
              <a:t> используется 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при </a:t>
            </a:r>
            <a:r>
              <a:rPr lang="ru-RU" altLang="ru-RU" sz="2000" b="1" dirty="0">
                <a:latin typeface="Times New Roman" panose="02020603050405020304" pitchFamily="18" charset="0"/>
              </a:rPr>
              <a:t>просмотре </a:t>
            </a:r>
            <a:r>
              <a:rPr lang="en-US" altLang="ru-RU" sz="2000" b="1" dirty="0">
                <a:latin typeface="Times New Roman" panose="02020603050405020304" pitchFamily="18" charset="0"/>
              </a:rPr>
              <a:t>DVD</a:t>
            </a:r>
            <a:r>
              <a:rPr lang="ru-RU" altLang="ru-RU" sz="2000" b="1" dirty="0" smtClean="0">
                <a:latin typeface="Times New Roman" panose="02020603050405020304" pitchFamily="18" charset="0"/>
              </a:rPr>
              <a:t>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</a:endParaRP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</a:rPr>
              <a:t>Одновременный просмотр  2-х разных телевизионных программ возможен только  в  телевизорах с двумя тюнерами.</a:t>
            </a:r>
            <a:endParaRPr lang="ru-RU" sz="20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0" y="870681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</a:t>
            </a:r>
            <a:r>
              <a:rPr lang="en-US" alt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("Картинка и картинка") -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экран разделен по вертикали </a:t>
            </a:r>
            <a:r>
              <a:rPr lang="en-US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две части. </a:t>
            </a:r>
            <a:r>
              <a:rPr lang="en-US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 воспроизводится отдельно, </a:t>
            </a:r>
            <a:r>
              <a:rPr lang="en-US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  <a:r>
              <a:rPr lang="en-US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en-US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 </a:t>
            </a:r>
            <a:r>
              <a:rPr lang="en-US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озвучивается на динамики, </a:t>
            </a:r>
            <a:r>
              <a:rPr lang="en-US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другой - через наушники. </a:t>
            </a:r>
            <a:endParaRPr lang="en-US" alt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</a:t>
            </a:r>
            <a:r>
              <a:rPr lang="ru-RU" alt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("Картинка и текст")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одновременное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воспроизведение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 и телетекста.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Picture 26" descr="https://tricolorvidnoe.ru/wp-content/uploads/2019/05/0e8a4b2dfd348dd9770d223f167bcbd3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08" y="3610376"/>
            <a:ext cx="4280687" cy="31605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https://remontbt.kiev.ua/wp-content/uploads/2014/04/%D0%9A%D0%B0%D1%80%D1%82%D0%B8%D0%BD%D0%BA%D0%B0-%D0%B8-%D1%82%D0%B5%D0%BA%D1%81%D1%82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99" y="3608612"/>
            <a:ext cx="4587554" cy="31539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0" y="869827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</a:t>
            </a:r>
            <a:r>
              <a:rPr lang="ru-RU" alt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Мультиэкран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функция, позволяющая разбить экран на несколько маленьких экранов(в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модели – 4, 6, 9 и т.д.)  для   одновременного  просмотра  различных  программ  или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последовательного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  стоп-кадров  объекта  для более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детального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изучения.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8" name="Picture 30" descr="http://televizor-info.ru/wp-content/uploads/2013/08/3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95" y="3312076"/>
            <a:ext cx="4525562" cy="33413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https://d2v9y0dukr6mq2.cloudfront.net/video/thumbnail/yRF5c-O/multi-screen-video-wall-monitors-multiple-screens-not-seamless-motion-background-version-4_bnc56pq8l_thumbnail-full01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81" y="3301401"/>
            <a:ext cx="5954973" cy="334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0" y="869827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Стоп-кадр  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 остановить  понравившийся  кадр для детально-</a:t>
            </a:r>
            <a:r>
              <a:rPr lang="ru-RU" alt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 рассмотрения. Эта функция может также использоваться в режиме </a:t>
            </a:r>
            <a:r>
              <a:rPr lang="en-US" alt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</a:t>
            </a:r>
            <a:r>
              <a:rPr lang="en-US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en-US" alt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(</a:t>
            </a:r>
            <a:r>
              <a:rPr lang="ru-RU" alt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02" name="Picture 34" descr="https://www.experienciaslg.com.pe/wp-content/uploads/2018/03/LG-Nota-Live-Zoom-1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95" y="2715010"/>
            <a:ext cx="6391785" cy="379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4275" y="3088832"/>
            <a:ext cx="4997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 увеличить выбранный  фрагмент изображения.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-9332" y="869827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Стробирование  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(замедленный показ).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Караоке </a:t>
            </a:r>
            <a:r>
              <a:rPr lang="ru-RU" alt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(телевизор может использоваться в качестве монитора </a:t>
            </a:r>
            <a:r>
              <a:rPr lang="ru-RU" alt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Караоке).</a:t>
            </a:r>
          </a:p>
          <a:p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 Возможность подключения наушников </a:t>
            </a:r>
          </a:p>
          <a:p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04" name="Picture 36" descr="https://aboutsmarttv.ru/wp-content/uploads/2019/05/a8fe6d14bc0f83be660619e1c906815c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31" y="2545150"/>
            <a:ext cx="6506183" cy="3659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-9332" y="869827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 Телетекст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дополнительная информация, которая передается телестан­цией одновременно с телевизионной программой. Используя телетекст, можно получить информацию о программе телевидения, прогнозе погоды, курсах валют, расписаниях движения поездов, гороскопе и др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12" name="Picture 44" descr="https://i6.otzovik.com/2018/01/22/5936011/img/18253886.jpe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10419" r="10500" b="9980"/>
          <a:stretch/>
        </p:blipFill>
        <p:spPr bwMode="auto">
          <a:xfrm>
            <a:off x="1076220" y="3337483"/>
            <a:ext cx="4985796" cy="33490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4" name="Picture 46" descr="https://i6.otzovik.com/2018/01/22/5936011/img/35979159.jpe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" t="8520" r="10736" b="10383"/>
          <a:stretch/>
        </p:blipFill>
        <p:spPr bwMode="auto">
          <a:xfrm>
            <a:off x="6323022" y="3333435"/>
            <a:ext cx="4962964" cy="335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1" y="860397"/>
            <a:ext cx="12191999" cy="5998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 Встроенный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медиаплеер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помощью можно просматривать фильмы прямо с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USB-носителя).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Picture 38" descr="https://static-eu.insales.ru/files/1/1286/2131206/original/hdmi-port-mirascreen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33" y="2545150"/>
            <a:ext cx="5755301" cy="40153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0" descr="https://techinfus.com/wp-content/uploads/2017/02/Flash1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7" y="2573192"/>
            <a:ext cx="5715000" cy="40005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0" y="869827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подключиться к Интернету и получить доступ к разнообразному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медиаконтенту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социальным сетям и специализированным приложениям.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42" descr="https://mcdn.wallpapersafari.com/medium/55/87/DaQPrC.png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r="6685"/>
          <a:stretch/>
        </p:blipFill>
        <p:spPr bwMode="auto">
          <a:xfrm>
            <a:off x="153419" y="2529321"/>
            <a:ext cx="6026505" cy="38430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r="6778"/>
          <a:stretch/>
        </p:blipFill>
        <p:spPr bwMode="auto">
          <a:xfrm>
            <a:off x="6320017" y="2542265"/>
            <a:ext cx="5540768" cy="38301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0" y="869827"/>
            <a:ext cx="12192000" cy="5989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Сервисные функции современных телевизоров:</a:t>
            </a:r>
          </a:p>
          <a:p>
            <a:pPr algn="just"/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 Воспроизведение фильмов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формате 3D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просмотра таких видео нужны специальные очки, которые понадобятся каждому из зрителей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Также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моделях предусмотрена такая функция, как конвертер из 2D в 3D. При ее активации даже обычные новости или фильм превращаются в 3D-картинку. 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2" y="3265002"/>
            <a:ext cx="5728942" cy="34063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216" name="Picture 48" descr="https://shop.by/news/data/116.jpg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12545"/>
          <a:stretch/>
        </p:blipFill>
        <p:spPr bwMode="auto">
          <a:xfrm>
            <a:off x="6085370" y="3255012"/>
            <a:ext cx="5936314" cy="341638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3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9" grpId="0" animBg="1"/>
      <p:bldP spid="16" grpId="0" animBg="1"/>
      <p:bldP spid="17" grpId="0"/>
      <p:bldP spid="19" grpId="0" animBg="1"/>
      <p:bldP spid="18" grpId="0"/>
      <p:bldP spid="22" grpId="0" animBg="1"/>
      <p:bldP spid="26" grpId="0" animBg="1"/>
      <p:bldP spid="29" grpId="0" animBg="1"/>
      <p:bldP spid="32" grpId="0" animBg="1"/>
      <p:bldP spid="35" grpId="0" animBg="1"/>
      <p:bldP spid="38" grpId="0" animBg="1"/>
      <p:bldP spid="41" grpId="0" animBg="1"/>
      <p:bldP spid="42" grpId="0" animBg="1"/>
      <p:bldP spid="20" grpId="0"/>
      <p:bldP spid="45" grpId="0" animBg="1"/>
      <p:bldP spid="48" grpId="0" animBg="1"/>
      <p:bldP spid="51" grpId="0" animBg="1"/>
      <p:bldP spid="21" grpId="0"/>
      <p:bldP spid="54" grpId="0" animBg="1"/>
      <p:bldP spid="62" grpId="0" animBg="1"/>
      <p:bldP spid="65" grpId="0" animBg="1"/>
      <p:bldP spid="68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409633" y="931535"/>
            <a:ext cx="482441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3. ЭСТЕТИЧЕСКИЕ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4. НАДЕЖНОСТЬ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5. БЕЗОПАСНОСТЬ </a:t>
            </a:r>
            <a:endParaRPr lang="ru-RU" altLang="ru-RU" sz="3200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7215" y="4418198"/>
            <a:ext cx="9864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данные группы свойств самостоятельно, используя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536.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230358" y="4187990"/>
            <a:ext cx="1723569" cy="17998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www.e-m.biz/upload/iblock/27c/27c377c1161c8a729f6b4ce2a60be1f8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859" y="1278312"/>
            <a:ext cx="3936929" cy="26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trudohrana.ru/images/articles/103432/v_103432/W0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0" b="100000" l="38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38" y="1709281"/>
            <a:ext cx="2266061" cy="199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3357</TotalTime>
  <Words>2993</Words>
  <Application>Microsoft Office PowerPoint</Application>
  <PresentationFormat>Широкоэкранный</PresentationFormat>
  <Paragraphs>435</Paragraphs>
  <Slides>31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15.1 Потребительские свойства телевизоров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15.2 Классификация ассортимента телевизоров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15.3 Характеристика ассортимента телевизоров</vt:lpstr>
      <vt:lpstr>Жидкокристаллические телевизоры</vt:lpstr>
      <vt:lpstr>Жидкокристаллические телевизоры</vt:lpstr>
      <vt:lpstr>Жидкокристаллические телевизоры</vt:lpstr>
      <vt:lpstr>Плазменные телевизоры</vt:lpstr>
      <vt:lpstr>Плазменные телевизоры</vt:lpstr>
      <vt:lpstr>Светодиодные телевизоры OLED</vt:lpstr>
      <vt:lpstr>QLED-телевизоры</vt:lpstr>
      <vt:lpstr>Проекционные телевизоры</vt:lpstr>
      <vt:lpstr>15.4 Контроль качества телевизоров, маркировка, упаковка, транспортирование и хранение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221</cp:revision>
  <dcterms:created xsi:type="dcterms:W3CDTF">2014-06-06T09:13:21Z</dcterms:created>
  <dcterms:modified xsi:type="dcterms:W3CDTF">2020-06-23T08:29:15Z</dcterms:modified>
</cp:coreProperties>
</file>