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37"/>
  </p:notesMasterIdLst>
  <p:sldIdLst>
    <p:sldId id="256" r:id="rId2"/>
    <p:sldId id="258" r:id="rId3"/>
    <p:sldId id="322" r:id="rId4"/>
    <p:sldId id="273" r:id="rId5"/>
    <p:sldId id="331" r:id="rId6"/>
    <p:sldId id="333" r:id="rId7"/>
    <p:sldId id="326" r:id="rId8"/>
    <p:sldId id="337" r:id="rId9"/>
    <p:sldId id="327" r:id="rId10"/>
    <p:sldId id="369" r:id="rId11"/>
    <p:sldId id="371" r:id="rId12"/>
    <p:sldId id="373" r:id="rId13"/>
    <p:sldId id="375" r:id="rId14"/>
    <p:sldId id="328" r:id="rId15"/>
    <p:sldId id="350" r:id="rId16"/>
    <p:sldId id="329" r:id="rId17"/>
    <p:sldId id="377" r:id="rId18"/>
    <p:sldId id="378" r:id="rId19"/>
    <p:sldId id="380" r:id="rId20"/>
    <p:sldId id="381" r:id="rId21"/>
    <p:sldId id="382" r:id="rId22"/>
    <p:sldId id="383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4" r:id="rId32"/>
    <p:sldId id="363" r:id="rId33"/>
    <p:sldId id="325" r:id="rId34"/>
    <p:sldId id="324" r:id="rId35"/>
    <p:sldId id="323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7.1. Общие сведения о керамических бытовых товарах</a:t>
          </a:r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236A3-D7C1-43CE-AD2A-250F4D7609A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7.2. Понятие о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керамике, 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сырье для производства керамики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DAEC8-CAD6-482C-8A21-D9AABAD03ACA}" type="parTrans" cxnId="{B1EE8553-B534-47D3-8976-CF708AB75DC0}">
      <dgm:prSet/>
      <dgm:spPr/>
      <dgm:t>
        <a:bodyPr/>
        <a:lstStyle/>
        <a:p>
          <a:endParaRPr lang="ru-RU"/>
        </a:p>
      </dgm:t>
    </dgm:pt>
    <dgm:pt modelId="{B10AA6CA-9A78-4ED0-9697-BE8496011903}" type="sibTrans" cxnId="{B1EE8553-B534-47D3-8976-CF708AB75DC0}">
      <dgm:prSet/>
      <dgm:spPr/>
      <dgm:t>
        <a:bodyPr/>
        <a:lstStyle/>
        <a:p>
          <a:endParaRPr lang="ru-RU"/>
        </a:p>
      </dgm:t>
    </dgm:pt>
    <dgm:pt modelId="{A2018A07-CB31-4E85-BFDE-18B0991168F6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7.3. Характеристика основных видов керамики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363C1A-9502-467E-978C-FE3CA86CE55E}" type="parTrans" cxnId="{15779D8B-E652-4FBE-A7B5-32656421ADF3}">
      <dgm:prSet/>
      <dgm:spPr/>
      <dgm:t>
        <a:bodyPr/>
        <a:lstStyle/>
        <a:p>
          <a:endParaRPr lang="ru-RU"/>
        </a:p>
      </dgm:t>
    </dgm:pt>
    <dgm:pt modelId="{0F2C5FD7-732C-4EC4-9A92-CA09708FD921}" type="sibTrans" cxnId="{15779D8B-E652-4FBE-A7B5-32656421ADF3}">
      <dgm:prSet/>
      <dgm:spPr/>
      <dgm:t>
        <a:bodyPr/>
        <a:lstStyle/>
        <a:p>
          <a:endParaRPr lang="ru-RU"/>
        </a:p>
      </dgm:t>
    </dgm:pt>
    <dgm:pt modelId="{0B911372-1EE6-4D4A-9568-180428BF444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7.4. Общая схема производства керамических изделий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CFBB3-4663-4B44-A7AC-E64F852F6B3F}" type="parTrans" cxnId="{AB80BF0A-4386-4C60-8FA0-9144E84D02D6}">
      <dgm:prSet/>
      <dgm:spPr/>
      <dgm:t>
        <a:bodyPr/>
        <a:lstStyle/>
        <a:p>
          <a:endParaRPr lang="ru-RU"/>
        </a:p>
      </dgm:t>
    </dgm:pt>
    <dgm:pt modelId="{4C77F523-F9EA-45B6-8B31-56E8FC298F2A}" type="sibTrans" cxnId="{AB80BF0A-4386-4C60-8FA0-9144E84D02D6}">
      <dgm:prSet/>
      <dgm:spPr/>
      <dgm:t>
        <a:bodyPr/>
        <a:lstStyle/>
        <a:p>
          <a:endParaRPr lang="ru-RU"/>
        </a:p>
      </dgm:t>
    </dgm:pt>
    <dgm:pt modelId="{7E3F716E-820B-4B77-B3AB-4FF6ED218AC6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7.5. Декорирование керамических изделий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974FB-AF02-4061-8149-F01778EB5BD6}" type="parTrans" cxnId="{981151EB-C774-4502-B1AE-2F33C89365B5}">
      <dgm:prSet/>
      <dgm:spPr/>
      <dgm:t>
        <a:bodyPr/>
        <a:lstStyle/>
        <a:p>
          <a:endParaRPr lang="ru-RU"/>
        </a:p>
      </dgm:t>
    </dgm:pt>
    <dgm:pt modelId="{075F88E6-A6E2-4FE5-BABA-178738DCB71E}" type="sibTrans" cxnId="{981151EB-C774-4502-B1AE-2F33C89365B5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5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5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5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5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8A252964-628E-4CA9-9E25-CB267E13CAD2}" type="pres">
      <dgm:prSet presAssocID="{475236A3-D7C1-43CE-AD2A-250F4D7609A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1CE7D-BDDD-43BB-BDD4-F9E38EF72D33}" type="pres">
      <dgm:prSet presAssocID="{475236A3-D7C1-43CE-AD2A-250F4D7609AE}" presName="accent_2" presStyleCnt="0"/>
      <dgm:spPr/>
    </dgm:pt>
    <dgm:pt modelId="{24DE66F9-92B8-4690-A8E5-2A92678AB03D}" type="pres">
      <dgm:prSet presAssocID="{475236A3-D7C1-43CE-AD2A-250F4D7609AE}" presName="accentRepeatNode" presStyleLbl="solidFgAcc1" presStyleIdx="1" presStyleCnt="5"/>
      <dgm:spPr/>
    </dgm:pt>
    <dgm:pt modelId="{B4F6DA05-0C8A-41FE-9728-007ABEFBB3CF}" type="pres">
      <dgm:prSet presAssocID="{A2018A07-CB31-4E85-BFDE-18B0991168F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2F119-8E8A-4A4F-BABE-906BABBB0960}" type="pres">
      <dgm:prSet presAssocID="{A2018A07-CB31-4E85-BFDE-18B0991168F6}" presName="accent_3" presStyleCnt="0"/>
      <dgm:spPr/>
    </dgm:pt>
    <dgm:pt modelId="{355DAAF7-576C-42AA-B6F1-C333175F7CBC}" type="pres">
      <dgm:prSet presAssocID="{A2018A07-CB31-4E85-BFDE-18B0991168F6}" presName="accentRepeatNode" presStyleLbl="solidFgAcc1" presStyleIdx="2" presStyleCnt="5"/>
      <dgm:spPr/>
    </dgm:pt>
    <dgm:pt modelId="{768AAF45-93F6-483A-BCD7-5E2E8145E5D1}" type="pres">
      <dgm:prSet presAssocID="{0B911372-1EE6-4D4A-9568-180428BF444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054F2-1D2A-4940-9BFE-D23BE8AE15C6}" type="pres">
      <dgm:prSet presAssocID="{0B911372-1EE6-4D4A-9568-180428BF444E}" presName="accent_4" presStyleCnt="0"/>
      <dgm:spPr/>
    </dgm:pt>
    <dgm:pt modelId="{9F22C694-2DBA-4E22-9649-8E61AAAF4C6E}" type="pres">
      <dgm:prSet presAssocID="{0B911372-1EE6-4D4A-9568-180428BF444E}" presName="accentRepeatNode" presStyleLbl="solidFgAcc1" presStyleIdx="3" presStyleCnt="5"/>
      <dgm:spPr/>
    </dgm:pt>
    <dgm:pt modelId="{3AE26AD4-26B6-4A4B-A7B5-AF33B9B63534}" type="pres">
      <dgm:prSet presAssocID="{7E3F716E-820B-4B77-B3AB-4FF6ED218AC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1F018-0B51-4C95-B5AE-A6B6A800F6CA}" type="pres">
      <dgm:prSet presAssocID="{7E3F716E-820B-4B77-B3AB-4FF6ED218AC6}" presName="accent_5" presStyleCnt="0"/>
      <dgm:spPr/>
    </dgm:pt>
    <dgm:pt modelId="{AC1A114B-A6D8-4D5F-A7FA-E541CCBBEEC2}" type="pres">
      <dgm:prSet presAssocID="{7E3F716E-820B-4B77-B3AB-4FF6ED218AC6}" presName="accentRepeatNode" presStyleLbl="solidFgAcc1" presStyleIdx="4" presStyleCnt="5"/>
      <dgm:spPr/>
    </dgm:pt>
  </dgm:ptLst>
  <dgm:cxnLst>
    <dgm:cxn modelId="{981151EB-C774-4502-B1AE-2F33C89365B5}" srcId="{CF845803-1717-4F48-B710-F7F1B43013F3}" destId="{7E3F716E-820B-4B77-B3AB-4FF6ED218AC6}" srcOrd="4" destOrd="0" parTransId="{966974FB-AF02-4061-8149-F01778EB5BD6}" sibTransId="{075F88E6-A6E2-4FE5-BABA-178738DCB71E}"/>
    <dgm:cxn modelId="{C5132343-E2D2-45EE-A2A1-2C56BA2DF9D5}" type="presOf" srcId="{A2018A07-CB31-4E85-BFDE-18B0991168F6}" destId="{B4F6DA05-0C8A-41FE-9728-007ABEFBB3CF}" srcOrd="0" destOrd="0" presId="urn:microsoft.com/office/officeart/2008/layout/VerticalCurvedList"/>
    <dgm:cxn modelId="{15779D8B-E652-4FBE-A7B5-32656421ADF3}" srcId="{CF845803-1717-4F48-B710-F7F1B43013F3}" destId="{A2018A07-CB31-4E85-BFDE-18B0991168F6}" srcOrd="2" destOrd="0" parTransId="{F9363C1A-9502-467E-978C-FE3CA86CE55E}" sibTransId="{0F2C5FD7-732C-4EC4-9A92-CA09708FD921}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E55387C4-0679-4ECC-9873-D1408AE03B1F}" type="presOf" srcId="{7E3F716E-820B-4B77-B3AB-4FF6ED218AC6}" destId="{3AE26AD4-26B6-4A4B-A7B5-AF33B9B63534}" srcOrd="0" destOrd="0" presId="urn:microsoft.com/office/officeart/2008/layout/VerticalCurvedList"/>
    <dgm:cxn modelId="{AB80BF0A-4386-4C60-8FA0-9144E84D02D6}" srcId="{CF845803-1717-4F48-B710-F7F1B43013F3}" destId="{0B911372-1EE6-4D4A-9568-180428BF444E}" srcOrd="3" destOrd="0" parTransId="{BACCFBB3-4663-4B44-A7AC-E64F852F6B3F}" sibTransId="{4C77F523-F9EA-45B6-8B31-56E8FC298F2A}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D3AA40B4-4503-4A1A-A7D6-C77CCC54D4EC}" type="presOf" srcId="{475236A3-D7C1-43CE-AD2A-250F4D7609AE}" destId="{8A252964-628E-4CA9-9E25-CB267E13CAD2}" srcOrd="0" destOrd="0" presId="urn:microsoft.com/office/officeart/2008/layout/VerticalCurvedList"/>
    <dgm:cxn modelId="{0C17679D-FC13-4F5B-B7DD-4B20D47A10A6}" type="presOf" srcId="{0B911372-1EE6-4D4A-9568-180428BF444E}" destId="{768AAF45-93F6-483A-BCD7-5E2E8145E5D1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B1EE8553-B534-47D3-8976-CF708AB75DC0}" srcId="{CF845803-1717-4F48-B710-F7F1B43013F3}" destId="{475236A3-D7C1-43CE-AD2A-250F4D7609AE}" srcOrd="1" destOrd="0" parTransId="{639DAEC8-CAD6-482C-8A21-D9AABAD03ACA}" sibTransId="{B10AA6CA-9A78-4ED0-9697-BE8496011903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03A1300D-EECF-42DA-966A-5CB7BF37DC8F}" type="presParOf" srcId="{962C2BD0-517B-4E9C-A037-D4A0806612C4}" destId="{8A252964-628E-4CA9-9E25-CB267E13CAD2}" srcOrd="3" destOrd="0" presId="urn:microsoft.com/office/officeart/2008/layout/VerticalCurvedList"/>
    <dgm:cxn modelId="{E21D3FFB-1820-41FD-8F27-E9925B47DDA6}" type="presParOf" srcId="{962C2BD0-517B-4E9C-A037-D4A0806612C4}" destId="{1991CE7D-BDDD-43BB-BDD4-F9E38EF72D33}" srcOrd="4" destOrd="0" presId="urn:microsoft.com/office/officeart/2008/layout/VerticalCurvedList"/>
    <dgm:cxn modelId="{FBF6D2C4-D259-4E72-A0FB-8992E4A1481B}" type="presParOf" srcId="{1991CE7D-BDDD-43BB-BDD4-F9E38EF72D33}" destId="{24DE66F9-92B8-4690-A8E5-2A92678AB03D}" srcOrd="0" destOrd="0" presId="urn:microsoft.com/office/officeart/2008/layout/VerticalCurvedList"/>
    <dgm:cxn modelId="{EFC6B053-50B4-491D-B786-C9B5D820E7B6}" type="presParOf" srcId="{962C2BD0-517B-4E9C-A037-D4A0806612C4}" destId="{B4F6DA05-0C8A-41FE-9728-007ABEFBB3CF}" srcOrd="5" destOrd="0" presId="urn:microsoft.com/office/officeart/2008/layout/VerticalCurvedList"/>
    <dgm:cxn modelId="{1CDD7D3F-BDEB-4B05-A999-37E5F212C152}" type="presParOf" srcId="{962C2BD0-517B-4E9C-A037-D4A0806612C4}" destId="{A262F119-8E8A-4A4F-BABE-906BABBB0960}" srcOrd="6" destOrd="0" presId="urn:microsoft.com/office/officeart/2008/layout/VerticalCurvedList"/>
    <dgm:cxn modelId="{23070458-E5CF-4C3D-B20A-F3AC941AB7CA}" type="presParOf" srcId="{A262F119-8E8A-4A4F-BABE-906BABBB0960}" destId="{355DAAF7-576C-42AA-B6F1-C333175F7CBC}" srcOrd="0" destOrd="0" presId="urn:microsoft.com/office/officeart/2008/layout/VerticalCurvedList"/>
    <dgm:cxn modelId="{3891F579-68C8-475C-A2CF-FEE08EEFA334}" type="presParOf" srcId="{962C2BD0-517B-4E9C-A037-D4A0806612C4}" destId="{768AAF45-93F6-483A-BCD7-5E2E8145E5D1}" srcOrd="7" destOrd="0" presId="urn:microsoft.com/office/officeart/2008/layout/VerticalCurvedList"/>
    <dgm:cxn modelId="{E808F6B3-8B95-41CB-914F-8FD54F756249}" type="presParOf" srcId="{962C2BD0-517B-4E9C-A037-D4A0806612C4}" destId="{770054F2-1D2A-4940-9BFE-D23BE8AE15C6}" srcOrd="8" destOrd="0" presId="urn:microsoft.com/office/officeart/2008/layout/VerticalCurvedList"/>
    <dgm:cxn modelId="{2C10ED82-68D7-4103-97E4-A742C48D4ED2}" type="presParOf" srcId="{770054F2-1D2A-4940-9BFE-D23BE8AE15C6}" destId="{9F22C694-2DBA-4E22-9649-8E61AAAF4C6E}" srcOrd="0" destOrd="0" presId="urn:microsoft.com/office/officeart/2008/layout/VerticalCurvedList"/>
    <dgm:cxn modelId="{03CA086D-7FD1-41A4-B3E8-33601A02AEB0}" type="presParOf" srcId="{962C2BD0-517B-4E9C-A037-D4A0806612C4}" destId="{3AE26AD4-26B6-4A4B-A7B5-AF33B9B63534}" srcOrd="9" destOrd="0" presId="urn:microsoft.com/office/officeart/2008/layout/VerticalCurvedList"/>
    <dgm:cxn modelId="{537D3A45-535A-417C-8C50-1B7F8835BB7A}" type="presParOf" srcId="{962C2BD0-517B-4E9C-A037-D4A0806612C4}" destId="{5D71F018-0B51-4C95-B5AE-A6B6A800F6CA}" srcOrd="10" destOrd="0" presId="urn:microsoft.com/office/officeart/2008/layout/VerticalCurvedList"/>
    <dgm:cxn modelId="{E6CBE4D9-264E-4F56-AF8C-1D00F6F41B7A}" type="presParOf" srcId="{5D71F018-0B51-4C95-B5AE-A6B6A800F6CA}" destId="{AC1A114B-A6D8-4D5F-A7FA-E541CCBBEE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1404E-8D96-462E-8989-4BF91336C0FF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E1DBA984-3D77-42A9-A75E-170EA673EFF2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сырьевых материалов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DC9B0-FFFD-4B69-B0EE-4942C76A5D11}" type="parTrans" cxnId="{423CCC04-9074-42B9-83AA-E4D211645A2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99454-7E1A-4471-95FD-B913458BAFC2}" type="sibTrans" cxnId="{423CCC04-9074-42B9-83AA-E4D211645A2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1F505-9DCF-4945-AE78-564EC9B2E42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</a:t>
          </a:r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керамической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массы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5A801-DE44-48F6-A917-53CB251132C3}" type="parTrans" cxnId="{B264AF81-F449-4E3B-9E9F-D9A1C37288F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2E0E75-66F5-49A4-9B8B-798268D30528}" type="sibTrans" cxnId="{B264AF81-F449-4E3B-9E9F-D9A1C37288F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815FD-9C6E-4ABD-A20E-EC0BF88C05AB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Формование изделий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3CAA8-84B3-49B0-A2E3-E1A6F3594189}" type="parTrans" cxnId="{DA6841DE-8A0D-47CC-969C-024810EEF61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07736-CE26-4475-A7F9-678FF4394DCF}" type="sibTrans" cxnId="{DA6841DE-8A0D-47CC-969C-024810EEF61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24A69-C0B0-4639-BFD1-1BD289A6CA0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Сушка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8FE05B-25E0-4964-8920-0D087C9875C2}" type="parTrans" cxnId="{F00E9990-99EA-4BD6-B78E-D53A3363221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89BF2-E4E6-4D7E-A330-52F4D1625791}" type="sibTrans" cxnId="{F00E9990-99EA-4BD6-B78E-D53A3363221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3B8D1-3BB0-4A90-B9F5-D0011AB6AC3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Обжиг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371CD-6BC0-4862-87E0-54258F1D1E8A}" type="parTrans" cxnId="{35261001-D4B9-4119-A7D0-5F0CC6042D8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2B1ED7-F60B-44F3-8ACE-78653800F452}" type="sibTrans" cxnId="{35261001-D4B9-4119-A7D0-5F0CC6042D8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46BF5-FCB9-4586-95AB-08FAD8A1A546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Декориро-вание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341AB-A955-44BB-A4DF-C729106049DC}" type="parTrans" cxnId="{D973C771-95F7-43A5-92C7-9D797932853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36A94-4A13-4E43-9E84-182DC0A34F94}" type="sibTrans" cxnId="{D973C771-95F7-43A5-92C7-9D797932853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1E4C0-BB36-4427-A9A7-4B31E4C46EFE}" type="pres">
      <dgm:prSet presAssocID="{DBA1404E-8D96-462E-8989-4BF91336C0FF}" presName="compositeShape" presStyleCnt="0">
        <dgm:presLayoutVars>
          <dgm:chMax val="7"/>
          <dgm:dir/>
          <dgm:resizeHandles val="exact"/>
        </dgm:presLayoutVars>
      </dgm:prSet>
      <dgm:spPr/>
    </dgm:pt>
    <dgm:pt modelId="{E0D78708-7509-4D49-81C0-0766EDB45D30}" type="pres">
      <dgm:prSet presAssocID="{DBA1404E-8D96-462E-8989-4BF91336C0FF}" presName="wedge1" presStyleLbl="node1" presStyleIdx="0" presStyleCnt="6"/>
      <dgm:spPr/>
      <dgm:t>
        <a:bodyPr/>
        <a:lstStyle/>
        <a:p>
          <a:endParaRPr lang="ru-RU"/>
        </a:p>
      </dgm:t>
    </dgm:pt>
    <dgm:pt modelId="{D1C011B9-ABD9-4ED8-B696-62BB301C0E91}" type="pres">
      <dgm:prSet presAssocID="{DBA1404E-8D96-462E-8989-4BF91336C0FF}" presName="dummy1a" presStyleCnt="0"/>
      <dgm:spPr/>
    </dgm:pt>
    <dgm:pt modelId="{8A26D34B-FD3D-4EFC-915F-A851787D5CC3}" type="pres">
      <dgm:prSet presAssocID="{DBA1404E-8D96-462E-8989-4BF91336C0FF}" presName="dummy1b" presStyleCnt="0"/>
      <dgm:spPr/>
    </dgm:pt>
    <dgm:pt modelId="{94380AC6-65A2-46F3-938D-330FEE9D1F34}" type="pres">
      <dgm:prSet presAssocID="{DBA1404E-8D96-462E-8989-4BF91336C0F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84234-6E5E-4F72-9E79-73B2D28237AE}" type="pres">
      <dgm:prSet presAssocID="{DBA1404E-8D96-462E-8989-4BF91336C0FF}" presName="wedge2" presStyleLbl="node1" presStyleIdx="1" presStyleCnt="6"/>
      <dgm:spPr/>
      <dgm:t>
        <a:bodyPr/>
        <a:lstStyle/>
        <a:p>
          <a:endParaRPr lang="ru-RU"/>
        </a:p>
      </dgm:t>
    </dgm:pt>
    <dgm:pt modelId="{D8386D89-1DBC-412A-98D4-7DC9D67105CA}" type="pres">
      <dgm:prSet presAssocID="{DBA1404E-8D96-462E-8989-4BF91336C0FF}" presName="dummy2a" presStyleCnt="0"/>
      <dgm:spPr/>
    </dgm:pt>
    <dgm:pt modelId="{E8B6787C-195F-4842-869F-9EEDA16C8B64}" type="pres">
      <dgm:prSet presAssocID="{DBA1404E-8D96-462E-8989-4BF91336C0FF}" presName="dummy2b" presStyleCnt="0"/>
      <dgm:spPr/>
    </dgm:pt>
    <dgm:pt modelId="{DAE6EE13-3584-45F5-9812-69C395C84A38}" type="pres">
      <dgm:prSet presAssocID="{DBA1404E-8D96-462E-8989-4BF91336C0F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518C8-FE51-4FB4-9970-AFCC572D65BB}" type="pres">
      <dgm:prSet presAssocID="{DBA1404E-8D96-462E-8989-4BF91336C0FF}" presName="wedge3" presStyleLbl="node1" presStyleIdx="2" presStyleCnt="6"/>
      <dgm:spPr/>
      <dgm:t>
        <a:bodyPr/>
        <a:lstStyle/>
        <a:p>
          <a:endParaRPr lang="ru-RU"/>
        </a:p>
      </dgm:t>
    </dgm:pt>
    <dgm:pt modelId="{5D6C0757-67C8-429A-945E-EB2BCB7F349C}" type="pres">
      <dgm:prSet presAssocID="{DBA1404E-8D96-462E-8989-4BF91336C0FF}" presName="dummy3a" presStyleCnt="0"/>
      <dgm:spPr/>
    </dgm:pt>
    <dgm:pt modelId="{E86068F7-7263-49E0-8E24-75EF673CFE74}" type="pres">
      <dgm:prSet presAssocID="{DBA1404E-8D96-462E-8989-4BF91336C0FF}" presName="dummy3b" presStyleCnt="0"/>
      <dgm:spPr/>
    </dgm:pt>
    <dgm:pt modelId="{8B0D8084-22F9-4580-8359-61BF2C6F29D2}" type="pres">
      <dgm:prSet presAssocID="{DBA1404E-8D96-462E-8989-4BF91336C0F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5417A-DB0E-4D65-9DBE-52E27F138C1D}" type="pres">
      <dgm:prSet presAssocID="{DBA1404E-8D96-462E-8989-4BF91336C0FF}" presName="wedge4" presStyleLbl="node1" presStyleIdx="3" presStyleCnt="6"/>
      <dgm:spPr/>
      <dgm:t>
        <a:bodyPr/>
        <a:lstStyle/>
        <a:p>
          <a:endParaRPr lang="ru-RU"/>
        </a:p>
      </dgm:t>
    </dgm:pt>
    <dgm:pt modelId="{A4ADA5DE-4D11-4C0A-BF8B-DBFE405150B7}" type="pres">
      <dgm:prSet presAssocID="{DBA1404E-8D96-462E-8989-4BF91336C0FF}" presName="dummy4a" presStyleCnt="0"/>
      <dgm:spPr/>
    </dgm:pt>
    <dgm:pt modelId="{38F6E7A8-3D3C-4D5E-A746-93A7B7B47F0C}" type="pres">
      <dgm:prSet presAssocID="{DBA1404E-8D96-462E-8989-4BF91336C0FF}" presName="dummy4b" presStyleCnt="0"/>
      <dgm:spPr/>
    </dgm:pt>
    <dgm:pt modelId="{1F5CC987-F1C2-4CB2-A79F-E89E4851A132}" type="pres">
      <dgm:prSet presAssocID="{DBA1404E-8D96-462E-8989-4BF91336C0F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26956-D080-4967-8A9F-8AFBEA7BC112}" type="pres">
      <dgm:prSet presAssocID="{DBA1404E-8D96-462E-8989-4BF91336C0FF}" presName="wedge5" presStyleLbl="node1" presStyleIdx="4" presStyleCnt="6"/>
      <dgm:spPr/>
    </dgm:pt>
    <dgm:pt modelId="{40AAE3AD-2056-4574-B796-7778440F816E}" type="pres">
      <dgm:prSet presAssocID="{DBA1404E-8D96-462E-8989-4BF91336C0FF}" presName="dummy5a" presStyleCnt="0"/>
      <dgm:spPr/>
    </dgm:pt>
    <dgm:pt modelId="{1E37813D-1CF9-4661-A97E-D7B1C0FC4A76}" type="pres">
      <dgm:prSet presAssocID="{DBA1404E-8D96-462E-8989-4BF91336C0FF}" presName="dummy5b" presStyleCnt="0"/>
      <dgm:spPr/>
    </dgm:pt>
    <dgm:pt modelId="{F0D65289-EE91-41E3-BB16-D603F5E45205}" type="pres">
      <dgm:prSet presAssocID="{DBA1404E-8D96-462E-8989-4BF91336C0F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D64BE8B-B321-4B14-A565-F02432334FCC}" type="pres">
      <dgm:prSet presAssocID="{DBA1404E-8D96-462E-8989-4BF91336C0FF}" presName="wedge6" presStyleLbl="node1" presStyleIdx="5" presStyleCnt="6"/>
      <dgm:spPr/>
      <dgm:t>
        <a:bodyPr/>
        <a:lstStyle/>
        <a:p>
          <a:endParaRPr lang="ru-RU"/>
        </a:p>
      </dgm:t>
    </dgm:pt>
    <dgm:pt modelId="{0F0346CC-2E78-49F0-9AE4-214BFF12AD44}" type="pres">
      <dgm:prSet presAssocID="{DBA1404E-8D96-462E-8989-4BF91336C0FF}" presName="dummy6a" presStyleCnt="0"/>
      <dgm:spPr/>
    </dgm:pt>
    <dgm:pt modelId="{23CF4AB8-6219-44AF-91DE-61F3F52B519A}" type="pres">
      <dgm:prSet presAssocID="{DBA1404E-8D96-462E-8989-4BF91336C0FF}" presName="dummy6b" presStyleCnt="0"/>
      <dgm:spPr/>
    </dgm:pt>
    <dgm:pt modelId="{9CFCD15A-ACFC-4D82-A999-CA9BD35E6F3A}" type="pres">
      <dgm:prSet presAssocID="{DBA1404E-8D96-462E-8989-4BF91336C0F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019F4-048B-497F-AC4A-0CB5FA1AE7F5}" type="pres">
      <dgm:prSet presAssocID="{2AB99454-7E1A-4471-95FD-B913458BAFC2}" presName="arrowWedge1" presStyleLbl="fgSibTrans2D1" presStyleIdx="0" presStyleCnt="6"/>
      <dgm:spPr/>
    </dgm:pt>
    <dgm:pt modelId="{F98DD148-E745-4236-8DA3-520EF9378020}" type="pres">
      <dgm:prSet presAssocID="{082E0E75-66F5-49A4-9B8B-798268D30528}" presName="arrowWedge2" presStyleLbl="fgSibTrans2D1" presStyleIdx="1" presStyleCnt="6"/>
      <dgm:spPr/>
    </dgm:pt>
    <dgm:pt modelId="{D0E978E7-23CD-412A-A387-F6E6FCD52BE5}" type="pres">
      <dgm:prSet presAssocID="{6F807736-CE26-4475-A7F9-678FF4394DCF}" presName="arrowWedge3" presStyleLbl="fgSibTrans2D1" presStyleIdx="2" presStyleCnt="6"/>
      <dgm:spPr/>
    </dgm:pt>
    <dgm:pt modelId="{8910A32F-AEA4-484A-BB8E-26462EA2A40B}" type="pres">
      <dgm:prSet presAssocID="{DD089BF2-E4E6-4D7E-A330-52F4D1625791}" presName="arrowWedge4" presStyleLbl="fgSibTrans2D1" presStyleIdx="3" presStyleCnt="6"/>
      <dgm:spPr/>
    </dgm:pt>
    <dgm:pt modelId="{712BA949-ECD8-4CD9-A65F-34AC7FB77AE0}" type="pres">
      <dgm:prSet presAssocID="{042B1ED7-F60B-44F3-8ACE-78653800F452}" presName="arrowWedge5" presStyleLbl="fgSibTrans2D1" presStyleIdx="4" presStyleCnt="6"/>
      <dgm:spPr/>
    </dgm:pt>
    <dgm:pt modelId="{8E8968B4-12BD-41B4-9208-37916743DB2A}" type="pres">
      <dgm:prSet presAssocID="{2FB36A94-4A13-4E43-9E84-182DC0A34F94}" presName="arrowWedge6" presStyleLbl="fgSibTrans2D1" presStyleIdx="5" presStyleCnt="6"/>
      <dgm:spPr/>
    </dgm:pt>
  </dgm:ptLst>
  <dgm:cxnLst>
    <dgm:cxn modelId="{C4AE8EB4-DD82-4453-B53E-DEA732DFBF01}" type="presOf" srcId="{AF83B8D1-3BB0-4A90-B9F5-D0011AB6AC3F}" destId="{F0D65289-EE91-41E3-BB16-D603F5E45205}" srcOrd="1" destOrd="0" presId="urn:microsoft.com/office/officeart/2005/8/layout/cycle8"/>
    <dgm:cxn modelId="{423CCC04-9074-42B9-83AA-E4D211645A28}" srcId="{DBA1404E-8D96-462E-8989-4BF91336C0FF}" destId="{E1DBA984-3D77-42A9-A75E-170EA673EFF2}" srcOrd="0" destOrd="0" parTransId="{5B0DC9B0-FFFD-4B69-B0EE-4942C76A5D11}" sibTransId="{2AB99454-7E1A-4471-95FD-B913458BAFC2}"/>
    <dgm:cxn modelId="{91AD8E2E-0AA5-4326-A551-C8ED8D5F4997}" type="presOf" srcId="{EE91F505-9DCF-4945-AE78-564EC9B2E425}" destId="{F4284234-6E5E-4F72-9E79-73B2D28237AE}" srcOrd="0" destOrd="0" presId="urn:microsoft.com/office/officeart/2005/8/layout/cycle8"/>
    <dgm:cxn modelId="{5D59C048-11DC-449C-A4FD-286C4508B5B1}" type="presOf" srcId="{5F124A69-C0B0-4639-BFD1-1BD289A6CA0A}" destId="{1F5CC987-F1C2-4CB2-A79F-E89E4851A132}" srcOrd="1" destOrd="0" presId="urn:microsoft.com/office/officeart/2005/8/layout/cycle8"/>
    <dgm:cxn modelId="{1733E114-3B89-44ED-9F7C-9932FD17D280}" type="presOf" srcId="{DBA1404E-8D96-462E-8989-4BF91336C0FF}" destId="{DA11E4C0-BB36-4427-A9A7-4B31E4C46EFE}" srcOrd="0" destOrd="0" presId="urn:microsoft.com/office/officeart/2005/8/layout/cycle8"/>
    <dgm:cxn modelId="{AF1E8902-6215-4F0C-9091-FABD2E4DF1F6}" type="presOf" srcId="{EE91F505-9DCF-4945-AE78-564EC9B2E425}" destId="{DAE6EE13-3584-45F5-9812-69C395C84A38}" srcOrd="1" destOrd="0" presId="urn:microsoft.com/office/officeart/2005/8/layout/cycle8"/>
    <dgm:cxn modelId="{0F87AE60-A25A-40DB-BDD2-0AC38BDFB081}" type="presOf" srcId="{72446BF5-FCB9-4586-95AB-08FAD8A1A546}" destId="{2D64BE8B-B321-4B14-A565-F02432334FCC}" srcOrd="0" destOrd="0" presId="urn:microsoft.com/office/officeart/2005/8/layout/cycle8"/>
    <dgm:cxn modelId="{D973C771-95F7-43A5-92C7-9D797932853C}" srcId="{DBA1404E-8D96-462E-8989-4BF91336C0FF}" destId="{72446BF5-FCB9-4586-95AB-08FAD8A1A546}" srcOrd="5" destOrd="0" parTransId="{D98341AB-A955-44BB-A4DF-C729106049DC}" sibTransId="{2FB36A94-4A13-4E43-9E84-182DC0A34F94}"/>
    <dgm:cxn modelId="{537C22BB-374B-40B8-AC7B-3E4D53011332}" type="presOf" srcId="{66D815FD-9C6E-4ABD-A20E-EC0BF88C05AB}" destId="{48E518C8-FE51-4FB4-9970-AFCC572D65BB}" srcOrd="0" destOrd="0" presId="urn:microsoft.com/office/officeart/2005/8/layout/cycle8"/>
    <dgm:cxn modelId="{8080B590-9269-46E8-B6DF-66E22F31B594}" type="presOf" srcId="{72446BF5-FCB9-4586-95AB-08FAD8A1A546}" destId="{9CFCD15A-ACFC-4D82-A999-CA9BD35E6F3A}" srcOrd="1" destOrd="0" presId="urn:microsoft.com/office/officeart/2005/8/layout/cycle8"/>
    <dgm:cxn modelId="{A4C284CB-47C9-4464-B686-5290E4A66A5A}" type="presOf" srcId="{E1DBA984-3D77-42A9-A75E-170EA673EFF2}" destId="{E0D78708-7509-4D49-81C0-0766EDB45D30}" srcOrd="0" destOrd="0" presId="urn:microsoft.com/office/officeart/2005/8/layout/cycle8"/>
    <dgm:cxn modelId="{36CFF3C6-5804-45D3-BE38-5741E233C56F}" type="presOf" srcId="{AF83B8D1-3BB0-4A90-B9F5-D0011AB6AC3F}" destId="{ACF26956-D080-4967-8A9F-8AFBEA7BC112}" srcOrd="0" destOrd="0" presId="urn:microsoft.com/office/officeart/2005/8/layout/cycle8"/>
    <dgm:cxn modelId="{9E82164F-7C7B-4C06-9FB5-CDE5AE0EFC54}" type="presOf" srcId="{66D815FD-9C6E-4ABD-A20E-EC0BF88C05AB}" destId="{8B0D8084-22F9-4580-8359-61BF2C6F29D2}" srcOrd="1" destOrd="0" presId="urn:microsoft.com/office/officeart/2005/8/layout/cycle8"/>
    <dgm:cxn modelId="{D1B0B873-989C-4BF8-910F-4CD0B2688D74}" type="presOf" srcId="{5F124A69-C0B0-4639-BFD1-1BD289A6CA0A}" destId="{10B5417A-DB0E-4D65-9DBE-52E27F138C1D}" srcOrd="0" destOrd="0" presId="urn:microsoft.com/office/officeart/2005/8/layout/cycle8"/>
    <dgm:cxn modelId="{B264AF81-F449-4E3B-9E9F-D9A1C37288FB}" srcId="{DBA1404E-8D96-462E-8989-4BF91336C0FF}" destId="{EE91F505-9DCF-4945-AE78-564EC9B2E425}" srcOrd="1" destOrd="0" parTransId="{C465A801-DE44-48F6-A917-53CB251132C3}" sibTransId="{082E0E75-66F5-49A4-9B8B-798268D30528}"/>
    <dgm:cxn modelId="{DA6841DE-8A0D-47CC-969C-024810EEF61B}" srcId="{DBA1404E-8D96-462E-8989-4BF91336C0FF}" destId="{66D815FD-9C6E-4ABD-A20E-EC0BF88C05AB}" srcOrd="2" destOrd="0" parTransId="{CEB3CAA8-84B3-49B0-A2E3-E1A6F3594189}" sibTransId="{6F807736-CE26-4475-A7F9-678FF4394DCF}"/>
    <dgm:cxn modelId="{35261001-D4B9-4119-A7D0-5F0CC6042D8F}" srcId="{DBA1404E-8D96-462E-8989-4BF91336C0FF}" destId="{AF83B8D1-3BB0-4A90-B9F5-D0011AB6AC3F}" srcOrd="4" destOrd="0" parTransId="{92E371CD-6BC0-4862-87E0-54258F1D1E8A}" sibTransId="{042B1ED7-F60B-44F3-8ACE-78653800F452}"/>
    <dgm:cxn modelId="{7ED0EAEA-7832-4F77-A70D-0B69AF766D8D}" type="presOf" srcId="{E1DBA984-3D77-42A9-A75E-170EA673EFF2}" destId="{94380AC6-65A2-46F3-938D-330FEE9D1F34}" srcOrd="1" destOrd="0" presId="urn:microsoft.com/office/officeart/2005/8/layout/cycle8"/>
    <dgm:cxn modelId="{F00E9990-99EA-4BD6-B78E-D53A33632213}" srcId="{DBA1404E-8D96-462E-8989-4BF91336C0FF}" destId="{5F124A69-C0B0-4639-BFD1-1BD289A6CA0A}" srcOrd="3" destOrd="0" parTransId="{8F8FE05B-25E0-4964-8920-0D087C9875C2}" sibTransId="{DD089BF2-E4E6-4D7E-A330-52F4D1625791}"/>
    <dgm:cxn modelId="{209F2C8A-75A4-40BD-8795-ED85BA0AE941}" type="presParOf" srcId="{DA11E4C0-BB36-4427-A9A7-4B31E4C46EFE}" destId="{E0D78708-7509-4D49-81C0-0766EDB45D30}" srcOrd="0" destOrd="0" presId="urn:microsoft.com/office/officeart/2005/8/layout/cycle8"/>
    <dgm:cxn modelId="{B6D66745-CA48-4576-B440-63FDB768EBB1}" type="presParOf" srcId="{DA11E4C0-BB36-4427-A9A7-4B31E4C46EFE}" destId="{D1C011B9-ABD9-4ED8-B696-62BB301C0E91}" srcOrd="1" destOrd="0" presId="urn:microsoft.com/office/officeart/2005/8/layout/cycle8"/>
    <dgm:cxn modelId="{39AC1129-01E0-4D10-AF74-DB4575D6566F}" type="presParOf" srcId="{DA11E4C0-BB36-4427-A9A7-4B31E4C46EFE}" destId="{8A26D34B-FD3D-4EFC-915F-A851787D5CC3}" srcOrd="2" destOrd="0" presId="urn:microsoft.com/office/officeart/2005/8/layout/cycle8"/>
    <dgm:cxn modelId="{599B981B-9E58-4629-9354-140D0F7BF412}" type="presParOf" srcId="{DA11E4C0-BB36-4427-A9A7-4B31E4C46EFE}" destId="{94380AC6-65A2-46F3-938D-330FEE9D1F34}" srcOrd="3" destOrd="0" presId="urn:microsoft.com/office/officeart/2005/8/layout/cycle8"/>
    <dgm:cxn modelId="{B496AE55-2AEB-49E6-B060-386C19C3F835}" type="presParOf" srcId="{DA11E4C0-BB36-4427-A9A7-4B31E4C46EFE}" destId="{F4284234-6E5E-4F72-9E79-73B2D28237AE}" srcOrd="4" destOrd="0" presId="urn:microsoft.com/office/officeart/2005/8/layout/cycle8"/>
    <dgm:cxn modelId="{0B631449-1ECA-4591-AE15-8F7A618CE03A}" type="presParOf" srcId="{DA11E4C0-BB36-4427-A9A7-4B31E4C46EFE}" destId="{D8386D89-1DBC-412A-98D4-7DC9D67105CA}" srcOrd="5" destOrd="0" presId="urn:microsoft.com/office/officeart/2005/8/layout/cycle8"/>
    <dgm:cxn modelId="{6ED821D6-000A-4C1E-9055-03F5182029D7}" type="presParOf" srcId="{DA11E4C0-BB36-4427-A9A7-4B31E4C46EFE}" destId="{E8B6787C-195F-4842-869F-9EEDA16C8B64}" srcOrd="6" destOrd="0" presId="urn:microsoft.com/office/officeart/2005/8/layout/cycle8"/>
    <dgm:cxn modelId="{DDC663E9-A693-46FE-9EDC-50945A47C322}" type="presParOf" srcId="{DA11E4C0-BB36-4427-A9A7-4B31E4C46EFE}" destId="{DAE6EE13-3584-45F5-9812-69C395C84A38}" srcOrd="7" destOrd="0" presId="urn:microsoft.com/office/officeart/2005/8/layout/cycle8"/>
    <dgm:cxn modelId="{8C8E6B2F-625E-4165-AA57-CE6576B6BB63}" type="presParOf" srcId="{DA11E4C0-BB36-4427-A9A7-4B31E4C46EFE}" destId="{48E518C8-FE51-4FB4-9970-AFCC572D65BB}" srcOrd="8" destOrd="0" presId="urn:microsoft.com/office/officeart/2005/8/layout/cycle8"/>
    <dgm:cxn modelId="{3C7FD093-C900-43A7-96B1-49B82524C922}" type="presParOf" srcId="{DA11E4C0-BB36-4427-A9A7-4B31E4C46EFE}" destId="{5D6C0757-67C8-429A-945E-EB2BCB7F349C}" srcOrd="9" destOrd="0" presId="urn:microsoft.com/office/officeart/2005/8/layout/cycle8"/>
    <dgm:cxn modelId="{D4B0606B-2995-4998-B4A7-92E5C9A42CB9}" type="presParOf" srcId="{DA11E4C0-BB36-4427-A9A7-4B31E4C46EFE}" destId="{E86068F7-7263-49E0-8E24-75EF673CFE74}" srcOrd="10" destOrd="0" presId="urn:microsoft.com/office/officeart/2005/8/layout/cycle8"/>
    <dgm:cxn modelId="{27BC87BD-4832-45B5-BCBC-6A99C6D84D3E}" type="presParOf" srcId="{DA11E4C0-BB36-4427-A9A7-4B31E4C46EFE}" destId="{8B0D8084-22F9-4580-8359-61BF2C6F29D2}" srcOrd="11" destOrd="0" presId="urn:microsoft.com/office/officeart/2005/8/layout/cycle8"/>
    <dgm:cxn modelId="{8E4ECD18-DECD-4DF3-AFF8-9DA4557DC5B1}" type="presParOf" srcId="{DA11E4C0-BB36-4427-A9A7-4B31E4C46EFE}" destId="{10B5417A-DB0E-4D65-9DBE-52E27F138C1D}" srcOrd="12" destOrd="0" presId="urn:microsoft.com/office/officeart/2005/8/layout/cycle8"/>
    <dgm:cxn modelId="{362785C4-D022-4DDF-9625-468877CC985F}" type="presParOf" srcId="{DA11E4C0-BB36-4427-A9A7-4B31E4C46EFE}" destId="{A4ADA5DE-4D11-4C0A-BF8B-DBFE405150B7}" srcOrd="13" destOrd="0" presId="urn:microsoft.com/office/officeart/2005/8/layout/cycle8"/>
    <dgm:cxn modelId="{91C39E00-54F8-4F19-A3F4-7220DE248E6A}" type="presParOf" srcId="{DA11E4C0-BB36-4427-A9A7-4B31E4C46EFE}" destId="{38F6E7A8-3D3C-4D5E-A746-93A7B7B47F0C}" srcOrd="14" destOrd="0" presId="urn:microsoft.com/office/officeart/2005/8/layout/cycle8"/>
    <dgm:cxn modelId="{2D9D75F8-90B1-40BA-BA7B-19529AA46366}" type="presParOf" srcId="{DA11E4C0-BB36-4427-A9A7-4B31E4C46EFE}" destId="{1F5CC987-F1C2-4CB2-A79F-E89E4851A132}" srcOrd="15" destOrd="0" presId="urn:microsoft.com/office/officeart/2005/8/layout/cycle8"/>
    <dgm:cxn modelId="{BED4C813-51B8-46F0-A556-9649B4B6252B}" type="presParOf" srcId="{DA11E4C0-BB36-4427-A9A7-4B31E4C46EFE}" destId="{ACF26956-D080-4967-8A9F-8AFBEA7BC112}" srcOrd="16" destOrd="0" presId="urn:microsoft.com/office/officeart/2005/8/layout/cycle8"/>
    <dgm:cxn modelId="{1961B0C6-7447-425C-8721-FE428BF44B07}" type="presParOf" srcId="{DA11E4C0-BB36-4427-A9A7-4B31E4C46EFE}" destId="{40AAE3AD-2056-4574-B796-7778440F816E}" srcOrd="17" destOrd="0" presId="urn:microsoft.com/office/officeart/2005/8/layout/cycle8"/>
    <dgm:cxn modelId="{610E0E89-A8D0-4057-946B-8A3028DF10CE}" type="presParOf" srcId="{DA11E4C0-BB36-4427-A9A7-4B31E4C46EFE}" destId="{1E37813D-1CF9-4661-A97E-D7B1C0FC4A76}" srcOrd="18" destOrd="0" presId="urn:microsoft.com/office/officeart/2005/8/layout/cycle8"/>
    <dgm:cxn modelId="{502CA180-456B-45EC-90C6-A662F04B5B4F}" type="presParOf" srcId="{DA11E4C0-BB36-4427-A9A7-4B31E4C46EFE}" destId="{F0D65289-EE91-41E3-BB16-D603F5E45205}" srcOrd="19" destOrd="0" presId="urn:microsoft.com/office/officeart/2005/8/layout/cycle8"/>
    <dgm:cxn modelId="{A90CF3E6-5ECB-4217-9673-7A42C4BD328E}" type="presParOf" srcId="{DA11E4C0-BB36-4427-A9A7-4B31E4C46EFE}" destId="{2D64BE8B-B321-4B14-A565-F02432334FCC}" srcOrd="20" destOrd="0" presId="urn:microsoft.com/office/officeart/2005/8/layout/cycle8"/>
    <dgm:cxn modelId="{3CA701B0-0260-41A3-9FE8-495A0E204844}" type="presParOf" srcId="{DA11E4C0-BB36-4427-A9A7-4B31E4C46EFE}" destId="{0F0346CC-2E78-49F0-9AE4-214BFF12AD44}" srcOrd="21" destOrd="0" presId="urn:microsoft.com/office/officeart/2005/8/layout/cycle8"/>
    <dgm:cxn modelId="{CF6B7BD7-7B19-49AA-8C18-C9AB388348F5}" type="presParOf" srcId="{DA11E4C0-BB36-4427-A9A7-4B31E4C46EFE}" destId="{23CF4AB8-6219-44AF-91DE-61F3F52B519A}" srcOrd="22" destOrd="0" presId="urn:microsoft.com/office/officeart/2005/8/layout/cycle8"/>
    <dgm:cxn modelId="{8E8777EA-D1E6-4108-82A6-F69B4C462EC2}" type="presParOf" srcId="{DA11E4C0-BB36-4427-A9A7-4B31E4C46EFE}" destId="{9CFCD15A-ACFC-4D82-A999-CA9BD35E6F3A}" srcOrd="23" destOrd="0" presId="urn:microsoft.com/office/officeart/2005/8/layout/cycle8"/>
    <dgm:cxn modelId="{B79A4EBE-E3CF-4BFE-8A68-312010F1F26D}" type="presParOf" srcId="{DA11E4C0-BB36-4427-A9A7-4B31E4C46EFE}" destId="{156019F4-048B-497F-AC4A-0CB5FA1AE7F5}" srcOrd="24" destOrd="0" presId="urn:microsoft.com/office/officeart/2005/8/layout/cycle8"/>
    <dgm:cxn modelId="{EF321FE3-F3A6-4B8B-801D-0A958B6666A5}" type="presParOf" srcId="{DA11E4C0-BB36-4427-A9A7-4B31E4C46EFE}" destId="{F98DD148-E745-4236-8DA3-520EF9378020}" srcOrd="25" destOrd="0" presId="urn:microsoft.com/office/officeart/2005/8/layout/cycle8"/>
    <dgm:cxn modelId="{37AFC284-0345-4380-AA90-00ADBBF62ECA}" type="presParOf" srcId="{DA11E4C0-BB36-4427-A9A7-4B31E4C46EFE}" destId="{D0E978E7-23CD-412A-A387-F6E6FCD52BE5}" srcOrd="26" destOrd="0" presId="urn:microsoft.com/office/officeart/2005/8/layout/cycle8"/>
    <dgm:cxn modelId="{6DC62418-4911-48E2-A636-C80D636D439A}" type="presParOf" srcId="{DA11E4C0-BB36-4427-A9A7-4B31E4C46EFE}" destId="{8910A32F-AEA4-484A-BB8E-26462EA2A40B}" srcOrd="27" destOrd="0" presId="urn:microsoft.com/office/officeart/2005/8/layout/cycle8"/>
    <dgm:cxn modelId="{A0585A8B-942A-4B5E-869D-F26A93CB511F}" type="presParOf" srcId="{DA11E4C0-BB36-4427-A9A7-4B31E4C46EFE}" destId="{712BA949-ECD8-4CD9-A65F-34AC7FB77AE0}" srcOrd="28" destOrd="0" presId="urn:microsoft.com/office/officeart/2005/8/layout/cycle8"/>
    <dgm:cxn modelId="{04BC4D0B-8460-4A41-AF02-D8C61493013A}" type="presParOf" srcId="{DA11E4C0-BB36-4427-A9A7-4B31E4C46EFE}" destId="{8E8968B4-12BD-41B4-9208-37916743DB2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399814" y="258563"/>
          <a:ext cx="10819987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7.1. Общие сведения о керамических бытовых товарах</a:t>
          </a: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814" y="258563"/>
        <a:ext cx="10819987" cy="528834"/>
      </dsp:txXfrm>
    </dsp:sp>
    <dsp:sp modelId="{C7628E09-A5D0-43AC-834B-E8990AEC2BF8}">
      <dsp:nvSpPr>
        <dsp:cNvPr id="0" name=""/>
        <dsp:cNvSpPr/>
      </dsp:nvSpPr>
      <dsp:spPr>
        <a:xfrm>
          <a:off x="69293" y="198143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252964-628E-4CA9-9E25-CB267E13CAD2}">
      <dsp:nvSpPr>
        <dsp:cNvPr id="0" name=""/>
        <dsp:cNvSpPr/>
      </dsp:nvSpPr>
      <dsp:spPr>
        <a:xfrm>
          <a:off x="778762" y="1057245"/>
          <a:ext cx="10441040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7.2. Понятие о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керамике, 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сырье для производства керамики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8762" y="1057245"/>
        <a:ext cx="10441040" cy="528834"/>
      </dsp:txXfrm>
    </dsp:sp>
    <dsp:sp modelId="{24DE66F9-92B8-4690-A8E5-2A92678AB03D}">
      <dsp:nvSpPr>
        <dsp:cNvPr id="0" name=""/>
        <dsp:cNvSpPr/>
      </dsp:nvSpPr>
      <dsp:spPr>
        <a:xfrm>
          <a:off x="448240" y="991141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F6DA05-0C8A-41FE-9728-007ABEFBB3CF}">
      <dsp:nvSpPr>
        <dsp:cNvPr id="0" name=""/>
        <dsp:cNvSpPr/>
      </dsp:nvSpPr>
      <dsp:spPr>
        <a:xfrm>
          <a:off x="895068" y="1850243"/>
          <a:ext cx="10324733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7.3. Характеристика основных видов керамики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068" y="1850243"/>
        <a:ext cx="10324733" cy="528834"/>
      </dsp:txXfrm>
    </dsp:sp>
    <dsp:sp modelId="{355DAAF7-576C-42AA-B6F1-C333175F7CBC}">
      <dsp:nvSpPr>
        <dsp:cNvPr id="0" name=""/>
        <dsp:cNvSpPr/>
      </dsp:nvSpPr>
      <dsp:spPr>
        <a:xfrm>
          <a:off x="564547" y="1784139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8AAF45-93F6-483A-BCD7-5E2E8145E5D1}">
      <dsp:nvSpPr>
        <dsp:cNvPr id="0" name=""/>
        <dsp:cNvSpPr/>
      </dsp:nvSpPr>
      <dsp:spPr>
        <a:xfrm>
          <a:off x="778762" y="2643241"/>
          <a:ext cx="10441040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7.4. Общая схема производства керамических изделий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8762" y="2643241"/>
        <a:ext cx="10441040" cy="528834"/>
      </dsp:txXfrm>
    </dsp:sp>
    <dsp:sp modelId="{9F22C694-2DBA-4E22-9649-8E61AAAF4C6E}">
      <dsp:nvSpPr>
        <dsp:cNvPr id="0" name=""/>
        <dsp:cNvSpPr/>
      </dsp:nvSpPr>
      <dsp:spPr>
        <a:xfrm>
          <a:off x="448240" y="2577137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E26AD4-26B6-4A4B-A7B5-AF33B9B63534}">
      <dsp:nvSpPr>
        <dsp:cNvPr id="0" name=""/>
        <dsp:cNvSpPr/>
      </dsp:nvSpPr>
      <dsp:spPr>
        <a:xfrm>
          <a:off x="399814" y="3436239"/>
          <a:ext cx="10819987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7.5. Декорирование керамических изделий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814" y="3436239"/>
        <a:ext cx="10819987" cy="528834"/>
      </dsp:txXfrm>
    </dsp:sp>
    <dsp:sp modelId="{AC1A114B-A6D8-4D5F-A7FA-E541CCBBEEC2}">
      <dsp:nvSpPr>
        <dsp:cNvPr id="0" name=""/>
        <dsp:cNvSpPr/>
      </dsp:nvSpPr>
      <dsp:spPr>
        <a:xfrm>
          <a:off x="69293" y="3370135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78708-7509-4D49-81C0-0766EDB45D30}">
      <dsp:nvSpPr>
        <dsp:cNvPr id="0" name=""/>
        <dsp:cNvSpPr/>
      </dsp:nvSpPr>
      <dsp:spPr>
        <a:xfrm>
          <a:off x="1004914" y="386792"/>
          <a:ext cx="5423061" cy="5423061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сырьевых материалов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5565" y="1079524"/>
        <a:ext cx="1420325" cy="1097524"/>
      </dsp:txXfrm>
    </dsp:sp>
    <dsp:sp modelId="{F4284234-6E5E-4F72-9E79-73B2D28237AE}">
      <dsp:nvSpPr>
        <dsp:cNvPr id="0" name=""/>
        <dsp:cNvSpPr/>
      </dsp:nvSpPr>
      <dsp:spPr>
        <a:xfrm>
          <a:off x="1069474" y="498481"/>
          <a:ext cx="5423061" cy="5423061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керамической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массы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9409" y="2693530"/>
        <a:ext cx="1484885" cy="1065244"/>
      </dsp:txXfrm>
    </dsp:sp>
    <dsp:sp modelId="{48E518C8-FE51-4FB4-9970-AFCC572D65BB}">
      <dsp:nvSpPr>
        <dsp:cNvPr id="0" name=""/>
        <dsp:cNvSpPr/>
      </dsp:nvSpPr>
      <dsp:spPr>
        <a:xfrm>
          <a:off x="1004914" y="610171"/>
          <a:ext cx="5423061" cy="5423061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Формование изделий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5565" y="4275256"/>
        <a:ext cx="1420325" cy="1097524"/>
      </dsp:txXfrm>
    </dsp:sp>
    <dsp:sp modelId="{10B5417A-DB0E-4D65-9DBE-52E27F138C1D}">
      <dsp:nvSpPr>
        <dsp:cNvPr id="0" name=""/>
        <dsp:cNvSpPr/>
      </dsp:nvSpPr>
      <dsp:spPr>
        <a:xfrm>
          <a:off x="875794" y="610171"/>
          <a:ext cx="5423061" cy="5423061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Сушка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7878" y="4275256"/>
        <a:ext cx="1420325" cy="1097524"/>
      </dsp:txXfrm>
    </dsp:sp>
    <dsp:sp modelId="{ACF26956-D080-4967-8A9F-8AFBEA7BC112}">
      <dsp:nvSpPr>
        <dsp:cNvPr id="0" name=""/>
        <dsp:cNvSpPr/>
      </dsp:nvSpPr>
      <dsp:spPr>
        <a:xfrm>
          <a:off x="811233" y="498481"/>
          <a:ext cx="5423061" cy="5423061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Обжиг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9474" y="2693530"/>
        <a:ext cx="1484885" cy="1065244"/>
      </dsp:txXfrm>
    </dsp:sp>
    <dsp:sp modelId="{2D64BE8B-B321-4B14-A565-F02432334FCC}">
      <dsp:nvSpPr>
        <dsp:cNvPr id="0" name=""/>
        <dsp:cNvSpPr/>
      </dsp:nvSpPr>
      <dsp:spPr>
        <a:xfrm>
          <a:off x="875794" y="386792"/>
          <a:ext cx="5423061" cy="5423061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Декориро-вание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7878" y="1079524"/>
        <a:ext cx="1420325" cy="1097524"/>
      </dsp:txXfrm>
    </dsp:sp>
    <dsp:sp modelId="{156019F4-048B-497F-AC4A-0CB5FA1AE7F5}">
      <dsp:nvSpPr>
        <dsp:cNvPr id="0" name=""/>
        <dsp:cNvSpPr/>
      </dsp:nvSpPr>
      <dsp:spPr>
        <a:xfrm>
          <a:off x="669003" y="51079"/>
          <a:ext cx="6094487" cy="609448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8DD148-E745-4236-8DA3-520EF9378020}">
      <dsp:nvSpPr>
        <dsp:cNvPr id="0" name=""/>
        <dsp:cNvSpPr/>
      </dsp:nvSpPr>
      <dsp:spPr>
        <a:xfrm>
          <a:off x="733563" y="162768"/>
          <a:ext cx="6094487" cy="609448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E978E7-23CD-412A-A387-F6E6FCD52BE5}">
      <dsp:nvSpPr>
        <dsp:cNvPr id="0" name=""/>
        <dsp:cNvSpPr/>
      </dsp:nvSpPr>
      <dsp:spPr>
        <a:xfrm>
          <a:off x="669003" y="274457"/>
          <a:ext cx="6094487" cy="609448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10A32F-AEA4-484A-BB8E-26462EA2A40B}">
      <dsp:nvSpPr>
        <dsp:cNvPr id="0" name=""/>
        <dsp:cNvSpPr/>
      </dsp:nvSpPr>
      <dsp:spPr>
        <a:xfrm>
          <a:off x="540278" y="274457"/>
          <a:ext cx="6094487" cy="609448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2BA949-ECD8-4CD9-A65F-34AC7FB77AE0}">
      <dsp:nvSpPr>
        <dsp:cNvPr id="0" name=""/>
        <dsp:cNvSpPr/>
      </dsp:nvSpPr>
      <dsp:spPr>
        <a:xfrm>
          <a:off x="475718" y="162768"/>
          <a:ext cx="6094487" cy="609448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8968B4-12BD-41B4-9208-37916743DB2A}">
      <dsp:nvSpPr>
        <dsp:cNvPr id="0" name=""/>
        <dsp:cNvSpPr/>
      </dsp:nvSpPr>
      <dsp:spPr>
        <a:xfrm>
          <a:off x="540278" y="51079"/>
          <a:ext cx="6094487" cy="609448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73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40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9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0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9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6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6.jpeg"/><Relationship Id="rId7" Type="http://schemas.openxmlformats.org/officeDocument/2006/relationships/slide" Target="slide3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slide" Target="slide33.xml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847671"/>
            <a:ext cx="1081514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4115325"/>
            <a:ext cx="11898086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7. Факторы, формирующие потребительские свойства керамических изделий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4/79/368/79368137_3035399_55234908_meissener_porzellan_weisse_rose_kaffeeservi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r="31937"/>
          <a:stretch/>
        </p:blipFill>
        <p:spPr bwMode="auto">
          <a:xfrm>
            <a:off x="144690" y="1328058"/>
            <a:ext cx="4242253" cy="49508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7816" y="406554"/>
            <a:ext cx="24261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ФАРФОР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61266"/>
              </p:ext>
            </p:extLst>
          </p:nvPr>
        </p:nvGraphicFramePr>
        <p:xfrm>
          <a:off x="4550229" y="539909"/>
          <a:ext cx="7433793" cy="5852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10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613">
                <a:tc>
                  <a:txBody>
                    <a:bodyPr/>
                    <a:lstStyle/>
                    <a:p>
                      <a:pPr marL="114300" indent="-11430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Фарфор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43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Цвет черепка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Белый с голубоватым оттенком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45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Плотность </a:t>
                      </a:r>
                    </a:p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черепка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Плотный спекшийся, непроницаемый для воды и газов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72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Водопоглощение</a:t>
                      </a:r>
                      <a:endParaRPr lang="ru-RU" sz="16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0,2%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Глазурь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Обычно бесцветная, на дне или по краю изделия остаются </a:t>
                      </a:r>
                      <a:r>
                        <a:rPr lang="ru-RU" sz="1600" b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незаглазурованные</a:t>
                      </a: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места</a:t>
                      </a:r>
                      <a:r>
                        <a:rPr lang="ru-RU" sz="1600" b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Используются </a:t>
                      </a: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тугоплавкие полевошпатовые глазури. Они более твердые, </a:t>
                      </a:r>
                      <a:r>
                        <a:rPr lang="ru-RU" sz="1600" b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термо</a:t>
                      </a: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химически стойкие, чем остальные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643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Звук при ударе по краю изделия</a:t>
                      </a:r>
                      <a:endParaRPr lang="ru-RU" sz="16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Звонкий продолжительный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345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600" b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Просвечиваемость</a:t>
                      </a:r>
                      <a:r>
                        <a:rPr lang="ru-RU" sz="1600" b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черепка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тонких слоях (до 2,5мм) просвечивает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672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Дополнительные признаки</a:t>
                      </a:r>
                      <a:endParaRPr lang="ru-RU" sz="16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Самая высокая прочность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643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Разновидности</a:t>
                      </a:r>
                      <a:endParaRPr lang="ru-RU" sz="16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Твердый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Мягкий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689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Состав</a:t>
                      </a:r>
                      <a:endParaRPr lang="ru-RU" sz="16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 глинистых веществ (каолина), 25% полевого шпата и 25% кварца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Полевошпатовый содержит на 5-8% меньше глинистых веществ и больше полевого шпата, в мягкий костяной вместо полевого шпата вводится 43-50% костяной муки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672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Применение</a:t>
                      </a:r>
                      <a:endParaRPr lang="ru-RU" sz="16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Посуда повседневного назначения</a:t>
                      </a:r>
                      <a:endParaRPr lang="ru-RU" sz="16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Изделия праздничного и подарочного назначения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2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bydennosti.net/img_item/large/sarreguemines_7380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r="6412"/>
          <a:stretch/>
        </p:blipFill>
        <p:spPr bwMode="auto">
          <a:xfrm>
            <a:off x="195942" y="1360713"/>
            <a:ext cx="5318314" cy="46373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3417" y="387577"/>
            <a:ext cx="21032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ФАЯНС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57055"/>
              </p:ext>
            </p:extLst>
          </p:nvPr>
        </p:nvGraphicFramePr>
        <p:xfrm>
          <a:off x="5660571" y="1038220"/>
          <a:ext cx="6312566" cy="49598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187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0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613">
                <a:tc>
                  <a:txBody>
                    <a:bodyPr/>
                    <a:lstStyle/>
                    <a:p>
                      <a:pPr marL="114300" indent="-11430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Фаянс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43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Цвет черепка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Белый с желтоватым оттенком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45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Плотность </a:t>
                      </a:r>
                    </a:p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черепка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Пористый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72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600" b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Водопоглощение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9-12%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Глазурь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Прозрачная бесцветная или цветная, изделие покрывается полностью.</a:t>
                      </a:r>
                    </a:p>
                    <a:p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Глазури более легкоплавкие, так как содержат оксиды калия, натрия и т.п.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643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Звук при ударе по краю изделия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Низкий, глухой,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быстрозатухающий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345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600" b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Просвечивае</a:t>
                      </a: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114300" algn="just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мость</a:t>
                      </a: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черепка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просвечивает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672">
                <a:tc>
                  <a:txBody>
                    <a:bodyPr/>
                    <a:lstStyle/>
                    <a:p>
                      <a:pPr marL="114300" indent="-114300"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ru-RU" sz="1600" b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</a:t>
                      </a: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643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Разновидности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Мягкий и твердый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689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Состав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50-55% глинистых веществ (</a:t>
                      </a:r>
                      <a:r>
                        <a:rPr lang="ru-RU" sz="16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беложгущихся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глин), 40-50% кварца, 5-10% полевого шпата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672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Применение</a:t>
                      </a:r>
                      <a:endParaRPr lang="ru-RU" sz="16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Твердый – для столовой посуды, мягкий – для печных изразцов</a:t>
                      </a:r>
                      <a:endParaRPr lang="ru-RU" sz="14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5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yourpic.org/images/201405/4df3wmmv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2" y="1611085"/>
            <a:ext cx="5434204" cy="40756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1436" y="479671"/>
            <a:ext cx="33346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МАЙОЛИКА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9994"/>
              </p:ext>
            </p:extLst>
          </p:nvPr>
        </p:nvGraphicFramePr>
        <p:xfrm>
          <a:off x="5867399" y="918795"/>
          <a:ext cx="6149281" cy="5120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1959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9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613">
                <a:tc>
                  <a:txBody>
                    <a:bodyPr/>
                    <a:lstStyle/>
                    <a:p>
                      <a:pPr marL="114300" indent="-11430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Майолика 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43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Цвет черепка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Белый или цветной (желто-коричневый)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45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Плотность </a:t>
                      </a:r>
                    </a:p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черепка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Пористый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72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600" b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Водопоглощение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12-15%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Глазурь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Чаще цветная прозрачная или непрозрачная.</a:t>
                      </a:r>
                    </a:p>
                    <a:p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Глазурь легкоплавкая, иногда с содержанием свинца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643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Звук при ударе по краю изделия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Низкий, глухой,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быстрозатухающий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345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600" b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Просвечиваемость</a:t>
                      </a:r>
                      <a:r>
                        <a:rPr lang="ru-RU" sz="1600" b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черепка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просвечивает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672">
                <a:tc>
                  <a:txBody>
                    <a:bodyPr/>
                    <a:lstStyle/>
                    <a:p>
                      <a:pPr marL="114300" indent="-114300"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ru-RU" sz="1600" b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</a:t>
                      </a: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643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Разновидности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Фаянсовая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гончарная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689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Состав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Содержит большое количество легкоплавких глин (63-68%), 15-20% мела, 5-17% кварцевого песка, кварцевые отходы и т.п.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672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Применение</a:t>
                      </a:r>
                      <a:endParaRPr lang="ru-RU" sz="16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Посуда и художественно-декоративные изделия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3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120" y="279918"/>
            <a:ext cx="65808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ГОНЧАРНАЯ КЕРАМИКА</a:t>
            </a:r>
          </a:p>
        </p:txBody>
      </p:sp>
      <p:pic>
        <p:nvPicPr>
          <p:cNvPr id="6146" name="Picture 2" descr="http://www.vaza.in.ua/wp-content/uploads/2016/04/%D0%92%D0%B8%D0%B4%D1%8B-%D0%B3%D0%BB%D0%B8%D0%BD%D1%8F%D0%BD%D0%BE%D0%B9-%D0%BF%D0%BE%D1%81%D1%83%D0%B4%D1%8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217" r="14724" b="-217"/>
          <a:stretch/>
        </p:blipFill>
        <p:spPr bwMode="auto">
          <a:xfrm>
            <a:off x="218120" y="1174895"/>
            <a:ext cx="5322709" cy="50172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45715"/>
              </p:ext>
            </p:extLst>
          </p:nvPr>
        </p:nvGraphicFramePr>
        <p:xfrm>
          <a:off x="5714999" y="1481540"/>
          <a:ext cx="6269023" cy="44039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197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613">
                <a:tc>
                  <a:txBody>
                    <a:bodyPr/>
                    <a:lstStyle/>
                    <a:p>
                      <a:pPr marL="114300" indent="-11430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Гончарная керамика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643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Цвет черепка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Красно-коричневый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45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Плотность </a:t>
                      </a:r>
                    </a:p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черепка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Пористый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72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600" b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Водопоглощение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15-18%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017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Глазурь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Чаще бесцветная. Гончарные изделия могут быть глазурованными (частично или полностью) и неглазурованными.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643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Звук при ударе по краю изделия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Низкий, глухой,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быстрозатухающий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345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600" b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Просвечиваемость</a:t>
                      </a:r>
                      <a:endParaRPr lang="ru-RU" sz="1600" b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черепка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просвечивает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672">
                <a:tc>
                  <a:txBody>
                    <a:bodyPr/>
                    <a:lstStyle/>
                    <a:p>
                      <a:pPr marL="114300" indent="-114300"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ru-RU" sz="1600" b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</a:t>
                      </a: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Повышенная термостойкость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643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Разновидности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648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Состав</a:t>
                      </a:r>
                      <a:endParaRPr lang="ru-RU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672">
                <a:tc>
                  <a:txBody>
                    <a:bodyPr/>
                    <a:lstStyle/>
                    <a:p>
                      <a:pPr marL="114300" indent="-114300"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Применение</a:t>
                      </a:r>
                      <a:endParaRPr lang="ru-RU" sz="16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366" marR="583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основном чайно-кофейная посуда, посуда для приготовления пищи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5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marL="531813" indent="-531813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7.4. Общая схема производства керамических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301-303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61208852"/>
              </p:ext>
            </p:extLst>
          </p:nvPr>
        </p:nvGraphicFramePr>
        <p:xfrm>
          <a:off x="-314325" y="70505"/>
          <a:ext cx="7303770" cy="645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Блок-схема: узел 2"/>
          <p:cNvSpPr/>
          <p:nvPr/>
        </p:nvSpPr>
        <p:spPr>
          <a:xfrm>
            <a:off x="2788920" y="2372655"/>
            <a:ext cx="388620" cy="400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2366010" y="3116567"/>
            <a:ext cx="388620" cy="400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2788920" y="3778545"/>
            <a:ext cx="388620" cy="400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3486150" y="3778545"/>
            <a:ext cx="388620" cy="400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985260" y="3116567"/>
            <a:ext cx="388620" cy="400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3528060" y="2372655"/>
            <a:ext cx="388620" cy="4000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77940" y="3202196"/>
            <a:ext cx="5814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технологический </a:t>
            </a:r>
            <a:r>
              <a:rPr 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процесс производства керамических изделий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 учебника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школа, 2005. – стр. 301-303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7974330" y="763866"/>
            <a:ext cx="2471948" cy="20088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2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marL="531813" indent="-531813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7.5. Декорирование керамических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303-306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371" y="500743"/>
            <a:ext cx="1184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декорировании керамических изделий различают: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370" y="1121229"/>
            <a:ext cx="576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порядку, чтобы прочитать подробнее: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8717" y="1575274"/>
            <a:ext cx="7522029" cy="4544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Различают: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Гладкий декор: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Рельефный декор:</a:t>
            </a:r>
          </a:p>
          <a:p>
            <a:pPr marL="271463"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Надглазурный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2.1. Выпуклый </a:t>
            </a:r>
          </a:p>
          <a:p>
            <a:pPr marL="271463"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Подглазурный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2.2. Заглубленный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img1.liveinternet.ru/images/attach/c/8/125/308/125308161_6582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r="19746"/>
          <a:stretch/>
        </p:blipFill>
        <p:spPr bwMode="auto">
          <a:xfrm>
            <a:off x="7424058" y="2895600"/>
            <a:ext cx="2390366" cy="291038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577099.ru/upload/iblock/e24/e249084072bc61604f1b125ac624d5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887" y="2895599"/>
            <a:ext cx="1953712" cy="137370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ceramicarts.narod.ru/art_ceramics/mug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6"/>
          <a:stretch/>
        </p:blipFill>
        <p:spPr bwMode="auto">
          <a:xfrm>
            <a:off x="9999893" y="4376514"/>
            <a:ext cx="1785983" cy="142783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mskpodarok.ru/upload/files/%D1%87%D0%B0%D0%B9%D0%BD%D0%B8%D0%BA_%D1%84%D0%B0%D1%80%D1%84%D0%BE%D1%80%D0%BE%D0%B2%D1%8B%D0%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30" y="4250256"/>
            <a:ext cx="1789656" cy="155408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old-london.ru/images/330/0000113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3" b="10356"/>
          <a:stretch/>
        </p:blipFill>
        <p:spPr bwMode="auto">
          <a:xfrm>
            <a:off x="4953418" y="2895599"/>
            <a:ext cx="1805768" cy="127487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59227" y="1649382"/>
            <a:ext cx="3701144" cy="6204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ДЕКОРИРОВАНИЯ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4508716" y="1575273"/>
            <a:ext cx="7522029" cy="4544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Различают:</a:t>
            </a:r>
          </a:p>
          <a:p>
            <a:pPr marL="342900" indent="-342900" algn="just">
              <a:buAutoNum type="arabicPeriod"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украшений</a:t>
            </a:r>
          </a:p>
          <a:p>
            <a:pPr marL="342900" indent="-342900" algn="just">
              <a:buAutoNum type="arabicPeriod"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Дополнительные виды украшений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9227" y="2428690"/>
            <a:ext cx="3701144" cy="6204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УКРАШЕНИЯ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>
            <a:hlinkClick r:id="rId8" action="ppaction://hlinksldjump"/>
          </p:cNvPr>
          <p:cNvSpPr/>
          <p:nvPr/>
        </p:nvSpPr>
        <p:spPr>
          <a:xfrm>
            <a:off x="8602463" y="2079667"/>
            <a:ext cx="1828800" cy="956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>
            <a:hlinkClick r:id="rId7" action="ppaction://hlinksldjump"/>
          </p:cNvPr>
          <p:cNvSpPr/>
          <p:nvPr/>
        </p:nvSpPr>
        <p:spPr>
          <a:xfrm>
            <a:off x="8597471" y="3251591"/>
            <a:ext cx="1828800" cy="956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4508715" y="1575273"/>
            <a:ext cx="7522029" cy="4544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букетом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(1-3 отдельных рисунка-лепка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раскидные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 более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бортовые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(рисунок непрерывным орнаментом расположен по борту изделия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 рисунок по всей внешней или внутренней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поверхности)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медальоном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раскидные с большим букетом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бортовые с большим букетом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9227" y="3252718"/>
            <a:ext cx="3701144" cy="6204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РАСПОЛОЖЕНИЯ РИСУНКА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7321595" y="4649558"/>
            <a:ext cx="1828800" cy="881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посмотреть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/>
          <a:srcRect l="24912" t="22731" r="20393" b="11336"/>
          <a:stretch/>
        </p:blipFill>
        <p:spPr>
          <a:xfrm>
            <a:off x="4508715" y="1591308"/>
            <a:ext cx="7522030" cy="4627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Управляющая кнопка: далее 20">
            <a:hlinkClick r:id="rId10" action="ppaction://hlinksldjump" highlightClick="1"/>
          </p:cNvPr>
          <p:cNvSpPr/>
          <p:nvPr/>
        </p:nvSpPr>
        <p:spPr>
          <a:xfrm>
            <a:off x="11299371" y="6313714"/>
            <a:ext cx="731373" cy="4190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0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01150" y="424662"/>
            <a:ext cx="6182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украшений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global.edu.kg/sources/articles/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72" y="1480457"/>
            <a:ext cx="7219244" cy="48151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698503"/>
            <a:ext cx="4749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АНГОБИРОВАНИЕ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покрытие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изделия раствором цветной 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беложгущейся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глины</a:t>
            </a:r>
          </a:p>
        </p:txBody>
      </p:sp>
    </p:spTree>
    <p:extLst>
      <p:ext uri="{BB962C8B-B14F-4D97-AF65-F5344CB8AC3E}">
        <p14:creationId xmlns:p14="http://schemas.microsoft.com/office/powerpoint/2010/main" val="95365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366" y="377891"/>
            <a:ext cx="1183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КРЫТЬЁ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покрытие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лицевой поверхности изделия краской с помощью пульверизатора</a:t>
            </a:r>
          </a:p>
        </p:txBody>
      </p:sp>
      <p:pic>
        <p:nvPicPr>
          <p:cNvPr id="10242" name="Picture 2" descr="http://static.ozone.ru/multimedia/audio_cd_covers/1014562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272115"/>
            <a:ext cx="6983122" cy="481835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446286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Сплошное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крытьё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покрытие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краской всей лицевой поверхности изделия (кроме ножки в чашках и углубления для чашки в блюдцах</a:t>
            </a:r>
          </a:p>
        </p:txBody>
      </p:sp>
    </p:spTree>
    <p:extLst>
      <p:ext uri="{BB962C8B-B14F-4D97-AF65-F5344CB8AC3E}">
        <p14:creationId xmlns:p14="http://schemas.microsoft.com/office/powerpoint/2010/main" val="52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65098085"/>
              </p:ext>
            </p:extLst>
          </p:nvPr>
        </p:nvGraphicFramePr>
        <p:xfrm>
          <a:off x="532023" y="763866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1506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ntik-france.fr/photos/2394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t="204" r="4887" b="-204"/>
          <a:stretch/>
        </p:blipFill>
        <p:spPr bwMode="auto">
          <a:xfrm>
            <a:off x="4332514" y="728438"/>
            <a:ext cx="7565571" cy="533387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86" y="863151"/>
            <a:ext cx="4245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Полукрытьё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покрытие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краской части корпуса шириной более 20мм</a:t>
            </a:r>
          </a:p>
        </p:txBody>
      </p:sp>
    </p:spTree>
    <p:extLst>
      <p:ext uri="{BB962C8B-B14F-4D97-AF65-F5344CB8AC3E}">
        <p14:creationId xmlns:p14="http://schemas.microsoft.com/office/powerpoint/2010/main" val="7667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dn.e96.ru/assets/images/catalog/kitchen_appliance/servizy/532514/532514_16791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4865914" y="693576"/>
            <a:ext cx="6904737" cy="532622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743" y="928531"/>
            <a:ext cx="47461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Тоновое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крытьё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покрытие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краской с плавным переходом от более темного к более светлому тону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краски: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сверху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вниз или от краев к центру (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нисходящее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крытьё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снизу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вверх или от центра к краям (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восходящее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крытьё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977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om-podarka.ru/img/products/293-9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6" t="30198" r="18655" b="8328"/>
          <a:stretch/>
        </p:blipFill>
        <p:spPr bwMode="auto">
          <a:xfrm>
            <a:off x="311894" y="2081082"/>
            <a:ext cx="5383600" cy="39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828" y="419825"/>
            <a:ext cx="5595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Крытьё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прочисткой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покрытие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краской с оставленными по фону неокрашенными участками</a:t>
            </a:r>
          </a:p>
        </p:txBody>
      </p:sp>
      <p:pic>
        <p:nvPicPr>
          <p:cNvPr id="4" name="Picture 2" descr="http://www.tot-mag.ru/published/publicdata/TOTMAG37WA/attachments/SC/products_pictures/86-1323_en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5" t="9803" r="2914" b="7704"/>
          <a:stretch/>
        </p:blipFill>
        <p:spPr bwMode="auto">
          <a:xfrm>
            <a:off x="6183085" y="1051756"/>
            <a:ext cx="5693230" cy="50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3429" y="419825"/>
            <a:ext cx="367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21050" indent="-3321050" algn="ctr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Крытьё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 трафарет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hkoladecora.ru/upload/iblock/47e/47e2d3d1f693366a93a6bc6b776588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6" b="3434"/>
          <a:stretch/>
        </p:blipFill>
        <p:spPr bwMode="auto">
          <a:xfrm>
            <a:off x="5969765" y="873148"/>
            <a:ext cx="5760640" cy="530828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73148"/>
            <a:ext cx="587828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ТРАФАРЕТ</a:t>
            </a:r>
          </a:p>
          <a:p>
            <a:pPr algn="ctr"/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наносимый через отверстия в шаблоне.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Детали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одного цвета не соединены, контуры рисунка четкие</a:t>
            </a:r>
          </a:p>
        </p:txBody>
      </p:sp>
    </p:spTree>
    <p:extLst>
      <p:ext uri="{BB962C8B-B14F-4D97-AF65-F5344CB8AC3E}">
        <p14:creationId xmlns:p14="http://schemas.microsoft.com/office/powerpoint/2010/main" val="6402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mskpodarok.ru/upload/files/%D1%87%D0%B0%D0%B9%D0%BD%D0%B8%D0%BA_%D1%84%D0%B0%D1%80%D1%84%D0%BE%D1%80%D0%BE%D0%B2%D1%8B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608991"/>
            <a:ext cx="6193367" cy="537815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masterfarfor.ru/sites/default/files/porzellan-k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5" y="3030314"/>
            <a:ext cx="5256584" cy="295682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03490"/>
            <a:ext cx="5663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ЖИВОПИСЬ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кисточкой от руки.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мазки от кисти, рисунок ощущается на ощупь</a:t>
            </a:r>
          </a:p>
        </p:txBody>
      </p:sp>
    </p:spTree>
    <p:extLst>
      <p:ext uri="{BB962C8B-B14F-4D97-AF65-F5344CB8AC3E}">
        <p14:creationId xmlns:p14="http://schemas.microsoft.com/office/powerpoint/2010/main" val="27150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sterovgorod.ru/upload/iblock/a0e/a0ee75eec641d1f2d0b4f66d2d1d0f7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r="3603"/>
          <a:stretch/>
        </p:blipFill>
        <p:spPr bwMode="auto">
          <a:xfrm>
            <a:off x="5013967" y="816143"/>
            <a:ext cx="6975220" cy="524482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551" y="816143"/>
            <a:ext cx="460627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УСИК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круговая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полоска золотом или краской шириной до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1мм </a:t>
            </a:r>
          </a:p>
          <a:p>
            <a:pPr algn="ctr"/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ОТВОДКА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шириной 1-3мм</a:t>
            </a:r>
          </a:p>
          <a:p>
            <a:pPr algn="ctr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ЛЕНТА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шириной 4-10мм </a:t>
            </a:r>
          </a:p>
          <a:p>
            <a:pPr algn="ctr"/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БУФЕТНАЯ ЛЕНТА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шириной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13-16мм на фаянсе</a:t>
            </a:r>
          </a:p>
          <a:p>
            <a:pPr algn="ctr"/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4208" y="1316282"/>
            <a:ext cx="7308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1984" y="1924139"/>
            <a:ext cx="44644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5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ld-london.ru/images/330/000011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3" b="10356"/>
          <a:stretch/>
        </p:blipFill>
        <p:spPr bwMode="auto">
          <a:xfrm>
            <a:off x="4459220" y="769442"/>
            <a:ext cx="7272808" cy="513460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9442"/>
            <a:ext cx="44592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ДЕКОЛЬ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наносимый по принципу переводной картинки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media.ozon.ru/multimedia/soft_other/10118541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" b="5053"/>
          <a:stretch/>
        </p:blipFill>
        <p:spPr bwMode="auto">
          <a:xfrm>
            <a:off x="4361249" y="769442"/>
            <a:ext cx="7320222" cy="536302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47303"/>
            <a:ext cx="42563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ШТАМП</a:t>
            </a:r>
          </a:p>
          <a:p>
            <a:pPr algn="ctr"/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мелкий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однотонный повторяющийся рисунок чаще золотом, наносимый с помощью резинового штампа</a:t>
            </a:r>
          </a:p>
        </p:txBody>
      </p:sp>
    </p:spTree>
    <p:extLst>
      <p:ext uri="{BB962C8B-B14F-4D97-AF65-F5344CB8AC3E}">
        <p14:creationId xmlns:p14="http://schemas.microsoft.com/office/powerpoint/2010/main" val="39452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augemodel.ru/images/ugymoiel1161708-1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3" y="676491"/>
            <a:ext cx="5569970" cy="556997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087" y="676491"/>
            <a:ext cx="583474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ПЕЧАТЬ</a:t>
            </a:r>
          </a:p>
          <a:p>
            <a:pPr algn="ctr"/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крупный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однотонный контурный рисунок краской, наносимый с литографской доски через папиросную бумагу.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Разновидность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печать с раскраской</a:t>
            </a:r>
          </a:p>
        </p:txBody>
      </p:sp>
    </p:spTree>
    <p:extLst>
      <p:ext uri="{BB962C8B-B14F-4D97-AF65-F5344CB8AC3E}">
        <p14:creationId xmlns:p14="http://schemas.microsoft.com/office/powerpoint/2010/main" val="8492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g.taobaocdn.com/bao/uploaded/i2/15876023564628801/T1qCOCXw8hXXXXXXXX_!!0-item_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544" y="1034143"/>
            <a:ext cx="2952328" cy="250187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g02.a.alicdn.com/kf/HTB14kdXHVXXXXbFXFXXq6xXFXXXp/Deep-Soup-Bowls-6-Inch-Ceramic-Porcelain-Bowl-4pices-set-Colored-glaze-ceramic-rice-bowl-tablewa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5" b="14361"/>
          <a:stretch/>
        </p:blipFill>
        <p:spPr bwMode="auto">
          <a:xfrm>
            <a:off x="9068544" y="3770206"/>
            <a:ext cx="2952328" cy="231535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img1.labirint.ru/books/374864/scrn_big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4"/>
          <a:stretch/>
        </p:blipFill>
        <p:spPr bwMode="auto">
          <a:xfrm>
            <a:off x="267182" y="2294053"/>
            <a:ext cx="8637704" cy="379150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087" y="551748"/>
            <a:ext cx="86541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ЦВЕТНАЯ ГЛАЗУРЬ</a:t>
            </a:r>
          </a:p>
          <a:p>
            <a:pPr algn="ctr"/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отличается от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крытья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тем, что покрывает всю наружную и внутреннюю поверхность изделия</a:t>
            </a:r>
            <a:endParaRPr lang="ru-RU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819" y="1991250"/>
            <a:ext cx="7346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Высказывать общее суждение о керамике и керамических бытовых товарах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Называть сырье для производства керамики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Сравнивать изделия из различных видов керамики по свойствам, внешнему виду и применению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Характеризовать виды и способы декорирования керамических изделий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mmedia.ozon.ru/multimedia/soft_other/10143532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9" b="26650"/>
          <a:stretch/>
        </p:blipFill>
        <p:spPr bwMode="auto">
          <a:xfrm>
            <a:off x="451922" y="1028395"/>
            <a:ext cx="5426364" cy="292757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torgmarket-tlt.ru/components/com_virtuemart/shop_image/product/sim77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31"/>
          <a:stretch/>
        </p:blipFill>
        <p:spPr bwMode="auto">
          <a:xfrm>
            <a:off x="702293" y="4136571"/>
            <a:ext cx="2094237" cy="221004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torgmarket-tlt.ru/components/com_virtuemart/shop_image/product/sim77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5039"/>
          <a:stretch/>
        </p:blipFill>
        <p:spPr bwMode="auto">
          <a:xfrm>
            <a:off x="3279846" y="4136571"/>
            <a:ext cx="2282032" cy="221004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6573" y="534977"/>
            <a:ext cx="583474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ЛЮСТРИРОВАНИЕ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xn----7sbenqmtngtg2d.xn--p1ai/components/com_jshopping/files/img_products/foto-na-tarelk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80" y="1028395"/>
            <a:ext cx="5318220" cy="531822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61315" y="539349"/>
            <a:ext cx="583474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ФОТОПЕЧАТЬ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5.livemaster.ru/storage/b5/a9/926c2df5b79d615d6472b5fafe8b--dlya-doma-interera-kruzhka-vol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r="28453"/>
          <a:stretch/>
        </p:blipFill>
        <p:spPr bwMode="auto">
          <a:xfrm>
            <a:off x="119742" y="1181675"/>
            <a:ext cx="4376058" cy="497963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ytimg.googleusercontent.com/vi/GSprjUMjKhM/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r="17635"/>
          <a:stretch/>
        </p:blipFill>
        <p:spPr bwMode="auto">
          <a:xfrm>
            <a:off x="4305607" y="1398496"/>
            <a:ext cx="2142835" cy="227004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g03.a.alicdn.com/kf/HTB13NeBIXXXXXcfXpXXq6xXFXXX3/1pc-High-quality-color-bright-Kiln-glaze-unique-coffee-cup-and-saucer-set-fancy-ceramic-cu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6"/>
          <a:stretch/>
        </p:blipFill>
        <p:spPr bwMode="auto">
          <a:xfrm>
            <a:off x="4305607" y="3768751"/>
            <a:ext cx="2142098" cy="184827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573" y="534977"/>
            <a:ext cx="583474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ПОТЁЧНЫЕ ГЛАЗУРИ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salon-bukinist.ru/wp-content/uploads/2012/06/fayans_krakl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 r="6008"/>
          <a:stretch/>
        </p:blipFill>
        <p:spPr bwMode="auto">
          <a:xfrm>
            <a:off x="6639015" y="1181675"/>
            <a:ext cx="5171985" cy="497963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61315" y="534977"/>
            <a:ext cx="583474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КРАКЛЕ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назад 1">
            <a:hlinkClick r:id="rId6" action="ppaction://hlinksldjump" highlightClick="1"/>
          </p:cNvPr>
          <p:cNvSpPr/>
          <p:nvPr/>
        </p:nvSpPr>
        <p:spPr>
          <a:xfrm>
            <a:off x="11059886" y="6281057"/>
            <a:ext cx="674914" cy="46808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9941" y="94019"/>
            <a:ext cx="76870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виды украшений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857" y="954329"/>
            <a:ext cx="119830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0" indent="-1524000">
              <a:spcAft>
                <a:spcPts val="60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арабеска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узкий бортовой рисунок,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выполненный вручную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золотом, редко краской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524000" indent="-1524000">
              <a:spcAft>
                <a:spcPts val="6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дорисовка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раскрашивание вручную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элементов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 препаратами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краской;</a:t>
            </a:r>
          </a:p>
          <a:p>
            <a:pPr marL="2689225" indent="-2689225">
              <a:spcAft>
                <a:spcPts val="6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разделка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медальона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разрисовка вручную или обводка краской, золотом границ овала или круга, внутри которого часто находится основной рисунок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92513" indent="-3592513">
              <a:spcAft>
                <a:spcPts val="6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разделка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рельефа золотом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разрисовка вручную золотом всех деталей рельефа корпуса или борта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01913" indent="-2601913">
              <a:spcAft>
                <a:spcPts val="600"/>
              </a:spcAft>
            </a:pP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пестрение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частичная разрисовка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золотом отдельных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 с целью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подчеркнуть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и обогатить основной рисунок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514600" indent="-2514600">
              <a:spcAft>
                <a:spcPts val="60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промазка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рельефа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сплошное покрытие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золотом рельефа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отдельных деталей изделия (ручки, носика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514600" indent="-2514600">
              <a:spcAft>
                <a:spcPts val="600"/>
              </a:spcAft>
            </a:pP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цировка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гравированный рисунок по матовому золоту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11212286" y="6161314"/>
            <a:ext cx="685800" cy="51162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617430"/>
            <a:ext cx="83976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сырье для производства керамики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Перечислите виды керамики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фарфор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внешние отличительные признаки фаянса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свойства гончарной керамики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основные виды украшений керамических изделий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печать?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представляет собой штамп?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подразделяются украшения керамики по характеру расположения рисунка?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293-306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6221" y="5609230"/>
            <a:ext cx="690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Общие сведения о керамических бытовых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товарах</a:t>
            </a:r>
            <a:r>
              <a:rPr lang="ru-RU" sz="3600" b="1" cap="non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cap="none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293-296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370" y="163701"/>
            <a:ext cx="10842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Керамическими бытовыми товарами называются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изделия,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выработанные из</a:t>
            </a:r>
            <a:b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глинистых материалов с различными минеральными добавками и обожженные до камневидного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состояния.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370" y="1505545"/>
            <a:ext cx="11680373" cy="470898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Керамика - один из самых древних искусственных материалов. Обожженная глина применялась для изготовления простейших сосудов еще первобытными людьми, 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Египте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5 тыс. лет до н. э. уже широко пользовались сосудами и предметами украшения, изготовленными из легкоплавких глин. Наибольшего расцвета гончарное производство достигло в XV в. в Италии, где в одном из городов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Фаэнце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была разработана технология получения фаянса. В XVI-XVII вв. производство майолики и фаянса быстро распространилось во Франции, Германии, Голландии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Англии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Производство наиболее ценного вида керамики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фарфора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появилось значительно позже, хотя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секретами его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в Китае владели еще в 2000 г. до н.э.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 в. венецианцы смогли вывезти китайский фарфор в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Европу. Первый высококачественный европейский фарфор был получен в Германии в 1709 г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бывшего СССР первый фаянсовый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 был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в 1724 г. под Москвой, первый фарфоровый завод - в 1744 г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Петербургом. Создателями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фарфора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видные ученые Д. И. Виноградов и М. В. Ломоносов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крупными предприятиями по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производству керамики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бывшего СССР являются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Дулевский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Дмитровский и Санкт-Петербургский фарфоровые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заводы (Россия), Барановский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Коростеньский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Городницкий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фарфоровые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заводы (Украина), Рижский завод.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8650" y="182880"/>
            <a:ext cx="1078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Производители керамических изделий в Республике Беларусь:</a:t>
            </a:r>
            <a:endParaRPr lang="ru-RU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146" t="67622" r="72329" b="16111"/>
          <a:stretch/>
        </p:blipFill>
        <p:spPr>
          <a:xfrm>
            <a:off x="400050" y="933078"/>
            <a:ext cx="2971800" cy="11087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38872" y="1190791"/>
            <a:ext cx="5433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Добрушский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фарфоровый завод» </a:t>
            </a:r>
          </a:p>
        </p:txBody>
      </p:sp>
      <p:pic>
        <p:nvPicPr>
          <p:cNvPr id="1026" name="Picture 2" descr="http://www.belhudkeramika.by/images/log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174537"/>
            <a:ext cx="1812037" cy="16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12087" y="2563141"/>
            <a:ext cx="5849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Белхудожкерамика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г.Радошковичи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8" name="Picture 4" descr="ÐÐ·Ð¾Ð±ÑÐ°Ð¶ÐµÐ½Ð¸Ðµ Ð½ÐµÐ´Ð¾ÑÑÑÐ¿Ð½Ð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49109"/>
            <a:ext cx="1436174" cy="14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64824" y="4237713"/>
            <a:ext cx="6967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Ивенецкий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художественной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керамики»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ÐÐµÐ»ÑÑÐ´Ð¾Ð¶Ð¿ÑÐ¾Ð¼ÑÑÐ»Ñ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5402355"/>
            <a:ext cx="4364320" cy="7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12030" y="5087982"/>
            <a:ext cx="6823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производственно-торговое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Белхудожпромыслы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Управления делами Президента Республики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г.Минск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7.2. Понятие 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керамике,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 для производства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керамики 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297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157" y="282544"/>
            <a:ext cx="11304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0305" indent="-1170305" algn="just"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КЕРАМИКА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материал на основе глинистых веществ с различными минеральными добавками или без, способный при смешивании с водой образовывать пластичное тесто, которое  легко формуется в изделие, а после сушки и последующего обжига переходит в камневидное состояние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610" y="1864188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Aft>
                <a:spcPts val="0"/>
              </a:spcAft>
            </a:pPr>
            <a:r>
              <a:rPr lang="ru-RU" sz="2000" b="1" i="1" u="sng" spc="-45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Сырье для производства керамики: </a:t>
            </a:r>
            <a:endParaRPr lang="ru-RU" sz="2000" b="1" i="1" u="sng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10" y="2464714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порядку: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3157" y="3065240"/>
            <a:ext cx="3429000" cy="523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для черепка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0479" y="2416859"/>
            <a:ext cx="8063125" cy="26694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пластичные и малопластичные материалы (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каолины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отощающие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(кварц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кварцевый песок, битый и размолотый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черепок) для снижения деформации черепка после сушки,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плавни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(полевой шпат, пегматит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температуры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спекания, придания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черепку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прочности,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просвечиваемости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снижения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водопоглощения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3157" y="3671872"/>
            <a:ext cx="3429000" cy="523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для глазури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0478" y="2410557"/>
            <a:ext cx="8063125" cy="3578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назначение керамических глазурей - повышение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водонепро-ницаемости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механической прочности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гигиеничности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внешнего вида изделий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глазурей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все оксиды металлов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содержащие их соединения, входящие в состав стекол.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Глазури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применяемые для фарфора, напоминают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составу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черепок, а для фаянса и майолики они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легкоплавкими, поэтому в их состав вводят оксиды бора, стронция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свинца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щелочных металлов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3157" y="4278276"/>
            <a:ext cx="3429000" cy="808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 для декорирования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0477" y="2410557"/>
            <a:ext cx="8063125" cy="3578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декорирования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применяют краски, препараты золота,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деколи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красителей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оксиды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соли кобальта, хрома, меди, марганца, олова, золота.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Керамические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краски делят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подглазурные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надглазурные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7.3. Характеристика основных видов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керамики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298-301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</TotalTime>
  <Words>1742</Words>
  <Application>Microsoft Office PowerPoint</Application>
  <PresentationFormat>Широкоэкранный</PresentationFormat>
  <Paragraphs>310</Paragraphs>
  <Slides>35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Book Antiqua</vt:lpstr>
      <vt:lpstr>Calibri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7.1. Общие сведения о керамических бытовых товарах </vt:lpstr>
      <vt:lpstr>Презентация PowerPoint</vt:lpstr>
      <vt:lpstr>Презентация PowerPoint</vt:lpstr>
      <vt:lpstr>7.2. Понятие о керамике,  сырье для производства керамики </vt:lpstr>
      <vt:lpstr>Презентация PowerPoint</vt:lpstr>
      <vt:lpstr>7.3. Характеристика основных видов керамики </vt:lpstr>
      <vt:lpstr>Презентация PowerPoint</vt:lpstr>
      <vt:lpstr>Презентация PowerPoint</vt:lpstr>
      <vt:lpstr>Презентация PowerPoint</vt:lpstr>
      <vt:lpstr>Презентация PowerPoint</vt:lpstr>
      <vt:lpstr>7.4. Общая схема производства керамических изделий </vt:lpstr>
      <vt:lpstr>Презентация PowerPoint</vt:lpstr>
      <vt:lpstr>7.5. Декорирование керамических изделий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171</cp:revision>
  <dcterms:created xsi:type="dcterms:W3CDTF">2014-06-06T09:13:21Z</dcterms:created>
  <dcterms:modified xsi:type="dcterms:W3CDTF">2019-06-26T15:42:07Z</dcterms:modified>
</cp:coreProperties>
</file>