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2" r:id="rId1"/>
  </p:sldMasterIdLst>
  <p:notesMasterIdLst>
    <p:notesMasterId r:id="rId18"/>
  </p:notesMasterIdLst>
  <p:sldIdLst>
    <p:sldId id="256" r:id="rId2"/>
    <p:sldId id="258" r:id="rId3"/>
    <p:sldId id="322" r:id="rId4"/>
    <p:sldId id="273" r:id="rId5"/>
    <p:sldId id="335" r:id="rId6"/>
    <p:sldId id="331" r:id="rId7"/>
    <p:sldId id="348" r:id="rId8"/>
    <p:sldId id="334" r:id="rId9"/>
    <p:sldId id="326" r:id="rId10"/>
    <p:sldId id="337" r:id="rId11"/>
    <p:sldId id="338" r:id="rId12"/>
    <p:sldId id="327" r:id="rId13"/>
    <p:sldId id="347" r:id="rId14"/>
    <p:sldId id="325" r:id="rId15"/>
    <p:sldId id="324" r:id="rId16"/>
    <p:sldId id="323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D96D"/>
    <a:srgbClr val="96C733"/>
    <a:srgbClr val="B3D86A"/>
    <a:srgbClr val="DD45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4660"/>
  </p:normalViewPr>
  <p:slideViewPr>
    <p:cSldViewPr snapToGrid="0">
      <p:cViewPr varScale="1">
        <p:scale>
          <a:sx n="88" d="100"/>
          <a:sy n="88" d="100"/>
        </p:scale>
        <p:origin x="59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845803-1717-4F48-B710-F7F1B43013F3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B71A9FB-D571-4E16-9DEE-5C8D55952890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6.1. Классификация и характеристика дефектов стеклянных изделий</a:t>
          </a:r>
          <a:r>
            <a: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5CE423-EC06-4BC3-9D3F-585E57840550}" type="parTrans" cxnId="{4A177CAD-B738-4D43-A4A7-7280BE01C964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14E9EE-7142-45C4-B5B4-260682811960}" type="sibTrans" cxnId="{4A177CAD-B738-4D43-A4A7-7280BE01C964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76B012-3CDC-464C-BE85-C0A72E45FF31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6.2. Принцип сортировки стеклянных бытовых товаров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A2C978-DDEC-48B3-AED2-A8E04D405E74}" type="parTrans" cxnId="{F063DC6D-0F63-4AC1-BA47-7051B1C0EC6B}">
      <dgm:prSet/>
      <dgm:spPr/>
      <dgm:t>
        <a:bodyPr/>
        <a:lstStyle/>
        <a:p>
          <a:endParaRPr lang="ru-RU"/>
        </a:p>
      </dgm:t>
    </dgm:pt>
    <dgm:pt modelId="{158CDA83-1D80-4981-B5B4-2A98FCA59601}" type="sibTrans" cxnId="{F063DC6D-0F63-4AC1-BA47-7051B1C0EC6B}">
      <dgm:prSet/>
      <dgm:spPr/>
      <dgm:t>
        <a:bodyPr/>
        <a:lstStyle/>
        <a:p>
          <a:endParaRPr lang="ru-RU"/>
        </a:p>
      </dgm:t>
    </dgm:pt>
    <dgm:pt modelId="{8B10097D-9236-49D7-AEFB-DDC15FD59F5B}">
      <dgm:prSet phldrT="[Текст]" custT="1"/>
      <dgm:spPr/>
      <dgm:t>
        <a:bodyPr/>
        <a:lstStyle/>
        <a:p>
          <a:pPr marL="533400" indent="-533400"/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6.3. Маркировка, упаковка, транспортирование и хранение стеклянных бытовых товаров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36D6EA-AB78-40F0-A909-D9F69EABE845}" type="parTrans" cxnId="{B6A4F56A-6EA7-4A07-A0D4-D9B08AD1FC6B}">
      <dgm:prSet/>
      <dgm:spPr/>
      <dgm:t>
        <a:bodyPr/>
        <a:lstStyle/>
        <a:p>
          <a:endParaRPr lang="ru-RU"/>
        </a:p>
      </dgm:t>
    </dgm:pt>
    <dgm:pt modelId="{3748A775-2EC0-41AC-8769-B779E9AD495F}" type="sibTrans" cxnId="{B6A4F56A-6EA7-4A07-A0D4-D9B08AD1FC6B}">
      <dgm:prSet/>
      <dgm:spPr/>
      <dgm:t>
        <a:bodyPr/>
        <a:lstStyle/>
        <a:p>
          <a:endParaRPr lang="ru-RU"/>
        </a:p>
      </dgm:t>
    </dgm:pt>
    <dgm:pt modelId="{8C3C0CDE-0945-4576-83B9-7F37BA695137}" type="pres">
      <dgm:prSet presAssocID="{CF845803-1717-4F48-B710-F7F1B43013F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62C2BD0-517B-4E9C-A037-D4A0806612C4}" type="pres">
      <dgm:prSet presAssocID="{CF845803-1717-4F48-B710-F7F1B43013F3}" presName="Name1" presStyleCnt="0"/>
      <dgm:spPr/>
      <dgm:t>
        <a:bodyPr/>
        <a:lstStyle/>
        <a:p>
          <a:endParaRPr lang="ru-RU"/>
        </a:p>
      </dgm:t>
    </dgm:pt>
    <dgm:pt modelId="{69725028-6CCC-4078-BC5F-BBFA67A060B3}" type="pres">
      <dgm:prSet presAssocID="{CF845803-1717-4F48-B710-F7F1B43013F3}" presName="cycle" presStyleCnt="0"/>
      <dgm:spPr/>
      <dgm:t>
        <a:bodyPr/>
        <a:lstStyle/>
        <a:p>
          <a:endParaRPr lang="ru-RU"/>
        </a:p>
      </dgm:t>
    </dgm:pt>
    <dgm:pt modelId="{17BCFDE8-867C-467A-B7F3-9B093F23E13E}" type="pres">
      <dgm:prSet presAssocID="{CF845803-1717-4F48-B710-F7F1B43013F3}" presName="srcNode" presStyleLbl="node1" presStyleIdx="0" presStyleCnt="3"/>
      <dgm:spPr/>
      <dgm:t>
        <a:bodyPr/>
        <a:lstStyle/>
        <a:p>
          <a:endParaRPr lang="ru-RU"/>
        </a:p>
      </dgm:t>
    </dgm:pt>
    <dgm:pt modelId="{BBDD1F15-5D5A-4430-A855-C76E50E51E42}" type="pres">
      <dgm:prSet presAssocID="{CF845803-1717-4F48-B710-F7F1B43013F3}" presName="conn" presStyleLbl="parChTrans1D2" presStyleIdx="0" presStyleCnt="1"/>
      <dgm:spPr/>
      <dgm:t>
        <a:bodyPr/>
        <a:lstStyle/>
        <a:p>
          <a:endParaRPr lang="ru-RU"/>
        </a:p>
      </dgm:t>
    </dgm:pt>
    <dgm:pt modelId="{BA257D16-06AA-4007-B484-5B9A27400F34}" type="pres">
      <dgm:prSet presAssocID="{CF845803-1717-4F48-B710-F7F1B43013F3}" presName="extraNode" presStyleLbl="node1" presStyleIdx="0" presStyleCnt="3"/>
      <dgm:spPr/>
      <dgm:t>
        <a:bodyPr/>
        <a:lstStyle/>
        <a:p>
          <a:endParaRPr lang="ru-RU"/>
        </a:p>
      </dgm:t>
    </dgm:pt>
    <dgm:pt modelId="{9D97D0A5-1934-40AE-A800-FABC8D7408F0}" type="pres">
      <dgm:prSet presAssocID="{CF845803-1717-4F48-B710-F7F1B43013F3}" presName="dstNode" presStyleLbl="node1" presStyleIdx="0" presStyleCnt="3"/>
      <dgm:spPr/>
      <dgm:t>
        <a:bodyPr/>
        <a:lstStyle/>
        <a:p>
          <a:endParaRPr lang="ru-RU"/>
        </a:p>
      </dgm:t>
    </dgm:pt>
    <dgm:pt modelId="{F84282E1-4565-4A17-8095-7AFD756B1AC4}" type="pres">
      <dgm:prSet presAssocID="{2B71A9FB-D571-4E16-9DEE-5C8D55952890}" presName="text_1" presStyleLbl="node1" presStyleIdx="0" presStyleCnt="3" custLinFactNeighborY="-10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EC6AC5-C87B-4274-A079-DC270768E12A}" type="pres">
      <dgm:prSet presAssocID="{2B71A9FB-D571-4E16-9DEE-5C8D55952890}" presName="accent_1" presStyleCnt="0"/>
      <dgm:spPr/>
      <dgm:t>
        <a:bodyPr/>
        <a:lstStyle/>
        <a:p>
          <a:endParaRPr lang="ru-RU"/>
        </a:p>
      </dgm:t>
    </dgm:pt>
    <dgm:pt modelId="{C7628E09-A5D0-43AC-834B-E8990AEC2BF8}" type="pres">
      <dgm:prSet presAssocID="{2B71A9FB-D571-4E16-9DEE-5C8D55952890}" presName="accentRepeatNode" presStyleLbl="solidFgAcc1" presStyleIdx="0" presStyleCnt="3"/>
      <dgm:spPr/>
      <dgm:t>
        <a:bodyPr/>
        <a:lstStyle/>
        <a:p>
          <a:endParaRPr lang="ru-RU"/>
        </a:p>
      </dgm:t>
    </dgm:pt>
    <dgm:pt modelId="{6175ED61-B805-435E-991B-728D7FD87FBD}" type="pres">
      <dgm:prSet presAssocID="{8B76B012-3CDC-464C-BE85-C0A72E45FF31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EBF020-0BEA-4F66-814C-BDB4268E612C}" type="pres">
      <dgm:prSet presAssocID="{8B76B012-3CDC-464C-BE85-C0A72E45FF31}" presName="accent_2" presStyleCnt="0"/>
      <dgm:spPr/>
    </dgm:pt>
    <dgm:pt modelId="{497DB337-672E-4552-8C96-686485AA732D}" type="pres">
      <dgm:prSet presAssocID="{8B76B012-3CDC-464C-BE85-C0A72E45FF31}" presName="accentRepeatNode" presStyleLbl="solidFgAcc1" presStyleIdx="1" presStyleCnt="3"/>
      <dgm:spPr/>
    </dgm:pt>
    <dgm:pt modelId="{4D72C073-6E4D-42F8-937E-301FF4F0F98A}" type="pres">
      <dgm:prSet presAssocID="{8B10097D-9236-49D7-AEFB-DDC15FD59F5B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54F542-8886-4E8A-8247-3A9E61EB495A}" type="pres">
      <dgm:prSet presAssocID="{8B10097D-9236-49D7-AEFB-DDC15FD59F5B}" presName="accent_3" presStyleCnt="0"/>
      <dgm:spPr/>
    </dgm:pt>
    <dgm:pt modelId="{B7C299A9-2DD7-4CF0-B01D-5FDBFF8B1C8E}" type="pres">
      <dgm:prSet presAssocID="{8B10097D-9236-49D7-AEFB-DDC15FD59F5B}" presName="accentRepeatNode" presStyleLbl="solidFgAcc1" presStyleIdx="2" presStyleCnt="3"/>
      <dgm:spPr/>
    </dgm:pt>
  </dgm:ptLst>
  <dgm:cxnLst>
    <dgm:cxn modelId="{D012ACD3-5381-449A-BB21-1147CD2C30CC}" type="presOf" srcId="{CE14E9EE-7142-45C4-B5B4-260682811960}" destId="{BBDD1F15-5D5A-4430-A855-C76E50E51E42}" srcOrd="0" destOrd="0" presId="urn:microsoft.com/office/officeart/2008/layout/VerticalCurvedList"/>
    <dgm:cxn modelId="{F7053D4D-A3BD-4995-B8DC-0D917EFA8109}" type="presOf" srcId="{CF845803-1717-4F48-B710-F7F1B43013F3}" destId="{8C3C0CDE-0945-4576-83B9-7F37BA695137}" srcOrd="0" destOrd="0" presId="urn:microsoft.com/office/officeart/2008/layout/VerticalCurvedList"/>
    <dgm:cxn modelId="{136780D8-D322-4D84-B529-8A024B825CA0}" type="presOf" srcId="{8B10097D-9236-49D7-AEFB-DDC15FD59F5B}" destId="{4D72C073-6E4D-42F8-937E-301FF4F0F98A}" srcOrd="0" destOrd="0" presId="urn:microsoft.com/office/officeart/2008/layout/VerticalCurvedList"/>
    <dgm:cxn modelId="{AEAB1251-BB44-4B0E-9122-A89F0F74E459}" type="presOf" srcId="{8B76B012-3CDC-464C-BE85-C0A72E45FF31}" destId="{6175ED61-B805-435E-991B-728D7FD87FBD}" srcOrd="0" destOrd="0" presId="urn:microsoft.com/office/officeart/2008/layout/VerticalCurvedList"/>
    <dgm:cxn modelId="{4A177CAD-B738-4D43-A4A7-7280BE01C964}" srcId="{CF845803-1717-4F48-B710-F7F1B43013F3}" destId="{2B71A9FB-D571-4E16-9DEE-5C8D55952890}" srcOrd="0" destOrd="0" parTransId="{AB5CE423-EC06-4BC3-9D3F-585E57840550}" sibTransId="{CE14E9EE-7142-45C4-B5B4-260682811960}"/>
    <dgm:cxn modelId="{B6A4F56A-6EA7-4A07-A0D4-D9B08AD1FC6B}" srcId="{CF845803-1717-4F48-B710-F7F1B43013F3}" destId="{8B10097D-9236-49D7-AEFB-DDC15FD59F5B}" srcOrd="2" destOrd="0" parTransId="{F536D6EA-AB78-40F0-A909-D9F69EABE845}" sibTransId="{3748A775-2EC0-41AC-8769-B779E9AD495F}"/>
    <dgm:cxn modelId="{5062863C-E7B4-4EEA-93C9-8201830D35D3}" type="presOf" srcId="{2B71A9FB-D571-4E16-9DEE-5C8D55952890}" destId="{F84282E1-4565-4A17-8095-7AFD756B1AC4}" srcOrd="0" destOrd="0" presId="urn:microsoft.com/office/officeart/2008/layout/VerticalCurvedList"/>
    <dgm:cxn modelId="{F063DC6D-0F63-4AC1-BA47-7051B1C0EC6B}" srcId="{CF845803-1717-4F48-B710-F7F1B43013F3}" destId="{8B76B012-3CDC-464C-BE85-C0A72E45FF31}" srcOrd="1" destOrd="0" parTransId="{20A2C978-DDEC-48B3-AED2-A8E04D405E74}" sibTransId="{158CDA83-1D80-4981-B5B4-2A98FCA59601}"/>
    <dgm:cxn modelId="{27A036CD-2C2E-41FC-A531-5D67559E74F8}" type="presParOf" srcId="{8C3C0CDE-0945-4576-83B9-7F37BA695137}" destId="{962C2BD0-517B-4E9C-A037-D4A0806612C4}" srcOrd="0" destOrd="0" presId="urn:microsoft.com/office/officeart/2008/layout/VerticalCurvedList"/>
    <dgm:cxn modelId="{6C73618E-DBDA-42BA-BD1E-91FDD187E6B2}" type="presParOf" srcId="{962C2BD0-517B-4E9C-A037-D4A0806612C4}" destId="{69725028-6CCC-4078-BC5F-BBFA67A060B3}" srcOrd="0" destOrd="0" presId="urn:microsoft.com/office/officeart/2008/layout/VerticalCurvedList"/>
    <dgm:cxn modelId="{445C05A6-6A30-4C47-936E-01870DD24928}" type="presParOf" srcId="{69725028-6CCC-4078-BC5F-BBFA67A060B3}" destId="{17BCFDE8-867C-467A-B7F3-9B093F23E13E}" srcOrd="0" destOrd="0" presId="urn:microsoft.com/office/officeart/2008/layout/VerticalCurvedList"/>
    <dgm:cxn modelId="{B4B9CB30-AD8C-4B7F-BE79-A87357C09BA8}" type="presParOf" srcId="{69725028-6CCC-4078-BC5F-BBFA67A060B3}" destId="{BBDD1F15-5D5A-4430-A855-C76E50E51E42}" srcOrd="1" destOrd="0" presId="urn:microsoft.com/office/officeart/2008/layout/VerticalCurvedList"/>
    <dgm:cxn modelId="{E30B3152-E848-40DE-9E91-87F43CF6DE27}" type="presParOf" srcId="{69725028-6CCC-4078-BC5F-BBFA67A060B3}" destId="{BA257D16-06AA-4007-B484-5B9A27400F34}" srcOrd="2" destOrd="0" presId="urn:microsoft.com/office/officeart/2008/layout/VerticalCurvedList"/>
    <dgm:cxn modelId="{833C1203-522E-4AA6-9AD2-548484EB342C}" type="presParOf" srcId="{69725028-6CCC-4078-BC5F-BBFA67A060B3}" destId="{9D97D0A5-1934-40AE-A800-FABC8D7408F0}" srcOrd="3" destOrd="0" presId="urn:microsoft.com/office/officeart/2008/layout/VerticalCurvedList"/>
    <dgm:cxn modelId="{BD4AE010-3228-45FA-8060-7B73026EB861}" type="presParOf" srcId="{962C2BD0-517B-4E9C-A037-D4A0806612C4}" destId="{F84282E1-4565-4A17-8095-7AFD756B1AC4}" srcOrd="1" destOrd="0" presId="urn:microsoft.com/office/officeart/2008/layout/VerticalCurvedList"/>
    <dgm:cxn modelId="{68AD624A-2FFC-43E9-A344-2127B671DE34}" type="presParOf" srcId="{962C2BD0-517B-4E9C-A037-D4A0806612C4}" destId="{B2EC6AC5-C87B-4274-A079-DC270768E12A}" srcOrd="2" destOrd="0" presId="urn:microsoft.com/office/officeart/2008/layout/VerticalCurvedList"/>
    <dgm:cxn modelId="{0C764C63-A358-441F-9314-46AF4E4DEE30}" type="presParOf" srcId="{B2EC6AC5-C87B-4274-A079-DC270768E12A}" destId="{C7628E09-A5D0-43AC-834B-E8990AEC2BF8}" srcOrd="0" destOrd="0" presId="urn:microsoft.com/office/officeart/2008/layout/VerticalCurvedList"/>
    <dgm:cxn modelId="{18073811-3B7B-4E3D-8E43-D1E33EA0FBF2}" type="presParOf" srcId="{962C2BD0-517B-4E9C-A037-D4A0806612C4}" destId="{6175ED61-B805-435E-991B-728D7FD87FBD}" srcOrd="3" destOrd="0" presId="urn:microsoft.com/office/officeart/2008/layout/VerticalCurvedList"/>
    <dgm:cxn modelId="{9E4091B1-5AA6-4940-8191-07EE9B422E1D}" type="presParOf" srcId="{962C2BD0-517B-4E9C-A037-D4A0806612C4}" destId="{07EBF020-0BEA-4F66-814C-BDB4268E612C}" srcOrd="4" destOrd="0" presId="urn:microsoft.com/office/officeart/2008/layout/VerticalCurvedList"/>
    <dgm:cxn modelId="{A765E7A2-B8E2-4827-B90E-8496E32D3D6A}" type="presParOf" srcId="{07EBF020-0BEA-4F66-814C-BDB4268E612C}" destId="{497DB337-672E-4552-8C96-686485AA732D}" srcOrd="0" destOrd="0" presId="urn:microsoft.com/office/officeart/2008/layout/VerticalCurvedList"/>
    <dgm:cxn modelId="{DD6E3EA0-3606-4FE9-9762-D8992813675A}" type="presParOf" srcId="{962C2BD0-517B-4E9C-A037-D4A0806612C4}" destId="{4D72C073-6E4D-42F8-937E-301FF4F0F98A}" srcOrd="5" destOrd="0" presId="urn:microsoft.com/office/officeart/2008/layout/VerticalCurvedList"/>
    <dgm:cxn modelId="{C3652346-5C4B-4F4D-BA1B-BB5A550D4BD6}" type="presParOf" srcId="{962C2BD0-517B-4E9C-A037-D4A0806612C4}" destId="{DD54F542-8886-4E8A-8247-3A9E61EB495A}" srcOrd="6" destOrd="0" presId="urn:microsoft.com/office/officeart/2008/layout/VerticalCurvedList"/>
    <dgm:cxn modelId="{02FC73A5-935B-4B03-A4AA-546EF10E56C8}" type="presParOf" srcId="{DD54F542-8886-4E8A-8247-3A9E61EB495A}" destId="{B7C299A9-2DD7-4CF0-B01D-5FDBFF8B1C8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68AF81-0A86-4D5D-BE81-6ED973E6B81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90CD28-7CA7-41B9-9774-1158215E9256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Дефекты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стеклянных изделий </a:t>
          </a:r>
          <a:r>
            <a:rPr lang="ru-RU" sz="2400" i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происхождению 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подразделяются на следующие группы: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D51CC7-1183-42A8-8418-406F01ED35C2}" type="parTrans" cxnId="{83080B72-400D-4368-80E5-371FF13447F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337239-A8FA-4266-BD87-6F3359527A5D}" type="sibTrans" cxnId="{83080B72-400D-4368-80E5-371FF13447F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B5219D-543E-4AE7-B17E-78B3484562B1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Дефекты стекломассы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C4551B-4751-4953-8B04-20222ABC7913}" type="parTrans" cxnId="{404CDB7C-7650-47F1-913C-9C6E09F8C8F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D60900-20F5-4EB6-A171-4BD533326B55}" type="sibTrans" cxnId="{404CDB7C-7650-47F1-913C-9C6E09F8C8F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DA4ABE-29E1-4758-95D9-3BC36852E8D4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Дефекты выработки (формования)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38C005-AF3D-401D-B691-52DBE1626FF5}" type="parTrans" cxnId="{9EB99B48-DDA9-47E1-A934-5F8E2EEA74A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F33C17-AF25-4AD0-98D3-FAF1457C3228}" type="sibTrans" cxnId="{9EB99B48-DDA9-47E1-A934-5F8E2EEA74A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537D4D-0442-4A82-8FE8-0D2721D406CD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Дефекты обработки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7472A8-FEDC-4241-90EC-0BD5ED8284D9}" type="parTrans" cxnId="{8E9FCED0-C778-45B8-94D4-B22C16B3F1B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FB423D-6BE7-4287-86E7-308696595915}" type="sibTrans" cxnId="{8E9FCED0-C778-45B8-94D4-B22C16B3F1B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582557-8504-4B37-B359-DFA87839DA6A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Дефекты декорирования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885276-2710-4603-8742-A8C33E306EC9}" type="parTrans" cxnId="{C7B09A33-B348-4A68-99EB-A3DFCFB3869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65EFD2-739E-405B-8C12-431A84AA30CC}" type="sibTrans" cxnId="{C7B09A33-B348-4A68-99EB-A3DFCFB3869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3E27D1-5E5A-4975-8B4C-5683B1F756E2}" type="pres">
      <dgm:prSet presAssocID="{6E68AF81-0A86-4D5D-BE81-6ED973E6B81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F836F44-8B3F-49CC-8FFC-823908FA176B}" type="pres">
      <dgm:prSet presAssocID="{2B90CD28-7CA7-41B9-9774-1158215E9256}" presName="hierRoot1" presStyleCnt="0"/>
      <dgm:spPr/>
    </dgm:pt>
    <dgm:pt modelId="{0358A0B4-8AA9-4C15-8A1D-78FE3C55D755}" type="pres">
      <dgm:prSet presAssocID="{2B90CD28-7CA7-41B9-9774-1158215E9256}" presName="composite" presStyleCnt="0"/>
      <dgm:spPr/>
    </dgm:pt>
    <dgm:pt modelId="{10EBA200-7241-4EFD-A1A9-3F48AF727106}" type="pres">
      <dgm:prSet presAssocID="{2B90CD28-7CA7-41B9-9774-1158215E9256}" presName="background" presStyleLbl="node0" presStyleIdx="0" presStyleCnt="1"/>
      <dgm:spPr>
        <a:solidFill>
          <a:schemeClr val="accent1">
            <a:lumMod val="40000"/>
            <a:lumOff val="60000"/>
          </a:schemeClr>
        </a:solidFill>
      </dgm:spPr>
    </dgm:pt>
    <dgm:pt modelId="{BBEBC12C-BF39-42B3-8885-47566D764697}" type="pres">
      <dgm:prSet presAssocID="{2B90CD28-7CA7-41B9-9774-1158215E9256}" presName="text" presStyleLbl="fgAcc0" presStyleIdx="0" presStyleCnt="1" custScaleX="301029" custScaleY="612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FA0607-0BEC-4BDB-8482-0384B94B7EF9}" type="pres">
      <dgm:prSet presAssocID="{2B90CD28-7CA7-41B9-9774-1158215E9256}" presName="hierChild2" presStyleCnt="0"/>
      <dgm:spPr/>
    </dgm:pt>
    <dgm:pt modelId="{6A74EA3E-F440-4EDA-ABD2-2B05C5A4D9D5}" type="pres">
      <dgm:prSet presAssocID="{B1C4551B-4751-4953-8B04-20222ABC7913}" presName="Name10" presStyleLbl="parChTrans1D2" presStyleIdx="0" presStyleCnt="4"/>
      <dgm:spPr/>
      <dgm:t>
        <a:bodyPr/>
        <a:lstStyle/>
        <a:p>
          <a:endParaRPr lang="ru-RU"/>
        </a:p>
      </dgm:t>
    </dgm:pt>
    <dgm:pt modelId="{CE9814B1-A5C7-4702-8ED1-ADD57423DF7C}" type="pres">
      <dgm:prSet presAssocID="{ABB5219D-543E-4AE7-B17E-78B3484562B1}" presName="hierRoot2" presStyleCnt="0"/>
      <dgm:spPr/>
    </dgm:pt>
    <dgm:pt modelId="{A1457201-2826-4F2E-B15A-6351BD265A86}" type="pres">
      <dgm:prSet presAssocID="{ABB5219D-543E-4AE7-B17E-78B3484562B1}" presName="composite2" presStyleCnt="0"/>
      <dgm:spPr/>
    </dgm:pt>
    <dgm:pt modelId="{FD2B7E38-7205-440A-80D7-8E14F6FC22B4}" type="pres">
      <dgm:prSet presAssocID="{ABB5219D-543E-4AE7-B17E-78B3484562B1}" presName="background2" presStyleLbl="node2" presStyleIdx="0" presStyleCnt="4"/>
      <dgm:spPr>
        <a:solidFill>
          <a:schemeClr val="accent1">
            <a:lumMod val="40000"/>
            <a:lumOff val="60000"/>
          </a:schemeClr>
        </a:solidFill>
      </dgm:spPr>
    </dgm:pt>
    <dgm:pt modelId="{B9501E9A-00DE-4BC6-B183-9AD97F0CFF8D}" type="pres">
      <dgm:prSet presAssocID="{ABB5219D-543E-4AE7-B17E-78B3484562B1}" presName="text2" presStyleLbl="fgAcc2" presStyleIdx="0" presStyleCnt="4" custScaleX="1132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541071-1E2E-4C46-A4B0-0BEB82B27698}" type="pres">
      <dgm:prSet presAssocID="{ABB5219D-543E-4AE7-B17E-78B3484562B1}" presName="hierChild3" presStyleCnt="0"/>
      <dgm:spPr/>
    </dgm:pt>
    <dgm:pt modelId="{0513638F-4889-4027-81FC-758055E6F9C9}" type="pres">
      <dgm:prSet presAssocID="{3238C005-AF3D-401D-B691-52DBE1626FF5}" presName="Name10" presStyleLbl="parChTrans1D2" presStyleIdx="1" presStyleCnt="4"/>
      <dgm:spPr/>
      <dgm:t>
        <a:bodyPr/>
        <a:lstStyle/>
        <a:p>
          <a:endParaRPr lang="ru-RU"/>
        </a:p>
      </dgm:t>
    </dgm:pt>
    <dgm:pt modelId="{422C1B5C-3660-4D89-BAC2-81F55E2209F4}" type="pres">
      <dgm:prSet presAssocID="{88DA4ABE-29E1-4758-95D9-3BC36852E8D4}" presName="hierRoot2" presStyleCnt="0"/>
      <dgm:spPr/>
    </dgm:pt>
    <dgm:pt modelId="{A2F5C3F2-AA60-4FDA-B3B1-31B81D0919AC}" type="pres">
      <dgm:prSet presAssocID="{88DA4ABE-29E1-4758-95D9-3BC36852E8D4}" presName="composite2" presStyleCnt="0"/>
      <dgm:spPr/>
    </dgm:pt>
    <dgm:pt modelId="{80062B61-2DC8-4AF6-9288-07DB9FA8C3C1}" type="pres">
      <dgm:prSet presAssocID="{88DA4ABE-29E1-4758-95D9-3BC36852E8D4}" presName="background2" presStyleLbl="node2" presStyleIdx="1" presStyleCnt="4"/>
      <dgm:spPr>
        <a:solidFill>
          <a:schemeClr val="accent1">
            <a:lumMod val="40000"/>
            <a:lumOff val="60000"/>
          </a:schemeClr>
        </a:solidFill>
      </dgm:spPr>
    </dgm:pt>
    <dgm:pt modelId="{A199D955-F0AC-4ECC-A563-033A31AFF4EB}" type="pres">
      <dgm:prSet presAssocID="{88DA4ABE-29E1-4758-95D9-3BC36852E8D4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DA5B3C-F88F-45BF-AD55-BFDA9271A0D5}" type="pres">
      <dgm:prSet presAssocID="{88DA4ABE-29E1-4758-95D9-3BC36852E8D4}" presName="hierChild3" presStyleCnt="0"/>
      <dgm:spPr/>
    </dgm:pt>
    <dgm:pt modelId="{6AE69658-CE7B-4251-AE3F-2373EAEFC681}" type="pres">
      <dgm:prSet presAssocID="{887472A8-FEDC-4241-90EC-0BD5ED8284D9}" presName="Name10" presStyleLbl="parChTrans1D2" presStyleIdx="2" presStyleCnt="4"/>
      <dgm:spPr/>
      <dgm:t>
        <a:bodyPr/>
        <a:lstStyle/>
        <a:p>
          <a:endParaRPr lang="ru-RU"/>
        </a:p>
      </dgm:t>
    </dgm:pt>
    <dgm:pt modelId="{0377509F-0C1E-4240-A962-EDC598CC2382}" type="pres">
      <dgm:prSet presAssocID="{56537D4D-0442-4A82-8FE8-0D2721D406CD}" presName="hierRoot2" presStyleCnt="0"/>
      <dgm:spPr/>
    </dgm:pt>
    <dgm:pt modelId="{BBBD85C2-1BA3-4F2D-9D33-E087389E39F5}" type="pres">
      <dgm:prSet presAssocID="{56537D4D-0442-4A82-8FE8-0D2721D406CD}" presName="composite2" presStyleCnt="0"/>
      <dgm:spPr/>
    </dgm:pt>
    <dgm:pt modelId="{6C60D90F-7AC0-4DDC-9BDE-4EB7EFB3EF91}" type="pres">
      <dgm:prSet presAssocID="{56537D4D-0442-4A82-8FE8-0D2721D406CD}" presName="background2" presStyleLbl="node2" presStyleIdx="2" presStyleCnt="4"/>
      <dgm:spPr>
        <a:solidFill>
          <a:schemeClr val="accent1">
            <a:lumMod val="40000"/>
            <a:lumOff val="60000"/>
          </a:schemeClr>
        </a:solidFill>
      </dgm:spPr>
    </dgm:pt>
    <dgm:pt modelId="{F709F7B8-A19C-4686-B65D-9D816A1612D4}" type="pres">
      <dgm:prSet presAssocID="{56537D4D-0442-4A82-8FE8-0D2721D406CD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F3521C-3E10-471B-A5FE-4B5A2A14C1F2}" type="pres">
      <dgm:prSet presAssocID="{56537D4D-0442-4A82-8FE8-0D2721D406CD}" presName="hierChild3" presStyleCnt="0"/>
      <dgm:spPr/>
    </dgm:pt>
    <dgm:pt modelId="{7E9EBC53-EBCC-48C8-A526-1ABCFF1CB7F8}" type="pres">
      <dgm:prSet presAssocID="{0E885276-2710-4603-8742-A8C33E306EC9}" presName="Name10" presStyleLbl="parChTrans1D2" presStyleIdx="3" presStyleCnt="4"/>
      <dgm:spPr/>
      <dgm:t>
        <a:bodyPr/>
        <a:lstStyle/>
        <a:p>
          <a:endParaRPr lang="ru-RU"/>
        </a:p>
      </dgm:t>
    </dgm:pt>
    <dgm:pt modelId="{C9643685-F0D3-4FBD-9303-6C530DCFA8DF}" type="pres">
      <dgm:prSet presAssocID="{E6582557-8504-4B37-B359-DFA87839DA6A}" presName="hierRoot2" presStyleCnt="0"/>
      <dgm:spPr/>
    </dgm:pt>
    <dgm:pt modelId="{D0925898-D055-4CF9-A509-AFEC163F2A66}" type="pres">
      <dgm:prSet presAssocID="{E6582557-8504-4B37-B359-DFA87839DA6A}" presName="composite2" presStyleCnt="0"/>
      <dgm:spPr/>
    </dgm:pt>
    <dgm:pt modelId="{43C767E4-FD08-40BD-892E-C4372F066D79}" type="pres">
      <dgm:prSet presAssocID="{E6582557-8504-4B37-B359-DFA87839DA6A}" presName="background2" presStyleLbl="node2" presStyleIdx="3" presStyleCnt="4"/>
      <dgm:spPr>
        <a:solidFill>
          <a:schemeClr val="accent1">
            <a:lumMod val="40000"/>
            <a:lumOff val="60000"/>
          </a:schemeClr>
        </a:solidFill>
      </dgm:spPr>
    </dgm:pt>
    <dgm:pt modelId="{6BC69410-97ED-467B-9E84-BA056762BB38}" type="pres">
      <dgm:prSet presAssocID="{E6582557-8504-4B37-B359-DFA87839DA6A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20FB88-3876-476E-8DC1-460EA7D8737F}" type="pres">
      <dgm:prSet presAssocID="{E6582557-8504-4B37-B359-DFA87839DA6A}" presName="hierChild3" presStyleCnt="0"/>
      <dgm:spPr/>
    </dgm:pt>
  </dgm:ptLst>
  <dgm:cxnLst>
    <dgm:cxn modelId="{F6591B77-E743-4791-82DB-7F3B6090C1B6}" type="presOf" srcId="{6E68AF81-0A86-4D5D-BE81-6ED973E6B819}" destId="{6A3E27D1-5E5A-4975-8B4C-5683B1F756E2}" srcOrd="0" destOrd="0" presId="urn:microsoft.com/office/officeart/2005/8/layout/hierarchy1"/>
    <dgm:cxn modelId="{9EB99B48-DDA9-47E1-A934-5F8E2EEA74A2}" srcId="{2B90CD28-7CA7-41B9-9774-1158215E9256}" destId="{88DA4ABE-29E1-4758-95D9-3BC36852E8D4}" srcOrd="1" destOrd="0" parTransId="{3238C005-AF3D-401D-B691-52DBE1626FF5}" sibTransId="{61F33C17-AF25-4AD0-98D3-FAF1457C3228}"/>
    <dgm:cxn modelId="{F09F6FE6-DDA1-40BB-9E69-9E5CCA689ECB}" type="presOf" srcId="{88DA4ABE-29E1-4758-95D9-3BC36852E8D4}" destId="{A199D955-F0AC-4ECC-A563-033A31AFF4EB}" srcOrd="0" destOrd="0" presId="urn:microsoft.com/office/officeart/2005/8/layout/hierarchy1"/>
    <dgm:cxn modelId="{5E69AA56-2425-4940-A4AE-2F05FAB83787}" type="presOf" srcId="{ABB5219D-543E-4AE7-B17E-78B3484562B1}" destId="{B9501E9A-00DE-4BC6-B183-9AD97F0CFF8D}" srcOrd="0" destOrd="0" presId="urn:microsoft.com/office/officeart/2005/8/layout/hierarchy1"/>
    <dgm:cxn modelId="{480D7E12-3E11-42CD-A56B-C54F82B6070E}" type="presOf" srcId="{B1C4551B-4751-4953-8B04-20222ABC7913}" destId="{6A74EA3E-F440-4EDA-ABD2-2B05C5A4D9D5}" srcOrd="0" destOrd="0" presId="urn:microsoft.com/office/officeart/2005/8/layout/hierarchy1"/>
    <dgm:cxn modelId="{C7B09A33-B348-4A68-99EB-A3DFCFB3869A}" srcId="{2B90CD28-7CA7-41B9-9774-1158215E9256}" destId="{E6582557-8504-4B37-B359-DFA87839DA6A}" srcOrd="3" destOrd="0" parTransId="{0E885276-2710-4603-8742-A8C33E306EC9}" sibTransId="{C065EFD2-739E-405B-8C12-431A84AA30CC}"/>
    <dgm:cxn modelId="{7BCD6E39-A7EA-44E0-B9B0-7C76A7CA8BF2}" type="presOf" srcId="{887472A8-FEDC-4241-90EC-0BD5ED8284D9}" destId="{6AE69658-CE7B-4251-AE3F-2373EAEFC681}" srcOrd="0" destOrd="0" presId="urn:microsoft.com/office/officeart/2005/8/layout/hierarchy1"/>
    <dgm:cxn modelId="{AEDA7602-AC09-4E1E-A3BE-F2AE953BEB67}" type="presOf" srcId="{56537D4D-0442-4A82-8FE8-0D2721D406CD}" destId="{F709F7B8-A19C-4686-B65D-9D816A1612D4}" srcOrd="0" destOrd="0" presId="urn:microsoft.com/office/officeart/2005/8/layout/hierarchy1"/>
    <dgm:cxn modelId="{83080B72-400D-4368-80E5-371FF13447F4}" srcId="{6E68AF81-0A86-4D5D-BE81-6ED973E6B819}" destId="{2B90CD28-7CA7-41B9-9774-1158215E9256}" srcOrd="0" destOrd="0" parTransId="{DDD51CC7-1183-42A8-8418-406F01ED35C2}" sibTransId="{DC337239-A8FA-4266-BD87-6F3359527A5D}"/>
    <dgm:cxn modelId="{8CCCB355-FF4F-40B8-B866-5E9C4E5A0E49}" type="presOf" srcId="{E6582557-8504-4B37-B359-DFA87839DA6A}" destId="{6BC69410-97ED-467B-9E84-BA056762BB38}" srcOrd="0" destOrd="0" presId="urn:microsoft.com/office/officeart/2005/8/layout/hierarchy1"/>
    <dgm:cxn modelId="{6761D8FA-4652-4558-A2BB-2BCBF46E4653}" type="presOf" srcId="{3238C005-AF3D-401D-B691-52DBE1626FF5}" destId="{0513638F-4889-4027-81FC-758055E6F9C9}" srcOrd="0" destOrd="0" presId="urn:microsoft.com/office/officeart/2005/8/layout/hierarchy1"/>
    <dgm:cxn modelId="{8E9FCED0-C778-45B8-94D4-B22C16B3F1BB}" srcId="{2B90CD28-7CA7-41B9-9774-1158215E9256}" destId="{56537D4D-0442-4A82-8FE8-0D2721D406CD}" srcOrd="2" destOrd="0" parTransId="{887472A8-FEDC-4241-90EC-0BD5ED8284D9}" sibTransId="{CBFB423D-6BE7-4287-86E7-308696595915}"/>
    <dgm:cxn modelId="{597DEA43-CCEF-4E5A-B1EA-9D7801552C60}" type="presOf" srcId="{0E885276-2710-4603-8742-A8C33E306EC9}" destId="{7E9EBC53-EBCC-48C8-A526-1ABCFF1CB7F8}" srcOrd="0" destOrd="0" presId="urn:microsoft.com/office/officeart/2005/8/layout/hierarchy1"/>
    <dgm:cxn modelId="{404CDB7C-7650-47F1-913C-9C6E09F8C8FA}" srcId="{2B90CD28-7CA7-41B9-9774-1158215E9256}" destId="{ABB5219D-543E-4AE7-B17E-78B3484562B1}" srcOrd="0" destOrd="0" parTransId="{B1C4551B-4751-4953-8B04-20222ABC7913}" sibTransId="{8ED60900-20F5-4EB6-A171-4BD533326B55}"/>
    <dgm:cxn modelId="{8130F4A6-0F0D-43F5-955F-5B1A9F66F608}" type="presOf" srcId="{2B90CD28-7CA7-41B9-9774-1158215E9256}" destId="{BBEBC12C-BF39-42B3-8885-47566D764697}" srcOrd="0" destOrd="0" presId="urn:microsoft.com/office/officeart/2005/8/layout/hierarchy1"/>
    <dgm:cxn modelId="{4E901657-FE4F-44FF-A73C-8443F3937CBA}" type="presParOf" srcId="{6A3E27D1-5E5A-4975-8B4C-5683B1F756E2}" destId="{4F836F44-8B3F-49CC-8FFC-823908FA176B}" srcOrd="0" destOrd="0" presId="urn:microsoft.com/office/officeart/2005/8/layout/hierarchy1"/>
    <dgm:cxn modelId="{C038255F-AE76-4105-AD63-4EEA47F62421}" type="presParOf" srcId="{4F836F44-8B3F-49CC-8FFC-823908FA176B}" destId="{0358A0B4-8AA9-4C15-8A1D-78FE3C55D755}" srcOrd="0" destOrd="0" presId="urn:microsoft.com/office/officeart/2005/8/layout/hierarchy1"/>
    <dgm:cxn modelId="{AC09A281-C064-429A-BC68-51AB9CDA7723}" type="presParOf" srcId="{0358A0B4-8AA9-4C15-8A1D-78FE3C55D755}" destId="{10EBA200-7241-4EFD-A1A9-3F48AF727106}" srcOrd="0" destOrd="0" presId="urn:microsoft.com/office/officeart/2005/8/layout/hierarchy1"/>
    <dgm:cxn modelId="{01144FED-5E9B-445D-8BFF-4D71318C151B}" type="presParOf" srcId="{0358A0B4-8AA9-4C15-8A1D-78FE3C55D755}" destId="{BBEBC12C-BF39-42B3-8885-47566D764697}" srcOrd="1" destOrd="0" presId="urn:microsoft.com/office/officeart/2005/8/layout/hierarchy1"/>
    <dgm:cxn modelId="{8DDFE534-4BAE-4548-83D5-3DDAE1AB3892}" type="presParOf" srcId="{4F836F44-8B3F-49CC-8FFC-823908FA176B}" destId="{17FA0607-0BEC-4BDB-8482-0384B94B7EF9}" srcOrd="1" destOrd="0" presId="urn:microsoft.com/office/officeart/2005/8/layout/hierarchy1"/>
    <dgm:cxn modelId="{C0F9EBA6-E5B6-40E8-BA7E-3ADFE8EC78C8}" type="presParOf" srcId="{17FA0607-0BEC-4BDB-8482-0384B94B7EF9}" destId="{6A74EA3E-F440-4EDA-ABD2-2B05C5A4D9D5}" srcOrd="0" destOrd="0" presId="urn:microsoft.com/office/officeart/2005/8/layout/hierarchy1"/>
    <dgm:cxn modelId="{FD13D0CA-A774-4DA9-A994-F2B8FCF5E15C}" type="presParOf" srcId="{17FA0607-0BEC-4BDB-8482-0384B94B7EF9}" destId="{CE9814B1-A5C7-4702-8ED1-ADD57423DF7C}" srcOrd="1" destOrd="0" presId="urn:microsoft.com/office/officeart/2005/8/layout/hierarchy1"/>
    <dgm:cxn modelId="{5E43850C-8893-44C7-AE25-775C98D9E072}" type="presParOf" srcId="{CE9814B1-A5C7-4702-8ED1-ADD57423DF7C}" destId="{A1457201-2826-4F2E-B15A-6351BD265A86}" srcOrd="0" destOrd="0" presId="urn:microsoft.com/office/officeart/2005/8/layout/hierarchy1"/>
    <dgm:cxn modelId="{3D4BB0A7-C1DE-458D-8B11-20BE3863F04D}" type="presParOf" srcId="{A1457201-2826-4F2E-B15A-6351BD265A86}" destId="{FD2B7E38-7205-440A-80D7-8E14F6FC22B4}" srcOrd="0" destOrd="0" presId="urn:microsoft.com/office/officeart/2005/8/layout/hierarchy1"/>
    <dgm:cxn modelId="{D98E2AAD-AF98-4175-9C2E-CA75457BC84B}" type="presParOf" srcId="{A1457201-2826-4F2E-B15A-6351BD265A86}" destId="{B9501E9A-00DE-4BC6-B183-9AD97F0CFF8D}" srcOrd="1" destOrd="0" presId="urn:microsoft.com/office/officeart/2005/8/layout/hierarchy1"/>
    <dgm:cxn modelId="{4893B764-6A23-4D26-8C28-B33B98FF4C6E}" type="presParOf" srcId="{CE9814B1-A5C7-4702-8ED1-ADD57423DF7C}" destId="{1A541071-1E2E-4C46-A4B0-0BEB82B27698}" srcOrd="1" destOrd="0" presId="urn:microsoft.com/office/officeart/2005/8/layout/hierarchy1"/>
    <dgm:cxn modelId="{21C2F86E-A4CF-4B7F-B37A-F39AEA1057F5}" type="presParOf" srcId="{17FA0607-0BEC-4BDB-8482-0384B94B7EF9}" destId="{0513638F-4889-4027-81FC-758055E6F9C9}" srcOrd="2" destOrd="0" presId="urn:microsoft.com/office/officeart/2005/8/layout/hierarchy1"/>
    <dgm:cxn modelId="{D836287A-0AE4-4FEB-9CE8-2B9C351B32ED}" type="presParOf" srcId="{17FA0607-0BEC-4BDB-8482-0384B94B7EF9}" destId="{422C1B5C-3660-4D89-BAC2-81F55E2209F4}" srcOrd="3" destOrd="0" presId="urn:microsoft.com/office/officeart/2005/8/layout/hierarchy1"/>
    <dgm:cxn modelId="{3A5098F1-6675-4260-8686-38E36F79FFE0}" type="presParOf" srcId="{422C1B5C-3660-4D89-BAC2-81F55E2209F4}" destId="{A2F5C3F2-AA60-4FDA-B3B1-31B81D0919AC}" srcOrd="0" destOrd="0" presId="urn:microsoft.com/office/officeart/2005/8/layout/hierarchy1"/>
    <dgm:cxn modelId="{39755BB6-74D3-49D1-AFA9-8DA9FD1223F0}" type="presParOf" srcId="{A2F5C3F2-AA60-4FDA-B3B1-31B81D0919AC}" destId="{80062B61-2DC8-4AF6-9288-07DB9FA8C3C1}" srcOrd="0" destOrd="0" presId="urn:microsoft.com/office/officeart/2005/8/layout/hierarchy1"/>
    <dgm:cxn modelId="{04F6072C-7616-4ACA-A2DA-FE23B074A0BC}" type="presParOf" srcId="{A2F5C3F2-AA60-4FDA-B3B1-31B81D0919AC}" destId="{A199D955-F0AC-4ECC-A563-033A31AFF4EB}" srcOrd="1" destOrd="0" presId="urn:microsoft.com/office/officeart/2005/8/layout/hierarchy1"/>
    <dgm:cxn modelId="{3713149F-4705-4286-98BA-185206FBF8BE}" type="presParOf" srcId="{422C1B5C-3660-4D89-BAC2-81F55E2209F4}" destId="{8EDA5B3C-F88F-45BF-AD55-BFDA9271A0D5}" srcOrd="1" destOrd="0" presId="urn:microsoft.com/office/officeart/2005/8/layout/hierarchy1"/>
    <dgm:cxn modelId="{F7A2EE18-BFE8-4023-BCE0-E671EB5E3DB1}" type="presParOf" srcId="{17FA0607-0BEC-4BDB-8482-0384B94B7EF9}" destId="{6AE69658-CE7B-4251-AE3F-2373EAEFC681}" srcOrd="4" destOrd="0" presId="urn:microsoft.com/office/officeart/2005/8/layout/hierarchy1"/>
    <dgm:cxn modelId="{D59E3B3D-1A0C-46D8-9A01-F417D21C2B2A}" type="presParOf" srcId="{17FA0607-0BEC-4BDB-8482-0384B94B7EF9}" destId="{0377509F-0C1E-4240-A962-EDC598CC2382}" srcOrd="5" destOrd="0" presId="urn:microsoft.com/office/officeart/2005/8/layout/hierarchy1"/>
    <dgm:cxn modelId="{5BE16F37-606F-49EF-9553-0661D85C567B}" type="presParOf" srcId="{0377509F-0C1E-4240-A962-EDC598CC2382}" destId="{BBBD85C2-1BA3-4F2D-9D33-E087389E39F5}" srcOrd="0" destOrd="0" presId="urn:microsoft.com/office/officeart/2005/8/layout/hierarchy1"/>
    <dgm:cxn modelId="{B49A5545-1B04-432D-9ADD-74A34CB062C6}" type="presParOf" srcId="{BBBD85C2-1BA3-4F2D-9D33-E087389E39F5}" destId="{6C60D90F-7AC0-4DDC-9BDE-4EB7EFB3EF91}" srcOrd="0" destOrd="0" presId="urn:microsoft.com/office/officeart/2005/8/layout/hierarchy1"/>
    <dgm:cxn modelId="{37F897C6-EF59-4B6C-B79F-D084FE83D65D}" type="presParOf" srcId="{BBBD85C2-1BA3-4F2D-9D33-E087389E39F5}" destId="{F709F7B8-A19C-4686-B65D-9D816A1612D4}" srcOrd="1" destOrd="0" presId="urn:microsoft.com/office/officeart/2005/8/layout/hierarchy1"/>
    <dgm:cxn modelId="{61E0C7B3-465C-4AF4-BA52-366D24E3F0A7}" type="presParOf" srcId="{0377509F-0C1E-4240-A962-EDC598CC2382}" destId="{D0F3521C-3E10-471B-A5FE-4B5A2A14C1F2}" srcOrd="1" destOrd="0" presId="urn:microsoft.com/office/officeart/2005/8/layout/hierarchy1"/>
    <dgm:cxn modelId="{A5524F19-9944-47A4-82EE-04C699978A85}" type="presParOf" srcId="{17FA0607-0BEC-4BDB-8482-0384B94B7EF9}" destId="{7E9EBC53-EBCC-48C8-A526-1ABCFF1CB7F8}" srcOrd="6" destOrd="0" presId="urn:microsoft.com/office/officeart/2005/8/layout/hierarchy1"/>
    <dgm:cxn modelId="{5863325A-40C7-4BDB-948C-DE7C03A4D7E8}" type="presParOf" srcId="{17FA0607-0BEC-4BDB-8482-0384B94B7EF9}" destId="{C9643685-F0D3-4FBD-9303-6C530DCFA8DF}" srcOrd="7" destOrd="0" presId="urn:microsoft.com/office/officeart/2005/8/layout/hierarchy1"/>
    <dgm:cxn modelId="{A15147A7-1CBA-4774-8694-997CA725BDD0}" type="presParOf" srcId="{C9643685-F0D3-4FBD-9303-6C530DCFA8DF}" destId="{D0925898-D055-4CF9-A509-AFEC163F2A66}" srcOrd="0" destOrd="0" presId="urn:microsoft.com/office/officeart/2005/8/layout/hierarchy1"/>
    <dgm:cxn modelId="{7968854C-D3AD-40B2-AD8B-690A656E0A1B}" type="presParOf" srcId="{D0925898-D055-4CF9-A509-AFEC163F2A66}" destId="{43C767E4-FD08-40BD-892E-C4372F066D79}" srcOrd="0" destOrd="0" presId="urn:microsoft.com/office/officeart/2005/8/layout/hierarchy1"/>
    <dgm:cxn modelId="{748B1C25-3283-4499-A195-AD50E6CDAEEC}" type="presParOf" srcId="{D0925898-D055-4CF9-A509-AFEC163F2A66}" destId="{6BC69410-97ED-467B-9E84-BA056762BB38}" srcOrd="1" destOrd="0" presId="urn:microsoft.com/office/officeart/2005/8/layout/hierarchy1"/>
    <dgm:cxn modelId="{8634AA47-544B-428F-81A9-38FA8EF92248}" type="presParOf" srcId="{C9643685-F0D3-4FBD-9303-6C530DCFA8DF}" destId="{B320FB88-3876-476E-8DC1-460EA7D8737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D1F15-5D5A-4430-A855-C76E50E51E42}">
      <dsp:nvSpPr>
        <dsp:cNvPr id="0" name=""/>
        <dsp:cNvSpPr/>
      </dsp:nvSpPr>
      <dsp:spPr>
        <a:xfrm>
          <a:off x="-4781378" y="-732843"/>
          <a:ext cx="5695008" cy="5695008"/>
        </a:xfrm>
        <a:prstGeom prst="blockArc">
          <a:avLst>
            <a:gd name="adj1" fmla="val 18900000"/>
            <a:gd name="adj2" fmla="val 2700000"/>
            <a:gd name="adj3" fmla="val 37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4282E1-4565-4A17-8095-7AFD756B1AC4}">
      <dsp:nvSpPr>
        <dsp:cNvPr id="0" name=""/>
        <dsp:cNvSpPr/>
      </dsp:nvSpPr>
      <dsp:spPr>
        <a:xfrm>
          <a:off x="587596" y="413839"/>
          <a:ext cx="10632205" cy="8458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7140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6.1. Классификация и характеристика дефектов стеклянных изделий</a:t>
          </a:r>
          <a:r>
            <a:rPr lang="ru-RU" sz="24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7596" y="413839"/>
        <a:ext cx="10632205" cy="845864"/>
      </dsp:txXfrm>
    </dsp:sp>
    <dsp:sp modelId="{C7628E09-A5D0-43AC-834B-E8990AEC2BF8}">
      <dsp:nvSpPr>
        <dsp:cNvPr id="0" name=""/>
        <dsp:cNvSpPr/>
      </dsp:nvSpPr>
      <dsp:spPr>
        <a:xfrm>
          <a:off x="58931" y="317199"/>
          <a:ext cx="1057330" cy="10573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75ED61-B805-435E-991B-728D7FD87FBD}">
      <dsp:nvSpPr>
        <dsp:cNvPr id="0" name=""/>
        <dsp:cNvSpPr/>
      </dsp:nvSpPr>
      <dsp:spPr>
        <a:xfrm>
          <a:off x="895068" y="1691728"/>
          <a:ext cx="10324733" cy="8458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7140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6.2. Принцип сортировки стеклянных бытовых товаров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95068" y="1691728"/>
        <a:ext cx="10324733" cy="845864"/>
      </dsp:txXfrm>
    </dsp:sp>
    <dsp:sp modelId="{497DB337-672E-4552-8C96-686485AA732D}">
      <dsp:nvSpPr>
        <dsp:cNvPr id="0" name=""/>
        <dsp:cNvSpPr/>
      </dsp:nvSpPr>
      <dsp:spPr>
        <a:xfrm>
          <a:off x="366403" y="1585995"/>
          <a:ext cx="1057330" cy="10573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D72C073-6E4D-42F8-937E-301FF4F0F98A}">
      <dsp:nvSpPr>
        <dsp:cNvPr id="0" name=""/>
        <dsp:cNvSpPr/>
      </dsp:nvSpPr>
      <dsp:spPr>
        <a:xfrm>
          <a:off x="587596" y="2960525"/>
          <a:ext cx="10632205" cy="8458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71405" tIns="60960" rIns="60960" bIns="60960" numCol="1" spcCol="1270" anchor="ctr" anchorCtr="0">
          <a:noAutofit/>
        </a:bodyPr>
        <a:lstStyle/>
        <a:p>
          <a:pPr marL="533400" lvl="0" indent="-53340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6.3. Маркировка, упаковка, транспортирование и хранение стеклянных бытовых товаров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7596" y="2960525"/>
        <a:ext cx="10632205" cy="845864"/>
      </dsp:txXfrm>
    </dsp:sp>
    <dsp:sp modelId="{B7C299A9-2DD7-4CF0-B01D-5FDBFF8B1C8E}">
      <dsp:nvSpPr>
        <dsp:cNvPr id="0" name=""/>
        <dsp:cNvSpPr/>
      </dsp:nvSpPr>
      <dsp:spPr>
        <a:xfrm>
          <a:off x="58931" y="2854792"/>
          <a:ext cx="1057330" cy="10573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9EBC53-EBCC-48C8-A526-1ABCFF1CB7F8}">
      <dsp:nvSpPr>
        <dsp:cNvPr id="0" name=""/>
        <dsp:cNvSpPr/>
      </dsp:nvSpPr>
      <dsp:spPr>
        <a:xfrm>
          <a:off x="5570256" y="900532"/>
          <a:ext cx="4390282" cy="672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120"/>
              </a:lnTo>
              <a:lnTo>
                <a:pt x="4390282" y="458120"/>
              </a:lnTo>
              <a:lnTo>
                <a:pt x="4390282" y="6722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E69658-CE7B-4251-AE3F-2373EAEFC681}">
      <dsp:nvSpPr>
        <dsp:cNvPr id="0" name=""/>
        <dsp:cNvSpPr/>
      </dsp:nvSpPr>
      <dsp:spPr>
        <a:xfrm>
          <a:off x="5570256" y="900532"/>
          <a:ext cx="1565155" cy="672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120"/>
              </a:lnTo>
              <a:lnTo>
                <a:pt x="1565155" y="458120"/>
              </a:lnTo>
              <a:lnTo>
                <a:pt x="1565155" y="6722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13638F-4889-4027-81FC-758055E6F9C9}">
      <dsp:nvSpPr>
        <dsp:cNvPr id="0" name=""/>
        <dsp:cNvSpPr/>
      </dsp:nvSpPr>
      <dsp:spPr>
        <a:xfrm>
          <a:off x="4310284" y="900532"/>
          <a:ext cx="1259972" cy="672251"/>
        </a:xfrm>
        <a:custGeom>
          <a:avLst/>
          <a:gdLst/>
          <a:ahLst/>
          <a:cxnLst/>
          <a:rect l="0" t="0" r="0" b="0"/>
          <a:pathLst>
            <a:path>
              <a:moveTo>
                <a:pt x="1259972" y="0"/>
              </a:moveTo>
              <a:lnTo>
                <a:pt x="1259972" y="458120"/>
              </a:lnTo>
              <a:lnTo>
                <a:pt x="0" y="458120"/>
              </a:lnTo>
              <a:lnTo>
                <a:pt x="0" y="6722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74EA3E-F440-4EDA-ABD2-2B05C5A4D9D5}">
      <dsp:nvSpPr>
        <dsp:cNvPr id="0" name=""/>
        <dsp:cNvSpPr/>
      </dsp:nvSpPr>
      <dsp:spPr>
        <a:xfrm>
          <a:off x="1332565" y="900532"/>
          <a:ext cx="4237691" cy="672251"/>
        </a:xfrm>
        <a:custGeom>
          <a:avLst/>
          <a:gdLst/>
          <a:ahLst/>
          <a:cxnLst/>
          <a:rect l="0" t="0" r="0" b="0"/>
          <a:pathLst>
            <a:path>
              <a:moveTo>
                <a:pt x="4237691" y="0"/>
              </a:moveTo>
              <a:lnTo>
                <a:pt x="4237691" y="458120"/>
              </a:lnTo>
              <a:lnTo>
                <a:pt x="0" y="458120"/>
              </a:lnTo>
              <a:lnTo>
                <a:pt x="0" y="6722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EBA200-7241-4EFD-A1A9-3F48AF727106}">
      <dsp:nvSpPr>
        <dsp:cNvPr id="0" name=""/>
        <dsp:cNvSpPr/>
      </dsp:nvSpPr>
      <dsp:spPr>
        <a:xfrm>
          <a:off x="2091162" y="1721"/>
          <a:ext cx="6958188" cy="898811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EBC12C-BF39-42B3-8885-47566D764697}">
      <dsp:nvSpPr>
        <dsp:cNvPr id="0" name=""/>
        <dsp:cNvSpPr/>
      </dsp:nvSpPr>
      <dsp:spPr>
        <a:xfrm>
          <a:off x="2347991" y="245709"/>
          <a:ext cx="6958188" cy="8988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Дефекты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стеклянных изделий </a:t>
          </a:r>
          <a:r>
            <a:rPr lang="ru-RU" sz="2400" i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происхождению 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подразделяются на следующие группы: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74316" y="272034"/>
        <a:ext cx="6905538" cy="846161"/>
      </dsp:txXfrm>
    </dsp:sp>
    <dsp:sp modelId="{FD2B7E38-7205-440A-80D7-8E14F6FC22B4}">
      <dsp:nvSpPr>
        <dsp:cNvPr id="0" name=""/>
        <dsp:cNvSpPr/>
      </dsp:nvSpPr>
      <dsp:spPr>
        <a:xfrm>
          <a:off x="24239" y="1572784"/>
          <a:ext cx="2616651" cy="1467782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501E9A-00DE-4BC6-B183-9AD97F0CFF8D}">
      <dsp:nvSpPr>
        <dsp:cNvPr id="0" name=""/>
        <dsp:cNvSpPr/>
      </dsp:nvSpPr>
      <dsp:spPr>
        <a:xfrm>
          <a:off x="281069" y="1816772"/>
          <a:ext cx="2616651" cy="14677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Дефекты стекломассы</a:t>
          </a:r>
          <a:endParaRPr lang="ru-RU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4059" y="1859762"/>
        <a:ext cx="2530671" cy="1381802"/>
      </dsp:txXfrm>
    </dsp:sp>
    <dsp:sp modelId="{80062B61-2DC8-4AF6-9288-07DB9FA8C3C1}">
      <dsp:nvSpPr>
        <dsp:cNvPr id="0" name=""/>
        <dsp:cNvSpPr/>
      </dsp:nvSpPr>
      <dsp:spPr>
        <a:xfrm>
          <a:off x="3154550" y="1572784"/>
          <a:ext cx="2311467" cy="1467782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99D955-F0AC-4ECC-A563-033A31AFF4EB}">
      <dsp:nvSpPr>
        <dsp:cNvPr id="0" name=""/>
        <dsp:cNvSpPr/>
      </dsp:nvSpPr>
      <dsp:spPr>
        <a:xfrm>
          <a:off x="3411380" y="1816772"/>
          <a:ext cx="2311467" cy="14677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Дефекты выработки (формования)</a:t>
          </a:r>
          <a:endParaRPr lang="ru-RU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54370" y="1859762"/>
        <a:ext cx="2225487" cy="1381802"/>
      </dsp:txXfrm>
    </dsp:sp>
    <dsp:sp modelId="{6C60D90F-7AC0-4DDC-9BDE-4EB7EFB3EF91}">
      <dsp:nvSpPr>
        <dsp:cNvPr id="0" name=""/>
        <dsp:cNvSpPr/>
      </dsp:nvSpPr>
      <dsp:spPr>
        <a:xfrm>
          <a:off x="5979677" y="1572784"/>
          <a:ext cx="2311467" cy="1467782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09F7B8-A19C-4686-B65D-9D816A1612D4}">
      <dsp:nvSpPr>
        <dsp:cNvPr id="0" name=""/>
        <dsp:cNvSpPr/>
      </dsp:nvSpPr>
      <dsp:spPr>
        <a:xfrm>
          <a:off x="6236507" y="1816772"/>
          <a:ext cx="2311467" cy="14677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Дефекты обработки</a:t>
          </a:r>
          <a:endParaRPr lang="ru-RU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79497" y="1859762"/>
        <a:ext cx="2225487" cy="1381802"/>
      </dsp:txXfrm>
    </dsp:sp>
    <dsp:sp modelId="{43C767E4-FD08-40BD-892E-C4372F066D79}">
      <dsp:nvSpPr>
        <dsp:cNvPr id="0" name=""/>
        <dsp:cNvSpPr/>
      </dsp:nvSpPr>
      <dsp:spPr>
        <a:xfrm>
          <a:off x="8804805" y="1572784"/>
          <a:ext cx="2311467" cy="1467782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C69410-97ED-467B-9E84-BA056762BB38}">
      <dsp:nvSpPr>
        <dsp:cNvPr id="0" name=""/>
        <dsp:cNvSpPr/>
      </dsp:nvSpPr>
      <dsp:spPr>
        <a:xfrm>
          <a:off x="9061635" y="1816772"/>
          <a:ext cx="2311467" cy="14677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Дефекты декорирования</a:t>
          </a:r>
          <a:endParaRPr lang="ru-RU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104625" y="1859762"/>
        <a:ext cx="2225487" cy="13818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B3EC5-21AB-4047-A8E4-484DDE95C22D}" type="datetimeFigureOut">
              <a:rPr lang="ru-RU" smtClean="0"/>
              <a:t>26.06.2019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95EB3-19A4-4000-8021-A7D093ED9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36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796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112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270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174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649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571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789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289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494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07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" y="1905000"/>
            <a:ext cx="12188826" cy="32004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50000"/>
                </a:schemeClr>
              </a:gs>
              <a:gs pos="0">
                <a:schemeClr val="accent1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-2" y="1795132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-2" y="5142116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2079812"/>
            <a:ext cx="9601200" cy="1724092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93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6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3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82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4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49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4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4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07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7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0811" y="506104"/>
            <a:ext cx="685800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1" y="6480048"/>
            <a:ext cx="12188827" cy="377952"/>
            <a:chOff x="-1" y="6480048"/>
            <a:chExt cx="12188827" cy="3779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3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2152" y="1847671"/>
            <a:ext cx="10815145" cy="244760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ТОВАРОВЕДЕНИЕ НЕПРОДОВОЛЬСТВЕННЫХ ТОВАРОВ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3835" y="4295275"/>
            <a:ext cx="11898086" cy="668921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6. Контроль качества стеклянных бытовых товаров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08872" y="70505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</a:t>
            </a: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«Белорусский торгово-экономический университет потребительской кооперации»</a:t>
            </a:r>
            <a:endParaRPr lang="ru-RU" sz="11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662" y="70505"/>
            <a:ext cx="1178259" cy="1622655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975814" y="5817476"/>
            <a:ext cx="10187820" cy="4572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</a:t>
            </a: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b="1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Машкович Татьяна Васильевна </a:t>
            </a:r>
            <a:r>
              <a:rPr lang="ru-RU" sz="180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преподаватель</a:t>
            </a:r>
            <a:endParaRPr lang="ru-RU" sz="18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68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222281" y="566056"/>
            <a:ext cx="730504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Действие стандарта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распространяется на посуду и декоративные изделия из хрустального и натрий-кальций-силикатного (обыкновенного) стекла. </a:t>
            </a:r>
          </a:p>
          <a:p>
            <a:pPr indent="450215" algn="just">
              <a:spcAft>
                <a:spcPts val="0"/>
              </a:spcAft>
            </a:pP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соответствии с ГОСТ 30407-96 посуда из обыкновенного и хрустального стекла на сорта не делится.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определении доброкачественности стеклянных изделий  учитывают дефекты, их размер и количество, степень выраженности, а также размер самого изделия.</a:t>
            </a:r>
          </a:p>
          <a:p>
            <a:pPr indent="450215" algn="just">
              <a:spcAft>
                <a:spcPts val="0"/>
              </a:spcAft>
            </a:pP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Требование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п.4.2 на с.4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предусматривает деление изделий на 4 группы в зависимости от размера – мелкие, средние, крупные и особо крупные.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качеству стеклянных изделий изложены в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разделе 5 «Общие технические требования»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разделе «Требования безопасности» (с.10). 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37540" t="21862" r="36010" b="10647"/>
          <a:stretch/>
        </p:blipFill>
        <p:spPr>
          <a:xfrm>
            <a:off x="326570" y="566056"/>
            <a:ext cx="3640469" cy="522514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9888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8600" y="283765"/>
            <a:ext cx="1186332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решения задачи: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Условие задачи:</a:t>
            </a:r>
          </a:p>
          <a:p>
            <a:pPr algn="just">
              <a:spcAft>
                <a:spcPts val="0"/>
              </a:spcAft>
            </a:pPr>
            <a:endParaRPr lang="ru-RU" sz="1050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Проверьте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доброкачественность фужера из хрустального стекла с украшением «алмазная грань» вместительностью 250 см</a:t>
            </a:r>
            <a:r>
              <a:rPr lang="ru-RU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если на нем обнаружены следующие дефекты: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недоведение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линий рисунка незначительное,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закрытые пузыри на внешней поверхности размером 1,2 мм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шт. и размером 2,5 мм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1шт.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режущая торцевая поверхность края.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78815" algn="ctr"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78815">
              <a:spcAft>
                <a:spcPts val="0"/>
              </a:spcAft>
            </a:pPr>
            <a:r>
              <a:rPr lang="ru-RU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78815" algn="ctr"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решения задачи используем ГОСТ 30407-96.    Посуда и декоративные изделия из стекла.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Определяем группу изделия в зависимости от размера.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78815" algn="just"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Фужер вместимостью 250 см</a:t>
            </a:r>
            <a:r>
              <a:rPr lang="ru-RU" i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средний (с.4, п.4.2, т.2).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Оцениваем дефекты: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78815" algn="just"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1-й дефект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допускается (с.4-5, п.5.1.3)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2-й дефект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допускается (с.6, п.5.1.3, т.4)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20520" algn="just"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Общее количество пузырей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допускается для средних изделий (с.6, примечание4 к табл.4)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3-й дефект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допускается (с.10, п.6.5).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90600" indent="-990600" algn="just">
              <a:spcAft>
                <a:spcPts val="0"/>
              </a:spcAft>
            </a:pPr>
            <a:r>
              <a:rPr lang="ru-RU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Заключение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в соответствии с ГОСТ 30407-96 фужер является нестандартным и в реализацию не допускается. 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34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34914" y="547172"/>
            <a:ext cx="9858239" cy="1412067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6.3. Маркировка, упаковка, транспортирование и хранение стеклянных бытовых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849" y="2018009"/>
            <a:ext cx="2525980" cy="27307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  <a:endParaRPr lang="ru-RU" sz="110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22634" y="4964362"/>
            <a:ext cx="10069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Изучите данный вопрос самостоятельно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используя материал учебника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В.Е. Товароведение непродовольственных товаров: / В.Е.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М.И. Дрозд. – Минск: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Выш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школа, 2005. – стр. 289-292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Users\User\Desktop\ЭУМК ТОТ\images (6)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4" r="8719"/>
          <a:stretch/>
        </p:blipFill>
        <p:spPr bwMode="auto">
          <a:xfrm>
            <a:off x="159389" y="4855029"/>
            <a:ext cx="1746125" cy="141899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15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09" y="1546981"/>
            <a:ext cx="4166977" cy="458689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05252" y="436603"/>
            <a:ext cx="7381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Практическое задание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99546" y="1883392"/>
            <a:ext cx="717872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Выполните задание по Модулю 6,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которое находится в практическом разделе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Формат выполнения задания –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файл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word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Методические рекомендации по решению задач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изложены в вопросе 2 Модуля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ЭУМК ТОТ\images (1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227" y="3469943"/>
            <a:ext cx="1699360" cy="169936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55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2012" y="440643"/>
            <a:ext cx="118599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Вопросы для самоконтроля: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1940" y="1734111"/>
            <a:ext cx="839768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Дайте классификацию дефектов стеклянных изделий по происхождению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Назовите дефекты стекломассы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такое свиль?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Назовите причины возникновения пузырей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Назовите дефекты формования стеклянных изделий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представляет собой дефект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продутость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Назовите дефекты декорирования стеклянных изделий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Опишите принцип сортировки стеклянных изделий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Изложите особенности транспортирования и хранения стеклянных изделий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User\Desktop\ЭУМК ТОТ\images (8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12" y="2011231"/>
            <a:ext cx="2982408" cy="318856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08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06" y="417185"/>
            <a:ext cx="3863415" cy="38634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71594" y="2103096"/>
            <a:ext cx="74380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В.Е. Товароведение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непродоволь-ственных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товаров: / В.Е.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М.И. Дрозд. – Минск: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Выш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школа, 2005. – стр.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286-292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44549" y="749148"/>
            <a:ext cx="64237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Литература: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9458" name="Picture 2" descr="C:\Users\User\Desktop\ЭУМК ТОТ\images (7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057" y="3846159"/>
            <a:ext cx="2493147" cy="243823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06221" y="5609230"/>
            <a:ext cx="6905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Выполните задания теста по Модулю 1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36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1026" name="Picture 2" descr="C:\Users\User\Desktop\IMG_20180701_1952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1" t="36364" r="41721" b="24778"/>
          <a:stretch/>
        </p:blipFill>
        <p:spPr bwMode="auto">
          <a:xfrm>
            <a:off x="4748380" y="980888"/>
            <a:ext cx="2588565" cy="3457584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181577" y="441266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</a:t>
            </a: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«Белорусский торгово-экономический университет потребительской кооперации»</a:t>
            </a:r>
            <a:endParaRPr lang="ru-RU" sz="11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677" y="4694830"/>
            <a:ext cx="1205132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Автор: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Машкович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Татьяна Васильевна,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преподаватель высшей квалификационной категории</a:t>
            </a:r>
          </a:p>
          <a:p>
            <a:pPr algn="ctr"/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mashkovich1978@mail.ru</a:t>
            </a:r>
            <a:endParaRPr lang="ru-RU" sz="2400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87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41413" y="89639"/>
            <a:ext cx="9905998" cy="77997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СОДЕРЖАНИЕ МОДУЛЯ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153254916"/>
              </p:ext>
            </p:extLst>
          </p:nvPr>
        </p:nvGraphicFramePr>
        <p:xfrm>
          <a:off x="532023" y="763866"/>
          <a:ext cx="11277600" cy="422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21506" name="Picture 2" descr="C:\Users\User\Desktop\ЭУМК ТОТ\images (1).jpe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84" y="5036024"/>
            <a:ext cx="1304286" cy="130428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79928" y="5509313"/>
            <a:ext cx="8629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ведения конспекта можете использовать рабочую тетрадь, которую можно скачать в разделе «Дополнительные материалы»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1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1026" name="Picture 2" descr="C:\Users\User\Desktop\ЭУМК ТОТ\e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60" y="2383666"/>
            <a:ext cx="3509845" cy="263148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08408" y="436603"/>
            <a:ext cx="5375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 модуля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3076" y="1446573"/>
            <a:ext cx="73468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результате изучения данной темы Вы сможете:</a:t>
            </a:r>
          </a:p>
          <a:p>
            <a:pPr algn="just"/>
            <a:endParaRPr lang="ru-RU" sz="24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Давать классификацию дефектов стеклянных изделий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Характеризовать дефекты стеклянных изделий по группам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Описывать принцип сортировки стеклянных изделий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Излагать  требования к маркировке, упаковке, хранению и транспортированию стеклянных бытовых товаров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Решать задачи по определению качества стеклянных изделий с использованием стандарта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55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34914" y="547172"/>
            <a:ext cx="9858239" cy="1412067"/>
          </a:xfrm>
        </p:spPr>
        <p:txBody>
          <a:bodyPr>
            <a:normAutofit/>
          </a:bodyPr>
          <a:lstStyle/>
          <a:p>
            <a:pPr lvl="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6.1. Классификация и характеристика дефектов стеклянных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изделий</a:t>
            </a:r>
            <a:r>
              <a:rPr lang="ru-RU" sz="3600" b="1" cap="none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3600" cap="none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898" y="2258184"/>
            <a:ext cx="2614862" cy="28268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  <a:endParaRPr lang="ru-RU" sz="110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4814" y="5384007"/>
            <a:ext cx="106835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В.Е. Товароведение непродовольственных товаров: / В.Е.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М.И. Дрозд. – Минск: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Выш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школа, 2005. – стр.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288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ЭУМК ТОТ\images (9)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23" y="5133481"/>
            <a:ext cx="816484" cy="114307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32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371590882"/>
              </p:ext>
            </p:extLst>
          </p:nvPr>
        </p:nvGraphicFramePr>
        <p:xfrm>
          <a:off x="412280" y="2864152"/>
          <a:ext cx="11397343" cy="328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6" name="Picture 2" descr="ÐÐ°ÑÑÐ¸Ð½ÐºÐ¸ Ð¿Ð¾ Ð·Ð°Ð¿ÑÐ¾ÑÑ Ð´ÐµÑÐµÐºÑÑ ÑÑÐµÐºÐ»ÑÐ½Ð½Ð¾Ð¹ Ð¿Ð¾ÑÑÐ´Ñ ÑÐ¾ÑÐ¾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12" y="297668"/>
            <a:ext cx="3744397" cy="240972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16040" y="336681"/>
            <a:ext cx="7228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Дефекты стеклянных изделий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возникают в результате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состава, нарушения режима варки стекломассы, при формовании, обработке и декорировании изделий.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качеству стеклянные изделия должны соответствовать требованиям технических нормативных правовых актов.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21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0080" y="1480009"/>
            <a:ext cx="12091920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sz="21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Газообразные </a:t>
            </a:r>
            <a:r>
              <a:rPr lang="ru-RU" sz="2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включения: </a:t>
            </a:r>
            <a:endParaRPr lang="ru-RU" sz="21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8775" lvl="0" algn="just">
              <a:spcAft>
                <a:spcPts val="0"/>
              </a:spcAft>
              <a:tabLst>
                <a:tab pos="228600" algn="l"/>
              </a:tabLst>
            </a:pPr>
            <a:r>
              <a:rPr lang="ru-RU" sz="21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пузыри </a:t>
            </a: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(диаметром более 1 мм) и  </a:t>
            </a:r>
            <a:r>
              <a:rPr lang="ru-RU" sz="2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мошка </a:t>
            </a: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(диаметром  менее 1 мм) – распространенные дефекты, образующиеся на всех стадиях варки, но чаще при плохом осветлении. </a:t>
            </a:r>
          </a:p>
          <a:p>
            <a:pPr marL="270510" algn="just">
              <a:spcAft>
                <a:spcPts val="0"/>
              </a:spcAft>
            </a:pPr>
            <a:r>
              <a:rPr lang="ru-RU" sz="21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228600" algn="l"/>
              </a:tabLst>
            </a:pPr>
            <a:r>
              <a:rPr lang="ru-RU" sz="21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  Стекловидные </a:t>
            </a:r>
            <a:r>
              <a:rPr lang="ru-RU" sz="2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включения: </a:t>
            </a:r>
            <a:endParaRPr lang="ru-RU" sz="2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0430" indent="-902335" algn="just">
              <a:spcAft>
                <a:spcPts val="0"/>
              </a:spcAft>
            </a:pPr>
            <a:r>
              <a:rPr lang="ru-RU" sz="2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Свили – </a:t>
            </a: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нитеобразные включения, хорошо заметные на стекле. </a:t>
            </a:r>
            <a:endParaRPr lang="ru-RU" sz="21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0113" indent="-541338" algn="just">
              <a:spcAft>
                <a:spcPts val="0"/>
              </a:spcAft>
            </a:pPr>
            <a:r>
              <a:rPr lang="ru-RU" sz="21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Шлир </a:t>
            </a:r>
            <a:r>
              <a:rPr lang="ru-RU" sz="2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бугорки, узелки, сгустки стекла, которые резко отличаются по составу. </a:t>
            </a:r>
          </a:p>
          <a:p>
            <a:pPr marL="900430" indent="-902335" algn="just">
              <a:spcAft>
                <a:spcPts val="0"/>
              </a:spcAft>
            </a:pPr>
            <a:r>
              <a:rPr lang="ru-RU" sz="21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1463" lvl="0" indent="-271463" algn="just">
              <a:spcAft>
                <a:spcPts val="0"/>
              </a:spcAft>
              <a:tabLst>
                <a:tab pos="270510" algn="l"/>
              </a:tabLst>
            </a:pPr>
            <a:r>
              <a:rPr lang="ru-RU" sz="21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3. Твердые </a:t>
            </a:r>
            <a:r>
              <a:rPr lang="ru-RU" sz="2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инородные включения </a:t>
            </a: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возникают от попадания в шихту нерастворимых минералов, камней огнеупора. </a:t>
            </a:r>
            <a:r>
              <a:rPr lang="ru-RU" sz="21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Камни </a:t>
            </a:r>
            <a:r>
              <a:rPr lang="ru-RU" sz="21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зарухани</a:t>
            </a:r>
            <a:r>
              <a:rPr lang="ru-RU" sz="2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1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рух</a:t>
            </a:r>
            <a:r>
              <a:rPr lang="ru-RU" sz="2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– </a:t>
            </a: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непрозрачные, молочно-белого цвета участки стекла, в изделиях не допускаются.</a:t>
            </a:r>
          </a:p>
          <a:p>
            <a:pPr marL="1980565" indent="-1710055" algn="just">
              <a:spcAft>
                <a:spcPts val="0"/>
              </a:spcAft>
            </a:pP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lvl="0" algn="just">
              <a:spcAft>
                <a:spcPts val="0"/>
              </a:spcAft>
              <a:tabLst>
                <a:tab pos="270510" algn="l"/>
              </a:tabLst>
            </a:pPr>
            <a:r>
              <a:rPr lang="ru-RU" sz="21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4. Нежелательные </a:t>
            </a:r>
            <a:r>
              <a:rPr lang="ru-RU" sz="2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оттенки стекла</a:t>
            </a: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неравномерная окраска из-за недостаточного обесцвечивания. </a:t>
            </a:r>
            <a:endParaRPr lang="ru-RU" sz="2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95292" y="423780"/>
            <a:ext cx="59435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Дефекты стекломассы</a:t>
            </a:r>
            <a:endParaRPr lang="ru-RU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80" y="1495733"/>
            <a:ext cx="11991840" cy="43607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70510" algn="just">
              <a:spcAft>
                <a:spcPts val="0"/>
              </a:spcAft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Мошка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редко расположенная, не портящая товарного вида, в изделиях допускается.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0510" algn="just">
              <a:spcAft>
                <a:spcPts val="0"/>
              </a:spcAft>
            </a:pPr>
            <a:r>
              <a:rPr lang="ru-RU" b="1" i="1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Пузыри</a:t>
            </a:r>
            <a:r>
              <a:rPr lang="ru-RU" i="1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бывают: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630555" algn="l"/>
              </a:tabLst>
            </a:pP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форме – круглые, овальные, в виде серпика (в месте присоединения приставных деталей) и в виде капилляра (пузыри, длина которых более чем в 10 раз больше ширины)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630555" algn="l"/>
              </a:tabLst>
            </a:pP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месту расположения - внутренние и открытые  на поверхности, продавливающиеся и </a:t>
            </a:r>
            <a:r>
              <a:rPr lang="ru-RU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непродавливающиеся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630555" algn="l"/>
              </a:tabLst>
            </a:pP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цвету – бесцветные и окрашенные, прозрачные и замутненные.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510" algn="just">
              <a:spcAft>
                <a:spcPts val="0"/>
              </a:spcAft>
            </a:pP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Замутненные продавливающиеся пузыри в изделиях не допускаются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270510" algn="just">
              <a:spcAft>
                <a:spcPts val="0"/>
              </a:spcAft>
            </a:pPr>
            <a:endParaRPr lang="ru-RU" i="1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270510" algn="just"/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Свили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могут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быть поверхностные (легко определяются на ощупь) и внутренние (расположены в толщине стенок). Свиль снижает оптические свойства, повышает хрупкость. Грубая свиль – недопустимый дефект.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0510" algn="just">
              <a:spcAft>
                <a:spcPts val="0"/>
              </a:spcAft>
            </a:pPr>
            <a:endParaRPr lang="ru-RU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270510" algn="just"/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Шлир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бывает прозрачный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бесцветный)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окрашенный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буро-зеленый цвет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70510" algn="just"/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510" lvl="0" algn="just"/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Камни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зарухани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снижают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механическую  прочность и </a:t>
            </a:r>
            <a:r>
              <a:rPr lang="ru-RU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термоустойчивость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изделий, могут быть причиной саморазрушения их.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0510" algn="just"/>
            <a:endParaRPr lang="ru-RU" i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510" algn="just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510" algn="just">
              <a:spcAft>
                <a:spcPts val="0"/>
              </a:spcAft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9304103" y="570447"/>
            <a:ext cx="1931489" cy="925286"/>
          </a:xfrm>
          <a:prstGeom prst="cloudCallou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400" kern="120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ПОДРОБНЕЕ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19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8857" y="36615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0510" algn="just">
              <a:spcAft>
                <a:spcPts val="0"/>
              </a:spcAft>
            </a:pP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31691" y="-72426"/>
            <a:ext cx="58237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Дефекты формования</a:t>
            </a:r>
            <a:endParaRPr lang="ru-RU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2143" y="735487"/>
            <a:ext cx="1191985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Кривизна, деформация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 вынесении неостывшего изделия из формы.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Неправильное, несимметричное соединение деталей 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Продутость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часть стенки изделия тоньше, чем другие. Резко уменьшает прочность и термическую стойкость.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Неправильная толщина края, дна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из-за неравномерного распределения стекломассы. Определяется в % отношении от наименьшей толщины, снижает термостойкость.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Овальность корпуса, дна, поддона –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 извлечении неостывшего изделия из формы или при отжиге из-за перегрева, Портит внешний вид. 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Посечки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мелкие волосяные трещины от соприкосновения нагретого изделия с холодным инструментом. Резко снижают химическую и термическую стойкость.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Трещина –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резко ограниченное повреждение изделия, проходящее через всю толщину стенки, при котором изделие сохраняет свою форму.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Окалина –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прилипание частиц окиси железа, ухудшающее внешний вид.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Черченность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царапины –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матовые линии на поверхности, возникшие из-за механического повреждения поверхности.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Заусенцы –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выступ стекла более 0,3 мм в местах разъема формы из-за больших зазоров.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Щербины –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небольшие выемки, углубленные по краям изделия.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Кованость –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неровная складчатая поверхность.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Скол –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мелкие откалывания, чаще верхнего края и дна.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Осыпь края –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шероховатый край изделия из-за некачественной отрезки и обработки абразивными материалами.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15. Зазоры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просветы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между корпусом и крышкой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др.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004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2480" y="763866"/>
            <a:ext cx="1152586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Косой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край –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 неправильном положении изделия при обработке.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Переплавленный край –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наружные кромки загнаны внутрь или наружу.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Недооплавленный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край –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край с острыми гранями.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18034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Следы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дистировки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отдельные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незашлифованные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участки (пропуски) по краю или дну изделия.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Качание крышки и пробки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из-за плохой притирки.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18034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Следы кислотной полировки, пятна, полосы, царапины –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из-за плохого промывания изделия после травления и др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71661" y="-72426"/>
            <a:ext cx="53438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Дефекты обработки</a:t>
            </a:r>
            <a:endParaRPr lang="ru-RU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2560" y="3880437"/>
            <a:ext cx="118394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ru-RU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Заоваленность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граней –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закругление граней вследствие продолжительной полировки при украшении алмазной гранью или гравировкой.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Обрывы рисунков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Выгорание красок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18034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Помарки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Недоводка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переводка рисунка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Несимметричность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Растрескивание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др.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61682" y="3044145"/>
            <a:ext cx="64903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Дефекты декорирования</a:t>
            </a:r>
            <a:endParaRPr lang="ru-RU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72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34914" y="547172"/>
            <a:ext cx="9858239" cy="1412067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6.2. Принцип сортировки стеклянных бытовых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 </a:t>
            </a:r>
            <a:endParaRPr lang="ru-RU" sz="3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791" y="2269070"/>
            <a:ext cx="2996169" cy="32391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  <a:endParaRPr lang="ru-RU" sz="110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31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6A18B81-3B7D-4611-A001-48C6370A9F31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Каталог"/>
  <p:tag name="ISPRINGCLOUDFOLDERID" val="0"/>
  <p:tag name="ISPRINGCLOUDFOLDERPATH" val="Каталог"/>
  <p:tag name="ISPRING_PLAYERS_CUSTOMIZATION" val="UEsDBBQAAgAIAIeT10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N0ftRvsXeQzGMgAARFEAABcAAAB1bml2ZXJzYWwvdW5pdmVyc2FsLnBuZ+28e1jS5/8/bmUr11ZNa6ulYuWhsjR1ecgDa3MV5qF0ZeaBNjHfpUCiiKhAWVv5LsWkJPPAOqqZkjohQCVXiUTJKpUMkRogKSIJASICX7CttcP7+v5+1+f6Xtfn8/3uDy/gfr5e9/28H/fz8Hjer9tX4c7IbR++/+n7VlZWH4K2h0ZbWVnbWFnNPj3/PXNL4fUXP5s/ZmVGb/vCqrHHfsT8wzp1S8QWK6sm/ILpb+aaf9sc3h6XaWW18I7lbxYLXguxsto5AArd8nVOklwAxqcPYD7GMq+1HWk7sr1j1tq9J1d8hpof0bgfYvvNxuKx7c9tzuzqPt5NgRSt7CzIuBK65733XJx95nOO7oJszBk79bRZ9DT5lwmml69BH3xOVXVjQCVvp8uytHW71egrePohU107g55WtS/K/JvXV0KaFrvFAqce4RuH8lUPjwGmn88z63h7eV0Abtg0MqurbbctJIXqY2473PF43tcLXTrxuGlR9pfmhufTVz/xP2ttUpgMzOw5lgbEFUAOEb/c/NVqZN6Q+g7AeDPRDI5VQvHrOYrRPZZ24jbQqyNKcPj0C4DxG0bxk+FU83gJs10653g/SiCSHMzj2IxfcZ7s3haiXAieekx8BvUc+DL8M+ZEETzB8AhgeBQ4iQ6qPjE5gMRXTAcFV1tZHTmBcHPpjDL0RiUaprmm6W+8CWSgvgWYt1dTF4W5LjBGB98N9SGwcROexnv89wssEzhBFmgGH3w5PaY8P+Ao+hIwtZNhb55AyGAc6GbV3StOk+UkXTl1AyNrUZztaY6yZadtULXbLlsxoszwOsr0uh2wwsrKabzBudYmMhE3WlezkMeZ9Di2bklzm2toIrsEtbY38GNEnrr4O7m8fWq0Hh6vbcJjxm4G6b+CxlKkueDIq86TcqFRfsfXRRtbBtcaxG5AXT+WVpRBqkWCdfdjF/L7lekVKchAQUdctYGl+hRPkoi4P/ZLZEPoIeIJDxul17Fpo2mQaxh8gWovw/PvalCbFUHdyWv4KabBHk3TJ8gKWqUhDe0IplXl3uiTb4V5AgnPsHpVHf+6TH2+uDLGUJ1SYc/UFKXHgKnNmB4kI4rtK8JEj/oL/HcJ86AV+rXSvVKSjKZIYyY0QlmSXdRyTFpccbmcAqzfB3RMy/PYBSQNoIfTKA0kdO9mKyv/rqpz1uUneYRnteyIfikoq/oznoake5C6MOqQ6jjVQ5oGjSdUrCcXftUo9aclRVFYbgMDbkSfgOWk0NREB3cO3e3nAVcqNRHLc7zu3H0FnVCm/9H1Ec2ENfBwhlGckWvS9WtoRsuXgARHtxHP9teP+bDVMpbMPNkE6idrV3aB9LcUmmWibD5ygNy/2+YMlMIvkqLBjnTnbsWIP5ssEfm2Jhoia5y6RTccfdAfHIijQsXZiLwBD1YdK2FceIMjyeDTk6RlhkOYsiI8Y53qEKbnctex9WROin5yBVPaLZGHpOSRztq7yUaDmiOK7GhBji0h/bv4/c7McWICV5Es1t+YWEclyAYOTHc0B1HjvtrRiE/ej92KnJbTQjEmPpKveiAxw/+gBdwwx+pIssXmWqtuiNmI4JGioKbIphK3dq+hpH6pzP9Rt92L3NKqFJHdeLd6zA8Wi3BUO3f0JCeQZAHSjAFMzsnC4VSgfuAOZqMHR33htFTpfxEffrsFHNERs0ysWCZOgxIMzdi2kMhXqxWO3b7lnxfJEPE0Uya68rlU6v3xpyJ6k3Ptqv3xtlkWkJrN9gxxgFduTNXt7S7Cnwk/kqb8lMaVeS0baKQUjZH49aQIcZP/UJKcJOoVfSZLa96nT+FPJIxOJErLSSkUrjylIretbILy7XT1amIaaSJ/tb6YX7a551Z6EMyhBcZwfUoz3FiBj2GiBg604Vfrh/MEWDAN32y4BYW1BGIxiySu0vIUGolFmri10MqqOAMO8FsmKUxz/Ui3+f7dlWByXnR81L8zaRSuJJ0kE1HM7kGPlo2m9awlstx+0Y6sdL2w6aIjschuKqEHUhMPJijG5Xq+oYsfPlKCWg35qdqm95bHoV8AyNMJPeIQvSS/BdMe7yRDBFMJoN1lqfwbHGPeGyC6FdN7KyWo1uIq6KFL/saFeD0PG29BIZ1haOdO5Z743EMadOhxAtBEr0onklCudbQETstDTdAOswsMFnOo0jMpIm0pR90+vLcV3J+oxaTyn10T55bhhXk9PtK+Bv59X35yH9YLC959FlIxeCJAMQiDglm1oj5sK7xMUZVaJpH5Uw4w95njIyunpNQpqpgFihKzYa4OAnoQu8EGVG0lpajEqASS2wNk8KhNVvVZOC+luZzfjRXZvVxPziT/ioiuGgFMJ/ZBNgPmPm3kQhhYx00gALB0Ma1oqrxXPXggYojF3LKTYEzogUL4+/wcV3uj7zd3M5YfSjxnvUt6BtkqR1owMXtkqCdTRQMfQpf1NVHxrROozfgzE7vHB6NECr1Gy8QqWMmSpr18iKlyB/Y9dGW/LzIwYM9Q8GLzWhvMpl9MTE6pyI8S0eUiuMU+WBgEDAlOVxBKRQl+kb1YUYBUkxkgo2p3UMj6leA0tNhXpgdwM9qqBskizPmUOCIH6dHqMaoXBnITeuTiSd1ycchy3iyr216OV5y77V6Gf3oIcYFMq3Zr5SNp1YUgeYVbGy3kY5u4suR+gppelNDI/rJhBf6cQQmhV+dLEecW891GtC863C7ozKGgR1vJcXH53DW9/OfURNf+TXVkWVysPhXtOoRO/VwAM0cvB3ct3FVJqxqLsbueQEbNg8RROE2yhOvzl+34ztsRSK3ig+p2yVoaYTWBXP3rnS5bepMv9h5voiznrmY+2bT2gSLT9bS6pVv9klI01U6GjjaZb2L1JEMqX+GpBOSZZIvVlEpoScRMBi2BgmdO5BUn9Bh1n66d0xKF/YSiBbEzmhtXuDVj+ouk/pE3VcF9hlL1gIeeB+3FfM2T6RU9XrLoxaeBpxIakW+QIlWldhRL7rzxJTeXLdXnYW6+8ehfLrgxzrg9F2nyZIdsS8giDfqxfRyRLAop/1lcmGfOMf6gblpxM1iMkOPA43mXygszIyAU7xeN+o12r9JXlO/nHQ8Gt0AFSeOsXLfPXWVrbQ8lhh2hczNpME/+tfndHQGRMGbPxSs/dvPoDTPIcERemcH8BFQ10hASFAoqEXbm5k2tmRsn4KkD42UIYC9mF+FR7voU/oW9MGrRhSP9xzfh2zMwcoKEn9Ka6Hhq01oHIkoazcQNHNCPX/zVgFoe1haf44goKfDKWv4K3LWAA4ID/Tzso3NnvYpjB1BBzFqECx/CHyN4rQVKB4EB2KodAmyvFiyjqx4YypEibs60oznpL0NF2w7W5CKCPTiE13LC6FKzgj9vwF/4Oks2viOs4KkHF33D9wz6ZOnzixI9+0prfKx3uQN4Fph9XWRtZRUEcku07XU/qqMnNjrn1MS424ye+1mubLNzUoQ89QCmEPfYilEu+Ja20fZRbYOzma7wA3WlP+Tpka4bBWJVb5UoVBVdKeJ6wGOY43nXS38Y8mBe2s0y06ac0kij6D1pKOimBzDQrKftGguXOjLHZZaFjf3gbKFTC89aW+ja0VLLD/+dtpaPeWGzLWTseSJO6YZDWCjn//baz0GWH/b/nwa4falj8p5nUrtxShYrNIyjyKGh3h9Dwruf/ly03O+iZYJzMUYViZmreugHiPgwNNS4bvkK761ZyazTlk4+fv0JbuIT/LU5q1YpwrtOwsbO77J0WhAaemCkq3i5Zez120MhZf8I/psKIEVtE10rYj3bXv3UlyfUDx3TtkmDYxVYLSMqrKeux1N6IbNMtd0v+4HFmvZvQUyxIfqRGhLMbbhmvfTGGn/8W0twriGlkjCUquNkJ6mHrGZF4AGLsd10CjBU/rJtAWydFBuelD9xbxtRvORxkYOPxVT3llRi6WxtGKxiiTVrzE1LfKuW+HVLVRZ52Leu4DlFzzZce6e303bju4zzjsaCMepHe6I8yO2aZy8S6JmnKw6snw9rIQ3i6E3JWy0esKD0Cdc/w7Fqn0UIiV88mAVEn39XXbmYVmkRxtELnrvq2XeuvjNKlt1L/9Ys6bI8WqPT/ICqd2+DzXaoKRu3F9HHllqvrCG8o/OTiB9EvY+rkrPK/5MkPZNQ4CTO+gMANlkzWnj5bZj/RaSb4KnX5Rm3Y4/UVHzOqrsayKodvPYfdFhNg25ZjNj8+9JGAgXWmyM3CAK6vOZu6R658tcZTfr/7fD59n/bTcjCvx0XcKIy8h2Yo/yOFsfsQBXjv/xb/XM0A6l8ic/fDrAVEb7L6W+h+hoWv+RvZ7AsGRbzHyT8wR/XlDwBvWOuI64/Zxwa6fGiD175D5JGzo3/INE0x/6HcVoS/pPED/RnSbobV/LdJ0k5P94jcE95djytTh78jH/p8z8glVrpT37pu/zU7D+infFT+yX+tX//qbWGhJ1ysFPsFg/iQX+WSUm4jqojf/HAGR+PClZ/HWgDTAmQVjJukN6JAJBmw9FF+T9UnSZdqqwveJ7/u3mc7F7/VsvCkw/+rxCwg8CmKR45CaPuo1pwwfefTNj6uzGjq3FGXT2KqRcoXo21cEOefSFue/K2oweE0uftCozichqunJeUJ9+5pG1aycGXnayEv9MFvdQJPTVSs0hWmu980SM2KefFd/WfgPMnHrXW39m2tPnhGs465AoBHcLAUYScW9DlhMx6SQBvInlJ3B4q6YsrGnnHiWVcl3ugDVw5zGc8tnQ85MHEKLabN2F8oDug30dCImn9feiHPSDNu5oVpmgjCyzhG15xe7hq7jl6yHgsNYbQV1OdO/pqE/uKLw/46uiittZEDTejNFf6hZyE3wzRtzPxJXLZ3gFsEDP8bGYwR5YTkO0iG83jaOMADd0U5FDKoC8vTZ8wNARDCNBQxZ0rlHoOrT2skQd1QQqdAw40xk5sDHQbiHrrQN5REVup1XnjtG3xbZkFFYVZ6W6tmwojukBQh+TK16nR8Xq8Yl/taT1qOTc1iGlvLi2/JUEG9ub2Tp212b3YOWBoMthFBE1RJt7b6u1I9U4C8FD84Rx1cDGrRwzk7/nmTK/hjEhqvD4oroQA31lWkfgz9nEfOJhr3TpED4kMStPLseU3DjDCoDHE+vlrBjpgPmAWhiCX49kBxbIuFQNWGlQd1S/N4zQ33XpZTAumhj+XXf5AFDi3tF11Xflt5c9S39HKrmRpR52sNYSY2XaDb2w42Z5pXt/fl7qLPXI+fHPMEudNAw2xYp9HgnGi7Q8hq0npbreQGHc2FG834WxmqGHeIEfhrI2RXSxOcpeKPRVOSQ48KHTMDKIuWaAzptmSUPGnWc8Cyc56ca4AQEuQfs3qCaEJM8F4aYL+7l7bBz2g4d+j53Ade8R3ky78UHOFzavs6Ior9rVfXCxFtkI1K9y4IFepOvK7sUDjo44r/JpSiUgjgrQlNQEWnIIEbe1PJU05ygTWAswu/rAGgV6/FJGHHIQo2tbRqujt9vA83HBQS8hyxR16pUg4XAmp/j1MVIcH+Xg95O1y5apRNoeaAz+eNeBqxwv/uiXRtXugUVw1N67MJkcONherK0wLt3QUK0K7NQFYM+iN7uVjeIKkMtYhcKBs1oCvXpKLUQz46SFCr1ZoRI9s9/RYBf9Bc0KPb4vqmSvLQXEsvSKzNstlSynqQ/HUWKX4HeoyzL4bbNfTMLF0Inxry3o7YVh/jX333U12crlxF2HY2W7gwu2tSxefu+C87f1jE5PJzR2BezRsnrOdOPyKTNOcX1mL52ViB3ylBIkoXkfI4F94va1Dup7bQSuqqOT56hxl+ge8dL/I8czIVmxbJbQZGnbOvOAVvzMDmgmCAJMPwwmFY4lRe3yWj1vK3eW4k5WjaHbQ78ZoSM3flF/RNhXcUYD7hAb7qUqULqx6VRLQp3rHemw/Kv+944/OxP0j+H9L8IOFZuOvzfpT7TRTkBkmWUDsZw6LP9LVQ9K7lz36Lc73ftLx6rt6Bc6kx1+bu2pV7Amvlclf+h0YPP5frAP/7qb931i27Bs7DHI4GKNlCINLQoA6dtQQHd+hqlIkYCTuYNrUtBQoHKqhTgQyVYGxAMPLbeSQ6ReLANM/eU7/1OfDDbpTvAjz8ku4AExTYE1aHLMdjvaemX3t2TmI/Gj7fFWFMF3BLw9PF5qMWiphP0yxGqDr7pOGaGmajuFv1s7kFLRLwrgrWP+M90w/udmzY/IS6oPBY0vmCgwP70TPgIZ9dQwQdOGX+4nOV3eggHCJg/X7BXpVGlOTJjf03PmVW8IIeMdBMXyJOPO1QFzGIKAOZWmDF335JpQzuCTDAKlVi2SLWyt6EdTou1la4O9CPPb1ZU2HB9o9369OMt6uvO8u5x7R18y4e8PZRfnP5+A9EhODtYOZsRZ+AUgMbBczz46NK6YlBpg3xzDZIJxq0EhvG2JmdNlz31Jt1Vu4XAO5pnKaWiowGH5a4PkjIW78hGnkOfuNysWgpE6cui9W2PxwBbxtgqK+bGEdj/bAoxoU3o0cIy3I8TLiiai/ub1XmyPQDTkLABvzK4F7z+PXngUbJWAYtdAC/wmoUk1HCqYGDzRYhtUWp8THEeV05NWelkY8y51WJOvR0SXUMyh4Om7hIHAm1r6ksPnTli0B5sO8IVU1KvwnKv9s24L9FRl6mDJJ1iXGm6BE4etbremeXKBpOlDDgFJMDt+GAIQR36Z6PzIatUzTyz2mdbSHMP1UnFiWLVAYhhQO/S58Ayu59ziW7Mymp1OJm0+EOcj8cCo/wAYdJ7kPLUmD2pGZxlzGtK9yvGhCevvOzDZFAYyQ8W01c1FJYZbrI5qxNyYq+Nko2VUWVwb9ZSCV1J79OFG2ikitQ55rS3a6dzdbF4FnCMg7NIJxFD9fGihE8zFVXBaK8LT8Qi1OXQ8ODi9jFRprgIYRKrQidpCVDj4K0Eas3cmJCT09UGZNMoylCjdns0OBVDCvJaK00HArAlZTykEWB2CLCShbCN8ZLKs8FOftwdxg4nQS3uyUCFzL81N/acO0Ajkqv9mHvogjqDMKBBt2eL/gKge3CrBlRezm2nThw520kQyqHkk7Veq0HIh4ZUaKWXW3BzKb5L2/8lXNxu0Ul07AdCfAvozHXcVjqTdNNBpkIqtW8AZhmTUSE0UBNXOzE12ImT2g2Pm9zflkUeAKxxrn+WZF7ryxLtiF8Gnvgz2h2DL+WWu0e06ZNC3CmIkOL/uqlLm0hLN7Ta9STHHZ0v9VxHHW4G7QTkDApEFoMmQrc0+3KatjZT6FjUyHnc03ytxoQY1kdk77KNjly/tHB4cpS2plAx6crfzk1Dhvd5vR1dYiI790f37sF8pbLp3bgFOPUNPjmcw34a1imA7CEisi+wkTgjm8pR/FfQzScCVEMFYH5RA2d02CXbJZDQaK8qPvlyxlJ56zVp85Fh7NYMugfVeCCSbLgz14fCxJRUYt6uVSh5SATcu5HSBKHdWUypSFFXi0RtBAoJ3LuWu7Sn+A1YQknQmCgUpQGb2KoF+9ln5w/LLzMqIE0Sv8tFsS1rht6Zzds3uVYQ1ca+ZjB6qGk32Gz2G5HEIPNRyONdMNvL29ftexhrZLJFBO+08hkb1pX5BscsrwgOBa6KHHVWo17HiuHqep59fyG2QodWTB5hp71PTk3b3vnQZ8d6u+1Enpt4nOstL+NvoofB7ElhkR4lgCQrryQH5eirIi3M3DadNzvm9dr9jYPSHzb217jEn4huz81JUPQbsSUHG2+S8WgP/l1oC/PLRpp50y1+82ss5Gt9e29zgmX29CumxJFGYSSp2IMq0HYG2tGpmE9FDDTjLW2yCwfCFuHD9TCGZV9DrnVh5P/eIWRs10Hc6D68mPV44uNURzZIuW9aufUaLNBYjjpqYI2D5b8V71oxPrgil6hwqgSQWEuzX4nbNBJKEBbqPqUVxENwv1IUQfrb2X/biKf/3SSrY4SJam39yvmapOJ/QGFK2jBX38KZKBTAJ18HKJX2zg8ugNrAkaF9OIsT+sfWMHfGcC88LJVKW9SO1MHuZB8ip/hrvJyk9Kp/Y6f928Xnb9dLeke9vsrl7lhLJ6cza1sTdw6Xiz8/aQyc5FFEJ/RW0hwpWrW957N7iOuaMECTLA5141pt25AYC7E1Thd913r0rfcXRib+Kof8aTUqdRFJnisKNgAr5hEAkqEdbJk4/of3VPX/S9YDtpRnQV/r3eeuNam+aQ0eRZINdjcXtwyzaambex+LZvXBnSbIf09tyaL66WuSE9WtPTKl/BeefO2iF7dN1byvp0ITDlfZzfwfa63JrPXcjTPMhmgmqQqUPDtKfWc6fSY3GoH+4f3xdLPSc6LZNNIUeXncE033j/xKNs/TNfZU/BZvLE6vm7OCpkAvbGItzkHbjhrcNkssd2mwam9JHGZWC/g5IXM1km+Sjj6oz6VTsi2523O0pXzxusmkadFbwVsO9czVsRssjT5JCi3fsc9iZjKg/XmbYccfPEZV7KCzqMesNE0E+nOTidJx/kvsgdd7fpXUG6KRcY1TOTdb06BW9irviFqkPbTq76UXnTUsP+QQA3PmQedGsImpmDPLmAcfFXXaStvKQ0s6AtNgl9FZPwavLXEbx1z+cBn0buQ++1sAQ+ay4+6ldGNDDMMOeZF8yx6V8+YT4tXvHrvnPhyQSinzBfNaoimfIDf6suV63K051iTp7K/j+wGapRXjbrNsoXGjV9MjITq07FaVJvl7OTA/ETQf3at/sJPycZLUcTRi25tK8C3qH7V+HJyhjl057kILy6/e1+zI/EtsdrVklJA8ntbylf+xqbUI/Vll6e7/cMm32Gc9Jyqf/TU6Wfi70vWcjZQs0l58W005bZHjn258ufcC1w11s2P0epOD1VqCzn5g+PLgBP/nR5w7BlFlbz8tCVpU52RDJWXc+b6kF1qP6146MAX7Q9ZiwZwMgdp0n3mTRCI39b/Pg2ywLYj0kywgra/l3O5kyOHmCLJb5kxL+7AwmrPFw+d4yyJMJFPPe1i5Swght5I1eJjhvaQ37VBx9jC/n2cUSkN5p9V1IhnB6+7LIKER79wdg5q+TCEpRi7Kvf+w+PVAaMQDumJZ4A1w3nzr434GFXvYxz7Aan2Qs97yf/F3Xc5FTGhMBm4EBeMOvjAGKQaVp1AiU7rXB66srU+qH9jr7BidPkssV1A689t5ydH4IogTDCEUrKy/XcUFc70oXXECXTEI7s50GAVJKhBazheqUlCg6UqmlV4/mheyKwQlnTj8SK9Jo3OCPSQTcx1Nvnw/cYX+KNLw8H2OmW+XTMWSmjkI8MZ6sWHlu3rAs1T1w1B8nf7fr1mZvaQ/Xd/57BGAXzZJVZo+cCCa89ym+meoNxFU5gFsQ7RmFVC3Xf9CKqOV/vcSysnbCS2rLBNrTHRWfgKnRJs/Z8l3gulfcbLE/Ny2SQB1qXXmiTKhZCfiJx+JC4/pSKZ5RSEE4AG/rmsOBujetW9cRcnPOuHi90UK8CTQwaur79fPB7Fmu63ZlUvMHGe20das7p5aeOrpvV1dscDqPbrlS8X8t3EGaUiB1s4sowLW1DSQIMZIs4Idrlc8N4rHJv2JYy5Bl5l5r/q5HZx9j2hgIJ09Audp535JQPmxt6rTHWTAu2dYcC+Tz5cKI5N3+/bv71D7ol9Kr89SupPpElzelBeGdqrN55IIT/IOnoUnQpW3Hw3zfXzdGMLZ37q4WwzOyjHufKE0CcCa8mmF89sA7iH5hNmL0/gdgrrgnxLpEhGZsKyTY/3/Igskq/zQuWNmFQW2Bp0/y5AyGc0D3bg8fDsMyY7yUZu/FnbjWu2fnGwAOuOS8+8wR0v7VpTbdkXOD1u3+oY77qRM7d8r93pP8/fmemo1N9WnMk3MYLFdsTWDmOsry3AeRfnjPnrTomiuD2SSnWPTGOIvQNxf+kkvSCRG8uvfpwk4tML0bBhnocUh1lGgG2T30Hnpy7PwO9XupVxcp2FLW8E9jgWFVFLDdI9aDvSRTww8q6oC7VXuGOt1uAebq7biGPItcdUZWyppLejvTsFOqj2yndyRjPtzsl8qsV4VbSg39o2P6XhrtgfRquyIdnGAyAvwu9IHSVd+F0P7XjXvnU6xqgwPhX+VlraQTocLnmneBNLwxdY9NTUfrcW/57Ld6eZVe407bSz6Uz5dk7Exlxtb3o7A8PK+D8+PvTKc3jCOcvQIeHzloT/6To8dLnbWttPJ68M+cdfmfmu3SiY2wTrr2bGmCrPgorUF1zvhX+j8L/KPw/WWGNv0unW8hE4TGYoN80BTbVqx/v8GzlA49X6smmKTLAg2mmsYq9OLAyGKh64DOPNNVb8ww6zv9r/4EU526xr65KqKvKNuxRujOV7nBCIfrfBTD9iRJQbtWX5+YuekHEjhCHNsM8UPxB6l+VyQ4HvRKa9Djm1BOg4ckdnrn+5acMoNbbeH/TOHul3WQGI0HYqN9meglw6P/KVUcLGY8hbmttg9WXpZpkQ0vP8BvkLBDGIe9rWXPihhVwPyJLFT4QLfXCAlMGNR5/xZqaHFZwYQ0vNJvR8cRQnCJcZ+MdZxzSdqBy3LFlNcdrRc4DjcWxegjC8NAcMxsktAQ7pTOYeggtJ3DMFdDT5G92RW8XZ6vu4yjc7N3RzsjAMxD0+ydkPe6s2mgnvsuAK4+hqKG0p/3VJOQZRtctEQcYyHiBYq+moVDnf6Y4/P5qImFiqTq816ezxzq38mls5059r3LXBgA3WHGyW57lsoWynOvOcuCc2heSRM6sl4iarjtvf1SyyvmQQKOvg8qmEv/GdGqibbOW84r0KWjNQ2v60KzFoIjrhPUc5zYKAF7fE2w3tY9ERp4uTeFF9MoodBk6NVRTdKUYTI39bmsjj76e/C1kkNIovPo3yxXm0pmNAY1uMJ4pxCUJuNZ0DX4waWipRemxCrGDFQhaUZg71LkTt2B/W0NzVa1UiQQcrJUhHQUsb0Te2sWIQXqSTLlJhqD1W+qeI3ktv/VMdNkSQWFBw7SBZdC0b5Nw1k33jyyZVX5XioimVoAyDYlHoKAS1NxecWCdhHfOmlZFF0wkbC3/UTo4Klq4qY7bJKOEJXJ9Nw1wmzIrp5KaPXhpSjCVyNm9V4xosGyzWGkPvF0JM4G+FIJNAhJehaebx6QG6fvFAYSR8C731qDStg+BbGtG0kWyqOiQIBsd8SwzAJw5ltAY/W0QsWFztnekRpa44CosMOUrl5RtxYmA1d1G0bb3Ee09Vwm9FNTfeGdwJOjVTg0WyP3q/aMwHQaj+Nt48WkXCnJ69PJ8FPSvPTTstB3kSZWeA391wviLzs/H/4mC/yj8j8L/FYXX2viDcSL4dJFG2oPmvzMoerg89Rnb+nCS8m8Y85o/M2aOH1MXoXA94kP8U9lRZk5vZo5+Dqw7l42YdWMDXh7Ulfp/4rjYy/PTNabXJP/MVclv1drsWh6KlcULfwnHTD0hYV8TPtZx3k4/K3xmWZz4/7T80/I/s0V+vvS5DGya6jvl2ZGjnlZxAW2aZ2n4/gSSZRsAzg6xnJe8vGlRhbQ6b3y0yG/IP6c2s9sQw7rPs9effXso52evXW8YouUIzk7btqnR+hM2OFdjS5teoAhJB1djp0budCyqCn9KwmgG7gQIrwzeqr9i3+0VE12Z+46zWegMv9TJbjq8mXXF6nwK4yHHkznd3zyRaOOi2LNdeT1v6QL1+/nthJXgNIGvmc261WHWld9C6V3XLqZQz5D5qgfQPcrgPuU6p2burYiyVEyKvh3PD6n706wzTK5bXFtZbYQfkh5GHbpUiVoDQXvwjgdxDs2u4tey9ZbngNShop1659bGshRTbj2umKgGnVvSKjyfHsN66G5CVouUy5gnEriSfUR+j7YEc6jCWZog2V6KRDaK5MHsP48XVhD+1OdgY+xDbWlhhuvtM5zybriWQ79w140mz10KrCvMiuh3p1VdyEk1TB7KpzxsKqUb2lavJKhlIcoSOYXVgPoMkpjSVg3twiD4cUBYDCDgaZn1gOvAkJEQ9ja2skLN4dyyU/YR8+CWktN2oiuuGhFgYoXbA3Y26UIoijCSHtgIiKHGyJTjR8JHM9vdbcxdp+MDk7jaXQrrWtQCCAZKmL1Sy5v0OnWl34XPx0W/Ex7N6Ybv5bLl/YK2zcAORMgOv4me4/52ovuaXM3yHcfDb1pOXdlT2KFtpdBmaI8b9Yx8XZxfB8GJPMxjLEYYXF22dAjtMwMLAWQelIcplYlCAhT0qgmNbLBULgf+eY0oLltcO8vF/QCDe2tjRZbbQOpgiB5vJ77i2n8u/IZM4z0Q5VUy24kv1lz/oBY115kmGIslqNvoYNPlzylsL9ky2lCVQnNrwI11H4onTA5GJnJ1vYx1XSqOZAzM76M7X93SQ/YeGiKE/xE/WLxtbyjane1M84C3CEIIoomlJmeCbkK0YPcHkGiHTRlcyGZOWmLHAX4YjKFhH2f2SzQsELox9VLHw5zB8FctERi4zuget2duaEcx6wHtAP+Zp7TyNE9V/D0dGFaGvHfvy7enfH9IvmROy3jViQWkryMlS7UsUMeJxg+6vS2Av3IqLpzJw9XhyoyTuajO8+tlZUDIH72F8i2oBD/nNGBHCSPij9PYs95GjP2jg/q5HE3/p+Wflv9mLSDQbd0U2aRmhkyBTk2n/HN26h/BP4J/BP+ckfxvc0ayTTYPONm51HLnf6Fn/+vOkxoqE6NmMPWMWOZUPTNX3bkI+2q0PLU6ICCAXAnu8ZHyMQDztTX/qsxEqqoyCQofo4CpR1EvMFP4YzHmLxiYEjMkDdL2u3TyOjSt9dp2BUbOrr5eCe9h6LHmWyPZROa0hIDx0qyEGMv0PzDgWwcOtNJGEu8ruiPGa/h0JOgVOwrbHNwZQ1SNd5BY6roozOgP8VS1CmhSxVoOgg41TS8yvVpEDlGewdvnjyUD8li549x6csdUP8ZkOYYAlXWRdlBW8IqUPvVyywPRNmjiBuYIV00XnmH4d6UzLEcRGUKp6FP+K8bkNsVT1IKARVbPz0ruPWTkwG7SLUcs5Qaf+76CDqIz0x1lKJhs2FGwu+JCJUprCCoOp2BHa7CjGydG++HB6t4Yxd6ygpUcn5VFJF05KSBfAGMZujEkhJNWxzUMctt3L4GsSgKemhwgGQbSFlSPEckDfmZ+O50E+aUKiUQPUp8YigfveWkoHO0FPleB6MfrBef02HnRML3rscsqM2Rx/zZa/qPNoDXYIrWPavlSWwlq2APsbMbq56redXSFdG/51ynNZeTyLCT/tHfnmOthtCSn8ryEAkPkBXUMKkTHA8mXapZ1S+Shm7/bid1Dq/y2Bntgt3dvtg5TiyqDPA7uGDVZnlNAH+1s1DsEaJbpHEeVQ9m6aplW1xFWcCJn3uOIoQ3iIKsjMWUo62xTI/j6eMinSH3C9enxLO0jr7PW265TU4RZ0STQsP8jRjHKNqhyOpwCZIRfUyHjh8SI9vukwvyIxz4DjdBLWID3LGGHuxNPi6XwDMX2eacTehQj6Yx1C7pSUPIQ8CbPgK2osTOWme8OiR8yVGDZdP3BXnlmnXJQ0WgMOVr63KvveEO83333VpG5KgsPl/UdGgdrW+pL9wd+02OeZOAhfTR1AAqsOA7WBipvsW6NZLeo8uwFoomQLJYjUj94YvzpZRhJ/7PDCiv/YHT9LeaXryIFmE2jGhpE93QLCigo+22MZ5GPt5YvO9Be8PwbJJDhFmebRQWEFVTIioPNFy8SNG0ThPAklmOjfDn8UqCv1eHc6VkdSShwER3jkWgM7B7voH/o0pl83Sae2ijeIOZBCQVOpLmKkFM9hvvb3uv69sB0hXVcEmDtyQm47elmTHsicFQxFxIn2DOgr7DOY67G552ugGmv7Jh5v0jszP/eqp+lkR2CvcbfUSHRscbp5PhTq9sH0ToJkY9j7bK1l+FNk3i+Xnatei/o5sMIXnDxuB6d4LfWJtoqQQvmpPwSh9vYmO4GH8QPcsvX87iuwFPrZnvbcLkuLpFLA3Z/Kk6LuMbCIAJF4kA7VQZJHor5zGwaw8t07W0PaUF1pc+JOB3R7HR95JDcH00pWIUWSxZkXwvU1PJTh+mZILrkkUNer7zlYZO2s9aCzOZxPS5oXyKKZMYmZ9o0EgZ6dd77xXU2D0mBqz3UXscaBuQZKARYKp/edfXzBs7dtn5Jn35fiPHFT+sWH2JMpMbaTa3n8tptcrDjAqW/Zhnt4TpHGMIj76t7olFH/JlZY2oeGPd6O3NzwvgQ6NVIFG7qpgdHa1wpn0EqsphgVkrN24CfWXxoh8mgALx/FsavGC3+0KqymKVTLFQV/KQJeEI2PCM7lEllt4K4Krp8hzy2Ma/nnCSOxOc3nprw3cqDAp8IUs1dlNM9N/OgeQIDRcDs1eSxrpN2CWqqJvZS1f44kjnsDjLGJ5ZtsonSvPdT/gffPLC8UiN7tsAh70eBcfPyH31A5NOy0VyMfMYkv1a270YszLvaHY5Kt3r+mbhFJGAK/c6Jab231nNrSuWq6xO6e9k/VX+STBdf/kGUPUAu5a/gnZM1b9gAu84QbhWE+AQQZc2CbAX2lCwaSGxP7uP+Kz+k7WHOjWR7vdbmrPXtdpkj/mCEO8/wZUwjRwO4bYYhg9/Qnk5dwcymJ+PpmNJDVSy9K+CeP2XNSzMkQWiTCDeN1wjH+dth+2xPe2ITYp16F2xUB0Hy+MnlhwULlrNvgau4a8usRYadduoMxlOG8FI0T0aRhbwsbkUKmhRhWB5dD8OXWt1CCURNQw4l+I/GIgqefItn7686SknLZCTjKXy8JlrGIFfNrMq6+WHGiz3aT1nYsR/MNvNKLLhnOlCS7qbctBbgdnXTCBkP77rF3VNNdOF/ktEMrib2yqEkRijCw6UzYpwalgi8V+rETBNgqNvewL9Xdww4eSwbs1w4fE58Tg1jvLTYwtq8OrWAF4ka20WNcpPcbpq7JYv1nlV127hQzn/G8V/b8MkBbx0ZNScdGLbTPEhayi+bQ+axJVeqqVfXPw1xq8evrswF7SSY4kCHCfqGaB7Z3Ybei4lmDR1oAwBiUUL5LtuxScvTX7DlHP4J8OSuspRE6iJzjBE1NfNubO1P/bwRByn9qzbciJQPRstQ9OQ5VlFJWoUG6lJ+I9U7TnkIFc0lK9tWso/78XxeNGC6+OtacR3Fdr/It9mOogf8dWSbicnZO6kCaJZWYPa/az0Hp40InDPScE0bf7WRh9nJ71MPkuJ8r+u9iQT51MCCg9RHAlTeWeuiJVa6ezlTIzVk7AgROzJKMqlwRl/m5Clmjhpl7BEGpF9ef4RmBpI2YnVevk4w9VeVxYCX03NaMahOTe7IjNlYXvfExzHgq9kQRMIeu+frbLqYq28+RHoG9VoH1EmXoY2PUqa3f+FQX+xQs9e2N9C6K/O+4XyvumIIfo6OTQRtHHKL5ycLW6cbkVqBo0tnF7VD3VDP1GqNQxfnb2dkVQkni4T+6QRoSxQq/jbY7PubnLJJilHxBiibMHWr85ZgsvWJJfb4xJi6nZN3lZBpHYKQGVCHdni29xr5mBXsG861qPcgjGhu3eh3F8JPypaqoq9+Xo3r5auo5O95vuhzwfosgiJmvc1oGytFh+1K8aPNGLduHwVABrLfmtnNM6j3p4/hXi169u0P72ikXhTZ7Hd4q2Pauekv+6F2M1G6ampeg3djvUz9RrtMOxGmDPcc0a4/0Wixv8g7ZOMomWLCCr+OJjyK5n6j3OTp7MyHetdFKe1X8WSXrXfP7oX4y1qgfjp8LjG1uqJIMfkAevZCutSXnCcVVY9jVyD1Y8uZ1Ikgme5rD6EYy/GNI52ey0G6dFL2F65bgQgYaMQnj7fswrLoeuhW0MYcdV/sIsDqpx/P8sHJ4IaGepzlvVt9OD3cVHRvuh9u6H+R7JLgeSxGm0MrMgcz9aJtiMRdJay9Hw6q8bupiTOhK8HtWK4DNR4nUM7YBq2uac2yJ1C+Jbd+KDRqqCgS7wHENqDjugO6ukSiu8DO85Caw1qEGB3bL9FFLp0lUjVf6E1NpPA7njgpKfobO9glZPTQWXL8Ji9h2Qd+jwRwc2QIBvl9g58ywhHMPl++/HpQLWlHoqLXV/esAc9aa6Ns4Sj2opgP19i8pzt2XLfCWrcFr+S8slhziJn2TOGUUUZ2H9DIMt2qOo6Yohd6wXnBSbDLeUFb3+u4cNJNt80Z3xT9EOmCp45nh83YdfXUiaZ4YhbnsiWjSX0RwvQnUJ5lUg464BgDdyc2hvAMlth+AbvOZUv1NqRsVLebCvsKN83CDQ6l+k3cDStwu6jHbsVpFUbBHU/FXqsrLs8i17WkD7rCRZMVOBW8Izmw/+eIf6PNYQqxwhwZrnzX+L2OfmX7LTZw/Yy9aC/ODH2Nci/sKp9iSaH7sFoUjmpA5bugN+XrG7+PJl8DqK7noHDmlKoRByk9Tpk1WnA5nnohCqskyA3ImLCCzpioYDWFjcsi3H8K0/JMU2A4VfQaSfh2qDGvbXCrNsdeslR/Fi7iD5YmcIH+PINa0PAbPZqxUt5SaxAVY0lLr4P0Yy1ypoTYyCCbMw7Rw1TR2QTwWRNWYOZk3u902bbo3QmEzFg311IQ3DnlKmBKiTfe3D/OARsReWDB96X7f8YMOpEiBmYA6mJ92N//GzCLJvBJxWYmMUM+z3FLUKZr4OZxrIV8NhPBWFo7CbYDtLEbl/LU8OIn0yTAJIq3u58w1MgFeDzAfecfGRS3zW/tsJzO4kDFmbsEyUoPgbgltmeOlX/Kogn7b1wEmM/MNvs1SjeoMBctX7bNzgbAlNefuZPbEOcXQ3ccKWcaqCZNH9PIM9GrjiCeGS0H1xXnF6uyZ3xFY1ZRa/iYPpj9Vkkiai3K1AG+kE/pYOC2Dlzjax+LUdcYuGKkrHR/X7bs2sP7wOkTplejlleW8L3fRg229PK4CNA+OAwNyZNYOsoWerre+MVV5adou0X65AQs0fbG5I68isBxd7Du/gu4XZuZwcB3HFWuYE6sOAFthmpGYAvMBR8lehKM2HX4iY5/9ZN1uiGF6N7FeKJ1Bph8RHAiOWk35woQR3KCt/TwoFtecY0DwMC2DwNlSyzneBPjD/YgibBAXCZQreWIzBXhrSWWt6G9MKVycUX+95tvyDTm+vHI7rV/U0z++ma+Wb+9mW/qER7b22ipMD22TR1FWd5FdzDWUpESVxtuMxqNphy/mWsbX89mX3TebrS88E/+vaUg1YUBdqLrnbdjp0UAcLtuuEIeOdPcPQ0Mvg2WjI6a5pRclPS/8GyYGRn0VWRo4xf7C/4XUEsDBBQAAgAIADdH7UYPEy3PTAAAAGoAAAAbAAAAdW5pdmVyc2FsL3VuaXZlcnNhbC5wbmcueG1ss7GvyM1RKEstKs7Mz7NVMtQzULK34+WyKShKLctMLVeoAIoBBSFASaHSVsnECMEtz0wpybBVMjdGUpKRmpmeUWKrZGpiARfUBxoJAFBLAQIAABQAAgAIAIeT10aKJOKo+gIAALAIAAAUAAAAAAAAAAEAAAAAAAAAAAB1bml2ZXJzYWwvcGxheWVyLnhtbFBLAQIAABQAAgAIADdH7Ub7F3kMxjIAAERRAAAXAAAAAAAAAAAAAAAAACwDAAB1bml2ZXJzYWwvdW5pdmVyc2FsLnBuZ1BLAQIAABQAAgAIADdH7UYPEy3PTAAAAGoAAAAbAAAAAAAAAAEAAAAAACc2AAB1bml2ZXJzYWwvdW5pdmVyc2FsLnBuZy54bWxQSwUGAAAAAAMAAwDQAAAArDYAAAAA"/>
  <p:tag name="ISPRING_PRESENTATION_TITLE" val="Пример оформления модуля курса в PowerPoint.docx"/>
  <p:tag name="ISPRING_RESOURCE_PATHS_HASH_PRESENTER" val="8e8134037eecfa06f839ece71cee9b077e262"/>
</p:tagLst>
</file>

<file path=ppt/theme/theme1.xml><?xml version="1.0" encoding="utf-8"?>
<a:theme xmlns:a="http://schemas.openxmlformats.org/drawingml/2006/main" name="Тема1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12EC6DDA-7CB2-4B25-BEF5-23B1CA9A11F1}" vid="{5A52B5CC-7990-45C0-BC3F-3943285A93E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1295</TotalTime>
  <Words>1130</Words>
  <Application>Microsoft Office PowerPoint</Application>
  <PresentationFormat>Широкоэкранный</PresentationFormat>
  <Paragraphs>163</Paragraphs>
  <Slides>16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Book Antiqua</vt:lpstr>
      <vt:lpstr>Calibri</vt:lpstr>
      <vt:lpstr>Courier New</vt:lpstr>
      <vt:lpstr>Symbol</vt:lpstr>
      <vt:lpstr>Times New Roman</vt:lpstr>
      <vt:lpstr>Wingdings</vt:lpstr>
      <vt:lpstr>Тема1</vt:lpstr>
      <vt:lpstr>ТОВАРОВЕДЕНИЕ НЕПРОДОВОЛЬСТВЕННЫХ ТОВАРОВ</vt:lpstr>
      <vt:lpstr>СОДЕРЖАНИЕ МОДУЛЯ</vt:lpstr>
      <vt:lpstr>Презентация PowerPoint</vt:lpstr>
      <vt:lpstr>6.1. Классификация и характеристика дефектов стеклянных изделий </vt:lpstr>
      <vt:lpstr>Презентация PowerPoint</vt:lpstr>
      <vt:lpstr>Презентация PowerPoint</vt:lpstr>
      <vt:lpstr>Презентация PowerPoint</vt:lpstr>
      <vt:lpstr>Презентация PowerPoint</vt:lpstr>
      <vt:lpstr>6.2. Принцип сортировки стеклянных бытовых товаров </vt:lpstr>
      <vt:lpstr>Презентация PowerPoint</vt:lpstr>
      <vt:lpstr>Презентация PowerPoint</vt:lpstr>
      <vt:lpstr>6.3. Маркировка, упаковка, транспортирование и хранение стеклянных бытовых товаров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Пример оформления модуля курса в PowerPoint.docx</dc:title>
  <dc:creator>Пользователь</dc:creator>
  <cp:lastModifiedBy>Машенька</cp:lastModifiedBy>
  <cp:revision>162</cp:revision>
  <dcterms:created xsi:type="dcterms:W3CDTF">2014-06-06T09:13:21Z</dcterms:created>
  <dcterms:modified xsi:type="dcterms:W3CDTF">2019-06-26T10:28:44Z</dcterms:modified>
</cp:coreProperties>
</file>