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26"/>
  </p:notesMasterIdLst>
  <p:sldIdLst>
    <p:sldId id="256" r:id="rId2"/>
    <p:sldId id="258" r:id="rId3"/>
    <p:sldId id="322" r:id="rId4"/>
    <p:sldId id="273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8" r:id="rId13"/>
    <p:sldId id="326" r:id="rId14"/>
    <p:sldId id="350" r:id="rId15"/>
    <p:sldId id="355" r:id="rId16"/>
    <p:sldId id="360" r:id="rId17"/>
    <p:sldId id="364" r:id="rId18"/>
    <p:sldId id="365" r:id="rId19"/>
    <p:sldId id="368" r:id="rId20"/>
    <p:sldId id="337" r:id="rId21"/>
    <p:sldId id="372" r:id="rId22"/>
    <p:sldId id="325" r:id="rId23"/>
    <p:sldId id="324" r:id="rId24"/>
    <p:sldId id="32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B71A9FB-D571-4E16-9DEE-5C8D55952890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5.1. Классификация ассортимента стеклянных бытовых товаров</a:t>
          </a:r>
          <a:r>
            <a: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5CE423-EC06-4BC3-9D3F-585E57840550}" type="par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9EE-7142-45C4-B5B4-260682811960}" type="sibTrans" cxnId="{4A177CAD-B738-4D43-A4A7-7280BE01C96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B75925-7354-4498-A27A-2D00F50E803A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5.2. Характеристика ассортимента стеклянных бытовых товаров по группам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5F48E5-D735-4982-86B7-24AA3E95C6E5}" type="parTrans" cxnId="{0E9FB871-437B-4732-B44B-123836E45072}">
      <dgm:prSet/>
      <dgm:spPr/>
      <dgm:t>
        <a:bodyPr/>
        <a:lstStyle/>
        <a:p>
          <a:endParaRPr lang="ru-RU"/>
        </a:p>
      </dgm:t>
    </dgm:pt>
    <dgm:pt modelId="{5E807BBC-A57E-4631-B16C-5157DC3BBD11}" type="sibTrans" cxnId="{0E9FB871-437B-4732-B44B-123836E45072}">
      <dgm:prSet/>
      <dgm:spPr/>
      <dgm:t>
        <a:bodyPr/>
        <a:lstStyle/>
        <a:p>
          <a:endParaRPr lang="ru-RU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2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2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2"/>
      <dgm:spPr/>
      <dgm:t>
        <a:bodyPr/>
        <a:lstStyle/>
        <a:p>
          <a:endParaRPr lang="ru-RU"/>
        </a:p>
      </dgm:t>
    </dgm:pt>
    <dgm:pt modelId="{F84282E1-4565-4A17-8095-7AFD756B1AC4}" type="pres">
      <dgm:prSet presAssocID="{2B71A9FB-D571-4E16-9DEE-5C8D55952890}" presName="text_1" presStyleLbl="node1" presStyleIdx="0" presStyleCnt="2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EC6AC5-C87B-4274-A079-DC270768E12A}" type="pres">
      <dgm:prSet presAssocID="{2B71A9FB-D571-4E16-9DEE-5C8D55952890}" presName="accent_1" presStyleCnt="0"/>
      <dgm:spPr/>
      <dgm:t>
        <a:bodyPr/>
        <a:lstStyle/>
        <a:p>
          <a:endParaRPr lang="ru-RU"/>
        </a:p>
      </dgm:t>
    </dgm:pt>
    <dgm:pt modelId="{C7628E09-A5D0-43AC-834B-E8990AEC2BF8}" type="pres">
      <dgm:prSet presAssocID="{2B71A9FB-D571-4E16-9DEE-5C8D55952890}" presName="accentRepeatNode" presStyleLbl="solidFgAcc1" presStyleIdx="0" presStyleCnt="2"/>
      <dgm:spPr/>
      <dgm:t>
        <a:bodyPr/>
        <a:lstStyle/>
        <a:p>
          <a:endParaRPr lang="ru-RU"/>
        </a:p>
      </dgm:t>
    </dgm:pt>
    <dgm:pt modelId="{F11E4849-A58D-4C44-A5D7-C571D595B0AE}" type="pres">
      <dgm:prSet presAssocID="{65B75925-7354-4498-A27A-2D00F50E803A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9A0181-86D0-4990-ADA9-6801385511DC}" type="pres">
      <dgm:prSet presAssocID="{65B75925-7354-4498-A27A-2D00F50E803A}" presName="accent_2" presStyleCnt="0"/>
      <dgm:spPr/>
    </dgm:pt>
    <dgm:pt modelId="{94158CAE-7EAF-47F7-A8E1-94E2197789E7}" type="pres">
      <dgm:prSet presAssocID="{65B75925-7354-4498-A27A-2D00F50E803A}" presName="accentRepeatNode" presStyleLbl="solidFgAcc1" presStyleIdx="1" presStyleCnt="2"/>
      <dgm:spPr/>
    </dgm:pt>
  </dgm:ptLst>
  <dgm:cxnLst>
    <dgm:cxn modelId="{4A177CAD-B738-4D43-A4A7-7280BE01C964}" srcId="{CF845803-1717-4F48-B710-F7F1B43013F3}" destId="{2B71A9FB-D571-4E16-9DEE-5C8D55952890}" srcOrd="0" destOrd="0" parTransId="{AB5CE423-EC06-4BC3-9D3F-585E57840550}" sibTransId="{CE14E9EE-7142-45C4-B5B4-260682811960}"/>
    <dgm:cxn modelId="{D012ACD3-5381-449A-BB21-1147CD2C30CC}" type="presOf" srcId="{CE14E9EE-7142-45C4-B5B4-260682811960}" destId="{BBDD1F15-5D5A-4430-A855-C76E50E51E42}" srcOrd="0" destOrd="0" presId="urn:microsoft.com/office/officeart/2008/layout/VerticalCurvedList"/>
    <dgm:cxn modelId="{5062863C-E7B4-4EEA-93C9-8201830D35D3}" type="presOf" srcId="{2B71A9FB-D571-4E16-9DEE-5C8D55952890}" destId="{F84282E1-4565-4A17-8095-7AFD756B1AC4}" srcOrd="0" destOrd="0" presId="urn:microsoft.com/office/officeart/2008/layout/VerticalCurvedList"/>
    <dgm:cxn modelId="{25946AAD-5C11-4488-89FC-F1AD3BC20C9F}" type="presOf" srcId="{65B75925-7354-4498-A27A-2D00F50E803A}" destId="{F11E4849-A58D-4C44-A5D7-C571D595B0AE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0E9FB871-437B-4732-B44B-123836E45072}" srcId="{CF845803-1717-4F48-B710-F7F1B43013F3}" destId="{65B75925-7354-4498-A27A-2D00F50E803A}" srcOrd="1" destOrd="0" parTransId="{FD5F48E5-D735-4982-86B7-24AA3E95C6E5}" sibTransId="{5E807BBC-A57E-4631-B16C-5157DC3BBD11}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BD4AE010-3228-45FA-8060-7B73026EB861}" type="presParOf" srcId="{962C2BD0-517B-4E9C-A037-D4A0806612C4}" destId="{F84282E1-4565-4A17-8095-7AFD756B1AC4}" srcOrd="1" destOrd="0" presId="urn:microsoft.com/office/officeart/2008/layout/VerticalCurvedList"/>
    <dgm:cxn modelId="{68AD624A-2FFC-43E9-A344-2127B671DE34}" type="presParOf" srcId="{962C2BD0-517B-4E9C-A037-D4A0806612C4}" destId="{B2EC6AC5-C87B-4274-A079-DC270768E12A}" srcOrd="2" destOrd="0" presId="urn:microsoft.com/office/officeart/2008/layout/VerticalCurvedList"/>
    <dgm:cxn modelId="{0C764C63-A358-441F-9314-46AF4E4DEE30}" type="presParOf" srcId="{B2EC6AC5-C87B-4274-A079-DC270768E12A}" destId="{C7628E09-A5D0-43AC-834B-E8990AEC2BF8}" srcOrd="0" destOrd="0" presId="urn:microsoft.com/office/officeart/2008/layout/VerticalCurvedList"/>
    <dgm:cxn modelId="{07A257CB-C615-44A2-B3F3-5E4D45A3EBC3}" type="presParOf" srcId="{962C2BD0-517B-4E9C-A037-D4A0806612C4}" destId="{F11E4849-A58D-4C44-A5D7-C571D595B0AE}" srcOrd="3" destOrd="0" presId="urn:microsoft.com/office/officeart/2008/layout/VerticalCurvedList"/>
    <dgm:cxn modelId="{4FEF0258-B201-4BE6-9986-117F2BBD1B41}" type="presParOf" srcId="{962C2BD0-517B-4E9C-A037-D4A0806612C4}" destId="{959A0181-86D0-4990-ADA9-6801385511DC}" srcOrd="4" destOrd="0" presId="urn:microsoft.com/office/officeart/2008/layout/VerticalCurvedList"/>
    <dgm:cxn modelId="{B1E08E82-87C4-4799-AEF0-9B42BD50F6D9}" type="presParOf" srcId="{959A0181-86D0-4990-ADA9-6801385511DC}" destId="{94158CAE-7EAF-47F7-A8E1-94E2197789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102DF8-C0DC-452F-9271-B6FDEA5AD68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4446A0-4B52-4881-A5C8-9A2085D5CD5D}">
      <dgm:prSet phldrT="[Текст]" custT="1"/>
      <dgm:spPr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назначению различают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FF164A-6156-4C40-B1F4-219CED7822E8}" type="parTrans" cxnId="{7AB969AD-2450-49C8-B1AD-A9450C9A3CE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A78E7D-26D1-4C7E-9486-05126A6873E2}" type="sibTrans" cxnId="{7AB969AD-2450-49C8-B1AD-A9450C9A3CED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96AD02-C745-4C37-A743-0590A72C0360}">
      <dgm:prSet phldrT="[Текст]" custT="1"/>
      <dgm:spPr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Посуду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DAE426-C969-4F53-BFB8-781329B12E12}" type="parTrans" cxnId="{820588EA-3B80-474E-A372-C69DF36D80C9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33A217-2E43-46E9-94D8-EE610B1D0A4C}" type="sibTrans" cxnId="{820588EA-3B80-474E-A372-C69DF36D80C9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0FB033-056D-4661-9A6A-50E747316BB3}">
      <dgm:prSet phldrT="[Текст]" custT="1"/>
      <dgm:spPr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Художественно-декоративные изделия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61437B-831A-4588-85D7-92865CD23EC4}" type="parTrans" cxnId="{56FAE656-30CA-452D-8EA4-1F274AAF4D87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327AAF-6583-43F4-8796-E7A659FCB996}" type="sibTrans" cxnId="{56FAE656-30CA-452D-8EA4-1F274AAF4D87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928B4-C447-4807-8756-EB46057DDBF3}">
      <dgm:prSet phldrT="[Текст]" custT="1"/>
      <dgm:spPr>
        <a:ln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Прочие изделия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7144E4-DD3D-40DE-A849-ADCA297D3F09}" type="parTrans" cxnId="{5DF66F36-5FBC-4B5C-9851-FE342A6B9D60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351B85-F8F0-4BC5-BC65-E4138011A53E}" type="sibTrans" cxnId="{5DF66F36-5FBC-4B5C-9851-FE342A6B9D60}">
      <dgm:prSet/>
      <dgm:spPr/>
      <dgm:t>
        <a:bodyPr/>
        <a:lstStyle/>
        <a:p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993349-FB08-4553-A022-D382F78A90A6}" type="pres">
      <dgm:prSet presAssocID="{17102DF8-C0DC-452F-9271-B6FDEA5AD68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8462A93-CAC4-4BBA-AB55-5D9354F5B07F}" type="pres">
      <dgm:prSet presAssocID="{984446A0-4B52-4881-A5C8-9A2085D5CD5D}" presName="hierRoot1" presStyleCnt="0"/>
      <dgm:spPr/>
    </dgm:pt>
    <dgm:pt modelId="{4A7B7618-C94A-4957-AF17-B2B66786C334}" type="pres">
      <dgm:prSet presAssocID="{984446A0-4B52-4881-A5C8-9A2085D5CD5D}" presName="composite" presStyleCnt="0"/>
      <dgm:spPr/>
    </dgm:pt>
    <dgm:pt modelId="{407AE55A-9372-4751-9A6A-ABAC9241D6AB}" type="pres">
      <dgm:prSet presAssocID="{984446A0-4B52-4881-A5C8-9A2085D5CD5D}" presName="background" presStyleLbl="node0" presStyleIdx="0" presStyleCnt="1"/>
      <dgm:spPr>
        <a:solidFill>
          <a:schemeClr val="accent6">
            <a:lumMod val="60000"/>
            <a:lumOff val="40000"/>
          </a:schemeClr>
        </a:solidFill>
        <a:ln>
          <a:solidFill>
            <a:schemeClr val="bg1"/>
          </a:solidFill>
        </a:ln>
      </dgm:spPr>
    </dgm:pt>
    <dgm:pt modelId="{ADF7575B-15E7-47E9-ABF9-8800294419F5}" type="pres">
      <dgm:prSet presAssocID="{984446A0-4B52-4881-A5C8-9A2085D5CD5D}" presName="text" presStyleLbl="fgAcc0" presStyleIdx="0" presStyleCnt="1" custScaleX="179371" custScaleY="604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B75143-AEB2-4C6A-AB6B-9F35CE034069}" type="pres">
      <dgm:prSet presAssocID="{984446A0-4B52-4881-A5C8-9A2085D5CD5D}" presName="hierChild2" presStyleCnt="0"/>
      <dgm:spPr/>
    </dgm:pt>
    <dgm:pt modelId="{627EE111-F556-49CC-9A8A-610AA67A74E0}" type="pres">
      <dgm:prSet presAssocID="{0EDAE426-C969-4F53-BFB8-781329B12E12}" presName="Name10" presStyleLbl="parChTrans1D2" presStyleIdx="0" presStyleCnt="3"/>
      <dgm:spPr/>
      <dgm:t>
        <a:bodyPr/>
        <a:lstStyle/>
        <a:p>
          <a:endParaRPr lang="ru-RU"/>
        </a:p>
      </dgm:t>
    </dgm:pt>
    <dgm:pt modelId="{6DC2A7A6-8257-4243-A314-119BAF144157}" type="pres">
      <dgm:prSet presAssocID="{B396AD02-C745-4C37-A743-0590A72C0360}" presName="hierRoot2" presStyleCnt="0"/>
      <dgm:spPr/>
    </dgm:pt>
    <dgm:pt modelId="{10669D59-B0D0-459A-8791-AE2D00B5368D}" type="pres">
      <dgm:prSet presAssocID="{B396AD02-C745-4C37-A743-0590A72C0360}" presName="composite2" presStyleCnt="0"/>
      <dgm:spPr/>
    </dgm:pt>
    <dgm:pt modelId="{68C48BE8-8118-434F-896F-BEB233AE3FDD}" type="pres">
      <dgm:prSet presAssocID="{B396AD02-C745-4C37-A743-0590A72C0360}" presName="background2" presStyleLbl="node2" presStyleIdx="0" presStyleCnt="3"/>
      <dgm:spPr>
        <a:solidFill>
          <a:schemeClr val="accent6">
            <a:lumMod val="60000"/>
            <a:lumOff val="40000"/>
          </a:schemeClr>
        </a:solidFill>
        <a:ln>
          <a:solidFill>
            <a:schemeClr val="bg1"/>
          </a:solidFill>
        </a:ln>
      </dgm:spPr>
    </dgm:pt>
    <dgm:pt modelId="{7990533D-C4C2-4283-A497-3FA919F01450}" type="pres">
      <dgm:prSet presAssocID="{B396AD02-C745-4C37-A743-0590A72C0360}" presName="text2" presStyleLbl="fgAcc2" presStyleIdx="0" presStyleCnt="3" custScaleX="114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B4AC72-6E91-4613-ACDB-6350919DB22F}" type="pres">
      <dgm:prSet presAssocID="{B396AD02-C745-4C37-A743-0590A72C0360}" presName="hierChild3" presStyleCnt="0"/>
      <dgm:spPr/>
    </dgm:pt>
    <dgm:pt modelId="{F13AD04D-F23E-4097-A1BC-884FD3D2A666}" type="pres">
      <dgm:prSet presAssocID="{4561437B-831A-4588-85D7-92865CD23EC4}" presName="Name10" presStyleLbl="parChTrans1D2" presStyleIdx="1" presStyleCnt="3"/>
      <dgm:spPr/>
      <dgm:t>
        <a:bodyPr/>
        <a:lstStyle/>
        <a:p>
          <a:endParaRPr lang="ru-RU"/>
        </a:p>
      </dgm:t>
    </dgm:pt>
    <dgm:pt modelId="{00CDD886-2959-43C2-9DA6-4F0E27DA06C8}" type="pres">
      <dgm:prSet presAssocID="{0E0FB033-056D-4661-9A6A-50E747316BB3}" presName="hierRoot2" presStyleCnt="0"/>
      <dgm:spPr/>
    </dgm:pt>
    <dgm:pt modelId="{E4A67FB0-829A-4BB4-B89E-FAC3D689A960}" type="pres">
      <dgm:prSet presAssocID="{0E0FB033-056D-4661-9A6A-50E747316BB3}" presName="composite2" presStyleCnt="0"/>
      <dgm:spPr/>
    </dgm:pt>
    <dgm:pt modelId="{78A37E26-3B1D-47B0-A708-F6BE841A182C}" type="pres">
      <dgm:prSet presAssocID="{0E0FB033-056D-4661-9A6A-50E747316BB3}" presName="background2" presStyleLbl="node2" presStyleIdx="1" presStyleCnt="3"/>
      <dgm:spPr>
        <a:solidFill>
          <a:schemeClr val="accent6">
            <a:lumMod val="60000"/>
            <a:lumOff val="40000"/>
          </a:schemeClr>
        </a:solidFill>
        <a:ln>
          <a:solidFill>
            <a:schemeClr val="bg1"/>
          </a:solidFill>
        </a:ln>
      </dgm:spPr>
    </dgm:pt>
    <dgm:pt modelId="{21FA6B27-E947-48B5-B65B-3E626638DE5B}" type="pres">
      <dgm:prSet presAssocID="{0E0FB033-056D-4661-9A6A-50E747316BB3}" presName="text2" presStyleLbl="fgAcc2" presStyleIdx="1" presStyleCnt="3" custScaleX="1885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1BB532-4F5E-458F-B57D-E86FCC1AB1C4}" type="pres">
      <dgm:prSet presAssocID="{0E0FB033-056D-4661-9A6A-50E747316BB3}" presName="hierChild3" presStyleCnt="0"/>
      <dgm:spPr/>
    </dgm:pt>
    <dgm:pt modelId="{B5400F6D-5BA0-4F21-B8CB-BAA8C2DCEA24}" type="pres">
      <dgm:prSet presAssocID="{487144E4-DD3D-40DE-A849-ADCA297D3F09}" presName="Name10" presStyleLbl="parChTrans1D2" presStyleIdx="2" presStyleCnt="3"/>
      <dgm:spPr/>
      <dgm:t>
        <a:bodyPr/>
        <a:lstStyle/>
        <a:p>
          <a:endParaRPr lang="ru-RU"/>
        </a:p>
      </dgm:t>
    </dgm:pt>
    <dgm:pt modelId="{08DD833C-1240-4A4C-8687-561E2E15B767}" type="pres">
      <dgm:prSet presAssocID="{3BB928B4-C447-4807-8756-EB46057DDBF3}" presName="hierRoot2" presStyleCnt="0"/>
      <dgm:spPr/>
    </dgm:pt>
    <dgm:pt modelId="{8C970B2D-651D-4780-8900-7B3F9EEBE031}" type="pres">
      <dgm:prSet presAssocID="{3BB928B4-C447-4807-8756-EB46057DDBF3}" presName="composite2" presStyleCnt="0"/>
      <dgm:spPr/>
    </dgm:pt>
    <dgm:pt modelId="{BE37BBA5-4D8D-4021-A2CE-F3270CC5EDCF}" type="pres">
      <dgm:prSet presAssocID="{3BB928B4-C447-4807-8756-EB46057DDBF3}" presName="background2" presStyleLbl="node2" presStyleIdx="2" presStyleCnt="3"/>
      <dgm:spPr>
        <a:solidFill>
          <a:schemeClr val="accent6">
            <a:lumMod val="60000"/>
            <a:lumOff val="40000"/>
          </a:schemeClr>
        </a:solidFill>
        <a:ln>
          <a:solidFill>
            <a:schemeClr val="bg1"/>
          </a:solidFill>
        </a:ln>
      </dgm:spPr>
    </dgm:pt>
    <dgm:pt modelId="{75C36EDA-B20B-45F6-8AA8-1A46449C6871}" type="pres">
      <dgm:prSet presAssocID="{3BB928B4-C447-4807-8756-EB46057DDBF3}" presName="text2" presStyleLbl="fgAcc2" presStyleIdx="2" presStyleCnt="3" custScaleX="1141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174345-E855-4504-A13F-F0F4FD374567}" type="pres">
      <dgm:prSet presAssocID="{3BB928B4-C447-4807-8756-EB46057DDBF3}" presName="hierChild3" presStyleCnt="0"/>
      <dgm:spPr/>
    </dgm:pt>
  </dgm:ptLst>
  <dgm:cxnLst>
    <dgm:cxn modelId="{48AB5516-811B-4840-BA0D-EC3B9A723B1B}" type="presOf" srcId="{984446A0-4B52-4881-A5C8-9A2085D5CD5D}" destId="{ADF7575B-15E7-47E9-ABF9-8800294419F5}" srcOrd="0" destOrd="0" presId="urn:microsoft.com/office/officeart/2005/8/layout/hierarchy1"/>
    <dgm:cxn modelId="{FB7EB472-1C3D-41E4-BEE1-CDD220F4DBD0}" type="presOf" srcId="{0EDAE426-C969-4F53-BFB8-781329B12E12}" destId="{627EE111-F556-49CC-9A8A-610AA67A74E0}" srcOrd="0" destOrd="0" presId="urn:microsoft.com/office/officeart/2005/8/layout/hierarchy1"/>
    <dgm:cxn modelId="{91F0D782-F4D5-4486-81DA-964648E18424}" type="presOf" srcId="{3BB928B4-C447-4807-8756-EB46057DDBF3}" destId="{75C36EDA-B20B-45F6-8AA8-1A46449C6871}" srcOrd="0" destOrd="0" presId="urn:microsoft.com/office/officeart/2005/8/layout/hierarchy1"/>
    <dgm:cxn modelId="{820588EA-3B80-474E-A372-C69DF36D80C9}" srcId="{984446A0-4B52-4881-A5C8-9A2085D5CD5D}" destId="{B396AD02-C745-4C37-A743-0590A72C0360}" srcOrd="0" destOrd="0" parTransId="{0EDAE426-C969-4F53-BFB8-781329B12E12}" sibTransId="{0133A217-2E43-46E9-94D8-EE610B1D0A4C}"/>
    <dgm:cxn modelId="{D837F985-F782-403A-ACFC-E814F6F8E62B}" type="presOf" srcId="{17102DF8-C0DC-452F-9271-B6FDEA5AD684}" destId="{56993349-FB08-4553-A022-D382F78A90A6}" srcOrd="0" destOrd="0" presId="urn:microsoft.com/office/officeart/2005/8/layout/hierarchy1"/>
    <dgm:cxn modelId="{AA0D8FED-89CB-4C84-9E66-676165D028E6}" type="presOf" srcId="{4561437B-831A-4588-85D7-92865CD23EC4}" destId="{F13AD04D-F23E-4097-A1BC-884FD3D2A666}" srcOrd="0" destOrd="0" presId="urn:microsoft.com/office/officeart/2005/8/layout/hierarchy1"/>
    <dgm:cxn modelId="{F0FAB6E7-84CF-4BCB-A0EA-C17B2B4A8926}" type="presOf" srcId="{B396AD02-C745-4C37-A743-0590A72C0360}" destId="{7990533D-C4C2-4283-A497-3FA919F01450}" srcOrd="0" destOrd="0" presId="urn:microsoft.com/office/officeart/2005/8/layout/hierarchy1"/>
    <dgm:cxn modelId="{56FAE656-30CA-452D-8EA4-1F274AAF4D87}" srcId="{984446A0-4B52-4881-A5C8-9A2085D5CD5D}" destId="{0E0FB033-056D-4661-9A6A-50E747316BB3}" srcOrd="1" destOrd="0" parTransId="{4561437B-831A-4588-85D7-92865CD23EC4}" sibTransId="{8A327AAF-6583-43F4-8796-E7A659FCB996}"/>
    <dgm:cxn modelId="{4333BC04-7F52-44C3-B65F-17BF3279AB2D}" type="presOf" srcId="{0E0FB033-056D-4661-9A6A-50E747316BB3}" destId="{21FA6B27-E947-48B5-B65B-3E626638DE5B}" srcOrd="0" destOrd="0" presId="urn:microsoft.com/office/officeart/2005/8/layout/hierarchy1"/>
    <dgm:cxn modelId="{7AB969AD-2450-49C8-B1AD-A9450C9A3CED}" srcId="{17102DF8-C0DC-452F-9271-B6FDEA5AD684}" destId="{984446A0-4B52-4881-A5C8-9A2085D5CD5D}" srcOrd="0" destOrd="0" parTransId="{82FF164A-6156-4C40-B1F4-219CED7822E8}" sibTransId="{96A78E7D-26D1-4C7E-9486-05126A6873E2}"/>
    <dgm:cxn modelId="{5DF66F36-5FBC-4B5C-9851-FE342A6B9D60}" srcId="{984446A0-4B52-4881-A5C8-9A2085D5CD5D}" destId="{3BB928B4-C447-4807-8756-EB46057DDBF3}" srcOrd="2" destOrd="0" parTransId="{487144E4-DD3D-40DE-A849-ADCA297D3F09}" sibTransId="{65351B85-F8F0-4BC5-BC65-E4138011A53E}"/>
    <dgm:cxn modelId="{B76A02DB-BEF6-4319-8304-55DC9285645B}" type="presOf" srcId="{487144E4-DD3D-40DE-A849-ADCA297D3F09}" destId="{B5400F6D-5BA0-4F21-B8CB-BAA8C2DCEA24}" srcOrd="0" destOrd="0" presId="urn:microsoft.com/office/officeart/2005/8/layout/hierarchy1"/>
    <dgm:cxn modelId="{EE5F3730-03C3-4ABD-B583-CDB675BD5FB6}" type="presParOf" srcId="{56993349-FB08-4553-A022-D382F78A90A6}" destId="{28462A93-CAC4-4BBA-AB55-5D9354F5B07F}" srcOrd="0" destOrd="0" presId="urn:microsoft.com/office/officeart/2005/8/layout/hierarchy1"/>
    <dgm:cxn modelId="{115C5FDE-8C2D-4567-88A4-B235B6D3776F}" type="presParOf" srcId="{28462A93-CAC4-4BBA-AB55-5D9354F5B07F}" destId="{4A7B7618-C94A-4957-AF17-B2B66786C334}" srcOrd="0" destOrd="0" presId="urn:microsoft.com/office/officeart/2005/8/layout/hierarchy1"/>
    <dgm:cxn modelId="{50178BEA-7B5E-4A93-834A-B386667275ED}" type="presParOf" srcId="{4A7B7618-C94A-4957-AF17-B2B66786C334}" destId="{407AE55A-9372-4751-9A6A-ABAC9241D6AB}" srcOrd="0" destOrd="0" presId="urn:microsoft.com/office/officeart/2005/8/layout/hierarchy1"/>
    <dgm:cxn modelId="{57BB8786-6945-4CA4-B15B-377A13542DFB}" type="presParOf" srcId="{4A7B7618-C94A-4957-AF17-B2B66786C334}" destId="{ADF7575B-15E7-47E9-ABF9-8800294419F5}" srcOrd="1" destOrd="0" presId="urn:microsoft.com/office/officeart/2005/8/layout/hierarchy1"/>
    <dgm:cxn modelId="{466F4C59-3C86-4A57-B612-9211A2C1F06E}" type="presParOf" srcId="{28462A93-CAC4-4BBA-AB55-5D9354F5B07F}" destId="{DAB75143-AEB2-4C6A-AB6B-9F35CE034069}" srcOrd="1" destOrd="0" presId="urn:microsoft.com/office/officeart/2005/8/layout/hierarchy1"/>
    <dgm:cxn modelId="{D6D9E6DD-CD0A-4F89-970F-25D83B4900C7}" type="presParOf" srcId="{DAB75143-AEB2-4C6A-AB6B-9F35CE034069}" destId="{627EE111-F556-49CC-9A8A-610AA67A74E0}" srcOrd="0" destOrd="0" presId="urn:microsoft.com/office/officeart/2005/8/layout/hierarchy1"/>
    <dgm:cxn modelId="{E00BFA2C-FD96-4D18-BA58-5F2754B609FC}" type="presParOf" srcId="{DAB75143-AEB2-4C6A-AB6B-9F35CE034069}" destId="{6DC2A7A6-8257-4243-A314-119BAF144157}" srcOrd="1" destOrd="0" presId="urn:microsoft.com/office/officeart/2005/8/layout/hierarchy1"/>
    <dgm:cxn modelId="{F84B5B38-ECAA-4CA0-92CD-C01F19FFB40C}" type="presParOf" srcId="{6DC2A7A6-8257-4243-A314-119BAF144157}" destId="{10669D59-B0D0-459A-8791-AE2D00B5368D}" srcOrd="0" destOrd="0" presId="urn:microsoft.com/office/officeart/2005/8/layout/hierarchy1"/>
    <dgm:cxn modelId="{75A000E8-1758-4B7D-A75D-D0F1D860348E}" type="presParOf" srcId="{10669D59-B0D0-459A-8791-AE2D00B5368D}" destId="{68C48BE8-8118-434F-896F-BEB233AE3FDD}" srcOrd="0" destOrd="0" presId="urn:microsoft.com/office/officeart/2005/8/layout/hierarchy1"/>
    <dgm:cxn modelId="{D31381E8-1091-46C5-900E-4D1272FF1A73}" type="presParOf" srcId="{10669D59-B0D0-459A-8791-AE2D00B5368D}" destId="{7990533D-C4C2-4283-A497-3FA919F01450}" srcOrd="1" destOrd="0" presId="urn:microsoft.com/office/officeart/2005/8/layout/hierarchy1"/>
    <dgm:cxn modelId="{67BA9B1C-C157-48C9-9498-2171FADB47B0}" type="presParOf" srcId="{6DC2A7A6-8257-4243-A314-119BAF144157}" destId="{0FB4AC72-6E91-4613-ACDB-6350919DB22F}" srcOrd="1" destOrd="0" presId="urn:microsoft.com/office/officeart/2005/8/layout/hierarchy1"/>
    <dgm:cxn modelId="{127A0527-C006-4997-9720-BDFE54D3D9C8}" type="presParOf" srcId="{DAB75143-AEB2-4C6A-AB6B-9F35CE034069}" destId="{F13AD04D-F23E-4097-A1BC-884FD3D2A666}" srcOrd="2" destOrd="0" presId="urn:microsoft.com/office/officeart/2005/8/layout/hierarchy1"/>
    <dgm:cxn modelId="{2DEE8865-7721-4C0E-8807-BD90F3B3D557}" type="presParOf" srcId="{DAB75143-AEB2-4C6A-AB6B-9F35CE034069}" destId="{00CDD886-2959-43C2-9DA6-4F0E27DA06C8}" srcOrd="3" destOrd="0" presId="urn:microsoft.com/office/officeart/2005/8/layout/hierarchy1"/>
    <dgm:cxn modelId="{C6B69F9A-8AEF-4910-B07C-6BD0C39AFAD0}" type="presParOf" srcId="{00CDD886-2959-43C2-9DA6-4F0E27DA06C8}" destId="{E4A67FB0-829A-4BB4-B89E-FAC3D689A960}" srcOrd="0" destOrd="0" presId="urn:microsoft.com/office/officeart/2005/8/layout/hierarchy1"/>
    <dgm:cxn modelId="{E391EAC0-9175-47AA-BAC2-BF0E74321946}" type="presParOf" srcId="{E4A67FB0-829A-4BB4-B89E-FAC3D689A960}" destId="{78A37E26-3B1D-47B0-A708-F6BE841A182C}" srcOrd="0" destOrd="0" presId="urn:microsoft.com/office/officeart/2005/8/layout/hierarchy1"/>
    <dgm:cxn modelId="{7463AC69-86DD-43E8-B8D1-21093D5C64B0}" type="presParOf" srcId="{E4A67FB0-829A-4BB4-B89E-FAC3D689A960}" destId="{21FA6B27-E947-48B5-B65B-3E626638DE5B}" srcOrd="1" destOrd="0" presId="urn:microsoft.com/office/officeart/2005/8/layout/hierarchy1"/>
    <dgm:cxn modelId="{CD0011A2-8CDC-45C1-B2CB-47DF52C3214E}" type="presParOf" srcId="{00CDD886-2959-43C2-9DA6-4F0E27DA06C8}" destId="{6D1BB532-4F5E-458F-B57D-E86FCC1AB1C4}" srcOrd="1" destOrd="0" presId="urn:microsoft.com/office/officeart/2005/8/layout/hierarchy1"/>
    <dgm:cxn modelId="{B56C7F1D-3C1D-4839-819D-CCC9C815CDDA}" type="presParOf" srcId="{DAB75143-AEB2-4C6A-AB6B-9F35CE034069}" destId="{B5400F6D-5BA0-4F21-B8CB-BAA8C2DCEA24}" srcOrd="4" destOrd="0" presId="urn:microsoft.com/office/officeart/2005/8/layout/hierarchy1"/>
    <dgm:cxn modelId="{D53D3BF1-B965-45EE-9F68-80682617BF7E}" type="presParOf" srcId="{DAB75143-AEB2-4C6A-AB6B-9F35CE034069}" destId="{08DD833C-1240-4A4C-8687-561E2E15B767}" srcOrd="5" destOrd="0" presId="urn:microsoft.com/office/officeart/2005/8/layout/hierarchy1"/>
    <dgm:cxn modelId="{31ACF541-68A0-4B23-B9B9-3C74275AB798}" type="presParOf" srcId="{08DD833C-1240-4A4C-8687-561E2E15B767}" destId="{8C970B2D-651D-4780-8900-7B3F9EEBE031}" srcOrd="0" destOrd="0" presId="urn:microsoft.com/office/officeart/2005/8/layout/hierarchy1"/>
    <dgm:cxn modelId="{CC3B50B8-2DB1-415A-AB64-F8D3C406875B}" type="presParOf" srcId="{8C970B2D-651D-4780-8900-7B3F9EEBE031}" destId="{BE37BBA5-4D8D-4021-A2CE-F3270CC5EDCF}" srcOrd="0" destOrd="0" presId="urn:microsoft.com/office/officeart/2005/8/layout/hierarchy1"/>
    <dgm:cxn modelId="{2B96E3DC-E6FA-4851-9859-167BE37C9DAA}" type="presParOf" srcId="{8C970B2D-651D-4780-8900-7B3F9EEBE031}" destId="{75C36EDA-B20B-45F6-8AA8-1A46449C6871}" srcOrd="1" destOrd="0" presId="urn:microsoft.com/office/officeart/2005/8/layout/hierarchy1"/>
    <dgm:cxn modelId="{F667335D-7DD4-4C4C-AE01-0A6BD7A7E91F}" type="presParOf" srcId="{08DD833C-1240-4A4C-8687-561E2E15B767}" destId="{32174345-E855-4504-A13F-F0F4FD37456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FB47FA-AEF6-4B7D-8672-269C954588F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F8D023-759D-43F3-9396-EA417A8157C4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По виду стекла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BE8A1A-ABB2-499E-BD4C-A182A63B3380}" type="parTrans" cxnId="{7D4FA4F7-65D8-489D-A747-29BE620B37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57AAAC-B14E-4B9C-844B-B2822AA7B3A1}" type="sibTrans" cxnId="{7D4FA4F7-65D8-489D-A747-29BE620B37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59AB4B-7A3F-4F0B-9FA9-080A6E5DE90B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обыкновенного стекла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1E3D07-5711-4A82-801A-16406D6900D3}" type="parTrans" cxnId="{3EB58AE5-C640-4D85-88ED-A41A5C7B6A1D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AE896-E522-4C2E-8D68-877DBC3765CD}" type="sibTrans" cxnId="{3EB58AE5-C640-4D85-88ED-A41A5C7B6A1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B0B59F-7E41-4403-9191-8F1C3D38A0FB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хрустального стекла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E97365-B409-4103-8C0B-2EA49B07A9BF}" type="parTrans" cxnId="{0B194D9D-55DC-492D-9D71-54DDC5DC1C6E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3883F-0A44-4801-BA34-7A50980ACA05}" type="sibTrans" cxnId="{0B194D9D-55DC-492D-9D71-54DDC5DC1C6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025051-7169-4561-8CBC-86A03585660C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боросиликатного стекла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33B724-C73C-4E47-A44C-639C1680B3CE}" type="parTrans" cxnId="{2AE82FCC-B510-40E0-9521-6A1DCED3963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F62142-8BBF-42E3-9637-76AA69201B4B}" type="sibTrans" cxnId="{2AE82FCC-B510-40E0-9521-6A1DCED3963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22E31B-9F02-453A-B7A0-31FDBF1B026F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ситаллов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BD246F-DAAE-4BC8-9005-606A28B7DA5A}" type="parTrans" cxnId="{EB003E10-EA87-4F09-832F-E498D0B20BD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81885D-E88C-4474-A970-B64316402FD9}" type="sibTrans" cxnId="{EB003E10-EA87-4F09-832F-E498D0B20BD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0C9858-F86F-4281-915C-B0DBD0860155}" type="pres">
      <dgm:prSet presAssocID="{FCFB47FA-AEF6-4B7D-8672-269C954588F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7B140E7-86AD-4D5D-B345-FC9FD1FC8E16}" type="pres">
      <dgm:prSet presAssocID="{A0F8D023-759D-43F3-9396-EA417A8157C4}" presName="hierRoot1" presStyleCnt="0"/>
      <dgm:spPr/>
    </dgm:pt>
    <dgm:pt modelId="{FE1E984B-25A2-4DE3-A35F-5D6AFDF384BC}" type="pres">
      <dgm:prSet presAssocID="{A0F8D023-759D-43F3-9396-EA417A8157C4}" presName="composite" presStyleCnt="0"/>
      <dgm:spPr/>
    </dgm:pt>
    <dgm:pt modelId="{C822199A-597B-4713-8E35-0619FB4B5676}" type="pres">
      <dgm:prSet presAssocID="{A0F8D023-759D-43F3-9396-EA417A8157C4}" presName="background" presStyleLbl="node0" presStyleIdx="0" presStyleCnt="1"/>
      <dgm:spPr>
        <a:solidFill>
          <a:srgbClr val="E3B8B3"/>
        </a:solidFill>
      </dgm:spPr>
    </dgm:pt>
    <dgm:pt modelId="{A1123067-AADA-4800-8000-6C872286D6DA}" type="pres">
      <dgm:prSet presAssocID="{A0F8D023-759D-43F3-9396-EA417A8157C4}" presName="text" presStyleLbl="fgAcc0" presStyleIdx="0" presStyleCnt="1" custScaleX="173050" custScaleY="71381" custLinFactNeighborX="3635" custLinFactNeighborY="-289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B4FEB5-6D14-40FB-AF4D-AEAA1850FFA1}" type="pres">
      <dgm:prSet presAssocID="{A0F8D023-759D-43F3-9396-EA417A8157C4}" presName="hierChild2" presStyleCnt="0"/>
      <dgm:spPr/>
    </dgm:pt>
    <dgm:pt modelId="{D01295F5-A375-443B-AA12-41DAB49726E2}" type="pres">
      <dgm:prSet presAssocID="{671E3D07-5711-4A82-801A-16406D6900D3}" presName="Name10" presStyleLbl="parChTrans1D2" presStyleIdx="0" presStyleCnt="4"/>
      <dgm:spPr/>
      <dgm:t>
        <a:bodyPr/>
        <a:lstStyle/>
        <a:p>
          <a:endParaRPr lang="ru-RU"/>
        </a:p>
      </dgm:t>
    </dgm:pt>
    <dgm:pt modelId="{2C87FB3E-A374-4A42-A868-C644088D9D4E}" type="pres">
      <dgm:prSet presAssocID="{C959AB4B-7A3F-4F0B-9FA9-080A6E5DE90B}" presName="hierRoot2" presStyleCnt="0"/>
      <dgm:spPr/>
    </dgm:pt>
    <dgm:pt modelId="{59295D18-7ECE-461E-A2B5-7D5BCCDAB5D2}" type="pres">
      <dgm:prSet presAssocID="{C959AB4B-7A3F-4F0B-9FA9-080A6E5DE90B}" presName="composite2" presStyleCnt="0"/>
      <dgm:spPr/>
    </dgm:pt>
    <dgm:pt modelId="{92FD794D-61FB-4BB9-8EAA-C759D0242413}" type="pres">
      <dgm:prSet presAssocID="{C959AB4B-7A3F-4F0B-9FA9-080A6E5DE90B}" presName="background2" presStyleLbl="node2" presStyleIdx="0" presStyleCnt="4"/>
      <dgm:spPr>
        <a:solidFill>
          <a:srgbClr val="E3B8B3"/>
        </a:solidFill>
      </dgm:spPr>
    </dgm:pt>
    <dgm:pt modelId="{93190A10-976E-4BF7-801B-467DFABF7DF8}" type="pres">
      <dgm:prSet presAssocID="{C959AB4B-7A3F-4F0B-9FA9-080A6E5DE90B}" presName="text2" presStyleLbl="fgAcc2" presStyleIdx="0" presStyleCnt="4" custScaleX="164421" custScaleY="80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914B84-8296-4CC7-89CD-4BC744F5E7BD}" type="pres">
      <dgm:prSet presAssocID="{C959AB4B-7A3F-4F0B-9FA9-080A6E5DE90B}" presName="hierChild3" presStyleCnt="0"/>
      <dgm:spPr/>
    </dgm:pt>
    <dgm:pt modelId="{A4136C2E-669E-4CB9-AAF9-F58D48403760}" type="pres">
      <dgm:prSet presAssocID="{D3E97365-B409-4103-8C0B-2EA49B07A9BF}" presName="Name10" presStyleLbl="parChTrans1D2" presStyleIdx="1" presStyleCnt="4"/>
      <dgm:spPr/>
      <dgm:t>
        <a:bodyPr/>
        <a:lstStyle/>
        <a:p>
          <a:endParaRPr lang="ru-RU"/>
        </a:p>
      </dgm:t>
    </dgm:pt>
    <dgm:pt modelId="{B6744E64-BCAA-4B30-90D6-A2594DD04B9B}" type="pres">
      <dgm:prSet presAssocID="{B5B0B59F-7E41-4403-9191-8F1C3D38A0FB}" presName="hierRoot2" presStyleCnt="0"/>
      <dgm:spPr/>
    </dgm:pt>
    <dgm:pt modelId="{6F59D9CF-FE56-4EBA-91BF-8D3366FBF6AC}" type="pres">
      <dgm:prSet presAssocID="{B5B0B59F-7E41-4403-9191-8F1C3D38A0FB}" presName="composite2" presStyleCnt="0"/>
      <dgm:spPr/>
    </dgm:pt>
    <dgm:pt modelId="{79E1A026-F981-4646-86EE-78AA88E44036}" type="pres">
      <dgm:prSet presAssocID="{B5B0B59F-7E41-4403-9191-8F1C3D38A0FB}" presName="background2" presStyleLbl="node2" presStyleIdx="1" presStyleCnt="4"/>
      <dgm:spPr>
        <a:solidFill>
          <a:srgbClr val="E3B8B3"/>
        </a:solidFill>
      </dgm:spPr>
    </dgm:pt>
    <dgm:pt modelId="{BF245829-5F44-4BF7-B7E3-424EF8B738A3}" type="pres">
      <dgm:prSet presAssocID="{B5B0B59F-7E41-4403-9191-8F1C3D38A0FB}" presName="text2" presStyleLbl="fgAcc2" presStyleIdx="1" presStyleCnt="4" custScaleX="164421" custScaleY="80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D493BB-B276-48B6-8820-98ADD665645F}" type="pres">
      <dgm:prSet presAssocID="{B5B0B59F-7E41-4403-9191-8F1C3D38A0FB}" presName="hierChild3" presStyleCnt="0"/>
      <dgm:spPr/>
    </dgm:pt>
    <dgm:pt modelId="{A84396A7-357D-48AB-B469-4D36BFE38B8C}" type="pres">
      <dgm:prSet presAssocID="{2033B724-C73C-4E47-A44C-639C1680B3CE}" presName="Name10" presStyleLbl="parChTrans1D2" presStyleIdx="2" presStyleCnt="4"/>
      <dgm:spPr/>
      <dgm:t>
        <a:bodyPr/>
        <a:lstStyle/>
        <a:p>
          <a:endParaRPr lang="ru-RU"/>
        </a:p>
      </dgm:t>
    </dgm:pt>
    <dgm:pt modelId="{20EF90E2-B8DE-4867-84D0-21059428D21C}" type="pres">
      <dgm:prSet presAssocID="{7A025051-7169-4561-8CBC-86A03585660C}" presName="hierRoot2" presStyleCnt="0"/>
      <dgm:spPr/>
    </dgm:pt>
    <dgm:pt modelId="{42D8AC6F-A6DD-4D30-9774-6ED010FD40C1}" type="pres">
      <dgm:prSet presAssocID="{7A025051-7169-4561-8CBC-86A03585660C}" presName="composite2" presStyleCnt="0"/>
      <dgm:spPr/>
    </dgm:pt>
    <dgm:pt modelId="{5C0A86AF-B598-4C5F-910B-8493A64F72A1}" type="pres">
      <dgm:prSet presAssocID="{7A025051-7169-4561-8CBC-86A03585660C}" presName="background2" presStyleLbl="node2" presStyleIdx="2" presStyleCnt="4"/>
      <dgm:spPr>
        <a:solidFill>
          <a:srgbClr val="E3B8B3"/>
        </a:solidFill>
      </dgm:spPr>
    </dgm:pt>
    <dgm:pt modelId="{251BFF61-61EB-461A-A359-2BB20CAF999E}" type="pres">
      <dgm:prSet presAssocID="{7A025051-7169-4561-8CBC-86A03585660C}" presName="text2" presStyleLbl="fgAcc2" presStyleIdx="2" presStyleCnt="4" custScaleX="164421" custScaleY="80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D7E432-08BE-4BCB-B4A2-7FB892104560}" type="pres">
      <dgm:prSet presAssocID="{7A025051-7169-4561-8CBC-86A03585660C}" presName="hierChild3" presStyleCnt="0"/>
      <dgm:spPr/>
    </dgm:pt>
    <dgm:pt modelId="{CBABF0BD-5B7B-4539-A37E-6992C5560B9B}" type="pres">
      <dgm:prSet presAssocID="{56BD246F-DAAE-4BC8-9005-606A28B7DA5A}" presName="Name10" presStyleLbl="parChTrans1D2" presStyleIdx="3" presStyleCnt="4"/>
      <dgm:spPr/>
      <dgm:t>
        <a:bodyPr/>
        <a:lstStyle/>
        <a:p>
          <a:endParaRPr lang="ru-RU"/>
        </a:p>
      </dgm:t>
    </dgm:pt>
    <dgm:pt modelId="{FD0013FA-62F2-4467-889E-20A3E58426A3}" type="pres">
      <dgm:prSet presAssocID="{E622E31B-9F02-453A-B7A0-31FDBF1B026F}" presName="hierRoot2" presStyleCnt="0"/>
      <dgm:spPr/>
    </dgm:pt>
    <dgm:pt modelId="{CEF0184A-C8AB-4F88-9CD5-E516110AE193}" type="pres">
      <dgm:prSet presAssocID="{E622E31B-9F02-453A-B7A0-31FDBF1B026F}" presName="composite2" presStyleCnt="0"/>
      <dgm:spPr/>
    </dgm:pt>
    <dgm:pt modelId="{ECCDFBA6-25B6-4EA5-8095-39AC651343CE}" type="pres">
      <dgm:prSet presAssocID="{E622E31B-9F02-453A-B7A0-31FDBF1B026F}" presName="background2" presStyleLbl="node2" presStyleIdx="3" presStyleCnt="4"/>
      <dgm:spPr>
        <a:solidFill>
          <a:srgbClr val="E3B8B3"/>
        </a:solidFill>
      </dgm:spPr>
    </dgm:pt>
    <dgm:pt modelId="{667D25BB-E53D-4E5A-96BD-3A9DC1FD4FA6}" type="pres">
      <dgm:prSet presAssocID="{E622E31B-9F02-453A-B7A0-31FDBF1B026F}" presName="text2" presStyleLbl="fgAcc2" presStyleIdx="3" presStyleCnt="4" custScaleX="164421" custScaleY="80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8129B0-B589-475D-B159-84A8A970063A}" type="pres">
      <dgm:prSet presAssocID="{E622E31B-9F02-453A-B7A0-31FDBF1B026F}" presName="hierChild3" presStyleCnt="0"/>
      <dgm:spPr/>
    </dgm:pt>
  </dgm:ptLst>
  <dgm:cxnLst>
    <dgm:cxn modelId="{6DC8DD77-2BAC-4E49-ABBC-A36BD757A405}" type="presOf" srcId="{B5B0B59F-7E41-4403-9191-8F1C3D38A0FB}" destId="{BF245829-5F44-4BF7-B7E3-424EF8B738A3}" srcOrd="0" destOrd="0" presId="urn:microsoft.com/office/officeart/2005/8/layout/hierarchy1"/>
    <dgm:cxn modelId="{CE51F239-1074-41AD-9994-16B5B048AE9B}" type="presOf" srcId="{FCFB47FA-AEF6-4B7D-8672-269C954588F8}" destId="{0D0C9858-F86F-4281-915C-B0DBD0860155}" srcOrd="0" destOrd="0" presId="urn:microsoft.com/office/officeart/2005/8/layout/hierarchy1"/>
    <dgm:cxn modelId="{3EB58AE5-C640-4D85-88ED-A41A5C7B6A1D}" srcId="{A0F8D023-759D-43F3-9396-EA417A8157C4}" destId="{C959AB4B-7A3F-4F0B-9FA9-080A6E5DE90B}" srcOrd="0" destOrd="0" parTransId="{671E3D07-5711-4A82-801A-16406D6900D3}" sibTransId="{1BEAE896-E522-4C2E-8D68-877DBC3765CD}"/>
    <dgm:cxn modelId="{95BBA87C-F62F-4CC9-A5A0-2B21F05ED597}" type="presOf" srcId="{D3E97365-B409-4103-8C0B-2EA49B07A9BF}" destId="{A4136C2E-669E-4CB9-AAF9-F58D48403760}" srcOrd="0" destOrd="0" presId="urn:microsoft.com/office/officeart/2005/8/layout/hierarchy1"/>
    <dgm:cxn modelId="{6568AFA1-9CD1-41CF-A523-70B95DC3DABE}" type="presOf" srcId="{671E3D07-5711-4A82-801A-16406D6900D3}" destId="{D01295F5-A375-443B-AA12-41DAB49726E2}" srcOrd="0" destOrd="0" presId="urn:microsoft.com/office/officeart/2005/8/layout/hierarchy1"/>
    <dgm:cxn modelId="{5DB7DBCB-4339-46FD-A45C-08C4DAFE3229}" type="presOf" srcId="{2033B724-C73C-4E47-A44C-639C1680B3CE}" destId="{A84396A7-357D-48AB-B469-4D36BFE38B8C}" srcOrd="0" destOrd="0" presId="urn:microsoft.com/office/officeart/2005/8/layout/hierarchy1"/>
    <dgm:cxn modelId="{7D4FA4F7-65D8-489D-A747-29BE620B370B}" srcId="{FCFB47FA-AEF6-4B7D-8672-269C954588F8}" destId="{A0F8D023-759D-43F3-9396-EA417A8157C4}" srcOrd="0" destOrd="0" parTransId="{D9BE8A1A-ABB2-499E-BD4C-A182A63B3380}" sibTransId="{3057AAAC-B14E-4B9C-844B-B2822AA7B3A1}"/>
    <dgm:cxn modelId="{9ADD8F6E-6F16-499F-A8B4-415655D1C979}" type="presOf" srcId="{56BD246F-DAAE-4BC8-9005-606A28B7DA5A}" destId="{CBABF0BD-5B7B-4539-A37E-6992C5560B9B}" srcOrd="0" destOrd="0" presId="urn:microsoft.com/office/officeart/2005/8/layout/hierarchy1"/>
    <dgm:cxn modelId="{27EA20E4-0DD7-4107-923B-02256F457E46}" type="presOf" srcId="{A0F8D023-759D-43F3-9396-EA417A8157C4}" destId="{A1123067-AADA-4800-8000-6C872286D6DA}" srcOrd="0" destOrd="0" presId="urn:microsoft.com/office/officeart/2005/8/layout/hierarchy1"/>
    <dgm:cxn modelId="{2AE82FCC-B510-40E0-9521-6A1DCED3963A}" srcId="{A0F8D023-759D-43F3-9396-EA417A8157C4}" destId="{7A025051-7169-4561-8CBC-86A03585660C}" srcOrd="2" destOrd="0" parTransId="{2033B724-C73C-4E47-A44C-639C1680B3CE}" sibTransId="{1DF62142-8BBF-42E3-9637-76AA69201B4B}"/>
    <dgm:cxn modelId="{1D407AE7-15F1-4641-9F09-01FD12A17CC5}" type="presOf" srcId="{E622E31B-9F02-453A-B7A0-31FDBF1B026F}" destId="{667D25BB-E53D-4E5A-96BD-3A9DC1FD4FA6}" srcOrd="0" destOrd="0" presId="urn:microsoft.com/office/officeart/2005/8/layout/hierarchy1"/>
    <dgm:cxn modelId="{EB003E10-EA87-4F09-832F-E498D0B20BDA}" srcId="{A0F8D023-759D-43F3-9396-EA417A8157C4}" destId="{E622E31B-9F02-453A-B7A0-31FDBF1B026F}" srcOrd="3" destOrd="0" parTransId="{56BD246F-DAAE-4BC8-9005-606A28B7DA5A}" sibTransId="{1781885D-E88C-4474-A970-B64316402FD9}"/>
    <dgm:cxn modelId="{0B194D9D-55DC-492D-9D71-54DDC5DC1C6E}" srcId="{A0F8D023-759D-43F3-9396-EA417A8157C4}" destId="{B5B0B59F-7E41-4403-9191-8F1C3D38A0FB}" srcOrd="1" destOrd="0" parTransId="{D3E97365-B409-4103-8C0B-2EA49B07A9BF}" sibTransId="{9163883F-0A44-4801-BA34-7A50980ACA05}"/>
    <dgm:cxn modelId="{B483CBA9-53F5-4DE4-8047-68549578DD45}" type="presOf" srcId="{C959AB4B-7A3F-4F0B-9FA9-080A6E5DE90B}" destId="{93190A10-976E-4BF7-801B-467DFABF7DF8}" srcOrd="0" destOrd="0" presId="urn:microsoft.com/office/officeart/2005/8/layout/hierarchy1"/>
    <dgm:cxn modelId="{C5F1BBFD-06E4-4080-B73E-4FDE04C5CF27}" type="presOf" srcId="{7A025051-7169-4561-8CBC-86A03585660C}" destId="{251BFF61-61EB-461A-A359-2BB20CAF999E}" srcOrd="0" destOrd="0" presId="urn:microsoft.com/office/officeart/2005/8/layout/hierarchy1"/>
    <dgm:cxn modelId="{CBF0B313-5FBC-40FA-8311-87C2DE9DFB7A}" type="presParOf" srcId="{0D0C9858-F86F-4281-915C-B0DBD0860155}" destId="{07B140E7-86AD-4D5D-B345-FC9FD1FC8E16}" srcOrd="0" destOrd="0" presId="urn:microsoft.com/office/officeart/2005/8/layout/hierarchy1"/>
    <dgm:cxn modelId="{12EAB94E-B488-42CA-A383-29283359D47E}" type="presParOf" srcId="{07B140E7-86AD-4D5D-B345-FC9FD1FC8E16}" destId="{FE1E984B-25A2-4DE3-A35F-5D6AFDF384BC}" srcOrd="0" destOrd="0" presId="urn:microsoft.com/office/officeart/2005/8/layout/hierarchy1"/>
    <dgm:cxn modelId="{D8FF46C5-BAA0-4551-978B-D2D9649FA8E8}" type="presParOf" srcId="{FE1E984B-25A2-4DE3-A35F-5D6AFDF384BC}" destId="{C822199A-597B-4713-8E35-0619FB4B5676}" srcOrd="0" destOrd="0" presId="urn:microsoft.com/office/officeart/2005/8/layout/hierarchy1"/>
    <dgm:cxn modelId="{F0B484FF-7576-48FB-B541-CB73E3810D4D}" type="presParOf" srcId="{FE1E984B-25A2-4DE3-A35F-5D6AFDF384BC}" destId="{A1123067-AADA-4800-8000-6C872286D6DA}" srcOrd="1" destOrd="0" presId="urn:microsoft.com/office/officeart/2005/8/layout/hierarchy1"/>
    <dgm:cxn modelId="{9EA403C3-7339-45A8-9999-7951DCC0E4AE}" type="presParOf" srcId="{07B140E7-86AD-4D5D-B345-FC9FD1FC8E16}" destId="{73B4FEB5-6D14-40FB-AF4D-AEAA1850FFA1}" srcOrd="1" destOrd="0" presId="urn:microsoft.com/office/officeart/2005/8/layout/hierarchy1"/>
    <dgm:cxn modelId="{A7CC2B07-AA17-4CAC-B4A3-AEE4ED365DB1}" type="presParOf" srcId="{73B4FEB5-6D14-40FB-AF4D-AEAA1850FFA1}" destId="{D01295F5-A375-443B-AA12-41DAB49726E2}" srcOrd="0" destOrd="0" presId="urn:microsoft.com/office/officeart/2005/8/layout/hierarchy1"/>
    <dgm:cxn modelId="{FAC0346B-5456-4E1B-8569-B3030410F381}" type="presParOf" srcId="{73B4FEB5-6D14-40FB-AF4D-AEAA1850FFA1}" destId="{2C87FB3E-A374-4A42-A868-C644088D9D4E}" srcOrd="1" destOrd="0" presId="urn:microsoft.com/office/officeart/2005/8/layout/hierarchy1"/>
    <dgm:cxn modelId="{EC7C723A-EE48-447E-A336-2DA400936757}" type="presParOf" srcId="{2C87FB3E-A374-4A42-A868-C644088D9D4E}" destId="{59295D18-7ECE-461E-A2B5-7D5BCCDAB5D2}" srcOrd="0" destOrd="0" presId="urn:microsoft.com/office/officeart/2005/8/layout/hierarchy1"/>
    <dgm:cxn modelId="{A40FDA02-A0A0-4E46-9EFD-84C0561757BA}" type="presParOf" srcId="{59295D18-7ECE-461E-A2B5-7D5BCCDAB5D2}" destId="{92FD794D-61FB-4BB9-8EAA-C759D0242413}" srcOrd="0" destOrd="0" presId="urn:microsoft.com/office/officeart/2005/8/layout/hierarchy1"/>
    <dgm:cxn modelId="{ED3E6BA2-0E19-4EF3-82F1-62987487E742}" type="presParOf" srcId="{59295D18-7ECE-461E-A2B5-7D5BCCDAB5D2}" destId="{93190A10-976E-4BF7-801B-467DFABF7DF8}" srcOrd="1" destOrd="0" presId="urn:microsoft.com/office/officeart/2005/8/layout/hierarchy1"/>
    <dgm:cxn modelId="{3060A382-AB20-4FF2-8DD0-0E1BB3ABB4EF}" type="presParOf" srcId="{2C87FB3E-A374-4A42-A868-C644088D9D4E}" destId="{72914B84-8296-4CC7-89CD-4BC744F5E7BD}" srcOrd="1" destOrd="0" presId="urn:microsoft.com/office/officeart/2005/8/layout/hierarchy1"/>
    <dgm:cxn modelId="{9D2055C1-A945-4B46-B2B0-378EBB54A603}" type="presParOf" srcId="{73B4FEB5-6D14-40FB-AF4D-AEAA1850FFA1}" destId="{A4136C2E-669E-4CB9-AAF9-F58D48403760}" srcOrd="2" destOrd="0" presId="urn:microsoft.com/office/officeart/2005/8/layout/hierarchy1"/>
    <dgm:cxn modelId="{B0BBDDC5-1E48-419E-ACB3-A6675C010018}" type="presParOf" srcId="{73B4FEB5-6D14-40FB-AF4D-AEAA1850FFA1}" destId="{B6744E64-BCAA-4B30-90D6-A2594DD04B9B}" srcOrd="3" destOrd="0" presId="urn:microsoft.com/office/officeart/2005/8/layout/hierarchy1"/>
    <dgm:cxn modelId="{55F50C18-C6A5-4D14-B359-B22709BEC833}" type="presParOf" srcId="{B6744E64-BCAA-4B30-90D6-A2594DD04B9B}" destId="{6F59D9CF-FE56-4EBA-91BF-8D3366FBF6AC}" srcOrd="0" destOrd="0" presId="urn:microsoft.com/office/officeart/2005/8/layout/hierarchy1"/>
    <dgm:cxn modelId="{7626155E-4F94-44D3-9351-A764C5155031}" type="presParOf" srcId="{6F59D9CF-FE56-4EBA-91BF-8D3366FBF6AC}" destId="{79E1A026-F981-4646-86EE-78AA88E44036}" srcOrd="0" destOrd="0" presId="urn:microsoft.com/office/officeart/2005/8/layout/hierarchy1"/>
    <dgm:cxn modelId="{3C524A1E-0906-4604-9D38-24DBE05F84B9}" type="presParOf" srcId="{6F59D9CF-FE56-4EBA-91BF-8D3366FBF6AC}" destId="{BF245829-5F44-4BF7-B7E3-424EF8B738A3}" srcOrd="1" destOrd="0" presId="urn:microsoft.com/office/officeart/2005/8/layout/hierarchy1"/>
    <dgm:cxn modelId="{68BFF163-45F2-4CC4-B891-7B3EA7D5360F}" type="presParOf" srcId="{B6744E64-BCAA-4B30-90D6-A2594DD04B9B}" destId="{93D493BB-B276-48B6-8820-98ADD665645F}" srcOrd="1" destOrd="0" presId="urn:microsoft.com/office/officeart/2005/8/layout/hierarchy1"/>
    <dgm:cxn modelId="{69566683-05C5-4783-807D-125A4A9792BC}" type="presParOf" srcId="{73B4FEB5-6D14-40FB-AF4D-AEAA1850FFA1}" destId="{A84396A7-357D-48AB-B469-4D36BFE38B8C}" srcOrd="4" destOrd="0" presId="urn:microsoft.com/office/officeart/2005/8/layout/hierarchy1"/>
    <dgm:cxn modelId="{85D177C8-4962-47EA-A528-DE914D29CE14}" type="presParOf" srcId="{73B4FEB5-6D14-40FB-AF4D-AEAA1850FFA1}" destId="{20EF90E2-B8DE-4867-84D0-21059428D21C}" srcOrd="5" destOrd="0" presId="urn:microsoft.com/office/officeart/2005/8/layout/hierarchy1"/>
    <dgm:cxn modelId="{CBC93CD9-F75F-466A-8D89-B82AF9A05A56}" type="presParOf" srcId="{20EF90E2-B8DE-4867-84D0-21059428D21C}" destId="{42D8AC6F-A6DD-4D30-9774-6ED010FD40C1}" srcOrd="0" destOrd="0" presId="urn:microsoft.com/office/officeart/2005/8/layout/hierarchy1"/>
    <dgm:cxn modelId="{A6F5126B-E663-4D69-A7C2-EC389D1054FF}" type="presParOf" srcId="{42D8AC6F-A6DD-4D30-9774-6ED010FD40C1}" destId="{5C0A86AF-B598-4C5F-910B-8493A64F72A1}" srcOrd="0" destOrd="0" presId="urn:microsoft.com/office/officeart/2005/8/layout/hierarchy1"/>
    <dgm:cxn modelId="{CA6F14D3-983B-4DEC-B330-A4FF58EF2E0D}" type="presParOf" srcId="{42D8AC6F-A6DD-4D30-9774-6ED010FD40C1}" destId="{251BFF61-61EB-461A-A359-2BB20CAF999E}" srcOrd="1" destOrd="0" presId="urn:microsoft.com/office/officeart/2005/8/layout/hierarchy1"/>
    <dgm:cxn modelId="{52B45AA6-86BB-4CE9-BF1F-C31A88E91696}" type="presParOf" srcId="{20EF90E2-B8DE-4867-84D0-21059428D21C}" destId="{0CD7E432-08BE-4BCB-B4A2-7FB892104560}" srcOrd="1" destOrd="0" presId="urn:microsoft.com/office/officeart/2005/8/layout/hierarchy1"/>
    <dgm:cxn modelId="{C238CB77-AB0A-4652-A781-6DE69F093A34}" type="presParOf" srcId="{73B4FEB5-6D14-40FB-AF4D-AEAA1850FFA1}" destId="{CBABF0BD-5B7B-4539-A37E-6992C5560B9B}" srcOrd="6" destOrd="0" presId="urn:microsoft.com/office/officeart/2005/8/layout/hierarchy1"/>
    <dgm:cxn modelId="{02F0BD2E-7C5C-4DB3-99ED-5607CD65DE5F}" type="presParOf" srcId="{73B4FEB5-6D14-40FB-AF4D-AEAA1850FFA1}" destId="{FD0013FA-62F2-4467-889E-20A3E58426A3}" srcOrd="7" destOrd="0" presId="urn:microsoft.com/office/officeart/2005/8/layout/hierarchy1"/>
    <dgm:cxn modelId="{5423E19D-81A2-4381-8F7C-FB2E092B5210}" type="presParOf" srcId="{FD0013FA-62F2-4467-889E-20A3E58426A3}" destId="{CEF0184A-C8AB-4F88-9CD5-E516110AE193}" srcOrd="0" destOrd="0" presId="urn:microsoft.com/office/officeart/2005/8/layout/hierarchy1"/>
    <dgm:cxn modelId="{53759BF3-744C-4485-8579-32D58AABB051}" type="presParOf" srcId="{CEF0184A-C8AB-4F88-9CD5-E516110AE193}" destId="{ECCDFBA6-25B6-4EA5-8095-39AC651343CE}" srcOrd="0" destOrd="0" presId="urn:microsoft.com/office/officeart/2005/8/layout/hierarchy1"/>
    <dgm:cxn modelId="{6CB8C932-FB19-4952-B492-A8F30167E8CC}" type="presParOf" srcId="{CEF0184A-C8AB-4F88-9CD5-E516110AE193}" destId="{667D25BB-E53D-4E5A-96BD-3A9DC1FD4FA6}" srcOrd="1" destOrd="0" presId="urn:microsoft.com/office/officeart/2005/8/layout/hierarchy1"/>
    <dgm:cxn modelId="{381F4D99-76A8-4E28-B158-0E63852821F0}" type="presParOf" srcId="{FD0013FA-62F2-4467-889E-20A3E58426A3}" destId="{E78129B0-B589-475D-B159-84A8A970063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FB47FA-AEF6-4B7D-8672-269C954588F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F8D023-759D-43F3-9396-EA417A8157C4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По способу формования</a:t>
          </a:r>
          <a:endParaRPr lang="ru-RU" sz="2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BE8A1A-ABB2-499E-BD4C-A182A63B3380}" type="parTrans" cxnId="{7D4FA4F7-65D8-489D-A747-29BE620B37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57AAAC-B14E-4B9C-844B-B2822AA7B3A1}" type="sibTrans" cxnId="{7D4FA4F7-65D8-489D-A747-29BE620B37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59AB4B-7A3F-4F0B-9FA9-080A6E5DE90B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Выдувная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1E3D07-5711-4A82-801A-16406D6900D3}" type="parTrans" cxnId="{3EB58AE5-C640-4D85-88ED-A41A5C7B6A1D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AE896-E522-4C2E-8D68-877DBC3765CD}" type="sibTrans" cxnId="{3EB58AE5-C640-4D85-88ED-A41A5C7B6A1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B0B59F-7E41-4403-9191-8F1C3D38A0FB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Прессованная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E97365-B409-4103-8C0B-2EA49B07A9BF}" type="parTrans" cxnId="{0B194D9D-55DC-492D-9D71-54DDC5DC1C6E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3883F-0A44-4801-BA34-7A50980ACA05}" type="sibTrans" cxnId="{0B194D9D-55DC-492D-9D71-54DDC5DC1C6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025051-7169-4561-8CBC-86A03585660C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Прессовыдувная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33B724-C73C-4E47-A44C-639C1680B3CE}" type="parTrans" cxnId="{2AE82FCC-B510-40E0-9521-6A1DCED3963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F62142-8BBF-42E3-9637-76AA69201B4B}" type="sibTrans" cxnId="{2AE82FCC-B510-40E0-9521-6A1DCED3963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22E31B-9F02-453A-B7A0-31FDBF1B026F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Моллированная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т.д.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BD246F-DAAE-4BC8-9005-606A28B7DA5A}" type="parTrans" cxnId="{EB003E10-EA87-4F09-832F-E498D0B20BD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81885D-E88C-4474-A970-B64316402FD9}" type="sibTrans" cxnId="{EB003E10-EA87-4F09-832F-E498D0B20BD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0C9858-F86F-4281-915C-B0DBD0860155}" type="pres">
      <dgm:prSet presAssocID="{FCFB47FA-AEF6-4B7D-8672-269C954588F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7B140E7-86AD-4D5D-B345-FC9FD1FC8E16}" type="pres">
      <dgm:prSet presAssocID="{A0F8D023-759D-43F3-9396-EA417A8157C4}" presName="hierRoot1" presStyleCnt="0"/>
      <dgm:spPr/>
    </dgm:pt>
    <dgm:pt modelId="{FE1E984B-25A2-4DE3-A35F-5D6AFDF384BC}" type="pres">
      <dgm:prSet presAssocID="{A0F8D023-759D-43F3-9396-EA417A8157C4}" presName="composite" presStyleCnt="0"/>
      <dgm:spPr/>
    </dgm:pt>
    <dgm:pt modelId="{C822199A-597B-4713-8E35-0619FB4B5676}" type="pres">
      <dgm:prSet presAssocID="{A0F8D023-759D-43F3-9396-EA417A8157C4}" presName="background" presStyleLbl="node0" presStyleIdx="0" presStyleCnt="1"/>
      <dgm:spPr>
        <a:solidFill>
          <a:srgbClr val="E3B8B3"/>
        </a:solidFill>
      </dgm:spPr>
    </dgm:pt>
    <dgm:pt modelId="{A1123067-AADA-4800-8000-6C872286D6DA}" type="pres">
      <dgm:prSet presAssocID="{A0F8D023-759D-43F3-9396-EA417A8157C4}" presName="text" presStyleLbl="fgAcc0" presStyleIdx="0" presStyleCnt="1" custScaleX="409080" custScaleY="71381" custLinFactNeighborX="4650" custLinFactNeighborY="-363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B4FEB5-6D14-40FB-AF4D-AEAA1850FFA1}" type="pres">
      <dgm:prSet presAssocID="{A0F8D023-759D-43F3-9396-EA417A8157C4}" presName="hierChild2" presStyleCnt="0"/>
      <dgm:spPr/>
    </dgm:pt>
    <dgm:pt modelId="{D01295F5-A375-443B-AA12-41DAB49726E2}" type="pres">
      <dgm:prSet presAssocID="{671E3D07-5711-4A82-801A-16406D6900D3}" presName="Name10" presStyleLbl="parChTrans1D2" presStyleIdx="0" presStyleCnt="4"/>
      <dgm:spPr/>
      <dgm:t>
        <a:bodyPr/>
        <a:lstStyle/>
        <a:p>
          <a:endParaRPr lang="ru-RU"/>
        </a:p>
      </dgm:t>
    </dgm:pt>
    <dgm:pt modelId="{2C87FB3E-A374-4A42-A868-C644088D9D4E}" type="pres">
      <dgm:prSet presAssocID="{C959AB4B-7A3F-4F0B-9FA9-080A6E5DE90B}" presName="hierRoot2" presStyleCnt="0"/>
      <dgm:spPr/>
    </dgm:pt>
    <dgm:pt modelId="{59295D18-7ECE-461E-A2B5-7D5BCCDAB5D2}" type="pres">
      <dgm:prSet presAssocID="{C959AB4B-7A3F-4F0B-9FA9-080A6E5DE90B}" presName="composite2" presStyleCnt="0"/>
      <dgm:spPr/>
    </dgm:pt>
    <dgm:pt modelId="{92FD794D-61FB-4BB9-8EAA-C759D0242413}" type="pres">
      <dgm:prSet presAssocID="{C959AB4B-7A3F-4F0B-9FA9-080A6E5DE90B}" presName="background2" presStyleLbl="node2" presStyleIdx="0" presStyleCnt="4"/>
      <dgm:spPr>
        <a:solidFill>
          <a:srgbClr val="E3B8B3"/>
        </a:solidFill>
      </dgm:spPr>
    </dgm:pt>
    <dgm:pt modelId="{93190A10-976E-4BF7-801B-467DFABF7DF8}" type="pres">
      <dgm:prSet presAssocID="{C959AB4B-7A3F-4F0B-9FA9-080A6E5DE90B}" presName="text2" presStyleLbl="fgAcc2" presStyleIdx="0" presStyleCnt="4" custScaleX="296067" custScaleY="80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914B84-8296-4CC7-89CD-4BC744F5E7BD}" type="pres">
      <dgm:prSet presAssocID="{C959AB4B-7A3F-4F0B-9FA9-080A6E5DE90B}" presName="hierChild3" presStyleCnt="0"/>
      <dgm:spPr/>
    </dgm:pt>
    <dgm:pt modelId="{A4136C2E-669E-4CB9-AAF9-F58D48403760}" type="pres">
      <dgm:prSet presAssocID="{D3E97365-B409-4103-8C0B-2EA49B07A9BF}" presName="Name10" presStyleLbl="parChTrans1D2" presStyleIdx="1" presStyleCnt="4"/>
      <dgm:spPr/>
      <dgm:t>
        <a:bodyPr/>
        <a:lstStyle/>
        <a:p>
          <a:endParaRPr lang="ru-RU"/>
        </a:p>
      </dgm:t>
    </dgm:pt>
    <dgm:pt modelId="{B6744E64-BCAA-4B30-90D6-A2594DD04B9B}" type="pres">
      <dgm:prSet presAssocID="{B5B0B59F-7E41-4403-9191-8F1C3D38A0FB}" presName="hierRoot2" presStyleCnt="0"/>
      <dgm:spPr/>
    </dgm:pt>
    <dgm:pt modelId="{6F59D9CF-FE56-4EBA-91BF-8D3366FBF6AC}" type="pres">
      <dgm:prSet presAssocID="{B5B0B59F-7E41-4403-9191-8F1C3D38A0FB}" presName="composite2" presStyleCnt="0"/>
      <dgm:spPr/>
    </dgm:pt>
    <dgm:pt modelId="{79E1A026-F981-4646-86EE-78AA88E44036}" type="pres">
      <dgm:prSet presAssocID="{B5B0B59F-7E41-4403-9191-8F1C3D38A0FB}" presName="background2" presStyleLbl="node2" presStyleIdx="1" presStyleCnt="4"/>
      <dgm:spPr>
        <a:solidFill>
          <a:srgbClr val="E3B8B3"/>
        </a:solidFill>
      </dgm:spPr>
    </dgm:pt>
    <dgm:pt modelId="{BF245829-5F44-4BF7-B7E3-424EF8B738A3}" type="pres">
      <dgm:prSet presAssocID="{B5B0B59F-7E41-4403-9191-8F1C3D38A0FB}" presName="text2" presStyleLbl="fgAcc2" presStyleIdx="1" presStyleCnt="4" custScaleX="296067" custScaleY="80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D493BB-B276-48B6-8820-98ADD665645F}" type="pres">
      <dgm:prSet presAssocID="{B5B0B59F-7E41-4403-9191-8F1C3D38A0FB}" presName="hierChild3" presStyleCnt="0"/>
      <dgm:spPr/>
    </dgm:pt>
    <dgm:pt modelId="{A84396A7-357D-48AB-B469-4D36BFE38B8C}" type="pres">
      <dgm:prSet presAssocID="{2033B724-C73C-4E47-A44C-639C1680B3CE}" presName="Name10" presStyleLbl="parChTrans1D2" presStyleIdx="2" presStyleCnt="4"/>
      <dgm:spPr/>
      <dgm:t>
        <a:bodyPr/>
        <a:lstStyle/>
        <a:p>
          <a:endParaRPr lang="ru-RU"/>
        </a:p>
      </dgm:t>
    </dgm:pt>
    <dgm:pt modelId="{20EF90E2-B8DE-4867-84D0-21059428D21C}" type="pres">
      <dgm:prSet presAssocID="{7A025051-7169-4561-8CBC-86A03585660C}" presName="hierRoot2" presStyleCnt="0"/>
      <dgm:spPr/>
    </dgm:pt>
    <dgm:pt modelId="{42D8AC6F-A6DD-4D30-9774-6ED010FD40C1}" type="pres">
      <dgm:prSet presAssocID="{7A025051-7169-4561-8CBC-86A03585660C}" presName="composite2" presStyleCnt="0"/>
      <dgm:spPr/>
    </dgm:pt>
    <dgm:pt modelId="{5C0A86AF-B598-4C5F-910B-8493A64F72A1}" type="pres">
      <dgm:prSet presAssocID="{7A025051-7169-4561-8CBC-86A03585660C}" presName="background2" presStyleLbl="node2" presStyleIdx="2" presStyleCnt="4"/>
      <dgm:spPr>
        <a:solidFill>
          <a:srgbClr val="E3B8B3"/>
        </a:solidFill>
      </dgm:spPr>
    </dgm:pt>
    <dgm:pt modelId="{251BFF61-61EB-461A-A359-2BB20CAF999E}" type="pres">
      <dgm:prSet presAssocID="{7A025051-7169-4561-8CBC-86A03585660C}" presName="text2" presStyleLbl="fgAcc2" presStyleIdx="2" presStyleCnt="4" custScaleX="296067" custScaleY="80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D7E432-08BE-4BCB-B4A2-7FB892104560}" type="pres">
      <dgm:prSet presAssocID="{7A025051-7169-4561-8CBC-86A03585660C}" presName="hierChild3" presStyleCnt="0"/>
      <dgm:spPr/>
    </dgm:pt>
    <dgm:pt modelId="{CBABF0BD-5B7B-4539-A37E-6992C5560B9B}" type="pres">
      <dgm:prSet presAssocID="{56BD246F-DAAE-4BC8-9005-606A28B7DA5A}" presName="Name10" presStyleLbl="parChTrans1D2" presStyleIdx="3" presStyleCnt="4"/>
      <dgm:spPr/>
      <dgm:t>
        <a:bodyPr/>
        <a:lstStyle/>
        <a:p>
          <a:endParaRPr lang="ru-RU"/>
        </a:p>
      </dgm:t>
    </dgm:pt>
    <dgm:pt modelId="{FD0013FA-62F2-4467-889E-20A3E58426A3}" type="pres">
      <dgm:prSet presAssocID="{E622E31B-9F02-453A-B7A0-31FDBF1B026F}" presName="hierRoot2" presStyleCnt="0"/>
      <dgm:spPr/>
    </dgm:pt>
    <dgm:pt modelId="{CEF0184A-C8AB-4F88-9CD5-E516110AE193}" type="pres">
      <dgm:prSet presAssocID="{E622E31B-9F02-453A-B7A0-31FDBF1B026F}" presName="composite2" presStyleCnt="0"/>
      <dgm:spPr/>
    </dgm:pt>
    <dgm:pt modelId="{ECCDFBA6-25B6-4EA5-8095-39AC651343CE}" type="pres">
      <dgm:prSet presAssocID="{E622E31B-9F02-453A-B7A0-31FDBF1B026F}" presName="background2" presStyleLbl="node2" presStyleIdx="3" presStyleCnt="4"/>
      <dgm:spPr>
        <a:solidFill>
          <a:srgbClr val="E3B8B3"/>
        </a:solidFill>
      </dgm:spPr>
    </dgm:pt>
    <dgm:pt modelId="{667D25BB-E53D-4E5A-96BD-3A9DC1FD4FA6}" type="pres">
      <dgm:prSet presAssocID="{E622E31B-9F02-453A-B7A0-31FDBF1B026F}" presName="text2" presStyleLbl="fgAcc2" presStyleIdx="3" presStyleCnt="4" custScaleX="296067" custScaleY="80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8129B0-B589-475D-B159-84A8A970063A}" type="pres">
      <dgm:prSet presAssocID="{E622E31B-9F02-453A-B7A0-31FDBF1B026F}" presName="hierChild3" presStyleCnt="0"/>
      <dgm:spPr/>
    </dgm:pt>
  </dgm:ptLst>
  <dgm:cxnLst>
    <dgm:cxn modelId="{5C3A1DE0-12BD-46B2-9D8C-2E70482EE632}" type="presOf" srcId="{56BD246F-DAAE-4BC8-9005-606A28B7DA5A}" destId="{CBABF0BD-5B7B-4539-A37E-6992C5560B9B}" srcOrd="0" destOrd="0" presId="urn:microsoft.com/office/officeart/2005/8/layout/hierarchy1"/>
    <dgm:cxn modelId="{7D4FA4F7-65D8-489D-A747-29BE620B370B}" srcId="{FCFB47FA-AEF6-4B7D-8672-269C954588F8}" destId="{A0F8D023-759D-43F3-9396-EA417A8157C4}" srcOrd="0" destOrd="0" parTransId="{D9BE8A1A-ABB2-499E-BD4C-A182A63B3380}" sibTransId="{3057AAAC-B14E-4B9C-844B-B2822AA7B3A1}"/>
    <dgm:cxn modelId="{3EB58AE5-C640-4D85-88ED-A41A5C7B6A1D}" srcId="{A0F8D023-759D-43F3-9396-EA417A8157C4}" destId="{C959AB4B-7A3F-4F0B-9FA9-080A6E5DE90B}" srcOrd="0" destOrd="0" parTransId="{671E3D07-5711-4A82-801A-16406D6900D3}" sibTransId="{1BEAE896-E522-4C2E-8D68-877DBC3765CD}"/>
    <dgm:cxn modelId="{ABC9AA0E-99BB-4631-B809-638806BEEFA7}" type="presOf" srcId="{B5B0B59F-7E41-4403-9191-8F1C3D38A0FB}" destId="{BF245829-5F44-4BF7-B7E3-424EF8B738A3}" srcOrd="0" destOrd="0" presId="urn:microsoft.com/office/officeart/2005/8/layout/hierarchy1"/>
    <dgm:cxn modelId="{2AE82FCC-B510-40E0-9521-6A1DCED3963A}" srcId="{A0F8D023-759D-43F3-9396-EA417A8157C4}" destId="{7A025051-7169-4561-8CBC-86A03585660C}" srcOrd="2" destOrd="0" parTransId="{2033B724-C73C-4E47-A44C-639C1680B3CE}" sibTransId="{1DF62142-8BBF-42E3-9637-76AA69201B4B}"/>
    <dgm:cxn modelId="{0B194D9D-55DC-492D-9D71-54DDC5DC1C6E}" srcId="{A0F8D023-759D-43F3-9396-EA417A8157C4}" destId="{B5B0B59F-7E41-4403-9191-8F1C3D38A0FB}" srcOrd="1" destOrd="0" parTransId="{D3E97365-B409-4103-8C0B-2EA49B07A9BF}" sibTransId="{9163883F-0A44-4801-BA34-7A50980ACA05}"/>
    <dgm:cxn modelId="{2F4B0365-B3DA-4DA3-9905-1E97C70B69CE}" type="presOf" srcId="{A0F8D023-759D-43F3-9396-EA417A8157C4}" destId="{A1123067-AADA-4800-8000-6C872286D6DA}" srcOrd="0" destOrd="0" presId="urn:microsoft.com/office/officeart/2005/8/layout/hierarchy1"/>
    <dgm:cxn modelId="{F16D71EC-5D2D-4181-8820-7112E48E65E3}" type="presOf" srcId="{C959AB4B-7A3F-4F0B-9FA9-080A6E5DE90B}" destId="{93190A10-976E-4BF7-801B-467DFABF7DF8}" srcOrd="0" destOrd="0" presId="urn:microsoft.com/office/officeart/2005/8/layout/hierarchy1"/>
    <dgm:cxn modelId="{E983974B-C235-4BC8-8CCA-2C56E0051521}" type="presOf" srcId="{FCFB47FA-AEF6-4B7D-8672-269C954588F8}" destId="{0D0C9858-F86F-4281-915C-B0DBD0860155}" srcOrd="0" destOrd="0" presId="urn:microsoft.com/office/officeart/2005/8/layout/hierarchy1"/>
    <dgm:cxn modelId="{981E4B6D-F177-41AD-A9B3-8711447DBE26}" type="presOf" srcId="{2033B724-C73C-4E47-A44C-639C1680B3CE}" destId="{A84396A7-357D-48AB-B469-4D36BFE38B8C}" srcOrd="0" destOrd="0" presId="urn:microsoft.com/office/officeart/2005/8/layout/hierarchy1"/>
    <dgm:cxn modelId="{CFB1B7DD-32B2-4CB0-8A60-0103D4D21176}" type="presOf" srcId="{D3E97365-B409-4103-8C0B-2EA49B07A9BF}" destId="{A4136C2E-669E-4CB9-AAF9-F58D48403760}" srcOrd="0" destOrd="0" presId="urn:microsoft.com/office/officeart/2005/8/layout/hierarchy1"/>
    <dgm:cxn modelId="{DF6A0ACE-0E5C-4BC3-9566-7A3C385FE956}" type="presOf" srcId="{671E3D07-5711-4A82-801A-16406D6900D3}" destId="{D01295F5-A375-443B-AA12-41DAB49726E2}" srcOrd="0" destOrd="0" presId="urn:microsoft.com/office/officeart/2005/8/layout/hierarchy1"/>
    <dgm:cxn modelId="{F92E2ACC-6670-4465-9D16-2D4DE5CB9742}" type="presOf" srcId="{7A025051-7169-4561-8CBC-86A03585660C}" destId="{251BFF61-61EB-461A-A359-2BB20CAF999E}" srcOrd="0" destOrd="0" presId="urn:microsoft.com/office/officeart/2005/8/layout/hierarchy1"/>
    <dgm:cxn modelId="{EB003E10-EA87-4F09-832F-E498D0B20BDA}" srcId="{A0F8D023-759D-43F3-9396-EA417A8157C4}" destId="{E622E31B-9F02-453A-B7A0-31FDBF1B026F}" srcOrd="3" destOrd="0" parTransId="{56BD246F-DAAE-4BC8-9005-606A28B7DA5A}" sibTransId="{1781885D-E88C-4474-A970-B64316402FD9}"/>
    <dgm:cxn modelId="{8F9E23BF-A7B1-4F92-85F2-2E4EBE3560B3}" type="presOf" srcId="{E622E31B-9F02-453A-B7A0-31FDBF1B026F}" destId="{667D25BB-E53D-4E5A-96BD-3A9DC1FD4FA6}" srcOrd="0" destOrd="0" presId="urn:microsoft.com/office/officeart/2005/8/layout/hierarchy1"/>
    <dgm:cxn modelId="{81D6D77E-1814-4ED1-AE70-43239D5B3A9B}" type="presParOf" srcId="{0D0C9858-F86F-4281-915C-B0DBD0860155}" destId="{07B140E7-86AD-4D5D-B345-FC9FD1FC8E16}" srcOrd="0" destOrd="0" presId="urn:microsoft.com/office/officeart/2005/8/layout/hierarchy1"/>
    <dgm:cxn modelId="{3336AF6B-4308-41D9-A175-557A2EEA977E}" type="presParOf" srcId="{07B140E7-86AD-4D5D-B345-FC9FD1FC8E16}" destId="{FE1E984B-25A2-4DE3-A35F-5D6AFDF384BC}" srcOrd="0" destOrd="0" presId="urn:microsoft.com/office/officeart/2005/8/layout/hierarchy1"/>
    <dgm:cxn modelId="{96EE51A5-29BD-4C8C-8ED2-3B4A5ED0279F}" type="presParOf" srcId="{FE1E984B-25A2-4DE3-A35F-5D6AFDF384BC}" destId="{C822199A-597B-4713-8E35-0619FB4B5676}" srcOrd="0" destOrd="0" presId="urn:microsoft.com/office/officeart/2005/8/layout/hierarchy1"/>
    <dgm:cxn modelId="{4835BD8A-F96F-480E-B618-819C314F8001}" type="presParOf" srcId="{FE1E984B-25A2-4DE3-A35F-5D6AFDF384BC}" destId="{A1123067-AADA-4800-8000-6C872286D6DA}" srcOrd="1" destOrd="0" presId="urn:microsoft.com/office/officeart/2005/8/layout/hierarchy1"/>
    <dgm:cxn modelId="{4FFDEEEB-888C-48AC-99A7-53F9FE22A7B5}" type="presParOf" srcId="{07B140E7-86AD-4D5D-B345-FC9FD1FC8E16}" destId="{73B4FEB5-6D14-40FB-AF4D-AEAA1850FFA1}" srcOrd="1" destOrd="0" presId="urn:microsoft.com/office/officeart/2005/8/layout/hierarchy1"/>
    <dgm:cxn modelId="{CF83316E-2BDF-4992-9144-BEEE1D848A27}" type="presParOf" srcId="{73B4FEB5-6D14-40FB-AF4D-AEAA1850FFA1}" destId="{D01295F5-A375-443B-AA12-41DAB49726E2}" srcOrd="0" destOrd="0" presId="urn:microsoft.com/office/officeart/2005/8/layout/hierarchy1"/>
    <dgm:cxn modelId="{E6EDFAA2-EFDC-4BA0-AA62-51567D0759BA}" type="presParOf" srcId="{73B4FEB5-6D14-40FB-AF4D-AEAA1850FFA1}" destId="{2C87FB3E-A374-4A42-A868-C644088D9D4E}" srcOrd="1" destOrd="0" presId="urn:microsoft.com/office/officeart/2005/8/layout/hierarchy1"/>
    <dgm:cxn modelId="{51CD6C67-DE59-45CD-B807-25EA5D6DEE1F}" type="presParOf" srcId="{2C87FB3E-A374-4A42-A868-C644088D9D4E}" destId="{59295D18-7ECE-461E-A2B5-7D5BCCDAB5D2}" srcOrd="0" destOrd="0" presId="urn:microsoft.com/office/officeart/2005/8/layout/hierarchy1"/>
    <dgm:cxn modelId="{8BB0AE5B-BAB5-40BC-9AB9-71F09ECF0D3A}" type="presParOf" srcId="{59295D18-7ECE-461E-A2B5-7D5BCCDAB5D2}" destId="{92FD794D-61FB-4BB9-8EAA-C759D0242413}" srcOrd="0" destOrd="0" presId="urn:microsoft.com/office/officeart/2005/8/layout/hierarchy1"/>
    <dgm:cxn modelId="{DE6EB76C-985C-46BF-B66B-DEB49546A157}" type="presParOf" srcId="{59295D18-7ECE-461E-A2B5-7D5BCCDAB5D2}" destId="{93190A10-976E-4BF7-801B-467DFABF7DF8}" srcOrd="1" destOrd="0" presId="urn:microsoft.com/office/officeart/2005/8/layout/hierarchy1"/>
    <dgm:cxn modelId="{36B9CA45-1CAA-436A-A1FB-D2B87F586101}" type="presParOf" srcId="{2C87FB3E-A374-4A42-A868-C644088D9D4E}" destId="{72914B84-8296-4CC7-89CD-4BC744F5E7BD}" srcOrd="1" destOrd="0" presId="urn:microsoft.com/office/officeart/2005/8/layout/hierarchy1"/>
    <dgm:cxn modelId="{FC5015EC-420B-4591-B217-25C4541F8D04}" type="presParOf" srcId="{73B4FEB5-6D14-40FB-AF4D-AEAA1850FFA1}" destId="{A4136C2E-669E-4CB9-AAF9-F58D48403760}" srcOrd="2" destOrd="0" presId="urn:microsoft.com/office/officeart/2005/8/layout/hierarchy1"/>
    <dgm:cxn modelId="{405EE28F-A80F-46A1-A2CF-428B48581DE1}" type="presParOf" srcId="{73B4FEB5-6D14-40FB-AF4D-AEAA1850FFA1}" destId="{B6744E64-BCAA-4B30-90D6-A2594DD04B9B}" srcOrd="3" destOrd="0" presId="urn:microsoft.com/office/officeart/2005/8/layout/hierarchy1"/>
    <dgm:cxn modelId="{2077013A-C3CD-4D23-B308-10BBDC74D34F}" type="presParOf" srcId="{B6744E64-BCAA-4B30-90D6-A2594DD04B9B}" destId="{6F59D9CF-FE56-4EBA-91BF-8D3366FBF6AC}" srcOrd="0" destOrd="0" presId="urn:microsoft.com/office/officeart/2005/8/layout/hierarchy1"/>
    <dgm:cxn modelId="{EDCFEE70-D599-4AA1-876B-466F5F09FAF0}" type="presParOf" srcId="{6F59D9CF-FE56-4EBA-91BF-8D3366FBF6AC}" destId="{79E1A026-F981-4646-86EE-78AA88E44036}" srcOrd="0" destOrd="0" presId="urn:microsoft.com/office/officeart/2005/8/layout/hierarchy1"/>
    <dgm:cxn modelId="{C04456F7-9B4D-4285-906A-30593EF72F34}" type="presParOf" srcId="{6F59D9CF-FE56-4EBA-91BF-8D3366FBF6AC}" destId="{BF245829-5F44-4BF7-B7E3-424EF8B738A3}" srcOrd="1" destOrd="0" presId="urn:microsoft.com/office/officeart/2005/8/layout/hierarchy1"/>
    <dgm:cxn modelId="{41781479-79F4-47F3-B99C-90EBD03AC0CB}" type="presParOf" srcId="{B6744E64-BCAA-4B30-90D6-A2594DD04B9B}" destId="{93D493BB-B276-48B6-8820-98ADD665645F}" srcOrd="1" destOrd="0" presId="urn:microsoft.com/office/officeart/2005/8/layout/hierarchy1"/>
    <dgm:cxn modelId="{4E0E0965-4969-4788-8414-6967F2375633}" type="presParOf" srcId="{73B4FEB5-6D14-40FB-AF4D-AEAA1850FFA1}" destId="{A84396A7-357D-48AB-B469-4D36BFE38B8C}" srcOrd="4" destOrd="0" presId="urn:microsoft.com/office/officeart/2005/8/layout/hierarchy1"/>
    <dgm:cxn modelId="{E7A5860F-59EE-4F20-96A8-66E0D18E6F21}" type="presParOf" srcId="{73B4FEB5-6D14-40FB-AF4D-AEAA1850FFA1}" destId="{20EF90E2-B8DE-4867-84D0-21059428D21C}" srcOrd="5" destOrd="0" presId="urn:microsoft.com/office/officeart/2005/8/layout/hierarchy1"/>
    <dgm:cxn modelId="{EBFFD126-272C-453B-A923-8019071DCF85}" type="presParOf" srcId="{20EF90E2-B8DE-4867-84D0-21059428D21C}" destId="{42D8AC6F-A6DD-4D30-9774-6ED010FD40C1}" srcOrd="0" destOrd="0" presId="urn:microsoft.com/office/officeart/2005/8/layout/hierarchy1"/>
    <dgm:cxn modelId="{8F09C355-7E47-4D58-A9F7-EBE71A9D6BE5}" type="presParOf" srcId="{42D8AC6F-A6DD-4D30-9774-6ED010FD40C1}" destId="{5C0A86AF-B598-4C5F-910B-8493A64F72A1}" srcOrd="0" destOrd="0" presId="urn:microsoft.com/office/officeart/2005/8/layout/hierarchy1"/>
    <dgm:cxn modelId="{FC1BD94C-44D0-4213-A057-191991A20E5D}" type="presParOf" srcId="{42D8AC6F-A6DD-4D30-9774-6ED010FD40C1}" destId="{251BFF61-61EB-461A-A359-2BB20CAF999E}" srcOrd="1" destOrd="0" presId="urn:microsoft.com/office/officeart/2005/8/layout/hierarchy1"/>
    <dgm:cxn modelId="{76BA2B5A-FB6F-4548-8FEE-0E4B45025A20}" type="presParOf" srcId="{20EF90E2-B8DE-4867-84D0-21059428D21C}" destId="{0CD7E432-08BE-4BCB-B4A2-7FB892104560}" srcOrd="1" destOrd="0" presId="urn:microsoft.com/office/officeart/2005/8/layout/hierarchy1"/>
    <dgm:cxn modelId="{A119C654-B612-41D3-9000-67BE2FAA4075}" type="presParOf" srcId="{73B4FEB5-6D14-40FB-AF4D-AEAA1850FFA1}" destId="{CBABF0BD-5B7B-4539-A37E-6992C5560B9B}" srcOrd="6" destOrd="0" presId="urn:microsoft.com/office/officeart/2005/8/layout/hierarchy1"/>
    <dgm:cxn modelId="{F3099645-BD2E-4BFB-9EB6-FD6EC544BFCA}" type="presParOf" srcId="{73B4FEB5-6D14-40FB-AF4D-AEAA1850FFA1}" destId="{FD0013FA-62F2-4467-889E-20A3E58426A3}" srcOrd="7" destOrd="0" presId="urn:microsoft.com/office/officeart/2005/8/layout/hierarchy1"/>
    <dgm:cxn modelId="{F46BC702-17DB-445F-864E-DDD0BFA69287}" type="presParOf" srcId="{FD0013FA-62F2-4467-889E-20A3E58426A3}" destId="{CEF0184A-C8AB-4F88-9CD5-E516110AE193}" srcOrd="0" destOrd="0" presId="urn:microsoft.com/office/officeart/2005/8/layout/hierarchy1"/>
    <dgm:cxn modelId="{93F330A8-EF09-4190-A9B5-2C1730FF344F}" type="presParOf" srcId="{CEF0184A-C8AB-4F88-9CD5-E516110AE193}" destId="{ECCDFBA6-25B6-4EA5-8095-39AC651343CE}" srcOrd="0" destOrd="0" presId="urn:microsoft.com/office/officeart/2005/8/layout/hierarchy1"/>
    <dgm:cxn modelId="{7B5E94DC-92B8-49A5-9CF6-92578F7C0D6E}" type="presParOf" srcId="{CEF0184A-C8AB-4F88-9CD5-E516110AE193}" destId="{667D25BB-E53D-4E5A-96BD-3A9DC1FD4FA6}" srcOrd="1" destOrd="0" presId="urn:microsoft.com/office/officeart/2005/8/layout/hierarchy1"/>
    <dgm:cxn modelId="{D224412D-1F1D-4337-8DD5-BCF1888DE080}" type="presParOf" srcId="{FD0013FA-62F2-4467-889E-20A3E58426A3}" destId="{E78129B0-B589-475D-B159-84A8A970063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3D8931-D857-453B-96D0-DE9C9FB87A1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B905D8-AB56-4A84-B4F6-11CD6A6E954B}">
      <dgm:prSet phldrT="[Текст]"/>
      <dgm:spPr>
        <a:solidFill>
          <a:srgbClr val="E3B8B3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По виду украшения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91A058-CAFD-4D41-9F81-B27F1C3DD700}" type="parTrans" cxnId="{4A803E9A-7546-488C-8674-8AF89B365F1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4EEE74-8C55-48B3-96B7-E8D4C85EE175}" type="sibTrans" cxnId="{4A803E9A-7546-488C-8674-8AF89B365F1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CAF163-9DC0-4CAB-B3C5-476A670BCF3A}">
      <dgm:prSet phldrT="[Текст]" custT="1"/>
      <dgm:spPr>
        <a:solidFill>
          <a:srgbClr val="E3B8B3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Окрашенная в массе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19ED6C-B899-4869-BEA0-A24FD07787AE}" type="parTrans" cxnId="{0AD267C3-59E8-4BA3-BD8D-2369DE2E4F44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B1EE3A-FD97-4F47-8E19-12D3E244C12C}" type="sibTrans" cxnId="{0AD267C3-59E8-4BA3-BD8D-2369DE2E4F4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C33370-D1AA-48A2-ACA7-C36AE442D776}">
      <dgm:prSet phldrT="[Текст]" custT="1"/>
      <dgm:spPr>
        <a:solidFill>
          <a:srgbClr val="E3B8B3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деколью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070BD8-7997-4DC7-9060-D31BB44960FA}" type="parTrans" cxnId="{01C980BE-9068-47B9-8909-0DF1989EFA5B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C0F470-8172-47E7-A689-A7D460DC073C}" type="sibTrans" cxnId="{01C980BE-9068-47B9-8909-0DF1989EFA5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315896-E8D5-45FE-9132-D6B6BA7660AB}">
      <dgm:prSet phldrT="[Текст]" custT="1"/>
      <dgm:spPr>
        <a:solidFill>
          <a:srgbClr val="E3B8B3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2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нацветом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601C63-3AF6-426F-9DF9-F24C2C1661BC}" type="parTrans" cxnId="{30DAFE57-6B95-46B3-B3B3-AF7E6B2BC256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570E07-2A56-4D67-80AF-607B4E8B0FE6}" type="sibTrans" cxnId="{30DAFE57-6B95-46B3-B3B3-AF7E6B2BC25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940CCF-653D-476A-A76E-39371AE63736}">
      <dgm:prSet phldrT="[Текст]" custT="1"/>
      <dgm:spPr>
        <a:solidFill>
          <a:srgbClr val="E3B8B3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живописью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2699C8-E867-4405-B797-00DE2E77A9A4}" type="parTrans" cxnId="{946BC707-196F-4BAE-B7D8-CC73A3AA220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327695-B6CD-43D8-8B9F-0FA5B07327A1}" type="sibTrans" cxnId="{946BC707-196F-4BAE-B7D8-CC73A3AA220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16C5F-3816-4AB1-AC75-5A4531EF569F}">
      <dgm:prSet phldrT="[Текст]" custT="1"/>
      <dgm:spPr>
        <a:solidFill>
          <a:srgbClr val="E3B8B3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трафаретом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36862A-7C71-4384-9A99-41F79F1685FE}" type="parTrans" cxnId="{B20F1E10-EAA2-4B46-BB0D-58FE7A5EB2F3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B0334-484A-496B-B66B-0181D863C3AB}" type="sibTrans" cxnId="{B20F1E10-EAA2-4B46-BB0D-58FE7A5EB2F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651D32-84B2-4418-A471-B84D6474F4CE}">
      <dgm:prSet phldrT="[Текст]" custT="1"/>
      <dgm:spPr>
        <a:solidFill>
          <a:srgbClr val="E3B8B3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усиком, отводкой, лентой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37AE38-C3D1-454E-8210-9E565407445A}" type="parTrans" cxnId="{EAFD9FC4-C4C7-40C8-BCE3-3908705B2C15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862023-AA76-403E-8E3D-1AFAAE13AD96}" type="sibTrans" cxnId="{EAFD9FC4-C4C7-40C8-BCE3-3908705B2C1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6BBB96-62CC-40BC-8B60-F08A70B4B40B}">
      <dgm:prSet phldrT="[Текст]" custT="1"/>
      <dgm:spPr>
        <a:solidFill>
          <a:srgbClr val="E3B8B3"/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т.д.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A2D1A-50B0-41A1-A5CB-CDEEBC1D038F}" type="parTrans" cxnId="{09271A0F-02A4-4E78-8BCA-965A976D6A0F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34C23D-EE0A-47C1-A9AE-0533C501F39F}" type="sibTrans" cxnId="{09271A0F-02A4-4E78-8BCA-965A976D6A0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34988E-9D97-4DB9-91BD-B557333CAA70}" type="pres">
      <dgm:prSet presAssocID="{093D8931-D857-453B-96D0-DE9C9FB87A1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A43515-0802-4014-9F8E-31B44F3A0D2F}" type="pres">
      <dgm:prSet presAssocID="{EDB905D8-AB56-4A84-B4F6-11CD6A6E954B}" presName="root1" presStyleCnt="0"/>
      <dgm:spPr/>
    </dgm:pt>
    <dgm:pt modelId="{EFFA95E0-991C-4C2B-A663-AC47A64E2343}" type="pres">
      <dgm:prSet presAssocID="{EDB905D8-AB56-4A84-B4F6-11CD6A6E954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068EFF-6C88-4C54-A9AE-70DF5AC8F07E}" type="pres">
      <dgm:prSet presAssocID="{EDB905D8-AB56-4A84-B4F6-11CD6A6E954B}" presName="level2hierChild" presStyleCnt="0"/>
      <dgm:spPr/>
    </dgm:pt>
    <dgm:pt modelId="{46827AF4-4EE8-43C5-AE8C-C6D2F937A318}" type="pres">
      <dgm:prSet presAssocID="{2419ED6C-B899-4869-BEA0-A24FD07787AE}" presName="conn2-1" presStyleLbl="parChTrans1D2" presStyleIdx="0" presStyleCnt="7"/>
      <dgm:spPr/>
      <dgm:t>
        <a:bodyPr/>
        <a:lstStyle/>
        <a:p>
          <a:endParaRPr lang="ru-RU"/>
        </a:p>
      </dgm:t>
    </dgm:pt>
    <dgm:pt modelId="{AC174A20-4312-4ED5-B190-D1A5CDA0C645}" type="pres">
      <dgm:prSet presAssocID="{2419ED6C-B899-4869-BEA0-A24FD07787AE}" presName="connTx" presStyleLbl="parChTrans1D2" presStyleIdx="0" presStyleCnt="7"/>
      <dgm:spPr/>
      <dgm:t>
        <a:bodyPr/>
        <a:lstStyle/>
        <a:p>
          <a:endParaRPr lang="ru-RU"/>
        </a:p>
      </dgm:t>
    </dgm:pt>
    <dgm:pt modelId="{FD51A959-635C-4714-A431-8AFC023AEE70}" type="pres">
      <dgm:prSet presAssocID="{8ACAF163-9DC0-4CAB-B3C5-476A670BCF3A}" presName="root2" presStyleCnt="0"/>
      <dgm:spPr/>
    </dgm:pt>
    <dgm:pt modelId="{D15D3B09-5489-427F-BDDF-E3BF9CEEF7B9}" type="pres">
      <dgm:prSet presAssocID="{8ACAF163-9DC0-4CAB-B3C5-476A670BCF3A}" presName="LevelTwoTextNode" presStyleLbl="node2" presStyleIdx="0" presStyleCnt="7" custScaleX="2441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37AE5A-DFC4-464B-B00E-F600B3C46944}" type="pres">
      <dgm:prSet presAssocID="{8ACAF163-9DC0-4CAB-B3C5-476A670BCF3A}" presName="level3hierChild" presStyleCnt="0"/>
      <dgm:spPr/>
    </dgm:pt>
    <dgm:pt modelId="{0A3A74FE-6EC1-46C4-992C-7EF833880BE7}" type="pres">
      <dgm:prSet presAssocID="{EC070BD8-7997-4DC7-9060-D31BB44960FA}" presName="conn2-1" presStyleLbl="parChTrans1D2" presStyleIdx="1" presStyleCnt="7"/>
      <dgm:spPr/>
      <dgm:t>
        <a:bodyPr/>
        <a:lstStyle/>
        <a:p>
          <a:endParaRPr lang="ru-RU"/>
        </a:p>
      </dgm:t>
    </dgm:pt>
    <dgm:pt modelId="{020A3293-5C0D-4546-8E08-F3E46986FCA6}" type="pres">
      <dgm:prSet presAssocID="{EC070BD8-7997-4DC7-9060-D31BB44960FA}" presName="connTx" presStyleLbl="parChTrans1D2" presStyleIdx="1" presStyleCnt="7"/>
      <dgm:spPr/>
      <dgm:t>
        <a:bodyPr/>
        <a:lstStyle/>
        <a:p>
          <a:endParaRPr lang="ru-RU"/>
        </a:p>
      </dgm:t>
    </dgm:pt>
    <dgm:pt modelId="{BFE1BE89-0A02-4ACC-B47F-DB5EEBF1D1E2}" type="pres">
      <dgm:prSet presAssocID="{32C33370-D1AA-48A2-ACA7-C36AE442D776}" presName="root2" presStyleCnt="0"/>
      <dgm:spPr/>
    </dgm:pt>
    <dgm:pt modelId="{D47D5B83-7057-451F-92B1-F0A8C1B38304}" type="pres">
      <dgm:prSet presAssocID="{32C33370-D1AA-48A2-ACA7-C36AE442D776}" presName="LevelTwoTextNode" presStyleLbl="node2" presStyleIdx="1" presStyleCnt="7" custScaleX="2441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11EAA4-A28D-48D1-A435-835BD36043E5}" type="pres">
      <dgm:prSet presAssocID="{32C33370-D1AA-48A2-ACA7-C36AE442D776}" presName="level3hierChild" presStyleCnt="0"/>
      <dgm:spPr/>
    </dgm:pt>
    <dgm:pt modelId="{C68576E3-885F-4A96-993A-95F753B821E6}" type="pres">
      <dgm:prSet presAssocID="{E0601C63-3AF6-426F-9DF9-F24C2C1661BC}" presName="conn2-1" presStyleLbl="parChTrans1D2" presStyleIdx="2" presStyleCnt="7"/>
      <dgm:spPr/>
      <dgm:t>
        <a:bodyPr/>
        <a:lstStyle/>
        <a:p>
          <a:endParaRPr lang="ru-RU"/>
        </a:p>
      </dgm:t>
    </dgm:pt>
    <dgm:pt modelId="{1EE2B47F-5962-4CD0-BB01-2548EC7221B2}" type="pres">
      <dgm:prSet presAssocID="{E0601C63-3AF6-426F-9DF9-F24C2C1661BC}" presName="connTx" presStyleLbl="parChTrans1D2" presStyleIdx="2" presStyleCnt="7"/>
      <dgm:spPr/>
      <dgm:t>
        <a:bodyPr/>
        <a:lstStyle/>
        <a:p>
          <a:endParaRPr lang="ru-RU"/>
        </a:p>
      </dgm:t>
    </dgm:pt>
    <dgm:pt modelId="{7066BCC0-8010-49B7-B769-6626E0B2B8BE}" type="pres">
      <dgm:prSet presAssocID="{0E315896-E8D5-45FE-9132-D6B6BA7660AB}" presName="root2" presStyleCnt="0"/>
      <dgm:spPr/>
    </dgm:pt>
    <dgm:pt modelId="{C29C4279-05C4-44AB-A4FD-D6FA2678D64B}" type="pres">
      <dgm:prSet presAssocID="{0E315896-E8D5-45FE-9132-D6B6BA7660AB}" presName="LevelTwoTextNode" presStyleLbl="node2" presStyleIdx="2" presStyleCnt="7" custScaleX="2441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EACA85-A061-473A-988E-D91742E7265B}" type="pres">
      <dgm:prSet presAssocID="{0E315896-E8D5-45FE-9132-D6B6BA7660AB}" presName="level3hierChild" presStyleCnt="0"/>
      <dgm:spPr/>
    </dgm:pt>
    <dgm:pt modelId="{73B8A6EB-5429-4EE9-9AA8-D30BDB54334D}" type="pres">
      <dgm:prSet presAssocID="{412699C8-E867-4405-B797-00DE2E77A9A4}" presName="conn2-1" presStyleLbl="parChTrans1D2" presStyleIdx="3" presStyleCnt="7"/>
      <dgm:spPr/>
      <dgm:t>
        <a:bodyPr/>
        <a:lstStyle/>
        <a:p>
          <a:endParaRPr lang="ru-RU"/>
        </a:p>
      </dgm:t>
    </dgm:pt>
    <dgm:pt modelId="{4FAB3097-0D3B-4BB0-94DB-785936713B47}" type="pres">
      <dgm:prSet presAssocID="{412699C8-E867-4405-B797-00DE2E77A9A4}" presName="connTx" presStyleLbl="parChTrans1D2" presStyleIdx="3" presStyleCnt="7"/>
      <dgm:spPr/>
      <dgm:t>
        <a:bodyPr/>
        <a:lstStyle/>
        <a:p>
          <a:endParaRPr lang="ru-RU"/>
        </a:p>
      </dgm:t>
    </dgm:pt>
    <dgm:pt modelId="{8813B92C-13AF-409D-B768-BD2BBE2BD71B}" type="pres">
      <dgm:prSet presAssocID="{24940CCF-653D-476A-A76E-39371AE63736}" presName="root2" presStyleCnt="0"/>
      <dgm:spPr/>
    </dgm:pt>
    <dgm:pt modelId="{DA0F2F08-C87B-4CBB-9A52-F0F5B39CAAAB}" type="pres">
      <dgm:prSet presAssocID="{24940CCF-653D-476A-A76E-39371AE63736}" presName="LevelTwoTextNode" presStyleLbl="node2" presStyleIdx="3" presStyleCnt="7" custScaleX="2441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2A530C-3AA3-48FE-B686-40E40C386F4A}" type="pres">
      <dgm:prSet presAssocID="{24940CCF-653D-476A-A76E-39371AE63736}" presName="level3hierChild" presStyleCnt="0"/>
      <dgm:spPr/>
    </dgm:pt>
    <dgm:pt modelId="{9C098B4D-986B-4415-88CC-C3105C91AB6E}" type="pres">
      <dgm:prSet presAssocID="{1936862A-7C71-4384-9A99-41F79F1685FE}" presName="conn2-1" presStyleLbl="parChTrans1D2" presStyleIdx="4" presStyleCnt="7"/>
      <dgm:spPr/>
      <dgm:t>
        <a:bodyPr/>
        <a:lstStyle/>
        <a:p>
          <a:endParaRPr lang="ru-RU"/>
        </a:p>
      </dgm:t>
    </dgm:pt>
    <dgm:pt modelId="{DF49DCC8-F2BF-4FC9-BBD0-A406447AB4CA}" type="pres">
      <dgm:prSet presAssocID="{1936862A-7C71-4384-9A99-41F79F1685FE}" presName="connTx" presStyleLbl="parChTrans1D2" presStyleIdx="4" presStyleCnt="7"/>
      <dgm:spPr/>
      <dgm:t>
        <a:bodyPr/>
        <a:lstStyle/>
        <a:p>
          <a:endParaRPr lang="ru-RU"/>
        </a:p>
      </dgm:t>
    </dgm:pt>
    <dgm:pt modelId="{366BDEB5-BC01-4CFC-8240-6E753C87DD65}" type="pres">
      <dgm:prSet presAssocID="{DB916C5F-3816-4AB1-AC75-5A4531EF569F}" presName="root2" presStyleCnt="0"/>
      <dgm:spPr/>
    </dgm:pt>
    <dgm:pt modelId="{E1EF0E8D-A9CF-453B-8E06-2CCA7B9FBD5E}" type="pres">
      <dgm:prSet presAssocID="{DB916C5F-3816-4AB1-AC75-5A4531EF569F}" presName="LevelTwoTextNode" presStyleLbl="node2" presStyleIdx="4" presStyleCnt="7" custScaleX="2441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2E3A73-16FB-4C15-AD7E-F55095A40EF4}" type="pres">
      <dgm:prSet presAssocID="{DB916C5F-3816-4AB1-AC75-5A4531EF569F}" presName="level3hierChild" presStyleCnt="0"/>
      <dgm:spPr/>
    </dgm:pt>
    <dgm:pt modelId="{5F92F1F6-6FA2-4AB6-B1DE-14F4752BF234}" type="pres">
      <dgm:prSet presAssocID="{3B37AE38-C3D1-454E-8210-9E565407445A}" presName="conn2-1" presStyleLbl="parChTrans1D2" presStyleIdx="5" presStyleCnt="7"/>
      <dgm:spPr/>
      <dgm:t>
        <a:bodyPr/>
        <a:lstStyle/>
        <a:p>
          <a:endParaRPr lang="ru-RU"/>
        </a:p>
      </dgm:t>
    </dgm:pt>
    <dgm:pt modelId="{9397DCD0-3CA1-4F9B-A6C6-5630F9F0E391}" type="pres">
      <dgm:prSet presAssocID="{3B37AE38-C3D1-454E-8210-9E565407445A}" presName="connTx" presStyleLbl="parChTrans1D2" presStyleIdx="5" presStyleCnt="7"/>
      <dgm:spPr/>
      <dgm:t>
        <a:bodyPr/>
        <a:lstStyle/>
        <a:p>
          <a:endParaRPr lang="ru-RU"/>
        </a:p>
      </dgm:t>
    </dgm:pt>
    <dgm:pt modelId="{7CC906A9-1359-420D-86E1-1143CA066E17}" type="pres">
      <dgm:prSet presAssocID="{93651D32-84B2-4418-A471-B84D6474F4CE}" presName="root2" presStyleCnt="0"/>
      <dgm:spPr/>
    </dgm:pt>
    <dgm:pt modelId="{0000E9F8-BD0D-41EF-9F8D-72B9FA096CEF}" type="pres">
      <dgm:prSet presAssocID="{93651D32-84B2-4418-A471-B84D6474F4CE}" presName="LevelTwoTextNode" presStyleLbl="node2" presStyleIdx="5" presStyleCnt="7" custScaleX="2441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1AC082-E57C-4BFB-8742-CBE969B47730}" type="pres">
      <dgm:prSet presAssocID="{93651D32-84B2-4418-A471-B84D6474F4CE}" presName="level3hierChild" presStyleCnt="0"/>
      <dgm:spPr/>
    </dgm:pt>
    <dgm:pt modelId="{01D9924E-5FE5-4DA0-80D6-FEDBF2449B98}" type="pres">
      <dgm:prSet presAssocID="{94AA2D1A-50B0-41A1-A5CB-CDEEBC1D038F}" presName="conn2-1" presStyleLbl="parChTrans1D2" presStyleIdx="6" presStyleCnt="7"/>
      <dgm:spPr/>
      <dgm:t>
        <a:bodyPr/>
        <a:lstStyle/>
        <a:p>
          <a:endParaRPr lang="ru-RU"/>
        </a:p>
      </dgm:t>
    </dgm:pt>
    <dgm:pt modelId="{2DE18DD7-A8CA-4E5D-AD46-035A7A418E71}" type="pres">
      <dgm:prSet presAssocID="{94AA2D1A-50B0-41A1-A5CB-CDEEBC1D038F}" presName="connTx" presStyleLbl="parChTrans1D2" presStyleIdx="6" presStyleCnt="7"/>
      <dgm:spPr/>
      <dgm:t>
        <a:bodyPr/>
        <a:lstStyle/>
        <a:p>
          <a:endParaRPr lang="ru-RU"/>
        </a:p>
      </dgm:t>
    </dgm:pt>
    <dgm:pt modelId="{74B07F3F-8E2A-4F09-ACB9-750B2034E2F4}" type="pres">
      <dgm:prSet presAssocID="{BB6BBB96-62CC-40BC-8B60-F08A70B4B40B}" presName="root2" presStyleCnt="0"/>
      <dgm:spPr/>
    </dgm:pt>
    <dgm:pt modelId="{DD24A2E9-47F5-471D-9C48-3AD933A17F72}" type="pres">
      <dgm:prSet presAssocID="{BB6BBB96-62CC-40BC-8B60-F08A70B4B40B}" presName="LevelTwoTextNode" presStyleLbl="node2" presStyleIdx="6" presStyleCnt="7" custScaleX="2441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86ECF3-3055-40E2-8B49-8D2C6AF4180A}" type="pres">
      <dgm:prSet presAssocID="{BB6BBB96-62CC-40BC-8B60-F08A70B4B40B}" presName="level3hierChild" presStyleCnt="0"/>
      <dgm:spPr/>
    </dgm:pt>
  </dgm:ptLst>
  <dgm:cxnLst>
    <dgm:cxn modelId="{09271A0F-02A4-4E78-8BCA-965A976D6A0F}" srcId="{EDB905D8-AB56-4A84-B4F6-11CD6A6E954B}" destId="{BB6BBB96-62CC-40BC-8B60-F08A70B4B40B}" srcOrd="6" destOrd="0" parTransId="{94AA2D1A-50B0-41A1-A5CB-CDEEBC1D038F}" sibTransId="{6B34C23D-EE0A-47C1-A9AE-0533C501F39F}"/>
    <dgm:cxn modelId="{946BC707-196F-4BAE-B7D8-CC73A3AA220A}" srcId="{EDB905D8-AB56-4A84-B4F6-11CD6A6E954B}" destId="{24940CCF-653D-476A-A76E-39371AE63736}" srcOrd="3" destOrd="0" parTransId="{412699C8-E867-4405-B797-00DE2E77A9A4}" sibTransId="{A8327695-B6CD-43D8-8B9F-0FA5B07327A1}"/>
    <dgm:cxn modelId="{8C013A1B-E45C-4D58-88FD-ED9C59532011}" type="presOf" srcId="{1936862A-7C71-4384-9A99-41F79F1685FE}" destId="{9C098B4D-986B-4415-88CC-C3105C91AB6E}" srcOrd="0" destOrd="0" presId="urn:microsoft.com/office/officeart/2005/8/layout/hierarchy2"/>
    <dgm:cxn modelId="{7970E3BF-D6E4-4CB5-B865-DA61D7654932}" type="presOf" srcId="{2419ED6C-B899-4869-BEA0-A24FD07787AE}" destId="{AC174A20-4312-4ED5-B190-D1A5CDA0C645}" srcOrd="1" destOrd="0" presId="urn:microsoft.com/office/officeart/2005/8/layout/hierarchy2"/>
    <dgm:cxn modelId="{8AB80C82-179D-4F9C-9EE1-567028914CC1}" type="presOf" srcId="{3B37AE38-C3D1-454E-8210-9E565407445A}" destId="{5F92F1F6-6FA2-4AB6-B1DE-14F4752BF234}" srcOrd="0" destOrd="0" presId="urn:microsoft.com/office/officeart/2005/8/layout/hierarchy2"/>
    <dgm:cxn modelId="{E0E669D7-B5A9-45EE-B8E6-1FA644295FD3}" type="presOf" srcId="{412699C8-E867-4405-B797-00DE2E77A9A4}" destId="{73B8A6EB-5429-4EE9-9AA8-D30BDB54334D}" srcOrd="0" destOrd="0" presId="urn:microsoft.com/office/officeart/2005/8/layout/hierarchy2"/>
    <dgm:cxn modelId="{01C980BE-9068-47B9-8909-0DF1989EFA5B}" srcId="{EDB905D8-AB56-4A84-B4F6-11CD6A6E954B}" destId="{32C33370-D1AA-48A2-ACA7-C36AE442D776}" srcOrd="1" destOrd="0" parTransId="{EC070BD8-7997-4DC7-9060-D31BB44960FA}" sibTransId="{B5C0F470-8172-47E7-A689-A7D460DC073C}"/>
    <dgm:cxn modelId="{ED9E720E-D51E-4530-868B-736081419876}" type="presOf" srcId="{32C33370-D1AA-48A2-ACA7-C36AE442D776}" destId="{D47D5B83-7057-451F-92B1-F0A8C1B38304}" srcOrd="0" destOrd="0" presId="urn:microsoft.com/office/officeart/2005/8/layout/hierarchy2"/>
    <dgm:cxn modelId="{215602D4-8BCE-47A2-BBE0-7134EEAD9E9A}" type="presOf" srcId="{BB6BBB96-62CC-40BC-8B60-F08A70B4B40B}" destId="{DD24A2E9-47F5-471D-9C48-3AD933A17F72}" srcOrd="0" destOrd="0" presId="urn:microsoft.com/office/officeart/2005/8/layout/hierarchy2"/>
    <dgm:cxn modelId="{7184A5BE-BF7F-4A90-A53B-53CD6485BEBC}" type="presOf" srcId="{3B37AE38-C3D1-454E-8210-9E565407445A}" destId="{9397DCD0-3CA1-4F9B-A6C6-5630F9F0E391}" srcOrd="1" destOrd="0" presId="urn:microsoft.com/office/officeart/2005/8/layout/hierarchy2"/>
    <dgm:cxn modelId="{30DAFE57-6B95-46B3-B3B3-AF7E6B2BC256}" srcId="{EDB905D8-AB56-4A84-B4F6-11CD6A6E954B}" destId="{0E315896-E8D5-45FE-9132-D6B6BA7660AB}" srcOrd="2" destOrd="0" parTransId="{E0601C63-3AF6-426F-9DF9-F24C2C1661BC}" sibTransId="{CE570E07-2A56-4D67-80AF-607B4E8B0FE6}"/>
    <dgm:cxn modelId="{B20F1E10-EAA2-4B46-BB0D-58FE7A5EB2F3}" srcId="{EDB905D8-AB56-4A84-B4F6-11CD6A6E954B}" destId="{DB916C5F-3816-4AB1-AC75-5A4531EF569F}" srcOrd="4" destOrd="0" parTransId="{1936862A-7C71-4384-9A99-41F79F1685FE}" sibTransId="{4DEB0334-484A-496B-B66B-0181D863C3AB}"/>
    <dgm:cxn modelId="{4A803E9A-7546-488C-8674-8AF89B365F1A}" srcId="{093D8931-D857-453B-96D0-DE9C9FB87A17}" destId="{EDB905D8-AB56-4A84-B4F6-11CD6A6E954B}" srcOrd="0" destOrd="0" parTransId="{C991A058-CAFD-4D41-9F81-B27F1C3DD700}" sibTransId="{4A4EEE74-8C55-48B3-96B7-E8D4C85EE175}"/>
    <dgm:cxn modelId="{0AD267C3-59E8-4BA3-BD8D-2369DE2E4F44}" srcId="{EDB905D8-AB56-4A84-B4F6-11CD6A6E954B}" destId="{8ACAF163-9DC0-4CAB-B3C5-476A670BCF3A}" srcOrd="0" destOrd="0" parTransId="{2419ED6C-B899-4869-BEA0-A24FD07787AE}" sibTransId="{19B1EE3A-FD97-4F47-8E19-12D3E244C12C}"/>
    <dgm:cxn modelId="{EAFD9FC4-C4C7-40C8-BCE3-3908705B2C15}" srcId="{EDB905D8-AB56-4A84-B4F6-11CD6A6E954B}" destId="{93651D32-84B2-4418-A471-B84D6474F4CE}" srcOrd="5" destOrd="0" parTransId="{3B37AE38-C3D1-454E-8210-9E565407445A}" sibTransId="{CD862023-AA76-403E-8E3D-1AFAAE13AD96}"/>
    <dgm:cxn modelId="{E9733FD6-5912-4353-91B0-E5148C018162}" type="presOf" srcId="{94AA2D1A-50B0-41A1-A5CB-CDEEBC1D038F}" destId="{2DE18DD7-A8CA-4E5D-AD46-035A7A418E71}" srcOrd="1" destOrd="0" presId="urn:microsoft.com/office/officeart/2005/8/layout/hierarchy2"/>
    <dgm:cxn modelId="{12CF4F35-9552-4C7D-A0CF-678E853D07CE}" type="presOf" srcId="{0E315896-E8D5-45FE-9132-D6B6BA7660AB}" destId="{C29C4279-05C4-44AB-A4FD-D6FA2678D64B}" srcOrd="0" destOrd="0" presId="urn:microsoft.com/office/officeart/2005/8/layout/hierarchy2"/>
    <dgm:cxn modelId="{2913CF7E-1575-4656-88E1-F6CF440B798B}" type="presOf" srcId="{8ACAF163-9DC0-4CAB-B3C5-476A670BCF3A}" destId="{D15D3B09-5489-427F-BDDF-E3BF9CEEF7B9}" srcOrd="0" destOrd="0" presId="urn:microsoft.com/office/officeart/2005/8/layout/hierarchy2"/>
    <dgm:cxn modelId="{44AE6028-2DAE-4803-8D4D-8A8B71E0F310}" type="presOf" srcId="{E0601C63-3AF6-426F-9DF9-F24C2C1661BC}" destId="{1EE2B47F-5962-4CD0-BB01-2548EC7221B2}" srcOrd="1" destOrd="0" presId="urn:microsoft.com/office/officeart/2005/8/layout/hierarchy2"/>
    <dgm:cxn modelId="{3C5088B1-F9DA-46F2-B66C-B33F91FBF823}" type="presOf" srcId="{EC070BD8-7997-4DC7-9060-D31BB44960FA}" destId="{0A3A74FE-6EC1-46C4-992C-7EF833880BE7}" srcOrd="0" destOrd="0" presId="urn:microsoft.com/office/officeart/2005/8/layout/hierarchy2"/>
    <dgm:cxn modelId="{46F47A8F-BAFC-4F04-B14E-05F2B257147B}" type="presOf" srcId="{EDB905D8-AB56-4A84-B4F6-11CD6A6E954B}" destId="{EFFA95E0-991C-4C2B-A663-AC47A64E2343}" srcOrd="0" destOrd="0" presId="urn:microsoft.com/office/officeart/2005/8/layout/hierarchy2"/>
    <dgm:cxn modelId="{0BA90780-67CA-4B53-9363-77F601EF2870}" type="presOf" srcId="{DB916C5F-3816-4AB1-AC75-5A4531EF569F}" destId="{E1EF0E8D-A9CF-453B-8E06-2CCA7B9FBD5E}" srcOrd="0" destOrd="0" presId="urn:microsoft.com/office/officeart/2005/8/layout/hierarchy2"/>
    <dgm:cxn modelId="{BB813294-AD99-4AD2-B937-EFB2EE87D87E}" type="presOf" srcId="{EC070BD8-7997-4DC7-9060-D31BB44960FA}" destId="{020A3293-5C0D-4546-8E08-F3E46986FCA6}" srcOrd="1" destOrd="0" presId="urn:microsoft.com/office/officeart/2005/8/layout/hierarchy2"/>
    <dgm:cxn modelId="{C3A54C2C-2197-4C35-B3BA-21EE21966B68}" type="presOf" srcId="{24940CCF-653D-476A-A76E-39371AE63736}" destId="{DA0F2F08-C87B-4CBB-9A52-F0F5B39CAAAB}" srcOrd="0" destOrd="0" presId="urn:microsoft.com/office/officeart/2005/8/layout/hierarchy2"/>
    <dgm:cxn modelId="{0BCE41A3-F22F-414B-A045-D41D27797531}" type="presOf" srcId="{412699C8-E867-4405-B797-00DE2E77A9A4}" destId="{4FAB3097-0D3B-4BB0-94DB-785936713B47}" srcOrd="1" destOrd="0" presId="urn:microsoft.com/office/officeart/2005/8/layout/hierarchy2"/>
    <dgm:cxn modelId="{A972D07A-C019-4AAE-BBD0-672FD7984CE8}" type="presOf" srcId="{94AA2D1A-50B0-41A1-A5CB-CDEEBC1D038F}" destId="{01D9924E-5FE5-4DA0-80D6-FEDBF2449B98}" srcOrd="0" destOrd="0" presId="urn:microsoft.com/office/officeart/2005/8/layout/hierarchy2"/>
    <dgm:cxn modelId="{04F6BD90-1AA6-40CC-AB81-15D734B22B81}" type="presOf" srcId="{93651D32-84B2-4418-A471-B84D6474F4CE}" destId="{0000E9F8-BD0D-41EF-9F8D-72B9FA096CEF}" srcOrd="0" destOrd="0" presId="urn:microsoft.com/office/officeart/2005/8/layout/hierarchy2"/>
    <dgm:cxn modelId="{2206A1B6-7F0F-40AE-A12C-AA9EB6E0E50D}" type="presOf" srcId="{093D8931-D857-453B-96D0-DE9C9FB87A17}" destId="{6734988E-9D97-4DB9-91BD-B557333CAA70}" srcOrd="0" destOrd="0" presId="urn:microsoft.com/office/officeart/2005/8/layout/hierarchy2"/>
    <dgm:cxn modelId="{D72D1373-DAD7-4B50-9B4B-CE92F61640E3}" type="presOf" srcId="{1936862A-7C71-4384-9A99-41F79F1685FE}" destId="{DF49DCC8-F2BF-4FC9-BBD0-A406447AB4CA}" srcOrd="1" destOrd="0" presId="urn:microsoft.com/office/officeart/2005/8/layout/hierarchy2"/>
    <dgm:cxn modelId="{1FDE156E-5491-4AC0-8A74-665D933D565C}" type="presOf" srcId="{2419ED6C-B899-4869-BEA0-A24FD07787AE}" destId="{46827AF4-4EE8-43C5-AE8C-C6D2F937A318}" srcOrd="0" destOrd="0" presId="urn:microsoft.com/office/officeart/2005/8/layout/hierarchy2"/>
    <dgm:cxn modelId="{7F507566-A458-4DE0-900A-6D6BAEA5F9D4}" type="presOf" srcId="{E0601C63-3AF6-426F-9DF9-F24C2C1661BC}" destId="{C68576E3-885F-4A96-993A-95F753B821E6}" srcOrd="0" destOrd="0" presId="urn:microsoft.com/office/officeart/2005/8/layout/hierarchy2"/>
    <dgm:cxn modelId="{928DF0FD-F1D8-4CF8-BF91-F81987708B1E}" type="presParOf" srcId="{6734988E-9D97-4DB9-91BD-B557333CAA70}" destId="{BFA43515-0802-4014-9F8E-31B44F3A0D2F}" srcOrd="0" destOrd="0" presId="urn:microsoft.com/office/officeart/2005/8/layout/hierarchy2"/>
    <dgm:cxn modelId="{AEC85271-211D-4D37-B0DC-14E3FA810352}" type="presParOf" srcId="{BFA43515-0802-4014-9F8E-31B44F3A0D2F}" destId="{EFFA95E0-991C-4C2B-A663-AC47A64E2343}" srcOrd="0" destOrd="0" presId="urn:microsoft.com/office/officeart/2005/8/layout/hierarchy2"/>
    <dgm:cxn modelId="{6213B7B6-255F-4279-85B9-3AC30C9321E7}" type="presParOf" srcId="{BFA43515-0802-4014-9F8E-31B44F3A0D2F}" destId="{69068EFF-6C88-4C54-A9AE-70DF5AC8F07E}" srcOrd="1" destOrd="0" presId="urn:microsoft.com/office/officeart/2005/8/layout/hierarchy2"/>
    <dgm:cxn modelId="{781E2F8F-9618-4461-8AE4-E58E20499A48}" type="presParOf" srcId="{69068EFF-6C88-4C54-A9AE-70DF5AC8F07E}" destId="{46827AF4-4EE8-43C5-AE8C-C6D2F937A318}" srcOrd="0" destOrd="0" presId="urn:microsoft.com/office/officeart/2005/8/layout/hierarchy2"/>
    <dgm:cxn modelId="{95E2DD99-5E16-4112-967E-48DB485BB247}" type="presParOf" srcId="{46827AF4-4EE8-43C5-AE8C-C6D2F937A318}" destId="{AC174A20-4312-4ED5-B190-D1A5CDA0C645}" srcOrd="0" destOrd="0" presId="urn:microsoft.com/office/officeart/2005/8/layout/hierarchy2"/>
    <dgm:cxn modelId="{5FB63D8C-FF67-429A-A475-8CC5A976868B}" type="presParOf" srcId="{69068EFF-6C88-4C54-A9AE-70DF5AC8F07E}" destId="{FD51A959-635C-4714-A431-8AFC023AEE70}" srcOrd="1" destOrd="0" presId="urn:microsoft.com/office/officeart/2005/8/layout/hierarchy2"/>
    <dgm:cxn modelId="{9D62A225-BDC8-4949-BBA9-F470170D2150}" type="presParOf" srcId="{FD51A959-635C-4714-A431-8AFC023AEE70}" destId="{D15D3B09-5489-427F-BDDF-E3BF9CEEF7B9}" srcOrd="0" destOrd="0" presId="urn:microsoft.com/office/officeart/2005/8/layout/hierarchy2"/>
    <dgm:cxn modelId="{A6ED9A90-E53D-4B6F-A19A-EF15C2DE9034}" type="presParOf" srcId="{FD51A959-635C-4714-A431-8AFC023AEE70}" destId="{4C37AE5A-DFC4-464B-B00E-F600B3C46944}" srcOrd="1" destOrd="0" presId="urn:microsoft.com/office/officeart/2005/8/layout/hierarchy2"/>
    <dgm:cxn modelId="{F8663490-ED69-45CA-861A-31AAF9E6FA1A}" type="presParOf" srcId="{69068EFF-6C88-4C54-A9AE-70DF5AC8F07E}" destId="{0A3A74FE-6EC1-46C4-992C-7EF833880BE7}" srcOrd="2" destOrd="0" presId="urn:microsoft.com/office/officeart/2005/8/layout/hierarchy2"/>
    <dgm:cxn modelId="{19FE2EA4-BFBD-4AE8-9427-578E792F5610}" type="presParOf" srcId="{0A3A74FE-6EC1-46C4-992C-7EF833880BE7}" destId="{020A3293-5C0D-4546-8E08-F3E46986FCA6}" srcOrd="0" destOrd="0" presId="urn:microsoft.com/office/officeart/2005/8/layout/hierarchy2"/>
    <dgm:cxn modelId="{3EBAAD39-DBC4-4EE0-941E-C7B74EE18695}" type="presParOf" srcId="{69068EFF-6C88-4C54-A9AE-70DF5AC8F07E}" destId="{BFE1BE89-0A02-4ACC-B47F-DB5EEBF1D1E2}" srcOrd="3" destOrd="0" presId="urn:microsoft.com/office/officeart/2005/8/layout/hierarchy2"/>
    <dgm:cxn modelId="{0FBD8A97-B80B-43AA-B232-CC8FD6A9A643}" type="presParOf" srcId="{BFE1BE89-0A02-4ACC-B47F-DB5EEBF1D1E2}" destId="{D47D5B83-7057-451F-92B1-F0A8C1B38304}" srcOrd="0" destOrd="0" presId="urn:microsoft.com/office/officeart/2005/8/layout/hierarchy2"/>
    <dgm:cxn modelId="{883A415C-203E-4D1B-A52F-F435CBEF9B8D}" type="presParOf" srcId="{BFE1BE89-0A02-4ACC-B47F-DB5EEBF1D1E2}" destId="{0711EAA4-A28D-48D1-A435-835BD36043E5}" srcOrd="1" destOrd="0" presId="urn:microsoft.com/office/officeart/2005/8/layout/hierarchy2"/>
    <dgm:cxn modelId="{ECFFDDB7-B252-4E06-B384-D9CF26493AA8}" type="presParOf" srcId="{69068EFF-6C88-4C54-A9AE-70DF5AC8F07E}" destId="{C68576E3-885F-4A96-993A-95F753B821E6}" srcOrd="4" destOrd="0" presId="urn:microsoft.com/office/officeart/2005/8/layout/hierarchy2"/>
    <dgm:cxn modelId="{A2537058-1DC4-4958-87E0-9C46894E3A22}" type="presParOf" srcId="{C68576E3-885F-4A96-993A-95F753B821E6}" destId="{1EE2B47F-5962-4CD0-BB01-2548EC7221B2}" srcOrd="0" destOrd="0" presId="urn:microsoft.com/office/officeart/2005/8/layout/hierarchy2"/>
    <dgm:cxn modelId="{CA5F1BB4-D3B8-43D6-8C30-AEC6654420AB}" type="presParOf" srcId="{69068EFF-6C88-4C54-A9AE-70DF5AC8F07E}" destId="{7066BCC0-8010-49B7-B769-6626E0B2B8BE}" srcOrd="5" destOrd="0" presId="urn:microsoft.com/office/officeart/2005/8/layout/hierarchy2"/>
    <dgm:cxn modelId="{035D8310-EDC3-4984-9126-B02C5A8EF02A}" type="presParOf" srcId="{7066BCC0-8010-49B7-B769-6626E0B2B8BE}" destId="{C29C4279-05C4-44AB-A4FD-D6FA2678D64B}" srcOrd="0" destOrd="0" presId="urn:microsoft.com/office/officeart/2005/8/layout/hierarchy2"/>
    <dgm:cxn modelId="{D1C9039E-EEE8-4130-A0C5-CD65D72F626D}" type="presParOf" srcId="{7066BCC0-8010-49B7-B769-6626E0B2B8BE}" destId="{DBEACA85-A061-473A-988E-D91742E7265B}" srcOrd="1" destOrd="0" presId="urn:microsoft.com/office/officeart/2005/8/layout/hierarchy2"/>
    <dgm:cxn modelId="{C9F5E38F-F8F4-4F3C-A742-CBBEAE60AC9E}" type="presParOf" srcId="{69068EFF-6C88-4C54-A9AE-70DF5AC8F07E}" destId="{73B8A6EB-5429-4EE9-9AA8-D30BDB54334D}" srcOrd="6" destOrd="0" presId="urn:microsoft.com/office/officeart/2005/8/layout/hierarchy2"/>
    <dgm:cxn modelId="{37D18B47-EBF8-466F-92D7-2E549440184B}" type="presParOf" srcId="{73B8A6EB-5429-4EE9-9AA8-D30BDB54334D}" destId="{4FAB3097-0D3B-4BB0-94DB-785936713B47}" srcOrd="0" destOrd="0" presId="urn:microsoft.com/office/officeart/2005/8/layout/hierarchy2"/>
    <dgm:cxn modelId="{C7DF8948-D90C-4D19-AEAF-280E26073871}" type="presParOf" srcId="{69068EFF-6C88-4C54-A9AE-70DF5AC8F07E}" destId="{8813B92C-13AF-409D-B768-BD2BBE2BD71B}" srcOrd="7" destOrd="0" presId="urn:microsoft.com/office/officeart/2005/8/layout/hierarchy2"/>
    <dgm:cxn modelId="{B9CDFDDD-A6CA-46F0-8623-DA0EE6959B77}" type="presParOf" srcId="{8813B92C-13AF-409D-B768-BD2BBE2BD71B}" destId="{DA0F2F08-C87B-4CBB-9A52-F0F5B39CAAAB}" srcOrd="0" destOrd="0" presId="urn:microsoft.com/office/officeart/2005/8/layout/hierarchy2"/>
    <dgm:cxn modelId="{249DC931-36E0-4995-B011-73AC50659CEC}" type="presParOf" srcId="{8813B92C-13AF-409D-B768-BD2BBE2BD71B}" destId="{902A530C-3AA3-48FE-B686-40E40C386F4A}" srcOrd="1" destOrd="0" presId="urn:microsoft.com/office/officeart/2005/8/layout/hierarchy2"/>
    <dgm:cxn modelId="{8ABC1857-C539-4A6F-B829-46AD0ADFBC9A}" type="presParOf" srcId="{69068EFF-6C88-4C54-A9AE-70DF5AC8F07E}" destId="{9C098B4D-986B-4415-88CC-C3105C91AB6E}" srcOrd="8" destOrd="0" presId="urn:microsoft.com/office/officeart/2005/8/layout/hierarchy2"/>
    <dgm:cxn modelId="{9288F665-7D39-4712-BA70-35097CC1CA80}" type="presParOf" srcId="{9C098B4D-986B-4415-88CC-C3105C91AB6E}" destId="{DF49DCC8-F2BF-4FC9-BBD0-A406447AB4CA}" srcOrd="0" destOrd="0" presId="urn:microsoft.com/office/officeart/2005/8/layout/hierarchy2"/>
    <dgm:cxn modelId="{68D7B851-CDA7-4C1A-8695-A031A1A04EC8}" type="presParOf" srcId="{69068EFF-6C88-4C54-A9AE-70DF5AC8F07E}" destId="{366BDEB5-BC01-4CFC-8240-6E753C87DD65}" srcOrd="9" destOrd="0" presId="urn:microsoft.com/office/officeart/2005/8/layout/hierarchy2"/>
    <dgm:cxn modelId="{39E5C442-0929-4F79-BE11-047528051652}" type="presParOf" srcId="{366BDEB5-BC01-4CFC-8240-6E753C87DD65}" destId="{E1EF0E8D-A9CF-453B-8E06-2CCA7B9FBD5E}" srcOrd="0" destOrd="0" presId="urn:microsoft.com/office/officeart/2005/8/layout/hierarchy2"/>
    <dgm:cxn modelId="{9AA69151-5D06-4A78-9C75-DF9BB9C03565}" type="presParOf" srcId="{366BDEB5-BC01-4CFC-8240-6E753C87DD65}" destId="{3A2E3A73-16FB-4C15-AD7E-F55095A40EF4}" srcOrd="1" destOrd="0" presId="urn:microsoft.com/office/officeart/2005/8/layout/hierarchy2"/>
    <dgm:cxn modelId="{AB8BE048-7AD7-4943-B5B1-F8D25F450D31}" type="presParOf" srcId="{69068EFF-6C88-4C54-A9AE-70DF5AC8F07E}" destId="{5F92F1F6-6FA2-4AB6-B1DE-14F4752BF234}" srcOrd="10" destOrd="0" presId="urn:microsoft.com/office/officeart/2005/8/layout/hierarchy2"/>
    <dgm:cxn modelId="{F4688A3F-8C46-41D3-B0C1-7C83443FDFA4}" type="presParOf" srcId="{5F92F1F6-6FA2-4AB6-B1DE-14F4752BF234}" destId="{9397DCD0-3CA1-4F9B-A6C6-5630F9F0E391}" srcOrd="0" destOrd="0" presId="urn:microsoft.com/office/officeart/2005/8/layout/hierarchy2"/>
    <dgm:cxn modelId="{29DC1845-0B43-40EF-B6D6-5792059430BF}" type="presParOf" srcId="{69068EFF-6C88-4C54-A9AE-70DF5AC8F07E}" destId="{7CC906A9-1359-420D-86E1-1143CA066E17}" srcOrd="11" destOrd="0" presId="urn:microsoft.com/office/officeart/2005/8/layout/hierarchy2"/>
    <dgm:cxn modelId="{BC207A44-7C59-439D-9630-1C8819CC9AF9}" type="presParOf" srcId="{7CC906A9-1359-420D-86E1-1143CA066E17}" destId="{0000E9F8-BD0D-41EF-9F8D-72B9FA096CEF}" srcOrd="0" destOrd="0" presId="urn:microsoft.com/office/officeart/2005/8/layout/hierarchy2"/>
    <dgm:cxn modelId="{07D43C6A-DD03-4D19-BE6B-A865DBC9F656}" type="presParOf" srcId="{7CC906A9-1359-420D-86E1-1143CA066E17}" destId="{851AC082-E57C-4BFB-8742-CBE969B47730}" srcOrd="1" destOrd="0" presId="urn:microsoft.com/office/officeart/2005/8/layout/hierarchy2"/>
    <dgm:cxn modelId="{5560B2D5-4571-4110-81E8-9EF2BDBCAD5C}" type="presParOf" srcId="{69068EFF-6C88-4C54-A9AE-70DF5AC8F07E}" destId="{01D9924E-5FE5-4DA0-80D6-FEDBF2449B98}" srcOrd="12" destOrd="0" presId="urn:microsoft.com/office/officeart/2005/8/layout/hierarchy2"/>
    <dgm:cxn modelId="{091DE464-E77B-4398-B2F9-5A5764B030D8}" type="presParOf" srcId="{01D9924E-5FE5-4DA0-80D6-FEDBF2449B98}" destId="{2DE18DD7-A8CA-4E5D-AD46-035A7A418E71}" srcOrd="0" destOrd="0" presId="urn:microsoft.com/office/officeart/2005/8/layout/hierarchy2"/>
    <dgm:cxn modelId="{6C5992D4-1F14-4EBE-8633-F2D34FA11F22}" type="presParOf" srcId="{69068EFF-6C88-4C54-A9AE-70DF5AC8F07E}" destId="{74B07F3F-8E2A-4F09-ACB9-750B2034E2F4}" srcOrd="13" destOrd="0" presId="urn:microsoft.com/office/officeart/2005/8/layout/hierarchy2"/>
    <dgm:cxn modelId="{AE56DD7E-541A-45F0-AED7-E337985F7DBC}" type="presParOf" srcId="{74B07F3F-8E2A-4F09-ACB9-750B2034E2F4}" destId="{DD24A2E9-47F5-471D-9C48-3AD933A17F72}" srcOrd="0" destOrd="0" presId="urn:microsoft.com/office/officeart/2005/8/layout/hierarchy2"/>
    <dgm:cxn modelId="{1743A46E-AE78-4B0A-9B4B-03DB31079C63}" type="presParOf" srcId="{74B07F3F-8E2A-4F09-ACB9-750B2034E2F4}" destId="{8886ECF3-3055-40E2-8B49-8D2C6AF4180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CFB47FA-AEF6-4B7D-8672-269C954588F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F8D023-759D-43F3-9396-EA417A8157C4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По размерам </a:t>
          </a:r>
          <a:endParaRPr lang="ru-RU" sz="2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BE8A1A-ABB2-499E-BD4C-A182A63B3380}" type="parTrans" cxnId="{7D4FA4F7-65D8-489D-A747-29BE620B37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57AAAC-B14E-4B9C-844B-B2822AA7B3A1}" type="sibTrans" cxnId="{7D4FA4F7-65D8-489D-A747-29BE620B37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59AB4B-7A3F-4F0B-9FA9-080A6E5DE90B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Плоские изделия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по 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или длине в мм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1E3D07-5711-4A82-801A-16406D6900D3}" type="parTrans" cxnId="{3EB58AE5-C640-4D85-88ED-A41A5C7B6A1D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AE896-E522-4C2E-8D68-877DBC3765CD}" type="sibTrans" cxnId="{3EB58AE5-C640-4D85-88ED-A41A5C7B6A1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B0B59F-7E41-4403-9191-8F1C3D38A0FB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Полые изделия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по вместимости в см³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E97365-B409-4103-8C0B-2EA49B07A9BF}" type="parTrans" cxnId="{0B194D9D-55DC-492D-9D71-54DDC5DC1C6E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3883F-0A44-4801-BA34-7A50980ACA05}" type="sibTrans" cxnId="{0B194D9D-55DC-492D-9D71-54DDC5DC1C6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025051-7169-4561-8CBC-86A03585660C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Вазы на ножке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по высоте и верхнему 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мм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33B724-C73C-4E47-A44C-639C1680B3CE}" type="parTrans" cxnId="{2AE82FCC-B510-40E0-9521-6A1DCED3963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F62142-8BBF-42E3-9637-76AA69201B4B}" type="sibTrans" cxnId="{2AE82FCC-B510-40E0-9521-6A1DCED3963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0C9858-F86F-4281-915C-B0DBD0860155}" type="pres">
      <dgm:prSet presAssocID="{FCFB47FA-AEF6-4B7D-8672-269C954588F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7B140E7-86AD-4D5D-B345-FC9FD1FC8E16}" type="pres">
      <dgm:prSet presAssocID="{A0F8D023-759D-43F3-9396-EA417A8157C4}" presName="hierRoot1" presStyleCnt="0"/>
      <dgm:spPr/>
    </dgm:pt>
    <dgm:pt modelId="{FE1E984B-25A2-4DE3-A35F-5D6AFDF384BC}" type="pres">
      <dgm:prSet presAssocID="{A0F8D023-759D-43F3-9396-EA417A8157C4}" presName="composite" presStyleCnt="0"/>
      <dgm:spPr/>
    </dgm:pt>
    <dgm:pt modelId="{C822199A-597B-4713-8E35-0619FB4B5676}" type="pres">
      <dgm:prSet presAssocID="{A0F8D023-759D-43F3-9396-EA417A8157C4}" presName="background" presStyleLbl="node0" presStyleIdx="0" presStyleCnt="1"/>
      <dgm:spPr>
        <a:solidFill>
          <a:srgbClr val="E3B8B3"/>
        </a:solidFill>
      </dgm:spPr>
    </dgm:pt>
    <dgm:pt modelId="{A1123067-AADA-4800-8000-6C872286D6DA}" type="pres">
      <dgm:prSet presAssocID="{A0F8D023-759D-43F3-9396-EA417A8157C4}" presName="text" presStyleLbl="fgAcc0" presStyleIdx="0" presStyleCnt="1" custScaleX="158388" custScaleY="33362" custLinFactNeighborX="3635" custLinFactNeighborY="-289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B4FEB5-6D14-40FB-AF4D-AEAA1850FFA1}" type="pres">
      <dgm:prSet presAssocID="{A0F8D023-759D-43F3-9396-EA417A8157C4}" presName="hierChild2" presStyleCnt="0"/>
      <dgm:spPr/>
    </dgm:pt>
    <dgm:pt modelId="{D01295F5-A375-443B-AA12-41DAB49726E2}" type="pres">
      <dgm:prSet presAssocID="{671E3D07-5711-4A82-801A-16406D6900D3}" presName="Name10" presStyleLbl="parChTrans1D2" presStyleIdx="0" presStyleCnt="3"/>
      <dgm:spPr/>
      <dgm:t>
        <a:bodyPr/>
        <a:lstStyle/>
        <a:p>
          <a:endParaRPr lang="ru-RU"/>
        </a:p>
      </dgm:t>
    </dgm:pt>
    <dgm:pt modelId="{2C87FB3E-A374-4A42-A868-C644088D9D4E}" type="pres">
      <dgm:prSet presAssocID="{C959AB4B-7A3F-4F0B-9FA9-080A6E5DE90B}" presName="hierRoot2" presStyleCnt="0"/>
      <dgm:spPr/>
    </dgm:pt>
    <dgm:pt modelId="{59295D18-7ECE-461E-A2B5-7D5BCCDAB5D2}" type="pres">
      <dgm:prSet presAssocID="{C959AB4B-7A3F-4F0B-9FA9-080A6E5DE90B}" presName="composite2" presStyleCnt="0"/>
      <dgm:spPr/>
    </dgm:pt>
    <dgm:pt modelId="{92FD794D-61FB-4BB9-8EAA-C759D0242413}" type="pres">
      <dgm:prSet presAssocID="{C959AB4B-7A3F-4F0B-9FA9-080A6E5DE90B}" presName="background2" presStyleLbl="node2" presStyleIdx="0" presStyleCnt="3"/>
      <dgm:spPr>
        <a:solidFill>
          <a:srgbClr val="E3B8B3"/>
        </a:solidFill>
      </dgm:spPr>
    </dgm:pt>
    <dgm:pt modelId="{93190A10-976E-4BF7-801B-467DFABF7DF8}" type="pres">
      <dgm:prSet presAssocID="{C959AB4B-7A3F-4F0B-9FA9-080A6E5DE90B}" presName="text2" presStyleLbl="fgAcc2" presStyleIdx="0" presStyleCnt="3" custScaleX="179610" custScaleY="80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914B84-8296-4CC7-89CD-4BC744F5E7BD}" type="pres">
      <dgm:prSet presAssocID="{C959AB4B-7A3F-4F0B-9FA9-080A6E5DE90B}" presName="hierChild3" presStyleCnt="0"/>
      <dgm:spPr/>
    </dgm:pt>
    <dgm:pt modelId="{A4136C2E-669E-4CB9-AAF9-F58D48403760}" type="pres">
      <dgm:prSet presAssocID="{D3E97365-B409-4103-8C0B-2EA49B07A9BF}" presName="Name10" presStyleLbl="parChTrans1D2" presStyleIdx="1" presStyleCnt="3"/>
      <dgm:spPr/>
      <dgm:t>
        <a:bodyPr/>
        <a:lstStyle/>
        <a:p>
          <a:endParaRPr lang="ru-RU"/>
        </a:p>
      </dgm:t>
    </dgm:pt>
    <dgm:pt modelId="{B6744E64-BCAA-4B30-90D6-A2594DD04B9B}" type="pres">
      <dgm:prSet presAssocID="{B5B0B59F-7E41-4403-9191-8F1C3D38A0FB}" presName="hierRoot2" presStyleCnt="0"/>
      <dgm:spPr/>
    </dgm:pt>
    <dgm:pt modelId="{6F59D9CF-FE56-4EBA-91BF-8D3366FBF6AC}" type="pres">
      <dgm:prSet presAssocID="{B5B0B59F-7E41-4403-9191-8F1C3D38A0FB}" presName="composite2" presStyleCnt="0"/>
      <dgm:spPr/>
    </dgm:pt>
    <dgm:pt modelId="{79E1A026-F981-4646-86EE-78AA88E44036}" type="pres">
      <dgm:prSet presAssocID="{B5B0B59F-7E41-4403-9191-8F1C3D38A0FB}" presName="background2" presStyleLbl="node2" presStyleIdx="1" presStyleCnt="3"/>
      <dgm:spPr>
        <a:solidFill>
          <a:srgbClr val="E3B8B3"/>
        </a:solidFill>
      </dgm:spPr>
    </dgm:pt>
    <dgm:pt modelId="{BF245829-5F44-4BF7-B7E3-424EF8B738A3}" type="pres">
      <dgm:prSet presAssocID="{B5B0B59F-7E41-4403-9191-8F1C3D38A0FB}" presName="text2" presStyleLbl="fgAcc2" presStyleIdx="1" presStyleCnt="3" custScaleX="179610" custScaleY="80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D493BB-B276-48B6-8820-98ADD665645F}" type="pres">
      <dgm:prSet presAssocID="{B5B0B59F-7E41-4403-9191-8F1C3D38A0FB}" presName="hierChild3" presStyleCnt="0"/>
      <dgm:spPr/>
    </dgm:pt>
    <dgm:pt modelId="{A84396A7-357D-48AB-B469-4D36BFE38B8C}" type="pres">
      <dgm:prSet presAssocID="{2033B724-C73C-4E47-A44C-639C1680B3CE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EF90E2-B8DE-4867-84D0-21059428D21C}" type="pres">
      <dgm:prSet presAssocID="{7A025051-7169-4561-8CBC-86A03585660C}" presName="hierRoot2" presStyleCnt="0"/>
      <dgm:spPr/>
    </dgm:pt>
    <dgm:pt modelId="{42D8AC6F-A6DD-4D30-9774-6ED010FD40C1}" type="pres">
      <dgm:prSet presAssocID="{7A025051-7169-4561-8CBC-86A03585660C}" presName="composite2" presStyleCnt="0"/>
      <dgm:spPr/>
    </dgm:pt>
    <dgm:pt modelId="{5C0A86AF-B598-4C5F-910B-8493A64F72A1}" type="pres">
      <dgm:prSet presAssocID="{7A025051-7169-4561-8CBC-86A03585660C}" presName="background2" presStyleLbl="node2" presStyleIdx="2" presStyleCnt="3"/>
      <dgm:spPr>
        <a:solidFill>
          <a:srgbClr val="E3B8B3"/>
        </a:solidFill>
      </dgm:spPr>
    </dgm:pt>
    <dgm:pt modelId="{251BFF61-61EB-461A-A359-2BB20CAF999E}" type="pres">
      <dgm:prSet presAssocID="{7A025051-7169-4561-8CBC-86A03585660C}" presName="text2" presStyleLbl="fgAcc2" presStyleIdx="2" presStyleCnt="3" custScaleX="179610" custScaleY="80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D7E432-08BE-4BCB-B4A2-7FB892104560}" type="pres">
      <dgm:prSet presAssocID="{7A025051-7169-4561-8CBC-86A03585660C}" presName="hierChild3" presStyleCnt="0"/>
      <dgm:spPr/>
    </dgm:pt>
  </dgm:ptLst>
  <dgm:cxnLst>
    <dgm:cxn modelId="{44BE0B95-DBAE-4ED4-9FEF-87D6E4C3BD12}" type="presOf" srcId="{2033B724-C73C-4E47-A44C-639C1680B3CE}" destId="{A84396A7-357D-48AB-B469-4D36BFE38B8C}" srcOrd="0" destOrd="0" presId="urn:microsoft.com/office/officeart/2005/8/layout/hierarchy1"/>
    <dgm:cxn modelId="{A6AED69A-5807-4388-A23F-B73EDF6287BC}" type="presOf" srcId="{A0F8D023-759D-43F3-9396-EA417A8157C4}" destId="{A1123067-AADA-4800-8000-6C872286D6DA}" srcOrd="0" destOrd="0" presId="urn:microsoft.com/office/officeart/2005/8/layout/hierarchy1"/>
    <dgm:cxn modelId="{7D4FA4F7-65D8-489D-A747-29BE620B370B}" srcId="{FCFB47FA-AEF6-4B7D-8672-269C954588F8}" destId="{A0F8D023-759D-43F3-9396-EA417A8157C4}" srcOrd="0" destOrd="0" parTransId="{D9BE8A1A-ABB2-499E-BD4C-A182A63B3380}" sibTransId="{3057AAAC-B14E-4B9C-844B-B2822AA7B3A1}"/>
    <dgm:cxn modelId="{7D01989A-26B7-4708-935E-024771D1827F}" type="presOf" srcId="{B5B0B59F-7E41-4403-9191-8F1C3D38A0FB}" destId="{BF245829-5F44-4BF7-B7E3-424EF8B738A3}" srcOrd="0" destOrd="0" presId="urn:microsoft.com/office/officeart/2005/8/layout/hierarchy1"/>
    <dgm:cxn modelId="{1E69C2EC-904D-40B0-850F-5ED18AD11899}" type="presOf" srcId="{D3E97365-B409-4103-8C0B-2EA49B07A9BF}" destId="{A4136C2E-669E-4CB9-AAF9-F58D48403760}" srcOrd="0" destOrd="0" presId="urn:microsoft.com/office/officeart/2005/8/layout/hierarchy1"/>
    <dgm:cxn modelId="{87AD437C-74E7-44EB-BB22-3992195F987E}" type="presOf" srcId="{FCFB47FA-AEF6-4B7D-8672-269C954588F8}" destId="{0D0C9858-F86F-4281-915C-B0DBD0860155}" srcOrd="0" destOrd="0" presId="urn:microsoft.com/office/officeart/2005/8/layout/hierarchy1"/>
    <dgm:cxn modelId="{18A1A23C-D282-4A99-A343-9786EA20AC92}" type="presOf" srcId="{671E3D07-5711-4A82-801A-16406D6900D3}" destId="{D01295F5-A375-443B-AA12-41DAB49726E2}" srcOrd="0" destOrd="0" presId="urn:microsoft.com/office/officeart/2005/8/layout/hierarchy1"/>
    <dgm:cxn modelId="{4C4FC8AB-CEB5-4397-91DE-8DED5EC80E7D}" type="presOf" srcId="{7A025051-7169-4561-8CBC-86A03585660C}" destId="{251BFF61-61EB-461A-A359-2BB20CAF999E}" srcOrd="0" destOrd="0" presId="urn:microsoft.com/office/officeart/2005/8/layout/hierarchy1"/>
    <dgm:cxn modelId="{3EB58AE5-C640-4D85-88ED-A41A5C7B6A1D}" srcId="{A0F8D023-759D-43F3-9396-EA417A8157C4}" destId="{C959AB4B-7A3F-4F0B-9FA9-080A6E5DE90B}" srcOrd="0" destOrd="0" parTransId="{671E3D07-5711-4A82-801A-16406D6900D3}" sibTransId="{1BEAE896-E522-4C2E-8D68-877DBC3765CD}"/>
    <dgm:cxn modelId="{2AE82FCC-B510-40E0-9521-6A1DCED3963A}" srcId="{A0F8D023-759D-43F3-9396-EA417A8157C4}" destId="{7A025051-7169-4561-8CBC-86A03585660C}" srcOrd="2" destOrd="0" parTransId="{2033B724-C73C-4E47-A44C-639C1680B3CE}" sibTransId="{1DF62142-8BBF-42E3-9637-76AA69201B4B}"/>
    <dgm:cxn modelId="{0B194D9D-55DC-492D-9D71-54DDC5DC1C6E}" srcId="{A0F8D023-759D-43F3-9396-EA417A8157C4}" destId="{B5B0B59F-7E41-4403-9191-8F1C3D38A0FB}" srcOrd="1" destOrd="0" parTransId="{D3E97365-B409-4103-8C0B-2EA49B07A9BF}" sibTransId="{9163883F-0A44-4801-BA34-7A50980ACA05}"/>
    <dgm:cxn modelId="{076BE3A8-602C-4DCC-A382-1C4316FA83E4}" type="presOf" srcId="{C959AB4B-7A3F-4F0B-9FA9-080A6E5DE90B}" destId="{93190A10-976E-4BF7-801B-467DFABF7DF8}" srcOrd="0" destOrd="0" presId="urn:microsoft.com/office/officeart/2005/8/layout/hierarchy1"/>
    <dgm:cxn modelId="{54566BC9-CAE3-45C3-B560-DAFD76E1E108}" type="presParOf" srcId="{0D0C9858-F86F-4281-915C-B0DBD0860155}" destId="{07B140E7-86AD-4D5D-B345-FC9FD1FC8E16}" srcOrd="0" destOrd="0" presId="urn:microsoft.com/office/officeart/2005/8/layout/hierarchy1"/>
    <dgm:cxn modelId="{ADE7461F-DBE5-480E-9847-D6814675F311}" type="presParOf" srcId="{07B140E7-86AD-4D5D-B345-FC9FD1FC8E16}" destId="{FE1E984B-25A2-4DE3-A35F-5D6AFDF384BC}" srcOrd="0" destOrd="0" presId="urn:microsoft.com/office/officeart/2005/8/layout/hierarchy1"/>
    <dgm:cxn modelId="{A12EF9CB-A100-4277-8CEB-1763D2902001}" type="presParOf" srcId="{FE1E984B-25A2-4DE3-A35F-5D6AFDF384BC}" destId="{C822199A-597B-4713-8E35-0619FB4B5676}" srcOrd="0" destOrd="0" presId="urn:microsoft.com/office/officeart/2005/8/layout/hierarchy1"/>
    <dgm:cxn modelId="{C1AA0B63-F3FF-4EB9-9D21-EDB25F44D3D1}" type="presParOf" srcId="{FE1E984B-25A2-4DE3-A35F-5D6AFDF384BC}" destId="{A1123067-AADA-4800-8000-6C872286D6DA}" srcOrd="1" destOrd="0" presId="urn:microsoft.com/office/officeart/2005/8/layout/hierarchy1"/>
    <dgm:cxn modelId="{C007C83B-AFD0-43A7-9A6A-72E097647A4B}" type="presParOf" srcId="{07B140E7-86AD-4D5D-B345-FC9FD1FC8E16}" destId="{73B4FEB5-6D14-40FB-AF4D-AEAA1850FFA1}" srcOrd="1" destOrd="0" presId="urn:microsoft.com/office/officeart/2005/8/layout/hierarchy1"/>
    <dgm:cxn modelId="{26C97756-17D5-400D-A354-4B70A1CFDF70}" type="presParOf" srcId="{73B4FEB5-6D14-40FB-AF4D-AEAA1850FFA1}" destId="{D01295F5-A375-443B-AA12-41DAB49726E2}" srcOrd="0" destOrd="0" presId="urn:microsoft.com/office/officeart/2005/8/layout/hierarchy1"/>
    <dgm:cxn modelId="{1BB7CFD7-BF12-42B2-9D08-CCC688360682}" type="presParOf" srcId="{73B4FEB5-6D14-40FB-AF4D-AEAA1850FFA1}" destId="{2C87FB3E-A374-4A42-A868-C644088D9D4E}" srcOrd="1" destOrd="0" presId="urn:microsoft.com/office/officeart/2005/8/layout/hierarchy1"/>
    <dgm:cxn modelId="{A7ACB21F-CACA-45FB-ABA1-8D2276A981EC}" type="presParOf" srcId="{2C87FB3E-A374-4A42-A868-C644088D9D4E}" destId="{59295D18-7ECE-461E-A2B5-7D5BCCDAB5D2}" srcOrd="0" destOrd="0" presId="urn:microsoft.com/office/officeart/2005/8/layout/hierarchy1"/>
    <dgm:cxn modelId="{1F26518F-AB17-463A-BFC6-38A4864124F0}" type="presParOf" srcId="{59295D18-7ECE-461E-A2B5-7D5BCCDAB5D2}" destId="{92FD794D-61FB-4BB9-8EAA-C759D0242413}" srcOrd="0" destOrd="0" presId="urn:microsoft.com/office/officeart/2005/8/layout/hierarchy1"/>
    <dgm:cxn modelId="{94443EA3-3A8B-41CD-986D-2BF46EFDA9C0}" type="presParOf" srcId="{59295D18-7ECE-461E-A2B5-7D5BCCDAB5D2}" destId="{93190A10-976E-4BF7-801B-467DFABF7DF8}" srcOrd="1" destOrd="0" presId="urn:microsoft.com/office/officeart/2005/8/layout/hierarchy1"/>
    <dgm:cxn modelId="{72B544EB-A047-474F-9475-4BFAB1378EE4}" type="presParOf" srcId="{2C87FB3E-A374-4A42-A868-C644088D9D4E}" destId="{72914B84-8296-4CC7-89CD-4BC744F5E7BD}" srcOrd="1" destOrd="0" presId="urn:microsoft.com/office/officeart/2005/8/layout/hierarchy1"/>
    <dgm:cxn modelId="{49EE515A-CE72-4740-98D7-9825F9068BB8}" type="presParOf" srcId="{73B4FEB5-6D14-40FB-AF4D-AEAA1850FFA1}" destId="{A4136C2E-669E-4CB9-AAF9-F58D48403760}" srcOrd="2" destOrd="0" presId="urn:microsoft.com/office/officeart/2005/8/layout/hierarchy1"/>
    <dgm:cxn modelId="{DD51B1A1-5363-4E8A-AC7C-710663632E98}" type="presParOf" srcId="{73B4FEB5-6D14-40FB-AF4D-AEAA1850FFA1}" destId="{B6744E64-BCAA-4B30-90D6-A2594DD04B9B}" srcOrd="3" destOrd="0" presId="urn:microsoft.com/office/officeart/2005/8/layout/hierarchy1"/>
    <dgm:cxn modelId="{69F40D56-53BB-4FF6-9041-886EFC46DC8C}" type="presParOf" srcId="{B6744E64-BCAA-4B30-90D6-A2594DD04B9B}" destId="{6F59D9CF-FE56-4EBA-91BF-8D3366FBF6AC}" srcOrd="0" destOrd="0" presId="urn:microsoft.com/office/officeart/2005/8/layout/hierarchy1"/>
    <dgm:cxn modelId="{6FDC531E-6D0E-435A-9506-B522F976B39C}" type="presParOf" srcId="{6F59D9CF-FE56-4EBA-91BF-8D3366FBF6AC}" destId="{79E1A026-F981-4646-86EE-78AA88E44036}" srcOrd="0" destOrd="0" presId="urn:microsoft.com/office/officeart/2005/8/layout/hierarchy1"/>
    <dgm:cxn modelId="{0C8E63D9-CD3E-405F-BC51-41F1BE54503F}" type="presParOf" srcId="{6F59D9CF-FE56-4EBA-91BF-8D3366FBF6AC}" destId="{BF245829-5F44-4BF7-B7E3-424EF8B738A3}" srcOrd="1" destOrd="0" presId="urn:microsoft.com/office/officeart/2005/8/layout/hierarchy1"/>
    <dgm:cxn modelId="{96FD14FC-CED5-415A-97BE-A6D63275E606}" type="presParOf" srcId="{B6744E64-BCAA-4B30-90D6-A2594DD04B9B}" destId="{93D493BB-B276-48B6-8820-98ADD665645F}" srcOrd="1" destOrd="0" presId="urn:microsoft.com/office/officeart/2005/8/layout/hierarchy1"/>
    <dgm:cxn modelId="{5003F8B6-A489-4C14-B2D4-F4B1FD2DAD18}" type="presParOf" srcId="{73B4FEB5-6D14-40FB-AF4D-AEAA1850FFA1}" destId="{A84396A7-357D-48AB-B469-4D36BFE38B8C}" srcOrd="4" destOrd="0" presId="urn:microsoft.com/office/officeart/2005/8/layout/hierarchy1"/>
    <dgm:cxn modelId="{B4214466-3F36-401C-9CBE-79C107AB0860}" type="presParOf" srcId="{73B4FEB5-6D14-40FB-AF4D-AEAA1850FFA1}" destId="{20EF90E2-B8DE-4867-84D0-21059428D21C}" srcOrd="5" destOrd="0" presId="urn:microsoft.com/office/officeart/2005/8/layout/hierarchy1"/>
    <dgm:cxn modelId="{316DCE39-9353-4B81-AFEA-8AED46BF8A81}" type="presParOf" srcId="{20EF90E2-B8DE-4867-84D0-21059428D21C}" destId="{42D8AC6F-A6DD-4D30-9774-6ED010FD40C1}" srcOrd="0" destOrd="0" presId="urn:microsoft.com/office/officeart/2005/8/layout/hierarchy1"/>
    <dgm:cxn modelId="{BF95D30E-F260-4263-B2B9-17E51532150E}" type="presParOf" srcId="{42D8AC6F-A6DD-4D30-9774-6ED010FD40C1}" destId="{5C0A86AF-B598-4C5F-910B-8493A64F72A1}" srcOrd="0" destOrd="0" presId="urn:microsoft.com/office/officeart/2005/8/layout/hierarchy1"/>
    <dgm:cxn modelId="{355FE6B1-FB2C-40DF-95E7-C254A4762C47}" type="presParOf" srcId="{42D8AC6F-A6DD-4D30-9774-6ED010FD40C1}" destId="{251BFF61-61EB-461A-A359-2BB20CAF999E}" srcOrd="1" destOrd="0" presId="urn:microsoft.com/office/officeart/2005/8/layout/hierarchy1"/>
    <dgm:cxn modelId="{1765C1F0-DC39-4937-B941-4826E618A56D}" type="presParOf" srcId="{20EF90E2-B8DE-4867-84D0-21059428D21C}" destId="{0CD7E432-08BE-4BCB-B4A2-7FB89210456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CFB47FA-AEF6-4B7D-8672-269C954588F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F8D023-759D-43F3-9396-EA417A8157C4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 По комплектности</a:t>
          </a:r>
          <a:endParaRPr lang="ru-RU" sz="2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BE8A1A-ABB2-499E-BD4C-A182A63B3380}" type="parTrans" cxnId="{7D4FA4F7-65D8-489D-A747-29BE620B37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57AAAC-B14E-4B9C-844B-B2822AA7B3A1}" type="sibTrans" cxnId="{7D4FA4F7-65D8-489D-A747-29BE620B37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59AB4B-7A3F-4F0B-9FA9-080A6E5DE90B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Штучные изделия</a:t>
          </a:r>
          <a:endParaRPr lang="ru-RU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1E3D07-5711-4A82-801A-16406D6900D3}" type="parTrans" cxnId="{3EB58AE5-C640-4D85-88ED-A41A5C7B6A1D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AE896-E522-4C2E-8D68-877DBC3765CD}" type="sibTrans" cxnId="{3EB58AE5-C640-4D85-88ED-A41A5C7B6A1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B0B59F-7E41-4403-9191-8F1C3D38A0FB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Парная посуда </a:t>
          </a:r>
        </a:p>
        <a:p>
          <a:r>
            <a:rPr lang="ru-RU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(чашка с блюдцем)</a:t>
          </a:r>
          <a:endParaRPr lang="ru-RU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E97365-B409-4103-8C0B-2EA49B07A9BF}" type="parTrans" cxnId="{0B194D9D-55DC-492D-9D71-54DDC5DC1C6E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3883F-0A44-4801-BA34-7A50980ACA05}" type="sibTrans" cxnId="{0B194D9D-55DC-492D-9D71-54DDC5DC1C6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025051-7169-4561-8CBC-86A03585660C}">
      <dgm:prSet phldrT="[Текст]"/>
      <dgm:spPr>
        <a:ln>
          <a:solidFill>
            <a:schemeClr val="bg1"/>
          </a:solidFill>
        </a:ln>
      </dgm:spPr>
      <dgm:t>
        <a:bodyPr/>
        <a:lstStyle/>
        <a:p>
          <a:r>
            <a:rPr lang="ru-RU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Комплектные изделия</a:t>
          </a:r>
          <a:endParaRPr lang="ru-RU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33B724-C73C-4E47-A44C-639C1680B3CE}" type="parTrans" cxnId="{2AE82FCC-B510-40E0-9521-6A1DCED3963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F62142-8BBF-42E3-9637-76AA69201B4B}" type="sibTrans" cxnId="{2AE82FCC-B510-40E0-9521-6A1DCED3963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0C9858-F86F-4281-915C-B0DBD0860155}" type="pres">
      <dgm:prSet presAssocID="{FCFB47FA-AEF6-4B7D-8672-269C954588F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7B140E7-86AD-4D5D-B345-FC9FD1FC8E16}" type="pres">
      <dgm:prSet presAssocID="{A0F8D023-759D-43F3-9396-EA417A8157C4}" presName="hierRoot1" presStyleCnt="0"/>
      <dgm:spPr/>
    </dgm:pt>
    <dgm:pt modelId="{FE1E984B-25A2-4DE3-A35F-5D6AFDF384BC}" type="pres">
      <dgm:prSet presAssocID="{A0F8D023-759D-43F3-9396-EA417A8157C4}" presName="composite" presStyleCnt="0"/>
      <dgm:spPr/>
    </dgm:pt>
    <dgm:pt modelId="{C822199A-597B-4713-8E35-0619FB4B5676}" type="pres">
      <dgm:prSet presAssocID="{A0F8D023-759D-43F3-9396-EA417A8157C4}" presName="background" presStyleLbl="node0" presStyleIdx="0" presStyleCnt="1"/>
      <dgm:spPr>
        <a:solidFill>
          <a:srgbClr val="E3B8B3"/>
        </a:solidFill>
      </dgm:spPr>
    </dgm:pt>
    <dgm:pt modelId="{A1123067-AADA-4800-8000-6C872286D6DA}" type="pres">
      <dgm:prSet presAssocID="{A0F8D023-759D-43F3-9396-EA417A8157C4}" presName="text" presStyleLbl="fgAcc0" presStyleIdx="0" presStyleCnt="1" custScaleX="192002" custScaleY="33362" custLinFactNeighborX="3635" custLinFactNeighborY="-289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B4FEB5-6D14-40FB-AF4D-AEAA1850FFA1}" type="pres">
      <dgm:prSet presAssocID="{A0F8D023-759D-43F3-9396-EA417A8157C4}" presName="hierChild2" presStyleCnt="0"/>
      <dgm:spPr/>
    </dgm:pt>
    <dgm:pt modelId="{D01295F5-A375-443B-AA12-41DAB49726E2}" type="pres">
      <dgm:prSet presAssocID="{671E3D07-5711-4A82-801A-16406D6900D3}" presName="Name10" presStyleLbl="parChTrans1D2" presStyleIdx="0" presStyleCnt="3"/>
      <dgm:spPr/>
      <dgm:t>
        <a:bodyPr/>
        <a:lstStyle/>
        <a:p>
          <a:endParaRPr lang="ru-RU"/>
        </a:p>
      </dgm:t>
    </dgm:pt>
    <dgm:pt modelId="{2C87FB3E-A374-4A42-A868-C644088D9D4E}" type="pres">
      <dgm:prSet presAssocID="{C959AB4B-7A3F-4F0B-9FA9-080A6E5DE90B}" presName="hierRoot2" presStyleCnt="0"/>
      <dgm:spPr/>
    </dgm:pt>
    <dgm:pt modelId="{59295D18-7ECE-461E-A2B5-7D5BCCDAB5D2}" type="pres">
      <dgm:prSet presAssocID="{C959AB4B-7A3F-4F0B-9FA9-080A6E5DE90B}" presName="composite2" presStyleCnt="0"/>
      <dgm:spPr/>
    </dgm:pt>
    <dgm:pt modelId="{92FD794D-61FB-4BB9-8EAA-C759D0242413}" type="pres">
      <dgm:prSet presAssocID="{C959AB4B-7A3F-4F0B-9FA9-080A6E5DE90B}" presName="background2" presStyleLbl="node2" presStyleIdx="0" presStyleCnt="3"/>
      <dgm:spPr>
        <a:solidFill>
          <a:srgbClr val="E3B8B3"/>
        </a:solidFill>
      </dgm:spPr>
    </dgm:pt>
    <dgm:pt modelId="{93190A10-976E-4BF7-801B-467DFABF7DF8}" type="pres">
      <dgm:prSet presAssocID="{C959AB4B-7A3F-4F0B-9FA9-080A6E5DE90B}" presName="text2" presStyleLbl="fgAcc2" presStyleIdx="0" presStyleCnt="3" custScaleX="172583" custScaleY="622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914B84-8296-4CC7-89CD-4BC744F5E7BD}" type="pres">
      <dgm:prSet presAssocID="{C959AB4B-7A3F-4F0B-9FA9-080A6E5DE90B}" presName="hierChild3" presStyleCnt="0"/>
      <dgm:spPr/>
    </dgm:pt>
    <dgm:pt modelId="{A4136C2E-669E-4CB9-AAF9-F58D48403760}" type="pres">
      <dgm:prSet presAssocID="{D3E97365-B409-4103-8C0B-2EA49B07A9BF}" presName="Name10" presStyleLbl="parChTrans1D2" presStyleIdx="1" presStyleCnt="3"/>
      <dgm:spPr/>
      <dgm:t>
        <a:bodyPr/>
        <a:lstStyle/>
        <a:p>
          <a:endParaRPr lang="ru-RU"/>
        </a:p>
      </dgm:t>
    </dgm:pt>
    <dgm:pt modelId="{B6744E64-BCAA-4B30-90D6-A2594DD04B9B}" type="pres">
      <dgm:prSet presAssocID="{B5B0B59F-7E41-4403-9191-8F1C3D38A0FB}" presName="hierRoot2" presStyleCnt="0"/>
      <dgm:spPr/>
    </dgm:pt>
    <dgm:pt modelId="{6F59D9CF-FE56-4EBA-91BF-8D3366FBF6AC}" type="pres">
      <dgm:prSet presAssocID="{B5B0B59F-7E41-4403-9191-8F1C3D38A0FB}" presName="composite2" presStyleCnt="0"/>
      <dgm:spPr/>
    </dgm:pt>
    <dgm:pt modelId="{79E1A026-F981-4646-86EE-78AA88E44036}" type="pres">
      <dgm:prSet presAssocID="{B5B0B59F-7E41-4403-9191-8F1C3D38A0FB}" presName="background2" presStyleLbl="node2" presStyleIdx="1" presStyleCnt="3"/>
      <dgm:spPr>
        <a:solidFill>
          <a:srgbClr val="E3B8B3"/>
        </a:solidFill>
      </dgm:spPr>
    </dgm:pt>
    <dgm:pt modelId="{BF245829-5F44-4BF7-B7E3-424EF8B738A3}" type="pres">
      <dgm:prSet presAssocID="{B5B0B59F-7E41-4403-9191-8F1C3D38A0FB}" presName="text2" presStyleLbl="fgAcc2" presStyleIdx="1" presStyleCnt="3" custScaleX="172583" custScaleY="622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D493BB-B276-48B6-8820-98ADD665645F}" type="pres">
      <dgm:prSet presAssocID="{B5B0B59F-7E41-4403-9191-8F1C3D38A0FB}" presName="hierChild3" presStyleCnt="0"/>
      <dgm:spPr/>
    </dgm:pt>
    <dgm:pt modelId="{A84396A7-357D-48AB-B469-4D36BFE38B8C}" type="pres">
      <dgm:prSet presAssocID="{2033B724-C73C-4E47-A44C-639C1680B3CE}" presName="Name10" presStyleLbl="parChTrans1D2" presStyleIdx="2" presStyleCnt="3"/>
      <dgm:spPr/>
      <dgm:t>
        <a:bodyPr/>
        <a:lstStyle/>
        <a:p>
          <a:endParaRPr lang="ru-RU"/>
        </a:p>
      </dgm:t>
    </dgm:pt>
    <dgm:pt modelId="{20EF90E2-B8DE-4867-84D0-21059428D21C}" type="pres">
      <dgm:prSet presAssocID="{7A025051-7169-4561-8CBC-86A03585660C}" presName="hierRoot2" presStyleCnt="0"/>
      <dgm:spPr/>
    </dgm:pt>
    <dgm:pt modelId="{42D8AC6F-A6DD-4D30-9774-6ED010FD40C1}" type="pres">
      <dgm:prSet presAssocID="{7A025051-7169-4561-8CBC-86A03585660C}" presName="composite2" presStyleCnt="0"/>
      <dgm:spPr/>
    </dgm:pt>
    <dgm:pt modelId="{5C0A86AF-B598-4C5F-910B-8493A64F72A1}" type="pres">
      <dgm:prSet presAssocID="{7A025051-7169-4561-8CBC-86A03585660C}" presName="background2" presStyleLbl="node2" presStyleIdx="2" presStyleCnt="3"/>
      <dgm:spPr>
        <a:solidFill>
          <a:srgbClr val="E3B8B3"/>
        </a:solidFill>
      </dgm:spPr>
    </dgm:pt>
    <dgm:pt modelId="{251BFF61-61EB-461A-A359-2BB20CAF999E}" type="pres">
      <dgm:prSet presAssocID="{7A025051-7169-4561-8CBC-86A03585660C}" presName="text2" presStyleLbl="fgAcc2" presStyleIdx="2" presStyleCnt="3" custScaleX="172583" custScaleY="622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D7E432-08BE-4BCB-B4A2-7FB892104560}" type="pres">
      <dgm:prSet presAssocID="{7A025051-7169-4561-8CBC-86A03585660C}" presName="hierChild3" presStyleCnt="0"/>
      <dgm:spPr/>
    </dgm:pt>
  </dgm:ptLst>
  <dgm:cxnLst>
    <dgm:cxn modelId="{0B5E8754-14C2-421A-BAFD-D1C70FD1553C}" type="presOf" srcId="{B5B0B59F-7E41-4403-9191-8F1C3D38A0FB}" destId="{BF245829-5F44-4BF7-B7E3-424EF8B738A3}" srcOrd="0" destOrd="0" presId="urn:microsoft.com/office/officeart/2005/8/layout/hierarchy1"/>
    <dgm:cxn modelId="{60261D7D-BBA7-4334-831F-8BAFA1D45780}" type="presOf" srcId="{671E3D07-5711-4A82-801A-16406D6900D3}" destId="{D01295F5-A375-443B-AA12-41DAB49726E2}" srcOrd="0" destOrd="0" presId="urn:microsoft.com/office/officeart/2005/8/layout/hierarchy1"/>
    <dgm:cxn modelId="{6A1DB79A-32F1-4B1B-A83A-4622B258C921}" type="presOf" srcId="{FCFB47FA-AEF6-4B7D-8672-269C954588F8}" destId="{0D0C9858-F86F-4281-915C-B0DBD0860155}" srcOrd="0" destOrd="0" presId="urn:microsoft.com/office/officeart/2005/8/layout/hierarchy1"/>
    <dgm:cxn modelId="{7D4FA4F7-65D8-489D-A747-29BE620B370B}" srcId="{FCFB47FA-AEF6-4B7D-8672-269C954588F8}" destId="{A0F8D023-759D-43F3-9396-EA417A8157C4}" srcOrd="0" destOrd="0" parTransId="{D9BE8A1A-ABB2-499E-BD4C-A182A63B3380}" sibTransId="{3057AAAC-B14E-4B9C-844B-B2822AA7B3A1}"/>
    <dgm:cxn modelId="{83820C18-7BC0-489E-987E-7BB6B05E3E70}" type="presOf" srcId="{2033B724-C73C-4E47-A44C-639C1680B3CE}" destId="{A84396A7-357D-48AB-B469-4D36BFE38B8C}" srcOrd="0" destOrd="0" presId="urn:microsoft.com/office/officeart/2005/8/layout/hierarchy1"/>
    <dgm:cxn modelId="{CD9B49F5-6261-4E7B-BCAE-6B15EEEC8A54}" type="presOf" srcId="{7A025051-7169-4561-8CBC-86A03585660C}" destId="{251BFF61-61EB-461A-A359-2BB20CAF999E}" srcOrd="0" destOrd="0" presId="urn:microsoft.com/office/officeart/2005/8/layout/hierarchy1"/>
    <dgm:cxn modelId="{6145C9E9-67AD-4C10-98AD-01F2665BE64E}" type="presOf" srcId="{C959AB4B-7A3F-4F0B-9FA9-080A6E5DE90B}" destId="{93190A10-976E-4BF7-801B-467DFABF7DF8}" srcOrd="0" destOrd="0" presId="urn:microsoft.com/office/officeart/2005/8/layout/hierarchy1"/>
    <dgm:cxn modelId="{3EB58AE5-C640-4D85-88ED-A41A5C7B6A1D}" srcId="{A0F8D023-759D-43F3-9396-EA417A8157C4}" destId="{C959AB4B-7A3F-4F0B-9FA9-080A6E5DE90B}" srcOrd="0" destOrd="0" parTransId="{671E3D07-5711-4A82-801A-16406D6900D3}" sibTransId="{1BEAE896-E522-4C2E-8D68-877DBC3765CD}"/>
    <dgm:cxn modelId="{2AE82FCC-B510-40E0-9521-6A1DCED3963A}" srcId="{A0F8D023-759D-43F3-9396-EA417A8157C4}" destId="{7A025051-7169-4561-8CBC-86A03585660C}" srcOrd="2" destOrd="0" parTransId="{2033B724-C73C-4E47-A44C-639C1680B3CE}" sibTransId="{1DF62142-8BBF-42E3-9637-76AA69201B4B}"/>
    <dgm:cxn modelId="{0B194D9D-55DC-492D-9D71-54DDC5DC1C6E}" srcId="{A0F8D023-759D-43F3-9396-EA417A8157C4}" destId="{B5B0B59F-7E41-4403-9191-8F1C3D38A0FB}" srcOrd="1" destOrd="0" parTransId="{D3E97365-B409-4103-8C0B-2EA49B07A9BF}" sibTransId="{9163883F-0A44-4801-BA34-7A50980ACA05}"/>
    <dgm:cxn modelId="{0BF7C5A5-69DE-4610-8C8D-26B988187B88}" type="presOf" srcId="{D3E97365-B409-4103-8C0B-2EA49B07A9BF}" destId="{A4136C2E-669E-4CB9-AAF9-F58D48403760}" srcOrd="0" destOrd="0" presId="urn:microsoft.com/office/officeart/2005/8/layout/hierarchy1"/>
    <dgm:cxn modelId="{0805BDE8-20A6-4A0D-A769-B9A1132CCC4B}" type="presOf" srcId="{A0F8D023-759D-43F3-9396-EA417A8157C4}" destId="{A1123067-AADA-4800-8000-6C872286D6DA}" srcOrd="0" destOrd="0" presId="urn:microsoft.com/office/officeart/2005/8/layout/hierarchy1"/>
    <dgm:cxn modelId="{510AFF9F-28FD-4D62-9367-6A3EFA4B320D}" type="presParOf" srcId="{0D0C9858-F86F-4281-915C-B0DBD0860155}" destId="{07B140E7-86AD-4D5D-B345-FC9FD1FC8E16}" srcOrd="0" destOrd="0" presId="urn:microsoft.com/office/officeart/2005/8/layout/hierarchy1"/>
    <dgm:cxn modelId="{83D1D179-65A5-46A6-9C6E-12326B7041A4}" type="presParOf" srcId="{07B140E7-86AD-4D5D-B345-FC9FD1FC8E16}" destId="{FE1E984B-25A2-4DE3-A35F-5D6AFDF384BC}" srcOrd="0" destOrd="0" presId="urn:microsoft.com/office/officeart/2005/8/layout/hierarchy1"/>
    <dgm:cxn modelId="{57ACD3A1-77F3-4695-8CE8-9A4AFC999A25}" type="presParOf" srcId="{FE1E984B-25A2-4DE3-A35F-5D6AFDF384BC}" destId="{C822199A-597B-4713-8E35-0619FB4B5676}" srcOrd="0" destOrd="0" presId="urn:microsoft.com/office/officeart/2005/8/layout/hierarchy1"/>
    <dgm:cxn modelId="{425B80D2-E71A-418A-B796-2BCD6C349162}" type="presParOf" srcId="{FE1E984B-25A2-4DE3-A35F-5D6AFDF384BC}" destId="{A1123067-AADA-4800-8000-6C872286D6DA}" srcOrd="1" destOrd="0" presId="urn:microsoft.com/office/officeart/2005/8/layout/hierarchy1"/>
    <dgm:cxn modelId="{666422DF-3E12-4EAC-B116-3D294B116A80}" type="presParOf" srcId="{07B140E7-86AD-4D5D-B345-FC9FD1FC8E16}" destId="{73B4FEB5-6D14-40FB-AF4D-AEAA1850FFA1}" srcOrd="1" destOrd="0" presId="urn:microsoft.com/office/officeart/2005/8/layout/hierarchy1"/>
    <dgm:cxn modelId="{00BAE38A-B9E3-4113-986E-5AE8829DED46}" type="presParOf" srcId="{73B4FEB5-6D14-40FB-AF4D-AEAA1850FFA1}" destId="{D01295F5-A375-443B-AA12-41DAB49726E2}" srcOrd="0" destOrd="0" presId="urn:microsoft.com/office/officeart/2005/8/layout/hierarchy1"/>
    <dgm:cxn modelId="{12FF6D94-BAE3-4696-BC56-797B015E0053}" type="presParOf" srcId="{73B4FEB5-6D14-40FB-AF4D-AEAA1850FFA1}" destId="{2C87FB3E-A374-4A42-A868-C644088D9D4E}" srcOrd="1" destOrd="0" presId="urn:microsoft.com/office/officeart/2005/8/layout/hierarchy1"/>
    <dgm:cxn modelId="{A46D3325-C621-44D3-A8AB-54091D476EAF}" type="presParOf" srcId="{2C87FB3E-A374-4A42-A868-C644088D9D4E}" destId="{59295D18-7ECE-461E-A2B5-7D5BCCDAB5D2}" srcOrd="0" destOrd="0" presId="urn:microsoft.com/office/officeart/2005/8/layout/hierarchy1"/>
    <dgm:cxn modelId="{1D6334C9-4BF4-4E79-8A68-F9688D650E13}" type="presParOf" srcId="{59295D18-7ECE-461E-A2B5-7D5BCCDAB5D2}" destId="{92FD794D-61FB-4BB9-8EAA-C759D0242413}" srcOrd="0" destOrd="0" presId="urn:microsoft.com/office/officeart/2005/8/layout/hierarchy1"/>
    <dgm:cxn modelId="{4FE027B4-C600-4182-94E5-81759BF8603A}" type="presParOf" srcId="{59295D18-7ECE-461E-A2B5-7D5BCCDAB5D2}" destId="{93190A10-976E-4BF7-801B-467DFABF7DF8}" srcOrd="1" destOrd="0" presId="urn:microsoft.com/office/officeart/2005/8/layout/hierarchy1"/>
    <dgm:cxn modelId="{04DB87E4-0CFF-4F12-BBBC-C79093BF4641}" type="presParOf" srcId="{2C87FB3E-A374-4A42-A868-C644088D9D4E}" destId="{72914B84-8296-4CC7-89CD-4BC744F5E7BD}" srcOrd="1" destOrd="0" presId="urn:microsoft.com/office/officeart/2005/8/layout/hierarchy1"/>
    <dgm:cxn modelId="{CF1E5A1C-5006-44E4-B52C-A0505F4F4E41}" type="presParOf" srcId="{73B4FEB5-6D14-40FB-AF4D-AEAA1850FFA1}" destId="{A4136C2E-669E-4CB9-AAF9-F58D48403760}" srcOrd="2" destOrd="0" presId="urn:microsoft.com/office/officeart/2005/8/layout/hierarchy1"/>
    <dgm:cxn modelId="{3EE31892-29BB-47A1-9A8E-CC215485760C}" type="presParOf" srcId="{73B4FEB5-6D14-40FB-AF4D-AEAA1850FFA1}" destId="{B6744E64-BCAA-4B30-90D6-A2594DD04B9B}" srcOrd="3" destOrd="0" presId="urn:microsoft.com/office/officeart/2005/8/layout/hierarchy1"/>
    <dgm:cxn modelId="{8F72ECA8-0A56-4F21-9B00-408E8205173B}" type="presParOf" srcId="{B6744E64-BCAA-4B30-90D6-A2594DD04B9B}" destId="{6F59D9CF-FE56-4EBA-91BF-8D3366FBF6AC}" srcOrd="0" destOrd="0" presId="urn:microsoft.com/office/officeart/2005/8/layout/hierarchy1"/>
    <dgm:cxn modelId="{761BD44E-18A0-4378-A95C-429A6EFD3422}" type="presParOf" srcId="{6F59D9CF-FE56-4EBA-91BF-8D3366FBF6AC}" destId="{79E1A026-F981-4646-86EE-78AA88E44036}" srcOrd="0" destOrd="0" presId="urn:microsoft.com/office/officeart/2005/8/layout/hierarchy1"/>
    <dgm:cxn modelId="{82F74B46-8166-40D4-98C8-84EF09637393}" type="presParOf" srcId="{6F59D9CF-FE56-4EBA-91BF-8D3366FBF6AC}" destId="{BF245829-5F44-4BF7-B7E3-424EF8B738A3}" srcOrd="1" destOrd="0" presId="urn:microsoft.com/office/officeart/2005/8/layout/hierarchy1"/>
    <dgm:cxn modelId="{B641FDFF-3006-43FC-ACE4-45B824E4DCFB}" type="presParOf" srcId="{B6744E64-BCAA-4B30-90D6-A2594DD04B9B}" destId="{93D493BB-B276-48B6-8820-98ADD665645F}" srcOrd="1" destOrd="0" presId="urn:microsoft.com/office/officeart/2005/8/layout/hierarchy1"/>
    <dgm:cxn modelId="{8AA22835-2193-4A6C-85D6-DAEEC27D62C6}" type="presParOf" srcId="{73B4FEB5-6D14-40FB-AF4D-AEAA1850FFA1}" destId="{A84396A7-357D-48AB-B469-4D36BFE38B8C}" srcOrd="4" destOrd="0" presId="urn:microsoft.com/office/officeart/2005/8/layout/hierarchy1"/>
    <dgm:cxn modelId="{0084E0E3-32E4-474B-9977-3A406CEEEC11}" type="presParOf" srcId="{73B4FEB5-6D14-40FB-AF4D-AEAA1850FFA1}" destId="{20EF90E2-B8DE-4867-84D0-21059428D21C}" srcOrd="5" destOrd="0" presId="urn:microsoft.com/office/officeart/2005/8/layout/hierarchy1"/>
    <dgm:cxn modelId="{F89722C4-B3B1-4486-B087-3ED354857AFF}" type="presParOf" srcId="{20EF90E2-B8DE-4867-84D0-21059428D21C}" destId="{42D8AC6F-A6DD-4D30-9774-6ED010FD40C1}" srcOrd="0" destOrd="0" presId="urn:microsoft.com/office/officeart/2005/8/layout/hierarchy1"/>
    <dgm:cxn modelId="{17A78C68-3799-4063-A8AD-4AB386FD9B91}" type="presParOf" srcId="{42D8AC6F-A6DD-4D30-9774-6ED010FD40C1}" destId="{5C0A86AF-B598-4C5F-910B-8493A64F72A1}" srcOrd="0" destOrd="0" presId="urn:microsoft.com/office/officeart/2005/8/layout/hierarchy1"/>
    <dgm:cxn modelId="{F13FBDA6-1947-4DB1-9859-7DB1C7ED25F2}" type="presParOf" srcId="{42D8AC6F-A6DD-4D30-9774-6ED010FD40C1}" destId="{251BFF61-61EB-461A-A359-2BB20CAF999E}" srcOrd="1" destOrd="0" presId="urn:microsoft.com/office/officeart/2005/8/layout/hierarchy1"/>
    <dgm:cxn modelId="{523613FC-183C-4CE3-94CC-A1506748D63A}" type="presParOf" srcId="{20EF90E2-B8DE-4867-84D0-21059428D21C}" destId="{0CD7E432-08BE-4BCB-B4A2-7FB89210456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CFB47FA-AEF6-4B7D-8672-269C954588F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F8D023-759D-43F3-9396-EA417A8157C4}">
      <dgm:prSet phldrT="[Текст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8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Фасон определяется:</a:t>
          </a:r>
          <a:endParaRPr lang="ru-RU" sz="1800" b="1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BE8A1A-ABB2-499E-BD4C-A182A63B3380}" type="parTrans" cxnId="{7D4FA4F7-65D8-489D-A747-29BE620B37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57AAAC-B14E-4B9C-844B-B2822AA7B3A1}" type="sibTrans" cxnId="{7D4FA4F7-65D8-489D-A747-29BE620B37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59AB4B-7A3F-4F0B-9FA9-080A6E5DE90B}">
      <dgm:prSet phldrT="[Текст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800" u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форме корпуса</a:t>
          </a:r>
          <a:endParaRPr lang="ru-RU" sz="180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1E3D07-5711-4A82-801A-16406D6900D3}" type="parTrans" cxnId="{3EB58AE5-C640-4D85-88ED-A41A5C7B6A1D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AE896-E522-4C2E-8D68-877DBC3765CD}" type="sibTrans" cxnId="{3EB58AE5-C640-4D85-88ED-A41A5C7B6A1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B0B59F-7E41-4403-9191-8F1C3D38A0FB}">
      <dgm:prSet phldrT="[Текст]" custT="1"/>
      <dgm:spPr>
        <a:solidFill>
          <a:srgbClr val="F4E690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800" u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конструкции</a:t>
          </a:r>
          <a:endParaRPr lang="ru-RU" sz="180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E97365-B409-4103-8C0B-2EA49B07A9BF}" type="parTrans" cxnId="{0B194D9D-55DC-492D-9D71-54DDC5DC1C6E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3883F-0A44-4801-BA34-7A50980ACA05}" type="sibTrans" cxnId="{0B194D9D-55DC-492D-9D71-54DDC5DC1C6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025051-7169-4561-8CBC-86A03585660C}">
      <dgm:prSet phldrT="[Текст]" custT="1"/>
      <dgm:spPr>
        <a:solidFill>
          <a:srgbClr val="FBF6D5"/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600" u="non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особенностям обработки дна, края, ножки</a:t>
          </a:r>
          <a:endParaRPr lang="ru-RU" sz="160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33B724-C73C-4E47-A44C-639C1680B3CE}" type="parTrans" cxnId="{2AE82FCC-B510-40E0-9521-6A1DCED3963A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F62142-8BBF-42E3-9637-76AA69201B4B}" type="sibTrans" cxnId="{2AE82FCC-B510-40E0-9521-6A1DCED3963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77D21-90E9-43AB-A53B-FC81CF4DE628}">
      <dgm:prSet custT="1"/>
      <dgm:spPr>
        <a:solidFill>
          <a:schemeClr val="bg1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круглая, 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AD60D1-A70E-4D3E-B5BA-1266903A7818}" type="parTrans" cxnId="{79DC23BA-1555-4388-9EB4-8B488B741940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FE156D-E082-4FBA-AAC8-0EA3C48F050F}" type="sibTrans" cxnId="{79DC23BA-1555-4388-9EB4-8B488B74194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12106B-AB2D-4763-A547-47EC09378364}">
      <dgm:prSet custT="1"/>
      <dgm:spPr>
        <a:solidFill>
          <a:schemeClr val="bg1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прямоугольная, 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C6F843-FC56-4DCE-A066-3C6B3F8F30F9}" type="parTrans" cxnId="{9818AF47-A975-4713-99C8-7A74C4E9FAB0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7C0FA8-EA8B-466C-8E84-3323A55F3CFF}" type="sibTrans" cxnId="{9818AF47-A975-4713-99C8-7A74C4E9FAB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2916ED-ED1E-463F-BC17-E694344C79DD}">
      <dgm:prSet custT="1"/>
      <dgm:spPr>
        <a:solidFill>
          <a:schemeClr val="bg1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коническая, 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2C0EA6-7AE7-4784-82B9-FE7F5D81C4A9}" type="parTrans" cxnId="{76FF0729-C098-4C09-B612-E4B306C7F49F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C54274-BDFF-4B00-95B7-8810B4EACCD0}" type="sibTrans" cxnId="{76FF0729-C098-4C09-B612-E4B306C7F49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21668-0E95-4257-935F-7195D1D9394F}">
      <dgm:prSet custT="1"/>
      <dgm:spPr>
        <a:solidFill>
          <a:schemeClr val="bg1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сферическая 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11B130-4E11-4599-81BC-D70B47D38648}" type="parTrans" cxnId="{B0A0FB37-3AC3-4DEF-9DAF-5E68E6224002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E44CD5-846C-4352-8772-E1F29FAB4422}" type="sibTrans" cxnId="{B0A0FB37-3AC3-4DEF-9DAF-5E68E622400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368D43-F345-4C45-875D-A2C21B1B8829}">
      <dgm:prSet custT="1"/>
      <dgm:spPr>
        <a:solidFill>
          <a:schemeClr val="bg1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цилиндрическая и т.д.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E5778C-D889-4E53-91CC-FFA5ACC49A50}" type="parTrans" cxnId="{66AAE52F-1D3C-4CD7-B7E5-48E70888CE37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78FB61-75E3-4A27-A6AF-7E044C6B2BC7}" type="sibTrans" cxnId="{66AAE52F-1D3C-4CD7-B7E5-48E70888CE3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FC19B4-805A-4516-967E-5373670107BA}">
      <dgm:prSet custT="1"/>
      <dgm:spPr>
        <a:solidFill>
          <a:srgbClr val="F4E690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крышкой,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D7DC89-21A5-4150-AE30-F6FC31CB9881}" type="parTrans" cxnId="{5CE04C78-C5F3-4448-9F74-BCAA6A3E3154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EC2778-4443-4443-ACF7-D80099692E9A}" type="sibTrans" cxnId="{5CE04C78-C5F3-4448-9F74-BCAA6A3E315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6468EF-2D5D-451D-8D96-800DD5ED19FF}">
      <dgm:prSet custT="1"/>
      <dgm:spPr>
        <a:solidFill>
          <a:srgbClr val="F4E690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ручкой,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14CB9A-229F-42EA-82CD-BA0D5B2759E9}" type="parTrans" cxnId="{AF1FF246-2D79-4F74-8345-B9C679D02128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C31160-977D-433E-BD99-597989B4DE93}" type="sibTrans" cxnId="{AF1FF246-2D79-4F74-8345-B9C679D0212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63C63A-2B0F-403D-A755-E4E97C800E04}">
      <dgm:prSet custT="1"/>
      <dgm:spPr>
        <a:solidFill>
          <a:srgbClr val="F4E690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носиком, 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F54C73-9299-45D6-85D1-99106481A562}" type="parTrans" cxnId="{52C79439-F861-4095-8AFB-02754EFDBB77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66D396-13C3-4714-9445-B60710B749DC}" type="sibTrans" cxnId="{52C79439-F861-4095-8AFB-02754EFDBB7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39BE76-6AE4-4A6C-AF46-11AEE4F7B66D}">
      <dgm:prSet custT="1"/>
      <dgm:spPr>
        <a:solidFill>
          <a:srgbClr val="F4E690"/>
        </a:solidFill>
      </dgm:spPr>
      <dgm:t>
        <a:bodyPr/>
        <a:lstStyle/>
        <a:p>
          <a:r>
            <a:rPr lang="ru-RU" sz="18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</a:t>
          </a: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ножке и т.д.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C76FDB-0EA2-4FEB-870F-359A32525E01}" type="parTrans" cxnId="{944B820E-25CF-42BE-9A52-B7A009471C33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C0287D-F710-4004-A764-CE32C40EAAE6}" type="sibTrans" cxnId="{944B820E-25CF-42BE-9A52-B7A009471C3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93D9AC-A144-4FFD-99CA-E637BD8506FB}">
      <dgm:prSet custT="1"/>
      <dgm:spPr>
        <a:solidFill>
          <a:srgbClr val="FBF6D5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край гладкий и рельефный,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933E87-DBF8-4BDB-BE63-11418F11662F}" type="parTrans" cxnId="{7196D2F2-DD2B-4ED9-9426-66BC1B8A63BF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4E55D1-8591-43FD-B398-57C022B1795C}" type="sibTrans" cxnId="{7196D2F2-DD2B-4ED9-9426-66BC1B8A63BF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A9798-D7B4-4EB5-9FED-C5D29812BD69}">
      <dgm:prSet custT="1"/>
      <dgm:spPr>
        <a:solidFill>
          <a:srgbClr val="FBF6D5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ножка гладкая, граненая, фигурная и т.д.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D56E90-B4D8-467A-9C1A-D7D005CB37AE}" type="parTrans" cxnId="{8F632230-376B-4329-824D-0D50EA77EAF5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6FF373-A297-4ED4-B0CF-67259E9DB6D5}" type="sibTrans" cxnId="{8F632230-376B-4329-824D-0D50EA77EAF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58C5F3-508C-4889-A6FC-B46BFEDDAE7C}" type="pres">
      <dgm:prSet presAssocID="{FCFB47FA-AEF6-4B7D-8672-269C954588F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A7BD2D-C2D2-406B-87CA-F7B0A18BE834}" type="pres">
      <dgm:prSet presAssocID="{A0F8D023-759D-43F3-9396-EA417A8157C4}" presName="root1" presStyleCnt="0"/>
      <dgm:spPr/>
    </dgm:pt>
    <dgm:pt modelId="{1DDFF0B9-4344-4FB8-87FA-AC724B75F52A}" type="pres">
      <dgm:prSet presAssocID="{A0F8D023-759D-43F3-9396-EA417A8157C4}" presName="LevelOneTextNode" presStyleLbl="node0" presStyleIdx="0" presStyleCnt="1" custScaleX="101253" custScaleY="116248" custLinFactX="-100000" custLinFactNeighborX="-109525" custLinFactNeighborY="-640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995648-AC3A-4C9B-9582-7E4229457162}" type="pres">
      <dgm:prSet presAssocID="{A0F8D023-759D-43F3-9396-EA417A8157C4}" presName="level2hierChild" presStyleCnt="0"/>
      <dgm:spPr/>
    </dgm:pt>
    <dgm:pt modelId="{EE129E5E-731F-46A9-BCA8-AA110E3A7791}" type="pres">
      <dgm:prSet presAssocID="{671E3D07-5711-4A82-801A-16406D6900D3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BD4C5439-860D-4B70-8B50-D5F7DD9C5652}" type="pres">
      <dgm:prSet presAssocID="{671E3D07-5711-4A82-801A-16406D6900D3}" presName="connTx" presStyleLbl="parChTrans1D2" presStyleIdx="0" presStyleCnt="3"/>
      <dgm:spPr/>
      <dgm:t>
        <a:bodyPr/>
        <a:lstStyle/>
        <a:p>
          <a:endParaRPr lang="ru-RU"/>
        </a:p>
      </dgm:t>
    </dgm:pt>
    <dgm:pt modelId="{284A8008-B77D-4EFC-BD88-F0D79540FD2B}" type="pres">
      <dgm:prSet presAssocID="{C959AB4B-7A3F-4F0B-9FA9-080A6E5DE90B}" presName="root2" presStyleCnt="0"/>
      <dgm:spPr/>
    </dgm:pt>
    <dgm:pt modelId="{AC75E98F-F40A-4913-915D-0C1A4E951287}" type="pres">
      <dgm:prSet presAssocID="{C959AB4B-7A3F-4F0B-9FA9-080A6E5DE90B}" presName="LevelTwoTextNode" presStyleLbl="node2" presStyleIdx="0" presStyleCnt="3" custScaleX="171442" custScaleY="118744" custLinFactNeighborX="-11650" custLinFactNeighborY="-95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CB5818-1B45-4151-A426-8A764EC28DFA}" type="pres">
      <dgm:prSet presAssocID="{C959AB4B-7A3F-4F0B-9FA9-080A6E5DE90B}" presName="level3hierChild" presStyleCnt="0"/>
      <dgm:spPr/>
    </dgm:pt>
    <dgm:pt modelId="{53973252-B2F7-4951-A63D-63DD9AFA72D0}" type="pres">
      <dgm:prSet presAssocID="{F8AD60D1-A70E-4D3E-B5BA-1266903A7818}" presName="conn2-1" presStyleLbl="parChTrans1D3" presStyleIdx="0" presStyleCnt="11"/>
      <dgm:spPr/>
      <dgm:t>
        <a:bodyPr/>
        <a:lstStyle/>
        <a:p>
          <a:endParaRPr lang="ru-RU"/>
        </a:p>
      </dgm:t>
    </dgm:pt>
    <dgm:pt modelId="{6D84AFF8-4A3A-4A7F-8026-C5100E700DBB}" type="pres">
      <dgm:prSet presAssocID="{F8AD60D1-A70E-4D3E-B5BA-1266903A7818}" presName="connTx" presStyleLbl="parChTrans1D3" presStyleIdx="0" presStyleCnt="11"/>
      <dgm:spPr/>
      <dgm:t>
        <a:bodyPr/>
        <a:lstStyle/>
        <a:p>
          <a:endParaRPr lang="ru-RU"/>
        </a:p>
      </dgm:t>
    </dgm:pt>
    <dgm:pt modelId="{C306192B-37CB-4640-BD79-28364983E1EF}" type="pres">
      <dgm:prSet presAssocID="{34077D21-90E9-43AB-A53B-FC81CF4DE628}" presName="root2" presStyleCnt="0"/>
      <dgm:spPr/>
    </dgm:pt>
    <dgm:pt modelId="{83882252-ABCC-4CD8-8366-33041A953ECA}" type="pres">
      <dgm:prSet presAssocID="{34077D21-90E9-43AB-A53B-FC81CF4DE628}" presName="LevelTwoTextNode" presStyleLbl="node3" presStyleIdx="0" presStyleCnt="11" custScaleX="279645" custScaleY="35149" custLinFactNeighborX="-19127" custLinFactNeighborY="-4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DF1EF9-0A51-46F1-B839-2C2611462C45}" type="pres">
      <dgm:prSet presAssocID="{34077D21-90E9-43AB-A53B-FC81CF4DE628}" presName="level3hierChild" presStyleCnt="0"/>
      <dgm:spPr/>
    </dgm:pt>
    <dgm:pt modelId="{64A67B6C-5AB4-4B3E-A3F8-B6BC9E040567}" type="pres">
      <dgm:prSet presAssocID="{71C6F843-FC56-4DCE-A066-3C6B3F8F30F9}" presName="conn2-1" presStyleLbl="parChTrans1D3" presStyleIdx="1" presStyleCnt="11"/>
      <dgm:spPr/>
      <dgm:t>
        <a:bodyPr/>
        <a:lstStyle/>
        <a:p>
          <a:endParaRPr lang="ru-RU"/>
        </a:p>
      </dgm:t>
    </dgm:pt>
    <dgm:pt modelId="{1402ADCD-DC6F-42D4-B290-DDF324040FCD}" type="pres">
      <dgm:prSet presAssocID="{71C6F843-FC56-4DCE-A066-3C6B3F8F30F9}" presName="connTx" presStyleLbl="parChTrans1D3" presStyleIdx="1" presStyleCnt="11"/>
      <dgm:spPr/>
      <dgm:t>
        <a:bodyPr/>
        <a:lstStyle/>
        <a:p>
          <a:endParaRPr lang="ru-RU"/>
        </a:p>
      </dgm:t>
    </dgm:pt>
    <dgm:pt modelId="{172EB33B-EB6E-4445-AE4C-A3DF0A4C5EE6}" type="pres">
      <dgm:prSet presAssocID="{3B12106B-AB2D-4763-A547-47EC09378364}" presName="root2" presStyleCnt="0"/>
      <dgm:spPr/>
    </dgm:pt>
    <dgm:pt modelId="{68C6C163-43DE-446F-9264-91D7B03B2EE4}" type="pres">
      <dgm:prSet presAssocID="{3B12106B-AB2D-4763-A547-47EC09378364}" presName="LevelTwoTextNode" presStyleLbl="node3" presStyleIdx="1" presStyleCnt="11" custScaleX="279645" custScaleY="35149" custLinFactNeighborX="-19127" custLinFactNeighborY="-5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A50177-6C62-4ECD-AB4D-99F5EF534593}" type="pres">
      <dgm:prSet presAssocID="{3B12106B-AB2D-4763-A547-47EC09378364}" presName="level3hierChild" presStyleCnt="0"/>
      <dgm:spPr/>
    </dgm:pt>
    <dgm:pt modelId="{EB575294-C91E-46EB-9E7E-259FE6B004D6}" type="pres">
      <dgm:prSet presAssocID="{3E2C0EA6-7AE7-4784-82B9-FE7F5D81C4A9}" presName="conn2-1" presStyleLbl="parChTrans1D3" presStyleIdx="2" presStyleCnt="11"/>
      <dgm:spPr/>
      <dgm:t>
        <a:bodyPr/>
        <a:lstStyle/>
        <a:p>
          <a:endParaRPr lang="ru-RU"/>
        </a:p>
      </dgm:t>
    </dgm:pt>
    <dgm:pt modelId="{58EB30CE-AF28-425C-942F-94C44368F7F0}" type="pres">
      <dgm:prSet presAssocID="{3E2C0EA6-7AE7-4784-82B9-FE7F5D81C4A9}" presName="connTx" presStyleLbl="parChTrans1D3" presStyleIdx="2" presStyleCnt="11"/>
      <dgm:spPr/>
      <dgm:t>
        <a:bodyPr/>
        <a:lstStyle/>
        <a:p>
          <a:endParaRPr lang="ru-RU"/>
        </a:p>
      </dgm:t>
    </dgm:pt>
    <dgm:pt modelId="{48A21B4A-C7F5-4044-9B57-267FFC39B165}" type="pres">
      <dgm:prSet presAssocID="{3C2916ED-ED1E-463F-BC17-E694344C79DD}" presName="root2" presStyleCnt="0"/>
      <dgm:spPr/>
    </dgm:pt>
    <dgm:pt modelId="{E15EDDD9-FD76-441B-BB6E-446BA859988C}" type="pres">
      <dgm:prSet presAssocID="{3C2916ED-ED1E-463F-BC17-E694344C79DD}" presName="LevelTwoTextNode" presStyleLbl="node3" presStyleIdx="2" presStyleCnt="11" custScaleX="279645" custScaleY="35149" custLinFactNeighborX="-19127" custLinFactNeighborY="-5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196425C-93EC-42EE-BB22-3CFCB2886666}" type="pres">
      <dgm:prSet presAssocID="{3C2916ED-ED1E-463F-BC17-E694344C79DD}" presName="level3hierChild" presStyleCnt="0"/>
      <dgm:spPr/>
    </dgm:pt>
    <dgm:pt modelId="{B27EE921-3AD4-44C2-9591-003845F7D2AD}" type="pres">
      <dgm:prSet presAssocID="{B211B130-4E11-4599-81BC-D70B47D38648}" presName="conn2-1" presStyleLbl="parChTrans1D3" presStyleIdx="3" presStyleCnt="11"/>
      <dgm:spPr/>
      <dgm:t>
        <a:bodyPr/>
        <a:lstStyle/>
        <a:p>
          <a:endParaRPr lang="ru-RU"/>
        </a:p>
      </dgm:t>
    </dgm:pt>
    <dgm:pt modelId="{037E56AA-6BCC-43E4-8351-CD3580FF1C20}" type="pres">
      <dgm:prSet presAssocID="{B211B130-4E11-4599-81BC-D70B47D38648}" presName="connTx" presStyleLbl="parChTrans1D3" presStyleIdx="3" presStyleCnt="11"/>
      <dgm:spPr/>
      <dgm:t>
        <a:bodyPr/>
        <a:lstStyle/>
        <a:p>
          <a:endParaRPr lang="ru-RU"/>
        </a:p>
      </dgm:t>
    </dgm:pt>
    <dgm:pt modelId="{8F18E9A4-602F-4D88-B5D7-2C08A19A38BF}" type="pres">
      <dgm:prSet presAssocID="{32021668-0E95-4257-935F-7195D1D9394F}" presName="root2" presStyleCnt="0"/>
      <dgm:spPr/>
    </dgm:pt>
    <dgm:pt modelId="{3B1CF081-AC3A-4082-AB89-0377D4B0DC90}" type="pres">
      <dgm:prSet presAssocID="{32021668-0E95-4257-935F-7195D1D9394F}" presName="LevelTwoTextNode" presStyleLbl="node3" presStyleIdx="3" presStyleCnt="11" custScaleX="279645" custScaleY="35149" custLinFactNeighborX="-19127" custLinFactNeighborY="-5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D64FB7-AA65-4E2E-8AEB-B5135DDAA5D8}" type="pres">
      <dgm:prSet presAssocID="{32021668-0E95-4257-935F-7195D1D9394F}" presName="level3hierChild" presStyleCnt="0"/>
      <dgm:spPr/>
    </dgm:pt>
    <dgm:pt modelId="{09979472-122A-4646-A672-073C01231773}" type="pres">
      <dgm:prSet presAssocID="{59E5778C-D889-4E53-91CC-FFA5ACC49A50}" presName="conn2-1" presStyleLbl="parChTrans1D3" presStyleIdx="4" presStyleCnt="11"/>
      <dgm:spPr/>
      <dgm:t>
        <a:bodyPr/>
        <a:lstStyle/>
        <a:p>
          <a:endParaRPr lang="ru-RU"/>
        </a:p>
      </dgm:t>
    </dgm:pt>
    <dgm:pt modelId="{FCFF3FDA-0A35-4C0F-822A-5DFFE4CF8866}" type="pres">
      <dgm:prSet presAssocID="{59E5778C-D889-4E53-91CC-FFA5ACC49A50}" presName="connTx" presStyleLbl="parChTrans1D3" presStyleIdx="4" presStyleCnt="11"/>
      <dgm:spPr/>
      <dgm:t>
        <a:bodyPr/>
        <a:lstStyle/>
        <a:p>
          <a:endParaRPr lang="ru-RU"/>
        </a:p>
      </dgm:t>
    </dgm:pt>
    <dgm:pt modelId="{DFCA3F4C-AA5D-44E6-B988-5B7762065955}" type="pres">
      <dgm:prSet presAssocID="{32368D43-F345-4C45-875D-A2C21B1B8829}" presName="root2" presStyleCnt="0"/>
      <dgm:spPr/>
    </dgm:pt>
    <dgm:pt modelId="{4174B303-6B77-419B-A452-371FC168C037}" type="pres">
      <dgm:prSet presAssocID="{32368D43-F345-4C45-875D-A2C21B1B8829}" presName="LevelTwoTextNode" presStyleLbl="node3" presStyleIdx="4" presStyleCnt="11" custScaleX="279645" custScaleY="35149" custLinFactNeighborX="-19127" custLinFactNeighborY="-5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218A90-E784-4D2D-B393-5D6CB2F252CF}" type="pres">
      <dgm:prSet presAssocID="{32368D43-F345-4C45-875D-A2C21B1B8829}" presName="level3hierChild" presStyleCnt="0"/>
      <dgm:spPr/>
    </dgm:pt>
    <dgm:pt modelId="{DB0E17F6-8809-4CCC-8B61-697A2AF1717F}" type="pres">
      <dgm:prSet presAssocID="{D3E97365-B409-4103-8C0B-2EA49B07A9BF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9A44C445-D4A6-4572-A471-B9E4C8F2BC01}" type="pres">
      <dgm:prSet presAssocID="{D3E97365-B409-4103-8C0B-2EA49B07A9BF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7460E1F-A7E4-4BFC-81E1-3ADA617F8530}" type="pres">
      <dgm:prSet presAssocID="{B5B0B59F-7E41-4403-9191-8F1C3D38A0FB}" presName="root2" presStyleCnt="0"/>
      <dgm:spPr/>
    </dgm:pt>
    <dgm:pt modelId="{256EE6F9-A8C4-4723-805B-D2CBF476D1CE}" type="pres">
      <dgm:prSet presAssocID="{B5B0B59F-7E41-4403-9191-8F1C3D38A0FB}" presName="LevelTwoTextNode" presStyleLbl="node2" presStyleIdx="1" presStyleCnt="3" custScaleX="171442" custScaleY="118744" custLinFactNeighborX="-9415" custLinFactNeighborY="-254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E008D7-337E-482B-A7F3-D9BD5E532072}" type="pres">
      <dgm:prSet presAssocID="{B5B0B59F-7E41-4403-9191-8F1C3D38A0FB}" presName="level3hierChild" presStyleCnt="0"/>
      <dgm:spPr/>
    </dgm:pt>
    <dgm:pt modelId="{52517610-F6E0-42A1-ADD9-C7440FF707F6}" type="pres">
      <dgm:prSet presAssocID="{03D7DC89-21A5-4150-AE30-F6FC31CB9881}" presName="conn2-1" presStyleLbl="parChTrans1D3" presStyleIdx="5" presStyleCnt="11"/>
      <dgm:spPr/>
      <dgm:t>
        <a:bodyPr/>
        <a:lstStyle/>
        <a:p>
          <a:endParaRPr lang="ru-RU"/>
        </a:p>
      </dgm:t>
    </dgm:pt>
    <dgm:pt modelId="{7218B10C-02E9-484E-B39F-FA4CDF777A15}" type="pres">
      <dgm:prSet presAssocID="{03D7DC89-21A5-4150-AE30-F6FC31CB9881}" presName="connTx" presStyleLbl="parChTrans1D3" presStyleIdx="5" presStyleCnt="11"/>
      <dgm:spPr/>
      <dgm:t>
        <a:bodyPr/>
        <a:lstStyle/>
        <a:p>
          <a:endParaRPr lang="ru-RU"/>
        </a:p>
      </dgm:t>
    </dgm:pt>
    <dgm:pt modelId="{A831C0F4-7D67-4B60-B6F0-8F3C30A87ED9}" type="pres">
      <dgm:prSet presAssocID="{7FFC19B4-805A-4516-967E-5373670107BA}" presName="root2" presStyleCnt="0"/>
      <dgm:spPr/>
    </dgm:pt>
    <dgm:pt modelId="{03F600B3-A4B7-454F-A979-77265E96C4D3}" type="pres">
      <dgm:prSet presAssocID="{7FFC19B4-805A-4516-967E-5373670107BA}" presName="LevelTwoTextNode" presStyleLbl="node3" presStyleIdx="5" presStyleCnt="11" custScaleX="279645" custScaleY="35149" custLinFactNeighborX="-19127" custLinFactNeighborY="-5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35FF6C-FB4C-4D3E-ADFB-09B928D1857A}" type="pres">
      <dgm:prSet presAssocID="{7FFC19B4-805A-4516-967E-5373670107BA}" presName="level3hierChild" presStyleCnt="0"/>
      <dgm:spPr/>
    </dgm:pt>
    <dgm:pt modelId="{1993814B-A7E4-4CDD-BE7E-5FE28CC14223}" type="pres">
      <dgm:prSet presAssocID="{8814CB9A-229F-42EA-82CD-BA0D5B2759E9}" presName="conn2-1" presStyleLbl="parChTrans1D3" presStyleIdx="6" presStyleCnt="11"/>
      <dgm:spPr/>
      <dgm:t>
        <a:bodyPr/>
        <a:lstStyle/>
        <a:p>
          <a:endParaRPr lang="ru-RU"/>
        </a:p>
      </dgm:t>
    </dgm:pt>
    <dgm:pt modelId="{716F4768-FA59-49CE-A794-CB0B1352A704}" type="pres">
      <dgm:prSet presAssocID="{8814CB9A-229F-42EA-82CD-BA0D5B2759E9}" presName="connTx" presStyleLbl="parChTrans1D3" presStyleIdx="6" presStyleCnt="11"/>
      <dgm:spPr/>
      <dgm:t>
        <a:bodyPr/>
        <a:lstStyle/>
        <a:p>
          <a:endParaRPr lang="ru-RU"/>
        </a:p>
      </dgm:t>
    </dgm:pt>
    <dgm:pt modelId="{3975F742-7994-472E-972C-F145CD395DD8}" type="pres">
      <dgm:prSet presAssocID="{896468EF-2D5D-451D-8D96-800DD5ED19FF}" presName="root2" presStyleCnt="0"/>
      <dgm:spPr/>
    </dgm:pt>
    <dgm:pt modelId="{D8F48DD5-9B81-4FB5-B78E-4B55887B7BC8}" type="pres">
      <dgm:prSet presAssocID="{896468EF-2D5D-451D-8D96-800DD5ED19FF}" presName="LevelTwoTextNode" presStyleLbl="node3" presStyleIdx="6" presStyleCnt="11" custScaleX="279645" custScaleY="35149" custLinFactNeighborX="-19127" custLinFactNeighborY="-5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0C5C21-2D5B-410A-B724-879DE2DE48AB}" type="pres">
      <dgm:prSet presAssocID="{896468EF-2D5D-451D-8D96-800DD5ED19FF}" presName="level3hierChild" presStyleCnt="0"/>
      <dgm:spPr/>
    </dgm:pt>
    <dgm:pt modelId="{C79AAE99-31DD-44E2-82D1-E524CA05B482}" type="pres">
      <dgm:prSet presAssocID="{9EF54C73-9299-45D6-85D1-99106481A562}" presName="conn2-1" presStyleLbl="parChTrans1D3" presStyleIdx="7" presStyleCnt="11"/>
      <dgm:spPr/>
      <dgm:t>
        <a:bodyPr/>
        <a:lstStyle/>
        <a:p>
          <a:endParaRPr lang="ru-RU"/>
        </a:p>
      </dgm:t>
    </dgm:pt>
    <dgm:pt modelId="{7A3B084C-9EB1-4108-B96A-68F9B15F9120}" type="pres">
      <dgm:prSet presAssocID="{9EF54C73-9299-45D6-85D1-99106481A562}" presName="connTx" presStyleLbl="parChTrans1D3" presStyleIdx="7" presStyleCnt="11"/>
      <dgm:spPr/>
      <dgm:t>
        <a:bodyPr/>
        <a:lstStyle/>
        <a:p>
          <a:endParaRPr lang="ru-RU"/>
        </a:p>
      </dgm:t>
    </dgm:pt>
    <dgm:pt modelId="{23B965BF-B748-4556-8F5D-20C134A92664}" type="pres">
      <dgm:prSet presAssocID="{9063C63A-2B0F-403D-A755-E4E97C800E04}" presName="root2" presStyleCnt="0"/>
      <dgm:spPr/>
    </dgm:pt>
    <dgm:pt modelId="{5E655A70-B11C-424B-91C5-CEE3CB1B529E}" type="pres">
      <dgm:prSet presAssocID="{9063C63A-2B0F-403D-A755-E4E97C800E04}" presName="LevelTwoTextNode" presStyleLbl="node3" presStyleIdx="7" presStyleCnt="11" custScaleX="279645" custScaleY="35149" custLinFactNeighborX="-19127" custLinFactNeighborY="-5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2272DC-E4C7-471A-AE2C-739148595FC5}" type="pres">
      <dgm:prSet presAssocID="{9063C63A-2B0F-403D-A755-E4E97C800E04}" presName="level3hierChild" presStyleCnt="0"/>
      <dgm:spPr/>
    </dgm:pt>
    <dgm:pt modelId="{9CAD75B4-9C23-47DC-BD7E-43E96E9C1840}" type="pres">
      <dgm:prSet presAssocID="{2EC76FDB-0EA2-4FEB-870F-359A32525E01}" presName="conn2-1" presStyleLbl="parChTrans1D3" presStyleIdx="8" presStyleCnt="11"/>
      <dgm:spPr/>
      <dgm:t>
        <a:bodyPr/>
        <a:lstStyle/>
        <a:p>
          <a:endParaRPr lang="ru-RU"/>
        </a:p>
      </dgm:t>
    </dgm:pt>
    <dgm:pt modelId="{02FC79EA-E2CB-417E-9823-A49D47983E40}" type="pres">
      <dgm:prSet presAssocID="{2EC76FDB-0EA2-4FEB-870F-359A32525E01}" presName="connTx" presStyleLbl="parChTrans1D3" presStyleIdx="8" presStyleCnt="11"/>
      <dgm:spPr/>
      <dgm:t>
        <a:bodyPr/>
        <a:lstStyle/>
        <a:p>
          <a:endParaRPr lang="ru-RU"/>
        </a:p>
      </dgm:t>
    </dgm:pt>
    <dgm:pt modelId="{04DD6CCD-20A8-4E08-ADE0-99616F0FB074}" type="pres">
      <dgm:prSet presAssocID="{8639BE76-6AE4-4A6C-AF46-11AEE4F7B66D}" presName="root2" presStyleCnt="0"/>
      <dgm:spPr/>
    </dgm:pt>
    <dgm:pt modelId="{F6B5589F-9581-447D-92C6-47B07B98B381}" type="pres">
      <dgm:prSet presAssocID="{8639BE76-6AE4-4A6C-AF46-11AEE4F7B66D}" presName="LevelTwoTextNode" presStyleLbl="node3" presStyleIdx="8" presStyleCnt="11" custScaleX="279645" custScaleY="35149" custLinFactNeighborX="-19127" custLinFactNeighborY="-5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8F63B7-B341-4D90-B7D2-3C0542162F2D}" type="pres">
      <dgm:prSet presAssocID="{8639BE76-6AE4-4A6C-AF46-11AEE4F7B66D}" presName="level3hierChild" presStyleCnt="0"/>
      <dgm:spPr/>
    </dgm:pt>
    <dgm:pt modelId="{B5AD8AA7-A33D-4CD1-BB26-67E2EFA379FA}" type="pres">
      <dgm:prSet presAssocID="{2033B724-C73C-4E47-A44C-639C1680B3CE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83931A96-2F82-4A31-8D2E-D00F985DB525}" type="pres">
      <dgm:prSet presAssocID="{2033B724-C73C-4E47-A44C-639C1680B3CE}" presName="connTx" presStyleLbl="parChTrans1D2" presStyleIdx="2" presStyleCnt="3"/>
      <dgm:spPr/>
      <dgm:t>
        <a:bodyPr/>
        <a:lstStyle/>
        <a:p>
          <a:endParaRPr lang="ru-RU"/>
        </a:p>
      </dgm:t>
    </dgm:pt>
    <dgm:pt modelId="{46F5B52D-5764-4E05-AF73-4FDF4099E3B6}" type="pres">
      <dgm:prSet presAssocID="{7A025051-7169-4561-8CBC-86A03585660C}" presName="root2" presStyleCnt="0"/>
      <dgm:spPr/>
    </dgm:pt>
    <dgm:pt modelId="{67CFD990-674B-40A5-823C-F972E9DC99F7}" type="pres">
      <dgm:prSet presAssocID="{7A025051-7169-4561-8CBC-86A03585660C}" presName="LevelTwoTextNode" presStyleLbl="node2" presStyleIdx="2" presStyleCnt="3" custScaleX="171442" custScaleY="118744" custLinFactNeighborX="-11981" custLinFactNeighborY="-55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DA146B-9D40-459E-A379-F27A1B4419A5}" type="pres">
      <dgm:prSet presAssocID="{7A025051-7169-4561-8CBC-86A03585660C}" presName="level3hierChild" presStyleCnt="0"/>
      <dgm:spPr/>
    </dgm:pt>
    <dgm:pt modelId="{03A7BE02-DE00-4F88-8189-0032DCC8114E}" type="pres">
      <dgm:prSet presAssocID="{23933E87-DBF8-4BDB-BE63-11418F11662F}" presName="conn2-1" presStyleLbl="parChTrans1D3" presStyleIdx="9" presStyleCnt="11"/>
      <dgm:spPr/>
      <dgm:t>
        <a:bodyPr/>
        <a:lstStyle/>
        <a:p>
          <a:endParaRPr lang="ru-RU"/>
        </a:p>
      </dgm:t>
    </dgm:pt>
    <dgm:pt modelId="{DE8301B3-52FA-4C40-BC84-0E2B48D7AD34}" type="pres">
      <dgm:prSet presAssocID="{23933E87-DBF8-4BDB-BE63-11418F11662F}" presName="connTx" presStyleLbl="parChTrans1D3" presStyleIdx="9" presStyleCnt="11"/>
      <dgm:spPr/>
      <dgm:t>
        <a:bodyPr/>
        <a:lstStyle/>
        <a:p>
          <a:endParaRPr lang="ru-RU"/>
        </a:p>
      </dgm:t>
    </dgm:pt>
    <dgm:pt modelId="{5BD7901E-32FD-4B71-B757-A9062F64FE35}" type="pres">
      <dgm:prSet presAssocID="{C393D9AC-A144-4FFD-99CA-E637BD8506FB}" presName="root2" presStyleCnt="0"/>
      <dgm:spPr/>
    </dgm:pt>
    <dgm:pt modelId="{3DA46B1E-DCC4-476D-A4FD-2CE4007A9B2B}" type="pres">
      <dgm:prSet presAssocID="{C393D9AC-A144-4FFD-99CA-E637BD8506FB}" presName="LevelTwoTextNode" presStyleLbl="node3" presStyleIdx="9" presStyleCnt="11" custScaleX="279645" custScaleY="35149" custLinFactNeighborX="-19127" custLinFactNeighborY="-5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99736C-9912-47E2-AD88-75E34E4183CB}" type="pres">
      <dgm:prSet presAssocID="{C393D9AC-A144-4FFD-99CA-E637BD8506FB}" presName="level3hierChild" presStyleCnt="0"/>
      <dgm:spPr/>
    </dgm:pt>
    <dgm:pt modelId="{9BDB0651-F202-44D6-A31B-7F63B0C15324}" type="pres">
      <dgm:prSet presAssocID="{31D56E90-B4D8-467A-9C1A-D7D005CB37AE}" presName="conn2-1" presStyleLbl="parChTrans1D3" presStyleIdx="10" presStyleCnt="11"/>
      <dgm:spPr/>
      <dgm:t>
        <a:bodyPr/>
        <a:lstStyle/>
        <a:p>
          <a:endParaRPr lang="ru-RU"/>
        </a:p>
      </dgm:t>
    </dgm:pt>
    <dgm:pt modelId="{2220DC33-DB73-47AC-A8DA-69F51E1C6494}" type="pres">
      <dgm:prSet presAssocID="{31D56E90-B4D8-467A-9C1A-D7D005CB37AE}" presName="connTx" presStyleLbl="parChTrans1D3" presStyleIdx="10" presStyleCnt="11"/>
      <dgm:spPr/>
      <dgm:t>
        <a:bodyPr/>
        <a:lstStyle/>
        <a:p>
          <a:endParaRPr lang="ru-RU"/>
        </a:p>
      </dgm:t>
    </dgm:pt>
    <dgm:pt modelId="{1CDC9EF5-C367-491D-A297-806479FF8F01}" type="pres">
      <dgm:prSet presAssocID="{0D4A9798-D7B4-4EB5-9FED-C5D29812BD69}" presName="root2" presStyleCnt="0"/>
      <dgm:spPr/>
    </dgm:pt>
    <dgm:pt modelId="{C8658816-A4E0-4F7A-A8D8-40AC819A1F8B}" type="pres">
      <dgm:prSet presAssocID="{0D4A9798-D7B4-4EB5-9FED-C5D29812BD69}" presName="LevelTwoTextNode" presStyleLbl="node3" presStyleIdx="10" presStyleCnt="11" custScaleX="279645" custScaleY="35149" custLinFactNeighborX="-19127" custLinFactNeighborY="-5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49E10E-AE66-4B1A-AD2F-3F58B42AD24C}" type="pres">
      <dgm:prSet presAssocID="{0D4A9798-D7B4-4EB5-9FED-C5D29812BD69}" presName="level3hierChild" presStyleCnt="0"/>
      <dgm:spPr/>
    </dgm:pt>
  </dgm:ptLst>
  <dgm:cxnLst>
    <dgm:cxn modelId="{A109F8E7-9579-4664-96C1-556463D37BB9}" type="presOf" srcId="{31D56E90-B4D8-467A-9C1A-D7D005CB37AE}" destId="{2220DC33-DB73-47AC-A8DA-69F51E1C6494}" srcOrd="1" destOrd="0" presId="urn:microsoft.com/office/officeart/2005/8/layout/hierarchy2"/>
    <dgm:cxn modelId="{A72687D1-EE7D-421C-8042-D60DE6BE0309}" type="presOf" srcId="{2EC76FDB-0EA2-4FEB-870F-359A32525E01}" destId="{02FC79EA-E2CB-417E-9823-A49D47983E40}" srcOrd="1" destOrd="0" presId="urn:microsoft.com/office/officeart/2005/8/layout/hierarchy2"/>
    <dgm:cxn modelId="{3EB58AE5-C640-4D85-88ED-A41A5C7B6A1D}" srcId="{A0F8D023-759D-43F3-9396-EA417A8157C4}" destId="{C959AB4B-7A3F-4F0B-9FA9-080A6E5DE90B}" srcOrd="0" destOrd="0" parTransId="{671E3D07-5711-4A82-801A-16406D6900D3}" sibTransId="{1BEAE896-E522-4C2E-8D68-877DBC3765CD}"/>
    <dgm:cxn modelId="{8F632230-376B-4329-824D-0D50EA77EAF5}" srcId="{7A025051-7169-4561-8CBC-86A03585660C}" destId="{0D4A9798-D7B4-4EB5-9FED-C5D29812BD69}" srcOrd="1" destOrd="0" parTransId="{31D56E90-B4D8-467A-9C1A-D7D005CB37AE}" sibTransId="{416FF373-A297-4ED4-B0CF-67259E9DB6D5}"/>
    <dgm:cxn modelId="{60387C66-B0E8-411E-B594-1AB28802A5B8}" type="presOf" srcId="{23933E87-DBF8-4BDB-BE63-11418F11662F}" destId="{DE8301B3-52FA-4C40-BC84-0E2B48D7AD34}" srcOrd="1" destOrd="0" presId="urn:microsoft.com/office/officeart/2005/8/layout/hierarchy2"/>
    <dgm:cxn modelId="{CDE5EB5D-E60E-4FED-AE99-35EE21E963D0}" type="presOf" srcId="{671E3D07-5711-4A82-801A-16406D6900D3}" destId="{EE129E5E-731F-46A9-BCA8-AA110E3A7791}" srcOrd="0" destOrd="0" presId="urn:microsoft.com/office/officeart/2005/8/layout/hierarchy2"/>
    <dgm:cxn modelId="{F7BB0148-4A11-4241-9668-B05D18D36E01}" type="presOf" srcId="{59E5778C-D889-4E53-91CC-FFA5ACC49A50}" destId="{09979472-122A-4646-A672-073C01231773}" srcOrd="0" destOrd="0" presId="urn:microsoft.com/office/officeart/2005/8/layout/hierarchy2"/>
    <dgm:cxn modelId="{D0E219E7-CEDB-411F-8EFF-B0D2E8E21E3C}" type="presOf" srcId="{F8AD60D1-A70E-4D3E-B5BA-1266903A7818}" destId="{53973252-B2F7-4951-A63D-63DD9AFA72D0}" srcOrd="0" destOrd="0" presId="urn:microsoft.com/office/officeart/2005/8/layout/hierarchy2"/>
    <dgm:cxn modelId="{0FBDD0B6-351B-4CD8-922B-1366A10E6352}" type="presOf" srcId="{32021668-0E95-4257-935F-7195D1D9394F}" destId="{3B1CF081-AC3A-4082-AB89-0377D4B0DC90}" srcOrd="0" destOrd="0" presId="urn:microsoft.com/office/officeart/2005/8/layout/hierarchy2"/>
    <dgm:cxn modelId="{0B194D9D-55DC-492D-9D71-54DDC5DC1C6E}" srcId="{A0F8D023-759D-43F3-9396-EA417A8157C4}" destId="{B5B0B59F-7E41-4403-9191-8F1C3D38A0FB}" srcOrd="1" destOrd="0" parTransId="{D3E97365-B409-4103-8C0B-2EA49B07A9BF}" sibTransId="{9163883F-0A44-4801-BA34-7A50980ACA05}"/>
    <dgm:cxn modelId="{5F65724F-5188-40A2-B0C0-728E9A196743}" type="presOf" srcId="{9EF54C73-9299-45D6-85D1-99106481A562}" destId="{7A3B084C-9EB1-4108-B96A-68F9B15F9120}" srcOrd="1" destOrd="0" presId="urn:microsoft.com/office/officeart/2005/8/layout/hierarchy2"/>
    <dgm:cxn modelId="{B21124E0-389E-4080-907A-A1EAC2A5A71D}" type="presOf" srcId="{896468EF-2D5D-451D-8D96-800DD5ED19FF}" destId="{D8F48DD5-9B81-4FB5-B78E-4B55887B7BC8}" srcOrd="0" destOrd="0" presId="urn:microsoft.com/office/officeart/2005/8/layout/hierarchy2"/>
    <dgm:cxn modelId="{944B820E-25CF-42BE-9A52-B7A009471C33}" srcId="{B5B0B59F-7E41-4403-9191-8F1C3D38A0FB}" destId="{8639BE76-6AE4-4A6C-AF46-11AEE4F7B66D}" srcOrd="3" destOrd="0" parTransId="{2EC76FDB-0EA2-4FEB-870F-359A32525E01}" sibTransId="{7AC0287D-F710-4004-A764-CE32C40EAAE6}"/>
    <dgm:cxn modelId="{AAF3C85D-4781-4C3C-9B28-38245766C045}" type="presOf" srcId="{3C2916ED-ED1E-463F-BC17-E694344C79DD}" destId="{E15EDDD9-FD76-441B-BB6E-446BA859988C}" srcOrd="0" destOrd="0" presId="urn:microsoft.com/office/officeart/2005/8/layout/hierarchy2"/>
    <dgm:cxn modelId="{48298F26-A7E2-4420-AA44-52B4BDC32363}" type="presOf" srcId="{B211B130-4E11-4599-81BC-D70B47D38648}" destId="{037E56AA-6BCC-43E4-8351-CD3580FF1C20}" srcOrd="1" destOrd="0" presId="urn:microsoft.com/office/officeart/2005/8/layout/hierarchy2"/>
    <dgm:cxn modelId="{3FF187FE-C9D6-4B2D-989A-B09A576A0CD0}" type="presOf" srcId="{71C6F843-FC56-4DCE-A066-3C6B3F8F30F9}" destId="{64A67B6C-5AB4-4B3E-A3F8-B6BC9E040567}" srcOrd="0" destOrd="0" presId="urn:microsoft.com/office/officeart/2005/8/layout/hierarchy2"/>
    <dgm:cxn modelId="{33F128DC-AC71-481F-AB0C-A6693B03BA29}" type="presOf" srcId="{8814CB9A-229F-42EA-82CD-BA0D5B2759E9}" destId="{716F4768-FA59-49CE-A794-CB0B1352A704}" srcOrd="1" destOrd="0" presId="urn:microsoft.com/office/officeart/2005/8/layout/hierarchy2"/>
    <dgm:cxn modelId="{23B71572-C7DC-4362-B1D4-4D8B2144617B}" type="presOf" srcId="{59E5778C-D889-4E53-91CC-FFA5ACC49A50}" destId="{FCFF3FDA-0A35-4C0F-822A-5DFFE4CF8866}" srcOrd="1" destOrd="0" presId="urn:microsoft.com/office/officeart/2005/8/layout/hierarchy2"/>
    <dgm:cxn modelId="{EF938BE2-D1DA-4A5C-B5E5-E6D8DBC5005F}" type="presOf" srcId="{2EC76FDB-0EA2-4FEB-870F-359A32525E01}" destId="{9CAD75B4-9C23-47DC-BD7E-43E96E9C1840}" srcOrd="0" destOrd="0" presId="urn:microsoft.com/office/officeart/2005/8/layout/hierarchy2"/>
    <dgm:cxn modelId="{8A32F1C7-40A2-4CEA-913F-D4054055372A}" type="presOf" srcId="{71C6F843-FC56-4DCE-A066-3C6B3F8F30F9}" destId="{1402ADCD-DC6F-42D4-B290-DDF324040FCD}" srcOrd="1" destOrd="0" presId="urn:microsoft.com/office/officeart/2005/8/layout/hierarchy2"/>
    <dgm:cxn modelId="{92A4B831-23B8-4885-B253-EC3C89EBAA48}" type="presOf" srcId="{3E2C0EA6-7AE7-4784-82B9-FE7F5D81C4A9}" destId="{EB575294-C91E-46EB-9E7E-259FE6B004D6}" srcOrd="0" destOrd="0" presId="urn:microsoft.com/office/officeart/2005/8/layout/hierarchy2"/>
    <dgm:cxn modelId="{2AE82FCC-B510-40E0-9521-6A1DCED3963A}" srcId="{A0F8D023-759D-43F3-9396-EA417A8157C4}" destId="{7A025051-7169-4561-8CBC-86A03585660C}" srcOrd="2" destOrd="0" parTransId="{2033B724-C73C-4E47-A44C-639C1680B3CE}" sibTransId="{1DF62142-8BBF-42E3-9637-76AA69201B4B}"/>
    <dgm:cxn modelId="{D80EEB4F-877B-43C6-A7F2-E3AA324DBC28}" type="presOf" srcId="{B5B0B59F-7E41-4403-9191-8F1C3D38A0FB}" destId="{256EE6F9-A8C4-4723-805B-D2CBF476D1CE}" srcOrd="0" destOrd="0" presId="urn:microsoft.com/office/officeart/2005/8/layout/hierarchy2"/>
    <dgm:cxn modelId="{61178E56-14AC-4524-9586-3B07B01E8B2F}" type="presOf" srcId="{3B12106B-AB2D-4763-A547-47EC09378364}" destId="{68C6C163-43DE-446F-9264-91D7B03B2EE4}" srcOrd="0" destOrd="0" presId="urn:microsoft.com/office/officeart/2005/8/layout/hierarchy2"/>
    <dgm:cxn modelId="{AF1FF246-2D79-4F74-8345-B9C679D02128}" srcId="{B5B0B59F-7E41-4403-9191-8F1C3D38A0FB}" destId="{896468EF-2D5D-451D-8D96-800DD5ED19FF}" srcOrd="1" destOrd="0" parTransId="{8814CB9A-229F-42EA-82CD-BA0D5B2759E9}" sibTransId="{E7C31160-977D-433E-BD99-597989B4DE93}"/>
    <dgm:cxn modelId="{F5AA5124-020C-4377-AE40-182026574112}" type="presOf" srcId="{03D7DC89-21A5-4150-AE30-F6FC31CB9881}" destId="{52517610-F6E0-42A1-ADD9-C7440FF707F6}" srcOrd="0" destOrd="0" presId="urn:microsoft.com/office/officeart/2005/8/layout/hierarchy2"/>
    <dgm:cxn modelId="{5CE04C78-C5F3-4448-9F74-BCAA6A3E3154}" srcId="{B5B0B59F-7E41-4403-9191-8F1C3D38A0FB}" destId="{7FFC19B4-805A-4516-967E-5373670107BA}" srcOrd="0" destOrd="0" parTransId="{03D7DC89-21A5-4150-AE30-F6FC31CB9881}" sibTransId="{D3EC2778-4443-4443-ACF7-D80099692E9A}"/>
    <dgm:cxn modelId="{7D4FA4F7-65D8-489D-A747-29BE620B370B}" srcId="{FCFB47FA-AEF6-4B7D-8672-269C954588F8}" destId="{A0F8D023-759D-43F3-9396-EA417A8157C4}" srcOrd="0" destOrd="0" parTransId="{D9BE8A1A-ABB2-499E-BD4C-A182A63B3380}" sibTransId="{3057AAAC-B14E-4B9C-844B-B2822AA7B3A1}"/>
    <dgm:cxn modelId="{DA3EAA38-7D18-494D-952D-68341934AFAF}" type="presOf" srcId="{F8AD60D1-A70E-4D3E-B5BA-1266903A7818}" destId="{6D84AFF8-4A3A-4A7F-8026-C5100E700DBB}" srcOrd="1" destOrd="0" presId="urn:microsoft.com/office/officeart/2005/8/layout/hierarchy2"/>
    <dgm:cxn modelId="{486F4177-1B35-4CF2-BD90-FCC34DCAAE03}" type="presOf" srcId="{34077D21-90E9-43AB-A53B-FC81CF4DE628}" destId="{83882252-ABCC-4CD8-8366-33041A953ECA}" srcOrd="0" destOrd="0" presId="urn:microsoft.com/office/officeart/2005/8/layout/hierarchy2"/>
    <dgm:cxn modelId="{ED805F28-5E78-4B0F-A2D3-CFFFB88A730A}" type="presOf" srcId="{9EF54C73-9299-45D6-85D1-99106481A562}" destId="{C79AAE99-31DD-44E2-82D1-E524CA05B482}" srcOrd="0" destOrd="0" presId="urn:microsoft.com/office/officeart/2005/8/layout/hierarchy2"/>
    <dgm:cxn modelId="{76FF0729-C098-4C09-B612-E4B306C7F49F}" srcId="{C959AB4B-7A3F-4F0B-9FA9-080A6E5DE90B}" destId="{3C2916ED-ED1E-463F-BC17-E694344C79DD}" srcOrd="2" destOrd="0" parTransId="{3E2C0EA6-7AE7-4784-82B9-FE7F5D81C4A9}" sibTransId="{71C54274-BDFF-4B00-95B7-8810B4EACCD0}"/>
    <dgm:cxn modelId="{671E26EF-C1F4-4359-B768-0147D199E2C7}" type="presOf" srcId="{C393D9AC-A144-4FFD-99CA-E637BD8506FB}" destId="{3DA46B1E-DCC4-476D-A4FD-2CE4007A9B2B}" srcOrd="0" destOrd="0" presId="urn:microsoft.com/office/officeart/2005/8/layout/hierarchy2"/>
    <dgm:cxn modelId="{9CBE1008-338C-4212-A7EC-76A841F9D21F}" type="presOf" srcId="{3E2C0EA6-7AE7-4784-82B9-FE7F5D81C4A9}" destId="{58EB30CE-AF28-425C-942F-94C44368F7F0}" srcOrd="1" destOrd="0" presId="urn:microsoft.com/office/officeart/2005/8/layout/hierarchy2"/>
    <dgm:cxn modelId="{DF0F0451-EFB0-4121-BA42-A6A2431F4CFA}" type="presOf" srcId="{32368D43-F345-4C45-875D-A2C21B1B8829}" destId="{4174B303-6B77-419B-A452-371FC168C037}" srcOrd="0" destOrd="0" presId="urn:microsoft.com/office/officeart/2005/8/layout/hierarchy2"/>
    <dgm:cxn modelId="{66AAE52F-1D3C-4CD7-B7E5-48E70888CE37}" srcId="{C959AB4B-7A3F-4F0B-9FA9-080A6E5DE90B}" destId="{32368D43-F345-4C45-875D-A2C21B1B8829}" srcOrd="4" destOrd="0" parTransId="{59E5778C-D889-4E53-91CC-FFA5ACC49A50}" sibTransId="{2D78FB61-75E3-4A27-A6AF-7E044C6B2BC7}"/>
    <dgm:cxn modelId="{F83F63A7-BD26-4577-AE7D-4C97D81FCD6F}" type="presOf" srcId="{D3E97365-B409-4103-8C0B-2EA49B07A9BF}" destId="{DB0E17F6-8809-4CCC-8B61-697A2AF1717F}" srcOrd="0" destOrd="0" presId="urn:microsoft.com/office/officeart/2005/8/layout/hierarchy2"/>
    <dgm:cxn modelId="{E46B171D-5BF1-48B9-9267-10850BB87DAD}" type="presOf" srcId="{9063C63A-2B0F-403D-A755-E4E97C800E04}" destId="{5E655A70-B11C-424B-91C5-CEE3CB1B529E}" srcOrd="0" destOrd="0" presId="urn:microsoft.com/office/officeart/2005/8/layout/hierarchy2"/>
    <dgm:cxn modelId="{4FB72ED5-C8FA-4DC8-AB03-032BF6DBAC67}" type="presOf" srcId="{B211B130-4E11-4599-81BC-D70B47D38648}" destId="{B27EE921-3AD4-44C2-9591-003845F7D2AD}" srcOrd="0" destOrd="0" presId="urn:microsoft.com/office/officeart/2005/8/layout/hierarchy2"/>
    <dgm:cxn modelId="{B40D70C5-DA68-408B-98DB-2AF5C0C56521}" type="presOf" srcId="{7FFC19B4-805A-4516-967E-5373670107BA}" destId="{03F600B3-A4B7-454F-A979-77265E96C4D3}" srcOrd="0" destOrd="0" presId="urn:microsoft.com/office/officeart/2005/8/layout/hierarchy2"/>
    <dgm:cxn modelId="{C0B54950-E87F-4200-806F-F898C1FF22FD}" type="presOf" srcId="{0D4A9798-D7B4-4EB5-9FED-C5D29812BD69}" destId="{C8658816-A4E0-4F7A-A8D8-40AC819A1F8B}" srcOrd="0" destOrd="0" presId="urn:microsoft.com/office/officeart/2005/8/layout/hierarchy2"/>
    <dgm:cxn modelId="{DFF11AC5-9C7D-414B-AF55-1F4AB0E8807A}" type="presOf" srcId="{2033B724-C73C-4E47-A44C-639C1680B3CE}" destId="{83931A96-2F82-4A31-8D2E-D00F985DB525}" srcOrd="1" destOrd="0" presId="urn:microsoft.com/office/officeart/2005/8/layout/hierarchy2"/>
    <dgm:cxn modelId="{CBDC34C7-C29C-46A3-87CF-DEA96CCDDD1C}" type="presOf" srcId="{FCFB47FA-AEF6-4B7D-8672-269C954588F8}" destId="{6C58C5F3-508C-4889-A6FC-B46BFEDDAE7C}" srcOrd="0" destOrd="0" presId="urn:microsoft.com/office/officeart/2005/8/layout/hierarchy2"/>
    <dgm:cxn modelId="{7B5D1C92-B6B9-4D45-9EE6-D843923A3966}" type="presOf" srcId="{671E3D07-5711-4A82-801A-16406D6900D3}" destId="{BD4C5439-860D-4B70-8B50-D5F7DD9C5652}" srcOrd="1" destOrd="0" presId="urn:microsoft.com/office/officeart/2005/8/layout/hierarchy2"/>
    <dgm:cxn modelId="{91140F3B-AB1A-4532-8118-9A762CA2FA04}" type="presOf" srcId="{31D56E90-B4D8-467A-9C1A-D7D005CB37AE}" destId="{9BDB0651-F202-44D6-A31B-7F63B0C15324}" srcOrd="0" destOrd="0" presId="urn:microsoft.com/office/officeart/2005/8/layout/hierarchy2"/>
    <dgm:cxn modelId="{79DC23BA-1555-4388-9EB4-8B488B741940}" srcId="{C959AB4B-7A3F-4F0B-9FA9-080A6E5DE90B}" destId="{34077D21-90E9-43AB-A53B-FC81CF4DE628}" srcOrd="0" destOrd="0" parTransId="{F8AD60D1-A70E-4D3E-B5BA-1266903A7818}" sibTransId="{CBFE156D-E082-4FBA-AAC8-0EA3C48F050F}"/>
    <dgm:cxn modelId="{08E14C7A-0C93-4468-84DF-51303C8D7D41}" type="presOf" srcId="{A0F8D023-759D-43F3-9396-EA417A8157C4}" destId="{1DDFF0B9-4344-4FB8-87FA-AC724B75F52A}" srcOrd="0" destOrd="0" presId="urn:microsoft.com/office/officeart/2005/8/layout/hierarchy2"/>
    <dgm:cxn modelId="{7196D2F2-DD2B-4ED9-9426-66BC1B8A63BF}" srcId="{7A025051-7169-4561-8CBC-86A03585660C}" destId="{C393D9AC-A144-4FFD-99CA-E637BD8506FB}" srcOrd="0" destOrd="0" parTransId="{23933E87-DBF8-4BDB-BE63-11418F11662F}" sibTransId="{B34E55D1-8591-43FD-B398-57C022B1795C}"/>
    <dgm:cxn modelId="{30EB7975-CFFC-4929-9133-16F5EDF62994}" type="presOf" srcId="{2033B724-C73C-4E47-A44C-639C1680B3CE}" destId="{B5AD8AA7-A33D-4CD1-BB26-67E2EFA379FA}" srcOrd="0" destOrd="0" presId="urn:microsoft.com/office/officeart/2005/8/layout/hierarchy2"/>
    <dgm:cxn modelId="{B0A0FB37-3AC3-4DEF-9DAF-5E68E6224002}" srcId="{C959AB4B-7A3F-4F0B-9FA9-080A6E5DE90B}" destId="{32021668-0E95-4257-935F-7195D1D9394F}" srcOrd="3" destOrd="0" parTransId="{B211B130-4E11-4599-81BC-D70B47D38648}" sibTransId="{B3E44CD5-846C-4352-8772-E1F29FAB4422}"/>
    <dgm:cxn modelId="{A58ABC73-E8C3-45EA-9D38-C573C8B31A9B}" type="presOf" srcId="{7A025051-7169-4561-8CBC-86A03585660C}" destId="{67CFD990-674B-40A5-823C-F972E9DC99F7}" srcOrd="0" destOrd="0" presId="urn:microsoft.com/office/officeart/2005/8/layout/hierarchy2"/>
    <dgm:cxn modelId="{9818AF47-A975-4713-99C8-7A74C4E9FAB0}" srcId="{C959AB4B-7A3F-4F0B-9FA9-080A6E5DE90B}" destId="{3B12106B-AB2D-4763-A547-47EC09378364}" srcOrd="1" destOrd="0" parTransId="{71C6F843-FC56-4DCE-A066-3C6B3F8F30F9}" sibTransId="{617C0FA8-EA8B-466C-8E84-3323A55F3CFF}"/>
    <dgm:cxn modelId="{7030A313-D967-4F4F-824B-2C5272C5FADF}" type="presOf" srcId="{C959AB4B-7A3F-4F0B-9FA9-080A6E5DE90B}" destId="{AC75E98F-F40A-4913-915D-0C1A4E951287}" srcOrd="0" destOrd="0" presId="urn:microsoft.com/office/officeart/2005/8/layout/hierarchy2"/>
    <dgm:cxn modelId="{BA6AA0EA-C3A5-4E7F-B966-DC115ADB62E2}" type="presOf" srcId="{23933E87-DBF8-4BDB-BE63-11418F11662F}" destId="{03A7BE02-DE00-4F88-8189-0032DCC8114E}" srcOrd="0" destOrd="0" presId="urn:microsoft.com/office/officeart/2005/8/layout/hierarchy2"/>
    <dgm:cxn modelId="{AABB50D0-6B20-42C7-9AF9-4B3CC997D5AF}" type="presOf" srcId="{03D7DC89-21A5-4150-AE30-F6FC31CB9881}" destId="{7218B10C-02E9-484E-B39F-FA4CDF777A15}" srcOrd="1" destOrd="0" presId="urn:microsoft.com/office/officeart/2005/8/layout/hierarchy2"/>
    <dgm:cxn modelId="{05383CE2-E960-44F7-B0CC-E158B180A21A}" type="presOf" srcId="{8814CB9A-229F-42EA-82CD-BA0D5B2759E9}" destId="{1993814B-A7E4-4CDD-BE7E-5FE28CC14223}" srcOrd="0" destOrd="0" presId="urn:microsoft.com/office/officeart/2005/8/layout/hierarchy2"/>
    <dgm:cxn modelId="{86B0311C-5139-4D84-ADD0-CBA94A1029D2}" type="presOf" srcId="{8639BE76-6AE4-4A6C-AF46-11AEE4F7B66D}" destId="{F6B5589F-9581-447D-92C6-47B07B98B381}" srcOrd="0" destOrd="0" presId="urn:microsoft.com/office/officeart/2005/8/layout/hierarchy2"/>
    <dgm:cxn modelId="{52C79439-F861-4095-8AFB-02754EFDBB77}" srcId="{B5B0B59F-7E41-4403-9191-8F1C3D38A0FB}" destId="{9063C63A-2B0F-403D-A755-E4E97C800E04}" srcOrd="2" destOrd="0" parTransId="{9EF54C73-9299-45D6-85D1-99106481A562}" sibTransId="{D966D396-13C3-4714-9445-B60710B749DC}"/>
    <dgm:cxn modelId="{0FD42AA7-A95D-416F-B6BF-FFEBF0212DE2}" type="presOf" srcId="{D3E97365-B409-4103-8C0B-2EA49B07A9BF}" destId="{9A44C445-D4A6-4572-A471-B9E4C8F2BC01}" srcOrd="1" destOrd="0" presId="urn:microsoft.com/office/officeart/2005/8/layout/hierarchy2"/>
    <dgm:cxn modelId="{BDDC4D81-D7B7-44D2-8256-CFEE0F51A761}" type="presParOf" srcId="{6C58C5F3-508C-4889-A6FC-B46BFEDDAE7C}" destId="{9DA7BD2D-C2D2-406B-87CA-F7B0A18BE834}" srcOrd="0" destOrd="0" presId="urn:microsoft.com/office/officeart/2005/8/layout/hierarchy2"/>
    <dgm:cxn modelId="{61FABCB8-349C-474C-B77B-34C28C11BACF}" type="presParOf" srcId="{9DA7BD2D-C2D2-406B-87CA-F7B0A18BE834}" destId="{1DDFF0B9-4344-4FB8-87FA-AC724B75F52A}" srcOrd="0" destOrd="0" presId="urn:microsoft.com/office/officeart/2005/8/layout/hierarchy2"/>
    <dgm:cxn modelId="{97CB7BC8-238D-49F6-9B85-847A4F23DC28}" type="presParOf" srcId="{9DA7BD2D-C2D2-406B-87CA-F7B0A18BE834}" destId="{3B995648-AC3A-4C9B-9582-7E4229457162}" srcOrd="1" destOrd="0" presId="urn:microsoft.com/office/officeart/2005/8/layout/hierarchy2"/>
    <dgm:cxn modelId="{7A8DCD85-9CFF-4B1E-9EF2-DF991E4D20B7}" type="presParOf" srcId="{3B995648-AC3A-4C9B-9582-7E4229457162}" destId="{EE129E5E-731F-46A9-BCA8-AA110E3A7791}" srcOrd="0" destOrd="0" presId="urn:microsoft.com/office/officeart/2005/8/layout/hierarchy2"/>
    <dgm:cxn modelId="{7FEB55B0-3757-4F8F-9519-B823D5B95001}" type="presParOf" srcId="{EE129E5E-731F-46A9-BCA8-AA110E3A7791}" destId="{BD4C5439-860D-4B70-8B50-D5F7DD9C5652}" srcOrd="0" destOrd="0" presId="urn:microsoft.com/office/officeart/2005/8/layout/hierarchy2"/>
    <dgm:cxn modelId="{B2C79F5B-0D90-4C3A-8B25-98EB1D50182B}" type="presParOf" srcId="{3B995648-AC3A-4C9B-9582-7E4229457162}" destId="{284A8008-B77D-4EFC-BD88-F0D79540FD2B}" srcOrd="1" destOrd="0" presId="urn:microsoft.com/office/officeart/2005/8/layout/hierarchy2"/>
    <dgm:cxn modelId="{655E1737-D7FF-481B-AF38-34065D44D315}" type="presParOf" srcId="{284A8008-B77D-4EFC-BD88-F0D79540FD2B}" destId="{AC75E98F-F40A-4913-915D-0C1A4E951287}" srcOrd="0" destOrd="0" presId="urn:microsoft.com/office/officeart/2005/8/layout/hierarchy2"/>
    <dgm:cxn modelId="{C2B1106C-64B3-4552-B4AB-56EA9E5E8E4E}" type="presParOf" srcId="{284A8008-B77D-4EFC-BD88-F0D79540FD2B}" destId="{D2CB5818-1B45-4151-A426-8A764EC28DFA}" srcOrd="1" destOrd="0" presId="urn:microsoft.com/office/officeart/2005/8/layout/hierarchy2"/>
    <dgm:cxn modelId="{B5CA202E-D659-419F-953F-E9E64D003B2D}" type="presParOf" srcId="{D2CB5818-1B45-4151-A426-8A764EC28DFA}" destId="{53973252-B2F7-4951-A63D-63DD9AFA72D0}" srcOrd="0" destOrd="0" presId="urn:microsoft.com/office/officeart/2005/8/layout/hierarchy2"/>
    <dgm:cxn modelId="{C847B107-C1E6-41AB-A8AC-0110D94685CB}" type="presParOf" srcId="{53973252-B2F7-4951-A63D-63DD9AFA72D0}" destId="{6D84AFF8-4A3A-4A7F-8026-C5100E700DBB}" srcOrd="0" destOrd="0" presId="urn:microsoft.com/office/officeart/2005/8/layout/hierarchy2"/>
    <dgm:cxn modelId="{78A88F80-0239-4414-AF5F-5D9CE14E7D52}" type="presParOf" srcId="{D2CB5818-1B45-4151-A426-8A764EC28DFA}" destId="{C306192B-37CB-4640-BD79-28364983E1EF}" srcOrd="1" destOrd="0" presId="urn:microsoft.com/office/officeart/2005/8/layout/hierarchy2"/>
    <dgm:cxn modelId="{B4C1E971-B652-433A-A1D0-367FAE5BD2A1}" type="presParOf" srcId="{C306192B-37CB-4640-BD79-28364983E1EF}" destId="{83882252-ABCC-4CD8-8366-33041A953ECA}" srcOrd="0" destOrd="0" presId="urn:microsoft.com/office/officeart/2005/8/layout/hierarchy2"/>
    <dgm:cxn modelId="{50B0642E-1816-4EC5-AD54-FBE9BA15B0A9}" type="presParOf" srcId="{C306192B-37CB-4640-BD79-28364983E1EF}" destId="{88DF1EF9-0A51-46F1-B839-2C2611462C45}" srcOrd="1" destOrd="0" presId="urn:microsoft.com/office/officeart/2005/8/layout/hierarchy2"/>
    <dgm:cxn modelId="{4EEE1CED-A3C1-4181-89EE-5D2AC1E4918A}" type="presParOf" srcId="{D2CB5818-1B45-4151-A426-8A764EC28DFA}" destId="{64A67B6C-5AB4-4B3E-A3F8-B6BC9E040567}" srcOrd="2" destOrd="0" presId="urn:microsoft.com/office/officeart/2005/8/layout/hierarchy2"/>
    <dgm:cxn modelId="{4768252E-A763-42B6-B7DC-119BFDA7883F}" type="presParOf" srcId="{64A67B6C-5AB4-4B3E-A3F8-B6BC9E040567}" destId="{1402ADCD-DC6F-42D4-B290-DDF324040FCD}" srcOrd="0" destOrd="0" presId="urn:microsoft.com/office/officeart/2005/8/layout/hierarchy2"/>
    <dgm:cxn modelId="{60544A24-315F-474A-98AF-CE509AD89F3F}" type="presParOf" srcId="{D2CB5818-1B45-4151-A426-8A764EC28DFA}" destId="{172EB33B-EB6E-4445-AE4C-A3DF0A4C5EE6}" srcOrd="3" destOrd="0" presId="urn:microsoft.com/office/officeart/2005/8/layout/hierarchy2"/>
    <dgm:cxn modelId="{6EDC5694-DCD4-48D4-BF89-04F54F183288}" type="presParOf" srcId="{172EB33B-EB6E-4445-AE4C-A3DF0A4C5EE6}" destId="{68C6C163-43DE-446F-9264-91D7B03B2EE4}" srcOrd="0" destOrd="0" presId="urn:microsoft.com/office/officeart/2005/8/layout/hierarchy2"/>
    <dgm:cxn modelId="{3A8EA950-3C9C-4174-8AA4-6AAB2EF33F1B}" type="presParOf" srcId="{172EB33B-EB6E-4445-AE4C-A3DF0A4C5EE6}" destId="{2EA50177-6C62-4ECD-AB4D-99F5EF534593}" srcOrd="1" destOrd="0" presId="urn:microsoft.com/office/officeart/2005/8/layout/hierarchy2"/>
    <dgm:cxn modelId="{E2D1C53D-67C2-4B37-A4E1-CD8D07985CEF}" type="presParOf" srcId="{D2CB5818-1B45-4151-A426-8A764EC28DFA}" destId="{EB575294-C91E-46EB-9E7E-259FE6B004D6}" srcOrd="4" destOrd="0" presId="urn:microsoft.com/office/officeart/2005/8/layout/hierarchy2"/>
    <dgm:cxn modelId="{B940ABB1-3776-4BD5-AD83-FAEB3AF6579F}" type="presParOf" srcId="{EB575294-C91E-46EB-9E7E-259FE6B004D6}" destId="{58EB30CE-AF28-425C-942F-94C44368F7F0}" srcOrd="0" destOrd="0" presId="urn:microsoft.com/office/officeart/2005/8/layout/hierarchy2"/>
    <dgm:cxn modelId="{A09A605D-A93E-418D-9697-76413134070B}" type="presParOf" srcId="{D2CB5818-1B45-4151-A426-8A764EC28DFA}" destId="{48A21B4A-C7F5-4044-9B57-267FFC39B165}" srcOrd="5" destOrd="0" presId="urn:microsoft.com/office/officeart/2005/8/layout/hierarchy2"/>
    <dgm:cxn modelId="{40DE3E98-1D81-4D4D-97BA-C1BCD7FDBE02}" type="presParOf" srcId="{48A21B4A-C7F5-4044-9B57-267FFC39B165}" destId="{E15EDDD9-FD76-441B-BB6E-446BA859988C}" srcOrd="0" destOrd="0" presId="urn:microsoft.com/office/officeart/2005/8/layout/hierarchy2"/>
    <dgm:cxn modelId="{CA606871-4E2C-4CA9-B992-D2CF500AA4A2}" type="presParOf" srcId="{48A21B4A-C7F5-4044-9B57-267FFC39B165}" destId="{A196425C-93EC-42EE-BB22-3CFCB2886666}" srcOrd="1" destOrd="0" presId="urn:microsoft.com/office/officeart/2005/8/layout/hierarchy2"/>
    <dgm:cxn modelId="{7226FEAA-9C90-4E9D-A7DE-C75974AFD726}" type="presParOf" srcId="{D2CB5818-1B45-4151-A426-8A764EC28DFA}" destId="{B27EE921-3AD4-44C2-9591-003845F7D2AD}" srcOrd="6" destOrd="0" presId="urn:microsoft.com/office/officeart/2005/8/layout/hierarchy2"/>
    <dgm:cxn modelId="{8F2B2B5E-DDAA-42CA-A11C-F24C00811AA1}" type="presParOf" srcId="{B27EE921-3AD4-44C2-9591-003845F7D2AD}" destId="{037E56AA-6BCC-43E4-8351-CD3580FF1C20}" srcOrd="0" destOrd="0" presId="urn:microsoft.com/office/officeart/2005/8/layout/hierarchy2"/>
    <dgm:cxn modelId="{88B0BC84-2E8A-4D89-AEEF-50F7505F865E}" type="presParOf" srcId="{D2CB5818-1B45-4151-A426-8A764EC28DFA}" destId="{8F18E9A4-602F-4D88-B5D7-2C08A19A38BF}" srcOrd="7" destOrd="0" presId="urn:microsoft.com/office/officeart/2005/8/layout/hierarchy2"/>
    <dgm:cxn modelId="{C16D3FCB-CC1D-4D5C-83D0-50F522A64934}" type="presParOf" srcId="{8F18E9A4-602F-4D88-B5D7-2C08A19A38BF}" destId="{3B1CF081-AC3A-4082-AB89-0377D4B0DC90}" srcOrd="0" destOrd="0" presId="urn:microsoft.com/office/officeart/2005/8/layout/hierarchy2"/>
    <dgm:cxn modelId="{DF499B0E-BD81-4678-A8BB-572F62CA4179}" type="presParOf" srcId="{8F18E9A4-602F-4D88-B5D7-2C08A19A38BF}" destId="{30D64FB7-AA65-4E2E-8AEB-B5135DDAA5D8}" srcOrd="1" destOrd="0" presId="urn:microsoft.com/office/officeart/2005/8/layout/hierarchy2"/>
    <dgm:cxn modelId="{C93F214A-DB75-4702-93F5-E096E9252C8B}" type="presParOf" srcId="{D2CB5818-1B45-4151-A426-8A764EC28DFA}" destId="{09979472-122A-4646-A672-073C01231773}" srcOrd="8" destOrd="0" presId="urn:microsoft.com/office/officeart/2005/8/layout/hierarchy2"/>
    <dgm:cxn modelId="{EBA73F1D-321C-42E8-95D2-00E01D2F75B9}" type="presParOf" srcId="{09979472-122A-4646-A672-073C01231773}" destId="{FCFF3FDA-0A35-4C0F-822A-5DFFE4CF8866}" srcOrd="0" destOrd="0" presId="urn:microsoft.com/office/officeart/2005/8/layout/hierarchy2"/>
    <dgm:cxn modelId="{086FE2FF-6246-4EAE-AFB6-63E317B151EF}" type="presParOf" srcId="{D2CB5818-1B45-4151-A426-8A764EC28DFA}" destId="{DFCA3F4C-AA5D-44E6-B988-5B7762065955}" srcOrd="9" destOrd="0" presId="urn:microsoft.com/office/officeart/2005/8/layout/hierarchy2"/>
    <dgm:cxn modelId="{B0BC5FD2-E60B-4CBF-84C2-AD2907D77C90}" type="presParOf" srcId="{DFCA3F4C-AA5D-44E6-B988-5B7762065955}" destId="{4174B303-6B77-419B-A452-371FC168C037}" srcOrd="0" destOrd="0" presId="urn:microsoft.com/office/officeart/2005/8/layout/hierarchy2"/>
    <dgm:cxn modelId="{FB7021EF-BDBB-4470-8C7A-39E4907F2D81}" type="presParOf" srcId="{DFCA3F4C-AA5D-44E6-B988-5B7762065955}" destId="{8C218A90-E784-4D2D-B393-5D6CB2F252CF}" srcOrd="1" destOrd="0" presId="urn:microsoft.com/office/officeart/2005/8/layout/hierarchy2"/>
    <dgm:cxn modelId="{7E2B875E-C125-4A52-A5AD-DBF263E3E04E}" type="presParOf" srcId="{3B995648-AC3A-4C9B-9582-7E4229457162}" destId="{DB0E17F6-8809-4CCC-8B61-697A2AF1717F}" srcOrd="2" destOrd="0" presId="urn:microsoft.com/office/officeart/2005/8/layout/hierarchy2"/>
    <dgm:cxn modelId="{30F4AE1C-73B8-41F7-886B-3C081F348C3E}" type="presParOf" srcId="{DB0E17F6-8809-4CCC-8B61-697A2AF1717F}" destId="{9A44C445-D4A6-4572-A471-B9E4C8F2BC01}" srcOrd="0" destOrd="0" presId="urn:microsoft.com/office/officeart/2005/8/layout/hierarchy2"/>
    <dgm:cxn modelId="{AE9D3A9E-87F4-4781-BAEA-085461461375}" type="presParOf" srcId="{3B995648-AC3A-4C9B-9582-7E4229457162}" destId="{E7460E1F-A7E4-4BFC-81E1-3ADA617F8530}" srcOrd="3" destOrd="0" presId="urn:microsoft.com/office/officeart/2005/8/layout/hierarchy2"/>
    <dgm:cxn modelId="{5792956B-FACF-4292-B828-FA9C82215982}" type="presParOf" srcId="{E7460E1F-A7E4-4BFC-81E1-3ADA617F8530}" destId="{256EE6F9-A8C4-4723-805B-D2CBF476D1CE}" srcOrd="0" destOrd="0" presId="urn:microsoft.com/office/officeart/2005/8/layout/hierarchy2"/>
    <dgm:cxn modelId="{203C62CD-7DD7-4E7F-863B-EDF035D9273F}" type="presParOf" srcId="{E7460E1F-A7E4-4BFC-81E1-3ADA617F8530}" destId="{5FE008D7-337E-482B-A7F3-D9BD5E532072}" srcOrd="1" destOrd="0" presId="urn:microsoft.com/office/officeart/2005/8/layout/hierarchy2"/>
    <dgm:cxn modelId="{42DFC8DD-1EE9-4D48-9F3E-D80AE0FA728B}" type="presParOf" srcId="{5FE008D7-337E-482B-A7F3-D9BD5E532072}" destId="{52517610-F6E0-42A1-ADD9-C7440FF707F6}" srcOrd="0" destOrd="0" presId="urn:microsoft.com/office/officeart/2005/8/layout/hierarchy2"/>
    <dgm:cxn modelId="{C0F30BCD-4049-4FC2-B3C7-7546D1B059FE}" type="presParOf" srcId="{52517610-F6E0-42A1-ADD9-C7440FF707F6}" destId="{7218B10C-02E9-484E-B39F-FA4CDF777A15}" srcOrd="0" destOrd="0" presId="urn:microsoft.com/office/officeart/2005/8/layout/hierarchy2"/>
    <dgm:cxn modelId="{AB752EC2-A510-4EE8-AEA3-5548B76BA203}" type="presParOf" srcId="{5FE008D7-337E-482B-A7F3-D9BD5E532072}" destId="{A831C0F4-7D67-4B60-B6F0-8F3C30A87ED9}" srcOrd="1" destOrd="0" presId="urn:microsoft.com/office/officeart/2005/8/layout/hierarchy2"/>
    <dgm:cxn modelId="{5FA8BE6F-BEEC-4153-B400-B49C291FA985}" type="presParOf" srcId="{A831C0F4-7D67-4B60-B6F0-8F3C30A87ED9}" destId="{03F600B3-A4B7-454F-A979-77265E96C4D3}" srcOrd="0" destOrd="0" presId="urn:microsoft.com/office/officeart/2005/8/layout/hierarchy2"/>
    <dgm:cxn modelId="{CC182BCE-A571-48E1-BCA5-A579154A4327}" type="presParOf" srcId="{A831C0F4-7D67-4B60-B6F0-8F3C30A87ED9}" destId="{F635FF6C-FB4C-4D3E-ADFB-09B928D1857A}" srcOrd="1" destOrd="0" presId="urn:microsoft.com/office/officeart/2005/8/layout/hierarchy2"/>
    <dgm:cxn modelId="{B8153C16-1587-46A6-85AA-F8ED2801CD06}" type="presParOf" srcId="{5FE008D7-337E-482B-A7F3-D9BD5E532072}" destId="{1993814B-A7E4-4CDD-BE7E-5FE28CC14223}" srcOrd="2" destOrd="0" presId="urn:microsoft.com/office/officeart/2005/8/layout/hierarchy2"/>
    <dgm:cxn modelId="{832B25B2-CA61-4A69-93C0-A81EC0F04E42}" type="presParOf" srcId="{1993814B-A7E4-4CDD-BE7E-5FE28CC14223}" destId="{716F4768-FA59-49CE-A794-CB0B1352A704}" srcOrd="0" destOrd="0" presId="urn:microsoft.com/office/officeart/2005/8/layout/hierarchy2"/>
    <dgm:cxn modelId="{A9EF274A-7FD5-40A8-B4CF-66ED9831E438}" type="presParOf" srcId="{5FE008D7-337E-482B-A7F3-D9BD5E532072}" destId="{3975F742-7994-472E-972C-F145CD395DD8}" srcOrd="3" destOrd="0" presId="urn:microsoft.com/office/officeart/2005/8/layout/hierarchy2"/>
    <dgm:cxn modelId="{494B0396-1687-41A0-8EA2-DCDDF30B785B}" type="presParOf" srcId="{3975F742-7994-472E-972C-F145CD395DD8}" destId="{D8F48DD5-9B81-4FB5-B78E-4B55887B7BC8}" srcOrd="0" destOrd="0" presId="urn:microsoft.com/office/officeart/2005/8/layout/hierarchy2"/>
    <dgm:cxn modelId="{A3B6B42E-B9D3-4834-A5CD-1E38FD165142}" type="presParOf" srcId="{3975F742-7994-472E-972C-F145CD395DD8}" destId="{D30C5C21-2D5B-410A-B724-879DE2DE48AB}" srcOrd="1" destOrd="0" presId="urn:microsoft.com/office/officeart/2005/8/layout/hierarchy2"/>
    <dgm:cxn modelId="{536547A3-B24F-4108-B3EC-E4068131988F}" type="presParOf" srcId="{5FE008D7-337E-482B-A7F3-D9BD5E532072}" destId="{C79AAE99-31DD-44E2-82D1-E524CA05B482}" srcOrd="4" destOrd="0" presId="urn:microsoft.com/office/officeart/2005/8/layout/hierarchy2"/>
    <dgm:cxn modelId="{1223D219-66B9-43B1-9FD0-B65E637C073E}" type="presParOf" srcId="{C79AAE99-31DD-44E2-82D1-E524CA05B482}" destId="{7A3B084C-9EB1-4108-B96A-68F9B15F9120}" srcOrd="0" destOrd="0" presId="urn:microsoft.com/office/officeart/2005/8/layout/hierarchy2"/>
    <dgm:cxn modelId="{6DA4444A-0676-4934-B0BB-208158607EAA}" type="presParOf" srcId="{5FE008D7-337E-482B-A7F3-D9BD5E532072}" destId="{23B965BF-B748-4556-8F5D-20C134A92664}" srcOrd="5" destOrd="0" presId="urn:microsoft.com/office/officeart/2005/8/layout/hierarchy2"/>
    <dgm:cxn modelId="{BBCD820D-C985-4C2F-87BC-78AAB654A973}" type="presParOf" srcId="{23B965BF-B748-4556-8F5D-20C134A92664}" destId="{5E655A70-B11C-424B-91C5-CEE3CB1B529E}" srcOrd="0" destOrd="0" presId="urn:microsoft.com/office/officeart/2005/8/layout/hierarchy2"/>
    <dgm:cxn modelId="{3D5CDBEB-CBF0-4429-A410-C8A5AAA2BDFE}" type="presParOf" srcId="{23B965BF-B748-4556-8F5D-20C134A92664}" destId="{6C2272DC-E4C7-471A-AE2C-739148595FC5}" srcOrd="1" destOrd="0" presId="urn:microsoft.com/office/officeart/2005/8/layout/hierarchy2"/>
    <dgm:cxn modelId="{97A87A06-91CC-4F21-8A87-643757485BF6}" type="presParOf" srcId="{5FE008D7-337E-482B-A7F3-D9BD5E532072}" destId="{9CAD75B4-9C23-47DC-BD7E-43E96E9C1840}" srcOrd="6" destOrd="0" presId="urn:microsoft.com/office/officeart/2005/8/layout/hierarchy2"/>
    <dgm:cxn modelId="{57C9FE7F-D0FF-41A3-B24A-7D5F206B5A70}" type="presParOf" srcId="{9CAD75B4-9C23-47DC-BD7E-43E96E9C1840}" destId="{02FC79EA-E2CB-417E-9823-A49D47983E40}" srcOrd="0" destOrd="0" presId="urn:microsoft.com/office/officeart/2005/8/layout/hierarchy2"/>
    <dgm:cxn modelId="{AAFB511E-4C51-46F1-88DD-6A05113D6BC1}" type="presParOf" srcId="{5FE008D7-337E-482B-A7F3-D9BD5E532072}" destId="{04DD6CCD-20A8-4E08-ADE0-99616F0FB074}" srcOrd="7" destOrd="0" presId="urn:microsoft.com/office/officeart/2005/8/layout/hierarchy2"/>
    <dgm:cxn modelId="{666412EC-9CBA-4590-93BA-6A99B4795BA7}" type="presParOf" srcId="{04DD6CCD-20A8-4E08-ADE0-99616F0FB074}" destId="{F6B5589F-9581-447D-92C6-47B07B98B381}" srcOrd="0" destOrd="0" presId="urn:microsoft.com/office/officeart/2005/8/layout/hierarchy2"/>
    <dgm:cxn modelId="{BB9C4379-7B41-4854-8A73-A28FC0524FA4}" type="presParOf" srcId="{04DD6CCD-20A8-4E08-ADE0-99616F0FB074}" destId="{AD8F63B7-B341-4D90-B7D2-3C0542162F2D}" srcOrd="1" destOrd="0" presId="urn:microsoft.com/office/officeart/2005/8/layout/hierarchy2"/>
    <dgm:cxn modelId="{81199702-8E99-466E-9584-AB942B2E9ADC}" type="presParOf" srcId="{3B995648-AC3A-4C9B-9582-7E4229457162}" destId="{B5AD8AA7-A33D-4CD1-BB26-67E2EFA379FA}" srcOrd="4" destOrd="0" presId="urn:microsoft.com/office/officeart/2005/8/layout/hierarchy2"/>
    <dgm:cxn modelId="{664E1695-FF0E-44B1-90CC-97879A94A9EA}" type="presParOf" srcId="{B5AD8AA7-A33D-4CD1-BB26-67E2EFA379FA}" destId="{83931A96-2F82-4A31-8D2E-D00F985DB525}" srcOrd="0" destOrd="0" presId="urn:microsoft.com/office/officeart/2005/8/layout/hierarchy2"/>
    <dgm:cxn modelId="{14B3E511-E6C1-4CB5-81EC-BC2F7F07FBF0}" type="presParOf" srcId="{3B995648-AC3A-4C9B-9582-7E4229457162}" destId="{46F5B52D-5764-4E05-AF73-4FDF4099E3B6}" srcOrd="5" destOrd="0" presId="urn:microsoft.com/office/officeart/2005/8/layout/hierarchy2"/>
    <dgm:cxn modelId="{9F0F7444-2C2E-44A9-8DB9-48D2523A700C}" type="presParOf" srcId="{46F5B52D-5764-4E05-AF73-4FDF4099E3B6}" destId="{67CFD990-674B-40A5-823C-F972E9DC99F7}" srcOrd="0" destOrd="0" presId="urn:microsoft.com/office/officeart/2005/8/layout/hierarchy2"/>
    <dgm:cxn modelId="{79EFF5E5-3FC6-4362-8E90-499DF7CB5C0E}" type="presParOf" srcId="{46F5B52D-5764-4E05-AF73-4FDF4099E3B6}" destId="{29DA146B-9D40-459E-A379-F27A1B4419A5}" srcOrd="1" destOrd="0" presId="urn:microsoft.com/office/officeart/2005/8/layout/hierarchy2"/>
    <dgm:cxn modelId="{F23E4469-1E8F-4986-877D-C882A69A36D8}" type="presParOf" srcId="{29DA146B-9D40-459E-A379-F27A1B4419A5}" destId="{03A7BE02-DE00-4F88-8189-0032DCC8114E}" srcOrd="0" destOrd="0" presId="urn:microsoft.com/office/officeart/2005/8/layout/hierarchy2"/>
    <dgm:cxn modelId="{750026EE-D46C-4A8C-9560-548738B29BF7}" type="presParOf" srcId="{03A7BE02-DE00-4F88-8189-0032DCC8114E}" destId="{DE8301B3-52FA-4C40-BC84-0E2B48D7AD34}" srcOrd="0" destOrd="0" presId="urn:microsoft.com/office/officeart/2005/8/layout/hierarchy2"/>
    <dgm:cxn modelId="{1A01DC32-18C1-426C-9557-B36528839ED9}" type="presParOf" srcId="{29DA146B-9D40-459E-A379-F27A1B4419A5}" destId="{5BD7901E-32FD-4B71-B757-A9062F64FE35}" srcOrd="1" destOrd="0" presId="urn:microsoft.com/office/officeart/2005/8/layout/hierarchy2"/>
    <dgm:cxn modelId="{F8E6ABB1-819B-4FEC-8A35-AAB75EAACDFC}" type="presParOf" srcId="{5BD7901E-32FD-4B71-B757-A9062F64FE35}" destId="{3DA46B1E-DCC4-476D-A4FD-2CE4007A9B2B}" srcOrd="0" destOrd="0" presId="urn:microsoft.com/office/officeart/2005/8/layout/hierarchy2"/>
    <dgm:cxn modelId="{D54EE50E-28E7-4EC7-93DF-B3D60F7AF294}" type="presParOf" srcId="{5BD7901E-32FD-4B71-B757-A9062F64FE35}" destId="{4399736C-9912-47E2-AD88-75E34E4183CB}" srcOrd="1" destOrd="0" presId="urn:microsoft.com/office/officeart/2005/8/layout/hierarchy2"/>
    <dgm:cxn modelId="{8EB82329-610C-486D-9860-7D20F7ED1152}" type="presParOf" srcId="{29DA146B-9D40-459E-A379-F27A1B4419A5}" destId="{9BDB0651-F202-44D6-A31B-7F63B0C15324}" srcOrd="2" destOrd="0" presId="urn:microsoft.com/office/officeart/2005/8/layout/hierarchy2"/>
    <dgm:cxn modelId="{69B132B4-E2AA-434E-B9D1-D73DB824954C}" type="presParOf" srcId="{9BDB0651-F202-44D6-A31B-7F63B0C15324}" destId="{2220DC33-DB73-47AC-A8DA-69F51E1C6494}" srcOrd="0" destOrd="0" presId="urn:microsoft.com/office/officeart/2005/8/layout/hierarchy2"/>
    <dgm:cxn modelId="{2B02DF1D-34C5-4E7C-8792-47E6E0E5E582}" type="presParOf" srcId="{29DA146B-9D40-459E-A379-F27A1B4419A5}" destId="{1CDC9EF5-C367-491D-A297-806479FF8F01}" srcOrd="3" destOrd="0" presId="urn:microsoft.com/office/officeart/2005/8/layout/hierarchy2"/>
    <dgm:cxn modelId="{8C3CBD6F-575D-4ACB-A4CE-725E96E0C5F5}" type="presParOf" srcId="{1CDC9EF5-C367-491D-A297-806479FF8F01}" destId="{C8658816-A4E0-4F7A-A8D8-40AC819A1F8B}" srcOrd="0" destOrd="0" presId="urn:microsoft.com/office/officeart/2005/8/layout/hierarchy2"/>
    <dgm:cxn modelId="{099F0F44-E4F7-4E00-A216-5051FEFCC6AF}" type="presParOf" srcId="{1CDC9EF5-C367-491D-A297-806479FF8F01}" destId="{8B49E10E-AE66-4B1A-AD2F-3F58B42AD24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CFB47FA-AEF6-4B7D-8672-269C954588F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F8D023-759D-43F3-9396-EA417A8157C4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7. По функциональному назначению</a:t>
          </a:r>
          <a:endParaRPr lang="ru-RU" sz="2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BE8A1A-ABB2-499E-BD4C-A182A63B3380}" type="parTrans" cxnId="{7D4FA4F7-65D8-489D-A747-29BE620B37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57AAAC-B14E-4B9C-844B-B2822AA7B3A1}" type="sibTrans" cxnId="{7D4FA4F7-65D8-489D-A747-29BE620B370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59AB4B-7A3F-4F0B-9FA9-080A6E5DE90B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180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Посуда столовая</a:t>
          </a:r>
          <a:endParaRPr lang="ru-RU" sz="180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1E3D07-5711-4A82-801A-16406D6900D3}" type="parTrans" cxnId="{3EB58AE5-C640-4D85-88ED-A41A5C7B6A1D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AE896-E522-4C2E-8D68-877DBC3765CD}" type="sibTrans" cxnId="{3EB58AE5-C640-4D85-88ED-A41A5C7B6A1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B0B59F-7E41-4403-9191-8F1C3D38A0FB}">
      <dgm:prSet phldrT="[Текст]"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180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Посуда хозяйственная</a:t>
          </a:r>
          <a:endParaRPr lang="ru-RU" sz="180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E97365-B409-4103-8C0B-2EA49B07A9BF}" type="parTrans" cxnId="{0B194D9D-55DC-492D-9D71-54DDC5DC1C6E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63883F-0A44-4801-BA34-7A50980ACA05}" type="sibTrans" cxnId="{0B194D9D-55DC-492D-9D71-54DDC5DC1C6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24EA7-7F53-4B80-A61E-9748A969CFF8}">
      <dgm:prSet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принятия пищи и напитков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821318-A110-4834-971A-8185A5E2E32C}" type="parTrans" cxnId="{7FF8BD9A-75CB-4168-98E1-3A7717CF87D4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DB90BA-0794-4757-864C-C0B43FF74155}" type="sibTrans" cxnId="{7FF8BD9A-75CB-4168-98E1-3A7717CF87D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8E8457-258C-4CCC-8F16-29CFFD843207}">
      <dgm:prSet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подачи и кратковременного хранения пищи и напитков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87D4D7-05F9-4F5A-A132-8B1F305ABDC2}" type="parTrans" cxnId="{BEA6D0BF-249A-4DBD-9D7C-998EA25BB58B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E4F232-D013-47F0-9DE9-03606E5553BC}" type="sibTrans" cxnId="{BEA6D0BF-249A-4DBD-9D7C-998EA25BB58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F2E2EF-E30D-413A-A68B-939FDF9D80BA}">
      <dgm:prSet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приготовления пищи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9042C1-FE10-44B3-B7C9-CD515E538D71}" type="parTrans" cxnId="{C17CF232-50BB-4769-AC56-94DF22C8C77B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6764E-AE6B-471A-8D9E-C2C28B7E6E18}" type="sibTrans" cxnId="{C17CF232-50BB-4769-AC56-94DF22C8C77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78290B-1D18-45E5-8C1F-4D2A0FB855D1}">
      <dgm:prSet custT="1"/>
      <dgm:spPr>
        <a:ln>
          <a:solidFill>
            <a:schemeClr val="bg1"/>
          </a:solidFill>
        </a:ln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хранения и консервирования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9EA14-3A63-4C60-A094-D4044766F75A}" type="parTrans" cxnId="{6D8FAD80-F556-43B1-BB30-EE00E7AC8837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441750-E362-48CA-8A45-967B187F7084}" type="sibTrans" cxnId="{6D8FAD80-F556-43B1-BB30-EE00E7AC883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0C9858-F86F-4281-915C-B0DBD0860155}" type="pres">
      <dgm:prSet presAssocID="{FCFB47FA-AEF6-4B7D-8672-269C954588F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7B140E7-86AD-4D5D-B345-FC9FD1FC8E16}" type="pres">
      <dgm:prSet presAssocID="{A0F8D023-759D-43F3-9396-EA417A8157C4}" presName="hierRoot1" presStyleCnt="0"/>
      <dgm:spPr/>
    </dgm:pt>
    <dgm:pt modelId="{FE1E984B-25A2-4DE3-A35F-5D6AFDF384BC}" type="pres">
      <dgm:prSet presAssocID="{A0F8D023-759D-43F3-9396-EA417A8157C4}" presName="composite" presStyleCnt="0"/>
      <dgm:spPr/>
    </dgm:pt>
    <dgm:pt modelId="{C822199A-597B-4713-8E35-0619FB4B5676}" type="pres">
      <dgm:prSet presAssocID="{A0F8D023-759D-43F3-9396-EA417A8157C4}" presName="background" presStyleLbl="node0" presStyleIdx="0" presStyleCnt="1"/>
      <dgm:spPr>
        <a:solidFill>
          <a:srgbClr val="E3B8B3"/>
        </a:solidFill>
      </dgm:spPr>
    </dgm:pt>
    <dgm:pt modelId="{A1123067-AADA-4800-8000-6C872286D6DA}" type="pres">
      <dgm:prSet presAssocID="{A0F8D023-759D-43F3-9396-EA417A8157C4}" presName="text" presStyleLbl="fgAcc0" presStyleIdx="0" presStyleCnt="1" custScaleX="322543" custScaleY="63456" custLinFactNeighborX="3635" custLinFactNeighborY="-289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B4FEB5-6D14-40FB-AF4D-AEAA1850FFA1}" type="pres">
      <dgm:prSet presAssocID="{A0F8D023-759D-43F3-9396-EA417A8157C4}" presName="hierChild2" presStyleCnt="0"/>
      <dgm:spPr/>
    </dgm:pt>
    <dgm:pt modelId="{D01295F5-A375-443B-AA12-41DAB49726E2}" type="pres">
      <dgm:prSet presAssocID="{671E3D07-5711-4A82-801A-16406D6900D3}" presName="Name10" presStyleLbl="parChTrans1D2" presStyleIdx="0" presStyleCnt="2"/>
      <dgm:spPr/>
      <dgm:t>
        <a:bodyPr/>
        <a:lstStyle/>
        <a:p>
          <a:endParaRPr lang="ru-RU"/>
        </a:p>
      </dgm:t>
    </dgm:pt>
    <dgm:pt modelId="{2C87FB3E-A374-4A42-A868-C644088D9D4E}" type="pres">
      <dgm:prSet presAssocID="{C959AB4B-7A3F-4F0B-9FA9-080A6E5DE90B}" presName="hierRoot2" presStyleCnt="0"/>
      <dgm:spPr/>
    </dgm:pt>
    <dgm:pt modelId="{59295D18-7ECE-461E-A2B5-7D5BCCDAB5D2}" type="pres">
      <dgm:prSet presAssocID="{C959AB4B-7A3F-4F0B-9FA9-080A6E5DE90B}" presName="composite2" presStyleCnt="0"/>
      <dgm:spPr/>
    </dgm:pt>
    <dgm:pt modelId="{92FD794D-61FB-4BB9-8EAA-C759D0242413}" type="pres">
      <dgm:prSet presAssocID="{C959AB4B-7A3F-4F0B-9FA9-080A6E5DE90B}" presName="background2" presStyleLbl="node2" presStyleIdx="0" presStyleCnt="2"/>
      <dgm:spPr>
        <a:solidFill>
          <a:srgbClr val="E3B8B3"/>
        </a:solidFill>
      </dgm:spPr>
    </dgm:pt>
    <dgm:pt modelId="{93190A10-976E-4BF7-801B-467DFABF7DF8}" type="pres">
      <dgm:prSet presAssocID="{C959AB4B-7A3F-4F0B-9FA9-080A6E5DE90B}" presName="text2" presStyleLbl="fgAcc2" presStyleIdx="0" presStyleCnt="2" custScaleX="148624" custScaleY="622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914B84-8296-4CC7-89CD-4BC744F5E7BD}" type="pres">
      <dgm:prSet presAssocID="{C959AB4B-7A3F-4F0B-9FA9-080A6E5DE90B}" presName="hierChild3" presStyleCnt="0"/>
      <dgm:spPr/>
    </dgm:pt>
    <dgm:pt modelId="{F94210CE-D072-49E2-BDDE-6371C20C92B4}" type="pres">
      <dgm:prSet presAssocID="{77821318-A110-4834-971A-8185A5E2E32C}" presName="Name17" presStyleLbl="parChTrans1D3" presStyleIdx="0" presStyleCnt="4"/>
      <dgm:spPr/>
      <dgm:t>
        <a:bodyPr/>
        <a:lstStyle/>
        <a:p>
          <a:endParaRPr lang="ru-RU"/>
        </a:p>
      </dgm:t>
    </dgm:pt>
    <dgm:pt modelId="{351D6DA3-D37F-458A-BB87-C78EDADE8A8C}" type="pres">
      <dgm:prSet presAssocID="{E3F24EA7-7F53-4B80-A61E-9748A969CFF8}" presName="hierRoot3" presStyleCnt="0"/>
      <dgm:spPr/>
    </dgm:pt>
    <dgm:pt modelId="{07FB10E3-38FD-4548-9EE6-1E5462637C91}" type="pres">
      <dgm:prSet presAssocID="{E3F24EA7-7F53-4B80-A61E-9748A969CFF8}" presName="composite3" presStyleCnt="0"/>
      <dgm:spPr/>
    </dgm:pt>
    <dgm:pt modelId="{F21DEEEF-57BC-4252-9CE2-A83467088353}" type="pres">
      <dgm:prSet presAssocID="{E3F24EA7-7F53-4B80-A61E-9748A969CFF8}" presName="background3" presStyleLbl="node3" presStyleIdx="0" presStyleCnt="4"/>
      <dgm:spPr>
        <a:solidFill>
          <a:srgbClr val="C48A8A"/>
        </a:solidFill>
      </dgm:spPr>
    </dgm:pt>
    <dgm:pt modelId="{FDB85117-658E-463A-B862-BDAF40843032}" type="pres">
      <dgm:prSet presAssocID="{E3F24EA7-7F53-4B80-A61E-9748A969CFF8}" presName="text3" presStyleLbl="fgAcc3" presStyleIdx="0" presStyleCnt="4" custScaleX="1549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F1FEBA-6558-4A9D-A3B5-615A956DF109}" type="pres">
      <dgm:prSet presAssocID="{E3F24EA7-7F53-4B80-A61E-9748A969CFF8}" presName="hierChild4" presStyleCnt="0"/>
      <dgm:spPr/>
    </dgm:pt>
    <dgm:pt modelId="{AB4B5DA1-AA2B-4F0D-8ECA-FA1B9CED85A7}" type="pres">
      <dgm:prSet presAssocID="{C587D4D7-05F9-4F5A-A132-8B1F305ABDC2}" presName="Name17" presStyleLbl="parChTrans1D3" presStyleIdx="1" presStyleCnt="4"/>
      <dgm:spPr/>
      <dgm:t>
        <a:bodyPr/>
        <a:lstStyle/>
        <a:p>
          <a:endParaRPr lang="ru-RU"/>
        </a:p>
      </dgm:t>
    </dgm:pt>
    <dgm:pt modelId="{A2A9B998-DFE9-43D7-BB67-38FCB3D8F650}" type="pres">
      <dgm:prSet presAssocID="{6A8E8457-258C-4CCC-8F16-29CFFD843207}" presName="hierRoot3" presStyleCnt="0"/>
      <dgm:spPr/>
    </dgm:pt>
    <dgm:pt modelId="{3DAA985A-EE13-42E8-9C85-EE79CAB4FFF5}" type="pres">
      <dgm:prSet presAssocID="{6A8E8457-258C-4CCC-8F16-29CFFD843207}" presName="composite3" presStyleCnt="0"/>
      <dgm:spPr/>
    </dgm:pt>
    <dgm:pt modelId="{F43327B3-9C8A-4114-993C-A237A38F53E4}" type="pres">
      <dgm:prSet presAssocID="{6A8E8457-258C-4CCC-8F16-29CFFD843207}" presName="background3" presStyleLbl="node3" presStyleIdx="1" presStyleCnt="4"/>
      <dgm:spPr>
        <a:solidFill>
          <a:srgbClr val="C48A8A"/>
        </a:solidFill>
      </dgm:spPr>
    </dgm:pt>
    <dgm:pt modelId="{CB34B498-0BCF-4460-BED0-20820D6EAC61}" type="pres">
      <dgm:prSet presAssocID="{6A8E8457-258C-4CCC-8F16-29CFFD843207}" presName="text3" presStyleLbl="fgAcc3" presStyleIdx="1" presStyleCnt="4" custScaleX="1549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ABC2BD-76E6-4BD7-9231-B44DD3B44209}" type="pres">
      <dgm:prSet presAssocID="{6A8E8457-258C-4CCC-8F16-29CFFD843207}" presName="hierChild4" presStyleCnt="0"/>
      <dgm:spPr/>
    </dgm:pt>
    <dgm:pt modelId="{A4136C2E-669E-4CB9-AAF9-F58D48403760}" type="pres">
      <dgm:prSet presAssocID="{D3E97365-B409-4103-8C0B-2EA49B07A9B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B6744E64-BCAA-4B30-90D6-A2594DD04B9B}" type="pres">
      <dgm:prSet presAssocID="{B5B0B59F-7E41-4403-9191-8F1C3D38A0FB}" presName="hierRoot2" presStyleCnt="0"/>
      <dgm:spPr/>
    </dgm:pt>
    <dgm:pt modelId="{6F59D9CF-FE56-4EBA-91BF-8D3366FBF6AC}" type="pres">
      <dgm:prSet presAssocID="{B5B0B59F-7E41-4403-9191-8F1C3D38A0FB}" presName="composite2" presStyleCnt="0"/>
      <dgm:spPr/>
    </dgm:pt>
    <dgm:pt modelId="{79E1A026-F981-4646-86EE-78AA88E44036}" type="pres">
      <dgm:prSet presAssocID="{B5B0B59F-7E41-4403-9191-8F1C3D38A0FB}" presName="background2" presStyleLbl="node2" presStyleIdx="1" presStyleCnt="2"/>
      <dgm:spPr>
        <a:solidFill>
          <a:srgbClr val="E3B8B3"/>
        </a:solidFill>
      </dgm:spPr>
    </dgm:pt>
    <dgm:pt modelId="{BF245829-5F44-4BF7-B7E3-424EF8B738A3}" type="pres">
      <dgm:prSet presAssocID="{B5B0B59F-7E41-4403-9191-8F1C3D38A0FB}" presName="text2" presStyleLbl="fgAcc2" presStyleIdx="1" presStyleCnt="2" custScaleX="148624" custScaleY="622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D493BB-B276-48B6-8820-98ADD665645F}" type="pres">
      <dgm:prSet presAssocID="{B5B0B59F-7E41-4403-9191-8F1C3D38A0FB}" presName="hierChild3" presStyleCnt="0"/>
      <dgm:spPr/>
    </dgm:pt>
    <dgm:pt modelId="{1B029098-CE48-497E-BEB3-EDE604663BAD}" type="pres">
      <dgm:prSet presAssocID="{399042C1-FE10-44B3-B7C9-CD515E538D71}" presName="Name17" presStyleLbl="parChTrans1D3" presStyleIdx="2" presStyleCnt="4"/>
      <dgm:spPr/>
      <dgm:t>
        <a:bodyPr/>
        <a:lstStyle/>
        <a:p>
          <a:endParaRPr lang="ru-RU"/>
        </a:p>
      </dgm:t>
    </dgm:pt>
    <dgm:pt modelId="{EAF286B5-B095-4FFD-9616-9DFD3B8CCED5}" type="pres">
      <dgm:prSet presAssocID="{D6F2E2EF-E30D-413A-A68B-939FDF9D80BA}" presName="hierRoot3" presStyleCnt="0"/>
      <dgm:spPr/>
    </dgm:pt>
    <dgm:pt modelId="{804677DC-71FE-4EA8-8A96-EE1F92EF067B}" type="pres">
      <dgm:prSet presAssocID="{D6F2E2EF-E30D-413A-A68B-939FDF9D80BA}" presName="composite3" presStyleCnt="0"/>
      <dgm:spPr/>
    </dgm:pt>
    <dgm:pt modelId="{5205C96C-33D9-47F1-A70A-1D9E5DCED963}" type="pres">
      <dgm:prSet presAssocID="{D6F2E2EF-E30D-413A-A68B-939FDF9D80BA}" presName="background3" presStyleLbl="node3" presStyleIdx="2" presStyleCnt="4"/>
      <dgm:spPr>
        <a:solidFill>
          <a:srgbClr val="C48A8A"/>
        </a:solidFill>
      </dgm:spPr>
    </dgm:pt>
    <dgm:pt modelId="{6CA86C66-A34F-420C-A3DD-DA340D3DF6E8}" type="pres">
      <dgm:prSet presAssocID="{D6F2E2EF-E30D-413A-A68B-939FDF9D80BA}" presName="text3" presStyleLbl="fgAcc3" presStyleIdx="2" presStyleCnt="4" custScaleX="1549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1618843-25BE-401B-8263-65C80BBE8452}" type="pres">
      <dgm:prSet presAssocID="{D6F2E2EF-E30D-413A-A68B-939FDF9D80BA}" presName="hierChild4" presStyleCnt="0"/>
      <dgm:spPr/>
    </dgm:pt>
    <dgm:pt modelId="{32217EC5-19F0-472C-8FE1-929E7A058895}" type="pres">
      <dgm:prSet presAssocID="{09F9EA14-3A63-4C60-A094-D4044766F75A}" presName="Name17" presStyleLbl="parChTrans1D3" presStyleIdx="3" presStyleCnt="4"/>
      <dgm:spPr/>
      <dgm:t>
        <a:bodyPr/>
        <a:lstStyle/>
        <a:p>
          <a:endParaRPr lang="ru-RU"/>
        </a:p>
      </dgm:t>
    </dgm:pt>
    <dgm:pt modelId="{6D874B73-45EE-4FC0-9432-CE83636C52A7}" type="pres">
      <dgm:prSet presAssocID="{1A78290B-1D18-45E5-8C1F-4D2A0FB855D1}" presName="hierRoot3" presStyleCnt="0"/>
      <dgm:spPr/>
    </dgm:pt>
    <dgm:pt modelId="{C7BFA1A9-4EAA-48F8-9C1D-B497F5DDE7F5}" type="pres">
      <dgm:prSet presAssocID="{1A78290B-1D18-45E5-8C1F-4D2A0FB855D1}" presName="composite3" presStyleCnt="0"/>
      <dgm:spPr/>
    </dgm:pt>
    <dgm:pt modelId="{F11394F5-C75B-49E4-BD0F-81C0262806D4}" type="pres">
      <dgm:prSet presAssocID="{1A78290B-1D18-45E5-8C1F-4D2A0FB855D1}" presName="background3" presStyleLbl="node3" presStyleIdx="3" presStyleCnt="4"/>
      <dgm:spPr>
        <a:solidFill>
          <a:srgbClr val="C48A8A"/>
        </a:solidFill>
      </dgm:spPr>
    </dgm:pt>
    <dgm:pt modelId="{CDF7B63F-155B-46FF-AAEB-BE7C769A759A}" type="pres">
      <dgm:prSet presAssocID="{1A78290B-1D18-45E5-8C1F-4D2A0FB855D1}" presName="text3" presStyleLbl="fgAcc3" presStyleIdx="3" presStyleCnt="4" custScaleX="1549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836335-2445-469F-A560-3DB48237263D}" type="pres">
      <dgm:prSet presAssocID="{1A78290B-1D18-45E5-8C1F-4D2A0FB855D1}" presName="hierChild4" presStyleCnt="0"/>
      <dgm:spPr/>
    </dgm:pt>
  </dgm:ptLst>
  <dgm:cxnLst>
    <dgm:cxn modelId="{3863793E-8A47-45E7-BDEA-184D70413445}" type="presOf" srcId="{A0F8D023-759D-43F3-9396-EA417A8157C4}" destId="{A1123067-AADA-4800-8000-6C872286D6DA}" srcOrd="0" destOrd="0" presId="urn:microsoft.com/office/officeart/2005/8/layout/hierarchy1"/>
    <dgm:cxn modelId="{3EB58AE5-C640-4D85-88ED-A41A5C7B6A1D}" srcId="{A0F8D023-759D-43F3-9396-EA417A8157C4}" destId="{C959AB4B-7A3F-4F0B-9FA9-080A6E5DE90B}" srcOrd="0" destOrd="0" parTransId="{671E3D07-5711-4A82-801A-16406D6900D3}" sibTransId="{1BEAE896-E522-4C2E-8D68-877DBC3765CD}"/>
    <dgm:cxn modelId="{C17CF232-50BB-4769-AC56-94DF22C8C77B}" srcId="{B5B0B59F-7E41-4403-9191-8F1C3D38A0FB}" destId="{D6F2E2EF-E30D-413A-A68B-939FDF9D80BA}" srcOrd="0" destOrd="0" parTransId="{399042C1-FE10-44B3-B7C9-CD515E538D71}" sibTransId="{5FB6764E-AE6B-471A-8D9E-C2C28B7E6E18}"/>
    <dgm:cxn modelId="{7D4FA4F7-65D8-489D-A747-29BE620B370B}" srcId="{FCFB47FA-AEF6-4B7D-8672-269C954588F8}" destId="{A0F8D023-759D-43F3-9396-EA417A8157C4}" srcOrd="0" destOrd="0" parTransId="{D9BE8A1A-ABB2-499E-BD4C-A182A63B3380}" sibTransId="{3057AAAC-B14E-4B9C-844B-B2822AA7B3A1}"/>
    <dgm:cxn modelId="{B5A88699-C407-4A9D-82D8-77DD472453C8}" type="presOf" srcId="{09F9EA14-3A63-4C60-A094-D4044766F75A}" destId="{32217EC5-19F0-472C-8FE1-929E7A058895}" srcOrd="0" destOrd="0" presId="urn:microsoft.com/office/officeart/2005/8/layout/hierarchy1"/>
    <dgm:cxn modelId="{706C175D-0E79-45B4-8360-29F83486E7B9}" type="presOf" srcId="{FCFB47FA-AEF6-4B7D-8672-269C954588F8}" destId="{0D0C9858-F86F-4281-915C-B0DBD0860155}" srcOrd="0" destOrd="0" presId="urn:microsoft.com/office/officeart/2005/8/layout/hierarchy1"/>
    <dgm:cxn modelId="{11C1674C-4459-48F2-B41A-071F7ED160AC}" type="presOf" srcId="{C959AB4B-7A3F-4F0B-9FA9-080A6E5DE90B}" destId="{93190A10-976E-4BF7-801B-467DFABF7DF8}" srcOrd="0" destOrd="0" presId="urn:microsoft.com/office/officeart/2005/8/layout/hierarchy1"/>
    <dgm:cxn modelId="{93F35C6A-6910-42EA-9A8E-D646166F3D7E}" type="presOf" srcId="{399042C1-FE10-44B3-B7C9-CD515E538D71}" destId="{1B029098-CE48-497E-BEB3-EDE604663BAD}" srcOrd="0" destOrd="0" presId="urn:microsoft.com/office/officeart/2005/8/layout/hierarchy1"/>
    <dgm:cxn modelId="{37E0852D-390A-4A13-B138-229269480BAB}" type="presOf" srcId="{77821318-A110-4834-971A-8185A5E2E32C}" destId="{F94210CE-D072-49E2-BDDE-6371C20C92B4}" srcOrd="0" destOrd="0" presId="urn:microsoft.com/office/officeart/2005/8/layout/hierarchy1"/>
    <dgm:cxn modelId="{00DB4BCE-BC57-48B2-AA54-84DD4855764F}" type="presOf" srcId="{D6F2E2EF-E30D-413A-A68B-939FDF9D80BA}" destId="{6CA86C66-A34F-420C-A3DD-DA340D3DF6E8}" srcOrd="0" destOrd="0" presId="urn:microsoft.com/office/officeart/2005/8/layout/hierarchy1"/>
    <dgm:cxn modelId="{8229A462-6D7A-4761-8769-CFCE77D126D1}" type="presOf" srcId="{B5B0B59F-7E41-4403-9191-8F1C3D38A0FB}" destId="{BF245829-5F44-4BF7-B7E3-424EF8B738A3}" srcOrd="0" destOrd="0" presId="urn:microsoft.com/office/officeart/2005/8/layout/hierarchy1"/>
    <dgm:cxn modelId="{6D8FAD80-F556-43B1-BB30-EE00E7AC8837}" srcId="{B5B0B59F-7E41-4403-9191-8F1C3D38A0FB}" destId="{1A78290B-1D18-45E5-8C1F-4D2A0FB855D1}" srcOrd="1" destOrd="0" parTransId="{09F9EA14-3A63-4C60-A094-D4044766F75A}" sibTransId="{E2441750-E362-48CA-8A45-967B187F7084}"/>
    <dgm:cxn modelId="{CCFFCCCB-265B-4383-94A7-F343374234C2}" type="presOf" srcId="{C587D4D7-05F9-4F5A-A132-8B1F305ABDC2}" destId="{AB4B5DA1-AA2B-4F0D-8ECA-FA1B9CED85A7}" srcOrd="0" destOrd="0" presId="urn:microsoft.com/office/officeart/2005/8/layout/hierarchy1"/>
    <dgm:cxn modelId="{82B6EA58-19B0-43E2-9981-5AE9C2412A78}" type="presOf" srcId="{1A78290B-1D18-45E5-8C1F-4D2A0FB855D1}" destId="{CDF7B63F-155B-46FF-AAEB-BE7C769A759A}" srcOrd="0" destOrd="0" presId="urn:microsoft.com/office/officeart/2005/8/layout/hierarchy1"/>
    <dgm:cxn modelId="{930D8B4A-BB82-40FF-8C0A-5CBC81E238DD}" type="presOf" srcId="{D3E97365-B409-4103-8C0B-2EA49B07A9BF}" destId="{A4136C2E-669E-4CB9-AAF9-F58D48403760}" srcOrd="0" destOrd="0" presId="urn:microsoft.com/office/officeart/2005/8/layout/hierarchy1"/>
    <dgm:cxn modelId="{7FF8BD9A-75CB-4168-98E1-3A7717CF87D4}" srcId="{C959AB4B-7A3F-4F0B-9FA9-080A6E5DE90B}" destId="{E3F24EA7-7F53-4B80-A61E-9748A969CFF8}" srcOrd="0" destOrd="0" parTransId="{77821318-A110-4834-971A-8185A5E2E32C}" sibTransId="{97DB90BA-0794-4757-864C-C0B43FF74155}"/>
    <dgm:cxn modelId="{0B194D9D-55DC-492D-9D71-54DDC5DC1C6E}" srcId="{A0F8D023-759D-43F3-9396-EA417A8157C4}" destId="{B5B0B59F-7E41-4403-9191-8F1C3D38A0FB}" srcOrd="1" destOrd="0" parTransId="{D3E97365-B409-4103-8C0B-2EA49B07A9BF}" sibTransId="{9163883F-0A44-4801-BA34-7A50980ACA05}"/>
    <dgm:cxn modelId="{BEA6D0BF-249A-4DBD-9D7C-998EA25BB58B}" srcId="{C959AB4B-7A3F-4F0B-9FA9-080A6E5DE90B}" destId="{6A8E8457-258C-4CCC-8F16-29CFFD843207}" srcOrd="1" destOrd="0" parTransId="{C587D4D7-05F9-4F5A-A132-8B1F305ABDC2}" sibTransId="{F1E4F232-D013-47F0-9DE9-03606E5553BC}"/>
    <dgm:cxn modelId="{E4BDFDB0-E077-490E-80A2-333582FD7BDF}" type="presOf" srcId="{671E3D07-5711-4A82-801A-16406D6900D3}" destId="{D01295F5-A375-443B-AA12-41DAB49726E2}" srcOrd="0" destOrd="0" presId="urn:microsoft.com/office/officeart/2005/8/layout/hierarchy1"/>
    <dgm:cxn modelId="{9C601BDD-E98E-476A-B15F-62F5689AD7F7}" type="presOf" srcId="{6A8E8457-258C-4CCC-8F16-29CFFD843207}" destId="{CB34B498-0BCF-4460-BED0-20820D6EAC61}" srcOrd="0" destOrd="0" presId="urn:microsoft.com/office/officeart/2005/8/layout/hierarchy1"/>
    <dgm:cxn modelId="{E90FBE43-394D-48E9-A5B7-4A50A42BA652}" type="presOf" srcId="{E3F24EA7-7F53-4B80-A61E-9748A969CFF8}" destId="{FDB85117-658E-463A-B862-BDAF40843032}" srcOrd="0" destOrd="0" presId="urn:microsoft.com/office/officeart/2005/8/layout/hierarchy1"/>
    <dgm:cxn modelId="{732BB00F-F617-4E83-AA6E-A7C221A8C187}" type="presParOf" srcId="{0D0C9858-F86F-4281-915C-B0DBD0860155}" destId="{07B140E7-86AD-4D5D-B345-FC9FD1FC8E16}" srcOrd="0" destOrd="0" presId="urn:microsoft.com/office/officeart/2005/8/layout/hierarchy1"/>
    <dgm:cxn modelId="{EF27ABB0-E851-454E-98B7-68FA599EF088}" type="presParOf" srcId="{07B140E7-86AD-4D5D-B345-FC9FD1FC8E16}" destId="{FE1E984B-25A2-4DE3-A35F-5D6AFDF384BC}" srcOrd="0" destOrd="0" presId="urn:microsoft.com/office/officeart/2005/8/layout/hierarchy1"/>
    <dgm:cxn modelId="{A3439F03-F28B-40BE-98F9-74A95940F437}" type="presParOf" srcId="{FE1E984B-25A2-4DE3-A35F-5D6AFDF384BC}" destId="{C822199A-597B-4713-8E35-0619FB4B5676}" srcOrd="0" destOrd="0" presId="urn:microsoft.com/office/officeart/2005/8/layout/hierarchy1"/>
    <dgm:cxn modelId="{53BB52B4-B281-410F-BE33-108A555F9E39}" type="presParOf" srcId="{FE1E984B-25A2-4DE3-A35F-5D6AFDF384BC}" destId="{A1123067-AADA-4800-8000-6C872286D6DA}" srcOrd="1" destOrd="0" presId="urn:microsoft.com/office/officeart/2005/8/layout/hierarchy1"/>
    <dgm:cxn modelId="{A5A6507F-FB91-40AC-977C-B0B30EF42B8D}" type="presParOf" srcId="{07B140E7-86AD-4D5D-B345-FC9FD1FC8E16}" destId="{73B4FEB5-6D14-40FB-AF4D-AEAA1850FFA1}" srcOrd="1" destOrd="0" presId="urn:microsoft.com/office/officeart/2005/8/layout/hierarchy1"/>
    <dgm:cxn modelId="{EAB98A84-43E8-4093-9130-999B0619A51E}" type="presParOf" srcId="{73B4FEB5-6D14-40FB-AF4D-AEAA1850FFA1}" destId="{D01295F5-A375-443B-AA12-41DAB49726E2}" srcOrd="0" destOrd="0" presId="urn:microsoft.com/office/officeart/2005/8/layout/hierarchy1"/>
    <dgm:cxn modelId="{084FC3D9-4A4C-4D21-B6AA-36C3222A9F71}" type="presParOf" srcId="{73B4FEB5-6D14-40FB-AF4D-AEAA1850FFA1}" destId="{2C87FB3E-A374-4A42-A868-C644088D9D4E}" srcOrd="1" destOrd="0" presId="urn:microsoft.com/office/officeart/2005/8/layout/hierarchy1"/>
    <dgm:cxn modelId="{13A335DC-4D30-4ECF-A1D1-1CDAED01573B}" type="presParOf" srcId="{2C87FB3E-A374-4A42-A868-C644088D9D4E}" destId="{59295D18-7ECE-461E-A2B5-7D5BCCDAB5D2}" srcOrd="0" destOrd="0" presId="urn:microsoft.com/office/officeart/2005/8/layout/hierarchy1"/>
    <dgm:cxn modelId="{B4E90F88-6B1E-4B9E-BB69-CFD401F9B385}" type="presParOf" srcId="{59295D18-7ECE-461E-A2B5-7D5BCCDAB5D2}" destId="{92FD794D-61FB-4BB9-8EAA-C759D0242413}" srcOrd="0" destOrd="0" presId="urn:microsoft.com/office/officeart/2005/8/layout/hierarchy1"/>
    <dgm:cxn modelId="{61F11275-17EF-41DD-8D59-4E0DF9FF6450}" type="presParOf" srcId="{59295D18-7ECE-461E-A2B5-7D5BCCDAB5D2}" destId="{93190A10-976E-4BF7-801B-467DFABF7DF8}" srcOrd="1" destOrd="0" presId="urn:microsoft.com/office/officeart/2005/8/layout/hierarchy1"/>
    <dgm:cxn modelId="{BDADEF0A-FC07-4730-9682-EA3E41DB71EF}" type="presParOf" srcId="{2C87FB3E-A374-4A42-A868-C644088D9D4E}" destId="{72914B84-8296-4CC7-89CD-4BC744F5E7BD}" srcOrd="1" destOrd="0" presId="urn:microsoft.com/office/officeart/2005/8/layout/hierarchy1"/>
    <dgm:cxn modelId="{2A1822E5-6823-4A66-8CA2-8E0266F8BE56}" type="presParOf" srcId="{72914B84-8296-4CC7-89CD-4BC744F5E7BD}" destId="{F94210CE-D072-49E2-BDDE-6371C20C92B4}" srcOrd="0" destOrd="0" presId="urn:microsoft.com/office/officeart/2005/8/layout/hierarchy1"/>
    <dgm:cxn modelId="{B782CDB2-A065-4CED-AD5E-5B2E1143E787}" type="presParOf" srcId="{72914B84-8296-4CC7-89CD-4BC744F5E7BD}" destId="{351D6DA3-D37F-458A-BB87-C78EDADE8A8C}" srcOrd="1" destOrd="0" presId="urn:microsoft.com/office/officeart/2005/8/layout/hierarchy1"/>
    <dgm:cxn modelId="{8BB032E7-30D8-4C01-AA93-FD079189A432}" type="presParOf" srcId="{351D6DA3-D37F-458A-BB87-C78EDADE8A8C}" destId="{07FB10E3-38FD-4548-9EE6-1E5462637C91}" srcOrd="0" destOrd="0" presId="urn:microsoft.com/office/officeart/2005/8/layout/hierarchy1"/>
    <dgm:cxn modelId="{8B3BFC1F-6211-4F28-8A02-4994A0F4F800}" type="presParOf" srcId="{07FB10E3-38FD-4548-9EE6-1E5462637C91}" destId="{F21DEEEF-57BC-4252-9CE2-A83467088353}" srcOrd="0" destOrd="0" presId="urn:microsoft.com/office/officeart/2005/8/layout/hierarchy1"/>
    <dgm:cxn modelId="{636D5949-263D-4251-8ACB-D05500A9206E}" type="presParOf" srcId="{07FB10E3-38FD-4548-9EE6-1E5462637C91}" destId="{FDB85117-658E-463A-B862-BDAF40843032}" srcOrd="1" destOrd="0" presId="urn:microsoft.com/office/officeart/2005/8/layout/hierarchy1"/>
    <dgm:cxn modelId="{7F5FEB56-392F-4936-82BB-D044F39A97A8}" type="presParOf" srcId="{351D6DA3-D37F-458A-BB87-C78EDADE8A8C}" destId="{83F1FEBA-6558-4A9D-A3B5-615A956DF109}" srcOrd="1" destOrd="0" presId="urn:microsoft.com/office/officeart/2005/8/layout/hierarchy1"/>
    <dgm:cxn modelId="{D1492318-BE29-4818-A1CC-69E59E7C8DFB}" type="presParOf" srcId="{72914B84-8296-4CC7-89CD-4BC744F5E7BD}" destId="{AB4B5DA1-AA2B-4F0D-8ECA-FA1B9CED85A7}" srcOrd="2" destOrd="0" presId="urn:microsoft.com/office/officeart/2005/8/layout/hierarchy1"/>
    <dgm:cxn modelId="{712A34CB-F822-43FB-BE13-9B9E51154E17}" type="presParOf" srcId="{72914B84-8296-4CC7-89CD-4BC744F5E7BD}" destId="{A2A9B998-DFE9-43D7-BB67-38FCB3D8F650}" srcOrd="3" destOrd="0" presId="urn:microsoft.com/office/officeart/2005/8/layout/hierarchy1"/>
    <dgm:cxn modelId="{C45774AD-47C0-46A5-86CF-1D3C87A32A72}" type="presParOf" srcId="{A2A9B998-DFE9-43D7-BB67-38FCB3D8F650}" destId="{3DAA985A-EE13-42E8-9C85-EE79CAB4FFF5}" srcOrd="0" destOrd="0" presId="urn:microsoft.com/office/officeart/2005/8/layout/hierarchy1"/>
    <dgm:cxn modelId="{C098A504-773C-4156-93F1-4D97AFAF23C1}" type="presParOf" srcId="{3DAA985A-EE13-42E8-9C85-EE79CAB4FFF5}" destId="{F43327B3-9C8A-4114-993C-A237A38F53E4}" srcOrd="0" destOrd="0" presId="urn:microsoft.com/office/officeart/2005/8/layout/hierarchy1"/>
    <dgm:cxn modelId="{FE9E04E0-642C-4CEB-989D-F938F7C11658}" type="presParOf" srcId="{3DAA985A-EE13-42E8-9C85-EE79CAB4FFF5}" destId="{CB34B498-0BCF-4460-BED0-20820D6EAC61}" srcOrd="1" destOrd="0" presId="urn:microsoft.com/office/officeart/2005/8/layout/hierarchy1"/>
    <dgm:cxn modelId="{85EB6AAE-909A-431B-9504-09CB0C79CB0D}" type="presParOf" srcId="{A2A9B998-DFE9-43D7-BB67-38FCB3D8F650}" destId="{25ABC2BD-76E6-4BD7-9231-B44DD3B44209}" srcOrd="1" destOrd="0" presId="urn:microsoft.com/office/officeart/2005/8/layout/hierarchy1"/>
    <dgm:cxn modelId="{59DFD77E-D034-404E-B997-5D846A71DFD4}" type="presParOf" srcId="{73B4FEB5-6D14-40FB-AF4D-AEAA1850FFA1}" destId="{A4136C2E-669E-4CB9-AAF9-F58D48403760}" srcOrd="2" destOrd="0" presId="urn:microsoft.com/office/officeart/2005/8/layout/hierarchy1"/>
    <dgm:cxn modelId="{F018E132-AC0C-47B1-8E99-F0A3149C1BE5}" type="presParOf" srcId="{73B4FEB5-6D14-40FB-AF4D-AEAA1850FFA1}" destId="{B6744E64-BCAA-4B30-90D6-A2594DD04B9B}" srcOrd="3" destOrd="0" presId="urn:microsoft.com/office/officeart/2005/8/layout/hierarchy1"/>
    <dgm:cxn modelId="{5A8F4D32-7414-440F-A7CE-E396B2A78485}" type="presParOf" srcId="{B6744E64-BCAA-4B30-90D6-A2594DD04B9B}" destId="{6F59D9CF-FE56-4EBA-91BF-8D3366FBF6AC}" srcOrd="0" destOrd="0" presId="urn:microsoft.com/office/officeart/2005/8/layout/hierarchy1"/>
    <dgm:cxn modelId="{6C9C2094-8650-42A9-9C5F-7A1693098FF5}" type="presParOf" srcId="{6F59D9CF-FE56-4EBA-91BF-8D3366FBF6AC}" destId="{79E1A026-F981-4646-86EE-78AA88E44036}" srcOrd="0" destOrd="0" presId="urn:microsoft.com/office/officeart/2005/8/layout/hierarchy1"/>
    <dgm:cxn modelId="{90E5FA65-31EF-4E59-B076-110E9BB4B084}" type="presParOf" srcId="{6F59D9CF-FE56-4EBA-91BF-8D3366FBF6AC}" destId="{BF245829-5F44-4BF7-B7E3-424EF8B738A3}" srcOrd="1" destOrd="0" presId="urn:microsoft.com/office/officeart/2005/8/layout/hierarchy1"/>
    <dgm:cxn modelId="{F41FAD53-F8E3-40B7-8905-E88669E90F82}" type="presParOf" srcId="{B6744E64-BCAA-4B30-90D6-A2594DD04B9B}" destId="{93D493BB-B276-48B6-8820-98ADD665645F}" srcOrd="1" destOrd="0" presId="urn:microsoft.com/office/officeart/2005/8/layout/hierarchy1"/>
    <dgm:cxn modelId="{305A3B5D-3014-46D7-AAFD-6F764CFA2E5F}" type="presParOf" srcId="{93D493BB-B276-48B6-8820-98ADD665645F}" destId="{1B029098-CE48-497E-BEB3-EDE604663BAD}" srcOrd="0" destOrd="0" presId="urn:microsoft.com/office/officeart/2005/8/layout/hierarchy1"/>
    <dgm:cxn modelId="{0E257B23-4337-4050-BB75-B25952BDB695}" type="presParOf" srcId="{93D493BB-B276-48B6-8820-98ADD665645F}" destId="{EAF286B5-B095-4FFD-9616-9DFD3B8CCED5}" srcOrd="1" destOrd="0" presId="urn:microsoft.com/office/officeart/2005/8/layout/hierarchy1"/>
    <dgm:cxn modelId="{FCA072B9-7E58-4922-82A1-70BCD4EA50D7}" type="presParOf" srcId="{EAF286B5-B095-4FFD-9616-9DFD3B8CCED5}" destId="{804677DC-71FE-4EA8-8A96-EE1F92EF067B}" srcOrd="0" destOrd="0" presId="urn:microsoft.com/office/officeart/2005/8/layout/hierarchy1"/>
    <dgm:cxn modelId="{994464C6-7558-44F6-B000-27D47C87CE6A}" type="presParOf" srcId="{804677DC-71FE-4EA8-8A96-EE1F92EF067B}" destId="{5205C96C-33D9-47F1-A70A-1D9E5DCED963}" srcOrd="0" destOrd="0" presId="urn:microsoft.com/office/officeart/2005/8/layout/hierarchy1"/>
    <dgm:cxn modelId="{76355C6C-D6EE-4A1D-A7BB-7A8DF011EB45}" type="presParOf" srcId="{804677DC-71FE-4EA8-8A96-EE1F92EF067B}" destId="{6CA86C66-A34F-420C-A3DD-DA340D3DF6E8}" srcOrd="1" destOrd="0" presId="urn:microsoft.com/office/officeart/2005/8/layout/hierarchy1"/>
    <dgm:cxn modelId="{4B1C8E1D-1E6F-41DE-B5D4-6E4410F48B1D}" type="presParOf" srcId="{EAF286B5-B095-4FFD-9616-9DFD3B8CCED5}" destId="{51618843-25BE-401B-8263-65C80BBE8452}" srcOrd="1" destOrd="0" presId="urn:microsoft.com/office/officeart/2005/8/layout/hierarchy1"/>
    <dgm:cxn modelId="{40373DE1-6146-475E-94F4-281A71EA44A0}" type="presParOf" srcId="{93D493BB-B276-48B6-8820-98ADD665645F}" destId="{32217EC5-19F0-472C-8FE1-929E7A058895}" srcOrd="2" destOrd="0" presId="urn:microsoft.com/office/officeart/2005/8/layout/hierarchy1"/>
    <dgm:cxn modelId="{59760A5A-C41F-433C-A43C-8C6F9EA02E32}" type="presParOf" srcId="{93D493BB-B276-48B6-8820-98ADD665645F}" destId="{6D874B73-45EE-4FC0-9432-CE83636C52A7}" srcOrd="3" destOrd="0" presId="urn:microsoft.com/office/officeart/2005/8/layout/hierarchy1"/>
    <dgm:cxn modelId="{923A2AEA-1A28-4681-83ED-8711F010FAE4}" type="presParOf" srcId="{6D874B73-45EE-4FC0-9432-CE83636C52A7}" destId="{C7BFA1A9-4EAA-48F8-9C1D-B497F5DDE7F5}" srcOrd="0" destOrd="0" presId="urn:microsoft.com/office/officeart/2005/8/layout/hierarchy1"/>
    <dgm:cxn modelId="{A3EC50F1-F968-46EF-9249-5BBE19243080}" type="presParOf" srcId="{C7BFA1A9-4EAA-48F8-9C1D-B497F5DDE7F5}" destId="{F11394F5-C75B-49E4-BD0F-81C0262806D4}" srcOrd="0" destOrd="0" presId="urn:microsoft.com/office/officeart/2005/8/layout/hierarchy1"/>
    <dgm:cxn modelId="{FD97E250-CAE7-4864-8F8B-B8C5ED2F1A20}" type="presParOf" srcId="{C7BFA1A9-4EAA-48F8-9C1D-B497F5DDE7F5}" destId="{CDF7B63F-155B-46FF-AAEB-BE7C769A759A}" srcOrd="1" destOrd="0" presId="urn:microsoft.com/office/officeart/2005/8/layout/hierarchy1"/>
    <dgm:cxn modelId="{B48E8CDB-6967-4990-A815-79D545EEFD40}" type="presParOf" srcId="{6D874B73-45EE-4FC0-9432-CE83636C52A7}" destId="{B9836335-2445-469F-A560-3DB48237263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4745890" y="-732843"/>
          <a:ext cx="5695008" cy="5695008"/>
        </a:xfrm>
        <a:prstGeom prst="blockArc">
          <a:avLst>
            <a:gd name="adj1" fmla="val 18900000"/>
            <a:gd name="adj2" fmla="val 2700000"/>
            <a:gd name="adj3" fmla="val 37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4282E1-4565-4A17-8095-7AFD756B1AC4}">
      <dsp:nvSpPr>
        <dsp:cNvPr id="0" name=""/>
        <dsp:cNvSpPr/>
      </dsp:nvSpPr>
      <dsp:spPr>
        <a:xfrm>
          <a:off x="777455" y="591212"/>
          <a:ext cx="10477835" cy="12082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903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5.1. Классификация ассортимента стеклянных бытовых товаров</a:t>
          </a:r>
          <a:r>
            <a:rPr lang="ru-RU" sz="2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7455" y="591212"/>
        <a:ext cx="10477835" cy="1208232"/>
      </dsp:txXfrm>
    </dsp:sp>
    <dsp:sp modelId="{C7628E09-A5D0-43AC-834B-E8990AEC2BF8}">
      <dsp:nvSpPr>
        <dsp:cNvPr id="0" name=""/>
        <dsp:cNvSpPr/>
      </dsp:nvSpPr>
      <dsp:spPr>
        <a:xfrm>
          <a:off x="22309" y="453171"/>
          <a:ext cx="1510290" cy="15102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1E4849-A58D-4C44-A5D7-C571D595B0AE}">
      <dsp:nvSpPr>
        <dsp:cNvPr id="0" name=""/>
        <dsp:cNvSpPr/>
      </dsp:nvSpPr>
      <dsp:spPr>
        <a:xfrm>
          <a:off x="777455" y="2416888"/>
          <a:ext cx="10477835" cy="12082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9035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5.2. Характеристика ассортимента стеклянных бытовых товаров по группам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7455" y="2416888"/>
        <a:ext cx="10477835" cy="1208232"/>
      </dsp:txXfrm>
    </dsp:sp>
    <dsp:sp modelId="{94158CAE-7EAF-47F7-A8E1-94E2197789E7}">
      <dsp:nvSpPr>
        <dsp:cNvPr id="0" name=""/>
        <dsp:cNvSpPr/>
      </dsp:nvSpPr>
      <dsp:spPr>
        <a:xfrm>
          <a:off x="22309" y="2265859"/>
          <a:ext cx="1510290" cy="15102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00F6D-5BA0-4F21-B8CB-BAA8C2DCEA24}">
      <dsp:nvSpPr>
        <dsp:cNvPr id="0" name=""/>
        <dsp:cNvSpPr/>
      </dsp:nvSpPr>
      <dsp:spPr>
        <a:xfrm>
          <a:off x="5785198" y="769084"/>
          <a:ext cx="3471317" cy="581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6463"/>
              </a:lnTo>
              <a:lnTo>
                <a:pt x="3471317" y="396463"/>
              </a:lnTo>
              <a:lnTo>
                <a:pt x="3471317" y="58177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AD04D-F23E-4097-A1BC-884FD3D2A666}">
      <dsp:nvSpPr>
        <dsp:cNvPr id="0" name=""/>
        <dsp:cNvSpPr/>
      </dsp:nvSpPr>
      <dsp:spPr>
        <a:xfrm>
          <a:off x="5739478" y="769084"/>
          <a:ext cx="91440" cy="5817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8177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EE111-F556-49CC-9A8A-610AA67A74E0}">
      <dsp:nvSpPr>
        <dsp:cNvPr id="0" name=""/>
        <dsp:cNvSpPr/>
      </dsp:nvSpPr>
      <dsp:spPr>
        <a:xfrm>
          <a:off x="2313881" y="769084"/>
          <a:ext cx="3471317" cy="581776"/>
        </a:xfrm>
        <a:custGeom>
          <a:avLst/>
          <a:gdLst/>
          <a:ahLst/>
          <a:cxnLst/>
          <a:rect l="0" t="0" r="0" b="0"/>
          <a:pathLst>
            <a:path>
              <a:moveTo>
                <a:pt x="3471317" y="0"/>
              </a:moveTo>
              <a:lnTo>
                <a:pt x="3471317" y="396463"/>
              </a:lnTo>
              <a:lnTo>
                <a:pt x="0" y="396463"/>
              </a:lnTo>
              <a:lnTo>
                <a:pt x="0" y="58177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7AE55A-9372-4751-9A6A-ABAC9241D6AB}">
      <dsp:nvSpPr>
        <dsp:cNvPr id="0" name=""/>
        <dsp:cNvSpPr/>
      </dsp:nvSpPr>
      <dsp:spPr>
        <a:xfrm>
          <a:off x="3991151" y="1656"/>
          <a:ext cx="3588095" cy="76742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7575B-15E7-47E9-ABF9-8800294419F5}">
      <dsp:nvSpPr>
        <dsp:cNvPr id="0" name=""/>
        <dsp:cNvSpPr/>
      </dsp:nvSpPr>
      <dsp:spPr>
        <a:xfrm>
          <a:off x="4213415" y="212807"/>
          <a:ext cx="3588095" cy="7674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назначению различают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5892" y="235284"/>
        <a:ext cx="3543141" cy="722473"/>
      </dsp:txXfrm>
    </dsp:sp>
    <dsp:sp modelId="{68C48BE8-8118-434F-896F-BEB233AE3FDD}">
      <dsp:nvSpPr>
        <dsp:cNvPr id="0" name=""/>
        <dsp:cNvSpPr/>
      </dsp:nvSpPr>
      <dsp:spPr>
        <a:xfrm>
          <a:off x="1172496" y="1350860"/>
          <a:ext cx="2282769" cy="127023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90533D-C4C2-4283-A497-3FA919F01450}">
      <dsp:nvSpPr>
        <dsp:cNvPr id="0" name=""/>
        <dsp:cNvSpPr/>
      </dsp:nvSpPr>
      <dsp:spPr>
        <a:xfrm>
          <a:off x="1394760" y="1562011"/>
          <a:ext cx="2282769" cy="1270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Посуду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31964" y="1599215"/>
        <a:ext cx="2208361" cy="1195830"/>
      </dsp:txXfrm>
    </dsp:sp>
    <dsp:sp modelId="{78A37E26-3B1D-47B0-A708-F6BE841A182C}">
      <dsp:nvSpPr>
        <dsp:cNvPr id="0" name=""/>
        <dsp:cNvSpPr/>
      </dsp:nvSpPr>
      <dsp:spPr>
        <a:xfrm>
          <a:off x="3899794" y="1350860"/>
          <a:ext cx="3770809" cy="127023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A6B27-E947-48B5-B65B-3E626638DE5B}">
      <dsp:nvSpPr>
        <dsp:cNvPr id="0" name=""/>
        <dsp:cNvSpPr/>
      </dsp:nvSpPr>
      <dsp:spPr>
        <a:xfrm>
          <a:off x="4122058" y="1562011"/>
          <a:ext cx="3770809" cy="1270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Художественно-декоративные изделия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9262" y="1599215"/>
        <a:ext cx="3696401" cy="1195830"/>
      </dsp:txXfrm>
    </dsp:sp>
    <dsp:sp modelId="{BE37BBA5-4D8D-4021-A2CE-F3270CC5EDCF}">
      <dsp:nvSpPr>
        <dsp:cNvPr id="0" name=""/>
        <dsp:cNvSpPr/>
      </dsp:nvSpPr>
      <dsp:spPr>
        <a:xfrm>
          <a:off x="8115131" y="1350860"/>
          <a:ext cx="2282769" cy="127023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36EDA-B20B-45F6-8AA8-1A46449C6871}">
      <dsp:nvSpPr>
        <dsp:cNvPr id="0" name=""/>
        <dsp:cNvSpPr/>
      </dsp:nvSpPr>
      <dsp:spPr>
        <a:xfrm>
          <a:off x="8337395" y="1562011"/>
          <a:ext cx="2282769" cy="12702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Прочие изделия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74599" y="1599215"/>
        <a:ext cx="2208361" cy="11958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BF0BD-5B7B-4539-A37E-6992C5560B9B}">
      <dsp:nvSpPr>
        <dsp:cNvPr id="0" name=""/>
        <dsp:cNvSpPr/>
      </dsp:nvSpPr>
      <dsp:spPr>
        <a:xfrm>
          <a:off x="5777727" y="539547"/>
          <a:ext cx="4287807" cy="615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830"/>
              </a:lnTo>
              <a:lnTo>
                <a:pt x="4287807" y="471830"/>
              </a:lnTo>
              <a:lnTo>
                <a:pt x="4287807" y="61557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4396A7-357D-48AB-B469-4D36BFE38B8C}">
      <dsp:nvSpPr>
        <dsp:cNvPr id="0" name=""/>
        <dsp:cNvSpPr/>
      </dsp:nvSpPr>
      <dsp:spPr>
        <a:xfrm>
          <a:off x="5777727" y="539547"/>
          <a:ext cx="1391666" cy="6155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830"/>
              </a:lnTo>
              <a:lnTo>
                <a:pt x="1391666" y="471830"/>
              </a:lnTo>
              <a:lnTo>
                <a:pt x="1391666" y="61557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136C2E-669E-4CB9-AAF9-F58D48403760}">
      <dsp:nvSpPr>
        <dsp:cNvPr id="0" name=""/>
        <dsp:cNvSpPr/>
      </dsp:nvSpPr>
      <dsp:spPr>
        <a:xfrm>
          <a:off x="4273252" y="539547"/>
          <a:ext cx="1504474" cy="615578"/>
        </a:xfrm>
        <a:custGeom>
          <a:avLst/>
          <a:gdLst/>
          <a:ahLst/>
          <a:cxnLst/>
          <a:rect l="0" t="0" r="0" b="0"/>
          <a:pathLst>
            <a:path>
              <a:moveTo>
                <a:pt x="1504474" y="0"/>
              </a:moveTo>
              <a:lnTo>
                <a:pt x="1504474" y="471830"/>
              </a:lnTo>
              <a:lnTo>
                <a:pt x="0" y="471830"/>
              </a:lnTo>
              <a:lnTo>
                <a:pt x="0" y="61557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295F5-A375-443B-AA12-41DAB49726E2}">
      <dsp:nvSpPr>
        <dsp:cNvPr id="0" name=""/>
        <dsp:cNvSpPr/>
      </dsp:nvSpPr>
      <dsp:spPr>
        <a:xfrm>
          <a:off x="1377111" y="539547"/>
          <a:ext cx="4400615" cy="615578"/>
        </a:xfrm>
        <a:custGeom>
          <a:avLst/>
          <a:gdLst/>
          <a:ahLst/>
          <a:cxnLst/>
          <a:rect l="0" t="0" r="0" b="0"/>
          <a:pathLst>
            <a:path>
              <a:moveTo>
                <a:pt x="4400615" y="0"/>
              </a:moveTo>
              <a:lnTo>
                <a:pt x="4400615" y="471830"/>
              </a:lnTo>
              <a:lnTo>
                <a:pt x="0" y="471830"/>
              </a:lnTo>
              <a:lnTo>
                <a:pt x="0" y="61557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22199A-597B-4713-8E35-0619FB4B5676}">
      <dsp:nvSpPr>
        <dsp:cNvPr id="0" name=""/>
        <dsp:cNvSpPr/>
      </dsp:nvSpPr>
      <dsp:spPr>
        <a:xfrm>
          <a:off x="4435119" y="-163790"/>
          <a:ext cx="2685215" cy="703337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23067-AADA-4800-8000-6C872286D6DA}">
      <dsp:nvSpPr>
        <dsp:cNvPr id="0" name=""/>
        <dsp:cNvSpPr/>
      </dsp:nvSpPr>
      <dsp:spPr>
        <a:xfrm>
          <a:off x="4607530" y="0"/>
          <a:ext cx="2685215" cy="703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По виду стекла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8130" y="20600"/>
        <a:ext cx="2644015" cy="662137"/>
      </dsp:txXfrm>
    </dsp:sp>
    <dsp:sp modelId="{92FD794D-61FB-4BB9-8EAA-C759D0242413}">
      <dsp:nvSpPr>
        <dsp:cNvPr id="0" name=""/>
        <dsp:cNvSpPr/>
      </dsp:nvSpPr>
      <dsp:spPr>
        <a:xfrm>
          <a:off x="101451" y="1155125"/>
          <a:ext cx="2551319" cy="792411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90A10-976E-4BF7-801B-467DFABF7DF8}">
      <dsp:nvSpPr>
        <dsp:cNvPr id="0" name=""/>
        <dsp:cNvSpPr/>
      </dsp:nvSpPr>
      <dsp:spPr>
        <a:xfrm>
          <a:off x="273862" y="1318916"/>
          <a:ext cx="2551319" cy="7924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обыкновенного стекла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071" y="1342125"/>
        <a:ext cx="2504901" cy="745993"/>
      </dsp:txXfrm>
    </dsp:sp>
    <dsp:sp modelId="{79E1A026-F981-4646-86EE-78AA88E44036}">
      <dsp:nvSpPr>
        <dsp:cNvPr id="0" name=""/>
        <dsp:cNvSpPr/>
      </dsp:nvSpPr>
      <dsp:spPr>
        <a:xfrm>
          <a:off x="2997592" y="1155125"/>
          <a:ext cx="2551319" cy="792411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45829-5F44-4BF7-B7E3-424EF8B738A3}">
      <dsp:nvSpPr>
        <dsp:cNvPr id="0" name=""/>
        <dsp:cNvSpPr/>
      </dsp:nvSpPr>
      <dsp:spPr>
        <a:xfrm>
          <a:off x="3170003" y="1318916"/>
          <a:ext cx="2551319" cy="7924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хрустального стекла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3212" y="1342125"/>
        <a:ext cx="2504901" cy="745993"/>
      </dsp:txXfrm>
    </dsp:sp>
    <dsp:sp modelId="{5C0A86AF-B598-4C5F-910B-8493A64F72A1}">
      <dsp:nvSpPr>
        <dsp:cNvPr id="0" name=""/>
        <dsp:cNvSpPr/>
      </dsp:nvSpPr>
      <dsp:spPr>
        <a:xfrm>
          <a:off x="5893734" y="1155125"/>
          <a:ext cx="2551319" cy="792411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BFF61-61EB-461A-A359-2BB20CAF999E}">
      <dsp:nvSpPr>
        <dsp:cNvPr id="0" name=""/>
        <dsp:cNvSpPr/>
      </dsp:nvSpPr>
      <dsp:spPr>
        <a:xfrm>
          <a:off x="6066145" y="1318916"/>
          <a:ext cx="2551319" cy="7924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боросиликатного стекла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9354" y="1342125"/>
        <a:ext cx="2504901" cy="745993"/>
      </dsp:txXfrm>
    </dsp:sp>
    <dsp:sp modelId="{ECCDFBA6-25B6-4EA5-8095-39AC651343CE}">
      <dsp:nvSpPr>
        <dsp:cNvPr id="0" name=""/>
        <dsp:cNvSpPr/>
      </dsp:nvSpPr>
      <dsp:spPr>
        <a:xfrm>
          <a:off x="8789875" y="1155125"/>
          <a:ext cx="2551319" cy="792411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D25BB-E53D-4E5A-96BD-3A9DC1FD4FA6}">
      <dsp:nvSpPr>
        <dsp:cNvPr id="0" name=""/>
        <dsp:cNvSpPr/>
      </dsp:nvSpPr>
      <dsp:spPr>
        <a:xfrm>
          <a:off x="8962286" y="1318916"/>
          <a:ext cx="2551319" cy="7924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ситаллов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85495" y="1342125"/>
        <a:ext cx="2504901" cy="7459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BF0BD-5B7B-4539-A37E-6992C5560B9B}">
      <dsp:nvSpPr>
        <dsp:cNvPr id="0" name=""/>
        <dsp:cNvSpPr/>
      </dsp:nvSpPr>
      <dsp:spPr>
        <a:xfrm>
          <a:off x="5799196" y="525876"/>
          <a:ext cx="4349825" cy="480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773"/>
              </a:lnTo>
              <a:lnTo>
                <a:pt x="4349825" y="394773"/>
              </a:lnTo>
              <a:lnTo>
                <a:pt x="4349825" y="48000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4396A7-357D-48AB-B469-4D36BFE38B8C}">
      <dsp:nvSpPr>
        <dsp:cNvPr id="0" name=""/>
        <dsp:cNvSpPr/>
      </dsp:nvSpPr>
      <dsp:spPr>
        <a:xfrm>
          <a:off x="5799196" y="525876"/>
          <a:ext cx="1421420" cy="4800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773"/>
              </a:lnTo>
              <a:lnTo>
                <a:pt x="1421420" y="394773"/>
              </a:lnTo>
              <a:lnTo>
                <a:pt x="1421420" y="48000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136C2E-669E-4CB9-AAF9-F58D48403760}">
      <dsp:nvSpPr>
        <dsp:cNvPr id="0" name=""/>
        <dsp:cNvSpPr/>
      </dsp:nvSpPr>
      <dsp:spPr>
        <a:xfrm>
          <a:off x="4292212" y="525876"/>
          <a:ext cx="1506984" cy="480005"/>
        </a:xfrm>
        <a:custGeom>
          <a:avLst/>
          <a:gdLst/>
          <a:ahLst/>
          <a:cxnLst/>
          <a:rect l="0" t="0" r="0" b="0"/>
          <a:pathLst>
            <a:path>
              <a:moveTo>
                <a:pt x="1506984" y="0"/>
              </a:moveTo>
              <a:lnTo>
                <a:pt x="1506984" y="394773"/>
              </a:lnTo>
              <a:lnTo>
                <a:pt x="0" y="394773"/>
              </a:lnTo>
              <a:lnTo>
                <a:pt x="0" y="48000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295F5-A375-443B-AA12-41DAB49726E2}">
      <dsp:nvSpPr>
        <dsp:cNvPr id="0" name=""/>
        <dsp:cNvSpPr/>
      </dsp:nvSpPr>
      <dsp:spPr>
        <a:xfrm>
          <a:off x="1363807" y="525876"/>
          <a:ext cx="4435389" cy="480005"/>
        </a:xfrm>
        <a:custGeom>
          <a:avLst/>
          <a:gdLst/>
          <a:ahLst/>
          <a:cxnLst/>
          <a:rect l="0" t="0" r="0" b="0"/>
          <a:pathLst>
            <a:path>
              <a:moveTo>
                <a:pt x="4435389" y="0"/>
              </a:moveTo>
              <a:lnTo>
                <a:pt x="4435389" y="394773"/>
              </a:lnTo>
              <a:lnTo>
                <a:pt x="0" y="394773"/>
              </a:lnTo>
              <a:lnTo>
                <a:pt x="0" y="48000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22199A-597B-4713-8E35-0619FB4B5676}">
      <dsp:nvSpPr>
        <dsp:cNvPr id="0" name=""/>
        <dsp:cNvSpPr/>
      </dsp:nvSpPr>
      <dsp:spPr>
        <a:xfrm>
          <a:off x="3917336" y="108848"/>
          <a:ext cx="3763721" cy="417028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23067-AADA-4800-8000-6C872286D6DA}">
      <dsp:nvSpPr>
        <dsp:cNvPr id="0" name=""/>
        <dsp:cNvSpPr/>
      </dsp:nvSpPr>
      <dsp:spPr>
        <a:xfrm>
          <a:off x="4019563" y="205964"/>
          <a:ext cx="3763721" cy="417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По способу формования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31777" y="218178"/>
        <a:ext cx="3739293" cy="392600"/>
      </dsp:txXfrm>
    </dsp:sp>
    <dsp:sp modelId="{92FD794D-61FB-4BB9-8EAA-C759D0242413}">
      <dsp:nvSpPr>
        <dsp:cNvPr id="0" name=""/>
        <dsp:cNvSpPr/>
      </dsp:nvSpPr>
      <dsp:spPr>
        <a:xfrm>
          <a:off x="1832" y="1005882"/>
          <a:ext cx="2723950" cy="469842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90A10-976E-4BF7-801B-467DFABF7DF8}">
      <dsp:nvSpPr>
        <dsp:cNvPr id="0" name=""/>
        <dsp:cNvSpPr/>
      </dsp:nvSpPr>
      <dsp:spPr>
        <a:xfrm>
          <a:off x="104059" y="1102998"/>
          <a:ext cx="2723950" cy="469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Выдувная 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820" y="1116759"/>
        <a:ext cx="2696428" cy="442320"/>
      </dsp:txXfrm>
    </dsp:sp>
    <dsp:sp modelId="{79E1A026-F981-4646-86EE-78AA88E44036}">
      <dsp:nvSpPr>
        <dsp:cNvPr id="0" name=""/>
        <dsp:cNvSpPr/>
      </dsp:nvSpPr>
      <dsp:spPr>
        <a:xfrm>
          <a:off x="2930237" y="1005882"/>
          <a:ext cx="2723950" cy="469842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45829-5F44-4BF7-B7E3-424EF8B738A3}">
      <dsp:nvSpPr>
        <dsp:cNvPr id="0" name=""/>
        <dsp:cNvSpPr/>
      </dsp:nvSpPr>
      <dsp:spPr>
        <a:xfrm>
          <a:off x="3032464" y="1102998"/>
          <a:ext cx="2723950" cy="469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Прессованная 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6225" y="1116759"/>
        <a:ext cx="2696428" cy="442320"/>
      </dsp:txXfrm>
    </dsp:sp>
    <dsp:sp modelId="{5C0A86AF-B598-4C5F-910B-8493A64F72A1}">
      <dsp:nvSpPr>
        <dsp:cNvPr id="0" name=""/>
        <dsp:cNvSpPr/>
      </dsp:nvSpPr>
      <dsp:spPr>
        <a:xfrm>
          <a:off x="5858642" y="1005882"/>
          <a:ext cx="2723950" cy="469842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BFF61-61EB-461A-A359-2BB20CAF999E}">
      <dsp:nvSpPr>
        <dsp:cNvPr id="0" name=""/>
        <dsp:cNvSpPr/>
      </dsp:nvSpPr>
      <dsp:spPr>
        <a:xfrm>
          <a:off x="5960869" y="1102998"/>
          <a:ext cx="2723950" cy="469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Прессовыдувная 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74630" y="1116759"/>
        <a:ext cx="2696428" cy="442320"/>
      </dsp:txXfrm>
    </dsp:sp>
    <dsp:sp modelId="{ECCDFBA6-25B6-4EA5-8095-39AC651343CE}">
      <dsp:nvSpPr>
        <dsp:cNvPr id="0" name=""/>
        <dsp:cNvSpPr/>
      </dsp:nvSpPr>
      <dsp:spPr>
        <a:xfrm>
          <a:off x="8787046" y="1005882"/>
          <a:ext cx="2723950" cy="469842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D25BB-E53D-4E5A-96BD-3A9DC1FD4FA6}">
      <dsp:nvSpPr>
        <dsp:cNvPr id="0" name=""/>
        <dsp:cNvSpPr/>
      </dsp:nvSpPr>
      <dsp:spPr>
        <a:xfrm>
          <a:off x="8889274" y="1102998"/>
          <a:ext cx="2723950" cy="469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Моллированная</a:t>
          </a:r>
          <a:r>
            <a:rPr lang="ru-RU" sz="2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т.д.</a:t>
          </a:r>
          <a:endParaRPr lang="ru-RU" sz="2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03035" y="1116759"/>
        <a:ext cx="2696428" cy="4423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FA95E0-991C-4C2B-A663-AC47A64E2343}">
      <dsp:nvSpPr>
        <dsp:cNvPr id="0" name=""/>
        <dsp:cNvSpPr/>
      </dsp:nvSpPr>
      <dsp:spPr>
        <a:xfrm>
          <a:off x="576938" y="2369880"/>
          <a:ext cx="1370850" cy="685425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По виду украшения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7013" y="2389955"/>
        <a:ext cx="1330700" cy="645275"/>
      </dsp:txXfrm>
    </dsp:sp>
    <dsp:sp modelId="{46827AF4-4EE8-43C5-AE8C-C6D2F937A318}">
      <dsp:nvSpPr>
        <dsp:cNvPr id="0" name=""/>
        <dsp:cNvSpPr/>
      </dsp:nvSpPr>
      <dsp:spPr>
        <a:xfrm rot="16983315">
          <a:off x="1008228" y="1518863"/>
          <a:ext cx="2427460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427460" y="1137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1272" y="1469548"/>
        <a:ext cx="121373" cy="121373"/>
      </dsp:txXfrm>
    </dsp:sp>
    <dsp:sp modelId="{D15D3B09-5489-427F-BDDF-E3BF9CEEF7B9}">
      <dsp:nvSpPr>
        <dsp:cNvPr id="0" name=""/>
        <dsp:cNvSpPr/>
      </dsp:nvSpPr>
      <dsp:spPr>
        <a:xfrm>
          <a:off x="2496129" y="5163"/>
          <a:ext cx="3347165" cy="685425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Окрашенная в массе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6204" y="25238"/>
        <a:ext cx="3307015" cy="645275"/>
      </dsp:txXfrm>
    </dsp:sp>
    <dsp:sp modelId="{0A3A74FE-6EC1-46C4-992C-7EF833880BE7}">
      <dsp:nvSpPr>
        <dsp:cNvPr id="0" name=""/>
        <dsp:cNvSpPr/>
      </dsp:nvSpPr>
      <dsp:spPr>
        <a:xfrm rot="17350740">
          <a:off x="1387399" y="1912983"/>
          <a:ext cx="166911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669119" y="1137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0231" y="1882626"/>
        <a:ext cx="83455" cy="83455"/>
      </dsp:txXfrm>
    </dsp:sp>
    <dsp:sp modelId="{D47D5B83-7057-451F-92B1-F0A8C1B38304}">
      <dsp:nvSpPr>
        <dsp:cNvPr id="0" name=""/>
        <dsp:cNvSpPr/>
      </dsp:nvSpPr>
      <dsp:spPr>
        <a:xfrm>
          <a:off x="2496129" y="793402"/>
          <a:ext cx="3347165" cy="685425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деколью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6204" y="813477"/>
        <a:ext cx="3307015" cy="645275"/>
      </dsp:txXfrm>
    </dsp:sp>
    <dsp:sp modelId="{C68576E3-885F-4A96-993A-95F753B821E6}">
      <dsp:nvSpPr>
        <dsp:cNvPr id="0" name=""/>
        <dsp:cNvSpPr/>
      </dsp:nvSpPr>
      <dsp:spPr>
        <a:xfrm rot="18289469">
          <a:off x="1741855" y="2307103"/>
          <a:ext cx="960207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960207" y="1137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97954" y="2294468"/>
        <a:ext cx="48010" cy="48010"/>
      </dsp:txXfrm>
    </dsp:sp>
    <dsp:sp modelId="{C29C4279-05C4-44AB-A4FD-D6FA2678D64B}">
      <dsp:nvSpPr>
        <dsp:cNvPr id="0" name=""/>
        <dsp:cNvSpPr/>
      </dsp:nvSpPr>
      <dsp:spPr>
        <a:xfrm>
          <a:off x="2496129" y="1581641"/>
          <a:ext cx="3347165" cy="685425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</a:t>
          </a:r>
          <a:r>
            <a:rPr lang="ru-RU" sz="2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нацветом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6204" y="1601716"/>
        <a:ext cx="3307015" cy="645275"/>
      </dsp:txXfrm>
    </dsp:sp>
    <dsp:sp modelId="{73B8A6EB-5429-4EE9-9AA8-D30BDB54334D}">
      <dsp:nvSpPr>
        <dsp:cNvPr id="0" name=""/>
        <dsp:cNvSpPr/>
      </dsp:nvSpPr>
      <dsp:spPr>
        <a:xfrm>
          <a:off x="1947789" y="2701222"/>
          <a:ext cx="548340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548340" y="1137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8250" y="2698884"/>
        <a:ext cx="27417" cy="27417"/>
      </dsp:txXfrm>
    </dsp:sp>
    <dsp:sp modelId="{DA0F2F08-C87B-4CBB-9A52-F0F5B39CAAAB}">
      <dsp:nvSpPr>
        <dsp:cNvPr id="0" name=""/>
        <dsp:cNvSpPr/>
      </dsp:nvSpPr>
      <dsp:spPr>
        <a:xfrm>
          <a:off x="2496129" y="2369880"/>
          <a:ext cx="3347165" cy="685425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живописью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6204" y="2389955"/>
        <a:ext cx="3307015" cy="645275"/>
      </dsp:txXfrm>
    </dsp:sp>
    <dsp:sp modelId="{9C098B4D-986B-4415-88CC-C3105C91AB6E}">
      <dsp:nvSpPr>
        <dsp:cNvPr id="0" name=""/>
        <dsp:cNvSpPr/>
      </dsp:nvSpPr>
      <dsp:spPr>
        <a:xfrm rot="3310531">
          <a:off x="1741855" y="3095342"/>
          <a:ext cx="960207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960207" y="1137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97954" y="3082707"/>
        <a:ext cx="48010" cy="48010"/>
      </dsp:txXfrm>
    </dsp:sp>
    <dsp:sp modelId="{E1EF0E8D-A9CF-453B-8E06-2CCA7B9FBD5E}">
      <dsp:nvSpPr>
        <dsp:cNvPr id="0" name=""/>
        <dsp:cNvSpPr/>
      </dsp:nvSpPr>
      <dsp:spPr>
        <a:xfrm>
          <a:off x="2496129" y="3158120"/>
          <a:ext cx="3347165" cy="685425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трафаретом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6204" y="3178195"/>
        <a:ext cx="3307015" cy="645275"/>
      </dsp:txXfrm>
    </dsp:sp>
    <dsp:sp modelId="{5F92F1F6-6FA2-4AB6-B1DE-14F4752BF234}">
      <dsp:nvSpPr>
        <dsp:cNvPr id="0" name=""/>
        <dsp:cNvSpPr/>
      </dsp:nvSpPr>
      <dsp:spPr>
        <a:xfrm rot="4249260">
          <a:off x="1387399" y="3489462"/>
          <a:ext cx="1669119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1669119" y="1137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80231" y="3459104"/>
        <a:ext cx="83455" cy="83455"/>
      </dsp:txXfrm>
    </dsp:sp>
    <dsp:sp modelId="{0000E9F8-BD0D-41EF-9F8D-72B9FA096CEF}">
      <dsp:nvSpPr>
        <dsp:cNvPr id="0" name=""/>
        <dsp:cNvSpPr/>
      </dsp:nvSpPr>
      <dsp:spPr>
        <a:xfrm>
          <a:off x="2496129" y="3946359"/>
          <a:ext cx="3347165" cy="685425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усиком, отводкой, лентой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6204" y="3966434"/>
        <a:ext cx="3307015" cy="645275"/>
      </dsp:txXfrm>
    </dsp:sp>
    <dsp:sp modelId="{01D9924E-5FE5-4DA0-80D6-FEDBF2449B98}">
      <dsp:nvSpPr>
        <dsp:cNvPr id="0" name=""/>
        <dsp:cNvSpPr/>
      </dsp:nvSpPr>
      <dsp:spPr>
        <a:xfrm rot="4616685">
          <a:off x="1008228" y="3883581"/>
          <a:ext cx="2427460" cy="22741"/>
        </a:xfrm>
        <a:custGeom>
          <a:avLst/>
          <a:gdLst/>
          <a:ahLst/>
          <a:cxnLst/>
          <a:rect l="0" t="0" r="0" b="0"/>
          <a:pathLst>
            <a:path>
              <a:moveTo>
                <a:pt x="0" y="11370"/>
              </a:moveTo>
              <a:lnTo>
                <a:pt x="2427460" y="1137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61272" y="3834265"/>
        <a:ext cx="121373" cy="121373"/>
      </dsp:txXfrm>
    </dsp:sp>
    <dsp:sp modelId="{DD24A2E9-47F5-471D-9C48-3AD933A17F72}">
      <dsp:nvSpPr>
        <dsp:cNvPr id="0" name=""/>
        <dsp:cNvSpPr/>
      </dsp:nvSpPr>
      <dsp:spPr>
        <a:xfrm>
          <a:off x="2496129" y="4734598"/>
          <a:ext cx="3347165" cy="685425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и т.д.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6204" y="4754673"/>
        <a:ext cx="3307015" cy="6452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396A7-357D-48AB-B469-4D36BFE38B8C}">
      <dsp:nvSpPr>
        <dsp:cNvPr id="0" name=""/>
        <dsp:cNvSpPr/>
      </dsp:nvSpPr>
      <dsp:spPr>
        <a:xfrm>
          <a:off x="5748401" y="206747"/>
          <a:ext cx="3855065" cy="8094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307"/>
              </a:lnTo>
              <a:lnTo>
                <a:pt x="3855065" y="629307"/>
              </a:lnTo>
              <a:lnTo>
                <a:pt x="3855065" y="80949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136C2E-669E-4CB9-AAF9-F58D48403760}">
      <dsp:nvSpPr>
        <dsp:cNvPr id="0" name=""/>
        <dsp:cNvSpPr/>
      </dsp:nvSpPr>
      <dsp:spPr>
        <a:xfrm>
          <a:off x="5631978" y="206747"/>
          <a:ext cx="91440" cy="809496"/>
        </a:xfrm>
        <a:custGeom>
          <a:avLst/>
          <a:gdLst/>
          <a:ahLst/>
          <a:cxnLst/>
          <a:rect l="0" t="0" r="0" b="0"/>
          <a:pathLst>
            <a:path>
              <a:moveTo>
                <a:pt x="116423" y="0"/>
              </a:moveTo>
              <a:lnTo>
                <a:pt x="116423" y="629307"/>
              </a:lnTo>
              <a:lnTo>
                <a:pt x="45720" y="629307"/>
              </a:lnTo>
              <a:lnTo>
                <a:pt x="45720" y="80949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295F5-A375-443B-AA12-41DAB49726E2}">
      <dsp:nvSpPr>
        <dsp:cNvPr id="0" name=""/>
        <dsp:cNvSpPr/>
      </dsp:nvSpPr>
      <dsp:spPr>
        <a:xfrm>
          <a:off x="1751929" y="206747"/>
          <a:ext cx="3996471" cy="809496"/>
        </a:xfrm>
        <a:custGeom>
          <a:avLst/>
          <a:gdLst/>
          <a:ahLst/>
          <a:cxnLst/>
          <a:rect l="0" t="0" r="0" b="0"/>
          <a:pathLst>
            <a:path>
              <a:moveTo>
                <a:pt x="3996471" y="0"/>
              </a:moveTo>
              <a:lnTo>
                <a:pt x="3996471" y="629307"/>
              </a:lnTo>
              <a:lnTo>
                <a:pt x="0" y="629307"/>
              </a:lnTo>
              <a:lnTo>
                <a:pt x="0" y="80949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22199A-597B-4713-8E35-0619FB4B5676}">
      <dsp:nvSpPr>
        <dsp:cNvPr id="0" name=""/>
        <dsp:cNvSpPr/>
      </dsp:nvSpPr>
      <dsp:spPr>
        <a:xfrm>
          <a:off x="4208026" y="-205312"/>
          <a:ext cx="3080750" cy="412059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23067-AADA-4800-8000-6C872286D6DA}">
      <dsp:nvSpPr>
        <dsp:cNvPr id="0" name=""/>
        <dsp:cNvSpPr/>
      </dsp:nvSpPr>
      <dsp:spPr>
        <a:xfrm>
          <a:off x="4424144" y="0"/>
          <a:ext cx="3080750" cy="4120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 По размерам 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36213" y="12069"/>
        <a:ext cx="3056612" cy="387921"/>
      </dsp:txXfrm>
    </dsp:sp>
    <dsp:sp modelId="{92FD794D-61FB-4BB9-8EAA-C759D0242413}">
      <dsp:nvSpPr>
        <dsp:cNvPr id="0" name=""/>
        <dsp:cNvSpPr/>
      </dsp:nvSpPr>
      <dsp:spPr>
        <a:xfrm>
          <a:off x="5163" y="1016243"/>
          <a:ext cx="3493532" cy="993293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90A10-976E-4BF7-801B-467DFABF7DF8}">
      <dsp:nvSpPr>
        <dsp:cNvPr id="0" name=""/>
        <dsp:cNvSpPr/>
      </dsp:nvSpPr>
      <dsp:spPr>
        <a:xfrm>
          <a:off x="221281" y="1221555"/>
          <a:ext cx="3493532" cy="993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Плоские изделия 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по 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или длине в мм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374" y="1250648"/>
        <a:ext cx="3435346" cy="935107"/>
      </dsp:txXfrm>
    </dsp:sp>
    <dsp:sp modelId="{79E1A026-F981-4646-86EE-78AA88E44036}">
      <dsp:nvSpPr>
        <dsp:cNvPr id="0" name=""/>
        <dsp:cNvSpPr/>
      </dsp:nvSpPr>
      <dsp:spPr>
        <a:xfrm>
          <a:off x="3930932" y="1016243"/>
          <a:ext cx="3493532" cy="993293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45829-5F44-4BF7-B7E3-424EF8B738A3}">
      <dsp:nvSpPr>
        <dsp:cNvPr id="0" name=""/>
        <dsp:cNvSpPr/>
      </dsp:nvSpPr>
      <dsp:spPr>
        <a:xfrm>
          <a:off x="4147050" y="1221555"/>
          <a:ext cx="3493532" cy="993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Полые изделия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по вместимости в см³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76143" y="1250648"/>
        <a:ext cx="3435346" cy="935107"/>
      </dsp:txXfrm>
    </dsp:sp>
    <dsp:sp modelId="{5C0A86AF-B598-4C5F-910B-8493A64F72A1}">
      <dsp:nvSpPr>
        <dsp:cNvPr id="0" name=""/>
        <dsp:cNvSpPr/>
      </dsp:nvSpPr>
      <dsp:spPr>
        <a:xfrm>
          <a:off x="7856701" y="1016243"/>
          <a:ext cx="3493532" cy="993293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BFF61-61EB-461A-A359-2BB20CAF999E}">
      <dsp:nvSpPr>
        <dsp:cNvPr id="0" name=""/>
        <dsp:cNvSpPr/>
      </dsp:nvSpPr>
      <dsp:spPr>
        <a:xfrm>
          <a:off x="8072819" y="1221555"/>
          <a:ext cx="3493532" cy="9932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Вазы на ножке 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– по высоте и верхнему </a:t>
          </a:r>
          <a:r>
            <a:rPr lang="en-US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</a:t>
          </a:r>
          <a:r>
            <a:rPr lang="ru-RU" sz="23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мм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01912" y="1250648"/>
        <a:ext cx="3435346" cy="9351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4396A7-357D-48AB-B469-4D36BFE38B8C}">
      <dsp:nvSpPr>
        <dsp:cNvPr id="0" name=""/>
        <dsp:cNvSpPr/>
      </dsp:nvSpPr>
      <dsp:spPr>
        <a:xfrm>
          <a:off x="5748889" y="204044"/>
          <a:ext cx="3669779" cy="7610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3211"/>
              </a:lnTo>
              <a:lnTo>
                <a:pt x="3669779" y="583211"/>
              </a:lnTo>
              <a:lnTo>
                <a:pt x="3669779" y="76104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136C2E-669E-4CB9-AAF9-F58D48403760}">
      <dsp:nvSpPr>
        <dsp:cNvPr id="0" name=""/>
        <dsp:cNvSpPr/>
      </dsp:nvSpPr>
      <dsp:spPr>
        <a:xfrm>
          <a:off x="5633390" y="204044"/>
          <a:ext cx="91440" cy="761045"/>
        </a:xfrm>
        <a:custGeom>
          <a:avLst/>
          <a:gdLst/>
          <a:ahLst/>
          <a:cxnLst/>
          <a:rect l="0" t="0" r="0" b="0"/>
          <a:pathLst>
            <a:path>
              <a:moveTo>
                <a:pt x="115498" y="0"/>
              </a:moveTo>
              <a:lnTo>
                <a:pt x="115498" y="583211"/>
              </a:lnTo>
              <a:lnTo>
                <a:pt x="45720" y="583211"/>
              </a:lnTo>
              <a:lnTo>
                <a:pt x="45720" y="76104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295F5-A375-443B-AA12-41DAB49726E2}">
      <dsp:nvSpPr>
        <dsp:cNvPr id="0" name=""/>
        <dsp:cNvSpPr/>
      </dsp:nvSpPr>
      <dsp:spPr>
        <a:xfrm>
          <a:off x="1939552" y="204044"/>
          <a:ext cx="3809337" cy="761045"/>
        </a:xfrm>
        <a:custGeom>
          <a:avLst/>
          <a:gdLst/>
          <a:ahLst/>
          <a:cxnLst/>
          <a:rect l="0" t="0" r="0" b="0"/>
          <a:pathLst>
            <a:path>
              <a:moveTo>
                <a:pt x="3809337" y="0"/>
              </a:moveTo>
              <a:lnTo>
                <a:pt x="3809337" y="583211"/>
              </a:lnTo>
              <a:lnTo>
                <a:pt x="0" y="583211"/>
              </a:lnTo>
              <a:lnTo>
                <a:pt x="0" y="76104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22199A-597B-4713-8E35-0619FB4B5676}">
      <dsp:nvSpPr>
        <dsp:cNvPr id="0" name=""/>
        <dsp:cNvSpPr/>
      </dsp:nvSpPr>
      <dsp:spPr>
        <a:xfrm>
          <a:off x="3906016" y="-202628"/>
          <a:ext cx="3685746" cy="406673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23067-AADA-4800-8000-6C872286D6DA}">
      <dsp:nvSpPr>
        <dsp:cNvPr id="0" name=""/>
        <dsp:cNvSpPr/>
      </dsp:nvSpPr>
      <dsp:spPr>
        <a:xfrm>
          <a:off x="4119309" y="0"/>
          <a:ext cx="3685746" cy="406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 По комплектности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31220" y="11911"/>
        <a:ext cx="3661924" cy="382851"/>
      </dsp:txXfrm>
    </dsp:sp>
    <dsp:sp modelId="{92FD794D-61FB-4BB9-8EAA-C759D0242413}">
      <dsp:nvSpPr>
        <dsp:cNvPr id="0" name=""/>
        <dsp:cNvSpPr/>
      </dsp:nvSpPr>
      <dsp:spPr>
        <a:xfrm>
          <a:off x="283066" y="965089"/>
          <a:ext cx="3312971" cy="758931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90A10-976E-4BF7-801B-467DFABF7DF8}">
      <dsp:nvSpPr>
        <dsp:cNvPr id="0" name=""/>
        <dsp:cNvSpPr/>
      </dsp:nvSpPr>
      <dsp:spPr>
        <a:xfrm>
          <a:off x="496359" y="1167718"/>
          <a:ext cx="3312971" cy="758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Штучные изделия</a:t>
          </a:r>
          <a:endParaRPr lang="ru-RU" sz="180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587" y="1189946"/>
        <a:ext cx="3268515" cy="714475"/>
      </dsp:txXfrm>
    </dsp:sp>
    <dsp:sp modelId="{79E1A026-F981-4646-86EE-78AA88E44036}">
      <dsp:nvSpPr>
        <dsp:cNvPr id="0" name=""/>
        <dsp:cNvSpPr/>
      </dsp:nvSpPr>
      <dsp:spPr>
        <a:xfrm>
          <a:off x="4022624" y="965089"/>
          <a:ext cx="3312971" cy="758931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45829-5F44-4BF7-B7E3-424EF8B738A3}">
      <dsp:nvSpPr>
        <dsp:cNvPr id="0" name=""/>
        <dsp:cNvSpPr/>
      </dsp:nvSpPr>
      <dsp:spPr>
        <a:xfrm>
          <a:off x="4235917" y="1167718"/>
          <a:ext cx="3312971" cy="758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Парная посуда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(чашка с блюдцем)</a:t>
          </a:r>
          <a:endParaRPr lang="ru-RU" sz="180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58145" y="1189946"/>
        <a:ext cx="3268515" cy="714475"/>
      </dsp:txXfrm>
    </dsp:sp>
    <dsp:sp modelId="{5C0A86AF-B598-4C5F-910B-8493A64F72A1}">
      <dsp:nvSpPr>
        <dsp:cNvPr id="0" name=""/>
        <dsp:cNvSpPr/>
      </dsp:nvSpPr>
      <dsp:spPr>
        <a:xfrm>
          <a:off x="7762182" y="965089"/>
          <a:ext cx="3312971" cy="758931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BFF61-61EB-461A-A359-2BB20CAF999E}">
      <dsp:nvSpPr>
        <dsp:cNvPr id="0" name=""/>
        <dsp:cNvSpPr/>
      </dsp:nvSpPr>
      <dsp:spPr>
        <a:xfrm>
          <a:off x="7975476" y="1167718"/>
          <a:ext cx="3312971" cy="758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Комплектные изделия</a:t>
          </a:r>
          <a:endParaRPr lang="ru-RU" sz="180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97704" y="1189946"/>
        <a:ext cx="3268515" cy="7144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DFF0B9-4344-4FB8-87FA-AC724B75F52A}">
      <dsp:nvSpPr>
        <dsp:cNvPr id="0" name=""/>
        <dsp:cNvSpPr/>
      </dsp:nvSpPr>
      <dsp:spPr>
        <a:xfrm>
          <a:off x="0" y="2377532"/>
          <a:ext cx="1824574" cy="104739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Фасон определяется:</a:t>
          </a:r>
          <a:endParaRPr lang="ru-RU" sz="1800" b="1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677" y="2408209"/>
        <a:ext cx="1763220" cy="986037"/>
      </dsp:txXfrm>
    </dsp:sp>
    <dsp:sp modelId="{EE129E5E-731F-46A9-BCA8-AA110E3A7791}">
      <dsp:nvSpPr>
        <dsp:cNvPr id="0" name=""/>
        <dsp:cNvSpPr/>
      </dsp:nvSpPr>
      <dsp:spPr>
        <a:xfrm rot="17582984">
          <a:off x="1426598" y="2286772"/>
          <a:ext cx="1308118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1308118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47955" y="2266682"/>
        <a:ext cx="65405" cy="65405"/>
      </dsp:txXfrm>
    </dsp:sp>
    <dsp:sp modelId="{AC75E98F-F40A-4913-915D-0C1A4E951287}">
      <dsp:nvSpPr>
        <dsp:cNvPr id="0" name=""/>
        <dsp:cNvSpPr/>
      </dsp:nvSpPr>
      <dsp:spPr>
        <a:xfrm>
          <a:off x="2336742" y="1162601"/>
          <a:ext cx="3089377" cy="106988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форме корпуса</a:t>
          </a:r>
          <a:endParaRPr lang="ru-RU" sz="180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8078" y="1193937"/>
        <a:ext cx="3026705" cy="1007208"/>
      </dsp:txXfrm>
    </dsp:sp>
    <dsp:sp modelId="{53973252-B2F7-4951-A63D-63DD9AFA72D0}">
      <dsp:nvSpPr>
        <dsp:cNvPr id="0" name=""/>
        <dsp:cNvSpPr/>
      </dsp:nvSpPr>
      <dsp:spPr>
        <a:xfrm rot="18329931">
          <a:off x="5214521" y="1274097"/>
          <a:ext cx="1009258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1009258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93919" y="1261478"/>
        <a:ext cx="50462" cy="50462"/>
      </dsp:txXfrm>
    </dsp:sp>
    <dsp:sp modelId="{83882252-ABCC-4CD8-8366-33041A953ECA}">
      <dsp:nvSpPr>
        <dsp:cNvPr id="0" name=""/>
        <dsp:cNvSpPr/>
      </dsp:nvSpPr>
      <dsp:spPr>
        <a:xfrm>
          <a:off x="6012182" y="717531"/>
          <a:ext cx="5039190" cy="31669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круглая, 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1458" y="726807"/>
        <a:ext cx="5020638" cy="298139"/>
      </dsp:txXfrm>
    </dsp:sp>
    <dsp:sp modelId="{64A67B6C-5AB4-4B3E-A3F8-B6BC9E040567}">
      <dsp:nvSpPr>
        <dsp:cNvPr id="0" name=""/>
        <dsp:cNvSpPr/>
      </dsp:nvSpPr>
      <dsp:spPr>
        <a:xfrm rot="19493437">
          <a:off x="5360946" y="1478912"/>
          <a:ext cx="716409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716409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1240" y="1473614"/>
        <a:ext cx="35820" cy="35820"/>
      </dsp:txXfrm>
    </dsp:sp>
    <dsp:sp modelId="{68C6C163-43DE-446F-9264-91D7B03B2EE4}">
      <dsp:nvSpPr>
        <dsp:cNvPr id="0" name=""/>
        <dsp:cNvSpPr/>
      </dsp:nvSpPr>
      <dsp:spPr>
        <a:xfrm>
          <a:off x="6012182" y="1127161"/>
          <a:ext cx="5039190" cy="31669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прямоугольная, 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1458" y="1136437"/>
        <a:ext cx="5020638" cy="298139"/>
      </dsp:txXfrm>
    </dsp:sp>
    <dsp:sp modelId="{EB575294-C91E-46EB-9E7E-259FE6B004D6}">
      <dsp:nvSpPr>
        <dsp:cNvPr id="0" name=""/>
        <dsp:cNvSpPr/>
      </dsp:nvSpPr>
      <dsp:spPr>
        <a:xfrm rot="233138">
          <a:off x="5425444" y="1704833"/>
          <a:ext cx="587413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587413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4465" y="1702760"/>
        <a:ext cx="29370" cy="29370"/>
      </dsp:txXfrm>
    </dsp:sp>
    <dsp:sp modelId="{E15EDDD9-FD76-441B-BB6E-446BA859988C}">
      <dsp:nvSpPr>
        <dsp:cNvPr id="0" name=""/>
        <dsp:cNvSpPr/>
      </dsp:nvSpPr>
      <dsp:spPr>
        <a:xfrm>
          <a:off x="6012182" y="1579002"/>
          <a:ext cx="5039190" cy="31669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коническая, 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1458" y="1588278"/>
        <a:ext cx="5020638" cy="298139"/>
      </dsp:txXfrm>
    </dsp:sp>
    <dsp:sp modelId="{B27EE921-3AD4-44C2-9591-003845F7D2AD}">
      <dsp:nvSpPr>
        <dsp:cNvPr id="0" name=""/>
        <dsp:cNvSpPr/>
      </dsp:nvSpPr>
      <dsp:spPr>
        <a:xfrm rot="2399594">
          <a:off x="5336663" y="1930753"/>
          <a:ext cx="764975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764975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0026" y="1924241"/>
        <a:ext cx="38248" cy="38248"/>
      </dsp:txXfrm>
    </dsp:sp>
    <dsp:sp modelId="{3B1CF081-AC3A-4082-AB89-0377D4B0DC90}">
      <dsp:nvSpPr>
        <dsp:cNvPr id="0" name=""/>
        <dsp:cNvSpPr/>
      </dsp:nvSpPr>
      <dsp:spPr>
        <a:xfrm>
          <a:off x="6012182" y="2030843"/>
          <a:ext cx="5039190" cy="31669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сферическая 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1458" y="2040119"/>
        <a:ext cx="5020638" cy="298139"/>
      </dsp:txXfrm>
    </dsp:sp>
    <dsp:sp modelId="{09979472-122A-4646-A672-073C01231773}">
      <dsp:nvSpPr>
        <dsp:cNvPr id="0" name=""/>
        <dsp:cNvSpPr/>
      </dsp:nvSpPr>
      <dsp:spPr>
        <a:xfrm rot="3489172">
          <a:off x="5163804" y="2156674"/>
          <a:ext cx="1110693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1110693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91383" y="2141519"/>
        <a:ext cx="55534" cy="55534"/>
      </dsp:txXfrm>
    </dsp:sp>
    <dsp:sp modelId="{4174B303-6B77-419B-A452-371FC168C037}">
      <dsp:nvSpPr>
        <dsp:cNvPr id="0" name=""/>
        <dsp:cNvSpPr/>
      </dsp:nvSpPr>
      <dsp:spPr>
        <a:xfrm>
          <a:off x="6012182" y="2482685"/>
          <a:ext cx="5039190" cy="316691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цилиндрическая и т.д.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1458" y="2491961"/>
        <a:ext cx="5020638" cy="298139"/>
      </dsp:txXfrm>
    </dsp:sp>
    <dsp:sp modelId="{DB0E17F6-8809-4CCC-8B61-697A2AF1717F}">
      <dsp:nvSpPr>
        <dsp:cNvPr id="0" name=""/>
        <dsp:cNvSpPr/>
      </dsp:nvSpPr>
      <dsp:spPr>
        <a:xfrm rot="3071337">
          <a:off x="1660078" y="3232029"/>
          <a:ext cx="881433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881433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78759" y="3222606"/>
        <a:ext cx="44071" cy="44071"/>
      </dsp:txXfrm>
    </dsp:sp>
    <dsp:sp modelId="{256EE6F9-A8C4-4723-805B-D2CBF476D1CE}">
      <dsp:nvSpPr>
        <dsp:cNvPr id="0" name=""/>
        <dsp:cNvSpPr/>
      </dsp:nvSpPr>
      <dsp:spPr>
        <a:xfrm>
          <a:off x="2377016" y="3053116"/>
          <a:ext cx="3089377" cy="1069880"/>
        </a:xfrm>
        <a:prstGeom prst="roundRect">
          <a:avLst>
            <a:gd name="adj" fmla="val 10000"/>
          </a:avLst>
        </a:prstGeom>
        <a:solidFill>
          <a:srgbClr val="F4E690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конструкции</a:t>
          </a:r>
          <a:endParaRPr lang="ru-RU" sz="180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8352" y="3084452"/>
        <a:ext cx="3026705" cy="1007208"/>
      </dsp:txXfrm>
    </dsp:sp>
    <dsp:sp modelId="{52517610-F6E0-42A1-ADD9-C7440FF707F6}">
      <dsp:nvSpPr>
        <dsp:cNvPr id="0" name=""/>
        <dsp:cNvSpPr/>
      </dsp:nvSpPr>
      <dsp:spPr>
        <a:xfrm rot="19066987">
          <a:off x="5370814" y="3327852"/>
          <a:ext cx="736947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736947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20864" y="3322040"/>
        <a:ext cx="36847" cy="36847"/>
      </dsp:txXfrm>
    </dsp:sp>
    <dsp:sp modelId="{03F600B3-A4B7-454F-A979-77265E96C4D3}">
      <dsp:nvSpPr>
        <dsp:cNvPr id="0" name=""/>
        <dsp:cNvSpPr/>
      </dsp:nvSpPr>
      <dsp:spPr>
        <a:xfrm>
          <a:off x="6012182" y="2934526"/>
          <a:ext cx="5039190" cy="316691"/>
        </a:xfrm>
        <a:prstGeom prst="roundRect">
          <a:avLst>
            <a:gd name="adj" fmla="val 10000"/>
          </a:avLst>
        </a:prstGeom>
        <a:solidFill>
          <a:srgbClr val="F4E6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крышкой,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1458" y="2943802"/>
        <a:ext cx="5020638" cy="298139"/>
      </dsp:txXfrm>
    </dsp:sp>
    <dsp:sp modelId="{1993814B-A7E4-4CDD-BE7E-5FE28CC14223}">
      <dsp:nvSpPr>
        <dsp:cNvPr id="0" name=""/>
        <dsp:cNvSpPr/>
      </dsp:nvSpPr>
      <dsp:spPr>
        <a:xfrm rot="21327571">
          <a:off x="5465535" y="3553772"/>
          <a:ext cx="547506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547506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25600" y="3552697"/>
        <a:ext cx="27375" cy="27375"/>
      </dsp:txXfrm>
    </dsp:sp>
    <dsp:sp modelId="{D8F48DD5-9B81-4FB5-B78E-4B55887B7BC8}">
      <dsp:nvSpPr>
        <dsp:cNvPr id="0" name=""/>
        <dsp:cNvSpPr/>
      </dsp:nvSpPr>
      <dsp:spPr>
        <a:xfrm>
          <a:off x="6012182" y="3386368"/>
          <a:ext cx="5039190" cy="316691"/>
        </a:xfrm>
        <a:prstGeom prst="roundRect">
          <a:avLst>
            <a:gd name="adj" fmla="val 10000"/>
          </a:avLst>
        </a:prstGeom>
        <a:solidFill>
          <a:srgbClr val="F4E6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ручкой,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1458" y="3395644"/>
        <a:ext cx="5020638" cy="298139"/>
      </dsp:txXfrm>
    </dsp:sp>
    <dsp:sp modelId="{C79AAE99-31DD-44E2-82D1-E524CA05B482}">
      <dsp:nvSpPr>
        <dsp:cNvPr id="0" name=""/>
        <dsp:cNvSpPr/>
      </dsp:nvSpPr>
      <dsp:spPr>
        <a:xfrm rot="2208795">
          <a:off x="5398423" y="3779693"/>
          <a:ext cx="681730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681730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22245" y="3775262"/>
        <a:ext cx="34086" cy="34086"/>
      </dsp:txXfrm>
    </dsp:sp>
    <dsp:sp modelId="{5E655A70-B11C-424B-91C5-CEE3CB1B529E}">
      <dsp:nvSpPr>
        <dsp:cNvPr id="0" name=""/>
        <dsp:cNvSpPr/>
      </dsp:nvSpPr>
      <dsp:spPr>
        <a:xfrm>
          <a:off x="6012182" y="3838209"/>
          <a:ext cx="5039190" cy="316691"/>
        </a:xfrm>
        <a:prstGeom prst="roundRect">
          <a:avLst>
            <a:gd name="adj" fmla="val 10000"/>
          </a:avLst>
        </a:prstGeom>
        <a:solidFill>
          <a:srgbClr val="F4E6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 носиком, 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1458" y="3847485"/>
        <a:ext cx="5020638" cy="298139"/>
      </dsp:txXfrm>
    </dsp:sp>
    <dsp:sp modelId="{9CAD75B4-9C23-47DC-BD7E-43E96E9C1840}">
      <dsp:nvSpPr>
        <dsp:cNvPr id="0" name=""/>
        <dsp:cNvSpPr/>
      </dsp:nvSpPr>
      <dsp:spPr>
        <a:xfrm rot="3456570">
          <a:off x="5229859" y="4005614"/>
          <a:ext cx="1018857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1018857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3817" y="3992755"/>
        <a:ext cx="50942" cy="50942"/>
      </dsp:txXfrm>
    </dsp:sp>
    <dsp:sp modelId="{F6B5589F-9581-447D-92C6-47B07B98B381}">
      <dsp:nvSpPr>
        <dsp:cNvPr id="0" name=""/>
        <dsp:cNvSpPr/>
      </dsp:nvSpPr>
      <dsp:spPr>
        <a:xfrm>
          <a:off x="6012182" y="4290050"/>
          <a:ext cx="5039190" cy="316691"/>
        </a:xfrm>
        <a:prstGeom prst="roundRect">
          <a:avLst>
            <a:gd name="adj" fmla="val 10000"/>
          </a:avLst>
        </a:prstGeom>
        <a:solidFill>
          <a:srgbClr val="F4E69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</a:t>
          </a: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ножке и т.д.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1458" y="4299326"/>
        <a:ext cx="5020638" cy="298139"/>
      </dsp:txXfrm>
    </dsp:sp>
    <dsp:sp modelId="{B5AD8AA7-A33D-4CD1-BB26-67E2EFA379FA}">
      <dsp:nvSpPr>
        <dsp:cNvPr id="0" name=""/>
        <dsp:cNvSpPr/>
      </dsp:nvSpPr>
      <dsp:spPr>
        <a:xfrm rot="4629842">
          <a:off x="938402" y="3999418"/>
          <a:ext cx="2278546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2278546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20712" y="3955067"/>
        <a:ext cx="113927" cy="113927"/>
      </dsp:txXfrm>
    </dsp:sp>
    <dsp:sp modelId="{67CFD990-674B-40A5-823C-F972E9DC99F7}">
      <dsp:nvSpPr>
        <dsp:cNvPr id="0" name=""/>
        <dsp:cNvSpPr/>
      </dsp:nvSpPr>
      <dsp:spPr>
        <a:xfrm>
          <a:off x="2330777" y="4587893"/>
          <a:ext cx="3089377" cy="1069880"/>
        </a:xfrm>
        <a:prstGeom prst="roundRect">
          <a:avLst>
            <a:gd name="adj" fmla="val 10000"/>
          </a:avLst>
        </a:prstGeom>
        <a:solidFill>
          <a:srgbClr val="FBF6D5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none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особенностям обработки дна, края, ножки</a:t>
          </a:r>
          <a:endParaRPr lang="ru-RU" sz="160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2113" y="4619229"/>
        <a:ext cx="3026705" cy="1007208"/>
      </dsp:txXfrm>
    </dsp:sp>
    <dsp:sp modelId="{03A7BE02-DE00-4F88-8189-0032DCC8114E}">
      <dsp:nvSpPr>
        <dsp:cNvPr id="0" name=""/>
        <dsp:cNvSpPr/>
      </dsp:nvSpPr>
      <dsp:spPr>
        <a:xfrm rot="20363657">
          <a:off x="5399923" y="4998923"/>
          <a:ext cx="632491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632491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0356" y="4995723"/>
        <a:ext cx="31624" cy="31624"/>
      </dsp:txXfrm>
    </dsp:sp>
    <dsp:sp modelId="{3DA46B1E-DCC4-476D-A4FD-2CE4007A9B2B}">
      <dsp:nvSpPr>
        <dsp:cNvPr id="0" name=""/>
        <dsp:cNvSpPr/>
      </dsp:nvSpPr>
      <dsp:spPr>
        <a:xfrm>
          <a:off x="6012182" y="4741892"/>
          <a:ext cx="5039190" cy="316691"/>
        </a:xfrm>
        <a:prstGeom prst="roundRect">
          <a:avLst>
            <a:gd name="adj" fmla="val 10000"/>
          </a:avLst>
        </a:prstGeom>
        <a:solidFill>
          <a:srgbClr val="FBF6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край гладкий и рельефный,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1458" y="4751168"/>
        <a:ext cx="5020638" cy="298139"/>
      </dsp:txXfrm>
    </dsp:sp>
    <dsp:sp modelId="{9BDB0651-F202-44D6-A31B-7F63B0C15324}">
      <dsp:nvSpPr>
        <dsp:cNvPr id="0" name=""/>
        <dsp:cNvSpPr/>
      </dsp:nvSpPr>
      <dsp:spPr>
        <a:xfrm rot="1270046">
          <a:off x="5398737" y="5224844"/>
          <a:ext cx="634862" cy="25224"/>
        </a:xfrm>
        <a:custGeom>
          <a:avLst/>
          <a:gdLst/>
          <a:ahLst/>
          <a:cxnLst/>
          <a:rect l="0" t="0" r="0" b="0"/>
          <a:pathLst>
            <a:path>
              <a:moveTo>
                <a:pt x="0" y="12612"/>
              </a:moveTo>
              <a:lnTo>
                <a:pt x="634862" y="12612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0297" y="5221585"/>
        <a:ext cx="31743" cy="31743"/>
      </dsp:txXfrm>
    </dsp:sp>
    <dsp:sp modelId="{C8658816-A4E0-4F7A-A8D8-40AC819A1F8B}">
      <dsp:nvSpPr>
        <dsp:cNvPr id="0" name=""/>
        <dsp:cNvSpPr/>
      </dsp:nvSpPr>
      <dsp:spPr>
        <a:xfrm>
          <a:off x="6012182" y="5193733"/>
          <a:ext cx="5039190" cy="316691"/>
        </a:xfrm>
        <a:prstGeom prst="roundRect">
          <a:avLst>
            <a:gd name="adj" fmla="val 10000"/>
          </a:avLst>
        </a:prstGeom>
        <a:solidFill>
          <a:srgbClr val="FBF6D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ножка гладкая, граненая, фигурная и т.д.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21458" y="5203009"/>
        <a:ext cx="5020638" cy="2981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17EC5-19F0-472C-8FE1-929E7A058895}">
      <dsp:nvSpPr>
        <dsp:cNvPr id="0" name=""/>
        <dsp:cNvSpPr/>
      </dsp:nvSpPr>
      <dsp:spPr>
        <a:xfrm>
          <a:off x="8615992" y="1731123"/>
          <a:ext cx="1407550" cy="462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939"/>
              </a:lnTo>
              <a:lnTo>
                <a:pt x="1407550" y="314939"/>
              </a:lnTo>
              <a:lnTo>
                <a:pt x="1407550" y="46214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029098-CE48-497E-BEB3-EDE604663BAD}">
      <dsp:nvSpPr>
        <dsp:cNvPr id="0" name=""/>
        <dsp:cNvSpPr/>
      </dsp:nvSpPr>
      <dsp:spPr>
        <a:xfrm>
          <a:off x="7208441" y="1731123"/>
          <a:ext cx="1407550" cy="462146"/>
        </a:xfrm>
        <a:custGeom>
          <a:avLst/>
          <a:gdLst/>
          <a:ahLst/>
          <a:cxnLst/>
          <a:rect l="0" t="0" r="0" b="0"/>
          <a:pathLst>
            <a:path>
              <a:moveTo>
                <a:pt x="1407550" y="0"/>
              </a:moveTo>
              <a:lnTo>
                <a:pt x="1407550" y="314939"/>
              </a:lnTo>
              <a:lnTo>
                <a:pt x="0" y="314939"/>
              </a:lnTo>
              <a:lnTo>
                <a:pt x="0" y="46214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136C2E-669E-4CB9-AAF9-F58D48403760}">
      <dsp:nvSpPr>
        <dsp:cNvPr id="0" name=""/>
        <dsp:cNvSpPr/>
      </dsp:nvSpPr>
      <dsp:spPr>
        <a:xfrm>
          <a:off x="5858653" y="472565"/>
          <a:ext cx="2757339" cy="630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122"/>
              </a:lnTo>
              <a:lnTo>
                <a:pt x="2757339" y="483122"/>
              </a:lnTo>
              <a:lnTo>
                <a:pt x="2757339" y="63032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4B5DA1-AA2B-4F0D-8ECA-FA1B9CED85A7}">
      <dsp:nvSpPr>
        <dsp:cNvPr id="0" name=""/>
        <dsp:cNvSpPr/>
      </dsp:nvSpPr>
      <dsp:spPr>
        <a:xfrm>
          <a:off x="2985790" y="1731123"/>
          <a:ext cx="1407550" cy="462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939"/>
              </a:lnTo>
              <a:lnTo>
                <a:pt x="1407550" y="314939"/>
              </a:lnTo>
              <a:lnTo>
                <a:pt x="1407550" y="46214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4210CE-D072-49E2-BDDE-6371C20C92B4}">
      <dsp:nvSpPr>
        <dsp:cNvPr id="0" name=""/>
        <dsp:cNvSpPr/>
      </dsp:nvSpPr>
      <dsp:spPr>
        <a:xfrm>
          <a:off x="1578239" y="1731123"/>
          <a:ext cx="1407550" cy="462146"/>
        </a:xfrm>
        <a:custGeom>
          <a:avLst/>
          <a:gdLst/>
          <a:ahLst/>
          <a:cxnLst/>
          <a:rect l="0" t="0" r="0" b="0"/>
          <a:pathLst>
            <a:path>
              <a:moveTo>
                <a:pt x="1407550" y="0"/>
              </a:moveTo>
              <a:lnTo>
                <a:pt x="1407550" y="314939"/>
              </a:lnTo>
              <a:lnTo>
                <a:pt x="0" y="314939"/>
              </a:lnTo>
              <a:lnTo>
                <a:pt x="0" y="462146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295F5-A375-443B-AA12-41DAB49726E2}">
      <dsp:nvSpPr>
        <dsp:cNvPr id="0" name=""/>
        <dsp:cNvSpPr/>
      </dsp:nvSpPr>
      <dsp:spPr>
        <a:xfrm>
          <a:off x="2985790" y="472565"/>
          <a:ext cx="2872862" cy="630329"/>
        </a:xfrm>
        <a:custGeom>
          <a:avLst/>
          <a:gdLst/>
          <a:ahLst/>
          <a:cxnLst/>
          <a:rect l="0" t="0" r="0" b="0"/>
          <a:pathLst>
            <a:path>
              <a:moveTo>
                <a:pt x="2872862" y="0"/>
              </a:moveTo>
              <a:lnTo>
                <a:pt x="2872862" y="483122"/>
              </a:lnTo>
              <a:lnTo>
                <a:pt x="0" y="483122"/>
              </a:lnTo>
              <a:lnTo>
                <a:pt x="0" y="63032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22199A-597B-4713-8E35-0619FB4B5676}">
      <dsp:nvSpPr>
        <dsp:cNvPr id="0" name=""/>
        <dsp:cNvSpPr/>
      </dsp:nvSpPr>
      <dsp:spPr>
        <a:xfrm>
          <a:off x="3295982" y="-167732"/>
          <a:ext cx="5125340" cy="640297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23067-AADA-4800-8000-6C872286D6DA}">
      <dsp:nvSpPr>
        <dsp:cNvPr id="0" name=""/>
        <dsp:cNvSpPr/>
      </dsp:nvSpPr>
      <dsp:spPr>
        <a:xfrm>
          <a:off x="3472542" y="0"/>
          <a:ext cx="5125340" cy="6402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7. По функциональному назначению</a:t>
          </a:r>
          <a:endParaRPr lang="ru-RU" sz="2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1296" y="18754"/>
        <a:ext cx="5087832" cy="602789"/>
      </dsp:txXfrm>
    </dsp:sp>
    <dsp:sp modelId="{92FD794D-61FB-4BB9-8EAA-C759D0242413}">
      <dsp:nvSpPr>
        <dsp:cNvPr id="0" name=""/>
        <dsp:cNvSpPr/>
      </dsp:nvSpPr>
      <dsp:spPr>
        <a:xfrm>
          <a:off x="1804942" y="1102894"/>
          <a:ext cx="2361696" cy="628228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90A10-976E-4BF7-801B-467DFABF7DF8}">
      <dsp:nvSpPr>
        <dsp:cNvPr id="0" name=""/>
        <dsp:cNvSpPr/>
      </dsp:nvSpPr>
      <dsp:spPr>
        <a:xfrm>
          <a:off x="1981502" y="1270626"/>
          <a:ext cx="2361696" cy="628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Посуда столовая</a:t>
          </a:r>
          <a:endParaRPr lang="ru-RU" sz="180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99902" y="1289026"/>
        <a:ext cx="2324896" cy="591428"/>
      </dsp:txXfrm>
    </dsp:sp>
    <dsp:sp modelId="{F21DEEEF-57BC-4252-9CE2-A83467088353}">
      <dsp:nvSpPr>
        <dsp:cNvPr id="0" name=""/>
        <dsp:cNvSpPr/>
      </dsp:nvSpPr>
      <dsp:spPr>
        <a:xfrm>
          <a:off x="347249" y="2193269"/>
          <a:ext cx="2461980" cy="1009041"/>
        </a:xfrm>
        <a:prstGeom prst="roundRect">
          <a:avLst>
            <a:gd name="adj" fmla="val 10000"/>
          </a:avLst>
        </a:prstGeom>
        <a:solidFill>
          <a:srgbClr val="C48A8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B85117-658E-463A-B862-BDAF40843032}">
      <dsp:nvSpPr>
        <dsp:cNvPr id="0" name=""/>
        <dsp:cNvSpPr/>
      </dsp:nvSpPr>
      <dsp:spPr>
        <a:xfrm>
          <a:off x="523809" y="2361001"/>
          <a:ext cx="2461980" cy="10090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принятия пищи и напитков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3363" y="2390555"/>
        <a:ext cx="2402872" cy="949933"/>
      </dsp:txXfrm>
    </dsp:sp>
    <dsp:sp modelId="{F43327B3-9C8A-4114-993C-A237A38F53E4}">
      <dsp:nvSpPr>
        <dsp:cNvPr id="0" name=""/>
        <dsp:cNvSpPr/>
      </dsp:nvSpPr>
      <dsp:spPr>
        <a:xfrm>
          <a:off x="3162350" y="2193269"/>
          <a:ext cx="2461980" cy="1009041"/>
        </a:xfrm>
        <a:prstGeom prst="roundRect">
          <a:avLst>
            <a:gd name="adj" fmla="val 10000"/>
          </a:avLst>
        </a:prstGeom>
        <a:solidFill>
          <a:srgbClr val="C48A8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4B498-0BCF-4460-BED0-20820D6EAC61}">
      <dsp:nvSpPr>
        <dsp:cNvPr id="0" name=""/>
        <dsp:cNvSpPr/>
      </dsp:nvSpPr>
      <dsp:spPr>
        <a:xfrm>
          <a:off x="3338910" y="2361001"/>
          <a:ext cx="2461980" cy="10090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подачи и кратковременного хранения пищи и напитков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8464" y="2390555"/>
        <a:ext cx="2402872" cy="949933"/>
      </dsp:txXfrm>
    </dsp:sp>
    <dsp:sp modelId="{79E1A026-F981-4646-86EE-78AA88E44036}">
      <dsp:nvSpPr>
        <dsp:cNvPr id="0" name=""/>
        <dsp:cNvSpPr/>
      </dsp:nvSpPr>
      <dsp:spPr>
        <a:xfrm>
          <a:off x="7435144" y="1102894"/>
          <a:ext cx="2361696" cy="628228"/>
        </a:xfrm>
        <a:prstGeom prst="roundRect">
          <a:avLst>
            <a:gd name="adj" fmla="val 10000"/>
          </a:avLst>
        </a:prstGeom>
        <a:solidFill>
          <a:srgbClr val="E3B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45829-5F44-4BF7-B7E3-424EF8B738A3}">
      <dsp:nvSpPr>
        <dsp:cNvPr id="0" name=""/>
        <dsp:cNvSpPr/>
      </dsp:nvSpPr>
      <dsp:spPr>
        <a:xfrm>
          <a:off x="7611704" y="1270626"/>
          <a:ext cx="2361696" cy="628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Посуда хозяйственная</a:t>
          </a:r>
          <a:endParaRPr lang="ru-RU" sz="180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630104" y="1289026"/>
        <a:ext cx="2324896" cy="591428"/>
      </dsp:txXfrm>
    </dsp:sp>
    <dsp:sp modelId="{5205C96C-33D9-47F1-A70A-1D9E5DCED963}">
      <dsp:nvSpPr>
        <dsp:cNvPr id="0" name=""/>
        <dsp:cNvSpPr/>
      </dsp:nvSpPr>
      <dsp:spPr>
        <a:xfrm>
          <a:off x="5977451" y="2193269"/>
          <a:ext cx="2461980" cy="1009041"/>
        </a:xfrm>
        <a:prstGeom prst="roundRect">
          <a:avLst>
            <a:gd name="adj" fmla="val 10000"/>
          </a:avLst>
        </a:prstGeom>
        <a:solidFill>
          <a:srgbClr val="C48A8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86C66-A34F-420C-A3DD-DA340D3DF6E8}">
      <dsp:nvSpPr>
        <dsp:cNvPr id="0" name=""/>
        <dsp:cNvSpPr/>
      </dsp:nvSpPr>
      <dsp:spPr>
        <a:xfrm>
          <a:off x="6154011" y="2361001"/>
          <a:ext cx="2461980" cy="10090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приготовления пищи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83565" y="2390555"/>
        <a:ext cx="2402872" cy="949933"/>
      </dsp:txXfrm>
    </dsp:sp>
    <dsp:sp modelId="{F11394F5-C75B-49E4-BD0F-81C0262806D4}">
      <dsp:nvSpPr>
        <dsp:cNvPr id="0" name=""/>
        <dsp:cNvSpPr/>
      </dsp:nvSpPr>
      <dsp:spPr>
        <a:xfrm>
          <a:off x="8792552" y="2193269"/>
          <a:ext cx="2461980" cy="1009041"/>
        </a:xfrm>
        <a:prstGeom prst="roundRect">
          <a:avLst>
            <a:gd name="adj" fmla="val 10000"/>
          </a:avLst>
        </a:prstGeom>
        <a:solidFill>
          <a:srgbClr val="C48A8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7B63F-155B-46FF-AAEB-BE7C769A759A}">
      <dsp:nvSpPr>
        <dsp:cNvPr id="0" name=""/>
        <dsp:cNvSpPr/>
      </dsp:nvSpPr>
      <dsp:spPr>
        <a:xfrm>
          <a:off x="8969112" y="2361001"/>
          <a:ext cx="2461980" cy="10090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хранения и консервирования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98666" y="2390555"/>
        <a:ext cx="2402872" cy="949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7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4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7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openxmlformats.org/officeDocument/2006/relationships/image" Target="../media/image1.png"/><Relationship Id="rId5" Type="http://schemas.openxmlformats.org/officeDocument/2006/relationships/diagramColors" Target="../diagrams/colors9.xml"/><Relationship Id="rId10" Type="http://schemas.openxmlformats.org/officeDocument/2006/relationships/image" Target="../media/image28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10" Type="http://schemas.openxmlformats.org/officeDocument/2006/relationships/image" Target="../media/image1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1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1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6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7.jpeg"/><Relationship Id="rId12" Type="http://schemas.openxmlformats.org/officeDocument/2006/relationships/image" Target="../media/image2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20.jpeg"/><Relationship Id="rId5" Type="http://schemas.openxmlformats.org/officeDocument/2006/relationships/diagramColors" Target="../diagrams/colors5.xml"/><Relationship Id="rId10" Type="http://schemas.openxmlformats.org/officeDocument/2006/relationships/image" Target="../media/image13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2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295275"/>
            <a:ext cx="11898086" cy="6689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5. Ассортимент стеклянных бытовых товаров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76084992"/>
              </p:ext>
            </p:extLst>
          </p:nvPr>
        </p:nvGraphicFramePr>
        <p:xfrm>
          <a:off x="381000" y="925286"/>
          <a:ext cx="11571514" cy="1926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3" name="Picture 3" descr="D:\Мои документы\Работа бук\Лекции и раздаточные\Товароведение\Хозяйственные товары\Стекло\неман\12565_250_auto.jpg"/>
          <p:cNvPicPr>
            <a:picLocks noChangeAspect="1" noChangeArrowheads="1"/>
          </p:cNvPicPr>
          <p:nvPr/>
        </p:nvPicPr>
        <p:blipFill>
          <a:blip r:embed="rId7" cstate="print"/>
          <a:srcRect b="4737"/>
          <a:stretch>
            <a:fillRect/>
          </a:stretch>
        </p:blipFill>
        <p:spPr bwMode="auto">
          <a:xfrm>
            <a:off x="8558672" y="3055130"/>
            <a:ext cx="2879001" cy="32033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124" name="Picture 4" descr="D:\Мои документы\Работа бук\Лекции и раздаточные\Товароведение\Хозяйственные товары\Стекло\неман\9054$16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20492" y="3055130"/>
            <a:ext cx="3203396" cy="32033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4" name="Picture 2" descr="ÐÐ°ÑÑÐ¸Ð½ÐºÐ¸ Ð¿Ð¾ Ð·Ð°Ð¿ÑÐ¾ÑÑ ÑÑÐµÐºÐ»ÑÐ½Ð½ÑÐ¹ ÐºÑÐ²ÑÐ¸Ð½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r="12195"/>
          <a:stretch/>
        </p:blipFill>
        <p:spPr bwMode="auto">
          <a:xfrm>
            <a:off x="1306287" y="3055130"/>
            <a:ext cx="2402546" cy="32033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2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64378435"/>
              </p:ext>
            </p:extLst>
          </p:nvPr>
        </p:nvGraphicFramePr>
        <p:xfrm>
          <a:off x="489857" y="214290"/>
          <a:ext cx="11397343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" y="481671"/>
            <a:ext cx="2438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По </a:t>
            </a:r>
            <a:r>
              <a:rPr lang="ru-RU" sz="21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фасону: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884061442"/>
              </p:ext>
            </p:extLst>
          </p:nvPr>
        </p:nvGraphicFramePr>
        <p:xfrm>
          <a:off x="185057" y="772886"/>
          <a:ext cx="11778343" cy="3370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D:\Мои документы\Работа бук\Лекции и раздаточные\Товароведение\Хозяйственные товары\Стекло\неман\4898-200$14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4866" y="4315514"/>
            <a:ext cx="2022475" cy="20224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195" name="Picture 3" descr="D:\Мои документы\Работа бук\Лекции и раздаточные\Товароведение\Хозяйственные товары\Стекло\неман\салатни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96095" y="4310227"/>
            <a:ext cx="2027762" cy="20277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4" descr="0797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81753" y="4339481"/>
            <a:ext cx="2174978" cy="19985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196" name="Picture 4" descr="D:\Мои документы\Работа бук\Лекции и раздаточные\Товароведение\Хозяйственные товары\Стекло\неман\банк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84864" y="4339481"/>
            <a:ext cx="1711051" cy="19985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2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5.2. Характеристика ассортимента стеклянных бытовых товаров по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группам 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283-285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065" r="1118" b="2636"/>
          <a:stretch/>
        </p:blipFill>
        <p:spPr bwMode="auto">
          <a:xfrm>
            <a:off x="499336" y="986115"/>
            <a:ext cx="3027636" cy="260584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60346" y="3560874"/>
            <a:ext cx="315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1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   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99114" y="847348"/>
            <a:ext cx="80989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41438" indent="-1341438" algn="just"/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Рюмочные изделия:</a:t>
            </a:r>
          </a:p>
          <a:p>
            <a:pPr marL="1341438" indent="-1341438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РЮМКА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изделие на ножке вместимостью 30-100 см³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9238" indent="-1519238"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9238" indent="-1519238"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9238" indent="-1519238"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9238" indent="-1519238"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9238" indent="-1519238"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82775" indent="-1882775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ФУЖЕР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изделие на ножке с расширенным корпусом вместимостью 175-250 см³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более. Применяется для воды, вина, коньяка.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82775" indent="-1882775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БОКАЛ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изделие на ножке с вытянутым удлиненным корпусом вместимостью 110-150 см³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более. Высота корпуса как минимум в 2 раза больше диаметра. Применяется для игристых вин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– фужер для шампанского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шампанка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– фужер для мартини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мартинка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7997" y="1827373"/>
            <a:ext cx="4410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рюмки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различной вместимости: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30-60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водки , настоек, наливок; большей емкости – для вина.</a:t>
            </a:r>
          </a:p>
        </p:txBody>
      </p:sp>
      <p:pic>
        <p:nvPicPr>
          <p:cNvPr id="1029" name="Picture 5" descr="D:\Мои документы\Работа бук\Лекции и раздаточные\Товароведение\Хозяйственные товары\Стекло\Рисунок1.png"/>
          <p:cNvPicPr>
            <a:picLocks noChangeAspect="1" noChangeArrowheads="1"/>
          </p:cNvPicPr>
          <p:nvPr/>
        </p:nvPicPr>
        <p:blipFill>
          <a:blip r:embed="rId3" cstate="print"/>
          <a:srcRect b="34121"/>
          <a:stretch>
            <a:fillRect/>
          </a:stretch>
        </p:blipFill>
        <p:spPr bwMode="auto">
          <a:xfrm>
            <a:off x="4156969" y="1788534"/>
            <a:ext cx="3082031" cy="15253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87086" y="385683"/>
            <a:ext cx="120287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СТОЛОВАЯ ДЛЯ ПРИНЯТИЯ ПИЩИ </a:t>
            </a:r>
            <a:r>
              <a:rPr lang="ru-RU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НАПИТКОВ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l="50565"/>
          <a:stretch/>
        </p:blipFill>
        <p:spPr bwMode="auto">
          <a:xfrm>
            <a:off x="2030015" y="3930206"/>
            <a:ext cx="1370345" cy="20680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029" y="3930207"/>
            <a:ext cx="1153885" cy="20680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53047" y="5998209"/>
            <a:ext cx="315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4                          5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7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документы\Работа бук\Лекции и раздаточные\Товароведение\Хозяйственные товары\Стекло\неман\stakan_granneny_08pr_250_auto.jpg"/>
          <p:cNvPicPr>
            <a:picLocks noChangeAspect="1" noChangeArrowheads="1"/>
          </p:cNvPicPr>
          <p:nvPr/>
        </p:nvPicPr>
        <p:blipFill>
          <a:blip r:embed="rId2" cstate="print"/>
          <a:srcRect l="12000" r="12999"/>
          <a:stretch>
            <a:fillRect/>
          </a:stretch>
        </p:blipFill>
        <p:spPr bwMode="auto">
          <a:xfrm>
            <a:off x="345240" y="3547010"/>
            <a:ext cx="1667371" cy="25966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67370" y="3075017"/>
            <a:ext cx="508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1                     2                         3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8315" y="529273"/>
            <a:ext cx="62062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/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Стаканы:</a:t>
            </a:r>
          </a:p>
          <a:p>
            <a:pPr marL="530225" indent="-530225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стопки (для крепких напитков) 25-100 см³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 для вина 100-150 см³</a:t>
            </a:r>
          </a:p>
          <a:p>
            <a:pPr marL="442913" indent="-442913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для сока и минеральной воды 250-300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см³</a:t>
            </a:r>
          </a:p>
          <a:p>
            <a:pPr marL="442913" indent="-442913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– чайный 250 см³</a:t>
            </a:r>
          </a:p>
          <a:p>
            <a:pPr marL="442913" indent="-442913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– для коктейля</a:t>
            </a:r>
          </a:p>
          <a:p>
            <a:pPr marL="442913" indent="-442913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– для виски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2913" indent="-442913"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D:\Мои документы\Работа бук\Лекции и раздаточные\Товароведение\Хозяйственные товары\Стекло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67371" y="529273"/>
            <a:ext cx="5086372" cy="259639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098" name="Picture 2" descr="ÐÐ°ÑÑÐ¸Ð½ÐºÐ¸ Ð¿Ð¾ Ð·Ð°Ð¿ÑÐ¾ÑÑ ÑÑÐ°ÐºÐ°Ð½ Ð´Ð»Ñ ÐºÐ¾ÐºÑÐµÐ¹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r="15968"/>
          <a:stretch/>
        </p:blipFill>
        <p:spPr bwMode="auto">
          <a:xfrm>
            <a:off x="2220685" y="3547010"/>
            <a:ext cx="1546111" cy="25966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ÐÐ°ÑÑÐ¸Ð½ÐºÐ¸ Ð¿Ð¾ Ð·Ð°Ð¿ÑÐ¾ÑÑ ÑÑÐ°ÐºÐ°Ð½ Ð´Ð»Ñ Ð²Ð¸ÑÐºÐ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 r="13436"/>
          <a:stretch/>
        </p:blipFill>
        <p:spPr bwMode="auto">
          <a:xfrm>
            <a:off x="3918395" y="3547010"/>
            <a:ext cx="1883229" cy="259663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0451" y="6096674"/>
            <a:ext cx="508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4                           5                           6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D:\Мои документы\Работа бук\Лекции и раздаточные\Товароведение\Хозяйственные товары\Стекло\неман\02s1010_1_250_au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6041" y="2890838"/>
            <a:ext cx="2602139" cy="3205836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487886" y="6096674"/>
            <a:ext cx="2430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ÐÐ°ÑÑÐ¸Ð½ÐºÐ¸ Ð¿Ð¾ Ð·Ð°Ð¿ÑÐ¾ÑÑ ÑÐ°ÑÐºÐ° Ñ Ð±Ð»ÑÐ´ÑÐµÐ¼ ÑÑÐµÐºÐ»ÑÐ½Ð½Ð°Ñ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751" y="2890837"/>
            <a:ext cx="2817991" cy="30085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306599" y="5896619"/>
            <a:ext cx="2430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Чашка с блюдцем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ÑÐ°ÑÐµÐ»ÐºÐ° ÑÑÐµÐºÐ»ÑÐ½Ð½Ð°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4" b="22481"/>
          <a:stretch/>
        </p:blipFill>
        <p:spPr bwMode="auto">
          <a:xfrm>
            <a:off x="1366986" y="566057"/>
            <a:ext cx="4416701" cy="23852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60189" y="2924183"/>
            <a:ext cx="2430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Тарелка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74060"/>
          <p:cNvPicPr>
            <a:picLocks noChangeAspect="1" noChangeArrowheads="1"/>
          </p:cNvPicPr>
          <p:nvPr/>
        </p:nvPicPr>
        <p:blipFill>
          <a:blip r:embed="rId3" cstate="print"/>
          <a:srcRect t="17905" b="12174"/>
          <a:stretch>
            <a:fillRect/>
          </a:stretch>
        </p:blipFill>
        <p:spPr>
          <a:xfrm>
            <a:off x="6694715" y="566057"/>
            <a:ext cx="3827656" cy="2400393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543246" y="2951304"/>
            <a:ext cx="2430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ÐÐ°ÑÑÐ¸Ð½ÐºÐ¸ Ð¿Ð¾ Ð·Ð°Ð¿ÑÐ¾ÑÑ Ð¿Ð¸Ð°Ð»Ð°ÑÑÐµÐºÐ»ÑÐ½Ð½Ð°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6" t="40819" r="23919" b="10830"/>
          <a:stretch/>
        </p:blipFill>
        <p:spPr bwMode="auto">
          <a:xfrm>
            <a:off x="7700168" y="3374571"/>
            <a:ext cx="3610326" cy="25591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452480" y="5933680"/>
            <a:ext cx="2430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Пиала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ÐÐ°ÑÑÐ¸Ð½ÐºÐ¸ Ð¿Ð¾ Ð·Ð°Ð¿ÑÐ¾ÑÑ ÐºÑÐµÐ¼Ð°Ð½ÐºÐ° ÑÑÐµÐºÐ»ÑÐ½Ð½Ð°Ñ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1" y="3374571"/>
            <a:ext cx="1919332" cy="25591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5800" y="5933682"/>
            <a:ext cx="210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Креманка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8" name="Picture 8" descr="ÐÐ°ÑÑÐ¸Ð½ÐºÐ¸ Ð¿Ð¾ Ð·Ð°Ð¿ÑÐ¾ÑÑ ÑÐ°Ð»Ð°ÑÐ½Ð¸Ðº Ð¿Ð¾ÑÑÐ¸Ð¾Ð½Ð½ÑÐ¹ ÑÑÐµÐºÐ»ÑÐ½Ð½Ð°Ñ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86" y="3381801"/>
            <a:ext cx="3093188" cy="25518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577896" y="5933682"/>
            <a:ext cx="333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Салатник порционный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8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25204"/>
            <a:ext cx="116278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СТОЛОВАЯ ДЛЯ </a:t>
            </a:r>
            <a:r>
              <a:rPr lang="ru-RU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ПОДАЧИ </a:t>
            </a:r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КРАТКОВРЕМЕННОГО ХРАНЕНИЯ ПИЩИ И </a:t>
            </a:r>
            <a:r>
              <a:rPr lang="ru-RU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НАПИТКОВ</a:t>
            </a:r>
          </a:p>
        </p:txBody>
      </p:sp>
      <p:pic>
        <p:nvPicPr>
          <p:cNvPr id="3" name="Рисунок 13" descr="9"/>
          <p:cNvPicPr>
            <a:picLocks noChangeAspect="1" noChangeArrowheads="1"/>
          </p:cNvPicPr>
          <p:nvPr/>
        </p:nvPicPr>
        <p:blipFill>
          <a:blip r:embed="rId2" cstate="print"/>
          <a:srcRect l="22368" t="27083" r="47286" b="9375"/>
          <a:stretch>
            <a:fillRect/>
          </a:stretch>
        </p:blipFill>
        <p:spPr bwMode="auto">
          <a:xfrm>
            <a:off x="316339" y="1429058"/>
            <a:ext cx="3215750" cy="47844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36926" y="1429058"/>
            <a:ext cx="1813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Кувшин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8109" y="5406839"/>
            <a:ext cx="155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8" descr="4"/>
          <p:cNvPicPr>
            <a:picLocks noChangeAspect="1" noChangeArrowheads="1"/>
          </p:cNvPicPr>
          <p:nvPr/>
        </p:nvPicPr>
        <p:blipFill>
          <a:blip r:embed="rId3" cstate="print"/>
          <a:srcRect l="4798" t="6250" r="40969" b="13541"/>
          <a:stretch>
            <a:fillRect/>
          </a:stretch>
        </p:blipFill>
        <p:spPr bwMode="auto">
          <a:xfrm>
            <a:off x="3724763" y="1355683"/>
            <a:ext cx="4206593" cy="44204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58895" y="5875653"/>
            <a:ext cx="385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Ваза для сервировки стола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ÐÐ°ÑÑÐ¸Ð½ÐºÐ¸ Ð¿Ð¾ Ð·Ð°Ð¿ÑÐ¾ÑÑ Ð²Ð°Ð·Ð° Ð´Ð»Ñ ÑÐ¾ÑÑÐ° ÑÑÐµÐºÐ»ÑÐ½Ð½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030" y="1580922"/>
            <a:ext cx="3825917" cy="38259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92900" y="5475543"/>
            <a:ext cx="385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Ваза для торта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ÑÐµÐ»ÐµÐ´Ð¾ÑÐ½Ð¸ÑÐ° ÑÑÐµÐºÐ»ÑÐ½Ð½Ð°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7" b="14401"/>
          <a:stretch/>
        </p:blipFill>
        <p:spPr bwMode="auto">
          <a:xfrm>
            <a:off x="4232700" y="796689"/>
            <a:ext cx="4709094" cy="20052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58724" y="2770706"/>
            <a:ext cx="385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Селедочница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ÐÐ°ÑÑÐ¸Ð½ÐºÐ¸ Ð¿Ð¾ Ð·Ð°Ð¿ÑÐ¾ÑÑ Ð±Ð»ÑÐ´Ð¾ ÑÑÐµÐºÐ»ÑÐ½Ð½Ð°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5" b="16857"/>
          <a:stretch/>
        </p:blipFill>
        <p:spPr bwMode="auto">
          <a:xfrm>
            <a:off x="255489" y="552898"/>
            <a:ext cx="3810000" cy="24928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1965" y="3045726"/>
            <a:ext cx="385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Блюдо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ÐÐ°ÑÑÐ¸Ð½ÐºÐ¸ Ð¿Ð¾ Ð·Ð°Ð¿ÑÐ¾ÑÑ ÑÐ°ÑÐ°ÑÐ½Ð¸ÑÐ° ÑÑÐµÐºÐ»ÑÐ½Ð½Ð°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419" y="763866"/>
            <a:ext cx="2390663" cy="23757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8726616" y="3099150"/>
            <a:ext cx="385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Сахарница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ÐÐ°ÑÑÐ¸Ð½ÐºÐ¸ Ð¿Ð¾ Ð·Ð°Ð¿ÑÐ¾ÑÑ ÐºÐ¾Ð½ÑÐµÑÐ½Ð¸ÑÐ° ÑÑÐµÐºÐ»ÑÐ½Ð½Ð°Ñ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r="5685" b="4657"/>
          <a:stretch/>
        </p:blipFill>
        <p:spPr bwMode="auto">
          <a:xfrm>
            <a:off x="621614" y="3531628"/>
            <a:ext cx="2871425" cy="24462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6100" y="5938664"/>
            <a:ext cx="385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Конфетница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ÐÐ°ÑÑÐ¸Ð½ÐºÐ¸ Ð¿Ð¾ Ð·Ð°Ð¿ÑÐ¾ÑÑ ÑÐ°Ð»Ð°ÑÐ½Ð¸Ðº ÑÑÐµÐºÐ»ÑÐ½Ð½ÑÐ¹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6" b="14020"/>
          <a:stretch/>
        </p:blipFill>
        <p:spPr bwMode="auto">
          <a:xfrm>
            <a:off x="3930178" y="3531628"/>
            <a:ext cx="4460366" cy="24462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211585" y="5938542"/>
            <a:ext cx="385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Салатник общий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 descr="ÐÐ°ÑÑÐ¸Ð½ÐºÐ¸ Ð¿Ð¾ Ð·Ð°Ð¿ÑÐ¾ÑÑ Ð½Ð°Ð±Ð¾Ñ Ð´Ð»Ñ ÑÐ¿ÐµÑÐ¸Ð¹ ÑÑÐµÐºÐ»ÑÐ½Ð½ÑÐ¹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4333" r="14945" b="5964"/>
          <a:stretch/>
        </p:blipFill>
        <p:spPr bwMode="auto">
          <a:xfrm>
            <a:off x="9108549" y="3539485"/>
            <a:ext cx="2514377" cy="24385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515771" y="5915692"/>
            <a:ext cx="385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для специй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029" y="470793"/>
            <a:ext cx="1162594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ХУДОЖЕСТВЕННО-ДЕКОРАТИВНЫЕ И ПРОЧИЕ ИЗДЕЛИЯ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6091" y="3723904"/>
            <a:ext cx="385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Вазы для цветов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7" descr="13"/>
          <p:cNvPicPr>
            <a:picLocks noChangeAspect="1" noChangeArrowheads="1"/>
          </p:cNvPicPr>
          <p:nvPr/>
        </p:nvPicPr>
        <p:blipFill rotWithShape="1">
          <a:blip r:embed="rId2" cstate="print"/>
          <a:srcRect t="39636" r="59051" b="7925"/>
          <a:stretch/>
        </p:blipFill>
        <p:spPr bwMode="auto">
          <a:xfrm>
            <a:off x="609601" y="1091962"/>
            <a:ext cx="2950028" cy="26841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194" name="Picture 2" descr="ÐÐ°ÑÑÐ¸Ð½ÐºÐ¸ Ð¿Ð¾ Ð·Ð°Ð¿ÑÐ¾ÑÑ Ð²ÐµÐ´ÐµÑÐºÐ¾ Ð´Ð»Ñ Ð»ÑÐ´Ð° ÑÑÐµÐºÐ»ÑÐ½Ð½ÑÐ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07" y="1091961"/>
            <a:ext cx="2684183" cy="26841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91989" y="3723902"/>
            <a:ext cx="2521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Ведро для льда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ÐÐ°ÑÑÐ¸Ð½ÐºÐ¸ Ð¿Ð¾ Ð·Ð°Ð¿ÑÐ¾ÑÑ Ð¿Ð¾Ð´ÑÐ²ÐµÑÐ½Ð¸Ðº ÑÑÐµÐºÐ»ÑÐ½Ð½ÑÐ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12622" r="49011" b="9487"/>
          <a:stretch/>
        </p:blipFill>
        <p:spPr bwMode="auto">
          <a:xfrm>
            <a:off x="6553200" y="1091960"/>
            <a:ext cx="1999442" cy="26841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92412" y="3723902"/>
            <a:ext cx="2521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Подсвечник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8" name="Picture 6" descr="ÐÐ°ÑÑÐ¸Ð½ÐºÐ¸ Ð¿Ð¾ Ð·Ð°Ð¿ÑÐ¾ÑÑ Ð¿ÐµÐ¿ÐµÐ»ÑÐ½Ð¸ÑÐ° ÑÑÐµÐºÐ»ÑÐ½Ð½ÑÐ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8" b="20258"/>
          <a:stretch/>
        </p:blipFill>
        <p:spPr bwMode="auto">
          <a:xfrm>
            <a:off x="468087" y="4223655"/>
            <a:ext cx="3237187" cy="1828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8196" y="5996283"/>
            <a:ext cx="3400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Пепельница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0" name="Picture 8" descr="ÐÐ°ÑÑÐ¸Ð½ÐºÐ¸ Ð¿Ð¾ Ð·Ð°Ð¿ÑÐ¾ÑÑ ÑÐºÐ°ÑÑÐ»ÐºÐ° ÑÑÐµÐºÐ»ÑÐ½Ð½Ð°Ñ Ð½ÐµÐ¼Ð°Ð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567" y="1091959"/>
            <a:ext cx="2684183" cy="26841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811077" y="3723902"/>
            <a:ext cx="2521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Шкатулка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2" name="Picture 10" descr="ÐÐ°ÑÑÐ¸Ð½ÐºÐ¸ Ð¿Ð¾ Ð·Ð°Ð¿ÑÐ¾ÑÑ ÑÐ¸Ð³ÑÑÐºÐ¸ ÑÑÐµÐºÐ»ÑÐ½Ð½ÑÐµ Ð½ÐµÐ¼Ð°Ð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2" b="12071"/>
          <a:stretch/>
        </p:blipFill>
        <p:spPr bwMode="auto">
          <a:xfrm>
            <a:off x="3868121" y="4223655"/>
            <a:ext cx="2265443" cy="18288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18114" y="5987291"/>
            <a:ext cx="6574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Декоративные фигурки, овощи, фрукты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4" name="Picture 12" descr="ÐÐ°ÑÑÐ¸Ð½ÐºÐ¸ Ð¿Ð¾ Ð·Ð°Ð¿ÑÐ¾ÑÑ ÑÑÑÐºÑÑ ÑÑÐµÐºÐ»ÑÐ½Ð½Ñ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411" y="4192207"/>
            <a:ext cx="3308720" cy="18602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ÐÐ°ÑÑÐ¸Ð½ÐºÐ¸ Ð¿Ð¾ Ð·Ð°Ð¿ÑÐ¾ÑÑ Ð¿ÑÐµÑÑ-Ð¿Ð°Ð¿ÑÐµ ÑÑÐµÐºÐ»ÑÐ½Ð½ÑÐ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978" y="4192207"/>
            <a:ext cx="1868851" cy="18688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441894" y="5987291"/>
            <a:ext cx="2521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Пресс-папье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1413" y="89639"/>
            <a:ext cx="9905998" cy="77997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131425234"/>
              </p:ext>
            </p:extLst>
          </p:nvPr>
        </p:nvGraphicFramePr>
        <p:xfrm>
          <a:off x="532023" y="763866"/>
          <a:ext cx="11277600" cy="422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1506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84" y="5036024"/>
            <a:ext cx="1304286" cy="130428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9928" y="5509313"/>
            <a:ext cx="8629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ведения конспекта можете использовать рабочую тетрадь, которую можно скачать в разделе «Дополнительные материалы»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681" y="186352"/>
            <a:ext cx="112027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ХОЗЯЙСТВЕННАЯ ПОСУДА </a:t>
            </a:r>
          </a:p>
        </p:txBody>
      </p:sp>
      <p:pic>
        <p:nvPicPr>
          <p:cNvPr id="9218" name="Picture 2" descr="ÐÐ°ÑÑÐ¸Ð½ÐºÐ¸ Ð¿Ð¾ Ð·Ð°Ð¿ÑÐ¾ÑÑ ÐÐÐ¡Ð£ÐÐ ÐÐ ÐÐÐ ÐÐ¡Ð¢ÐÐÐÐÐÐ Ð¡Ð¢ÐÐÐÐ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6" b="15201"/>
          <a:stretch/>
        </p:blipFill>
        <p:spPr bwMode="auto">
          <a:xfrm>
            <a:off x="328425" y="1131414"/>
            <a:ext cx="2710084" cy="20619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katyusha-msk.ru/images/stories/virtuemart/product/img_068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4" y="3798932"/>
            <a:ext cx="3312951" cy="22088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9485" y="705225"/>
            <a:ext cx="3878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ПРИГОТОВЛЕНИЯ ПИЩИ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5495" y="3193324"/>
            <a:ext cx="4646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Кастрюли, утятницы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2457" y="6018712"/>
            <a:ext cx="2667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для запекания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30381" y="695004"/>
            <a:ext cx="499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И КОНСЕРВИРОВАНИЯ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Picture 10" descr="ÐÐ°ÑÑÐ¸Ð½ÐºÐ¸ Ð¿Ð¾ Ð·Ð°Ð¿ÑÐ¾ÑÑ ÐÐÐÐÐ ÐÐÐ¯ ÐÐÐÐ¡ÐÐ ÐÐÐ ÐÐÐÐÐÐ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433" y="1156714"/>
            <a:ext cx="5077110" cy="427525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229114" y="5431971"/>
            <a:ext cx="2521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Банки и бутылки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8" name="Picture 12" descr="ÐÐ°ÑÑÐ¸Ð½ÐºÐ¸ Ð¿Ð¾ Ð·Ð°Ð¿ÑÐ¾ÑÑ Ð¿Ð¾ÑÑÐ´Ð° Ð¸Ð· Ð¶Ð°ÑÐ¾ÑÑÐ¾Ð¹ÐºÐ¾Ð³Ð¾ ÑÑÐµÐºÐ»Ð°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t="12633"/>
          <a:stretch/>
        </p:blipFill>
        <p:spPr bwMode="auto">
          <a:xfrm>
            <a:off x="3113314" y="1162008"/>
            <a:ext cx="3334927" cy="202587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ÐÐ°ÑÑÐ¸Ð½ÐºÐ¸ Ð¿Ð¾ Ð·Ð°Ð¿ÑÐ¾ÑÑ ÑÐ¾ÑÐ¼Ð° Ð´Ð»Ñ Ð·Ð°Ð¿ÐµÐºÐ°Ð½Ð¸Ñ Ð¸Ð· Ð¶Ð°ÑÐ¾ÑÑÐ¾Ð¹ÐºÐ¾Ð³Ð¾ ÑÑÐµÐºÐ»Ð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50" y="3800227"/>
            <a:ext cx="2901011" cy="220759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546" y="1883392"/>
            <a:ext cx="7178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5,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27" y="4003343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3976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стеклянной посуды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подразделяется посуда по комплектности?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Чем определяется фасон стеклянной посуды?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определяются размеры стеклянных изделий?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столовой посуды для принятия пищи и напитков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различия между рюмкой и стаканом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Чем отличается бокал от фужера и рюмки?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столовой посуды для подачи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кратковре-менного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хранения пищи и напитков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Чем отличается кувшин от графина?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хозяйственной стеклянной посуды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6" y="41718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1594" y="2103096"/>
            <a:ext cx="7438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282-285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4549" y="74914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C:\Users\User\Desktop\ЭУМК ТОТ\images (7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7" y="3846159"/>
            <a:ext cx="2493147" cy="24382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6221" y="5609230"/>
            <a:ext cx="690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Выполните задания теста по Модулю 1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392" y="2175916"/>
            <a:ext cx="7346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Называть и описывать признаки классификации стеклянных изделий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Характеризовать видовой ассортимент стеклянной посуды по группам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5.1. Классификация ассортимента стеклянных бытовых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</a:t>
            </a:r>
            <a:r>
              <a:rPr lang="ru-RU" sz="3600" b="1" cap="none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600" cap="none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непродовольственных 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282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2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59282697"/>
              </p:ext>
            </p:extLst>
          </p:nvPr>
        </p:nvGraphicFramePr>
        <p:xfrm>
          <a:off x="203395" y="508007"/>
          <a:ext cx="11792662" cy="2833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D:\Мои документы\Работа бук\Лекции и раздаточные\Товароведение\Хозяйственные товары\Стекло\Стекло\нацвет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6569" y="3463704"/>
            <a:ext cx="2966313" cy="27900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" name="Picture 4" descr="ÐÐ°ÑÑÐ¸Ð½ÐºÐ¸ Ð¿Ð¾ Ð·Ð°Ð¿ÑÐ¾ÑÑ Ð¿ÐµÐ¿ÐµÐ»ÑÐ½Ð¸ÑÐ° Ð¸Ð· ÑÑÐµÐºÐ»Ð°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9" b="14361"/>
          <a:stretch/>
        </p:blipFill>
        <p:spPr bwMode="auto">
          <a:xfrm>
            <a:off x="7982402" y="3463704"/>
            <a:ext cx="3862770" cy="27900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Ð¿Ð¾ÑÑÐ´Ð° Ð¸Ð· ÑÑÐµÐºÐ»Ð°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0" t="15" r="28591" b="-15"/>
          <a:stretch/>
        </p:blipFill>
        <p:spPr bwMode="auto">
          <a:xfrm>
            <a:off x="338667" y="3463704"/>
            <a:ext cx="4078142" cy="279002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0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910" y="287705"/>
            <a:ext cx="11615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классифицируется по следующим признакам: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27493183"/>
              </p:ext>
            </p:extLst>
          </p:nvPr>
        </p:nvGraphicFramePr>
        <p:xfrm>
          <a:off x="359909" y="1164771"/>
          <a:ext cx="11615057" cy="2111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D:\Мои документы\Работа бук\Лекции и раздаточные\Товароведение\Хозяйственные товары\Стекло\неман\stakan_granneny_08pr_250_aut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909" y="3434457"/>
            <a:ext cx="2441831" cy="285205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4" descr="0797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18821" y="3434457"/>
            <a:ext cx="2752728" cy="28520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2" descr="ÐÐ°ÑÑÐ¸Ð½ÐºÐ¸ Ð¿Ð¾ Ð·Ð°Ð¿ÑÐ¾ÑÑ Ð¿Ð¾ÑÑÐ´Ð° Ð¸Ð· ÑÑÑÑÑÐ°Ð»Ñ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76" y="3434457"/>
            <a:ext cx="2852059" cy="28520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¿Ð¾ÑÑÐ´Ð° Ð¸Ð· ÑÑÐµÐºÐ»Ð¾ÐºÐµÑÐ°Ð¼Ð¸ÐºÐ¸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092" y="3434457"/>
            <a:ext cx="2726874" cy="28520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12104686"/>
              </p:ext>
            </p:extLst>
          </p:nvPr>
        </p:nvGraphicFramePr>
        <p:xfrm>
          <a:off x="364752" y="689912"/>
          <a:ext cx="11615057" cy="1894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17" descr="G:\Стекло\3109-140$1771.jpg"/>
          <p:cNvPicPr>
            <a:picLocks noChangeAspect="1" noChangeArrowheads="1"/>
          </p:cNvPicPr>
          <p:nvPr/>
        </p:nvPicPr>
        <p:blipFill>
          <a:blip r:embed="rId7" cstate="print">
            <a:lum bright="-10000" contrast="10000"/>
          </a:blip>
          <a:srcRect l="29121" r="31166"/>
          <a:stretch>
            <a:fillRect/>
          </a:stretch>
        </p:blipFill>
        <p:spPr bwMode="auto">
          <a:xfrm>
            <a:off x="1185834" y="2584027"/>
            <a:ext cx="1470280" cy="37024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23" descr="G:\Стекло\4249-2$18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15325" y="2584027"/>
            <a:ext cx="3702493" cy="37024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3" descr="G:\Стекло\Новая папка\Soviet_jars.jpg"/>
          <p:cNvPicPr>
            <a:picLocks noChangeAspect="1" noChangeArrowheads="1"/>
          </p:cNvPicPr>
          <p:nvPr/>
        </p:nvPicPr>
        <p:blipFill>
          <a:blip r:embed="rId9" cstate="print">
            <a:lum bright="10000" contrast="10000"/>
          </a:blip>
          <a:srcRect l="14634" t="36057" r="60718"/>
          <a:stretch>
            <a:fillRect/>
          </a:stretch>
        </p:blipFill>
        <p:spPr bwMode="auto">
          <a:xfrm>
            <a:off x="6888618" y="2584027"/>
            <a:ext cx="2323138" cy="370249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2" descr="2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" r="66493" b="2745"/>
          <a:stretch/>
        </p:blipFill>
        <p:spPr bwMode="auto">
          <a:xfrm>
            <a:off x="9672961" y="2584027"/>
            <a:ext cx="1880186" cy="370249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36135193"/>
              </p:ext>
            </p:extLst>
          </p:nvPr>
        </p:nvGraphicFramePr>
        <p:xfrm>
          <a:off x="-226263" y="714356"/>
          <a:ext cx="6420233" cy="5425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1" descr="422725_"/>
          <p:cNvPicPr>
            <a:picLocks noChangeAspect="1" noChangeArrowheads="1"/>
          </p:cNvPicPr>
          <p:nvPr/>
        </p:nvPicPr>
        <p:blipFill>
          <a:blip r:embed="rId7" cstate="print"/>
          <a:srcRect l="10497" r="13400"/>
          <a:stretch>
            <a:fillRect/>
          </a:stretch>
        </p:blipFill>
        <p:spPr bwMode="auto">
          <a:xfrm>
            <a:off x="7894628" y="677462"/>
            <a:ext cx="1619261" cy="24288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4" name="Picture 2" descr="D:\Мои документы\Работа бук\Лекции и раздаточные\Товароведение\Хозяйственные товары\Стекло\неман\02s1010_1_250_aut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99309" y="3383263"/>
            <a:ext cx="2381250" cy="29337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3075" name="Picture 3" descr="D:\Мои документы\Работа бук\Лекции и раздаточные\Товароведение\Хозяйственные товары\Стекло\неман\5513$2311.jpg"/>
          <p:cNvPicPr>
            <a:picLocks noChangeAspect="1" noChangeArrowheads="1"/>
          </p:cNvPicPr>
          <p:nvPr/>
        </p:nvPicPr>
        <p:blipFill>
          <a:blip r:embed="rId9" cstate="print"/>
          <a:srcRect l="18375" r="17875"/>
          <a:stretch>
            <a:fillRect/>
          </a:stretch>
        </p:blipFill>
        <p:spPr bwMode="auto">
          <a:xfrm>
            <a:off x="9726089" y="667954"/>
            <a:ext cx="1554470" cy="2438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6" name="Picture 17" descr="G:\Стекло\3109-140$1771.jpg"/>
          <p:cNvPicPr>
            <a:picLocks noChangeAspect="1" noChangeArrowheads="1"/>
          </p:cNvPicPr>
          <p:nvPr/>
        </p:nvPicPr>
        <p:blipFill>
          <a:blip r:embed="rId10" cstate="print"/>
          <a:srcRect l="29121" r="31166"/>
          <a:stretch>
            <a:fillRect/>
          </a:stretch>
        </p:blipFill>
        <p:spPr bwMode="auto">
          <a:xfrm>
            <a:off x="7522118" y="3427824"/>
            <a:ext cx="1147278" cy="28891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7" name="Picture 12" descr="G:\Стекло\1209368181723313.jpg"/>
          <p:cNvPicPr>
            <a:picLocks noChangeAspect="1" noChangeArrowheads="1"/>
          </p:cNvPicPr>
          <p:nvPr/>
        </p:nvPicPr>
        <p:blipFill>
          <a:blip r:embed="rId11" cstate="print"/>
          <a:srcRect l="29951" t="25279" r="24858" b="3279"/>
          <a:stretch>
            <a:fillRect/>
          </a:stretch>
        </p:blipFill>
        <p:spPr bwMode="auto">
          <a:xfrm>
            <a:off x="5830220" y="3427824"/>
            <a:ext cx="1461985" cy="28891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6" name="Picture 4" descr="D:\Мои документы\Работа бук\Лекции и раздаточные\Товароведение\Хозяйственные товары\Стекло\неман\ваза для меда.jpg"/>
          <p:cNvPicPr>
            <a:picLocks noChangeAspect="1" noChangeArrowheads="1"/>
          </p:cNvPicPr>
          <p:nvPr/>
        </p:nvPicPr>
        <p:blipFill>
          <a:blip r:embed="rId12" cstate="print"/>
          <a:srcRect l="9375" r="9999"/>
          <a:stretch>
            <a:fillRect/>
          </a:stretch>
        </p:blipFill>
        <p:spPr bwMode="auto">
          <a:xfrm>
            <a:off x="5830220" y="677462"/>
            <a:ext cx="1958308" cy="24288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90095816"/>
              </p:ext>
            </p:extLst>
          </p:nvPr>
        </p:nvGraphicFramePr>
        <p:xfrm>
          <a:off x="370113" y="827314"/>
          <a:ext cx="11571515" cy="2253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D:\Мои документы\Работа бук\Лекции и раздаточные\Товароведение\Хозяйственные товары\Стекло\неман\блюдце.jpg"/>
          <p:cNvPicPr>
            <a:picLocks noChangeAspect="1" noChangeArrowheads="1"/>
          </p:cNvPicPr>
          <p:nvPr/>
        </p:nvPicPr>
        <p:blipFill>
          <a:blip r:embed="rId7" cstate="print"/>
          <a:srcRect t="29458" b="14291"/>
          <a:stretch>
            <a:fillRect/>
          </a:stretch>
        </p:blipFill>
        <p:spPr bwMode="auto">
          <a:xfrm>
            <a:off x="457198" y="3533779"/>
            <a:ext cx="3755573" cy="21125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099" name="Picture 3" descr="D:\Мои документы\Работа бук\Лекции и раздаточные\Товароведение\Хозяйственные товары\Стекло\неман\салатни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9518" y="3305179"/>
            <a:ext cx="2729596" cy="27295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" name="Picture 23" descr="G:\Стекло\4249-2$182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55540" y="3305179"/>
            <a:ext cx="2730619" cy="27306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</TotalTime>
  <Words>785</Words>
  <Application>Microsoft Office PowerPoint</Application>
  <PresentationFormat>Широкоэкранный</PresentationFormat>
  <Paragraphs>169</Paragraphs>
  <Slides>24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Book Antiqua</vt:lpstr>
      <vt:lpstr>Calibri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5.1. Классификация ассортимента стеклянных бытовых товаров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5.2. Характеристика ассортимента стеклянных бытовых товаров по группам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172</cp:revision>
  <dcterms:created xsi:type="dcterms:W3CDTF">2014-06-06T09:13:21Z</dcterms:created>
  <dcterms:modified xsi:type="dcterms:W3CDTF">2019-06-26T10:21:03Z</dcterms:modified>
</cp:coreProperties>
</file>