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38"/>
  </p:notesMasterIdLst>
  <p:sldIdLst>
    <p:sldId id="256" r:id="rId2"/>
    <p:sldId id="258" r:id="rId3"/>
    <p:sldId id="322" r:id="rId4"/>
    <p:sldId id="273" r:id="rId5"/>
    <p:sldId id="331" r:id="rId6"/>
    <p:sldId id="326" r:id="rId7"/>
    <p:sldId id="370" r:id="rId8"/>
    <p:sldId id="327" r:id="rId9"/>
    <p:sldId id="372" r:id="rId10"/>
    <p:sldId id="373" r:id="rId11"/>
    <p:sldId id="374" r:id="rId12"/>
    <p:sldId id="375" r:id="rId13"/>
    <p:sldId id="376" r:id="rId14"/>
    <p:sldId id="328" r:id="rId15"/>
    <p:sldId id="377" r:id="rId16"/>
    <p:sldId id="329" r:id="rId17"/>
    <p:sldId id="379" r:id="rId18"/>
    <p:sldId id="381" r:id="rId19"/>
    <p:sldId id="382" r:id="rId20"/>
    <p:sldId id="384" r:id="rId21"/>
    <p:sldId id="385" r:id="rId22"/>
    <p:sldId id="386" r:id="rId23"/>
    <p:sldId id="369" r:id="rId24"/>
    <p:sldId id="388" r:id="rId25"/>
    <p:sldId id="389" r:id="rId26"/>
    <p:sldId id="390" r:id="rId27"/>
    <p:sldId id="391" r:id="rId28"/>
    <p:sldId id="395" r:id="rId29"/>
    <p:sldId id="397" r:id="rId30"/>
    <p:sldId id="398" r:id="rId31"/>
    <p:sldId id="399" r:id="rId32"/>
    <p:sldId id="401" r:id="rId33"/>
    <p:sldId id="404" r:id="rId34"/>
    <p:sldId id="325" r:id="rId35"/>
    <p:sldId id="324" r:id="rId36"/>
    <p:sldId id="323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4.1. Общие сведения о стеклянных бытовых товарах</a:t>
          </a:r>
          <a:r>
            <a: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81C208-816F-480C-9790-282C9B44B9B5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4.2. Понятие о стекле,  сырье для производства стекла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26B1C4-0583-4FA6-802C-B1ED5E3C0BC1}" type="parTrans" cxnId="{AAC2732D-070B-47EF-89BC-D774990526EE}">
      <dgm:prSet/>
      <dgm:spPr/>
      <dgm:t>
        <a:bodyPr/>
        <a:lstStyle/>
        <a:p>
          <a:endParaRPr lang="ru-RU"/>
        </a:p>
      </dgm:t>
    </dgm:pt>
    <dgm:pt modelId="{A71E1A63-F90B-4266-81A2-3ACDC22ED580}" type="sibTrans" cxnId="{AAC2732D-070B-47EF-89BC-D774990526EE}">
      <dgm:prSet/>
      <dgm:spPr/>
      <dgm:t>
        <a:bodyPr/>
        <a:lstStyle/>
        <a:p>
          <a:endParaRPr lang="ru-RU"/>
        </a:p>
      </dgm:t>
    </dgm:pt>
    <dgm:pt modelId="{F50C5E24-0EA3-45A1-80F5-B20397424319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4.3. Характеристика основных видов стекла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2BC78C-C9F8-4DAA-93E3-4D6DC3572F57}" type="parTrans" cxnId="{5BC27F33-A444-4502-96EC-7750450884C3}">
      <dgm:prSet/>
      <dgm:spPr/>
      <dgm:t>
        <a:bodyPr/>
        <a:lstStyle/>
        <a:p>
          <a:endParaRPr lang="ru-RU"/>
        </a:p>
      </dgm:t>
    </dgm:pt>
    <dgm:pt modelId="{E0235ECB-4F40-41BD-B547-F38CCB805EA4}" type="sibTrans" cxnId="{5BC27F33-A444-4502-96EC-7750450884C3}">
      <dgm:prSet/>
      <dgm:spPr/>
      <dgm:t>
        <a:bodyPr/>
        <a:lstStyle/>
        <a:p>
          <a:endParaRPr lang="ru-RU"/>
        </a:p>
      </dgm:t>
    </dgm:pt>
    <dgm:pt modelId="{D94DDB0F-947D-43C8-B9A9-0904EE40D9AF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4.4. Общая схема производства стеклянных изделий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9B93E2-E1AF-4CCD-AA29-2B927D3C283A}" type="parTrans" cxnId="{54714BEE-DD1A-44DE-9A48-6BF98353A655}">
      <dgm:prSet/>
      <dgm:spPr/>
      <dgm:t>
        <a:bodyPr/>
        <a:lstStyle/>
        <a:p>
          <a:endParaRPr lang="ru-RU"/>
        </a:p>
      </dgm:t>
    </dgm:pt>
    <dgm:pt modelId="{C8F40C58-5C4E-4E0A-91FF-88F473989D81}" type="sibTrans" cxnId="{54714BEE-DD1A-44DE-9A48-6BF98353A655}">
      <dgm:prSet/>
      <dgm:spPr/>
      <dgm:t>
        <a:bodyPr/>
        <a:lstStyle/>
        <a:p>
          <a:endParaRPr lang="ru-RU"/>
        </a:p>
      </dgm:t>
    </dgm:pt>
    <dgm:pt modelId="{206C1B4F-DE19-44D9-A505-605537FF5BDE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4.5. Характеристика способов формования стеклянных изделий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FB0D71-B0ED-464F-B618-954291165F62}" type="parTrans" cxnId="{56AE41BF-E6C9-49FE-898B-476E0C3EA1C9}">
      <dgm:prSet/>
      <dgm:spPr/>
      <dgm:t>
        <a:bodyPr/>
        <a:lstStyle/>
        <a:p>
          <a:endParaRPr lang="ru-RU"/>
        </a:p>
      </dgm:t>
    </dgm:pt>
    <dgm:pt modelId="{3C557EFF-6419-4013-86F0-94B8F8DBCB2B}" type="sibTrans" cxnId="{56AE41BF-E6C9-49FE-898B-476E0C3EA1C9}">
      <dgm:prSet/>
      <dgm:spPr/>
      <dgm:t>
        <a:bodyPr/>
        <a:lstStyle/>
        <a:p>
          <a:endParaRPr lang="ru-RU"/>
        </a:p>
      </dgm:t>
    </dgm:pt>
    <dgm:pt modelId="{D3367A18-96D6-4A40-AE54-B56F62087503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4.6. Декорирование стеклянных изделий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F27086-C8C6-4932-8BD5-7F9A6A833AD0}" type="parTrans" cxnId="{7755AD5C-1FA5-4369-BC24-5391A8FB90BA}">
      <dgm:prSet/>
      <dgm:spPr/>
      <dgm:t>
        <a:bodyPr/>
        <a:lstStyle/>
        <a:p>
          <a:endParaRPr lang="ru-RU"/>
        </a:p>
      </dgm:t>
    </dgm:pt>
    <dgm:pt modelId="{1BF69467-C217-49E0-A754-5EC50AE2D015}" type="sibTrans" cxnId="{7755AD5C-1FA5-4369-BC24-5391A8FB90BA}">
      <dgm:prSet/>
      <dgm:spPr/>
      <dgm:t>
        <a:bodyPr/>
        <a:lstStyle/>
        <a:p>
          <a:endParaRPr lang="ru-RU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6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6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6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6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6"/>
      <dgm:spPr/>
      <dgm:t>
        <a:bodyPr/>
        <a:lstStyle/>
        <a:p>
          <a:endParaRPr lang="ru-RU"/>
        </a:p>
      </dgm:t>
    </dgm:pt>
    <dgm:pt modelId="{A6027ED3-A0B1-49AB-9880-6F1158AFB502}" type="pres">
      <dgm:prSet presAssocID="{7C81C208-816F-480C-9790-282C9B44B9B5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763E0-D89F-43A3-821D-1EEA3368E086}" type="pres">
      <dgm:prSet presAssocID="{7C81C208-816F-480C-9790-282C9B44B9B5}" presName="accent_2" presStyleCnt="0"/>
      <dgm:spPr/>
    </dgm:pt>
    <dgm:pt modelId="{ECE04953-715A-4336-BEB0-F54A980BC046}" type="pres">
      <dgm:prSet presAssocID="{7C81C208-816F-480C-9790-282C9B44B9B5}" presName="accentRepeatNode" presStyleLbl="solidFgAcc1" presStyleIdx="1" presStyleCnt="6"/>
      <dgm:spPr/>
    </dgm:pt>
    <dgm:pt modelId="{DC28DDB1-2556-42D1-8346-C6B0CC4EA641}" type="pres">
      <dgm:prSet presAssocID="{F50C5E24-0EA3-45A1-80F5-B2039742431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26870-F171-4A16-B8AA-50F8A373FD7F}" type="pres">
      <dgm:prSet presAssocID="{F50C5E24-0EA3-45A1-80F5-B20397424319}" presName="accent_3" presStyleCnt="0"/>
      <dgm:spPr/>
    </dgm:pt>
    <dgm:pt modelId="{31C49840-A366-485E-819A-66B05043D168}" type="pres">
      <dgm:prSet presAssocID="{F50C5E24-0EA3-45A1-80F5-B20397424319}" presName="accentRepeatNode" presStyleLbl="solidFgAcc1" presStyleIdx="2" presStyleCnt="6"/>
      <dgm:spPr/>
    </dgm:pt>
    <dgm:pt modelId="{57B9DCAA-CBBB-453F-B85F-4D0DCD4D48DE}" type="pres">
      <dgm:prSet presAssocID="{D94DDB0F-947D-43C8-B9A9-0904EE40D9A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627260-C747-4504-81AB-F833038033D7}" type="pres">
      <dgm:prSet presAssocID="{D94DDB0F-947D-43C8-B9A9-0904EE40D9AF}" presName="accent_4" presStyleCnt="0"/>
      <dgm:spPr/>
    </dgm:pt>
    <dgm:pt modelId="{C7A1129C-17B2-4C9A-8654-0C849C2FBCE5}" type="pres">
      <dgm:prSet presAssocID="{D94DDB0F-947D-43C8-B9A9-0904EE40D9AF}" presName="accentRepeatNode" presStyleLbl="solidFgAcc1" presStyleIdx="3" presStyleCnt="6"/>
      <dgm:spPr/>
    </dgm:pt>
    <dgm:pt modelId="{17EE834A-4863-427F-8E75-76E6B33F73B3}" type="pres">
      <dgm:prSet presAssocID="{206C1B4F-DE19-44D9-A505-605537FF5BDE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64B6F-2E12-44EF-AF1E-5F100ED5D762}" type="pres">
      <dgm:prSet presAssocID="{206C1B4F-DE19-44D9-A505-605537FF5BDE}" presName="accent_5" presStyleCnt="0"/>
      <dgm:spPr/>
    </dgm:pt>
    <dgm:pt modelId="{2B690304-3193-4651-942B-57F2955FC115}" type="pres">
      <dgm:prSet presAssocID="{206C1B4F-DE19-44D9-A505-605537FF5BDE}" presName="accentRepeatNode" presStyleLbl="solidFgAcc1" presStyleIdx="4" presStyleCnt="6"/>
      <dgm:spPr/>
    </dgm:pt>
    <dgm:pt modelId="{E5E73296-90F0-41EB-9747-E2C05F6AF7A4}" type="pres">
      <dgm:prSet presAssocID="{D3367A18-96D6-4A40-AE54-B56F6208750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A96A9-888A-4F43-AEB0-00881CC6E606}" type="pres">
      <dgm:prSet presAssocID="{D3367A18-96D6-4A40-AE54-B56F62087503}" presName="accent_6" presStyleCnt="0"/>
      <dgm:spPr/>
    </dgm:pt>
    <dgm:pt modelId="{6AC2040B-EACD-4CD7-9D4C-B4ACD87E4C0D}" type="pres">
      <dgm:prSet presAssocID="{D3367A18-96D6-4A40-AE54-B56F62087503}" presName="accentRepeatNode" presStyleLbl="solidFgAcc1" presStyleIdx="5" presStyleCnt="6"/>
      <dgm:spPr/>
    </dgm:pt>
  </dgm:ptLst>
  <dgm:cxnLst>
    <dgm:cxn modelId="{AAC2732D-070B-47EF-89BC-D774990526EE}" srcId="{CF845803-1717-4F48-B710-F7F1B43013F3}" destId="{7C81C208-816F-480C-9790-282C9B44B9B5}" srcOrd="1" destOrd="0" parTransId="{2C26B1C4-0583-4FA6-802C-B1ED5E3C0BC1}" sibTransId="{A71E1A63-F90B-4266-81A2-3ACDC22ED580}"/>
    <dgm:cxn modelId="{9C439933-12D4-45F3-99EA-A0F3D71A0838}" type="presOf" srcId="{7C81C208-816F-480C-9790-282C9B44B9B5}" destId="{A6027ED3-A0B1-49AB-9880-6F1158AFB502}" srcOrd="0" destOrd="0" presId="urn:microsoft.com/office/officeart/2008/layout/VerticalCurvedList"/>
    <dgm:cxn modelId="{B238886D-9BBA-49AE-AAD8-BC405B01C78F}" type="presOf" srcId="{206C1B4F-DE19-44D9-A505-605537FF5BDE}" destId="{17EE834A-4863-427F-8E75-76E6B33F73B3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5BC27F33-A444-4502-96EC-7750450884C3}" srcId="{CF845803-1717-4F48-B710-F7F1B43013F3}" destId="{F50C5E24-0EA3-45A1-80F5-B20397424319}" srcOrd="2" destOrd="0" parTransId="{EE2BC78C-C9F8-4DAA-93E3-4D6DC3572F57}" sibTransId="{E0235ECB-4F40-41BD-B547-F38CCB805EA4}"/>
    <dgm:cxn modelId="{AC4EDAE4-A965-450C-B86B-EAD6AC60B415}" type="presOf" srcId="{D94DDB0F-947D-43C8-B9A9-0904EE40D9AF}" destId="{57B9DCAA-CBBB-453F-B85F-4D0DCD4D48DE}" srcOrd="0" destOrd="0" presId="urn:microsoft.com/office/officeart/2008/layout/VerticalCurvedList"/>
    <dgm:cxn modelId="{38A19C07-0B5F-44D2-9069-6698972106EB}" type="presOf" srcId="{F50C5E24-0EA3-45A1-80F5-B20397424319}" destId="{DC28DDB1-2556-42D1-8346-C6B0CC4EA641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56AE41BF-E6C9-49FE-898B-476E0C3EA1C9}" srcId="{CF845803-1717-4F48-B710-F7F1B43013F3}" destId="{206C1B4F-DE19-44D9-A505-605537FF5BDE}" srcOrd="4" destOrd="0" parTransId="{C1FB0D71-B0ED-464F-B618-954291165F62}" sibTransId="{3C557EFF-6419-4013-86F0-94B8F8DBCB2B}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9746CAC8-A978-46BE-B5CC-D217C58B92F6}" type="presOf" srcId="{D3367A18-96D6-4A40-AE54-B56F62087503}" destId="{E5E73296-90F0-41EB-9747-E2C05F6AF7A4}" srcOrd="0" destOrd="0" presId="urn:microsoft.com/office/officeart/2008/layout/VerticalCurvedList"/>
    <dgm:cxn modelId="{7755AD5C-1FA5-4369-BC24-5391A8FB90BA}" srcId="{CF845803-1717-4F48-B710-F7F1B43013F3}" destId="{D3367A18-96D6-4A40-AE54-B56F62087503}" srcOrd="5" destOrd="0" parTransId="{F6F27086-C8C6-4932-8BD5-7F9A6A833AD0}" sibTransId="{1BF69467-C217-49E0-A754-5EC50AE2D015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54714BEE-DD1A-44DE-9A48-6BF98353A655}" srcId="{CF845803-1717-4F48-B710-F7F1B43013F3}" destId="{D94DDB0F-947D-43C8-B9A9-0904EE40D9AF}" srcOrd="3" destOrd="0" parTransId="{C29B93E2-E1AF-4CCD-AA29-2B927D3C283A}" sibTransId="{C8F40C58-5C4E-4E0A-91FF-88F473989D81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AA56442E-6D92-490C-BCE4-FD7D578DE36B}" type="presParOf" srcId="{962C2BD0-517B-4E9C-A037-D4A0806612C4}" destId="{A6027ED3-A0B1-49AB-9880-6F1158AFB502}" srcOrd="3" destOrd="0" presId="urn:microsoft.com/office/officeart/2008/layout/VerticalCurvedList"/>
    <dgm:cxn modelId="{14FD9566-6FD5-4736-8D61-E1A5D94F6BB1}" type="presParOf" srcId="{962C2BD0-517B-4E9C-A037-D4A0806612C4}" destId="{BD6763E0-D89F-43A3-821D-1EEA3368E086}" srcOrd="4" destOrd="0" presId="urn:microsoft.com/office/officeart/2008/layout/VerticalCurvedList"/>
    <dgm:cxn modelId="{606F6830-66DC-4613-8E4E-9188940BBB0A}" type="presParOf" srcId="{BD6763E0-D89F-43A3-821D-1EEA3368E086}" destId="{ECE04953-715A-4336-BEB0-F54A980BC046}" srcOrd="0" destOrd="0" presId="urn:microsoft.com/office/officeart/2008/layout/VerticalCurvedList"/>
    <dgm:cxn modelId="{4AFA43CA-3A6C-485D-9F16-8B8AFF1744E0}" type="presParOf" srcId="{962C2BD0-517B-4E9C-A037-D4A0806612C4}" destId="{DC28DDB1-2556-42D1-8346-C6B0CC4EA641}" srcOrd="5" destOrd="0" presId="urn:microsoft.com/office/officeart/2008/layout/VerticalCurvedList"/>
    <dgm:cxn modelId="{A41C3CCC-F74A-4112-ABB0-6875A91C07A4}" type="presParOf" srcId="{962C2BD0-517B-4E9C-A037-D4A0806612C4}" destId="{8DB26870-F171-4A16-B8AA-50F8A373FD7F}" srcOrd="6" destOrd="0" presId="urn:microsoft.com/office/officeart/2008/layout/VerticalCurvedList"/>
    <dgm:cxn modelId="{8E3035E3-EE7A-4418-B30F-DDC05F064C13}" type="presParOf" srcId="{8DB26870-F171-4A16-B8AA-50F8A373FD7F}" destId="{31C49840-A366-485E-819A-66B05043D168}" srcOrd="0" destOrd="0" presId="urn:microsoft.com/office/officeart/2008/layout/VerticalCurvedList"/>
    <dgm:cxn modelId="{6D552D0E-14F9-4730-ACEC-13DFFEE1FF47}" type="presParOf" srcId="{962C2BD0-517B-4E9C-A037-D4A0806612C4}" destId="{57B9DCAA-CBBB-453F-B85F-4D0DCD4D48DE}" srcOrd="7" destOrd="0" presId="urn:microsoft.com/office/officeart/2008/layout/VerticalCurvedList"/>
    <dgm:cxn modelId="{277410EA-4B1C-4411-A56D-04A8F72292C7}" type="presParOf" srcId="{962C2BD0-517B-4E9C-A037-D4A0806612C4}" destId="{B5627260-C747-4504-81AB-F833038033D7}" srcOrd="8" destOrd="0" presId="urn:microsoft.com/office/officeart/2008/layout/VerticalCurvedList"/>
    <dgm:cxn modelId="{2698A9BA-618D-44AE-B8D8-CEA2A69D79E3}" type="presParOf" srcId="{B5627260-C747-4504-81AB-F833038033D7}" destId="{C7A1129C-17B2-4C9A-8654-0C849C2FBCE5}" srcOrd="0" destOrd="0" presId="urn:microsoft.com/office/officeart/2008/layout/VerticalCurvedList"/>
    <dgm:cxn modelId="{5026465D-32A6-4A86-A5BA-A13DA26E748D}" type="presParOf" srcId="{962C2BD0-517B-4E9C-A037-D4A0806612C4}" destId="{17EE834A-4863-427F-8E75-76E6B33F73B3}" srcOrd="9" destOrd="0" presId="urn:microsoft.com/office/officeart/2008/layout/VerticalCurvedList"/>
    <dgm:cxn modelId="{FFA50A8E-0D70-43BC-A73C-DC7C00A518D9}" type="presParOf" srcId="{962C2BD0-517B-4E9C-A037-D4A0806612C4}" destId="{33764B6F-2E12-44EF-AF1E-5F100ED5D762}" srcOrd="10" destOrd="0" presId="urn:microsoft.com/office/officeart/2008/layout/VerticalCurvedList"/>
    <dgm:cxn modelId="{0FA4ECE2-9A50-4535-8288-C27B53661B22}" type="presParOf" srcId="{33764B6F-2E12-44EF-AF1E-5F100ED5D762}" destId="{2B690304-3193-4651-942B-57F2955FC115}" srcOrd="0" destOrd="0" presId="urn:microsoft.com/office/officeart/2008/layout/VerticalCurvedList"/>
    <dgm:cxn modelId="{F95B572A-2579-4325-B282-21715B85711C}" type="presParOf" srcId="{962C2BD0-517B-4E9C-A037-D4A0806612C4}" destId="{E5E73296-90F0-41EB-9747-E2C05F6AF7A4}" srcOrd="11" destOrd="0" presId="urn:microsoft.com/office/officeart/2008/layout/VerticalCurvedList"/>
    <dgm:cxn modelId="{3A68C710-2A4C-4AAC-8687-3D6A66EC3843}" type="presParOf" srcId="{962C2BD0-517B-4E9C-A037-D4A0806612C4}" destId="{248A96A9-888A-4F43-AEB0-00881CC6E606}" srcOrd="12" destOrd="0" presId="urn:microsoft.com/office/officeart/2008/layout/VerticalCurvedList"/>
    <dgm:cxn modelId="{9BAE9FB7-C775-4690-B6E9-72B8B7F1A737}" type="presParOf" srcId="{248A96A9-888A-4F43-AEB0-00881CC6E606}" destId="{6AC2040B-EACD-4CD7-9D4C-B4ACD87E4C0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27EE8B-D87B-464E-8A97-DA56B6AADAE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083225-DF65-4AE3-BA9E-72415720D7CB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природе главного стеклообразующего оксида </a:t>
          </a:r>
        </a:p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стекло бывает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AD91F0-9107-4631-B5C1-291CD2CC8527}" type="parTrans" cxnId="{646540EA-8CB5-4DB0-BFAE-DE5E9F902B9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F207B1-E174-41AE-93B8-389ED5A0D2AF}" type="sibTrans" cxnId="{646540EA-8CB5-4DB0-BFAE-DE5E9F902B9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12DEB2-006E-453E-8E00-1AF291110C2F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Силикатное (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SiO</a:t>
          </a:r>
          <a:r>
            <a:rPr lang="ru-RU" baseline="-25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111C6-3F1D-4D8D-8B86-06C7FCC1D5A7}" type="parTrans" cxnId="{15DD1D5B-8CD4-4C57-8CD6-8B9C30E12C5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018321-16AB-4373-A443-520364A57F1D}" type="sibTrans" cxnId="{15DD1D5B-8CD4-4C57-8CD6-8B9C30E12C5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F546F5-2519-4488-AB17-2EEA050780B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Боратное (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baseline="-25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r>
            <a:rPr lang="en-US" baseline="-25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953B5F-C432-4CD5-93DD-DC1D11A6E628}" type="parTrans" cxnId="{1AD8DDA8-7BBB-4603-A103-5B416FE8522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B6AE5D-D3D7-4588-9281-ED55BC9C1590}" type="sibTrans" cxnId="{1AD8DDA8-7BBB-4603-A103-5B416FE8522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5711B4-770E-4ED6-BFD6-1A5FBB0A2F99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Фосфатное (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en-US" baseline="-25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r>
            <a:rPr lang="en-US" baseline="-25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3BAC0D-BC5F-4A91-9C42-7759BFA88559}" type="parTrans" cxnId="{3D952D7D-A8F2-49DC-851A-4729C436718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3EB44D-C2C8-46CF-8AD9-A8535787611D}" type="sibTrans" cxnId="{3D952D7D-A8F2-49DC-851A-4729C436718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76782A-7879-4A8E-8D4B-BC9ADEBAA158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Смешанное др.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518B94-DBBB-4043-BF8E-7B9DD79EF978}" type="parTrans" cxnId="{899C4A47-1B60-4B0F-ABE2-A78842CA880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7FE7DF-0608-49A4-9F59-21262F1B0D1F}" type="sibTrans" cxnId="{899C4A47-1B60-4B0F-ABE2-A78842CA880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62515-76A9-4933-A893-EBBE575180C0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Обыкновенное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830F8A-70B5-48E9-863D-5F00C86872C7}" type="parTrans" cxnId="{5E60BF1B-61CD-48AF-853D-1A4BC852223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CF918E-2972-45D8-9A8A-1D47C1071E2D}" type="sibTrans" cxnId="{5E60BF1B-61CD-48AF-853D-1A4BC852223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5B5B4B-F424-4EBC-9774-D0FA1B13137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Хрустальное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7ADBD3-180D-4017-8149-47359FA3E898}" type="parTrans" cxnId="{3CAE71A8-AC1B-4AC5-9221-B091ABB4A3A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960ADE-547E-43A8-A0D8-1F7B9D5F40B8}" type="sibTrans" cxnId="{3CAE71A8-AC1B-4AC5-9221-B091ABB4A3A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2E6C28-35F2-439A-A1A5-0D7B3A2EE37E}" type="pres">
      <dgm:prSet presAssocID="{C727EE8B-D87B-464E-8A97-DA56B6AADAE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BFA1297-4E42-402A-8468-79EDD143593F}" type="pres">
      <dgm:prSet presAssocID="{14083225-DF65-4AE3-BA9E-72415720D7CB}" presName="hierRoot1" presStyleCnt="0"/>
      <dgm:spPr/>
    </dgm:pt>
    <dgm:pt modelId="{C38AE3F3-5F92-460C-85E3-010729B3E56D}" type="pres">
      <dgm:prSet presAssocID="{14083225-DF65-4AE3-BA9E-72415720D7CB}" presName="composite" presStyleCnt="0"/>
      <dgm:spPr/>
    </dgm:pt>
    <dgm:pt modelId="{5F51D1FE-392F-4DF2-9319-219720726DDA}" type="pres">
      <dgm:prSet presAssocID="{14083225-DF65-4AE3-BA9E-72415720D7CB}" presName="background" presStyleLbl="node0" presStyleIdx="0" presStyleCnt="1"/>
      <dgm:spPr/>
    </dgm:pt>
    <dgm:pt modelId="{0C7A500A-33E2-4240-8892-9121D6D9E22F}" type="pres">
      <dgm:prSet presAssocID="{14083225-DF65-4AE3-BA9E-72415720D7CB}" presName="text" presStyleLbl="fgAcc0" presStyleIdx="0" presStyleCnt="1" custScaleX="296269" custScaleY="76899" custLinFactNeighborX="94" custLinFactNeighborY="-289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388B9C-EBA7-4F10-B426-64E077F6DA88}" type="pres">
      <dgm:prSet presAssocID="{14083225-DF65-4AE3-BA9E-72415720D7CB}" presName="hierChild2" presStyleCnt="0"/>
      <dgm:spPr/>
    </dgm:pt>
    <dgm:pt modelId="{71FE5A24-C213-4924-9A5C-33269DA5F7EA}" type="pres">
      <dgm:prSet presAssocID="{39B111C6-3F1D-4D8D-8B86-06C7FCC1D5A7}" presName="Name10" presStyleLbl="parChTrans1D2" presStyleIdx="0" presStyleCnt="4"/>
      <dgm:spPr/>
      <dgm:t>
        <a:bodyPr/>
        <a:lstStyle/>
        <a:p>
          <a:endParaRPr lang="ru-RU"/>
        </a:p>
      </dgm:t>
    </dgm:pt>
    <dgm:pt modelId="{9BF8A89B-9DD1-43C5-9C45-5142D2E3D5A5}" type="pres">
      <dgm:prSet presAssocID="{3D12DEB2-006E-453E-8E00-1AF291110C2F}" presName="hierRoot2" presStyleCnt="0"/>
      <dgm:spPr/>
    </dgm:pt>
    <dgm:pt modelId="{A047384C-7F9F-4051-8E2F-4551A6A6DABD}" type="pres">
      <dgm:prSet presAssocID="{3D12DEB2-006E-453E-8E00-1AF291110C2F}" presName="composite2" presStyleCnt="0"/>
      <dgm:spPr/>
    </dgm:pt>
    <dgm:pt modelId="{B8935077-9741-4685-9864-37482F7171C7}" type="pres">
      <dgm:prSet presAssocID="{3D12DEB2-006E-453E-8E00-1AF291110C2F}" presName="background2" presStyleLbl="node2" presStyleIdx="0" presStyleCnt="4"/>
      <dgm:spPr/>
    </dgm:pt>
    <dgm:pt modelId="{469C6623-9502-4AEA-AC24-4BA3E07EB868}" type="pres">
      <dgm:prSet presAssocID="{3D12DEB2-006E-453E-8E00-1AF291110C2F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2CD8D7-8C6F-4848-BE2E-4E0EEBD9213E}" type="pres">
      <dgm:prSet presAssocID="{3D12DEB2-006E-453E-8E00-1AF291110C2F}" presName="hierChild3" presStyleCnt="0"/>
      <dgm:spPr/>
    </dgm:pt>
    <dgm:pt modelId="{8DA6B0D9-C006-4A75-BB9C-08593EAA0499}" type="pres">
      <dgm:prSet presAssocID="{9A830F8A-70B5-48E9-863D-5F00C86872C7}" presName="Name17" presStyleLbl="parChTrans1D3" presStyleIdx="0" presStyleCnt="2"/>
      <dgm:spPr/>
      <dgm:t>
        <a:bodyPr/>
        <a:lstStyle/>
        <a:p>
          <a:endParaRPr lang="ru-RU"/>
        </a:p>
      </dgm:t>
    </dgm:pt>
    <dgm:pt modelId="{2390CCC3-B9CB-4E86-BD73-98C8F9EABBEA}" type="pres">
      <dgm:prSet presAssocID="{81962515-76A9-4933-A893-EBBE575180C0}" presName="hierRoot3" presStyleCnt="0"/>
      <dgm:spPr/>
    </dgm:pt>
    <dgm:pt modelId="{32865E52-A470-4809-AB4E-A5C5B9BC12CB}" type="pres">
      <dgm:prSet presAssocID="{81962515-76A9-4933-A893-EBBE575180C0}" presName="composite3" presStyleCnt="0"/>
      <dgm:spPr/>
    </dgm:pt>
    <dgm:pt modelId="{B852A600-8DBB-4E78-B575-2B0D9F75E884}" type="pres">
      <dgm:prSet presAssocID="{81962515-76A9-4933-A893-EBBE575180C0}" presName="background3" presStyleLbl="node3" presStyleIdx="0" presStyleCnt="2"/>
      <dgm:spPr/>
    </dgm:pt>
    <dgm:pt modelId="{140FFDCA-7C14-4A3F-B72D-5BF220A30F4B}" type="pres">
      <dgm:prSet presAssocID="{81962515-76A9-4933-A893-EBBE575180C0}" presName="text3" presStyleLbl="fgAcc3" presStyleIdx="0" presStyleCnt="2" custScaleY="609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A499C0-1DBF-43D5-91CC-BBEA2B6DCBD5}" type="pres">
      <dgm:prSet presAssocID="{81962515-76A9-4933-A893-EBBE575180C0}" presName="hierChild4" presStyleCnt="0"/>
      <dgm:spPr/>
    </dgm:pt>
    <dgm:pt modelId="{B62A6C1B-0C74-42BE-AD1A-9A8198153B7C}" type="pres">
      <dgm:prSet presAssocID="{407ADBD3-180D-4017-8149-47359FA3E898}" presName="Name17" presStyleLbl="parChTrans1D3" presStyleIdx="1" presStyleCnt="2"/>
      <dgm:spPr/>
      <dgm:t>
        <a:bodyPr/>
        <a:lstStyle/>
        <a:p>
          <a:endParaRPr lang="ru-RU"/>
        </a:p>
      </dgm:t>
    </dgm:pt>
    <dgm:pt modelId="{0E4BDA6F-1AB1-41FD-85AD-5782FFD0CA24}" type="pres">
      <dgm:prSet presAssocID="{125B5B4B-F424-4EBC-9774-D0FA1B131375}" presName="hierRoot3" presStyleCnt="0"/>
      <dgm:spPr/>
    </dgm:pt>
    <dgm:pt modelId="{487054A4-F075-45D1-AE72-C7028E49F41C}" type="pres">
      <dgm:prSet presAssocID="{125B5B4B-F424-4EBC-9774-D0FA1B131375}" presName="composite3" presStyleCnt="0"/>
      <dgm:spPr/>
    </dgm:pt>
    <dgm:pt modelId="{EBF93BDE-F095-409B-A0E6-F3C273BF2A9D}" type="pres">
      <dgm:prSet presAssocID="{125B5B4B-F424-4EBC-9774-D0FA1B131375}" presName="background3" presStyleLbl="node3" presStyleIdx="1" presStyleCnt="2"/>
      <dgm:spPr/>
    </dgm:pt>
    <dgm:pt modelId="{40D7FF21-FF03-4CB2-A70C-2DE5D1B0456E}" type="pres">
      <dgm:prSet presAssocID="{125B5B4B-F424-4EBC-9774-D0FA1B131375}" presName="text3" presStyleLbl="fgAcc3" presStyleIdx="1" presStyleCnt="2" custScaleY="609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9C24F3-890A-41B5-B385-942DF482AEC8}" type="pres">
      <dgm:prSet presAssocID="{125B5B4B-F424-4EBC-9774-D0FA1B131375}" presName="hierChild4" presStyleCnt="0"/>
      <dgm:spPr/>
    </dgm:pt>
    <dgm:pt modelId="{2ADEAA43-1F7A-4C12-A88B-A9CEC1696F27}" type="pres">
      <dgm:prSet presAssocID="{CE953B5F-C432-4CD5-93DD-DC1D11A6E628}" presName="Name10" presStyleLbl="parChTrans1D2" presStyleIdx="1" presStyleCnt="4"/>
      <dgm:spPr/>
      <dgm:t>
        <a:bodyPr/>
        <a:lstStyle/>
        <a:p>
          <a:endParaRPr lang="ru-RU"/>
        </a:p>
      </dgm:t>
    </dgm:pt>
    <dgm:pt modelId="{B2EBE03E-038E-43BC-97C0-7ABED0BA4427}" type="pres">
      <dgm:prSet presAssocID="{0FF546F5-2519-4488-AB17-2EEA050780B4}" presName="hierRoot2" presStyleCnt="0"/>
      <dgm:spPr/>
    </dgm:pt>
    <dgm:pt modelId="{F6A83318-8AE6-46E6-B4C7-BA1D16F456D4}" type="pres">
      <dgm:prSet presAssocID="{0FF546F5-2519-4488-AB17-2EEA050780B4}" presName="composite2" presStyleCnt="0"/>
      <dgm:spPr/>
    </dgm:pt>
    <dgm:pt modelId="{BA367BA2-941C-4317-B660-7C4505D2776F}" type="pres">
      <dgm:prSet presAssocID="{0FF546F5-2519-4488-AB17-2EEA050780B4}" presName="background2" presStyleLbl="node2" presStyleIdx="1" presStyleCnt="4"/>
      <dgm:spPr/>
    </dgm:pt>
    <dgm:pt modelId="{28D64CB4-0C5C-4A1B-B2FC-8C92D59CACCF}" type="pres">
      <dgm:prSet presAssocID="{0FF546F5-2519-4488-AB17-2EEA050780B4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F359C-2793-4DBD-864F-A24A79679397}" type="pres">
      <dgm:prSet presAssocID="{0FF546F5-2519-4488-AB17-2EEA050780B4}" presName="hierChild3" presStyleCnt="0"/>
      <dgm:spPr/>
    </dgm:pt>
    <dgm:pt modelId="{0BD362B4-317C-480A-A18F-87B41302C4A4}" type="pres">
      <dgm:prSet presAssocID="{213BAC0D-BC5F-4A91-9C42-7759BFA88559}" presName="Name10" presStyleLbl="parChTrans1D2" presStyleIdx="2" presStyleCnt="4"/>
      <dgm:spPr/>
      <dgm:t>
        <a:bodyPr/>
        <a:lstStyle/>
        <a:p>
          <a:endParaRPr lang="ru-RU"/>
        </a:p>
      </dgm:t>
    </dgm:pt>
    <dgm:pt modelId="{7862E2EC-59EE-4754-9A59-232D11724CB3}" type="pres">
      <dgm:prSet presAssocID="{315711B4-770E-4ED6-BFD6-1A5FBB0A2F99}" presName="hierRoot2" presStyleCnt="0"/>
      <dgm:spPr/>
    </dgm:pt>
    <dgm:pt modelId="{E0984BFB-A4E5-406F-BF95-992E7D7AAD2A}" type="pres">
      <dgm:prSet presAssocID="{315711B4-770E-4ED6-BFD6-1A5FBB0A2F99}" presName="composite2" presStyleCnt="0"/>
      <dgm:spPr/>
    </dgm:pt>
    <dgm:pt modelId="{B1F8AF3F-3AC7-4D6C-A0A7-99C1C51A78D9}" type="pres">
      <dgm:prSet presAssocID="{315711B4-770E-4ED6-BFD6-1A5FBB0A2F99}" presName="background2" presStyleLbl="node2" presStyleIdx="2" presStyleCnt="4"/>
      <dgm:spPr/>
    </dgm:pt>
    <dgm:pt modelId="{039D9EDF-A4E9-4462-8AAE-43AD166416DF}" type="pres">
      <dgm:prSet presAssocID="{315711B4-770E-4ED6-BFD6-1A5FBB0A2F99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57B55B-066E-4032-BA98-8206BFC91A98}" type="pres">
      <dgm:prSet presAssocID="{315711B4-770E-4ED6-BFD6-1A5FBB0A2F99}" presName="hierChild3" presStyleCnt="0"/>
      <dgm:spPr/>
    </dgm:pt>
    <dgm:pt modelId="{23B24756-8068-4B32-A131-8B4A63DD0A25}" type="pres">
      <dgm:prSet presAssocID="{FD518B94-DBBB-4043-BF8E-7B9DD79EF978}" presName="Name10" presStyleLbl="parChTrans1D2" presStyleIdx="3" presStyleCnt="4"/>
      <dgm:spPr/>
      <dgm:t>
        <a:bodyPr/>
        <a:lstStyle/>
        <a:p>
          <a:endParaRPr lang="ru-RU"/>
        </a:p>
      </dgm:t>
    </dgm:pt>
    <dgm:pt modelId="{9B71DCC2-1704-4396-BD14-AAD86BCEFD34}" type="pres">
      <dgm:prSet presAssocID="{0976782A-7879-4A8E-8D4B-BC9ADEBAA158}" presName="hierRoot2" presStyleCnt="0"/>
      <dgm:spPr/>
    </dgm:pt>
    <dgm:pt modelId="{F192FBB0-4412-47BA-A654-7970566C11FC}" type="pres">
      <dgm:prSet presAssocID="{0976782A-7879-4A8E-8D4B-BC9ADEBAA158}" presName="composite2" presStyleCnt="0"/>
      <dgm:spPr/>
    </dgm:pt>
    <dgm:pt modelId="{BED12797-2CCE-496B-9D5A-0FB211A95A1D}" type="pres">
      <dgm:prSet presAssocID="{0976782A-7879-4A8E-8D4B-BC9ADEBAA158}" presName="background2" presStyleLbl="node2" presStyleIdx="3" presStyleCnt="4"/>
      <dgm:spPr/>
    </dgm:pt>
    <dgm:pt modelId="{E2BCE021-E2D4-4B49-88A1-BE3DFFA66D19}" type="pres">
      <dgm:prSet presAssocID="{0976782A-7879-4A8E-8D4B-BC9ADEBAA158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3670D9-F214-4D26-982D-FE65B3F2EFE0}" type="pres">
      <dgm:prSet presAssocID="{0976782A-7879-4A8E-8D4B-BC9ADEBAA158}" presName="hierChild3" presStyleCnt="0"/>
      <dgm:spPr/>
    </dgm:pt>
  </dgm:ptLst>
  <dgm:cxnLst>
    <dgm:cxn modelId="{646540EA-8CB5-4DB0-BFAE-DE5E9F902B91}" srcId="{C727EE8B-D87B-464E-8A97-DA56B6AADAE2}" destId="{14083225-DF65-4AE3-BA9E-72415720D7CB}" srcOrd="0" destOrd="0" parTransId="{CDAD91F0-9107-4631-B5C1-291CD2CC8527}" sibTransId="{CBF207B1-E174-41AE-93B8-389ED5A0D2AF}"/>
    <dgm:cxn modelId="{8735ADC5-8E20-41A9-863E-2C32D3C94B97}" type="presOf" srcId="{39B111C6-3F1D-4D8D-8B86-06C7FCC1D5A7}" destId="{71FE5A24-C213-4924-9A5C-33269DA5F7EA}" srcOrd="0" destOrd="0" presId="urn:microsoft.com/office/officeart/2005/8/layout/hierarchy1"/>
    <dgm:cxn modelId="{87AE9790-9CBE-4273-BFD4-BFD0D4798CB8}" type="presOf" srcId="{81962515-76A9-4933-A893-EBBE575180C0}" destId="{140FFDCA-7C14-4A3F-B72D-5BF220A30F4B}" srcOrd="0" destOrd="0" presId="urn:microsoft.com/office/officeart/2005/8/layout/hierarchy1"/>
    <dgm:cxn modelId="{3D952D7D-A8F2-49DC-851A-4729C4367184}" srcId="{14083225-DF65-4AE3-BA9E-72415720D7CB}" destId="{315711B4-770E-4ED6-BFD6-1A5FBB0A2F99}" srcOrd="2" destOrd="0" parTransId="{213BAC0D-BC5F-4A91-9C42-7759BFA88559}" sibTransId="{003EB44D-C2C8-46CF-8AD9-A8535787611D}"/>
    <dgm:cxn modelId="{12E50BDC-C16F-4A81-9F3C-EB4335AA98E3}" type="presOf" srcId="{315711B4-770E-4ED6-BFD6-1A5FBB0A2F99}" destId="{039D9EDF-A4E9-4462-8AAE-43AD166416DF}" srcOrd="0" destOrd="0" presId="urn:microsoft.com/office/officeart/2005/8/layout/hierarchy1"/>
    <dgm:cxn modelId="{B0B681FD-13A5-4777-AD8D-36B10C0ACB2D}" type="presOf" srcId="{125B5B4B-F424-4EBC-9774-D0FA1B131375}" destId="{40D7FF21-FF03-4CB2-A70C-2DE5D1B0456E}" srcOrd="0" destOrd="0" presId="urn:microsoft.com/office/officeart/2005/8/layout/hierarchy1"/>
    <dgm:cxn modelId="{3CAE71A8-AC1B-4AC5-9221-B091ABB4A3AD}" srcId="{3D12DEB2-006E-453E-8E00-1AF291110C2F}" destId="{125B5B4B-F424-4EBC-9774-D0FA1B131375}" srcOrd="1" destOrd="0" parTransId="{407ADBD3-180D-4017-8149-47359FA3E898}" sibTransId="{F6960ADE-547E-43A8-A0D8-1F7B9D5F40B8}"/>
    <dgm:cxn modelId="{62F4BBB7-0279-4DD7-9656-7D25296568F1}" type="presOf" srcId="{9A830F8A-70B5-48E9-863D-5F00C86872C7}" destId="{8DA6B0D9-C006-4A75-BB9C-08593EAA0499}" srcOrd="0" destOrd="0" presId="urn:microsoft.com/office/officeart/2005/8/layout/hierarchy1"/>
    <dgm:cxn modelId="{899C4A47-1B60-4B0F-ABE2-A78842CA880C}" srcId="{14083225-DF65-4AE3-BA9E-72415720D7CB}" destId="{0976782A-7879-4A8E-8D4B-BC9ADEBAA158}" srcOrd="3" destOrd="0" parTransId="{FD518B94-DBBB-4043-BF8E-7B9DD79EF978}" sibTransId="{6D7FE7DF-0608-49A4-9F59-21262F1B0D1F}"/>
    <dgm:cxn modelId="{15DD1D5B-8CD4-4C57-8CD6-8B9C30E12C54}" srcId="{14083225-DF65-4AE3-BA9E-72415720D7CB}" destId="{3D12DEB2-006E-453E-8E00-1AF291110C2F}" srcOrd="0" destOrd="0" parTransId="{39B111C6-3F1D-4D8D-8B86-06C7FCC1D5A7}" sibTransId="{2A018321-16AB-4373-A443-520364A57F1D}"/>
    <dgm:cxn modelId="{F4BB4019-EA00-4932-BEE8-A18842D99EE1}" type="presOf" srcId="{0FF546F5-2519-4488-AB17-2EEA050780B4}" destId="{28D64CB4-0C5C-4A1B-B2FC-8C92D59CACCF}" srcOrd="0" destOrd="0" presId="urn:microsoft.com/office/officeart/2005/8/layout/hierarchy1"/>
    <dgm:cxn modelId="{389C3D07-52B6-416D-BA8D-A0645C02D9C3}" type="presOf" srcId="{407ADBD3-180D-4017-8149-47359FA3E898}" destId="{B62A6C1B-0C74-42BE-AD1A-9A8198153B7C}" srcOrd="0" destOrd="0" presId="urn:microsoft.com/office/officeart/2005/8/layout/hierarchy1"/>
    <dgm:cxn modelId="{74D92C8A-AE67-4906-B3EE-017CA7E8D877}" type="presOf" srcId="{14083225-DF65-4AE3-BA9E-72415720D7CB}" destId="{0C7A500A-33E2-4240-8892-9121D6D9E22F}" srcOrd="0" destOrd="0" presId="urn:microsoft.com/office/officeart/2005/8/layout/hierarchy1"/>
    <dgm:cxn modelId="{1AD8DDA8-7BBB-4603-A103-5B416FE85225}" srcId="{14083225-DF65-4AE3-BA9E-72415720D7CB}" destId="{0FF546F5-2519-4488-AB17-2EEA050780B4}" srcOrd="1" destOrd="0" parTransId="{CE953B5F-C432-4CD5-93DD-DC1D11A6E628}" sibTransId="{1EB6AE5D-D3D7-4588-9281-ED55BC9C1590}"/>
    <dgm:cxn modelId="{30F0F775-C99F-4F81-95EA-00665895F102}" type="presOf" srcId="{FD518B94-DBBB-4043-BF8E-7B9DD79EF978}" destId="{23B24756-8068-4B32-A131-8B4A63DD0A25}" srcOrd="0" destOrd="0" presId="urn:microsoft.com/office/officeart/2005/8/layout/hierarchy1"/>
    <dgm:cxn modelId="{B1243A23-62FD-42B8-969F-96CE778F60F3}" type="presOf" srcId="{CE953B5F-C432-4CD5-93DD-DC1D11A6E628}" destId="{2ADEAA43-1F7A-4C12-A88B-A9CEC1696F27}" srcOrd="0" destOrd="0" presId="urn:microsoft.com/office/officeart/2005/8/layout/hierarchy1"/>
    <dgm:cxn modelId="{962D91B3-1E42-4526-B6D6-F000C5A905E7}" type="presOf" srcId="{0976782A-7879-4A8E-8D4B-BC9ADEBAA158}" destId="{E2BCE021-E2D4-4B49-88A1-BE3DFFA66D19}" srcOrd="0" destOrd="0" presId="urn:microsoft.com/office/officeart/2005/8/layout/hierarchy1"/>
    <dgm:cxn modelId="{4A5E7BCC-CB84-4474-8337-0F60978D0628}" type="presOf" srcId="{213BAC0D-BC5F-4A91-9C42-7759BFA88559}" destId="{0BD362B4-317C-480A-A18F-87B41302C4A4}" srcOrd="0" destOrd="0" presId="urn:microsoft.com/office/officeart/2005/8/layout/hierarchy1"/>
    <dgm:cxn modelId="{CDF2DD5C-DEA3-4C55-96AC-0A102EE92EC9}" type="presOf" srcId="{C727EE8B-D87B-464E-8A97-DA56B6AADAE2}" destId="{CA2E6C28-35F2-439A-A1A5-0D7B3A2EE37E}" srcOrd="0" destOrd="0" presId="urn:microsoft.com/office/officeart/2005/8/layout/hierarchy1"/>
    <dgm:cxn modelId="{5E60BF1B-61CD-48AF-853D-1A4BC8522231}" srcId="{3D12DEB2-006E-453E-8E00-1AF291110C2F}" destId="{81962515-76A9-4933-A893-EBBE575180C0}" srcOrd="0" destOrd="0" parTransId="{9A830F8A-70B5-48E9-863D-5F00C86872C7}" sibTransId="{44CF918E-2972-45D8-9A8A-1D47C1071E2D}"/>
    <dgm:cxn modelId="{6951DD42-1826-47C7-BA3E-CA15466D303A}" type="presOf" srcId="{3D12DEB2-006E-453E-8E00-1AF291110C2F}" destId="{469C6623-9502-4AEA-AC24-4BA3E07EB868}" srcOrd="0" destOrd="0" presId="urn:microsoft.com/office/officeart/2005/8/layout/hierarchy1"/>
    <dgm:cxn modelId="{F70815D0-0F7D-4F52-939E-FBAF0E5CEEBE}" type="presParOf" srcId="{CA2E6C28-35F2-439A-A1A5-0D7B3A2EE37E}" destId="{CBFA1297-4E42-402A-8468-79EDD143593F}" srcOrd="0" destOrd="0" presId="urn:microsoft.com/office/officeart/2005/8/layout/hierarchy1"/>
    <dgm:cxn modelId="{3A58095E-898A-4CE8-9170-BA76B642B5D5}" type="presParOf" srcId="{CBFA1297-4E42-402A-8468-79EDD143593F}" destId="{C38AE3F3-5F92-460C-85E3-010729B3E56D}" srcOrd="0" destOrd="0" presId="urn:microsoft.com/office/officeart/2005/8/layout/hierarchy1"/>
    <dgm:cxn modelId="{F017C933-7242-457D-A01C-DA2DEE5CDB9A}" type="presParOf" srcId="{C38AE3F3-5F92-460C-85E3-010729B3E56D}" destId="{5F51D1FE-392F-4DF2-9319-219720726DDA}" srcOrd="0" destOrd="0" presId="urn:microsoft.com/office/officeart/2005/8/layout/hierarchy1"/>
    <dgm:cxn modelId="{49DD6392-A534-41EB-AADC-6F7051614337}" type="presParOf" srcId="{C38AE3F3-5F92-460C-85E3-010729B3E56D}" destId="{0C7A500A-33E2-4240-8892-9121D6D9E22F}" srcOrd="1" destOrd="0" presId="urn:microsoft.com/office/officeart/2005/8/layout/hierarchy1"/>
    <dgm:cxn modelId="{C7DFFFAA-FF43-436A-9927-E2B8D3D865B3}" type="presParOf" srcId="{CBFA1297-4E42-402A-8468-79EDD143593F}" destId="{ED388B9C-EBA7-4F10-B426-64E077F6DA88}" srcOrd="1" destOrd="0" presId="urn:microsoft.com/office/officeart/2005/8/layout/hierarchy1"/>
    <dgm:cxn modelId="{FF216523-5C42-4C31-8C99-6C792AD78363}" type="presParOf" srcId="{ED388B9C-EBA7-4F10-B426-64E077F6DA88}" destId="{71FE5A24-C213-4924-9A5C-33269DA5F7EA}" srcOrd="0" destOrd="0" presId="urn:microsoft.com/office/officeart/2005/8/layout/hierarchy1"/>
    <dgm:cxn modelId="{12D48F51-B79C-43A2-8CFB-4BD98325B243}" type="presParOf" srcId="{ED388B9C-EBA7-4F10-B426-64E077F6DA88}" destId="{9BF8A89B-9DD1-43C5-9C45-5142D2E3D5A5}" srcOrd="1" destOrd="0" presId="urn:microsoft.com/office/officeart/2005/8/layout/hierarchy1"/>
    <dgm:cxn modelId="{494D01E0-A66B-4A9B-A266-5B45D4E0ACFC}" type="presParOf" srcId="{9BF8A89B-9DD1-43C5-9C45-5142D2E3D5A5}" destId="{A047384C-7F9F-4051-8E2F-4551A6A6DABD}" srcOrd="0" destOrd="0" presId="urn:microsoft.com/office/officeart/2005/8/layout/hierarchy1"/>
    <dgm:cxn modelId="{0B6950C9-EA93-4F66-8F9C-1C5F5349B16E}" type="presParOf" srcId="{A047384C-7F9F-4051-8E2F-4551A6A6DABD}" destId="{B8935077-9741-4685-9864-37482F7171C7}" srcOrd="0" destOrd="0" presId="urn:microsoft.com/office/officeart/2005/8/layout/hierarchy1"/>
    <dgm:cxn modelId="{5B1910F9-7FF5-40A5-8682-E5A5796C4E12}" type="presParOf" srcId="{A047384C-7F9F-4051-8E2F-4551A6A6DABD}" destId="{469C6623-9502-4AEA-AC24-4BA3E07EB868}" srcOrd="1" destOrd="0" presId="urn:microsoft.com/office/officeart/2005/8/layout/hierarchy1"/>
    <dgm:cxn modelId="{A08E7071-E5ED-4B8D-B6FC-6CA5C1DAA0C0}" type="presParOf" srcId="{9BF8A89B-9DD1-43C5-9C45-5142D2E3D5A5}" destId="{CB2CD8D7-8C6F-4848-BE2E-4E0EEBD9213E}" srcOrd="1" destOrd="0" presId="urn:microsoft.com/office/officeart/2005/8/layout/hierarchy1"/>
    <dgm:cxn modelId="{0875EBD6-E1A2-4FB8-AC45-97BC23EEE1FE}" type="presParOf" srcId="{CB2CD8D7-8C6F-4848-BE2E-4E0EEBD9213E}" destId="{8DA6B0D9-C006-4A75-BB9C-08593EAA0499}" srcOrd="0" destOrd="0" presId="urn:microsoft.com/office/officeart/2005/8/layout/hierarchy1"/>
    <dgm:cxn modelId="{E64CC51E-0070-4FC8-B465-79D06910AB6E}" type="presParOf" srcId="{CB2CD8D7-8C6F-4848-BE2E-4E0EEBD9213E}" destId="{2390CCC3-B9CB-4E86-BD73-98C8F9EABBEA}" srcOrd="1" destOrd="0" presId="urn:microsoft.com/office/officeart/2005/8/layout/hierarchy1"/>
    <dgm:cxn modelId="{D26CFF0A-1A06-40BB-BE8A-87454BED17B8}" type="presParOf" srcId="{2390CCC3-B9CB-4E86-BD73-98C8F9EABBEA}" destId="{32865E52-A470-4809-AB4E-A5C5B9BC12CB}" srcOrd="0" destOrd="0" presId="urn:microsoft.com/office/officeart/2005/8/layout/hierarchy1"/>
    <dgm:cxn modelId="{CF903CFB-1235-485B-9016-E1C795FA70D5}" type="presParOf" srcId="{32865E52-A470-4809-AB4E-A5C5B9BC12CB}" destId="{B852A600-8DBB-4E78-B575-2B0D9F75E884}" srcOrd="0" destOrd="0" presId="urn:microsoft.com/office/officeart/2005/8/layout/hierarchy1"/>
    <dgm:cxn modelId="{275A3369-E5F2-4ACB-8954-53981243C6EE}" type="presParOf" srcId="{32865E52-A470-4809-AB4E-A5C5B9BC12CB}" destId="{140FFDCA-7C14-4A3F-B72D-5BF220A30F4B}" srcOrd="1" destOrd="0" presId="urn:microsoft.com/office/officeart/2005/8/layout/hierarchy1"/>
    <dgm:cxn modelId="{626DF1E3-05CB-478D-AABB-CB7E6B391312}" type="presParOf" srcId="{2390CCC3-B9CB-4E86-BD73-98C8F9EABBEA}" destId="{CCA499C0-1DBF-43D5-91CC-BBEA2B6DCBD5}" srcOrd="1" destOrd="0" presId="urn:microsoft.com/office/officeart/2005/8/layout/hierarchy1"/>
    <dgm:cxn modelId="{558BCA4A-0F81-4B6C-8ECB-90CE9D93D997}" type="presParOf" srcId="{CB2CD8D7-8C6F-4848-BE2E-4E0EEBD9213E}" destId="{B62A6C1B-0C74-42BE-AD1A-9A8198153B7C}" srcOrd="2" destOrd="0" presId="urn:microsoft.com/office/officeart/2005/8/layout/hierarchy1"/>
    <dgm:cxn modelId="{3BA349CF-3A99-43C0-B3D6-8BF3B55DE1D6}" type="presParOf" srcId="{CB2CD8D7-8C6F-4848-BE2E-4E0EEBD9213E}" destId="{0E4BDA6F-1AB1-41FD-85AD-5782FFD0CA24}" srcOrd="3" destOrd="0" presId="urn:microsoft.com/office/officeart/2005/8/layout/hierarchy1"/>
    <dgm:cxn modelId="{31CDB3F0-9973-4F59-9C65-6C4B58C1F67E}" type="presParOf" srcId="{0E4BDA6F-1AB1-41FD-85AD-5782FFD0CA24}" destId="{487054A4-F075-45D1-AE72-C7028E49F41C}" srcOrd="0" destOrd="0" presId="urn:microsoft.com/office/officeart/2005/8/layout/hierarchy1"/>
    <dgm:cxn modelId="{6DB6BF1A-9503-4F74-8BB3-A12C621566BA}" type="presParOf" srcId="{487054A4-F075-45D1-AE72-C7028E49F41C}" destId="{EBF93BDE-F095-409B-A0E6-F3C273BF2A9D}" srcOrd="0" destOrd="0" presId="urn:microsoft.com/office/officeart/2005/8/layout/hierarchy1"/>
    <dgm:cxn modelId="{6660B8F8-30D7-444C-8C1C-531158DF1789}" type="presParOf" srcId="{487054A4-F075-45D1-AE72-C7028E49F41C}" destId="{40D7FF21-FF03-4CB2-A70C-2DE5D1B0456E}" srcOrd="1" destOrd="0" presId="urn:microsoft.com/office/officeart/2005/8/layout/hierarchy1"/>
    <dgm:cxn modelId="{D2DB6E28-9CBD-4455-9CE2-21864751A869}" type="presParOf" srcId="{0E4BDA6F-1AB1-41FD-85AD-5782FFD0CA24}" destId="{059C24F3-890A-41B5-B385-942DF482AEC8}" srcOrd="1" destOrd="0" presId="urn:microsoft.com/office/officeart/2005/8/layout/hierarchy1"/>
    <dgm:cxn modelId="{E09CAAC1-5068-481D-BC1D-C82512FD1DD1}" type="presParOf" srcId="{ED388B9C-EBA7-4F10-B426-64E077F6DA88}" destId="{2ADEAA43-1F7A-4C12-A88B-A9CEC1696F27}" srcOrd="2" destOrd="0" presId="urn:microsoft.com/office/officeart/2005/8/layout/hierarchy1"/>
    <dgm:cxn modelId="{FD2443D1-D856-49ED-94F8-7AA0F027725F}" type="presParOf" srcId="{ED388B9C-EBA7-4F10-B426-64E077F6DA88}" destId="{B2EBE03E-038E-43BC-97C0-7ABED0BA4427}" srcOrd="3" destOrd="0" presId="urn:microsoft.com/office/officeart/2005/8/layout/hierarchy1"/>
    <dgm:cxn modelId="{EA830843-2A5D-4672-82D1-05E1CF0FE6CC}" type="presParOf" srcId="{B2EBE03E-038E-43BC-97C0-7ABED0BA4427}" destId="{F6A83318-8AE6-46E6-B4C7-BA1D16F456D4}" srcOrd="0" destOrd="0" presId="urn:microsoft.com/office/officeart/2005/8/layout/hierarchy1"/>
    <dgm:cxn modelId="{270A838B-FCD1-4010-A91B-6E6D3D2FDE51}" type="presParOf" srcId="{F6A83318-8AE6-46E6-B4C7-BA1D16F456D4}" destId="{BA367BA2-941C-4317-B660-7C4505D2776F}" srcOrd="0" destOrd="0" presId="urn:microsoft.com/office/officeart/2005/8/layout/hierarchy1"/>
    <dgm:cxn modelId="{5C11666A-3ADD-4A0E-B0E4-0179AF8EA1B6}" type="presParOf" srcId="{F6A83318-8AE6-46E6-B4C7-BA1D16F456D4}" destId="{28D64CB4-0C5C-4A1B-B2FC-8C92D59CACCF}" srcOrd="1" destOrd="0" presId="urn:microsoft.com/office/officeart/2005/8/layout/hierarchy1"/>
    <dgm:cxn modelId="{2D1D89C6-F366-4A30-A3B8-704CE04F1ADE}" type="presParOf" srcId="{B2EBE03E-038E-43BC-97C0-7ABED0BA4427}" destId="{CA0F359C-2793-4DBD-864F-A24A79679397}" srcOrd="1" destOrd="0" presId="urn:microsoft.com/office/officeart/2005/8/layout/hierarchy1"/>
    <dgm:cxn modelId="{E0D3F005-A611-4E7B-A16B-752F88E63268}" type="presParOf" srcId="{ED388B9C-EBA7-4F10-B426-64E077F6DA88}" destId="{0BD362B4-317C-480A-A18F-87B41302C4A4}" srcOrd="4" destOrd="0" presId="urn:microsoft.com/office/officeart/2005/8/layout/hierarchy1"/>
    <dgm:cxn modelId="{C80BC92F-4349-4428-B6DB-987DB6F560BB}" type="presParOf" srcId="{ED388B9C-EBA7-4F10-B426-64E077F6DA88}" destId="{7862E2EC-59EE-4754-9A59-232D11724CB3}" srcOrd="5" destOrd="0" presId="urn:microsoft.com/office/officeart/2005/8/layout/hierarchy1"/>
    <dgm:cxn modelId="{D9791785-5409-44A2-9BFB-E803DA449E31}" type="presParOf" srcId="{7862E2EC-59EE-4754-9A59-232D11724CB3}" destId="{E0984BFB-A4E5-406F-BF95-992E7D7AAD2A}" srcOrd="0" destOrd="0" presId="urn:microsoft.com/office/officeart/2005/8/layout/hierarchy1"/>
    <dgm:cxn modelId="{81042AD3-9D1F-48E4-9AD2-00980B4CD95E}" type="presParOf" srcId="{E0984BFB-A4E5-406F-BF95-992E7D7AAD2A}" destId="{B1F8AF3F-3AC7-4D6C-A0A7-99C1C51A78D9}" srcOrd="0" destOrd="0" presId="urn:microsoft.com/office/officeart/2005/8/layout/hierarchy1"/>
    <dgm:cxn modelId="{8B208DF6-33C6-4B2D-8DA5-47D1B186D1CF}" type="presParOf" srcId="{E0984BFB-A4E5-406F-BF95-992E7D7AAD2A}" destId="{039D9EDF-A4E9-4462-8AAE-43AD166416DF}" srcOrd="1" destOrd="0" presId="urn:microsoft.com/office/officeart/2005/8/layout/hierarchy1"/>
    <dgm:cxn modelId="{5D75B57B-6147-4BCA-8803-1E58AFE0320B}" type="presParOf" srcId="{7862E2EC-59EE-4754-9A59-232D11724CB3}" destId="{E857B55B-066E-4032-BA98-8206BFC91A98}" srcOrd="1" destOrd="0" presId="urn:microsoft.com/office/officeart/2005/8/layout/hierarchy1"/>
    <dgm:cxn modelId="{5068D6DD-1F7D-43C9-AEB4-C4FE09CD44FF}" type="presParOf" srcId="{ED388B9C-EBA7-4F10-B426-64E077F6DA88}" destId="{23B24756-8068-4B32-A131-8B4A63DD0A25}" srcOrd="6" destOrd="0" presId="urn:microsoft.com/office/officeart/2005/8/layout/hierarchy1"/>
    <dgm:cxn modelId="{0239B0C0-B1DF-4284-A009-BD17F00BB7E0}" type="presParOf" srcId="{ED388B9C-EBA7-4F10-B426-64E077F6DA88}" destId="{9B71DCC2-1704-4396-BD14-AAD86BCEFD34}" srcOrd="7" destOrd="0" presId="urn:microsoft.com/office/officeart/2005/8/layout/hierarchy1"/>
    <dgm:cxn modelId="{F0C53E75-935B-4320-B13A-7EFF5129F693}" type="presParOf" srcId="{9B71DCC2-1704-4396-BD14-AAD86BCEFD34}" destId="{F192FBB0-4412-47BA-A654-7970566C11FC}" srcOrd="0" destOrd="0" presId="urn:microsoft.com/office/officeart/2005/8/layout/hierarchy1"/>
    <dgm:cxn modelId="{89F67737-3266-409F-9B61-E6C6D85D8C32}" type="presParOf" srcId="{F192FBB0-4412-47BA-A654-7970566C11FC}" destId="{BED12797-2CCE-496B-9D5A-0FB211A95A1D}" srcOrd="0" destOrd="0" presId="urn:microsoft.com/office/officeart/2005/8/layout/hierarchy1"/>
    <dgm:cxn modelId="{054F6B47-885B-434D-8B73-8DA619FFBEB0}" type="presParOf" srcId="{F192FBB0-4412-47BA-A654-7970566C11FC}" destId="{E2BCE021-E2D4-4B49-88A1-BE3DFFA66D19}" srcOrd="1" destOrd="0" presId="urn:microsoft.com/office/officeart/2005/8/layout/hierarchy1"/>
    <dgm:cxn modelId="{5B3C4773-9BEC-4716-A4AC-3A943EE38562}" type="presParOf" srcId="{9B71DCC2-1704-4396-BD14-AAD86BCEFD34}" destId="{7D3670D9-F214-4D26-982D-FE65B3F2EFE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7DFD33-8925-4071-9B03-4E00BBF70B5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A03BB2-81F9-4E2E-97E7-5E765E8633EF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сырья</a:t>
          </a:r>
          <a:endParaRPr lang="ru-RU" sz="2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466247-F200-4251-A1E6-C7D62E9A68E9}" type="parTrans" cxnId="{6D4E3908-DE3B-4F9B-B147-AB7C365C99F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ED1257-0F28-4E95-A7A4-D0C15B17FE31}" type="sibTrans" cxnId="{6D4E3908-DE3B-4F9B-B147-AB7C365C99F6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6D2453-E936-4876-AF23-10A44528F47B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Варка стекломассы</a:t>
          </a:r>
          <a:endParaRPr lang="ru-RU" sz="2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71922C-4FF2-4ACB-9DCC-067A63A442E3}" type="parTrans" cxnId="{3699BC43-8E49-4225-B015-89CEC663B3DE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D4BBEF-A377-4074-AB55-F536110F48F0}" type="sibTrans" cxnId="{3699BC43-8E49-4225-B015-89CEC663B3DE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D79731-5C17-4361-804D-A48E136AD79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Формование изделий</a:t>
          </a:r>
          <a:endParaRPr lang="ru-RU" sz="2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128416-2987-4A18-8BD2-BB418646A2AD}" type="parTrans" cxnId="{DEA85594-4064-4DF2-9E88-FD3E7F12DCA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C11F23-D98E-4B34-BAFE-504C2155AE1F}" type="sibTrans" cxnId="{DEA85594-4064-4DF2-9E88-FD3E7F12DCA5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60BC55-306F-423C-9CAD-C056F9385403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Декорирование изделий</a:t>
          </a:r>
          <a:endParaRPr lang="ru-RU" sz="2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E037B7-1BEC-4EAB-B91E-6A90E8465C6A}" type="parTrans" cxnId="{D883E974-2146-47E6-A741-EE76191D486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A153A2-F56A-441A-8833-9D9F5010C98B}" type="sibTrans" cxnId="{D883E974-2146-47E6-A741-EE76191D4863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8E07BF-4BD9-4B47-80D0-09BF33BC8BC1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Приготовление шихты</a:t>
          </a:r>
          <a:endParaRPr lang="ru-RU" sz="2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B9021C-E8F3-4374-B0B8-B11C4B94509B}" type="parTrans" cxnId="{33DA0428-B9CD-42AF-8137-964922D7D24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5F8160-BD01-4C53-BE8A-9C9A8C39B03C}" type="sibTrans" cxnId="{33DA0428-B9CD-42AF-8137-964922D7D245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1E3085-32A4-4BC2-A4FB-C60F14EB5EA1}" type="pres">
      <dgm:prSet presAssocID="{6A7DFD33-8925-4071-9B03-4E00BBF70B5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748557-5810-4653-98F5-37EE925E323C}" type="pres">
      <dgm:prSet presAssocID="{84A03BB2-81F9-4E2E-97E7-5E765E8633EF}" presName="node" presStyleLbl="node1" presStyleIdx="0" presStyleCnt="5" custScaleX="223661" custRadScaleRad="100214" custRadScaleInc="10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99A4C-1FBF-4B09-BD29-CEA0FEAFADD2}" type="pres">
      <dgm:prSet presAssocID="{31ED1257-0F28-4E95-A7A4-D0C15B17FE31}" presName="sibTrans" presStyleLbl="sibTrans2D1" presStyleIdx="0" presStyleCnt="5"/>
      <dgm:spPr/>
      <dgm:t>
        <a:bodyPr/>
        <a:lstStyle/>
        <a:p>
          <a:endParaRPr lang="ru-RU"/>
        </a:p>
      </dgm:t>
    </dgm:pt>
    <dgm:pt modelId="{C6A9C430-54EF-4EC4-9C53-00465F80E648}" type="pres">
      <dgm:prSet presAssocID="{31ED1257-0F28-4E95-A7A4-D0C15B17FE31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0EA68BD2-86BE-4F5D-AF5F-D0888A03A9B7}" type="pres">
      <dgm:prSet presAssocID="{168E07BF-4BD9-4B47-80D0-09BF33BC8BC1}" presName="node" presStyleLbl="node1" presStyleIdx="1" presStyleCnt="5" custScaleX="233324" custRadScaleRad="163597" custRadScaleInc="19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78E97-4FA6-4D15-A4C6-60E4FDD68F23}" type="pres">
      <dgm:prSet presAssocID="{0F5F8160-BD01-4C53-BE8A-9C9A8C39B03C}" presName="sibTrans" presStyleLbl="sibTrans2D1" presStyleIdx="1" presStyleCnt="5"/>
      <dgm:spPr/>
      <dgm:t>
        <a:bodyPr/>
        <a:lstStyle/>
        <a:p>
          <a:endParaRPr lang="ru-RU"/>
        </a:p>
      </dgm:t>
    </dgm:pt>
    <dgm:pt modelId="{C49B677F-535A-421C-9E31-ECF6395B3523}" type="pres">
      <dgm:prSet presAssocID="{0F5F8160-BD01-4C53-BE8A-9C9A8C39B03C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2C29D090-C463-49F8-B27F-404C3ADC4D27}" type="pres">
      <dgm:prSet presAssocID="{996D2453-E936-4876-AF23-10A44528F47B}" presName="node" presStyleLbl="node1" presStyleIdx="2" presStyleCnt="5" custScaleX="234630" custRadScaleRad="160162" custRadScaleInc="-67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B4543-4E77-473B-99B1-3B57C5CBC6AA}" type="pres">
      <dgm:prSet presAssocID="{0DD4BBEF-A377-4074-AB55-F536110F48F0}" presName="sibTrans" presStyleLbl="sibTrans2D1" presStyleIdx="2" presStyleCnt="5"/>
      <dgm:spPr/>
      <dgm:t>
        <a:bodyPr/>
        <a:lstStyle/>
        <a:p>
          <a:endParaRPr lang="ru-RU"/>
        </a:p>
      </dgm:t>
    </dgm:pt>
    <dgm:pt modelId="{03228877-0D3A-45AA-8A35-CE7AE9EB870D}" type="pres">
      <dgm:prSet presAssocID="{0DD4BBEF-A377-4074-AB55-F536110F48F0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BB9B534E-1324-4A90-ABE2-473BB91ECAC4}" type="pres">
      <dgm:prSet presAssocID="{5DD79731-5C17-4361-804D-A48E136AD799}" presName="node" presStyleLbl="node1" presStyleIdx="3" presStyleCnt="5" custScaleX="225076" custRadScaleRad="125922" custRadScaleInc="40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1DADC-6005-4AF6-A4A2-744B2DE213C0}" type="pres">
      <dgm:prSet presAssocID="{CBC11F23-D98E-4B34-BAFE-504C2155AE1F}" presName="sibTrans" presStyleLbl="sibTrans2D1" presStyleIdx="3" presStyleCnt="5"/>
      <dgm:spPr/>
      <dgm:t>
        <a:bodyPr/>
        <a:lstStyle/>
        <a:p>
          <a:endParaRPr lang="ru-RU"/>
        </a:p>
      </dgm:t>
    </dgm:pt>
    <dgm:pt modelId="{F79500A2-192D-48AD-9DC3-9D29F05DD7C8}" type="pres">
      <dgm:prSet presAssocID="{CBC11F23-D98E-4B34-BAFE-504C2155AE1F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018043E4-7EF9-41E9-BC29-E30ECEBB56A7}" type="pres">
      <dgm:prSet presAssocID="{3B60BC55-306F-423C-9CAD-C056F9385403}" presName="node" presStyleLbl="node1" presStyleIdx="4" presStyleCnt="5" custScaleX="243519" custRadScaleRad="154023" custRadScaleInc="-168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9FB951-79B4-42BF-886C-1976A3039C74}" type="pres">
      <dgm:prSet presAssocID="{35A153A2-F56A-441A-8833-9D9F5010C98B}" presName="sibTrans" presStyleLbl="sibTrans2D1" presStyleIdx="4" presStyleCnt="5"/>
      <dgm:spPr/>
      <dgm:t>
        <a:bodyPr/>
        <a:lstStyle/>
        <a:p>
          <a:endParaRPr lang="ru-RU"/>
        </a:p>
      </dgm:t>
    </dgm:pt>
    <dgm:pt modelId="{6D5839F0-AA09-4517-A865-F131A229B7AD}" type="pres">
      <dgm:prSet presAssocID="{35A153A2-F56A-441A-8833-9D9F5010C98B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3699BC43-8E49-4225-B015-89CEC663B3DE}" srcId="{6A7DFD33-8925-4071-9B03-4E00BBF70B54}" destId="{996D2453-E936-4876-AF23-10A44528F47B}" srcOrd="2" destOrd="0" parTransId="{2071922C-4FF2-4ACB-9DCC-067A63A442E3}" sibTransId="{0DD4BBEF-A377-4074-AB55-F536110F48F0}"/>
    <dgm:cxn modelId="{8CB3F170-102B-4924-BE8B-79CA98B055BF}" type="presOf" srcId="{3B60BC55-306F-423C-9CAD-C056F9385403}" destId="{018043E4-7EF9-41E9-BC29-E30ECEBB56A7}" srcOrd="0" destOrd="0" presId="urn:microsoft.com/office/officeart/2005/8/layout/cycle2"/>
    <dgm:cxn modelId="{4DD201D1-74A2-4D66-BD75-AA24108354C1}" type="presOf" srcId="{0F5F8160-BD01-4C53-BE8A-9C9A8C39B03C}" destId="{C49B677F-535A-421C-9E31-ECF6395B3523}" srcOrd="1" destOrd="0" presId="urn:microsoft.com/office/officeart/2005/8/layout/cycle2"/>
    <dgm:cxn modelId="{032E4AA2-F061-43F8-BDBA-CC0A767A70A3}" type="presOf" srcId="{CBC11F23-D98E-4B34-BAFE-504C2155AE1F}" destId="{DF01DADC-6005-4AF6-A4A2-744B2DE213C0}" srcOrd="0" destOrd="0" presId="urn:microsoft.com/office/officeart/2005/8/layout/cycle2"/>
    <dgm:cxn modelId="{8311FEC9-EE54-4087-8DB2-F838BE0AF9CC}" type="presOf" srcId="{84A03BB2-81F9-4E2E-97E7-5E765E8633EF}" destId="{66748557-5810-4653-98F5-37EE925E323C}" srcOrd="0" destOrd="0" presId="urn:microsoft.com/office/officeart/2005/8/layout/cycle2"/>
    <dgm:cxn modelId="{C2479C51-933E-40B2-8B1B-9463BCE77306}" type="presOf" srcId="{31ED1257-0F28-4E95-A7A4-D0C15B17FE31}" destId="{A7899A4C-1FBF-4B09-BD29-CEA0FEAFADD2}" srcOrd="0" destOrd="0" presId="urn:microsoft.com/office/officeart/2005/8/layout/cycle2"/>
    <dgm:cxn modelId="{2D2F9B3E-B206-49FD-A604-537C6051D140}" type="presOf" srcId="{0DD4BBEF-A377-4074-AB55-F536110F48F0}" destId="{1EDB4543-4E77-473B-99B1-3B57C5CBC6AA}" srcOrd="0" destOrd="0" presId="urn:microsoft.com/office/officeart/2005/8/layout/cycle2"/>
    <dgm:cxn modelId="{A51B1BCA-0A8E-49F7-B008-1903BC89DC86}" type="presOf" srcId="{6A7DFD33-8925-4071-9B03-4E00BBF70B54}" destId="{B91E3085-32A4-4BC2-A4FB-C60F14EB5EA1}" srcOrd="0" destOrd="0" presId="urn:microsoft.com/office/officeart/2005/8/layout/cycle2"/>
    <dgm:cxn modelId="{5BB1F4B2-73E0-49A5-9030-0AB5BB46C8A6}" type="presOf" srcId="{168E07BF-4BD9-4B47-80D0-09BF33BC8BC1}" destId="{0EA68BD2-86BE-4F5D-AF5F-D0888A03A9B7}" srcOrd="0" destOrd="0" presId="urn:microsoft.com/office/officeart/2005/8/layout/cycle2"/>
    <dgm:cxn modelId="{6D4E3908-DE3B-4F9B-B147-AB7C365C99F6}" srcId="{6A7DFD33-8925-4071-9B03-4E00BBF70B54}" destId="{84A03BB2-81F9-4E2E-97E7-5E765E8633EF}" srcOrd="0" destOrd="0" parTransId="{5B466247-F200-4251-A1E6-C7D62E9A68E9}" sibTransId="{31ED1257-0F28-4E95-A7A4-D0C15B17FE31}"/>
    <dgm:cxn modelId="{B7E9646E-BB65-4E3D-90A1-4FC915736036}" type="presOf" srcId="{996D2453-E936-4876-AF23-10A44528F47B}" destId="{2C29D090-C463-49F8-B27F-404C3ADC4D27}" srcOrd="0" destOrd="0" presId="urn:microsoft.com/office/officeart/2005/8/layout/cycle2"/>
    <dgm:cxn modelId="{33DA0428-B9CD-42AF-8137-964922D7D245}" srcId="{6A7DFD33-8925-4071-9B03-4E00BBF70B54}" destId="{168E07BF-4BD9-4B47-80D0-09BF33BC8BC1}" srcOrd="1" destOrd="0" parTransId="{D6B9021C-E8F3-4374-B0B8-B11C4B94509B}" sibTransId="{0F5F8160-BD01-4C53-BE8A-9C9A8C39B03C}"/>
    <dgm:cxn modelId="{1E4F79ED-D9CC-4D00-BA5A-F8E2EE40F1A8}" type="presOf" srcId="{35A153A2-F56A-441A-8833-9D9F5010C98B}" destId="{B59FB951-79B4-42BF-886C-1976A3039C74}" srcOrd="0" destOrd="0" presId="urn:microsoft.com/office/officeart/2005/8/layout/cycle2"/>
    <dgm:cxn modelId="{DEA85594-4064-4DF2-9E88-FD3E7F12DCA5}" srcId="{6A7DFD33-8925-4071-9B03-4E00BBF70B54}" destId="{5DD79731-5C17-4361-804D-A48E136AD799}" srcOrd="3" destOrd="0" parTransId="{A8128416-2987-4A18-8BD2-BB418646A2AD}" sibTransId="{CBC11F23-D98E-4B34-BAFE-504C2155AE1F}"/>
    <dgm:cxn modelId="{5ACBC274-285D-4C27-93E1-E7E049D3A8C1}" type="presOf" srcId="{5DD79731-5C17-4361-804D-A48E136AD799}" destId="{BB9B534E-1324-4A90-ABE2-473BB91ECAC4}" srcOrd="0" destOrd="0" presId="urn:microsoft.com/office/officeart/2005/8/layout/cycle2"/>
    <dgm:cxn modelId="{D883E974-2146-47E6-A741-EE76191D4863}" srcId="{6A7DFD33-8925-4071-9B03-4E00BBF70B54}" destId="{3B60BC55-306F-423C-9CAD-C056F9385403}" srcOrd="4" destOrd="0" parTransId="{29E037B7-1BEC-4EAB-B91E-6A90E8465C6A}" sibTransId="{35A153A2-F56A-441A-8833-9D9F5010C98B}"/>
    <dgm:cxn modelId="{F62C795F-BAC0-4B8A-832A-2BC781AEBC29}" type="presOf" srcId="{35A153A2-F56A-441A-8833-9D9F5010C98B}" destId="{6D5839F0-AA09-4517-A865-F131A229B7AD}" srcOrd="1" destOrd="0" presId="urn:microsoft.com/office/officeart/2005/8/layout/cycle2"/>
    <dgm:cxn modelId="{EBE161E0-E790-4DA8-AC8B-8C8DEF3CCF77}" type="presOf" srcId="{0DD4BBEF-A377-4074-AB55-F536110F48F0}" destId="{03228877-0D3A-45AA-8A35-CE7AE9EB870D}" srcOrd="1" destOrd="0" presId="urn:microsoft.com/office/officeart/2005/8/layout/cycle2"/>
    <dgm:cxn modelId="{31DFFD58-EA5C-48D2-9838-B23279807672}" type="presOf" srcId="{0F5F8160-BD01-4C53-BE8A-9C9A8C39B03C}" destId="{7B478E97-4FA6-4D15-A4C6-60E4FDD68F23}" srcOrd="0" destOrd="0" presId="urn:microsoft.com/office/officeart/2005/8/layout/cycle2"/>
    <dgm:cxn modelId="{C0EAB8BF-DFFC-4044-97DC-0D188FD04BC5}" type="presOf" srcId="{31ED1257-0F28-4E95-A7A4-D0C15B17FE31}" destId="{C6A9C430-54EF-4EC4-9C53-00465F80E648}" srcOrd="1" destOrd="0" presId="urn:microsoft.com/office/officeart/2005/8/layout/cycle2"/>
    <dgm:cxn modelId="{FD8E18A9-36B1-4A8A-BE98-B1971E0A0D51}" type="presOf" srcId="{CBC11F23-D98E-4B34-BAFE-504C2155AE1F}" destId="{F79500A2-192D-48AD-9DC3-9D29F05DD7C8}" srcOrd="1" destOrd="0" presId="urn:microsoft.com/office/officeart/2005/8/layout/cycle2"/>
    <dgm:cxn modelId="{56C2D149-C9B8-4D76-B96B-7C23F2376D52}" type="presParOf" srcId="{B91E3085-32A4-4BC2-A4FB-C60F14EB5EA1}" destId="{66748557-5810-4653-98F5-37EE925E323C}" srcOrd="0" destOrd="0" presId="urn:microsoft.com/office/officeart/2005/8/layout/cycle2"/>
    <dgm:cxn modelId="{4AF72DD1-4375-40FE-9063-3BCEBE52FC13}" type="presParOf" srcId="{B91E3085-32A4-4BC2-A4FB-C60F14EB5EA1}" destId="{A7899A4C-1FBF-4B09-BD29-CEA0FEAFADD2}" srcOrd="1" destOrd="0" presId="urn:microsoft.com/office/officeart/2005/8/layout/cycle2"/>
    <dgm:cxn modelId="{4F5CE67C-68E5-4CA0-9428-67BE90FFEC93}" type="presParOf" srcId="{A7899A4C-1FBF-4B09-BD29-CEA0FEAFADD2}" destId="{C6A9C430-54EF-4EC4-9C53-00465F80E648}" srcOrd="0" destOrd="0" presId="urn:microsoft.com/office/officeart/2005/8/layout/cycle2"/>
    <dgm:cxn modelId="{F7B87BCA-FF36-4331-9B49-BE89907A3C2E}" type="presParOf" srcId="{B91E3085-32A4-4BC2-A4FB-C60F14EB5EA1}" destId="{0EA68BD2-86BE-4F5D-AF5F-D0888A03A9B7}" srcOrd="2" destOrd="0" presId="urn:microsoft.com/office/officeart/2005/8/layout/cycle2"/>
    <dgm:cxn modelId="{BFA0754D-BA11-4227-A772-F15BB372B3C8}" type="presParOf" srcId="{B91E3085-32A4-4BC2-A4FB-C60F14EB5EA1}" destId="{7B478E97-4FA6-4D15-A4C6-60E4FDD68F23}" srcOrd="3" destOrd="0" presId="urn:microsoft.com/office/officeart/2005/8/layout/cycle2"/>
    <dgm:cxn modelId="{ECD6966A-D38C-4A4F-A7EC-00B37195D72A}" type="presParOf" srcId="{7B478E97-4FA6-4D15-A4C6-60E4FDD68F23}" destId="{C49B677F-535A-421C-9E31-ECF6395B3523}" srcOrd="0" destOrd="0" presId="urn:microsoft.com/office/officeart/2005/8/layout/cycle2"/>
    <dgm:cxn modelId="{393A914D-76F4-4CE5-BAB4-29D5199D16A3}" type="presParOf" srcId="{B91E3085-32A4-4BC2-A4FB-C60F14EB5EA1}" destId="{2C29D090-C463-49F8-B27F-404C3ADC4D27}" srcOrd="4" destOrd="0" presId="urn:microsoft.com/office/officeart/2005/8/layout/cycle2"/>
    <dgm:cxn modelId="{DF082FE2-2A40-4686-B5E2-0AFA2F7253FC}" type="presParOf" srcId="{B91E3085-32A4-4BC2-A4FB-C60F14EB5EA1}" destId="{1EDB4543-4E77-473B-99B1-3B57C5CBC6AA}" srcOrd="5" destOrd="0" presId="urn:microsoft.com/office/officeart/2005/8/layout/cycle2"/>
    <dgm:cxn modelId="{508D7A3F-61E0-4949-B667-6970B2BBD60A}" type="presParOf" srcId="{1EDB4543-4E77-473B-99B1-3B57C5CBC6AA}" destId="{03228877-0D3A-45AA-8A35-CE7AE9EB870D}" srcOrd="0" destOrd="0" presId="urn:microsoft.com/office/officeart/2005/8/layout/cycle2"/>
    <dgm:cxn modelId="{343551EE-43F6-47B2-9F1B-ECDE5EB904E0}" type="presParOf" srcId="{B91E3085-32A4-4BC2-A4FB-C60F14EB5EA1}" destId="{BB9B534E-1324-4A90-ABE2-473BB91ECAC4}" srcOrd="6" destOrd="0" presId="urn:microsoft.com/office/officeart/2005/8/layout/cycle2"/>
    <dgm:cxn modelId="{49815611-3BC9-4FF2-9077-58F1192C9A4D}" type="presParOf" srcId="{B91E3085-32A4-4BC2-A4FB-C60F14EB5EA1}" destId="{DF01DADC-6005-4AF6-A4A2-744B2DE213C0}" srcOrd="7" destOrd="0" presId="urn:microsoft.com/office/officeart/2005/8/layout/cycle2"/>
    <dgm:cxn modelId="{919ED5D3-23A1-4907-B335-45214C8C25BF}" type="presParOf" srcId="{DF01DADC-6005-4AF6-A4A2-744B2DE213C0}" destId="{F79500A2-192D-48AD-9DC3-9D29F05DD7C8}" srcOrd="0" destOrd="0" presId="urn:microsoft.com/office/officeart/2005/8/layout/cycle2"/>
    <dgm:cxn modelId="{EB84B0A6-0C5D-4DD1-AB1E-A3DC842794B1}" type="presParOf" srcId="{B91E3085-32A4-4BC2-A4FB-C60F14EB5EA1}" destId="{018043E4-7EF9-41E9-BC29-E30ECEBB56A7}" srcOrd="8" destOrd="0" presId="urn:microsoft.com/office/officeart/2005/8/layout/cycle2"/>
    <dgm:cxn modelId="{CAC0B0F6-2AB2-43D6-9853-7D31E7142894}" type="presParOf" srcId="{B91E3085-32A4-4BC2-A4FB-C60F14EB5EA1}" destId="{B59FB951-79B4-42BF-886C-1976A3039C74}" srcOrd="9" destOrd="0" presId="urn:microsoft.com/office/officeart/2005/8/layout/cycle2"/>
    <dgm:cxn modelId="{7FCEEF59-976F-4840-BFE7-85AE12018C3B}" type="presParOf" srcId="{B59FB951-79B4-42BF-886C-1976A3039C74}" destId="{6D5839F0-AA09-4517-A865-F131A229B7A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27EE8B-D87B-464E-8A97-DA56B6AADAE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083225-DF65-4AE3-BA9E-72415720D7CB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УКРАШЕНИЯ СТЕКЛЯННЫХ ИЗДЕЛИЙ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AD91F0-9107-4631-B5C1-291CD2CC8527}" type="parTrans" cxnId="{646540EA-8CB5-4DB0-BFAE-DE5E9F902B9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F207B1-E174-41AE-93B8-389ED5A0D2AF}" type="sibTrans" cxnId="{646540EA-8CB5-4DB0-BFAE-DE5E9F902B9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12DEB2-006E-453E-8E00-1AF291110C2F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Наносимые в процессе формования 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(в горячем состоянии)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111C6-3F1D-4D8D-8B86-06C7FCC1D5A7}" type="parTrans" cxnId="{15DD1D5B-8CD4-4C57-8CD6-8B9C30E12C5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018321-16AB-4373-A443-520364A57F1D}" type="sibTrans" cxnId="{15DD1D5B-8CD4-4C57-8CD6-8B9C30E12C5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F546F5-2519-4488-AB17-2EEA050780B4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Наносимые на готовые изделия 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(в холодном состоянии)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953B5F-C432-4CD5-93DD-DC1D11A6E628}" type="parTrans" cxnId="{1AD8DDA8-7BBB-4603-A103-5B416FE8522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B6AE5D-D3D7-4588-9281-ED55BC9C1590}" type="sibTrans" cxnId="{1AD8DDA8-7BBB-4603-A103-5B416FE8522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2E6C28-35F2-439A-A1A5-0D7B3A2EE37E}" type="pres">
      <dgm:prSet presAssocID="{C727EE8B-D87B-464E-8A97-DA56B6AADAE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BFA1297-4E42-402A-8468-79EDD143593F}" type="pres">
      <dgm:prSet presAssocID="{14083225-DF65-4AE3-BA9E-72415720D7CB}" presName="hierRoot1" presStyleCnt="0"/>
      <dgm:spPr/>
    </dgm:pt>
    <dgm:pt modelId="{C38AE3F3-5F92-460C-85E3-010729B3E56D}" type="pres">
      <dgm:prSet presAssocID="{14083225-DF65-4AE3-BA9E-72415720D7CB}" presName="composite" presStyleCnt="0"/>
      <dgm:spPr/>
    </dgm:pt>
    <dgm:pt modelId="{5F51D1FE-392F-4DF2-9319-219720726DDA}" type="pres">
      <dgm:prSet presAssocID="{14083225-DF65-4AE3-BA9E-72415720D7CB}" presName="background" presStyleLbl="node0" presStyleIdx="0" presStyleCnt="1"/>
      <dgm:spPr/>
    </dgm:pt>
    <dgm:pt modelId="{0C7A500A-33E2-4240-8892-9121D6D9E22F}" type="pres">
      <dgm:prSet presAssocID="{14083225-DF65-4AE3-BA9E-72415720D7CB}" presName="text" presStyleLbl="fgAcc0" presStyleIdx="0" presStyleCnt="1" custScaleX="292356" custScaleY="40982" custLinFactNeighborX="94" custLinFactNeighborY="-289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388B9C-EBA7-4F10-B426-64E077F6DA88}" type="pres">
      <dgm:prSet presAssocID="{14083225-DF65-4AE3-BA9E-72415720D7CB}" presName="hierChild2" presStyleCnt="0"/>
      <dgm:spPr/>
    </dgm:pt>
    <dgm:pt modelId="{71FE5A24-C213-4924-9A5C-33269DA5F7EA}" type="pres">
      <dgm:prSet presAssocID="{39B111C6-3F1D-4D8D-8B86-06C7FCC1D5A7}" presName="Name10" presStyleLbl="parChTrans1D2" presStyleIdx="0" presStyleCnt="2"/>
      <dgm:spPr/>
      <dgm:t>
        <a:bodyPr/>
        <a:lstStyle/>
        <a:p>
          <a:endParaRPr lang="ru-RU"/>
        </a:p>
      </dgm:t>
    </dgm:pt>
    <dgm:pt modelId="{9BF8A89B-9DD1-43C5-9C45-5142D2E3D5A5}" type="pres">
      <dgm:prSet presAssocID="{3D12DEB2-006E-453E-8E00-1AF291110C2F}" presName="hierRoot2" presStyleCnt="0"/>
      <dgm:spPr/>
    </dgm:pt>
    <dgm:pt modelId="{A047384C-7F9F-4051-8E2F-4551A6A6DABD}" type="pres">
      <dgm:prSet presAssocID="{3D12DEB2-006E-453E-8E00-1AF291110C2F}" presName="composite2" presStyleCnt="0"/>
      <dgm:spPr/>
    </dgm:pt>
    <dgm:pt modelId="{B8935077-9741-4685-9864-37482F7171C7}" type="pres">
      <dgm:prSet presAssocID="{3D12DEB2-006E-453E-8E00-1AF291110C2F}" presName="background2" presStyleLbl="node2" presStyleIdx="0" presStyleCnt="2"/>
      <dgm:spPr/>
    </dgm:pt>
    <dgm:pt modelId="{469C6623-9502-4AEA-AC24-4BA3E07EB868}" type="pres">
      <dgm:prSet presAssocID="{3D12DEB2-006E-453E-8E00-1AF291110C2F}" presName="text2" presStyleLbl="fgAcc2" presStyleIdx="0" presStyleCnt="2" custScaleX="199849" custScaleY="636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2CD8D7-8C6F-4848-BE2E-4E0EEBD9213E}" type="pres">
      <dgm:prSet presAssocID="{3D12DEB2-006E-453E-8E00-1AF291110C2F}" presName="hierChild3" presStyleCnt="0"/>
      <dgm:spPr/>
    </dgm:pt>
    <dgm:pt modelId="{2ADEAA43-1F7A-4C12-A88B-A9CEC1696F27}" type="pres">
      <dgm:prSet presAssocID="{CE953B5F-C432-4CD5-93DD-DC1D11A6E628}" presName="Name10" presStyleLbl="parChTrans1D2" presStyleIdx="1" presStyleCnt="2"/>
      <dgm:spPr/>
      <dgm:t>
        <a:bodyPr/>
        <a:lstStyle/>
        <a:p>
          <a:endParaRPr lang="ru-RU"/>
        </a:p>
      </dgm:t>
    </dgm:pt>
    <dgm:pt modelId="{B2EBE03E-038E-43BC-97C0-7ABED0BA4427}" type="pres">
      <dgm:prSet presAssocID="{0FF546F5-2519-4488-AB17-2EEA050780B4}" presName="hierRoot2" presStyleCnt="0"/>
      <dgm:spPr/>
    </dgm:pt>
    <dgm:pt modelId="{F6A83318-8AE6-46E6-B4C7-BA1D16F456D4}" type="pres">
      <dgm:prSet presAssocID="{0FF546F5-2519-4488-AB17-2EEA050780B4}" presName="composite2" presStyleCnt="0"/>
      <dgm:spPr/>
    </dgm:pt>
    <dgm:pt modelId="{BA367BA2-941C-4317-B660-7C4505D2776F}" type="pres">
      <dgm:prSet presAssocID="{0FF546F5-2519-4488-AB17-2EEA050780B4}" presName="background2" presStyleLbl="node2" presStyleIdx="1" presStyleCnt="2"/>
      <dgm:spPr/>
    </dgm:pt>
    <dgm:pt modelId="{28D64CB4-0C5C-4A1B-B2FC-8C92D59CACCF}" type="pres">
      <dgm:prSet presAssocID="{0FF546F5-2519-4488-AB17-2EEA050780B4}" presName="text2" presStyleLbl="fgAcc2" presStyleIdx="1" presStyleCnt="2" custScaleX="223590" custScaleY="636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F359C-2793-4DBD-864F-A24A79679397}" type="pres">
      <dgm:prSet presAssocID="{0FF546F5-2519-4488-AB17-2EEA050780B4}" presName="hierChild3" presStyleCnt="0"/>
      <dgm:spPr/>
    </dgm:pt>
  </dgm:ptLst>
  <dgm:cxnLst>
    <dgm:cxn modelId="{21D3B325-8D41-47EA-B34A-CEE70FCE1C0D}" type="presOf" srcId="{CE953B5F-C432-4CD5-93DD-DC1D11A6E628}" destId="{2ADEAA43-1F7A-4C12-A88B-A9CEC1696F27}" srcOrd="0" destOrd="0" presId="urn:microsoft.com/office/officeart/2005/8/layout/hierarchy1"/>
    <dgm:cxn modelId="{03BC1FF0-F10C-4BFC-929B-4F683C5EBBFA}" type="presOf" srcId="{14083225-DF65-4AE3-BA9E-72415720D7CB}" destId="{0C7A500A-33E2-4240-8892-9121D6D9E22F}" srcOrd="0" destOrd="0" presId="urn:microsoft.com/office/officeart/2005/8/layout/hierarchy1"/>
    <dgm:cxn modelId="{646540EA-8CB5-4DB0-BFAE-DE5E9F902B91}" srcId="{C727EE8B-D87B-464E-8A97-DA56B6AADAE2}" destId="{14083225-DF65-4AE3-BA9E-72415720D7CB}" srcOrd="0" destOrd="0" parTransId="{CDAD91F0-9107-4631-B5C1-291CD2CC8527}" sibTransId="{CBF207B1-E174-41AE-93B8-389ED5A0D2AF}"/>
    <dgm:cxn modelId="{DDC43F03-89AF-4FE9-A233-DEDAEE1A8830}" type="presOf" srcId="{39B111C6-3F1D-4D8D-8B86-06C7FCC1D5A7}" destId="{71FE5A24-C213-4924-9A5C-33269DA5F7EA}" srcOrd="0" destOrd="0" presId="urn:microsoft.com/office/officeart/2005/8/layout/hierarchy1"/>
    <dgm:cxn modelId="{15DD1D5B-8CD4-4C57-8CD6-8B9C30E12C54}" srcId="{14083225-DF65-4AE3-BA9E-72415720D7CB}" destId="{3D12DEB2-006E-453E-8E00-1AF291110C2F}" srcOrd="0" destOrd="0" parTransId="{39B111C6-3F1D-4D8D-8B86-06C7FCC1D5A7}" sibTransId="{2A018321-16AB-4373-A443-520364A57F1D}"/>
    <dgm:cxn modelId="{823729EF-620E-4730-8AE9-50A219355363}" type="presOf" srcId="{3D12DEB2-006E-453E-8E00-1AF291110C2F}" destId="{469C6623-9502-4AEA-AC24-4BA3E07EB868}" srcOrd="0" destOrd="0" presId="urn:microsoft.com/office/officeart/2005/8/layout/hierarchy1"/>
    <dgm:cxn modelId="{917137CB-4B14-42A0-80EC-AE2C7E96C950}" type="presOf" srcId="{0FF546F5-2519-4488-AB17-2EEA050780B4}" destId="{28D64CB4-0C5C-4A1B-B2FC-8C92D59CACCF}" srcOrd="0" destOrd="0" presId="urn:microsoft.com/office/officeart/2005/8/layout/hierarchy1"/>
    <dgm:cxn modelId="{50291146-D9A1-4DFD-A954-FFEDB8A3D613}" type="presOf" srcId="{C727EE8B-D87B-464E-8A97-DA56B6AADAE2}" destId="{CA2E6C28-35F2-439A-A1A5-0D7B3A2EE37E}" srcOrd="0" destOrd="0" presId="urn:microsoft.com/office/officeart/2005/8/layout/hierarchy1"/>
    <dgm:cxn modelId="{1AD8DDA8-7BBB-4603-A103-5B416FE85225}" srcId="{14083225-DF65-4AE3-BA9E-72415720D7CB}" destId="{0FF546F5-2519-4488-AB17-2EEA050780B4}" srcOrd="1" destOrd="0" parTransId="{CE953B5F-C432-4CD5-93DD-DC1D11A6E628}" sibTransId="{1EB6AE5D-D3D7-4588-9281-ED55BC9C1590}"/>
    <dgm:cxn modelId="{0E519668-1B6A-43A9-AA7B-BB520CDFF721}" type="presParOf" srcId="{CA2E6C28-35F2-439A-A1A5-0D7B3A2EE37E}" destId="{CBFA1297-4E42-402A-8468-79EDD143593F}" srcOrd="0" destOrd="0" presId="urn:microsoft.com/office/officeart/2005/8/layout/hierarchy1"/>
    <dgm:cxn modelId="{6CFB99B5-7B11-44E6-B90E-CAB2A9B24271}" type="presParOf" srcId="{CBFA1297-4E42-402A-8468-79EDD143593F}" destId="{C38AE3F3-5F92-460C-85E3-010729B3E56D}" srcOrd="0" destOrd="0" presId="urn:microsoft.com/office/officeart/2005/8/layout/hierarchy1"/>
    <dgm:cxn modelId="{8E981B31-EB22-442B-8A4F-143F4F0C0147}" type="presParOf" srcId="{C38AE3F3-5F92-460C-85E3-010729B3E56D}" destId="{5F51D1FE-392F-4DF2-9319-219720726DDA}" srcOrd="0" destOrd="0" presId="urn:microsoft.com/office/officeart/2005/8/layout/hierarchy1"/>
    <dgm:cxn modelId="{AE1C9AE8-686D-4D63-9F51-6742402C3E65}" type="presParOf" srcId="{C38AE3F3-5F92-460C-85E3-010729B3E56D}" destId="{0C7A500A-33E2-4240-8892-9121D6D9E22F}" srcOrd="1" destOrd="0" presId="urn:microsoft.com/office/officeart/2005/8/layout/hierarchy1"/>
    <dgm:cxn modelId="{584BDC2F-17D5-4E82-A304-A2E3F846C617}" type="presParOf" srcId="{CBFA1297-4E42-402A-8468-79EDD143593F}" destId="{ED388B9C-EBA7-4F10-B426-64E077F6DA88}" srcOrd="1" destOrd="0" presId="urn:microsoft.com/office/officeart/2005/8/layout/hierarchy1"/>
    <dgm:cxn modelId="{5DBE8908-5AB6-4309-861F-357A6CBB5AF6}" type="presParOf" srcId="{ED388B9C-EBA7-4F10-B426-64E077F6DA88}" destId="{71FE5A24-C213-4924-9A5C-33269DA5F7EA}" srcOrd="0" destOrd="0" presId="urn:microsoft.com/office/officeart/2005/8/layout/hierarchy1"/>
    <dgm:cxn modelId="{AC4DC955-98CA-43B5-9092-C8B674F74C42}" type="presParOf" srcId="{ED388B9C-EBA7-4F10-B426-64E077F6DA88}" destId="{9BF8A89B-9DD1-43C5-9C45-5142D2E3D5A5}" srcOrd="1" destOrd="0" presId="urn:microsoft.com/office/officeart/2005/8/layout/hierarchy1"/>
    <dgm:cxn modelId="{3AC71B13-B371-49AD-9A8F-F227F2B8647B}" type="presParOf" srcId="{9BF8A89B-9DD1-43C5-9C45-5142D2E3D5A5}" destId="{A047384C-7F9F-4051-8E2F-4551A6A6DABD}" srcOrd="0" destOrd="0" presId="urn:microsoft.com/office/officeart/2005/8/layout/hierarchy1"/>
    <dgm:cxn modelId="{91BDF167-F562-491F-9E99-66DFFB76B7C0}" type="presParOf" srcId="{A047384C-7F9F-4051-8E2F-4551A6A6DABD}" destId="{B8935077-9741-4685-9864-37482F7171C7}" srcOrd="0" destOrd="0" presId="urn:microsoft.com/office/officeart/2005/8/layout/hierarchy1"/>
    <dgm:cxn modelId="{7DF0D773-B59A-4967-B50B-F381C33368BF}" type="presParOf" srcId="{A047384C-7F9F-4051-8E2F-4551A6A6DABD}" destId="{469C6623-9502-4AEA-AC24-4BA3E07EB868}" srcOrd="1" destOrd="0" presId="urn:microsoft.com/office/officeart/2005/8/layout/hierarchy1"/>
    <dgm:cxn modelId="{4E0F7454-6316-4B5F-8C0D-F0A2560455CC}" type="presParOf" srcId="{9BF8A89B-9DD1-43C5-9C45-5142D2E3D5A5}" destId="{CB2CD8D7-8C6F-4848-BE2E-4E0EEBD9213E}" srcOrd="1" destOrd="0" presId="urn:microsoft.com/office/officeart/2005/8/layout/hierarchy1"/>
    <dgm:cxn modelId="{1910E857-8431-4333-836B-F03E5C0C6B19}" type="presParOf" srcId="{ED388B9C-EBA7-4F10-B426-64E077F6DA88}" destId="{2ADEAA43-1F7A-4C12-A88B-A9CEC1696F27}" srcOrd="2" destOrd="0" presId="urn:microsoft.com/office/officeart/2005/8/layout/hierarchy1"/>
    <dgm:cxn modelId="{FA71EB5F-AD80-4337-959C-B57E5B5D5911}" type="presParOf" srcId="{ED388B9C-EBA7-4F10-B426-64E077F6DA88}" destId="{B2EBE03E-038E-43BC-97C0-7ABED0BA4427}" srcOrd="3" destOrd="0" presId="urn:microsoft.com/office/officeart/2005/8/layout/hierarchy1"/>
    <dgm:cxn modelId="{794C53F0-C564-4FB4-9CA5-7F80B0135204}" type="presParOf" srcId="{B2EBE03E-038E-43BC-97C0-7ABED0BA4427}" destId="{F6A83318-8AE6-46E6-B4C7-BA1D16F456D4}" srcOrd="0" destOrd="0" presId="urn:microsoft.com/office/officeart/2005/8/layout/hierarchy1"/>
    <dgm:cxn modelId="{C6D19AB4-2837-4421-9541-6DAA288E7164}" type="presParOf" srcId="{F6A83318-8AE6-46E6-B4C7-BA1D16F456D4}" destId="{BA367BA2-941C-4317-B660-7C4505D2776F}" srcOrd="0" destOrd="0" presId="urn:microsoft.com/office/officeart/2005/8/layout/hierarchy1"/>
    <dgm:cxn modelId="{6610C887-4841-48E8-9F2A-23756C9E9A7A}" type="presParOf" srcId="{F6A83318-8AE6-46E6-B4C7-BA1D16F456D4}" destId="{28D64CB4-0C5C-4A1B-B2FC-8C92D59CACCF}" srcOrd="1" destOrd="0" presId="urn:microsoft.com/office/officeart/2005/8/layout/hierarchy1"/>
    <dgm:cxn modelId="{28171B97-411F-4F32-9C34-F298C94E337C}" type="presParOf" srcId="{B2EBE03E-038E-43BC-97C0-7ABED0BA4427}" destId="{CA0F359C-2793-4DBD-864F-A24A7967939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4781378" y="-732843"/>
          <a:ext cx="5695008" cy="5695008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341027" y="217929"/>
          <a:ext cx="10878774" cy="4452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342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4.1. Общие сведения о стеклянных бытовых товарах</a:t>
          </a:r>
          <a:r>
            <a:rPr lang="ru-RU" sz="2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027" y="217929"/>
        <a:ext cx="10878774" cy="445263"/>
      </dsp:txXfrm>
    </dsp:sp>
    <dsp:sp modelId="{C7628E09-A5D0-43AC-834B-E8990AEC2BF8}">
      <dsp:nvSpPr>
        <dsp:cNvPr id="0" name=""/>
        <dsp:cNvSpPr/>
      </dsp:nvSpPr>
      <dsp:spPr>
        <a:xfrm>
          <a:off x="62738" y="167058"/>
          <a:ext cx="556578" cy="556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027ED3-A0B1-49AB-9880-6F1158AFB502}">
      <dsp:nvSpPr>
        <dsp:cNvPr id="0" name=""/>
        <dsp:cNvSpPr/>
      </dsp:nvSpPr>
      <dsp:spPr>
        <a:xfrm>
          <a:off x="707286" y="890526"/>
          <a:ext cx="10512515" cy="4452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342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4.2. Понятие о стекле,  сырье для производства стекла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7286" y="890526"/>
        <a:ext cx="10512515" cy="445263"/>
      </dsp:txXfrm>
    </dsp:sp>
    <dsp:sp modelId="{ECE04953-715A-4336-BEB0-F54A980BC046}">
      <dsp:nvSpPr>
        <dsp:cNvPr id="0" name=""/>
        <dsp:cNvSpPr/>
      </dsp:nvSpPr>
      <dsp:spPr>
        <a:xfrm>
          <a:off x="428997" y="834868"/>
          <a:ext cx="556578" cy="556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28DDB1-2556-42D1-8346-C6B0CC4EA641}">
      <dsp:nvSpPr>
        <dsp:cNvPr id="0" name=""/>
        <dsp:cNvSpPr/>
      </dsp:nvSpPr>
      <dsp:spPr>
        <a:xfrm>
          <a:off x="874767" y="1558335"/>
          <a:ext cx="10345034" cy="4452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342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4.3. Характеристика основных видов стекла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4767" y="1558335"/>
        <a:ext cx="10345034" cy="445263"/>
      </dsp:txXfrm>
    </dsp:sp>
    <dsp:sp modelId="{31C49840-A366-485E-819A-66B05043D168}">
      <dsp:nvSpPr>
        <dsp:cNvPr id="0" name=""/>
        <dsp:cNvSpPr/>
      </dsp:nvSpPr>
      <dsp:spPr>
        <a:xfrm>
          <a:off x="596478" y="1502678"/>
          <a:ext cx="556578" cy="556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B9DCAA-CBBB-453F-B85F-4D0DCD4D48DE}">
      <dsp:nvSpPr>
        <dsp:cNvPr id="0" name=""/>
        <dsp:cNvSpPr/>
      </dsp:nvSpPr>
      <dsp:spPr>
        <a:xfrm>
          <a:off x="874767" y="2225722"/>
          <a:ext cx="10345034" cy="4452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342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4.4. Общая схема производства стеклянных изделий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4767" y="2225722"/>
        <a:ext cx="10345034" cy="445263"/>
      </dsp:txXfrm>
    </dsp:sp>
    <dsp:sp modelId="{C7A1129C-17B2-4C9A-8654-0C849C2FBCE5}">
      <dsp:nvSpPr>
        <dsp:cNvPr id="0" name=""/>
        <dsp:cNvSpPr/>
      </dsp:nvSpPr>
      <dsp:spPr>
        <a:xfrm>
          <a:off x="596478" y="2170065"/>
          <a:ext cx="556578" cy="556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EE834A-4863-427F-8E75-76E6B33F73B3}">
      <dsp:nvSpPr>
        <dsp:cNvPr id="0" name=""/>
        <dsp:cNvSpPr/>
      </dsp:nvSpPr>
      <dsp:spPr>
        <a:xfrm>
          <a:off x="707286" y="2893532"/>
          <a:ext cx="10512515" cy="4452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342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4.5. Характеристика способов формования стеклянных изделий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7286" y="2893532"/>
        <a:ext cx="10512515" cy="445263"/>
      </dsp:txXfrm>
    </dsp:sp>
    <dsp:sp modelId="{2B690304-3193-4651-942B-57F2955FC115}">
      <dsp:nvSpPr>
        <dsp:cNvPr id="0" name=""/>
        <dsp:cNvSpPr/>
      </dsp:nvSpPr>
      <dsp:spPr>
        <a:xfrm>
          <a:off x="428997" y="2837875"/>
          <a:ext cx="556578" cy="556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E73296-90F0-41EB-9747-E2C05F6AF7A4}">
      <dsp:nvSpPr>
        <dsp:cNvPr id="0" name=""/>
        <dsp:cNvSpPr/>
      </dsp:nvSpPr>
      <dsp:spPr>
        <a:xfrm>
          <a:off x="341027" y="3561342"/>
          <a:ext cx="10878774" cy="4452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342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4.6. Декорирование стеклянных изделий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027" y="3561342"/>
        <a:ext cx="10878774" cy="445263"/>
      </dsp:txXfrm>
    </dsp:sp>
    <dsp:sp modelId="{6AC2040B-EACD-4CD7-9D4C-B4ACD87E4C0D}">
      <dsp:nvSpPr>
        <dsp:cNvPr id="0" name=""/>
        <dsp:cNvSpPr/>
      </dsp:nvSpPr>
      <dsp:spPr>
        <a:xfrm>
          <a:off x="62738" y="3505685"/>
          <a:ext cx="556578" cy="5565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24756-8068-4B32-A131-8B4A63DD0A25}">
      <dsp:nvSpPr>
        <dsp:cNvPr id="0" name=""/>
        <dsp:cNvSpPr/>
      </dsp:nvSpPr>
      <dsp:spPr>
        <a:xfrm>
          <a:off x="6347560" y="641057"/>
          <a:ext cx="3069000" cy="665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240"/>
              </a:lnTo>
              <a:lnTo>
                <a:pt x="3069000" y="510240"/>
              </a:lnTo>
              <a:lnTo>
                <a:pt x="3069000" y="6653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D362B4-317C-480A-A18F-87B41302C4A4}">
      <dsp:nvSpPr>
        <dsp:cNvPr id="0" name=""/>
        <dsp:cNvSpPr/>
      </dsp:nvSpPr>
      <dsp:spPr>
        <a:xfrm>
          <a:off x="6347560" y="641057"/>
          <a:ext cx="1021950" cy="665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240"/>
              </a:lnTo>
              <a:lnTo>
                <a:pt x="1021950" y="510240"/>
              </a:lnTo>
              <a:lnTo>
                <a:pt x="1021950" y="6653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DEAA43-1F7A-4C12-A88B-A9CEC1696F27}">
      <dsp:nvSpPr>
        <dsp:cNvPr id="0" name=""/>
        <dsp:cNvSpPr/>
      </dsp:nvSpPr>
      <dsp:spPr>
        <a:xfrm>
          <a:off x="5322460" y="641057"/>
          <a:ext cx="1025099" cy="665397"/>
        </a:xfrm>
        <a:custGeom>
          <a:avLst/>
          <a:gdLst/>
          <a:ahLst/>
          <a:cxnLst/>
          <a:rect l="0" t="0" r="0" b="0"/>
          <a:pathLst>
            <a:path>
              <a:moveTo>
                <a:pt x="1025099" y="0"/>
              </a:moveTo>
              <a:lnTo>
                <a:pt x="1025099" y="510240"/>
              </a:lnTo>
              <a:lnTo>
                <a:pt x="0" y="510240"/>
              </a:lnTo>
              <a:lnTo>
                <a:pt x="0" y="6653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A6C1B-0C74-42BE-AD1A-9A8198153B7C}">
      <dsp:nvSpPr>
        <dsp:cNvPr id="0" name=""/>
        <dsp:cNvSpPr/>
      </dsp:nvSpPr>
      <dsp:spPr>
        <a:xfrm>
          <a:off x="3275410" y="2369990"/>
          <a:ext cx="1023525" cy="487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947"/>
              </a:lnTo>
              <a:lnTo>
                <a:pt x="1023525" y="331947"/>
              </a:lnTo>
              <a:lnTo>
                <a:pt x="1023525" y="4871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6B0D9-C006-4A75-BB9C-08593EAA0499}">
      <dsp:nvSpPr>
        <dsp:cNvPr id="0" name=""/>
        <dsp:cNvSpPr/>
      </dsp:nvSpPr>
      <dsp:spPr>
        <a:xfrm>
          <a:off x="2251885" y="2369990"/>
          <a:ext cx="1023525" cy="487104"/>
        </a:xfrm>
        <a:custGeom>
          <a:avLst/>
          <a:gdLst/>
          <a:ahLst/>
          <a:cxnLst/>
          <a:rect l="0" t="0" r="0" b="0"/>
          <a:pathLst>
            <a:path>
              <a:moveTo>
                <a:pt x="1023525" y="0"/>
              </a:moveTo>
              <a:lnTo>
                <a:pt x="1023525" y="331947"/>
              </a:lnTo>
              <a:lnTo>
                <a:pt x="0" y="331947"/>
              </a:lnTo>
              <a:lnTo>
                <a:pt x="0" y="4871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E5A24-C213-4924-9A5C-33269DA5F7EA}">
      <dsp:nvSpPr>
        <dsp:cNvPr id="0" name=""/>
        <dsp:cNvSpPr/>
      </dsp:nvSpPr>
      <dsp:spPr>
        <a:xfrm>
          <a:off x="3275410" y="641057"/>
          <a:ext cx="3072149" cy="665397"/>
        </a:xfrm>
        <a:custGeom>
          <a:avLst/>
          <a:gdLst/>
          <a:ahLst/>
          <a:cxnLst/>
          <a:rect l="0" t="0" r="0" b="0"/>
          <a:pathLst>
            <a:path>
              <a:moveTo>
                <a:pt x="3072149" y="0"/>
              </a:moveTo>
              <a:lnTo>
                <a:pt x="3072149" y="510240"/>
              </a:lnTo>
              <a:lnTo>
                <a:pt x="0" y="510240"/>
              </a:lnTo>
              <a:lnTo>
                <a:pt x="0" y="6653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51D1FE-392F-4DF2-9319-219720726DDA}">
      <dsp:nvSpPr>
        <dsp:cNvPr id="0" name=""/>
        <dsp:cNvSpPr/>
      </dsp:nvSpPr>
      <dsp:spPr>
        <a:xfrm>
          <a:off x="3866515" y="-176790"/>
          <a:ext cx="4962088" cy="817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A500A-33E2-4240-8892-9121D6D9E22F}">
      <dsp:nvSpPr>
        <dsp:cNvPr id="0" name=""/>
        <dsp:cNvSpPr/>
      </dsp:nvSpPr>
      <dsp:spPr>
        <a:xfrm>
          <a:off x="4052611" y="0"/>
          <a:ext cx="4962088" cy="8178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природе главного стеклообразующего оксида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стекло бывает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6565" y="23954"/>
        <a:ext cx="4914180" cy="769940"/>
      </dsp:txXfrm>
    </dsp:sp>
    <dsp:sp modelId="{B8935077-9741-4685-9864-37482F7171C7}">
      <dsp:nvSpPr>
        <dsp:cNvPr id="0" name=""/>
        <dsp:cNvSpPr/>
      </dsp:nvSpPr>
      <dsp:spPr>
        <a:xfrm>
          <a:off x="2437980" y="1306454"/>
          <a:ext cx="1674859" cy="10635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C6623-9502-4AEA-AC24-4BA3E07EB868}">
      <dsp:nvSpPr>
        <dsp:cNvPr id="0" name=""/>
        <dsp:cNvSpPr/>
      </dsp:nvSpPr>
      <dsp:spPr>
        <a:xfrm>
          <a:off x="2624076" y="1483245"/>
          <a:ext cx="1674859" cy="10635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Силикатное (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SiO</a:t>
          </a:r>
          <a:r>
            <a:rPr lang="ru-RU" sz="1800" kern="12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5226" y="1514395"/>
        <a:ext cx="1612559" cy="1001235"/>
      </dsp:txXfrm>
    </dsp:sp>
    <dsp:sp modelId="{B852A600-8DBB-4E78-B575-2B0D9F75E884}">
      <dsp:nvSpPr>
        <dsp:cNvPr id="0" name=""/>
        <dsp:cNvSpPr/>
      </dsp:nvSpPr>
      <dsp:spPr>
        <a:xfrm>
          <a:off x="1414455" y="2857095"/>
          <a:ext cx="1674859" cy="648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FFDCA-7C14-4A3F-B72D-5BF220A30F4B}">
      <dsp:nvSpPr>
        <dsp:cNvPr id="0" name=""/>
        <dsp:cNvSpPr/>
      </dsp:nvSpPr>
      <dsp:spPr>
        <a:xfrm>
          <a:off x="1600551" y="3033886"/>
          <a:ext cx="1674859" cy="6480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Обыкновенное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9532" y="3052867"/>
        <a:ext cx="1636897" cy="610114"/>
      </dsp:txXfrm>
    </dsp:sp>
    <dsp:sp modelId="{EBF93BDE-F095-409B-A0E6-F3C273BF2A9D}">
      <dsp:nvSpPr>
        <dsp:cNvPr id="0" name=""/>
        <dsp:cNvSpPr/>
      </dsp:nvSpPr>
      <dsp:spPr>
        <a:xfrm>
          <a:off x="3461506" y="2857095"/>
          <a:ext cx="1674859" cy="648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7FF21-FF03-4CB2-A70C-2DE5D1B0456E}">
      <dsp:nvSpPr>
        <dsp:cNvPr id="0" name=""/>
        <dsp:cNvSpPr/>
      </dsp:nvSpPr>
      <dsp:spPr>
        <a:xfrm>
          <a:off x="3647601" y="3033886"/>
          <a:ext cx="1674859" cy="6480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Хрустальное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6582" y="3052867"/>
        <a:ext cx="1636897" cy="610114"/>
      </dsp:txXfrm>
    </dsp:sp>
    <dsp:sp modelId="{BA367BA2-941C-4317-B660-7C4505D2776F}">
      <dsp:nvSpPr>
        <dsp:cNvPr id="0" name=""/>
        <dsp:cNvSpPr/>
      </dsp:nvSpPr>
      <dsp:spPr>
        <a:xfrm>
          <a:off x="4485031" y="1306454"/>
          <a:ext cx="1674859" cy="10635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D64CB4-0C5C-4A1B-B2FC-8C92D59CACCF}">
      <dsp:nvSpPr>
        <dsp:cNvPr id="0" name=""/>
        <dsp:cNvSpPr/>
      </dsp:nvSpPr>
      <dsp:spPr>
        <a:xfrm>
          <a:off x="4671126" y="1483245"/>
          <a:ext cx="1674859" cy="10635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Боратное (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sz="1800" kern="12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r>
            <a:rPr lang="en-US" sz="1800" kern="12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2276" y="1514395"/>
        <a:ext cx="1612559" cy="1001235"/>
      </dsp:txXfrm>
    </dsp:sp>
    <dsp:sp modelId="{B1F8AF3F-3AC7-4D6C-A0A7-99C1C51A78D9}">
      <dsp:nvSpPr>
        <dsp:cNvPr id="0" name=""/>
        <dsp:cNvSpPr/>
      </dsp:nvSpPr>
      <dsp:spPr>
        <a:xfrm>
          <a:off x="6532081" y="1306454"/>
          <a:ext cx="1674859" cy="10635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D9EDF-A4E9-4462-8AAE-43AD166416DF}">
      <dsp:nvSpPr>
        <dsp:cNvPr id="0" name=""/>
        <dsp:cNvSpPr/>
      </dsp:nvSpPr>
      <dsp:spPr>
        <a:xfrm>
          <a:off x="6718176" y="1483245"/>
          <a:ext cx="1674859" cy="10635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Фосфатное (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en-US" sz="1800" kern="12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r>
            <a:rPr lang="en-US" sz="1800" kern="12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49326" y="1514395"/>
        <a:ext cx="1612559" cy="1001235"/>
      </dsp:txXfrm>
    </dsp:sp>
    <dsp:sp modelId="{BED12797-2CCE-496B-9D5A-0FB211A95A1D}">
      <dsp:nvSpPr>
        <dsp:cNvPr id="0" name=""/>
        <dsp:cNvSpPr/>
      </dsp:nvSpPr>
      <dsp:spPr>
        <a:xfrm>
          <a:off x="8579131" y="1306454"/>
          <a:ext cx="1674859" cy="10635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CE021-E2D4-4B49-88A1-BE3DFFA66D19}">
      <dsp:nvSpPr>
        <dsp:cNvPr id="0" name=""/>
        <dsp:cNvSpPr/>
      </dsp:nvSpPr>
      <dsp:spPr>
        <a:xfrm>
          <a:off x="8765226" y="1483245"/>
          <a:ext cx="1674859" cy="10635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Смешанное др.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96376" y="1514395"/>
        <a:ext cx="1612559" cy="10012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48557-5810-4653-98F5-37EE925E323C}">
      <dsp:nvSpPr>
        <dsp:cNvPr id="0" name=""/>
        <dsp:cNvSpPr/>
      </dsp:nvSpPr>
      <dsp:spPr>
        <a:xfrm>
          <a:off x="4374760" y="1693"/>
          <a:ext cx="3514442" cy="1571325"/>
        </a:xfrm>
        <a:prstGeom prst="ellipse">
          <a:avLst/>
        </a:prstGeom>
        <a:solidFill>
          <a:srgbClr val="FF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сырья</a:t>
          </a:r>
          <a:endParaRPr lang="ru-RU" sz="24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89438" y="231808"/>
        <a:ext cx="2485086" cy="1111095"/>
      </dsp:txXfrm>
    </dsp:sp>
    <dsp:sp modelId="{A7899A4C-1FBF-4B09-BD29-CEA0FEAFADD2}">
      <dsp:nvSpPr>
        <dsp:cNvPr id="0" name=""/>
        <dsp:cNvSpPr/>
      </dsp:nvSpPr>
      <dsp:spPr>
        <a:xfrm rot="1446097">
          <a:off x="7488072" y="1204823"/>
          <a:ext cx="339659" cy="530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2514" y="1290082"/>
        <a:ext cx="237761" cy="318194"/>
      </dsp:txXfrm>
    </dsp:sp>
    <dsp:sp modelId="{0EA68BD2-86BE-4F5D-AF5F-D0888A03A9B7}">
      <dsp:nvSpPr>
        <dsp:cNvPr id="0" name=""/>
        <dsp:cNvSpPr/>
      </dsp:nvSpPr>
      <dsp:spPr>
        <a:xfrm>
          <a:off x="7394199" y="1386417"/>
          <a:ext cx="3666279" cy="1571325"/>
        </a:xfrm>
        <a:prstGeom prst="ellipse">
          <a:avLst/>
        </a:prstGeom>
        <a:solidFill>
          <a:srgbClr val="FF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Приготовление шихты</a:t>
          </a:r>
          <a:endParaRPr lang="ru-RU" sz="24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31113" y="1616532"/>
        <a:ext cx="2592451" cy="1111095"/>
      </dsp:txXfrm>
    </dsp:sp>
    <dsp:sp modelId="{7B478E97-4FA6-4D15-A4C6-60E4FDD68F23}">
      <dsp:nvSpPr>
        <dsp:cNvPr id="0" name=""/>
        <dsp:cNvSpPr/>
      </dsp:nvSpPr>
      <dsp:spPr>
        <a:xfrm rot="6058863">
          <a:off x="8838620" y="3005347"/>
          <a:ext cx="351167" cy="530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8901329" y="3059700"/>
        <a:ext cx="245817" cy="318194"/>
      </dsp:txXfrm>
    </dsp:sp>
    <dsp:sp modelId="{2C29D090-C463-49F8-B27F-404C3ADC4D27}">
      <dsp:nvSpPr>
        <dsp:cNvPr id="0" name=""/>
        <dsp:cNvSpPr/>
      </dsp:nvSpPr>
      <dsp:spPr>
        <a:xfrm>
          <a:off x="6953875" y="3602816"/>
          <a:ext cx="3686801" cy="1571325"/>
        </a:xfrm>
        <a:prstGeom prst="ellipse">
          <a:avLst/>
        </a:prstGeom>
        <a:solidFill>
          <a:srgbClr val="FF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Варка стекломассы</a:t>
          </a:r>
          <a:endParaRPr lang="ru-RU" sz="24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3795" y="3832931"/>
        <a:ext cx="2606961" cy="1111095"/>
      </dsp:txXfrm>
    </dsp:sp>
    <dsp:sp modelId="{1EDB4543-4E77-473B-99B1-3B57C5CBC6AA}">
      <dsp:nvSpPr>
        <dsp:cNvPr id="0" name=""/>
        <dsp:cNvSpPr/>
      </dsp:nvSpPr>
      <dsp:spPr>
        <a:xfrm rot="10793173">
          <a:off x="6094350" y="4128083"/>
          <a:ext cx="607412" cy="530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253447" y="4233989"/>
        <a:ext cx="448315" cy="318194"/>
      </dsp:txXfrm>
    </dsp:sp>
    <dsp:sp modelId="{BB9B534E-1324-4A90-ABE2-473BB91ECAC4}">
      <dsp:nvSpPr>
        <dsp:cNvPr id="0" name=""/>
        <dsp:cNvSpPr/>
      </dsp:nvSpPr>
      <dsp:spPr>
        <a:xfrm>
          <a:off x="2271177" y="3612265"/>
          <a:ext cx="3536676" cy="1571325"/>
        </a:xfrm>
        <a:prstGeom prst="ellipse">
          <a:avLst/>
        </a:prstGeom>
        <a:solidFill>
          <a:srgbClr val="FF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Формование изделий</a:t>
          </a:r>
          <a:endParaRPr lang="ru-RU" sz="24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9111" y="3842380"/>
        <a:ext cx="2500808" cy="1111095"/>
      </dsp:txXfrm>
    </dsp:sp>
    <dsp:sp modelId="{DF01DADC-6005-4AF6-A4A2-744B2DE213C0}">
      <dsp:nvSpPr>
        <dsp:cNvPr id="0" name=""/>
        <dsp:cNvSpPr/>
      </dsp:nvSpPr>
      <dsp:spPr>
        <a:xfrm rot="14670926">
          <a:off x="3304809" y="3023694"/>
          <a:ext cx="412145" cy="530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393230" y="3185564"/>
        <a:ext cx="288502" cy="318194"/>
      </dsp:txXfrm>
    </dsp:sp>
    <dsp:sp modelId="{018043E4-7EF9-41E9-BC29-E30ECEBB56A7}">
      <dsp:nvSpPr>
        <dsp:cNvPr id="0" name=""/>
        <dsp:cNvSpPr/>
      </dsp:nvSpPr>
      <dsp:spPr>
        <a:xfrm>
          <a:off x="1057821" y="1370646"/>
          <a:ext cx="3826476" cy="1571325"/>
        </a:xfrm>
        <a:prstGeom prst="ellipse">
          <a:avLst/>
        </a:prstGeom>
        <a:solidFill>
          <a:srgbClr val="FF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Декорирование изделий</a:t>
          </a:r>
          <a:endParaRPr lang="ru-RU" sz="24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8195" y="1600761"/>
        <a:ext cx="2705728" cy="1111095"/>
      </dsp:txXfrm>
    </dsp:sp>
    <dsp:sp modelId="{B59FB951-79B4-42BF-886C-1976A3039C74}">
      <dsp:nvSpPr>
        <dsp:cNvPr id="0" name=""/>
        <dsp:cNvSpPr/>
      </dsp:nvSpPr>
      <dsp:spPr>
        <a:xfrm rot="20194993">
          <a:off x="4401738" y="1198708"/>
          <a:ext cx="336338" cy="530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05893" y="1324822"/>
        <a:ext cx="235437" cy="3181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EAA43-1F7A-4C12-A88B-A9CEC1696F27}">
      <dsp:nvSpPr>
        <dsp:cNvPr id="0" name=""/>
        <dsp:cNvSpPr/>
      </dsp:nvSpPr>
      <dsp:spPr>
        <a:xfrm>
          <a:off x="5803638" y="319318"/>
          <a:ext cx="2290255" cy="8192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002"/>
              </a:lnTo>
              <a:lnTo>
                <a:pt x="2290255" y="628002"/>
              </a:lnTo>
              <a:lnTo>
                <a:pt x="2290255" y="8192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E5A24-C213-4924-9A5C-33269DA5F7EA}">
      <dsp:nvSpPr>
        <dsp:cNvPr id="0" name=""/>
        <dsp:cNvSpPr/>
      </dsp:nvSpPr>
      <dsp:spPr>
        <a:xfrm>
          <a:off x="3264449" y="319318"/>
          <a:ext cx="2539188" cy="819244"/>
        </a:xfrm>
        <a:custGeom>
          <a:avLst/>
          <a:gdLst/>
          <a:ahLst/>
          <a:cxnLst/>
          <a:rect l="0" t="0" r="0" b="0"/>
          <a:pathLst>
            <a:path>
              <a:moveTo>
                <a:pt x="2539188" y="0"/>
              </a:moveTo>
              <a:lnTo>
                <a:pt x="2539188" y="628002"/>
              </a:lnTo>
              <a:lnTo>
                <a:pt x="0" y="628002"/>
              </a:lnTo>
              <a:lnTo>
                <a:pt x="0" y="8192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51D1FE-392F-4DF2-9319-219720726DDA}">
      <dsp:nvSpPr>
        <dsp:cNvPr id="0" name=""/>
        <dsp:cNvSpPr/>
      </dsp:nvSpPr>
      <dsp:spPr>
        <a:xfrm>
          <a:off x="2785969" y="-217906"/>
          <a:ext cx="6035337" cy="537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A500A-33E2-4240-8892-9121D6D9E22F}">
      <dsp:nvSpPr>
        <dsp:cNvPr id="0" name=""/>
        <dsp:cNvSpPr/>
      </dsp:nvSpPr>
      <dsp:spPr>
        <a:xfrm>
          <a:off x="3015345" y="0"/>
          <a:ext cx="6035337" cy="537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УКРАШЕНИЯ СТЕКЛЯННЫХ ИЗДЕЛИЙ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31080" y="15735"/>
        <a:ext cx="6003867" cy="505755"/>
      </dsp:txXfrm>
    </dsp:sp>
    <dsp:sp modelId="{B8935077-9741-4685-9864-37482F7171C7}">
      <dsp:nvSpPr>
        <dsp:cNvPr id="0" name=""/>
        <dsp:cNvSpPr/>
      </dsp:nvSpPr>
      <dsp:spPr>
        <a:xfrm>
          <a:off x="1201628" y="1138563"/>
          <a:ext cx="4125641" cy="8347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C6623-9502-4AEA-AC24-4BA3E07EB868}">
      <dsp:nvSpPr>
        <dsp:cNvPr id="0" name=""/>
        <dsp:cNvSpPr/>
      </dsp:nvSpPr>
      <dsp:spPr>
        <a:xfrm>
          <a:off x="1431003" y="1356469"/>
          <a:ext cx="4125641" cy="8347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Наносимые в процессе формования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(в горячем состоянии) 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5451" y="1380917"/>
        <a:ext cx="4076745" cy="785807"/>
      </dsp:txXfrm>
    </dsp:sp>
    <dsp:sp modelId="{BA367BA2-941C-4317-B660-7C4505D2776F}">
      <dsp:nvSpPr>
        <dsp:cNvPr id="0" name=""/>
        <dsp:cNvSpPr/>
      </dsp:nvSpPr>
      <dsp:spPr>
        <a:xfrm>
          <a:off x="5786021" y="1138563"/>
          <a:ext cx="4615745" cy="8347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D64CB4-0C5C-4A1B-B2FC-8C92D59CACCF}">
      <dsp:nvSpPr>
        <dsp:cNvPr id="0" name=""/>
        <dsp:cNvSpPr/>
      </dsp:nvSpPr>
      <dsp:spPr>
        <a:xfrm>
          <a:off x="6015396" y="1356469"/>
          <a:ext cx="4615745" cy="8347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Наносимые на готовые изделия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(в холодном состоянии)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9844" y="1380917"/>
        <a:ext cx="4566849" cy="785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487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755651" y="304800"/>
            <a:ext cx="10678583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fld id="{08717BD3-2465-4CC3-AA7F-86C581756F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421831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.png"/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12" Type="http://schemas.microsoft.com/office/2007/relationships/diagramDrawing" Target="../diagrams/drawing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14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13.jpeg"/><Relationship Id="rId9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8.jpeg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116056"/>
            <a:ext cx="11898086" cy="6689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4. Факторы, формирующие потребительские свойства стеклянных изделий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799450"/>
              </p:ext>
            </p:extLst>
          </p:nvPr>
        </p:nvGraphicFramePr>
        <p:xfrm>
          <a:off x="4576082" y="1485845"/>
          <a:ext cx="7260772" cy="4435984"/>
        </p:xfrm>
        <a:graphic>
          <a:graphicData uri="http://schemas.openxmlformats.org/drawingml/2006/table">
            <a:tbl>
              <a:tblPr/>
              <a:tblGrid>
                <a:gridCol w="175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8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367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Главный стеклообразующий оксид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SiO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(кварцевый песок)</a:t>
                      </a: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51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Внешний вид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Прозрачное, может быть окрашенное и неокрашенное, изделия могут иметь разнообразные виды украшений</a:t>
                      </a: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05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Свойства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Легкое, твердое,  хрупкое,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термо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 химически стойкое, имеет средние показатели оптических свойств </a:t>
                      </a: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663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Столовая посуда, хозяйственная посуда для хранения и консервирования, художественно-декоративные изделия и др.</a:t>
                      </a: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0373" y="305841"/>
            <a:ext cx="118218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СТЕКЛО ОБЫКНОВЕННОЕ</a:t>
            </a:r>
          </a:p>
        </p:txBody>
      </p:sp>
      <p:pic>
        <p:nvPicPr>
          <p:cNvPr id="8212" name="Picture 2" descr="G:\Стекло\b9038-3$16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9" y="1075282"/>
            <a:ext cx="4000500" cy="5218113"/>
          </a:xfrm>
          <a:prstGeom prst="rect">
            <a:avLst/>
          </a:prstGeom>
          <a:noFill/>
          <a:ln w="31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371" y="302122"/>
            <a:ext cx="1156062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СТЕКЛО хрустальное</a:t>
            </a:r>
          </a:p>
        </p:txBody>
      </p:sp>
      <p:pic>
        <p:nvPicPr>
          <p:cNvPr id="9219" name="Picture 3" descr="G:\Стекло\алмаз.гран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285875"/>
            <a:ext cx="3203801" cy="5059335"/>
          </a:xfrm>
          <a:prstGeom prst="rect">
            <a:avLst/>
          </a:prstGeom>
          <a:noFill/>
          <a:ln w="31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027654"/>
              </p:ext>
            </p:extLst>
          </p:nvPr>
        </p:nvGraphicFramePr>
        <p:xfrm>
          <a:off x="3918857" y="1285875"/>
          <a:ext cx="7892143" cy="5051161"/>
        </p:xfrm>
        <a:graphic>
          <a:graphicData uri="http://schemas.openxmlformats.org/drawingml/2006/table">
            <a:tbl>
              <a:tblPr/>
              <a:tblGrid>
                <a:gridCol w="1883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8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200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Главный стеклообразующий оксид –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SiO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кварцевый песок. Также содержится оксид свинца -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PbO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(свинцовый хрусталь) или оксид бария –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(бариевый хрусталь).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содержанию оксида свинца: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тяжелый хрусталь (более 30%)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легкий хрусталь (до 25%)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полухрусталь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(менее 13%)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Внешний вид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Прозрачное, обычно бесцветное, изделия чаще всего украшаются «алмазной гранью»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01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Свойства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Обладает повышенной массой, более плотное, менее твердое, чем обыкновенное, имеет более низкую термическую и химическую стойкость, отличается повышенным блеском, прозрачностью и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лучепреломляемостью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06">
                <a:tc>
                  <a:txBody>
                    <a:bodyPr/>
                    <a:lstStyle/>
                    <a:p>
                      <a:pPr marL="114300" marR="0" lvl="0" indent="-1143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Отличительные  </a:t>
                      </a:r>
                    </a:p>
                    <a:p>
                      <a:pPr marL="114300" marR="0" lvl="0" indent="-1143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особенности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 ударе по краю изделия издает высокий звонкий продолжительный звук.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30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Столовая посуда и художественно-декоративные изделия.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2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370" y="360292"/>
            <a:ext cx="11811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СТЕКЛО боросиликатное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655048"/>
              </p:ext>
            </p:extLst>
          </p:nvPr>
        </p:nvGraphicFramePr>
        <p:xfrm>
          <a:off x="4869997" y="1771340"/>
          <a:ext cx="7071631" cy="3766455"/>
        </p:xfrm>
        <a:graphic>
          <a:graphicData uri="http://schemas.openxmlformats.org/drawingml/2006/table">
            <a:tbl>
              <a:tblPr/>
              <a:tblGrid>
                <a:gridCol w="1617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3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81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Содержит оксиды кремния и бора -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SiO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и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3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Внешний вид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Прозрачное с зеленоватым оттенком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09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Свойства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Обладает повышенной жаростойкостью (до 500ºС), повышенной прочностью, твердостью и химической устойчивостью, имеет средние показатели массы и плотности, однако уступает другим видам стекол по оптическим свойствам.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73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Хозяйственная посуда для приготовления пищи (кастрюли, формы для запекания и т.п.)</a:t>
                      </a: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2" name="Picture 4" descr="0797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90" y="1771340"/>
            <a:ext cx="4099038" cy="37664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3829" y="373559"/>
            <a:ext cx="850112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ситаллы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92188"/>
              </p:ext>
            </p:extLst>
          </p:nvPr>
        </p:nvGraphicFramePr>
        <p:xfrm>
          <a:off x="5359855" y="1759689"/>
          <a:ext cx="6581774" cy="3452974"/>
        </p:xfrm>
        <a:graphic>
          <a:graphicData uri="http://schemas.openxmlformats.org/drawingml/2006/table">
            <a:tbl>
              <a:tblPr/>
              <a:tblGrid>
                <a:gridCol w="196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2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228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Это стеклообразный материал, получен-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направленной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кристалллизацией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стекол специального состава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3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Внешний вид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Непрозрачное, молочно-белого цвета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5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Свойства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10 раз прочнее обыкновенного стекла, обладают высокой термической, механической и химической стойкостью, но имеют низкие оптические свойства.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7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Столовая посуда и хозяйственная посуда для приготовления пищи.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284" name="Picture 3" descr="74060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765"/>
          <a:stretch>
            <a:fillRect/>
          </a:stretch>
        </p:blipFill>
        <p:spPr bwMode="auto">
          <a:xfrm>
            <a:off x="268741" y="1592061"/>
            <a:ext cx="4782230" cy="3788230"/>
          </a:xfrm>
          <a:prstGeom prst="rect">
            <a:avLst/>
          </a:prstGeom>
          <a:noFill/>
          <a:ln w="31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8123" y="547172"/>
            <a:ext cx="11306933" cy="1412067"/>
          </a:xfrm>
        </p:spPr>
        <p:txBody>
          <a:bodyPr>
            <a:normAutofit/>
          </a:bodyPr>
          <a:lstStyle/>
          <a:p>
            <a:pPr marL="531813" indent="-531813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4.4. Общая схема производства стеклянных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2258183"/>
            <a:ext cx="2918674" cy="31553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cs6.livemaster.ru/storage/da/bb/3e2c5503eefbe630df4e8305fa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" y="270515"/>
            <a:ext cx="4747896" cy="31573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fresher.ru/manager_content/08-2018/kak-proizvodyat-steklyannye-butylki/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" y="3119333"/>
            <a:ext cx="4895134" cy="33771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thawatchaiguru.com/wp-content/uploads/2017/04/lead-crystal-%E0%B8%88%E0%B8%B0%E0%B8%96%E0%B8%B9%E0%B8%81%E0%B9%80%E0%B8%9C%E0%B8%B2%E0%B8%97%E0%B8%B5%E0%B9%88-1100-%C2%B0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929" y="3335964"/>
            <a:ext cx="4537605" cy="34324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xlom.ru/wp-content/uploads/2017/10/%D1%81%D1%82%D0%B5%D0%BA%D0%BE%D0%BB%D1%8C%D0%BD%D0%B0%D1%8F-%D1%88%D0%B8%D1%85%D1%82%D0%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958" y="1375252"/>
            <a:ext cx="6245225" cy="36274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biobox-shop.ru/images/cms/data/5b5632887f119737a19f886ace002cb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12" b="87899" l="2647" r="947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93" b="8174"/>
          <a:stretch/>
        </p:blipFill>
        <p:spPr bwMode="auto">
          <a:xfrm>
            <a:off x="3894825" y="-52493"/>
            <a:ext cx="6072135" cy="294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61675832"/>
              </p:ext>
            </p:extLst>
          </p:nvPr>
        </p:nvGraphicFramePr>
        <p:xfrm>
          <a:off x="164387" y="958762"/>
          <a:ext cx="11918796" cy="5210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531813" indent="-531813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4.5. Характеристика способов формования стеклянных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275-277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1361" y="351880"/>
            <a:ext cx="435944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ВЫДУВАНИЕ</a:t>
            </a: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4060373" y="579526"/>
            <a:ext cx="78485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ручным и механизированным способами. </a:t>
            </a:r>
          </a:p>
          <a:p>
            <a:pPr algn="just"/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Ручное </a:t>
            </a:r>
            <a:r>
              <a:rPr lang="ru-RU" alt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выдувание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с помощью стеклодувной трубки (рис. 1) и включает следующие операции: </a:t>
            </a:r>
          </a:p>
          <a:p>
            <a:pPr algn="just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изготовление баночки; 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изготовление пульки; 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выдувание изделия (рис. 2).</a:t>
            </a:r>
          </a:p>
        </p:txBody>
      </p:sp>
      <p:pic>
        <p:nvPicPr>
          <p:cNvPr id="13316" name="Picture 5" descr="D:\Мои документы\Работа бук\Лекции и раздаточные\Товароведение\Хозяйственные товары\Стекло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6"/>
          <a:stretch>
            <a:fillRect/>
          </a:stretch>
        </p:blipFill>
        <p:spPr bwMode="auto">
          <a:xfrm>
            <a:off x="7881257" y="1384617"/>
            <a:ext cx="4136572" cy="112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11232016" y="1384617"/>
            <a:ext cx="78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C00000"/>
                </a:solidFill>
                <a:latin typeface="Calibri" panose="020F0502020204030204" pitchFamily="34" charset="0"/>
              </a:rPr>
              <a:t>Рис. 1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EBD6"/>
              </a:clrFrom>
              <a:clrTo>
                <a:srgbClr val="FAEB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68" y="2559596"/>
            <a:ext cx="7648804" cy="28365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10"/>
          <p:cNvSpPr txBox="1">
            <a:spLocks noChangeArrowheads="1"/>
          </p:cNvSpPr>
          <p:nvPr/>
        </p:nvSpPr>
        <p:spPr bwMode="auto">
          <a:xfrm>
            <a:off x="4260168" y="2559596"/>
            <a:ext cx="785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C00000"/>
                </a:solidFill>
                <a:latin typeface="Calibri" panose="020F0502020204030204" pitchFamily="34" charset="0"/>
              </a:rPr>
              <a:t>Рис. 2</a:t>
            </a:r>
          </a:p>
        </p:txBody>
      </p:sp>
      <p:sp>
        <p:nvSpPr>
          <p:cNvPr id="13320" name="Прямоугольник 11"/>
          <p:cNvSpPr>
            <a:spLocks noChangeArrowheads="1"/>
          </p:cNvSpPr>
          <p:nvPr/>
        </p:nvSpPr>
        <p:spPr bwMode="auto">
          <a:xfrm>
            <a:off x="4260168" y="5396156"/>
            <a:ext cx="77576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баночка; 2 – на баночку набрана стекломасса; 3 – пулька; 4 – отформованный корпус рюмки (пойло); 5 – корпус рюмки с ножкой; 6 – ножка с комочком стекла для формования подставки; 7 – отформованная рюмка с ножкой и подставкой на конце стеклодувной трубки</a:t>
            </a:r>
          </a:p>
        </p:txBody>
      </p:sp>
      <p:pic>
        <p:nvPicPr>
          <p:cNvPr id="10" name="Picture 4" descr="P70401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384617"/>
            <a:ext cx="3563511" cy="475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1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7" descr="G:\Стекло\3109-140$1771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1" r="31166"/>
          <a:stretch>
            <a:fillRect/>
          </a:stretch>
        </p:blipFill>
        <p:spPr bwMode="auto">
          <a:xfrm>
            <a:off x="9535886" y="765160"/>
            <a:ext cx="2191294" cy="55181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518752"/>
              </p:ext>
            </p:extLst>
          </p:nvPr>
        </p:nvGraphicFramePr>
        <p:xfrm>
          <a:off x="162468" y="606200"/>
          <a:ext cx="9166589" cy="1996530"/>
        </p:xfrm>
        <a:graphic>
          <a:graphicData uri="http://schemas.openxmlformats.org/drawingml/2006/table">
            <a:tbl>
              <a:tblPr/>
              <a:tblGrid>
                <a:gridCol w="3353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0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2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9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Отличительные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признаки изделий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Примеры изделий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258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Порция стекломассы раздувается воздухом с помощью стекло-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дувной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трубки вручную или механизированным способом</a:t>
                      </a:r>
                    </a:p>
                  </a:txBody>
                  <a:tcPr marL="43234" marR="432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Изделия могут иметь тонкие стенки, сложную форму, поверхность гладкая и блестя-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щая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изделия могут быть с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нацветом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Рюмки, бокалы, фужеры, стаканы, кувшины, салат-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кружки, вазы для цветов, вазы для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серви-ровки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стола и т.п.</a:t>
                      </a:r>
                    </a:p>
                  </a:txBody>
                  <a:tcPr marL="43234" marR="432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 descr="ÐÐ°ÑÑÐ¸Ð½ÐºÐ¸ Ð¿Ð¾ Ð·Ð°Ð¿ÑÐ¾ÑÑ ÑÑÐµÐºÐ»ÑÐ½Ð½Ð°Ñ Ð²Ð°Ð·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86" y="2756353"/>
            <a:ext cx="3526972" cy="35269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ÑÐµÐºÐ»ÑÐ½Ð½ÑÐ¹ÐºÑÐ²ÑÐ¸Ð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6"/>
          <a:stretch/>
        </p:blipFill>
        <p:spPr bwMode="auto">
          <a:xfrm>
            <a:off x="162468" y="2756354"/>
            <a:ext cx="2951864" cy="35269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ÑÑÐµÐºÐ»ÑÐ½Ð½ÑÐ¹ Ð³ÑÐ°ÑÐ¸Ð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r="18996"/>
          <a:stretch/>
        </p:blipFill>
        <p:spPr bwMode="auto">
          <a:xfrm>
            <a:off x="3282550" y="2756354"/>
            <a:ext cx="2312707" cy="35269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5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86520" y="340903"/>
            <a:ext cx="463462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ПРЕССОВАНИЕ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49" y="3111366"/>
            <a:ext cx="4886098" cy="202533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xtLst/>
        </p:spPr>
      </p:pic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176863" y="5197175"/>
            <a:ext cx="492918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4. Схема прессования стеклянных изделий:</a:t>
            </a:r>
          </a:p>
          <a:p>
            <a:pPr algn="just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порция стекломассы; 2 – форма;  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ограничительное кольцо; 4 – пуансон; 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готовое изделие; 6 – выталкиватель изделия</a:t>
            </a:r>
          </a:p>
        </p:txBody>
      </p:sp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2DB"/>
              </a:clrFrom>
              <a:clrTo>
                <a:srgbClr val="FAF2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672099"/>
            <a:ext cx="4788096" cy="154404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xtLst/>
        </p:spPr>
      </p:pic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176863" y="2216142"/>
            <a:ext cx="4896984" cy="89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3. Пресс-форма:</a:t>
            </a:r>
          </a:p>
          <a:p>
            <a:pPr algn="just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матрица; 2 – пуансон (сердечник);  3 – ограничительное кольцо</a:t>
            </a:r>
          </a:p>
        </p:txBody>
      </p:sp>
      <p:pic>
        <p:nvPicPr>
          <p:cNvPr id="8" name="Picture 26" descr="E:\Танина\Таня\Фото-0373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6850"/>
          <a:stretch>
            <a:fillRect/>
          </a:stretch>
        </p:blipFill>
        <p:spPr bwMode="auto">
          <a:xfrm>
            <a:off x="7409648" y="4487815"/>
            <a:ext cx="2367166" cy="19317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914864"/>
              </p:ext>
            </p:extLst>
          </p:nvPr>
        </p:nvGraphicFramePr>
        <p:xfrm>
          <a:off x="5286028" y="1223945"/>
          <a:ext cx="6710813" cy="3150270"/>
        </p:xfrm>
        <a:graphic>
          <a:graphicData uri="http://schemas.openxmlformats.org/drawingml/2006/table">
            <a:tbl>
              <a:tblPr/>
              <a:tblGrid>
                <a:gridCol w="2455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1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Отличительные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признаки изделий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Примеры изделий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703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Порция стекломассы помещается в пресс-форму, затем опускает-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ся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пуансон и форму-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ется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изделие. Верхний край оформляется с помощью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формовочно-го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кольца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Изделия имеют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раскры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-тую форму, толстые стенки, менее гладкую и блестящую поверхность, не могут быть очень длинными, на поверх-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ности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могут иметь рису-нок от формы, на боках швы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Салатники об-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щие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порци-онные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стака-ны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тарелки, блюда,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пепель-ницы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менаж-ницы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т.п.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23" descr="G:\Стекло\4249-2$18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231" y="4487815"/>
            <a:ext cx="1931769" cy="19317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ÑÑÐµÐºÐ»ÑÐ½Ð½Ð°Ñ Ð¼ÐµÐ½Ð°Ð¶Ð½Ð¸ÑÐ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5" t="-563" r="14617" b="563"/>
          <a:stretch/>
        </p:blipFill>
        <p:spPr bwMode="auto">
          <a:xfrm>
            <a:off x="9938657" y="4487814"/>
            <a:ext cx="2058184" cy="19317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822755516"/>
              </p:ext>
            </p:extLst>
          </p:nvPr>
        </p:nvGraphicFramePr>
        <p:xfrm>
          <a:off x="532023" y="763866"/>
          <a:ext cx="11277600" cy="422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1506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84" y="5036024"/>
            <a:ext cx="1304286" cy="13042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9928" y="5509313"/>
            <a:ext cx="8629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ведения конспекта можете использовать рабочую тетрадь, которую можно скачать в разделе «Дополнительные материалы»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7972" y="835524"/>
            <a:ext cx="682265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ПРЕССОвыдуВАНИЕ</a:t>
            </a:r>
            <a:endParaRPr lang="ru-RU" sz="4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916232"/>
              </p:ext>
            </p:extLst>
          </p:nvPr>
        </p:nvGraphicFramePr>
        <p:xfrm>
          <a:off x="163288" y="1904563"/>
          <a:ext cx="7326085" cy="3082572"/>
        </p:xfrm>
        <a:graphic>
          <a:graphicData uri="http://schemas.openxmlformats.org/drawingml/2006/table">
            <a:tbl>
              <a:tblPr/>
              <a:tblGrid>
                <a:gridCol w="2427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9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41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Отличительные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признаки изделий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Примеры изделий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99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Сначала в черно-вой форме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выпрессо-вывается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заготовка изделия,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оформля-ется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край, а затем в чистовой форме осуществляется выдувание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Изделия имеют сложную форму, могут быть с зауженным горлом, поверхность гладкая и блестящая, на боках швы от формы, может быть рисунок от формы (слегка расплывчатый)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Графины, банки, бутылки и т.п.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 descr="ÐÐ°ÑÑÐ¸Ð½ÐºÐ¸ Ð¿Ð¾ Ð·Ð°Ð¿ÑÐ¾ÑÑ ÑÑÐµÐºÐ»ÑÐ½Ð½Ð°Ñ Ð±Ð°Ð½Ðº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5" r="31970"/>
          <a:stretch/>
        </p:blipFill>
        <p:spPr bwMode="auto">
          <a:xfrm>
            <a:off x="7714895" y="835524"/>
            <a:ext cx="4038699" cy="53693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88399" y="750732"/>
            <a:ext cx="542111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моллирование</a:t>
            </a:r>
            <a:endParaRPr lang="ru-RU" sz="4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205065"/>
              </p:ext>
            </p:extLst>
          </p:nvPr>
        </p:nvGraphicFramePr>
        <p:xfrm>
          <a:off x="4539342" y="1833712"/>
          <a:ext cx="7394804" cy="2422602"/>
        </p:xfrm>
        <a:graphic>
          <a:graphicData uri="http://schemas.openxmlformats.org/drawingml/2006/table">
            <a:tbl>
              <a:tblPr/>
              <a:tblGrid>
                <a:gridCol w="2344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4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75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Отличительные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признаки изделий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Примеры изделий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06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Изделие опускается в форму под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дейст-вием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собственного веса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Неровные края, рас-крытая форма,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изде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-лия невысокие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Сухарницы, вазы для сервировки стола,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пе-пельницы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т.п.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473" name="Picture 4" descr="G:\Стекло\Новая папка\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607" r="9615" b="29749"/>
          <a:stretch>
            <a:fillRect/>
          </a:stretch>
        </p:blipFill>
        <p:spPr bwMode="auto">
          <a:xfrm>
            <a:off x="333019" y="495514"/>
            <a:ext cx="3911786" cy="31294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2" descr="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" b="2745"/>
          <a:stretch/>
        </p:blipFill>
        <p:spPr bwMode="auto">
          <a:xfrm>
            <a:off x="333018" y="3792673"/>
            <a:ext cx="3911787" cy="258110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9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07829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Гуттенская</a:t>
            </a: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выработка</a:t>
            </a:r>
          </a:p>
          <a:p>
            <a:pPr algn="ctr">
              <a:defRPr/>
            </a:pPr>
            <a:r>
              <a:rPr lang="ru-RU" sz="440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(свободное формование)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941053"/>
              </p:ext>
            </p:extLst>
          </p:nvPr>
        </p:nvGraphicFramePr>
        <p:xfrm>
          <a:off x="170770" y="1565296"/>
          <a:ext cx="8037059" cy="1645920"/>
        </p:xfrm>
        <a:graphic>
          <a:graphicData uri="http://schemas.openxmlformats.org/drawingml/2006/table">
            <a:tbl>
              <a:tblPr/>
              <a:tblGrid>
                <a:gridCol w="2156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9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Отличительные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признаки изделий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Примеры изделий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Формование осуществляется без применения формы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Сложная форма, гладкая, блестящая поверхность, нет следов от формы, могут быть следы от инструментов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Сувениры (различные фигурки), вазы для цветов, посуда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7086" y="3349883"/>
            <a:ext cx="728254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Центробежное литье</a:t>
            </a:r>
            <a:endParaRPr lang="ru-RU" sz="360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00803"/>
              </p:ext>
            </p:extLst>
          </p:nvPr>
        </p:nvGraphicFramePr>
        <p:xfrm>
          <a:off x="170770" y="4376738"/>
          <a:ext cx="8037060" cy="1806348"/>
        </p:xfrm>
        <a:graphic>
          <a:graphicData uri="http://schemas.openxmlformats.org/drawingml/2006/table">
            <a:tbl>
              <a:tblPr/>
              <a:tblGrid>
                <a:gridCol w="287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5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6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21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Отличительные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признаки изделий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Примеры изделий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34" marR="432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42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Изделие формуется под действием центробежной силы во вращающейся форме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Толстые стенки, раскрытая форма, в стенках видны нити стекла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Салатники и  т.п.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2" descr="popuga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788" y="667710"/>
            <a:ext cx="3515768" cy="2543506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ases0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788" y="3466289"/>
            <a:ext cx="3515768" cy="2716797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45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531813" indent="-531813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4.6. Декорирование стеклянных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277-282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40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49292384"/>
              </p:ext>
            </p:extLst>
          </p:nvPr>
        </p:nvGraphicFramePr>
        <p:xfrm>
          <a:off x="239485" y="844993"/>
          <a:ext cx="11832771" cy="2192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трелка вниз 3"/>
          <p:cNvSpPr/>
          <p:nvPr/>
        </p:nvSpPr>
        <p:spPr>
          <a:xfrm>
            <a:off x="3298372" y="3189514"/>
            <a:ext cx="511629" cy="4027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8109857" y="3189514"/>
            <a:ext cx="511629" cy="4027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1630" y="3886200"/>
            <a:ext cx="5257799" cy="1338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в массе,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нацвет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цветные пятна, шнуры и полосы, рельефный рисунок от формы, декоративные пузырьки,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кракле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насыпь, валик,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глушеное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стекло и др.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55870" y="3886200"/>
            <a:ext cx="5459187" cy="10341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Механическим способом: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алмазная грань, гравировка, номерная шлифовка,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матовка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прямая широкая грань, встречная грань и др.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55869" y="5099958"/>
            <a:ext cx="5459187" cy="10395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Химическим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способом: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деколь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живопись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трафарет, усик, отводка, лента, травление,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цировка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люстрирование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фотопечать и др.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9" descr="b9038-3$165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 t="2296" r="6708"/>
          <a:stretch/>
        </p:blipFill>
        <p:spPr bwMode="auto">
          <a:xfrm>
            <a:off x="428931" y="822960"/>
            <a:ext cx="3141802" cy="510691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Рисунок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8" t="2817" r="27184"/>
          <a:stretch/>
        </p:blipFill>
        <p:spPr bwMode="auto">
          <a:xfrm>
            <a:off x="3908210" y="822960"/>
            <a:ext cx="2427512" cy="510691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931" y="5994151"/>
            <a:ext cx="284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в массе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8210" y="5994151"/>
            <a:ext cx="268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под мрамор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"/>
          <a:stretch/>
        </p:blipFill>
        <p:spPr bwMode="auto">
          <a:xfrm flipH="1">
            <a:off x="6781688" y="834390"/>
            <a:ext cx="5027211" cy="509548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30644" y="5994151"/>
            <a:ext cx="439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Цветные пятна, шнуры, полосы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4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нацв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0"/>
          <a:stretch>
            <a:fillRect/>
          </a:stretch>
        </p:blipFill>
        <p:spPr bwMode="auto">
          <a:xfrm>
            <a:off x="365212" y="883150"/>
            <a:ext cx="4072894" cy="39464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Рисунок 1" descr="42272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13400"/>
          <a:stretch>
            <a:fillRect/>
          </a:stretch>
        </p:blipFill>
        <p:spPr bwMode="auto">
          <a:xfrm>
            <a:off x="4689158" y="883150"/>
            <a:ext cx="2630943" cy="39464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209551" y="4916941"/>
            <a:ext cx="71791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65225" indent="-1165225" algn="just" eaLnBrk="1" hangingPunct="1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НАЦВЕТ –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украшение, при котором стенки изделия состоят из 2-х и более слоев стекла (наружного цветного и внутреннего бесцветного), часто сочетается с алмазной гранью, гравировкой, травлением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0588" y="4916941"/>
            <a:ext cx="285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Декоративные пузырьки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9938" t="23175" r="32898" b="14654"/>
          <a:stretch/>
        </p:blipFill>
        <p:spPr>
          <a:xfrm>
            <a:off x="7571153" y="866820"/>
            <a:ext cx="4211328" cy="39627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7457" y="5920570"/>
            <a:ext cx="555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Насыпь (украшение стеклянной крошкой)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Ð°ÑÑÐ¸Ð½ÐºÐ¸ Ð¿Ð¾ Ð·Ð°Ð¿ÑÐ¾ÑÑ Ð½Ð°ÑÑÐ¿Ñ Ð½Ð° ÑÑÐµÐºÐ»ÑÐ½Ð½Ð¾Ð¹ Ð¿Ð¾ÑÑÐ´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6" t="7483" r="60189" b="2926"/>
          <a:stretch/>
        </p:blipFill>
        <p:spPr bwMode="auto">
          <a:xfrm>
            <a:off x="398617" y="553313"/>
            <a:ext cx="2745277" cy="52227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Ð°ÑÑÐ¸Ð½ÐºÐ¸ Ð¿Ð¾ Ð·Ð°Ð¿ÑÐ¾ÑÑ Ð½Ð°ÑÑÐ¿Ñ Ð½Ð° ÑÑÐµÐºÐ»ÑÐ½Ð½Ð¾Ð¹ Ð¿Ð¾ÑÑÐ´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0" t="2681" r="11955" b="7728"/>
          <a:stretch/>
        </p:blipFill>
        <p:spPr bwMode="auto">
          <a:xfrm>
            <a:off x="3143894" y="553313"/>
            <a:ext cx="2745277" cy="52227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Кракл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51" y="553313"/>
            <a:ext cx="5130195" cy="52227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97899" y="5920570"/>
            <a:ext cx="51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Кракле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(украшение декоративными трещинами)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1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3" descr="G:\Стекло\4249-2$1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10" y="601777"/>
            <a:ext cx="5020356" cy="50203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452" y="5816084"/>
            <a:ext cx="555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Рельефный рисунок от формы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5" descr="G:\Стекло\48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2" t="16077" r="10812" b="10796"/>
          <a:stretch>
            <a:fillRect/>
          </a:stretch>
        </p:blipFill>
        <p:spPr bwMode="auto">
          <a:xfrm>
            <a:off x="6767967" y="574902"/>
            <a:ext cx="4324575" cy="50472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87885" y="5816084"/>
            <a:ext cx="4772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Валик (волнообразная поверхность)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Глушеное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(молочное) стекло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Рисунок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r="3577"/>
          <a:stretch>
            <a:fillRect/>
          </a:stretch>
        </p:blipFill>
        <p:spPr bwMode="auto">
          <a:xfrm>
            <a:off x="2906644" y="545243"/>
            <a:ext cx="4562567" cy="4376174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19" descr="G:\Стекло\алмаз.гран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5" y="545243"/>
            <a:ext cx="2205444" cy="43761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206285" y="5163086"/>
            <a:ext cx="72629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АЛМАЗНАЯ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украшение в виде глубоких прорезей трехгранного сечения, образующих при пересечении узоры в виде лучей, звезд, цветов, кустов и т.п. Бывает полированная и неполированная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 descr="G:\Стекло\6205-3_5$1923.jpg"/>
          <p:cNvPicPr>
            <a:picLocks noChangeAspect="1" noChangeArrowheads="1"/>
          </p:cNvPicPr>
          <p:nvPr/>
        </p:nvPicPr>
        <p:blipFill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r="9091"/>
          <a:stretch>
            <a:fillRect/>
          </a:stretch>
        </p:blipFill>
        <p:spPr bwMode="auto">
          <a:xfrm>
            <a:off x="8045361" y="545243"/>
            <a:ext cx="3386816" cy="4383438"/>
          </a:xfrm>
          <a:prstGeom prst="rect">
            <a:avLst/>
          </a:prstGeom>
          <a:noFill/>
          <a:ln w="63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685314" y="5163085"/>
            <a:ext cx="45066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ГРАВИРОВКА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 матовых неглубоких рельефных изображений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сложной композиции, чаще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растительного характера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6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751374"/>
            <a:ext cx="73468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Высказывать общее суждение о стекле и стеклянных бытовых товарах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сырье для производства стекла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Сравнивать различные виды стекла по свойствам, внешнему виду и применению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Сравнивать изделия различных способов формования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 описывать основные виды украшений стеклянных изделий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0" descr="E:\Танина\Таня\Фото-0366.jpg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591458"/>
            <a:ext cx="3363686" cy="48187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6827" y="5529414"/>
            <a:ext cx="57694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НОМЕРНАЯ ШЛИФОВКА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плоских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матовых сферических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шлифов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ямок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желудей, наносимых с помощью шлифовальных кругов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ÐÐ°ÑÑÐ¸Ð½ÐºÐ¸ Ð¿Ð¾ Ð·Ð°Ð¿ÑÐ¾ÑÑ Ð¿Ð¾ÑÑÐ´Ð° Ð¸Ð· Ð¼Ð°ÑÐ¾Ð²Ð¾Ð³Ð¾ ÑÑÐµÐºÐ»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" t="10198" r="48070" b="8518"/>
          <a:stretch/>
        </p:blipFill>
        <p:spPr bwMode="auto">
          <a:xfrm>
            <a:off x="6349638" y="591458"/>
            <a:ext cx="4963305" cy="481874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48400" y="5638801"/>
            <a:ext cx="5856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МАТОВКА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быть получена пескоструйной или ультразвуковой обработкой, а также шлифованием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Ð´ÐµÐºÐ¾Ð»Ñ Ð½Ð° ÑÑÐµÐºÐ»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t="12982" r="33805" b="15368"/>
          <a:stretch/>
        </p:blipFill>
        <p:spPr bwMode="auto">
          <a:xfrm>
            <a:off x="227510" y="835524"/>
            <a:ext cx="3522887" cy="47320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76913" y="5639194"/>
            <a:ext cx="33963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Деколь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(переводная картинка)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14" descr="17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230" r="12424" b="-230"/>
          <a:stretch/>
        </p:blipFill>
        <p:spPr bwMode="auto">
          <a:xfrm>
            <a:off x="3963808" y="835524"/>
            <a:ext cx="3535362" cy="4732011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86669" y="5639194"/>
            <a:ext cx="35353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 – рисунок кисточкой </a:t>
            </a:r>
          </a:p>
          <a:p>
            <a:pPr algn="ctr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руки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7" descr="G:\Стекло\3109-140$17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1" r="31166"/>
          <a:stretch>
            <a:fillRect/>
          </a:stretch>
        </p:blipFill>
        <p:spPr bwMode="auto">
          <a:xfrm>
            <a:off x="7712581" y="835524"/>
            <a:ext cx="1879084" cy="47320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358744" y="5639193"/>
            <a:ext cx="4833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Усик (до 1мм), отводка (1-3мм), лента (4-10мм) – круговая полоска золотом или краской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8" descr="G:\Стекло\6075-200$18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r="8174"/>
          <a:stretch>
            <a:fillRect/>
          </a:stretch>
        </p:blipFill>
        <p:spPr bwMode="auto">
          <a:xfrm>
            <a:off x="9805076" y="835524"/>
            <a:ext cx="2124578" cy="47320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21" descr="E:\Танина\Таня\трафарет.jpg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5" y="577625"/>
            <a:ext cx="3018972" cy="4696178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" y="5584764"/>
            <a:ext cx="37229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ТРАФАРЕТ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рисунок, наносимый через отверстия в шаблоне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1" descr="081804-big-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6413" r="22191" b="3407"/>
          <a:stretch>
            <a:fillRect/>
          </a:stretch>
        </p:blipFill>
        <p:spPr bwMode="auto">
          <a:xfrm>
            <a:off x="9355641" y="763866"/>
            <a:ext cx="2345143" cy="4444800"/>
          </a:xfrm>
          <a:prstGeom prst="rect">
            <a:avLst/>
          </a:prstGeom>
          <a:noFill/>
          <a:ln w="63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1" descr="E:\Танина\_Foto\фото мои\Путешествия\Лида-Березовка 04.07.07\P7040152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/>
          <a:stretch>
            <a:fillRect/>
          </a:stretch>
        </p:blipFill>
        <p:spPr bwMode="auto">
          <a:xfrm>
            <a:off x="3799114" y="765153"/>
            <a:ext cx="3189515" cy="4443513"/>
          </a:xfrm>
          <a:prstGeom prst="rect">
            <a:avLst/>
          </a:prstGeom>
          <a:noFill/>
          <a:ln w="63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3"/>
          <p:cNvPicPr>
            <a:picLocks noChangeAspect="1" noChangeArrowheads="1"/>
          </p:cNvPicPr>
          <p:nvPr/>
        </p:nvPicPr>
        <p:blipFill>
          <a:blip r:embed="rId5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r="3448"/>
          <a:stretch>
            <a:fillRect/>
          </a:stretch>
        </p:blipFill>
        <p:spPr bwMode="auto">
          <a:xfrm>
            <a:off x="7219527" y="763866"/>
            <a:ext cx="1827307" cy="4444800"/>
          </a:xfrm>
          <a:prstGeom prst="rect">
            <a:avLst/>
          </a:prstGeom>
          <a:noFill/>
          <a:ln w="63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07971" y="5261598"/>
            <a:ext cx="8207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ТРАВЛЕНИЕ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рисунок, наносимый с помощью кислоты: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простое (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гильоширное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рисунок в виде матовых прямых или ломаных линий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сложное (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пантографное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рисунок, напоминающий кружево</a:t>
            </a:r>
          </a:p>
          <a:p>
            <a:pPr marL="285750" indent="-285750" algn="just" eaLnBrk="1" hangingPunct="1">
              <a:buFontTx/>
              <a:buChar char="-"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глубокое художественное – сложные рисунки с теневыми переходами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3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6" descr="E:\Танина\Таня\Фото-03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6850"/>
          <a:stretch>
            <a:fillRect/>
          </a:stretch>
        </p:blipFill>
        <p:spPr bwMode="auto">
          <a:xfrm>
            <a:off x="306785" y="566737"/>
            <a:ext cx="3220186" cy="29155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ÐÐ°ÑÑÐ¸Ð½ÐºÐ¸ Ð¿Ð¾ Ð·Ð°Ð¿ÑÐ¾ÑÑ Ð»ÑÑÑÑÐ¸ÑÐ¾Ð²Ð°Ð½Ð¸Ðµ Ð½Ð° ÑÑÐµÐºÐ»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6932" r="25751"/>
          <a:stretch/>
        </p:blipFill>
        <p:spPr bwMode="auto">
          <a:xfrm>
            <a:off x="3918857" y="566736"/>
            <a:ext cx="3831772" cy="29155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6786" y="3606969"/>
            <a:ext cx="75527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ЛЮСТРИРОВАНИЕ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растворенными в органических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соединениях металлическими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смоляными мылами покрытия в виде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лент, отводок, сплошного или частичного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крытья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После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сгорания в процессе отжига органической части на изделиях остается пленка, имеющая разные цветовые оттенки, особый металлический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блеск.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Ирризация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образование на поверхности изделий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тонких, радужно переливающихся пленок соединений некоторых металлов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висмута, титана, бария, стронция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5" descr="G:\Стекло\vfP00m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t="15606" r="26334" b="8707"/>
          <a:stretch/>
        </p:blipFill>
        <p:spPr bwMode="auto">
          <a:xfrm>
            <a:off x="8730345" y="566737"/>
            <a:ext cx="2416627" cy="2606064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077201" y="3172801"/>
            <a:ext cx="37229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ЦИРОВКА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травление по золоту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3" descr="P704015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9" b="19095"/>
          <a:stretch/>
        </p:blipFill>
        <p:spPr bwMode="auto">
          <a:xfrm>
            <a:off x="8550729" y="3606969"/>
            <a:ext cx="3009900" cy="24373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194222" y="6109166"/>
            <a:ext cx="37229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Фотопечать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651720"/>
            <a:ext cx="8397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сырье для производства стекла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стекла для изготовления хозяйственных изделий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свойства и отличительные особенности хрустального стекла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способы формования стеклянных изделий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изделий выдувных от прессованных?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украшений стеклянных изделий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алмазная грань?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между усиком, отводкой и лентой?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265-282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4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846117"/>
            <a:ext cx="10668000" cy="1412067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4.1.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стеклянных бытовых товарах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cap="none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600" cap="non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265-271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" y="199471"/>
            <a:ext cx="10940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стеклянным бытовым товарам относятся изделия бытового назначения, изготовленные из различных 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 стекла.</a:t>
            </a:r>
            <a:endParaRPr lang="ru-RU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1150211"/>
            <a:ext cx="11769566" cy="369331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стеклянных изделий - древнейшее искусство. </a:t>
            </a:r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Стеклоделие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началось примерно за 2 тыс. лет до н. э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Египте, откуда позже распространилось среди азиатских</a:t>
            </a:r>
            <a:b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европейских народов. С падением Римской империи (конец V в.) центром изготовления стекла стала Византия</a:t>
            </a:r>
            <a:b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(Константинополь). На территории Киевской Руси стеклоделие появилось в IX в., хотя многочисленные находки</a:t>
            </a:r>
            <a:b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раскопках свидетельствуют, что на территории бывшего СССР этим промыслом занимались уже в I в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 столетии появилось одно из лучших стекол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чешское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однако первые в мире научные разработки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стеклоделия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производства силикатов, проводимые в середине XVIII в. русским ученым М. В. Ломоносовым, позволили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российским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мастерам добиться огромных успехов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этой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бывшего СССР предприятия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стекольной промышленности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размещались достаточно неравномерно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 из семи союзных республик, вырабатывавших изделия из стекла (Россия, Украина и Белоруссия), к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1970-м годам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сосредоточено около 98 % общего выпуска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Наиболее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крупными предприятиями по выработке стеклянных и хрустальных изделий бытового назначения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бывшего СССР в настоящее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являются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Гусевский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Дятьковский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Санкт-Петербургский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заводы (Российская федерация), завод «Радуга» (Украина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5229875"/>
            <a:ext cx="9028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производителем стеклянных бытовых товаров в Республике Беларусь является  Гродненский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стеклозавод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«Неман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e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597" y="5053731"/>
            <a:ext cx="2051472" cy="12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4.2. Понятие о стекле,  сырье для производства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стекла 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85" y="2247298"/>
            <a:ext cx="2965961" cy="3206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74171" y="495754"/>
            <a:ext cx="1122153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55713" indent="-12557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436688" indent="-1436688" algn="just" eaLnBrk="1" hangingPunct="1"/>
            <a:r>
              <a:rPr lang="ru-RU" alt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аморфно-кристаллическое тело, получаемое переохлаждением расплава кислотных, щелочных и щелочно-земельных оксидов, приобретающее с увеличением вязкости твердость и сохраняющее обратимость перехода из жидкого состояния в стеклообразное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371" y="2065414"/>
            <a:ext cx="497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Сырье для производства стекла: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78086" y="2939143"/>
            <a:ext cx="7456714" cy="1915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Ш"/>
              <a:defRPr/>
            </a:pPr>
            <a:r>
              <a:rPr lang="ru-RU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Кварцевый песок (оксид </a:t>
            </a:r>
            <a:r>
              <a:rPr lang="en-US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Si)</a:t>
            </a:r>
            <a:endParaRPr lang="ru-RU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Ш"/>
              <a:defRPr/>
            </a:pPr>
            <a:r>
              <a:rPr lang="ru-RU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Известняк</a:t>
            </a:r>
          </a:p>
          <a:p>
            <a:pPr>
              <a:buFont typeface="Wingdings" pitchFamily="2" charset="2"/>
              <a:buChar char="Ш"/>
              <a:defRPr/>
            </a:pPr>
            <a:r>
              <a:rPr lang="ru-RU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Сода</a:t>
            </a:r>
          </a:p>
          <a:p>
            <a:pPr>
              <a:buFont typeface="Wingdings" pitchFamily="2" charset="2"/>
              <a:buChar char="Ш"/>
              <a:defRPr/>
            </a:pPr>
            <a:r>
              <a:rPr lang="ru-RU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Борная кислота</a:t>
            </a:r>
          </a:p>
          <a:p>
            <a:pPr>
              <a:buFont typeface="Wingdings" pitchFamily="2" charset="2"/>
              <a:buChar char="Ш"/>
              <a:defRPr/>
            </a:pPr>
            <a:r>
              <a:rPr lang="ru-RU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Магнезит</a:t>
            </a:r>
          </a:p>
          <a:p>
            <a:pPr>
              <a:buFont typeface="Wingdings" pitchFamily="2" charset="2"/>
              <a:buChar char="Ш"/>
              <a:defRPr/>
            </a:pPr>
            <a:r>
              <a:rPr lang="ru-RU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Оксиды </a:t>
            </a:r>
            <a:r>
              <a:rPr lang="en-US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ru-RU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ru-RU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Pb</a:t>
            </a:r>
            <a:r>
              <a:rPr lang="ru-RU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ru-RU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др. </a:t>
            </a:r>
            <a:endParaRPr lang="ru-RU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9229" y="2939143"/>
            <a:ext cx="2906485" cy="5551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Основное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229" y="2527079"/>
            <a:ext cx="635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359229" y="3619500"/>
            <a:ext cx="2906485" cy="5551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Вспомогательное: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78086" y="2939142"/>
            <a:ext cx="7456714" cy="1915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/>
            </a:pPr>
            <a:r>
              <a:rPr lang="ru-RU" sz="2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служат для устранения нежелательных оттенков стекла</a:t>
            </a:r>
            <a:endParaRPr lang="ru-RU" sz="20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9343" y="4299858"/>
            <a:ext cx="2906485" cy="3461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Обесцвечиватели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78086" y="2939142"/>
            <a:ext cx="7456714" cy="1915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/>
            </a:pPr>
            <a:r>
              <a:rPr lang="ru-RU" sz="2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вводятся для придания стеклу непрозрачности и окрашивания его в молочно-белый цвет</a:t>
            </a:r>
            <a:endParaRPr lang="ru-RU" sz="20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9342" y="4782649"/>
            <a:ext cx="2906485" cy="3461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Глушители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78086" y="2939142"/>
            <a:ext cx="7456714" cy="1915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/>
            </a:pPr>
            <a:r>
              <a:rPr lang="ru-RU" sz="2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служат для освобождения секла от нежелательных газообразных включений (пузырьков воздуха)</a:t>
            </a:r>
            <a:endParaRPr lang="ru-RU" sz="20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29342" y="5231152"/>
            <a:ext cx="2906485" cy="3461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Осветлители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78086" y="2939142"/>
            <a:ext cx="7456714" cy="1915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defRPr/>
            </a:pPr>
            <a:r>
              <a:rPr lang="ru-RU" sz="2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вводятся для окрашивания стекломассы в определенный цвет.</a:t>
            </a:r>
          </a:p>
          <a:p>
            <a:pPr>
              <a:defRPr/>
            </a:pPr>
            <a:endParaRPr lang="ru-RU" sz="2000" dirty="0" smtClean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качестве красителей используются оксиды металлов</a:t>
            </a:r>
            <a:endParaRPr lang="ru-RU" sz="20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29342" y="5736777"/>
            <a:ext cx="2906485" cy="3461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2.4. Красители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5" grpId="0" animBg="1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4.3. Характеристика основных видов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стекла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271-274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5424937"/>
              </p:ext>
            </p:extLst>
          </p:nvPr>
        </p:nvGraphicFramePr>
        <p:xfrm>
          <a:off x="87087" y="659936"/>
          <a:ext cx="11854542" cy="3683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1257" y="4588638"/>
            <a:ext cx="116803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посуды и художественно-декоративных изделий применяются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силикатные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стекла. Фосфатные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боратные стекла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используют главным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 в технических и специальных целях.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Смешанные стекла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например,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боросиликатные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применяются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термически устойчивых изделий (кухонная посуда), в оптике и для других целей.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разновидностей специальных стекол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ситаллы.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7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</TotalTime>
  <Words>1846</Words>
  <Application>Microsoft Office PowerPoint</Application>
  <PresentationFormat>Широкоэкранный</PresentationFormat>
  <Paragraphs>250</Paragraphs>
  <Slides>36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4.1. Общие сведения о стеклянных бытовых товарах  </vt:lpstr>
      <vt:lpstr>Презентация PowerPoint</vt:lpstr>
      <vt:lpstr>4.2. Понятие о стекле,  сырье для производства стекла </vt:lpstr>
      <vt:lpstr>Презентация PowerPoint</vt:lpstr>
      <vt:lpstr>4.3. Характеристика основных видов стекла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4.4. Общая схема производства стеклянных изделий </vt:lpstr>
      <vt:lpstr>Презентация PowerPoint</vt:lpstr>
      <vt:lpstr>4.5. Характеристика способов формования стеклянных изделий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4.6. Декорирование стеклянных изделий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176</cp:revision>
  <dcterms:created xsi:type="dcterms:W3CDTF">2014-06-06T09:13:21Z</dcterms:created>
  <dcterms:modified xsi:type="dcterms:W3CDTF">2019-06-26T10:15:04Z</dcterms:modified>
</cp:coreProperties>
</file>