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322" r:id="rId4"/>
    <p:sldId id="273" r:id="rId5"/>
    <p:sldId id="331" r:id="rId6"/>
    <p:sldId id="334" r:id="rId7"/>
    <p:sldId id="326" r:id="rId8"/>
    <p:sldId id="340" r:id="rId9"/>
    <p:sldId id="337" r:id="rId10"/>
    <p:sldId id="339" r:id="rId11"/>
    <p:sldId id="327" r:id="rId12"/>
    <p:sldId id="344" r:id="rId13"/>
    <p:sldId id="345" r:id="rId14"/>
    <p:sldId id="346" r:id="rId15"/>
    <p:sldId id="368" r:id="rId16"/>
    <p:sldId id="369" r:id="rId17"/>
    <p:sldId id="325" r:id="rId18"/>
    <p:sldId id="324" r:id="rId19"/>
    <p:sldId id="32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32.1. Требования к качеству, классификация и характеристика дефектов трикотажных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F672E-7C89-473F-B18D-C1617019587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32.2. Принцип сортировки трикотажных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CE791-812F-4F92-AE59-E3C1402F6D3D}" type="parTrans" cxnId="{78FA58DA-2F64-44FB-A6D2-CB72C97DEC3C}">
      <dgm:prSet/>
      <dgm:spPr/>
      <dgm:t>
        <a:bodyPr/>
        <a:lstStyle/>
        <a:p>
          <a:endParaRPr lang="ru-RU"/>
        </a:p>
      </dgm:t>
    </dgm:pt>
    <dgm:pt modelId="{B8AE3F7A-8577-4ABA-96C1-5A79C84D5C90}" type="sibTrans" cxnId="{78FA58DA-2F64-44FB-A6D2-CB72C97DEC3C}">
      <dgm:prSet/>
      <dgm:spPr/>
      <dgm:t>
        <a:bodyPr/>
        <a:lstStyle/>
        <a:p>
          <a:endParaRPr lang="ru-RU"/>
        </a:p>
      </dgm:t>
    </dgm:pt>
    <dgm:pt modelId="{20E39544-0827-44E7-9637-5634E5A2F21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32.3. Маркировка, упаковка, транспортирование и хранение трикотажных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0C0FB-C998-4898-892F-174F1E4D71EB}" type="parTrans" cxnId="{7498F19B-102E-4886-B154-933ED47957F7}">
      <dgm:prSet/>
      <dgm:spPr/>
      <dgm:t>
        <a:bodyPr/>
        <a:lstStyle/>
        <a:p>
          <a:endParaRPr lang="ru-RU"/>
        </a:p>
      </dgm:t>
    </dgm:pt>
    <dgm:pt modelId="{ED0FF303-836E-4380-9DA4-B4AE60485C70}" type="sibTrans" cxnId="{7498F19B-102E-4886-B154-933ED47957F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38069048-6BD2-432C-A43C-96C9CD1C6757}" type="pres">
      <dgm:prSet presAssocID="{D8CF672E-7C89-473F-B18D-C161701958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60EF-7956-4A11-B9C3-41092120AAAD}" type="pres">
      <dgm:prSet presAssocID="{D8CF672E-7C89-473F-B18D-C1617019587A}" presName="accent_2" presStyleCnt="0"/>
      <dgm:spPr/>
    </dgm:pt>
    <dgm:pt modelId="{926B3ED5-4501-4620-ADE3-8BDBB27A0D1E}" type="pres">
      <dgm:prSet presAssocID="{D8CF672E-7C89-473F-B18D-C1617019587A}" presName="accentRepeatNode" presStyleLbl="solidFgAcc1" presStyleIdx="1" presStyleCnt="3"/>
      <dgm:spPr/>
    </dgm:pt>
    <dgm:pt modelId="{7D78B613-B698-45B5-B775-DF33A595A7A2}" type="pres">
      <dgm:prSet presAssocID="{20E39544-0827-44E7-9637-5634E5A2F21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0AA2C-0A16-4AD9-9AEC-91A7F1BD1BA9}" type="pres">
      <dgm:prSet presAssocID="{20E39544-0827-44E7-9637-5634E5A2F216}" presName="accent_3" presStyleCnt="0"/>
      <dgm:spPr/>
    </dgm:pt>
    <dgm:pt modelId="{3ABF4CD7-C641-4FF3-BCA3-FEED5BA10998}" type="pres">
      <dgm:prSet presAssocID="{20E39544-0827-44E7-9637-5634E5A2F216}" presName="accentRepeatNode" presStyleLbl="solidFgAcc1" presStyleIdx="2" presStyleCnt="3"/>
      <dgm:spPr/>
    </dgm:pt>
  </dgm:ptLst>
  <dgm:cxnLst>
    <dgm:cxn modelId="{6C1AFDD1-6FDB-462C-B877-0BA5F67AA012}" type="presOf" srcId="{20E39544-0827-44E7-9637-5634E5A2F216}" destId="{7D78B613-B698-45B5-B775-DF33A595A7A2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B5FE8020-B14D-4AC2-A12D-30C6AC67D9E8}" type="presOf" srcId="{D8CF672E-7C89-473F-B18D-C1617019587A}" destId="{38069048-6BD2-432C-A43C-96C9CD1C675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78FA58DA-2F64-44FB-A6D2-CB72C97DEC3C}" srcId="{CF845803-1717-4F48-B710-F7F1B43013F3}" destId="{D8CF672E-7C89-473F-B18D-C1617019587A}" srcOrd="1" destOrd="0" parTransId="{769CE791-812F-4F92-AE59-E3C1402F6D3D}" sibTransId="{B8AE3F7A-8577-4ABA-96C1-5A79C84D5C90}"/>
    <dgm:cxn modelId="{7498F19B-102E-4886-B154-933ED47957F7}" srcId="{CF845803-1717-4F48-B710-F7F1B43013F3}" destId="{20E39544-0827-44E7-9637-5634E5A2F216}" srcOrd="2" destOrd="0" parTransId="{E1A0C0FB-C998-4898-892F-174F1E4D71EB}" sibTransId="{ED0FF303-836E-4380-9DA4-B4AE60485C70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265E1476-9808-4E3F-AD9E-D94BF595302B}" type="presParOf" srcId="{962C2BD0-517B-4E9C-A037-D4A0806612C4}" destId="{38069048-6BD2-432C-A43C-96C9CD1C6757}" srcOrd="3" destOrd="0" presId="urn:microsoft.com/office/officeart/2008/layout/VerticalCurvedList"/>
    <dgm:cxn modelId="{BE193D9F-380C-49E7-A3B6-7735A0B8AA80}" type="presParOf" srcId="{962C2BD0-517B-4E9C-A037-D4A0806612C4}" destId="{414460EF-7956-4A11-B9C3-41092120AAAD}" srcOrd="4" destOrd="0" presId="urn:microsoft.com/office/officeart/2008/layout/VerticalCurvedList"/>
    <dgm:cxn modelId="{54798286-585B-419F-888E-063D793E5CB3}" type="presParOf" srcId="{414460EF-7956-4A11-B9C3-41092120AAAD}" destId="{926B3ED5-4501-4620-ADE3-8BDBB27A0D1E}" srcOrd="0" destOrd="0" presId="urn:microsoft.com/office/officeart/2008/layout/VerticalCurvedList"/>
    <dgm:cxn modelId="{36A2C794-B2DE-4D59-904C-D1E9076A7846}" type="presParOf" srcId="{962C2BD0-517B-4E9C-A037-D4A0806612C4}" destId="{7D78B613-B698-45B5-B775-DF33A595A7A2}" srcOrd="5" destOrd="0" presId="urn:microsoft.com/office/officeart/2008/layout/VerticalCurvedList"/>
    <dgm:cxn modelId="{979280F1-B87F-491F-9025-607718C9D3D6}" type="presParOf" srcId="{962C2BD0-517B-4E9C-A037-D4A0806612C4}" destId="{2C30AA2C-0A16-4AD9-9AEC-91A7F1BD1BA9}" srcOrd="6" destOrd="0" presId="urn:microsoft.com/office/officeart/2008/layout/VerticalCurvedList"/>
    <dgm:cxn modelId="{75204024-ACCF-489C-A123-7CA3E585482A}" type="presParOf" srcId="{2C30AA2C-0A16-4AD9-9AEC-91A7F1BD1BA9}" destId="{3ABF4CD7-C641-4FF3-BCA3-FEED5BA109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4ABB5-8AC3-4381-B569-7494524F5B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91D2A-2BAD-46FC-8353-E97879BB092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15945-3226-4956-B05F-9D83F0CDE7E1}" type="parTrans" cxnId="{933C1097-022A-43A9-8445-B30EF8385D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B3C9B-0F56-4D18-94EF-95FEBBD4F111}" type="sibTrans" cxnId="{933C1097-022A-43A9-8445-B30EF8385D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1C5CE-D73E-481A-8A6B-DFBEAD29B2E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внешнего вида трикотажных полотен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1FE79-A36B-4D52-9195-27BA80742934}" type="parTrans" cxnId="{15DC2381-B82C-4132-8AB2-C8C1AE202D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DF7CB-E125-4A1F-AFF8-87CC35D6F789}" type="sibTrans" cxnId="{15DC2381-B82C-4132-8AB2-C8C1AE202D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EED23-4921-4830-A717-C685E4D76F73}">
      <dgm:prSet phldrT="[Текст]"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пряжи и нитей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5B564-A93B-4EC0-A1F0-574B422C16CF}" type="parTrans" cxnId="{5D293CB7-216D-4560-B566-157E99D157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34B3D-71CB-4188-880E-44BCB43F12EF}" type="sibTrans" cxnId="{5D293CB7-216D-4560-B566-157E99D157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B8E3E-0E7E-494F-B9B9-A58BBCDC447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вязания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B8C65-B590-4C3D-A2EE-8AE447A5C23B}" type="parTrans" cxnId="{451519A8-0D4A-4039-90DC-FDAB889EDD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F9281-2CF5-4216-BF84-F05D883D8F87}" type="sibTrans" cxnId="{451519A8-0D4A-4039-90DC-FDAB889EDD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CC541-7D5D-4B76-920E-C2138D591EA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Производственно-швейные дефекты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D8743-AEC7-438E-BDE6-EACEE6848A0E}" type="parTrans" cxnId="{F78C2BA0-DE43-4633-80FB-65DFEA6A810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50880-DE62-47DB-B3A6-5065A6219F06}" type="sibTrans" cxnId="{F78C2BA0-DE43-4633-80FB-65DFEA6A810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95A41-8905-4B80-A2E8-C2D59838D1D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отделки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69825-D7E5-4788-B677-9E83F17980CC}" type="parTrans" cxnId="{915E7CAD-189A-488D-B5F1-96B77FB4F2DF}">
      <dgm:prSet/>
      <dgm:spPr/>
      <dgm:t>
        <a:bodyPr/>
        <a:lstStyle/>
        <a:p>
          <a:endParaRPr lang="ru-RU"/>
        </a:p>
      </dgm:t>
    </dgm:pt>
    <dgm:pt modelId="{1468224D-F6FA-4B6C-9088-16E01E4BB9C7}" type="sibTrans" cxnId="{915E7CAD-189A-488D-B5F1-96B77FB4F2DF}">
      <dgm:prSet/>
      <dgm:spPr/>
      <dgm:t>
        <a:bodyPr/>
        <a:lstStyle/>
        <a:p>
          <a:endParaRPr lang="ru-RU"/>
        </a:p>
      </dgm:t>
    </dgm:pt>
    <dgm:pt modelId="{B4D50F43-6C70-4A15-9B98-D89EF819FF91}" type="pres">
      <dgm:prSet presAssocID="{E8D4ABB5-8AC3-4381-B569-7494524F5B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49DF09-B290-47F3-9598-C9DA9B206365}" type="pres">
      <dgm:prSet presAssocID="{F1991D2A-2BAD-46FC-8353-E97879BB0929}" presName="hierRoot1" presStyleCnt="0"/>
      <dgm:spPr/>
    </dgm:pt>
    <dgm:pt modelId="{DC63D6D3-254D-4042-9283-6FA07E632B20}" type="pres">
      <dgm:prSet presAssocID="{F1991D2A-2BAD-46FC-8353-E97879BB0929}" presName="composite" presStyleCnt="0"/>
      <dgm:spPr/>
    </dgm:pt>
    <dgm:pt modelId="{145C8C35-CB6B-422C-86E0-2183DDD041A6}" type="pres">
      <dgm:prSet presAssocID="{F1991D2A-2BAD-46FC-8353-E97879BB0929}" presName="background" presStyleLbl="node0" presStyleIdx="0" presStyleCnt="1"/>
      <dgm:spPr/>
    </dgm:pt>
    <dgm:pt modelId="{F72D404E-E2B3-433A-A37A-359B2916CB1C}" type="pres">
      <dgm:prSet presAssocID="{F1991D2A-2BAD-46FC-8353-E97879BB0929}" presName="text" presStyleLbl="fgAcc0" presStyleIdx="0" presStyleCnt="1" custScaleX="228883" custScaleY="66932">
        <dgm:presLayoutVars>
          <dgm:chPref val="3"/>
        </dgm:presLayoutVars>
      </dgm:prSet>
      <dgm:spPr/>
    </dgm:pt>
    <dgm:pt modelId="{67332FF9-3DA5-4CA6-BA71-FD885E5C6B8E}" type="pres">
      <dgm:prSet presAssocID="{F1991D2A-2BAD-46FC-8353-E97879BB0929}" presName="hierChild2" presStyleCnt="0"/>
      <dgm:spPr/>
    </dgm:pt>
    <dgm:pt modelId="{33B9C739-86A0-4E41-9505-A1EABDA311A2}" type="pres">
      <dgm:prSet presAssocID="{B2A1FE79-A36B-4D52-9195-27BA80742934}" presName="Name10" presStyleLbl="parChTrans1D2" presStyleIdx="0" presStyleCnt="2"/>
      <dgm:spPr/>
    </dgm:pt>
    <dgm:pt modelId="{BBAA03FE-FB79-4E8B-9E82-5230663F6B61}" type="pres">
      <dgm:prSet presAssocID="{51A1C5CE-D73E-481A-8A6B-DFBEAD29B2E5}" presName="hierRoot2" presStyleCnt="0"/>
      <dgm:spPr/>
    </dgm:pt>
    <dgm:pt modelId="{4CF8ED80-7ADE-44BB-AD5F-B5B9BD4B209F}" type="pres">
      <dgm:prSet presAssocID="{51A1C5CE-D73E-481A-8A6B-DFBEAD29B2E5}" presName="composite2" presStyleCnt="0"/>
      <dgm:spPr/>
    </dgm:pt>
    <dgm:pt modelId="{3871B2AD-EAC5-4371-9CC0-E2209359AE9F}" type="pres">
      <dgm:prSet presAssocID="{51A1C5CE-D73E-481A-8A6B-DFBEAD29B2E5}" presName="background2" presStyleLbl="node2" presStyleIdx="0" presStyleCnt="2"/>
      <dgm:spPr/>
    </dgm:pt>
    <dgm:pt modelId="{B95878A2-0A22-4D51-9759-3C6CDD9A28EB}" type="pres">
      <dgm:prSet presAssocID="{51A1C5CE-D73E-481A-8A6B-DFBEAD29B2E5}" presName="text2" presStyleLbl="fgAcc2" presStyleIdx="0" presStyleCnt="2" custScaleX="393745" custScaleY="69909" custLinFactX="-30878" custLinFactNeighborX="-100000" custLinFactNeighborY="-1288">
        <dgm:presLayoutVars>
          <dgm:chPref val="3"/>
        </dgm:presLayoutVars>
      </dgm:prSet>
      <dgm:spPr/>
    </dgm:pt>
    <dgm:pt modelId="{417562F5-76DE-42CF-BEF1-843F6E121551}" type="pres">
      <dgm:prSet presAssocID="{51A1C5CE-D73E-481A-8A6B-DFBEAD29B2E5}" presName="hierChild3" presStyleCnt="0"/>
      <dgm:spPr/>
    </dgm:pt>
    <dgm:pt modelId="{45096667-F2B5-4083-A269-6386706C2DFF}" type="pres">
      <dgm:prSet presAssocID="{3215B564-A93B-4EC0-A1F0-574B422C16CF}" presName="Name17" presStyleLbl="parChTrans1D3" presStyleIdx="0" presStyleCnt="3"/>
      <dgm:spPr/>
    </dgm:pt>
    <dgm:pt modelId="{810291C0-C3D9-4867-8258-D5E664748CBE}" type="pres">
      <dgm:prSet presAssocID="{848EED23-4921-4830-A717-C685E4D76F73}" presName="hierRoot3" presStyleCnt="0"/>
      <dgm:spPr/>
    </dgm:pt>
    <dgm:pt modelId="{8ACE1B81-84D6-4C92-B336-D9892780F596}" type="pres">
      <dgm:prSet presAssocID="{848EED23-4921-4830-A717-C685E4D76F73}" presName="composite3" presStyleCnt="0"/>
      <dgm:spPr/>
    </dgm:pt>
    <dgm:pt modelId="{9EB80BAA-D841-4727-AFDA-16CF87D8F606}" type="pres">
      <dgm:prSet presAssocID="{848EED23-4921-4830-A717-C685E4D76F73}" presName="background3" presStyleLbl="node3" presStyleIdx="0" presStyleCnt="3"/>
      <dgm:spPr/>
    </dgm:pt>
    <dgm:pt modelId="{59AFA240-80DB-45F2-846D-15B09468E8F4}" type="pres">
      <dgm:prSet presAssocID="{848EED23-4921-4830-A717-C685E4D76F73}" presName="text3" presStyleLbl="fgAcc3" presStyleIdx="0" presStyleCnt="3" custScaleX="206046" custScaleY="66812" custLinFactNeighborX="-12267" custLinFactNeighborY="21997">
        <dgm:presLayoutVars>
          <dgm:chPref val="3"/>
        </dgm:presLayoutVars>
      </dgm:prSet>
      <dgm:spPr/>
    </dgm:pt>
    <dgm:pt modelId="{936C0913-2366-47C7-8428-3AB6CEEDDE08}" type="pres">
      <dgm:prSet presAssocID="{848EED23-4921-4830-A717-C685E4D76F73}" presName="hierChild4" presStyleCnt="0"/>
      <dgm:spPr/>
    </dgm:pt>
    <dgm:pt modelId="{F6D47AB3-E16E-4E8D-834C-F492E9B4F890}" type="pres">
      <dgm:prSet presAssocID="{8C3B8C65-B590-4C3D-A2EE-8AE447A5C23B}" presName="Name17" presStyleLbl="parChTrans1D3" presStyleIdx="1" presStyleCnt="3"/>
      <dgm:spPr/>
    </dgm:pt>
    <dgm:pt modelId="{0047DD66-25DD-4053-9F27-246C831059AA}" type="pres">
      <dgm:prSet presAssocID="{8F8B8E3E-0E7E-494F-B9B9-A58BBCDC447B}" presName="hierRoot3" presStyleCnt="0"/>
      <dgm:spPr/>
    </dgm:pt>
    <dgm:pt modelId="{5A9D40E8-A58C-44C8-865B-6CA864C4FBC1}" type="pres">
      <dgm:prSet presAssocID="{8F8B8E3E-0E7E-494F-B9B9-A58BBCDC447B}" presName="composite3" presStyleCnt="0"/>
      <dgm:spPr/>
    </dgm:pt>
    <dgm:pt modelId="{2607BB01-A7F3-4624-8CDB-55E0BFD2BEB7}" type="pres">
      <dgm:prSet presAssocID="{8F8B8E3E-0E7E-494F-B9B9-A58BBCDC447B}" presName="background3" presStyleLbl="node3" presStyleIdx="1" presStyleCnt="3"/>
      <dgm:spPr/>
    </dgm:pt>
    <dgm:pt modelId="{433822B1-7726-4D57-9E94-804E697F66E5}" type="pres">
      <dgm:prSet presAssocID="{8F8B8E3E-0E7E-494F-B9B9-A58BBCDC447B}" presName="text3" presStyleLbl="fgAcc3" presStyleIdx="1" presStyleCnt="3" custScaleX="184906" custScaleY="66812" custLinFactNeighborX="-4021" custLinFactNeighborY="22410">
        <dgm:presLayoutVars>
          <dgm:chPref val="3"/>
        </dgm:presLayoutVars>
      </dgm:prSet>
      <dgm:spPr/>
    </dgm:pt>
    <dgm:pt modelId="{BAFC1EE3-A414-4D4C-8737-4CC08E358F44}" type="pres">
      <dgm:prSet presAssocID="{8F8B8E3E-0E7E-494F-B9B9-A58BBCDC447B}" presName="hierChild4" presStyleCnt="0"/>
      <dgm:spPr/>
    </dgm:pt>
    <dgm:pt modelId="{DA4568B3-42B1-43D7-936E-6F36E1C38E28}" type="pres">
      <dgm:prSet presAssocID="{96C69825-D7E5-4788-B677-9E83F17980CC}" presName="Name17" presStyleLbl="parChTrans1D3" presStyleIdx="2" presStyleCnt="3"/>
      <dgm:spPr/>
    </dgm:pt>
    <dgm:pt modelId="{14E62D4F-442C-4BDE-B021-6F5B97892B04}" type="pres">
      <dgm:prSet presAssocID="{AEA95A41-8905-4B80-A2E8-C2D59838D1D6}" presName="hierRoot3" presStyleCnt="0"/>
      <dgm:spPr/>
    </dgm:pt>
    <dgm:pt modelId="{2A3D0CF3-E89F-4D20-A8ED-5CA06694974B}" type="pres">
      <dgm:prSet presAssocID="{AEA95A41-8905-4B80-A2E8-C2D59838D1D6}" presName="composite3" presStyleCnt="0"/>
      <dgm:spPr/>
    </dgm:pt>
    <dgm:pt modelId="{4F95D852-0F69-40B1-9845-6208C5CD6F7C}" type="pres">
      <dgm:prSet presAssocID="{AEA95A41-8905-4B80-A2E8-C2D59838D1D6}" presName="background3" presStyleLbl="node3" presStyleIdx="2" presStyleCnt="3"/>
      <dgm:spPr/>
    </dgm:pt>
    <dgm:pt modelId="{F0ADC93C-EB85-48D3-9FC9-3A6E94212614}" type="pres">
      <dgm:prSet presAssocID="{AEA95A41-8905-4B80-A2E8-C2D59838D1D6}" presName="text3" presStyleLbl="fgAcc3" presStyleIdx="2" presStyleCnt="3" custScaleX="220640" custScaleY="66812" custLinFactNeighborX="-8726" custLinFactNeighborY="22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4BF47-683D-4416-924F-722F658531C9}" type="pres">
      <dgm:prSet presAssocID="{AEA95A41-8905-4B80-A2E8-C2D59838D1D6}" presName="hierChild4" presStyleCnt="0"/>
      <dgm:spPr/>
    </dgm:pt>
    <dgm:pt modelId="{4F058834-A9FB-4008-B644-A471ADF744F4}" type="pres">
      <dgm:prSet presAssocID="{97ED8743-AEC7-438E-BDE6-EACEE6848A0E}" presName="Name10" presStyleLbl="parChTrans1D2" presStyleIdx="1" presStyleCnt="2"/>
      <dgm:spPr/>
    </dgm:pt>
    <dgm:pt modelId="{CE497DD7-B9BD-424F-BCA0-2DD9D1E9CCD3}" type="pres">
      <dgm:prSet presAssocID="{EF0CC541-7D5D-4B76-920E-C2138D591EA7}" presName="hierRoot2" presStyleCnt="0"/>
      <dgm:spPr/>
    </dgm:pt>
    <dgm:pt modelId="{25312242-93F6-4A1E-B4FA-15040E4ABA0A}" type="pres">
      <dgm:prSet presAssocID="{EF0CC541-7D5D-4B76-920E-C2138D591EA7}" presName="composite2" presStyleCnt="0"/>
      <dgm:spPr/>
    </dgm:pt>
    <dgm:pt modelId="{9BDA1DA2-A4CD-4027-8E87-5F3346B905A6}" type="pres">
      <dgm:prSet presAssocID="{EF0CC541-7D5D-4B76-920E-C2138D591EA7}" presName="background2" presStyleLbl="node2" presStyleIdx="1" presStyleCnt="2"/>
      <dgm:spPr/>
    </dgm:pt>
    <dgm:pt modelId="{69E3194E-2523-406A-BA8F-C8B54B2916DF}" type="pres">
      <dgm:prSet presAssocID="{EF0CC541-7D5D-4B76-920E-C2138D591EA7}" presName="text2" presStyleLbl="fgAcc2" presStyleIdx="1" presStyleCnt="2" custScaleX="407605" custScaleY="69984" custLinFactNeighborX="99794" custLinFactNeighborY="-1288">
        <dgm:presLayoutVars>
          <dgm:chPref val="3"/>
        </dgm:presLayoutVars>
      </dgm:prSet>
      <dgm:spPr/>
    </dgm:pt>
    <dgm:pt modelId="{CCFFEDF5-0CAF-47E9-B2AA-A6652D21354C}" type="pres">
      <dgm:prSet presAssocID="{EF0CC541-7D5D-4B76-920E-C2138D591EA7}" presName="hierChild3" presStyleCnt="0"/>
      <dgm:spPr/>
    </dgm:pt>
  </dgm:ptLst>
  <dgm:cxnLst>
    <dgm:cxn modelId="{C8FEF5EA-AE93-49A9-BF70-C6F59C622F92}" type="presOf" srcId="{8F8B8E3E-0E7E-494F-B9B9-A58BBCDC447B}" destId="{433822B1-7726-4D57-9E94-804E697F66E5}" srcOrd="0" destOrd="0" presId="urn:microsoft.com/office/officeart/2005/8/layout/hierarchy1"/>
    <dgm:cxn modelId="{D47A4986-6F1A-4209-8F04-E0CF2FE77A26}" type="presOf" srcId="{8C3B8C65-B590-4C3D-A2EE-8AE447A5C23B}" destId="{F6D47AB3-E16E-4E8D-834C-F492E9B4F890}" srcOrd="0" destOrd="0" presId="urn:microsoft.com/office/officeart/2005/8/layout/hierarchy1"/>
    <dgm:cxn modelId="{416A6A44-C0F6-4F8E-8558-0D7F300BDEFF}" type="presOf" srcId="{F1991D2A-2BAD-46FC-8353-E97879BB0929}" destId="{F72D404E-E2B3-433A-A37A-359B2916CB1C}" srcOrd="0" destOrd="0" presId="urn:microsoft.com/office/officeart/2005/8/layout/hierarchy1"/>
    <dgm:cxn modelId="{40F7EF6D-1030-4E07-AD7D-BF17B1A94912}" type="presOf" srcId="{EF0CC541-7D5D-4B76-920E-C2138D591EA7}" destId="{69E3194E-2523-406A-BA8F-C8B54B2916DF}" srcOrd="0" destOrd="0" presId="urn:microsoft.com/office/officeart/2005/8/layout/hierarchy1"/>
    <dgm:cxn modelId="{48040E1A-28C2-4E28-895F-4B72F5E7DAB0}" type="presOf" srcId="{B2A1FE79-A36B-4D52-9195-27BA80742934}" destId="{33B9C739-86A0-4E41-9505-A1EABDA311A2}" srcOrd="0" destOrd="0" presId="urn:microsoft.com/office/officeart/2005/8/layout/hierarchy1"/>
    <dgm:cxn modelId="{FC0B15D0-BCD1-41F7-9ED6-FA4A8CF6283D}" type="presOf" srcId="{51A1C5CE-D73E-481A-8A6B-DFBEAD29B2E5}" destId="{B95878A2-0A22-4D51-9759-3C6CDD9A28EB}" srcOrd="0" destOrd="0" presId="urn:microsoft.com/office/officeart/2005/8/layout/hierarchy1"/>
    <dgm:cxn modelId="{F78C2BA0-DE43-4633-80FB-65DFEA6A810A}" srcId="{F1991D2A-2BAD-46FC-8353-E97879BB0929}" destId="{EF0CC541-7D5D-4B76-920E-C2138D591EA7}" srcOrd="1" destOrd="0" parTransId="{97ED8743-AEC7-438E-BDE6-EACEE6848A0E}" sibTransId="{BCE50880-DE62-47DB-B3A6-5065A6219F06}"/>
    <dgm:cxn modelId="{9B5122CE-2900-43A8-85C5-27259D337D55}" type="presOf" srcId="{3215B564-A93B-4EC0-A1F0-574B422C16CF}" destId="{45096667-F2B5-4083-A269-6386706C2DFF}" srcOrd="0" destOrd="0" presId="urn:microsoft.com/office/officeart/2005/8/layout/hierarchy1"/>
    <dgm:cxn modelId="{14AD606D-B9BA-4263-AEA3-9BD8E76F76EC}" type="presOf" srcId="{AEA95A41-8905-4B80-A2E8-C2D59838D1D6}" destId="{F0ADC93C-EB85-48D3-9FC9-3A6E94212614}" srcOrd="0" destOrd="0" presId="urn:microsoft.com/office/officeart/2005/8/layout/hierarchy1"/>
    <dgm:cxn modelId="{3A17900A-2740-4644-8F00-2710E0ED7506}" type="presOf" srcId="{848EED23-4921-4830-A717-C685E4D76F73}" destId="{59AFA240-80DB-45F2-846D-15B09468E8F4}" srcOrd="0" destOrd="0" presId="urn:microsoft.com/office/officeart/2005/8/layout/hierarchy1"/>
    <dgm:cxn modelId="{5D293CB7-216D-4560-B566-157E99D1575E}" srcId="{51A1C5CE-D73E-481A-8A6B-DFBEAD29B2E5}" destId="{848EED23-4921-4830-A717-C685E4D76F73}" srcOrd="0" destOrd="0" parTransId="{3215B564-A93B-4EC0-A1F0-574B422C16CF}" sibTransId="{12734B3D-71CB-4188-880E-44BCB43F12EF}"/>
    <dgm:cxn modelId="{15DC2381-B82C-4132-8AB2-C8C1AE202D1C}" srcId="{F1991D2A-2BAD-46FC-8353-E97879BB0929}" destId="{51A1C5CE-D73E-481A-8A6B-DFBEAD29B2E5}" srcOrd="0" destOrd="0" parTransId="{B2A1FE79-A36B-4D52-9195-27BA80742934}" sibTransId="{28ADF7CB-E125-4A1F-AFF8-87CC35D6F789}"/>
    <dgm:cxn modelId="{EA464538-4D9D-48C9-B03A-D1F396A5418B}" type="presOf" srcId="{E8D4ABB5-8AC3-4381-B569-7494524F5B25}" destId="{B4D50F43-6C70-4A15-9B98-D89EF819FF91}" srcOrd="0" destOrd="0" presId="urn:microsoft.com/office/officeart/2005/8/layout/hierarchy1"/>
    <dgm:cxn modelId="{9661F425-1C6C-4B68-A0CF-44A09B6AE00C}" type="presOf" srcId="{97ED8743-AEC7-438E-BDE6-EACEE6848A0E}" destId="{4F058834-A9FB-4008-B644-A471ADF744F4}" srcOrd="0" destOrd="0" presId="urn:microsoft.com/office/officeart/2005/8/layout/hierarchy1"/>
    <dgm:cxn modelId="{5B374CBC-6D06-4DD1-9779-A3C78024C527}" type="presOf" srcId="{96C69825-D7E5-4788-B677-9E83F17980CC}" destId="{DA4568B3-42B1-43D7-936E-6F36E1C38E28}" srcOrd="0" destOrd="0" presId="urn:microsoft.com/office/officeart/2005/8/layout/hierarchy1"/>
    <dgm:cxn modelId="{915E7CAD-189A-488D-B5F1-96B77FB4F2DF}" srcId="{51A1C5CE-D73E-481A-8A6B-DFBEAD29B2E5}" destId="{AEA95A41-8905-4B80-A2E8-C2D59838D1D6}" srcOrd="2" destOrd="0" parTransId="{96C69825-D7E5-4788-B677-9E83F17980CC}" sibTransId="{1468224D-F6FA-4B6C-9088-16E01E4BB9C7}"/>
    <dgm:cxn modelId="{451519A8-0D4A-4039-90DC-FDAB889EDDFA}" srcId="{51A1C5CE-D73E-481A-8A6B-DFBEAD29B2E5}" destId="{8F8B8E3E-0E7E-494F-B9B9-A58BBCDC447B}" srcOrd="1" destOrd="0" parTransId="{8C3B8C65-B590-4C3D-A2EE-8AE447A5C23B}" sibTransId="{A23F9281-2CF5-4216-BF84-F05D883D8F87}"/>
    <dgm:cxn modelId="{933C1097-022A-43A9-8445-B30EF8385DB1}" srcId="{E8D4ABB5-8AC3-4381-B569-7494524F5B25}" destId="{F1991D2A-2BAD-46FC-8353-E97879BB0929}" srcOrd="0" destOrd="0" parTransId="{94015945-3226-4956-B05F-9D83F0CDE7E1}" sibTransId="{DA7B3C9B-0F56-4D18-94EF-95FEBBD4F111}"/>
    <dgm:cxn modelId="{816BD21F-FBF4-4A39-96BB-C15D8A6249CC}" type="presParOf" srcId="{B4D50F43-6C70-4A15-9B98-D89EF819FF91}" destId="{9C49DF09-B290-47F3-9598-C9DA9B206365}" srcOrd="0" destOrd="0" presId="urn:microsoft.com/office/officeart/2005/8/layout/hierarchy1"/>
    <dgm:cxn modelId="{7C321617-FC7E-4FC4-B339-29EA44595477}" type="presParOf" srcId="{9C49DF09-B290-47F3-9598-C9DA9B206365}" destId="{DC63D6D3-254D-4042-9283-6FA07E632B20}" srcOrd="0" destOrd="0" presId="urn:microsoft.com/office/officeart/2005/8/layout/hierarchy1"/>
    <dgm:cxn modelId="{3FDDBF20-E7BD-4088-999A-ABE9E0112CC8}" type="presParOf" srcId="{DC63D6D3-254D-4042-9283-6FA07E632B20}" destId="{145C8C35-CB6B-422C-86E0-2183DDD041A6}" srcOrd="0" destOrd="0" presId="urn:microsoft.com/office/officeart/2005/8/layout/hierarchy1"/>
    <dgm:cxn modelId="{DB1CA6E5-1C18-4C43-94D9-3A1445716362}" type="presParOf" srcId="{DC63D6D3-254D-4042-9283-6FA07E632B20}" destId="{F72D404E-E2B3-433A-A37A-359B2916CB1C}" srcOrd="1" destOrd="0" presId="urn:microsoft.com/office/officeart/2005/8/layout/hierarchy1"/>
    <dgm:cxn modelId="{6887D01D-FCE0-454A-9F3F-648338A1813E}" type="presParOf" srcId="{9C49DF09-B290-47F3-9598-C9DA9B206365}" destId="{67332FF9-3DA5-4CA6-BA71-FD885E5C6B8E}" srcOrd="1" destOrd="0" presId="urn:microsoft.com/office/officeart/2005/8/layout/hierarchy1"/>
    <dgm:cxn modelId="{268257AA-914A-48A4-BCE9-6413A21DFF15}" type="presParOf" srcId="{67332FF9-3DA5-4CA6-BA71-FD885E5C6B8E}" destId="{33B9C739-86A0-4E41-9505-A1EABDA311A2}" srcOrd="0" destOrd="0" presId="urn:microsoft.com/office/officeart/2005/8/layout/hierarchy1"/>
    <dgm:cxn modelId="{E63465FD-CD1A-46A3-92B3-9462E5C491E9}" type="presParOf" srcId="{67332FF9-3DA5-4CA6-BA71-FD885E5C6B8E}" destId="{BBAA03FE-FB79-4E8B-9E82-5230663F6B61}" srcOrd="1" destOrd="0" presId="urn:microsoft.com/office/officeart/2005/8/layout/hierarchy1"/>
    <dgm:cxn modelId="{B6976071-D955-4D79-9883-9EF49AD98148}" type="presParOf" srcId="{BBAA03FE-FB79-4E8B-9E82-5230663F6B61}" destId="{4CF8ED80-7ADE-44BB-AD5F-B5B9BD4B209F}" srcOrd="0" destOrd="0" presId="urn:microsoft.com/office/officeart/2005/8/layout/hierarchy1"/>
    <dgm:cxn modelId="{C2FD0280-3E0C-4AF9-A4DA-B6534FDE28A3}" type="presParOf" srcId="{4CF8ED80-7ADE-44BB-AD5F-B5B9BD4B209F}" destId="{3871B2AD-EAC5-4371-9CC0-E2209359AE9F}" srcOrd="0" destOrd="0" presId="urn:microsoft.com/office/officeart/2005/8/layout/hierarchy1"/>
    <dgm:cxn modelId="{01C43857-4BC0-4D82-AAC3-88E6B01EAD94}" type="presParOf" srcId="{4CF8ED80-7ADE-44BB-AD5F-B5B9BD4B209F}" destId="{B95878A2-0A22-4D51-9759-3C6CDD9A28EB}" srcOrd="1" destOrd="0" presId="urn:microsoft.com/office/officeart/2005/8/layout/hierarchy1"/>
    <dgm:cxn modelId="{0A7E80DC-017C-47C4-B29D-3D1BB58C2A33}" type="presParOf" srcId="{BBAA03FE-FB79-4E8B-9E82-5230663F6B61}" destId="{417562F5-76DE-42CF-BEF1-843F6E121551}" srcOrd="1" destOrd="0" presId="urn:microsoft.com/office/officeart/2005/8/layout/hierarchy1"/>
    <dgm:cxn modelId="{A63068E9-2D16-4841-BEE1-9F6EF9B563AE}" type="presParOf" srcId="{417562F5-76DE-42CF-BEF1-843F6E121551}" destId="{45096667-F2B5-4083-A269-6386706C2DFF}" srcOrd="0" destOrd="0" presId="urn:microsoft.com/office/officeart/2005/8/layout/hierarchy1"/>
    <dgm:cxn modelId="{C403FCD4-734F-47C2-89F2-7542C85B0A24}" type="presParOf" srcId="{417562F5-76DE-42CF-BEF1-843F6E121551}" destId="{810291C0-C3D9-4867-8258-D5E664748CBE}" srcOrd="1" destOrd="0" presId="urn:microsoft.com/office/officeart/2005/8/layout/hierarchy1"/>
    <dgm:cxn modelId="{D96E0B8C-B826-48BC-A22F-2B04C5714A55}" type="presParOf" srcId="{810291C0-C3D9-4867-8258-D5E664748CBE}" destId="{8ACE1B81-84D6-4C92-B336-D9892780F596}" srcOrd="0" destOrd="0" presId="urn:microsoft.com/office/officeart/2005/8/layout/hierarchy1"/>
    <dgm:cxn modelId="{738BCE72-9766-4658-9A72-901077723AEE}" type="presParOf" srcId="{8ACE1B81-84D6-4C92-B336-D9892780F596}" destId="{9EB80BAA-D841-4727-AFDA-16CF87D8F606}" srcOrd="0" destOrd="0" presId="urn:microsoft.com/office/officeart/2005/8/layout/hierarchy1"/>
    <dgm:cxn modelId="{D5FF5392-3C86-4E73-81D0-75DF970D0E67}" type="presParOf" srcId="{8ACE1B81-84D6-4C92-B336-D9892780F596}" destId="{59AFA240-80DB-45F2-846D-15B09468E8F4}" srcOrd="1" destOrd="0" presId="urn:microsoft.com/office/officeart/2005/8/layout/hierarchy1"/>
    <dgm:cxn modelId="{73D76217-88B2-4D1F-BCF1-3FF64E5BECBE}" type="presParOf" srcId="{810291C0-C3D9-4867-8258-D5E664748CBE}" destId="{936C0913-2366-47C7-8428-3AB6CEEDDE08}" srcOrd="1" destOrd="0" presId="urn:microsoft.com/office/officeart/2005/8/layout/hierarchy1"/>
    <dgm:cxn modelId="{FBB773AF-C18C-43C6-B52E-6644C1AF2084}" type="presParOf" srcId="{417562F5-76DE-42CF-BEF1-843F6E121551}" destId="{F6D47AB3-E16E-4E8D-834C-F492E9B4F890}" srcOrd="2" destOrd="0" presId="urn:microsoft.com/office/officeart/2005/8/layout/hierarchy1"/>
    <dgm:cxn modelId="{BE1A6374-FD1B-4354-AF40-A4C70831F139}" type="presParOf" srcId="{417562F5-76DE-42CF-BEF1-843F6E121551}" destId="{0047DD66-25DD-4053-9F27-246C831059AA}" srcOrd="3" destOrd="0" presId="urn:microsoft.com/office/officeart/2005/8/layout/hierarchy1"/>
    <dgm:cxn modelId="{566C0B18-ACC6-4769-8A73-0D7ACC1196E4}" type="presParOf" srcId="{0047DD66-25DD-4053-9F27-246C831059AA}" destId="{5A9D40E8-A58C-44C8-865B-6CA864C4FBC1}" srcOrd="0" destOrd="0" presId="urn:microsoft.com/office/officeart/2005/8/layout/hierarchy1"/>
    <dgm:cxn modelId="{8E037BB2-233E-41C8-8136-109D011D5184}" type="presParOf" srcId="{5A9D40E8-A58C-44C8-865B-6CA864C4FBC1}" destId="{2607BB01-A7F3-4624-8CDB-55E0BFD2BEB7}" srcOrd="0" destOrd="0" presId="urn:microsoft.com/office/officeart/2005/8/layout/hierarchy1"/>
    <dgm:cxn modelId="{E9E75B81-5065-42BE-B4FF-F0605C42921A}" type="presParOf" srcId="{5A9D40E8-A58C-44C8-865B-6CA864C4FBC1}" destId="{433822B1-7726-4D57-9E94-804E697F66E5}" srcOrd="1" destOrd="0" presId="urn:microsoft.com/office/officeart/2005/8/layout/hierarchy1"/>
    <dgm:cxn modelId="{335CFF43-F455-4450-8AD2-0279254FBA6A}" type="presParOf" srcId="{0047DD66-25DD-4053-9F27-246C831059AA}" destId="{BAFC1EE3-A414-4D4C-8737-4CC08E358F44}" srcOrd="1" destOrd="0" presId="urn:microsoft.com/office/officeart/2005/8/layout/hierarchy1"/>
    <dgm:cxn modelId="{A6302696-5976-49E8-AB28-ADF37F67B8B0}" type="presParOf" srcId="{417562F5-76DE-42CF-BEF1-843F6E121551}" destId="{DA4568B3-42B1-43D7-936E-6F36E1C38E28}" srcOrd="4" destOrd="0" presId="urn:microsoft.com/office/officeart/2005/8/layout/hierarchy1"/>
    <dgm:cxn modelId="{3B50B8E0-9A57-44D6-9974-6E246BB2F2C7}" type="presParOf" srcId="{417562F5-76DE-42CF-BEF1-843F6E121551}" destId="{14E62D4F-442C-4BDE-B021-6F5B97892B04}" srcOrd="5" destOrd="0" presId="urn:microsoft.com/office/officeart/2005/8/layout/hierarchy1"/>
    <dgm:cxn modelId="{545B558B-B010-4C98-BFC5-10D2DA5A2224}" type="presParOf" srcId="{14E62D4F-442C-4BDE-B021-6F5B97892B04}" destId="{2A3D0CF3-E89F-4D20-A8ED-5CA06694974B}" srcOrd="0" destOrd="0" presId="urn:microsoft.com/office/officeart/2005/8/layout/hierarchy1"/>
    <dgm:cxn modelId="{1E95B31C-091E-4910-8715-F3E56BB44B96}" type="presParOf" srcId="{2A3D0CF3-E89F-4D20-A8ED-5CA06694974B}" destId="{4F95D852-0F69-40B1-9845-6208C5CD6F7C}" srcOrd="0" destOrd="0" presId="urn:microsoft.com/office/officeart/2005/8/layout/hierarchy1"/>
    <dgm:cxn modelId="{5383E3EF-B54A-45DD-BF78-468EFCA03FC5}" type="presParOf" srcId="{2A3D0CF3-E89F-4D20-A8ED-5CA06694974B}" destId="{F0ADC93C-EB85-48D3-9FC9-3A6E94212614}" srcOrd="1" destOrd="0" presId="urn:microsoft.com/office/officeart/2005/8/layout/hierarchy1"/>
    <dgm:cxn modelId="{1E7B8EBD-2A64-433A-8EAD-308BC65A50C9}" type="presParOf" srcId="{14E62D4F-442C-4BDE-B021-6F5B97892B04}" destId="{5CD4BF47-683D-4416-924F-722F658531C9}" srcOrd="1" destOrd="0" presId="urn:microsoft.com/office/officeart/2005/8/layout/hierarchy1"/>
    <dgm:cxn modelId="{B6771279-86EE-4AC0-8161-32E3C158EBA5}" type="presParOf" srcId="{67332FF9-3DA5-4CA6-BA71-FD885E5C6B8E}" destId="{4F058834-A9FB-4008-B644-A471ADF744F4}" srcOrd="2" destOrd="0" presId="urn:microsoft.com/office/officeart/2005/8/layout/hierarchy1"/>
    <dgm:cxn modelId="{C3A88901-C33A-446B-AD4B-A8B484D1DCB1}" type="presParOf" srcId="{67332FF9-3DA5-4CA6-BA71-FD885E5C6B8E}" destId="{CE497DD7-B9BD-424F-BCA0-2DD9D1E9CCD3}" srcOrd="3" destOrd="0" presId="urn:microsoft.com/office/officeart/2005/8/layout/hierarchy1"/>
    <dgm:cxn modelId="{91727482-303C-46D4-8E41-32547E48EFA1}" type="presParOf" srcId="{CE497DD7-B9BD-424F-BCA0-2DD9D1E9CCD3}" destId="{25312242-93F6-4A1E-B4FA-15040E4ABA0A}" srcOrd="0" destOrd="0" presId="urn:microsoft.com/office/officeart/2005/8/layout/hierarchy1"/>
    <dgm:cxn modelId="{B56D006F-40CD-48E4-ACF0-95E8FC93C079}" type="presParOf" srcId="{25312242-93F6-4A1E-B4FA-15040E4ABA0A}" destId="{9BDA1DA2-A4CD-4027-8E87-5F3346B905A6}" srcOrd="0" destOrd="0" presId="urn:microsoft.com/office/officeart/2005/8/layout/hierarchy1"/>
    <dgm:cxn modelId="{98E930B5-946E-4A4B-A082-934DECC2BEE5}" type="presParOf" srcId="{25312242-93F6-4A1E-B4FA-15040E4ABA0A}" destId="{69E3194E-2523-406A-BA8F-C8B54B2916DF}" srcOrd="1" destOrd="0" presId="urn:microsoft.com/office/officeart/2005/8/layout/hierarchy1"/>
    <dgm:cxn modelId="{7511B801-99C1-41D3-A92F-67665CD6E070}" type="presParOf" srcId="{CE497DD7-B9BD-424F-BCA0-2DD9D1E9CCD3}" destId="{CCFFEDF5-0CAF-47E9-B2AA-A6652D2135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32.1. Требования к качеству, классификация и характеристика дефектов трикотажных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69048-6BD2-432C-A43C-96C9CD1C6757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32.2. Принцип сортировки трикотажных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926B3ED5-4501-4620-ADE3-8BDBB27A0D1E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8B613-B698-45B5-B775-DF33A595A7A2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32.3. Маркировка, упаковка, транспортирование и хранение трикотажных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2960525"/>
        <a:ext cx="10632205" cy="845864"/>
      </dsp:txXfrm>
    </dsp:sp>
    <dsp:sp modelId="{3ABF4CD7-C641-4FF3-BCA3-FEED5BA10998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58834-A9FB-4008-B644-A471ADF744F4}">
      <dsp:nvSpPr>
        <dsp:cNvPr id="0" name=""/>
        <dsp:cNvSpPr/>
      </dsp:nvSpPr>
      <dsp:spPr>
        <a:xfrm>
          <a:off x="6304606" y="930572"/>
          <a:ext cx="2416700" cy="32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60"/>
              </a:lnTo>
              <a:lnTo>
                <a:pt x="2416700" y="220560"/>
              </a:lnTo>
              <a:lnTo>
                <a:pt x="2416700" y="3280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568B3-42B1-43D7-936E-6F36E1C38E28}">
      <dsp:nvSpPr>
        <dsp:cNvPr id="0" name=""/>
        <dsp:cNvSpPr/>
      </dsp:nvSpPr>
      <dsp:spPr>
        <a:xfrm>
          <a:off x="2290835" y="1773944"/>
          <a:ext cx="3944806" cy="512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37"/>
              </a:lnTo>
              <a:lnTo>
                <a:pt x="3944806" y="404637"/>
              </a:lnTo>
              <a:lnTo>
                <a:pt x="3944806" y="512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47AB3-E16E-4E8D-834C-F492E9B4F890}">
      <dsp:nvSpPr>
        <dsp:cNvPr id="0" name=""/>
        <dsp:cNvSpPr/>
      </dsp:nvSpPr>
      <dsp:spPr>
        <a:xfrm>
          <a:off x="2290835" y="1773944"/>
          <a:ext cx="1387790" cy="51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726"/>
              </a:lnTo>
              <a:lnTo>
                <a:pt x="1387790" y="404726"/>
              </a:lnTo>
              <a:lnTo>
                <a:pt x="1387790" y="512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96667-F2B5-4083-A269-6386706C2DFF}">
      <dsp:nvSpPr>
        <dsp:cNvPr id="0" name=""/>
        <dsp:cNvSpPr/>
      </dsp:nvSpPr>
      <dsp:spPr>
        <a:xfrm>
          <a:off x="1066865" y="1773944"/>
          <a:ext cx="1223970" cy="509212"/>
        </a:xfrm>
        <a:custGeom>
          <a:avLst/>
          <a:gdLst/>
          <a:ahLst/>
          <a:cxnLst/>
          <a:rect l="0" t="0" r="0" b="0"/>
          <a:pathLst>
            <a:path>
              <a:moveTo>
                <a:pt x="1223970" y="0"/>
              </a:moveTo>
              <a:lnTo>
                <a:pt x="1223970" y="401681"/>
              </a:lnTo>
              <a:lnTo>
                <a:pt x="0" y="401681"/>
              </a:lnTo>
              <a:lnTo>
                <a:pt x="0" y="509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9C739-86A0-4E41-9505-A1EABDA311A2}">
      <dsp:nvSpPr>
        <dsp:cNvPr id="0" name=""/>
        <dsp:cNvSpPr/>
      </dsp:nvSpPr>
      <dsp:spPr>
        <a:xfrm>
          <a:off x="2290835" y="930572"/>
          <a:ext cx="4013771" cy="328090"/>
        </a:xfrm>
        <a:custGeom>
          <a:avLst/>
          <a:gdLst/>
          <a:ahLst/>
          <a:cxnLst/>
          <a:rect l="0" t="0" r="0" b="0"/>
          <a:pathLst>
            <a:path>
              <a:moveTo>
                <a:pt x="4013771" y="0"/>
              </a:moveTo>
              <a:lnTo>
                <a:pt x="4013771" y="220560"/>
              </a:lnTo>
              <a:lnTo>
                <a:pt x="0" y="220560"/>
              </a:lnTo>
              <a:lnTo>
                <a:pt x="0" y="3280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C8C35-CB6B-422C-86E0-2183DDD041A6}">
      <dsp:nvSpPr>
        <dsp:cNvPr id="0" name=""/>
        <dsp:cNvSpPr/>
      </dsp:nvSpPr>
      <dsp:spPr>
        <a:xfrm>
          <a:off x="4976228" y="437232"/>
          <a:ext cx="2656756" cy="49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D404E-E2B3-433A-A37A-359B2916CB1C}">
      <dsp:nvSpPr>
        <dsp:cNvPr id="0" name=""/>
        <dsp:cNvSpPr/>
      </dsp:nvSpPr>
      <dsp:spPr>
        <a:xfrm>
          <a:off x="5105201" y="559756"/>
          <a:ext cx="2656756" cy="493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9650" y="574205"/>
        <a:ext cx="2627858" cy="464441"/>
      </dsp:txXfrm>
    </dsp:sp>
    <dsp:sp modelId="{3871B2AD-EAC5-4371-9CC0-E2209359AE9F}">
      <dsp:nvSpPr>
        <dsp:cNvPr id="0" name=""/>
        <dsp:cNvSpPr/>
      </dsp:nvSpPr>
      <dsp:spPr>
        <a:xfrm>
          <a:off x="5641" y="1258662"/>
          <a:ext cx="4570389" cy="5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878A2-0A22-4D51-9759-3C6CDD9A28EB}">
      <dsp:nvSpPr>
        <dsp:cNvPr id="0" name=""/>
        <dsp:cNvSpPr/>
      </dsp:nvSpPr>
      <dsp:spPr>
        <a:xfrm>
          <a:off x="134613" y="1381186"/>
          <a:ext cx="4570389" cy="5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внешнего вида трикотажных полотен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05" y="1396278"/>
        <a:ext cx="4540205" cy="485097"/>
      </dsp:txXfrm>
    </dsp:sp>
    <dsp:sp modelId="{9EB80BAA-D841-4727-AFDA-16CF87D8F606}">
      <dsp:nvSpPr>
        <dsp:cNvPr id="0" name=""/>
        <dsp:cNvSpPr/>
      </dsp:nvSpPr>
      <dsp:spPr>
        <a:xfrm>
          <a:off x="-128972" y="2283157"/>
          <a:ext cx="2391675" cy="4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FA240-80DB-45F2-846D-15B09468E8F4}">
      <dsp:nvSpPr>
        <dsp:cNvPr id="0" name=""/>
        <dsp:cNvSpPr/>
      </dsp:nvSpPr>
      <dsp:spPr>
        <a:xfrm>
          <a:off x="0" y="2405680"/>
          <a:ext cx="2391675" cy="49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пряжи и нитей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3" y="2420103"/>
        <a:ext cx="2362829" cy="463608"/>
      </dsp:txXfrm>
    </dsp:sp>
    <dsp:sp modelId="{2607BB01-A7F3-4624-8CDB-55E0BFD2BEB7}">
      <dsp:nvSpPr>
        <dsp:cNvPr id="0" name=""/>
        <dsp:cNvSpPr/>
      </dsp:nvSpPr>
      <dsp:spPr>
        <a:xfrm>
          <a:off x="2605480" y="2286201"/>
          <a:ext cx="2146293" cy="4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822B1-7726-4D57-9E94-804E697F66E5}">
      <dsp:nvSpPr>
        <dsp:cNvPr id="0" name=""/>
        <dsp:cNvSpPr/>
      </dsp:nvSpPr>
      <dsp:spPr>
        <a:xfrm>
          <a:off x="2734452" y="2408724"/>
          <a:ext cx="2146293" cy="49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вязания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875" y="2423147"/>
        <a:ext cx="2117447" cy="463608"/>
      </dsp:txXfrm>
    </dsp:sp>
    <dsp:sp modelId="{4F95D852-0F69-40B1-9845-6208C5CD6F7C}">
      <dsp:nvSpPr>
        <dsp:cNvPr id="0" name=""/>
        <dsp:cNvSpPr/>
      </dsp:nvSpPr>
      <dsp:spPr>
        <a:xfrm>
          <a:off x="4955104" y="2286112"/>
          <a:ext cx="2561075" cy="4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DC93C-EB85-48D3-9FC9-3A6E94212614}">
      <dsp:nvSpPr>
        <dsp:cNvPr id="0" name=""/>
        <dsp:cNvSpPr/>
      </dsp:nvSpPr>
      <dsp:spPr>
        <a:xfrm>
          <a:off x="5084076" y="2408636"/>
          <a:ext cx="2561075" cy="49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отделки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8499" y="2423059"/>
        <a:ext cx="2532229" cy="463608"/>
      </dsp:txXfrm>
    </dsp:sp>
    <dsp:sp modelId="{9BDA1DA2-A4CD-4027-8E87-5F3346B905A6}">
      <dsp:nvSpPr>
        <dsp:cNvPr id="0" name=""/>
        <dsp:cNvSpPr/>
      </dsp:nvSpPr>
      <dsp:spPr>
        <a:xfrm>
          <a:off x="6355672" y="1258662"/>
          <a:ext cx="4731269" cy="51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3194E-2523-406A-BA8F-C8B54B2916DF}">
      <dsp:nvSpPr>
        <dsp:cNvPr id="0" name=""/>
        <dsp:cNvSpPr/>
      </dsp:nvSpPr>
      <dsp:spPr>
        <a:xfrm>
          <a:off x="6484644" y="1381186"/>
          <a:ext cx="4731269" cy="51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Производственно-швейные дефекты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9752" y="1396294"/>
        <a:ext cx="4701053" cy="485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2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6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7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32. Контроль качества трикотажных изделий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2771" y="217403"/>
            <a:ext cx="115497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решения задачи: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задачи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altLang="ru-RU" sz="20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Жакет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женский из жаккардового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поперечно-вязаного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полушерстяного полотна имеет следующие пороки: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1) провязывание масляной нити на спинке в двух местах  по 1 см. заметное,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2) несимметричность карманов на 1,2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3) засоренность пряжи малозаметная,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4) пятно на изнаночной стороне полочки.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жакета.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РЕШЕНИЕ: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задачи используем ГОСТ 1115-81 Изделия трикотажные верхние. Определение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сортности.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algn="just">
              <a:spcAft>
                <a:spcPts val="0"/>
              </a:spcAft>
              <a:tabLst>
                <a:tab pos="271463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1-ый порок   -  2 сорт (стр. 4-5, п.6),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algn="just">
              <a:spcAft>
                <a:spcPts val="0"/>
              </a:spcAft>
              <a:tabLst>
                <a:tab pos="271463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2-й   порок    -  2 сорт (стр. 8, т.2, п.3),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algn="just">
              <a:spcAft>
                <a:spcPts val="0"/>
              </a:spcAft>
              <a:tabLst>
                <a:tab pos="271463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3-й   порок    -  не  учитывается (стр. 6, т.1, п. 15 и стр. 7 прил. 1),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algn="just">
              <a:spcAft>
                <a:spcPts val="0"/>
              </a:spcAft>
              <a:tabLst>
                <a:tab pos="271463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4-й  порок   -   не  учитывается (стр.2,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п.п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8,9).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Жакет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сорта. По количеству пороков соответствует требованиям стандарта (стр. 2 п.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п.5).</a:t>
            </a:r>
          </a:p>
          <a:p>
            <a:pPr algn="just"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в соответствии с ГОСТ 1115-81  жакет женский относится ко 2-му сорту.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32.3. Маркировка, упаковка, транспортирование и хранение трикотажных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179-181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2371" y="763866"/>
            <a:ext cx="7369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маркирования трикотажных изделий должны применяться: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 ярлык;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лента с изображением товарного знака;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контрольная лента.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694" t="10481" r="33761" b="7198"/>
          <a:stretch/>
        </p:blipFill>
        <p:spPr>
          <a:xfrm>
            <a:off x="315686" y="263238"/>
            <a:ext cx="4150504" cy="5905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D:\Мои документы\Работа бук\Лекции и раздаточные\Теоретич.осн.тов\Маркировка\Polymark122951818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234" y="4293609"/>
            <a:ext cx="3000207" cy="1875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D:\Мои документы\Работа бук\Лекции и раздаточные\Теоретич.осн.тов\Маркировка\clothing-label_428133-300x192.jpg"/>
          <p:cNvPicPr>
            <a:picLocks noChangeAspect="1" noChangeArrowheads="1"/>
          </p:cNvPicPr>
          <p:nvPr/>
        </p:nvPicPr>
        <p:blipFill>
          <a:blip r:embed="rId6" cstate="print"/>
          <a:srcRect l="7500" r="9999"/>
          <a:stretch>
            <a:fillRect/>
          </a:stretch>
        </p:blipFill>
        <p:spPr bwMode="auto">
          <a:xfrm>
            <a:off x="8425543" y="4297049"/>
            <a:ext cx="3019930" cy="1871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D:\Мои документы\Работа бук\Лекции и раздаточные\Теоретич.осн.тов\Маркировка\YvB 3.jpg"/>
          <p:cNvPicPr>
            <a:picLocks noChangeAspect="1" noChangeArrowheads="1"/>
          </p:cNvPicPr>
          <p:nvPr/>
        </p:nvPicPr>
        <p:blipFill>
          <a:blip r:embed="rId7" cstate="print"/>
          <a:srcRect r="19928"/>
          <a:stretch>
            <a:fillRect/>
          </a:stretch>
        </p:blipFill>
        <p:spPr bwMode="auto">
          <a:xfrm>
            <a:off x="5280234" y="2223870"/>
            <a:ext cx="3000207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4" descr="D:\Мои документы\Работа бук\Лекции и раздаточные\Теоретич.осн.тов\Маркировка\shveika.jpg"/>
          <p:cNvPicPr>
            <a:picLocks noChangeAspect="1" noChangeArrowheads="1"/>
          </p:cNvPicPr>
          <p:nvPr/>
        </p:nvPicPr>
        <p:blipFill>
          <a:blip r:embed="rId8" cstate="print"/>
          <a:srcRect r="30357"/>
          <a:stretch>
            <a:fillRect/>
          </a:stretch>
        </p:blipFill>
        <p:spPr bwMode="auto">
          <a:xfrm>
            <a:off x="8425543" y="2223871"/>
            <a:ext cx="3019930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292" y="70505"/>
            <a:ext cx="119416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товарном ярлыке </a:t>
            </a:r>
            <a:r>
              <a:rPr lang="ru-RU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(кроме изделий для новорожденных, детей ясельного возраста и </a:t>
            </a:r>
            <a:endParaRPr lang="ru-RU" b="1" u="sng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u="sng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чулочно-носочных</a:t>
            </a:r>
            <a:r>
              <a:rPr lang="ru-RU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указаны следующие реквизиты: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изображение товарного знака предприятия-изготовителя;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наименование, подчиненность и местонахождение (почтовый адрес) предприятия-изготовителя;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изделия и его принадлежность;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 изделия;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номер модели или рисунка (для перчаточных изделий);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выпуска (год).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товарных ярлыках чулочно-носочных изделий должны быть указаны: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наименование, подчиненность и местонахождение (почтовый адрес) предприятия-изготовителя (на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подследниках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полуподследниках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указывают);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 изделия;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товарных ярлыках изделий для новорожденных и детей ясельного возраста должны быть указаны: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изображение товарного знака предприятия-изготовителя;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наименование, подчиненность и местонахождение (почтовый адрес) предприятия-изготовителя;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изделия;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 изделия;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номер модели;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3623" y="5394849"/>
            <a:ext cx="609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 ярлык должен быть прикреплен к изделию способом, обеспечивающим сохранность ярлыка и товарного вида изделия.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D:\Мои документы\Работа бук\Лекции и раздаточные\Теоретич.осн.тов\Маркировка\shveika.jpg"/>
          <p:cNvPicPr>
            <a:picLocks noChangeAspect="1" noChangeArrowheads="1"/>
          </p:cNvPicPr>
          <p:nvPr/>
        </p:nvPicPr>
        <p:blipFill>
          <a:blip r:embed="rId4" cstate="print"/>
          <a:srcRect r="30357"/>
          <a:stretch>
            <a:fillRect/>
          </a:stretch>
        </p:blipFill>
        <p:spPr bwMode="auto">
          <a:xfrm>
            <a:off x="9187543" y="1245055"/>
            <a:ext cx="2769558" cy="1834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4356" y="575204"/>
            <a:ext cx="116842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Лента с изображением товарного знака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применяться при маркировке верхних и бельевых изделий из всех видов нитей и пряжи (кроме изделий из хлопчатобумажной пряжи и ее сочетаний с искусственными нитями, из пряжи, выработанной из хлопковых и искусственных волокон, льняной пряжи, бельевых изделий для новорожденных и детей ясельного возраста), изделий из хлопчатобумажной пряжи с синтетическими отделками.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ленте с изображением товарного знака должны быть указаны: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 знак,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сырья,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символы по уходу за изделиями.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u="sng" spc="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u="sng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контрольной ленте указываются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размерные признаки изделий.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vsezdorovo.com/wp-content/uploads/user_uploads/2012/07/451/1___eev6mzgs6rmpoi2t864j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9" t="11589" r="26595" b="11962"/>
          <a:stretch/>
        </p:blipFill>
        <p:spPr bwMode="auto">
          <a:xfrm>
            <a:off x="9420753" y="2682687"/>
            <a:ext cx="2388870" cy="35869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Работа бук\Лекции и раздаточные\Теоретич.осн.тов\Маркировка\clothing-label_428133-300x192.jpg"/>
          <p:cNvPicPr>
            <a:picLocks noChangeAspect="1" noChangeArrowheads="1"/>
          </p:cNvPicPr>
          <p:nvPr/>
        </p:nvPicPr>
        <p:blipFill>
          <a:blip r:embed="rId5" cstate="print"/>
          <a:srcRect l="7500" r="9999"/>
          <a:stretch>
            <a:fillRect/>
          </a:stretch>
        </p:blipFill>
        <p:spPr bwMode="auto">
          <a:xfrm>
            <a:off x="6231807" y="3237471"/>
            <a:ext cx="3019930" cy="1871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98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2168" y="891018"/>
            <a:ext cx="9325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упаковке, транспортированию и условиям хранения трикотажных изделий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материал 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180-181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70285" y="891018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e01.alicdn.com/kf/HTB1BD6oLVXXXXXfXFXXq6xXFXXXk/1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4000" r="6298" b="400"/>
          <a:stretch/>
        </p:blipFill>
        <p:spPr bwMode="auto">
          <a:xfrm>
            <a:off x="270285" y="3268980"/>
            <a:ext cx="3353025" cy="2731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tech.ru/uploads/ckeditor/pictures/344/content_content_P219991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14" y="3259562"/>
            <a:ext cx="4939076" cy="2741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lormetall.com/upload/iblock/b07/b076577183b463502fa3541ea22c687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10221" r="45390"/>
          <a:stretch/>
        </p:blipFill>
        <p:spPr bwMode="auto">
          <a:xfrm>
            <a:off x="8879794" y="3268980"/>
            <a:ext cx="3109263" cy="2731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32,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2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25990"/>
            <a:ext cx="86799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трикотажных изделий по происхождению;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пряжи и нитей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вязания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накидка-надёвка?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отделки трикотажных полотен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трикотажных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учитывается при определении сорта трикотажных изделий?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средства применяются для маркировки трикотажных изделий?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информация содержится на товарном ярлыке?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условия хранения трикотажных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1672478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549" y="2583156"/>
            <a:ext cx="734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177-181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9280790"/>
              </p:ext>
            </p:extLst>
          </p:nvPr>
        </p:nvGraphicFramePr>
        <p:xfrm>
          <a:off x="532023" y="1101323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8" y="23074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5686" y="1501448"/>
            <a:ext cx="7683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дефектов трикотажных изделий;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пороки  трикотажных полотен и производственно-швейные дефекты;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верхнего и бельевого трикотажа;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особенности маркировки, упаковки, транспортирования и хранения трикотажных изделий;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определению сортности трикотажных изделий с использованием стандарта.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32.1. Требования к качеству, классификация и характеристика дефектов трикотажных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177-178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1" y="1449667"/>
            <a:ext cx="11939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трикотажных изделий подразделяются на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сырья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нитей, линейные размеры изделий, вид переплетения, плотность вязания,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окраски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физико-химическим воздействиям,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эстетические показатели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применяемые только для отдельных видов и групп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плотность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растяжимость отдельных частей изделий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нагрузках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меньших, чем разрывные, устойчивость к истиранию, необратимая деформация, растяжимость и толщина шва, усадка, разрывная нагрузка,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белизна и др.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54" y="348367"/>
            <a:ext cx="10824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трикотажных изделий формируется в процессе их проектирования и изготовления, хранения и транспортирования.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754" y="4597680"/>
            <a:ext cx="11673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и контроле качества трикотажных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прежде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учитывают соответствие изделия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образцу-эталону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художественно-колористическому оформлению и фасону, наличие недопустимых пороков полотен 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пошива, характер, выраженность, размеры, место расположения и количество пороков полотен и пошива, допустимых в изделиях 1-го и 2-го сортов, качество швов и отделочных материалов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9884092"/>
              </p:ext>
            </p:extLst>
          </p:nvPr>
        </p:nvGraphicFramePr>
        <p:xfrm>
          <a:off x="311412" y="70505"/>
          <a:ext cx="11215914" cy="317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5212" y="3243739"/>
            <a:ext cx="11689148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пряжи и нитей: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утолщения и утонения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неровноты нитей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утонения от обрыва 1 нити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зебристость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прерывистые поперечные или продольные полосы из-за неравномерности пряжи по окраске или тонине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провязывание загрязненной, масляной или цветной нити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перекос петельных столбиков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использовании пряжи неравномерной крутки и др.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212" y="3147727"/>
            <a:ext cx="11689148" cy="3093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вязания: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полосы от уплотненных или разреженных петельных столбиков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набор петель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петли увеличенного размера на отдельных участках полотна из-за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разладки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прессового механизма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накидка-надёвка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поперечная полоса на лицевой стороне и свободно висящие концы нитей на изнаночной. Возникает при обрыве нитей или поломке нескольких игл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петельного рисунка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пробивка грунтовой нити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выход грунтовой нити в покровном трикотаже на лицевую сторону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сброс петель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при поломке иглы или обрыве нитей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поднятые петли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продольные полосы, возникающие вследствие починки спущенных петель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деформация петель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начесной нити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футерованном трикотаже и др.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212" y="3147727"/>
            <a:ext cx="11689148" cy="3177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отделки: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штопка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восстановление петельных рядов крючком или иглой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заломы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неразглаживаемые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складки при длительном нахождении мокрого полотна в смятом виде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непроворсовка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отдельные участки без ворса или с неравномерным ворсом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набивки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пятна, належки,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растраф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разнооттеночность,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непропечатка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рисунка и др.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затяжки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212" y="3147727"/>
            <a:ext cx="11689148" cy="318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Производственно-швейные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пороки раскроя полотна и пороки пошива, отделки готовых изделий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раскроя: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укорочение деталей, перекосы деталей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линий крупного рисунка при соединении деталей, разная длина концов воротника, разная длина или ширина рукавов,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напульсников, других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деталей, разное расстояние между петлями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отделки готовых изделий: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подпалины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ожоги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(опал), ласы, пятна, загрязнения, чернильные пятна, мшистость, дыры, проколы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123" y="547172"/>
            <a:ext cx="11710225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 Принцип сортировки трикотажных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…………………..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6947" t="20563" r="35432" b="9165"/>
          <a:stretch/>
        </p:blipFill>
        <p:spPr>
          <a:xfrm>
            <a:off x="228601" y="417535"/>
            <a:ext cx="3207259" cy="4589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6732" t="20810" r="35249" b="8840"/>
          <a:stretch/>
        </p:blipFill>
        <p:spPr>
          <a:xfrm>
            <a:off x="3649061" y="417535"/>
            <a:ext cx="3249856" cy="4589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63486" y="1209879"/>
            <a:ext cx="57285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действующими стандартами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1115-81. Изделия трикотажные  верхние. Определение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сортности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ctr"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1136-81. Изделия трикотажные бельевые. Определение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ctr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трикотажные изделия устанавливают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сорта – 1-й и 2-й.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983" y="5337577"/>
            <a:ext cx="11016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изделий устанавливают в зависимости от наличия пороков внешнего вида полотна (таблица 1) и производственно-швейных пороков (таблица 2).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023" y="186923"/>
            <a:ext cx="11658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определении сорта трикотажных изделий учитывают</a:t>
            </a:r>
            <a:r>
              <a:rPr lang="ru-RU" sz="22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порока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его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наибольшему измерению;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полотна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основовязаное или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поперечно-вязаное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кулирное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одинарное или  двойное;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пряжи, нитей по волокнистому составу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выраженности порока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малозаметные пороки не учитываются  (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 1 к таблице 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резко выраженные не допускаются;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расположения порока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закрытых частях и деталях изделия пороки, предусмотренные в таблицах 1 и 2 , не учитываются (см.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п.8 на стр. 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Перечень закрытых деталей приведен в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п.9 на стр.2.</a:t>
            </a: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количество пороков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изделии (см.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п.5 на стр. 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023" y="3949397"/>
            <a:ext cx="117997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Сортность комплектных изделий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устанавливают по изделию комплекта низшего сорта (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с.2 п.6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стандартах также указаны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недопустимые пороки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трикотажного полотна и производственно-швейные (см.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 4 к таблице 1, примечание 5 к таблице 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оценке качества изделий учитывают наиболее существенный порок, т.е., при наличии пороков, допустимых в 1-м 2-м сорте, изделие следует отнести  ко 2-му сорту, при наличии недопустимого порока – к нестандартным.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1107</Words>
  <Application>Microsoft Office PowerPoint</Application>
  <PresentationFormat>Широкоэкранный</PresentationFormat>
  <Paragraphs>206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Symbol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32.1. Требования к качеству, классификация и характеристика дефектов трикотажных изделий</vt:lpstr>
      <vt:lpstr>Презентация PowerPoint</vt:lpstr>
      <vt:lpstr>Презентация PowerPoint</vt:lpstr>
      <vt:lpstr>32.2. Принцип сортировки трикотажных изделий</vt:lpstr>
      <vt:lpstr>Презентация PowerPoint</vt:lpstr>
      <vt:lpstr>Презентация PowerPoint</vt:lpstr>
      <vt:lpstr>Презентация PowerPoint</vt:lpstr>
      <vt:lpstr>32.3. Маркировка, упаковка, транспортирование и хранение трикотажных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163</cp:revision>
  <dcterms:created xsi:type="dcterms:W3CDTF">2014-06-06T09:13:21Z</dcterms:created>
  <dcterms:modified xsi:type="dcterms:W3CDTF">2019-06-17T08:41:44Z</dcterms:modified>
</cp:coreProperties>
</file>