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60"/>
  </p:notesMasterIdLst>
  <p:sldIdLst>
    <p:sldId id="256" r:id="rId2"/>
    <p:sldId id="258" r:id="rId3"/>
    <p:sldId id="322" r:id="rId4"/>
    <p:sldId id="273" r:id="rId5"/>
    <p:sldId id="370" r:id="rId6"/>
    <p:sldId id="371" r:id="rId7"/>
    <p:sldId id="372" r:id="rId8"/>
    <p:sldId id="456" r:id="rId9"/>
    <p:sldId id="373" r:id="rId10"/>
    <p:sldId id="374" r:id="rId11"/>
    <p:sldId id="375" r:id="rId12"/>
    <p:sldId id="376" r:id="rId13"/>
    <p:sldId id="379" r:id="rId14"/>
    <p:sldId id="326" r:id="rId15"/>
    <p:sldId id="380" r:id="rId16"/>
    <p:sldId id="382" r:id="rId17"/>
    <p:sldId id="457" r:id="rId18"/>
    <p:sldId id="392" r:id="rId19"/>
    <p:sldId id="458" r:id="rId20"/>
    <p:sldId id="398" r:id="rId21"/>
    <p:sldId id="400" r:id="rId22"/>
    <p:sldId id="401" r:id="rId23"/>
    <p:sldId id="403" r:id="rId24"/>
    <p:sldId id="404" r:id="rId25"/>
    <p:sldId id="405" r:id="rId26"/>
    <p:sldId id="410" r:id="rId27"/>
    <p:sldId id="414" r:id="rId28"/>
    <p:sldId id="327" r:id="rId29"/>
    <p:sldId id="415" r:id="rId30"/>
    <p:sldId id="418" r:id="rId31"/>
    <p:sldId id="420" r:id="rId32"/>
    <p:sldId id="421" r:id="rId33"/>
    <p:sldId id="422" r:id="rId34"/>
    <p:sldId id="423" r:id="rId35"/>
    <p:sldId id="424" r:id="rId36"/>
    <p:sldId id="427" r:id="rId37"/>
    <p:sldId id="429" r:id="rId38"/>
    <p:sldId id="437" r:id="rId39"/>
    <p:sldId id="439" r:id="rId40"/>
    <p:sldId id="441" r:id="rId41"/>
    <p:sldId id="444" r:id="rId42"/>
    <p:sldId id="446" r:id="rId43"/>
    <p:sldId id="344" r:id="rId44"/>
    <p:sldId id="328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9" r:id="rId55"/>
    <p:sldId id="369" r:id="rId56"/>
    <p:sldId id="325" r:id="rId57"/>
    <p:sldId id="324" r:id="rId58"/>
    <p:sldId id="323" r:id="rId59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31.1.  Классификация ассортимента трикотажных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9A113-BAC7-45E3-A43A-DC8108CAD6AC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31.2. Характеристика ассортимента верхнего трикотажа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57A6D-364B-4F8A-854C-94B3E268BA42}" type="parTrans" cxnId="{58B753E8-B5BD-4C02-A281-30F7648C2D1F}">
      <dgm:prSet/>
      <dgm:spPr/>
      <dgm:t>
        <a:bodyPr/>
        <a:lstStyle/>
        <a:p>
          <a:endParaRPr lang="ru-RU"/>
        </a:p>
      </dgm:t>
    </dgm:pt>
    <dgm:pt modelId="{6D188443-4484-4D10-9FD9-380238981D6F}" type="sibTrans" cxnId="{58B753E8-B5BD-4C02-A281-30F7648C2D1F}">
      <dgm:prSet/>
      <dgm:spPr/>
      <dgm:t>
        <a:bodyPr/>
        <a:lstStyle/>
        <a:p>
          <a:endParaRPr lang="ru-RU"/>
        </a:p>
      </dgm:t>
    </dgm:pt>
    <dgm:pt modelId="{4EC1B1C2-DEAC-41D8-8C00-20953A087EE1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31.3. Характеристика ассортимента бельевого трикотажа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D75C2-54F8-40D3-B928-51FDB4ED1129}" type="parTrans" cxnId="{1C64F01E-6C60-449A-8C91-8AD6E50138E7}">
      <dgm:prSet/>
      <dgm:spPr/>
      <dgm:t>
        <a:bodyPr/>
        <a:lstStyle/>
        <a:p>
          <a:endParaRPr lang="ru-RU"/>
        </a:p>
      </dgm:t>
    </dgm:pt>
    <dgm:pt modelId="{770F97FE-9AD8-47E3-AB6F-FC1264C8C090}" type="sibTrans" cxnId="{1C64F01E-6C60-449A-8C91-8AD6E50138E7}">
      <dgm:prSet/>
      <dgm:spPr/>
      <dgm:t>
        <a:bodyPr/>
        <a:lstStyle/>
        <a:p>
          <a:endParaRPr lang="ru-RU"/>
        </a:p>
      </dgm:t>
    </dgm:pt>
    <dgm:pt modelId="{0E7F8871-515D-4CF0-AD1E-4B839ED39956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31.4. Характеристика ассортимента чулочно-носочных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F5657-7DAD-475D-BE87-28B1BA14B28B}" type="parTrans" cxnId="{C302BB82-5B96-4D93-92AD-5A49DD49978B}">
      <dgm:prSet/>
      <dgm:spPr/>
      <dgm:t>
        <a:bodyPr/>
        <a:lstStyle/>
        <a:p>
          <a:endParaRPr lang="ru-RU"/>
        </a:p>
      </dgm:t>
    </dgm:pt>
    <dgm:pt modelId="{CDEF7FF6-E3ED-4AF8-B61C-43DB7D832269}" type="sibTrans" cxnId="{C302BB82-5B96-4D93-92AD-5A49DD49978B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DBB9515C-64C0-403A-9055-985F72D308A4}" type="pres">
      <dgm:prSet presAssocID="{7C09A113-BAC7-45E3-A43A-DC8108CAD6A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B2F9A-69E4-4B1B-B0E2-132FF7360C87}" type="pres">
      <dgm:prSet presAssocID="{7C09A113-BAC7-45E3-A43A-DC8108CAD6AC}" presName="accent_2" presStyleCnt="0"/>
      <dgm:spPr/>
    </dgm:pt>
    <dgm:pt modelId="{F9E9EB72-16F5-40E5-B1B3-EAC90B0D2E48}" type="pres">
      <dgm:prSet presAssocID="{7C09A113-BAC7-45E3-A43A-DC8108CAD6AC}" presName="accentRepeatNode" presStyleLbl="solidFgAcc1" presStyleIdx="1" presStyleCnt="4"/>
      <dgm:spPr/>
    </dgm:pt>
    <dgm:pt modelId="{899BDA94-A91D-457A-8393-53E539391D67}" type="pres">
      <dgm:prSet presAssocID="{4EC1B1C2-DEAC-41D8-8C00-20953A087EE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A84A4-A93A-46A0-A9D3-4C96500851AB}" type="pres">
      <dgm:prSet presAssocID="{4EC1B1C2-DEAC-41D8-8C00-20953A087EE1}" presName="accent_3" presStyleCnt="0"/>
      <dgm:spPr/>
    </dgm:pt>
    <dgm:pt modelId="{D4EE1C8F-DC24-490E-9B25-4FBDF73A42E2}" type="pres">
      <dgm:prSet presAssocID="{4EC1B1C2-DEAC-41D8-8C00-20953A087EE1}" presName="accentRepeatNode" presStyleLbl="solidFgAcc1" presStyleIdx="2" presStyleCnt="4"/>
      <dgm:spPr/>
    </dgm:pt>
    <dgm:pt modelId="{B6047C55-C11A-4EB2-B032-51E322629B1D}" type="pres">
      <dgm:prSet presAssocID="{0E7F8871-515D-4CF0-AD1E-4B839ED3995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912F41-0012-4920-A4EA-A87B9D698F69}" type="pres">
      <dgm:prSet presAssocID="{0E7F8871-515D-4CF0-AD1E-4B839ED39956}" presName="accent_4" presStyleCnt="0"/>
      <dgm:spPr/>
    </dgm:pt>
    <dgm:pt modelId="{4AA26F75-5D8C-4898-8343-9B11187D8E46}" type="pres">
      <dgm:prSet presAssocID="{0E7F8871-515D-4CF0-AD1E-4B839ED39956}" presName="accentRepeatNode" presStyleLbl="solidFgAcc1" presStyleIdx="3" presStyleCnt="4"/>
      <dgm:spPr/>
    </dgm:pt>
  </dgm:ptLst>
  <dgm:cxnLst>
    <dgm:cxn modelId="{A5EAF344-16D6-4E7B-B015-82B4D4E13218}" type="presOf" srcId="{4EC1B1C2-DEAC-41D8-8C00-20953A087EE1}" destId="{899BDA94-A91D-457A-8393-53E539391D67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AB18FE2C-85E6-4127-8BA2-580F5BDA2129}" type="presOf" srcId="{0E7F8871-515D-4CF0-AD1E-4B839ED39956}" destId="{B6047C55-C11A-4EB2-B032-51E322629B1D}" srcOrd="0" destOrd="0" presId="urn:microsoft.com/office/officeart/2008/layout/VerticalCurvedList"/>
    <dgm:cxn modelId="{019BD0BD-E810-4C20-89A1-ACA50A942921}" type="presOf" srcId="{7C09A113-BAC7-45E3-A43A-DC8108CAD6AC}" destId="{DBB9515C-64C0-403A-9055-985F72D308A4}" srcOrd="0" destOrd="0" presId="urn:microsoft.com/office/officeart/2008/layout/VerticalCurvedList"/>
    <dgm:cxn modelId="{1C64F01E-6C60-449A-8C91-8AD6E50138E7}" srcId="{CF845803-1717-4F48-B710-F7F1B43013F3}" destId="{4EC1B1C2-DEAC-41D8-8C00-20953A087EE1}" srcOrd="2" destOrd="0" parTransId="{362D75C2-54F8-40D3-B928-51FDB4ED1129}" sibTransId="{770F97FE-9AD8-47E3-AB6F-FC1264C8C090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58B753E8-B5BD-4C02-A281-30F7648C2D1F}" srcId="{CF845803-1717-4F48-B710-F7F1B43013F3}" destId="{7C09A113-BAC7-45E3-A43A-DC8108CAD6AC}" srcOrd="1" destOrd="0" parTransId="{BBC57A6D-364B-4F8A-854C-94B3E268BA42}" sibTransId="{6D188443-4484-4D10-9FD9-380238981D6F}"/>
    <dgm:cxn modelId="{C302BB82-5B96-4D93-92AD-5A49DD49978B}" srcId="{CF845803-1717-4F48-B710-F7F1B43013F3}" destId="{0E7F8871-515D-4CF0-AD1E-4B839ED39956}" srcOrd="3" destOrd="0" parTransId="{D36F5657-7DAD-475D-BE87-28B1BA14B28B}" sibTransId="{CDEF7FF6-E3ED-4AF8-B61C-43DB7D832269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BCF29015-F2AE-4594-A0A5-2273A7B393E0}" type="presParOf" srcId="{962C2BD0-517B-4E9C-A037-D4A0806612C4}" destId="{DBB9515C-64C0-403A-9055-985F72D308A4}" srcOrd="3" destOrd="0" presId="urn:microsoft.com/office/officeart/2008/layout/VerticalCurvedList"/>
    <dgm:cxn modelId="{94000C12-B5C6-4833-A936-E4530EBC129F}" type="presParOf" srcId="{962C2BD0-517B-4E9C-A037-D4A0806612C4}" destId="{78EB2F9A-69E4-4B1B-B0E2-132FF7360C87}" srcOrd="4" destOrd="0" presId="urn:microsoft.com/office/officeart/2008/layout/VerticalCurvedList"/>
    <dgm:cxn modelId="{7F62B30F-DBA0-4F3F-99F2-C9FD1F68C1F9}" type="presParOf" srcId="{78EB2F9A-69E4-4B1B-B0E2-132FF7360C87}" destId="{F9E9EB72-16F5-40E5-B1B3-EAC90B0D2E48}" srcOrd="0" destOrd="0" presId="urn:microsoft.com/office/officeart/2008/layout/VerticalCurvedList"/>
    <dgm:cxn modelId="{4DEF628E-3E8F-46E0-867E-0501A9809E9E}" type="presParOf" srcId="{962C2BD0-517B-4E9C-A037-D4A0806612C4}" destId="{899BDA94-A91D-457A-8393-53E539391D67}" srcOrd="5" destOrd="0" presId="urn:microsoft.com/office/officeart/2008/layout/VerticalCurvedList"/>
    <dgm:cxn modelId="{5D321341-335F-4234-A0E1-A8DFB26AB3AA}" type="presParOf" srcId="{962C2BD0-517B-4E9C-A037-D4A0806612C4}" destId="{605A84A4-A93A-46A0-A9D3-4C96500851AB}" srcOrd="6" destOrd="0" presId="urn:microsoft.com/office/officeart/2008/layout/VerticalCurvedList"/>
    <dgm:cxn modelId="{E0E113DD-5BFB-4A75-BFD8-C45FE184E429}" type="presParOf" srcId="{605A84A4-A93A-46A0-A9D3-4C96500851AB}" destId="{D4EE1C8F-DC24-490E-9B25-4FBDF73A42E2}" srcOrd="0" destOrd="0" presId="urn:microsoft.com/office/officeart/2008/layout/VerticalCurvedList"/>
    <dgm:cxn modelId="{54FDB17F-C458-4FD7-AD4C-B9E6EBD6405B}" type="presParOf" srcId="{962C2BD0-517B-4E9C-A037-D4A0806612C4}" destId="{B6047C55-C11A-4EB2-B032-51E322629B1D}" srcOrd="7" destOrd="0" presId="urn:microsoft.com/office/officeart/2008/layout/VerticalCurvedList"/>
    <dgm:cxn modelId="{E24ED5AA-0B19-48D4-9485-7D08F1826480}" type="presParOf" srcId="{962C2BD0-517B-4E9C-A037-D4A0806612C4}" destId="{8D912F41-0012-4920-A4EA-A87B9D698F69}" srcOrd="8" destOrd="0" presId="urn:microsoft.com/office/officeart/2008/layout/VerticalCurvedList"/>
    <dgm:cxn modelId="{ADD9246C-E01E-4B02-9EC1-B929E8CBD3BD}" type="presParOf" srcId="{8D912F41-0012-4920-A4EA-A87B9D698F69}" destId="{4AA26F75-5D8C-4898-8343-9B11187D8E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ГРУППЫ по назначению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Верхний трикотаж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F49D54B-2705-410C-9DBB-D73384A6B65C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Бельевой трикотаж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99B797B-0180-495B-98C8-84332092CEB9}" type="parTrans" cxnId="{EE2E5DA6-2F49-444D-88DA-3C352BA41E39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052FDB-7E94-4E3B-80EB-5F8DD4687777}" type="sibTrans" cxnId="{EE2E5DA6-2F49-444D-88DA-3C352BA41E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8E47F45-7227-4191-AB22-71738D875F42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Чулочно-носочные изделия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828093C-3FD5-4FFF-967C-3553AE91BB82}" type="parTrans" cxnId="{BDAA38E1-CB54-4BC9-9244-C445AF90101A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6AE4E8-6AD8-4EC2-A9B4-2A2E70BBE79E}" type="sibTrans" cxnId="{BDAA38E1-CB54-4BC9-9244-C445AF90101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A8A8F8B-6188-4198-ADF8-ECCA9EB4E2E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Головные уборы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946A548-9E90-467C-93D6-8D9E3D1BAF4D}" type="parTrans" cxnId="{E7C3C145-F7F2-4941-A685-205022B2CDA5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11B7B93-050A-444D-932A-4E086FABE297}" type="sibTrans" cxnId="{E7C3C145-F7F2-4941-A685-205022B2CDA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9EF42F0-11FA-44E8-BD94-46E7F9FA6BCF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Перчатки и варежки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CA16DC7-166F-4F3E-AC79-F877821478E6}" type="parTrans" cxnId="{18015EF5-5FE1-449B-8FE3-94AB01909364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D4E71CE-239C-4D2B-9EF7-1D1B9ACA9138}" type="sibTrans" cxnId="{18015EF5-5FE1-449B-8FE3-94AB0190936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86B0A9B-EDED-42AB-92CB-D19397081BE5}">
      <dgm:prSet phldrT="[Текст]" custT="1"/>
      <dgm:spPr/>
      <dgm:t>
        <a:bodyPr/>
        <a:lstStyle/>
        <a:p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Платочно-шарфовые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изделия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6BEA2B0-1B49-4842-AFA6-0C920B318450}" type="parTrans" cxnId="{11F788FB-7AA0-40EE-9A2B-D8AB7B6BF3BA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6F8FE76-1CA8-44C3-8977-2C93214283F6}" type="sibTrans" cxnId="{11F788FB-7AA0-40EE-9A2B-D8AB7B6BF3B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383031" custScaleY="72399" custLinFactNeighborX="-2442" custLinFactNeighborY="-402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6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6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6" custScaleY="988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C85E1BED-8AF4-43F6-A19D-3A17BD194217}" type="pres">
      <dgm:prSet presAssocID="{599B797B-0180-495B-98C8-84332092CEB9}" presName="Name10" presStyleLbl="parChTrans1D2" presStyleIdx="1" presStyleCnt="6"/>
      <dgm:spPr/>
      <dgm:t>
        <a:bodyPr/>
        <a:lstStyle/>
        <a:p>
          <a:endParaRPr lang="ru-RU"/>
        </a:p>
      </dgm:t>
    </dgm:pt>
    <dgm:pt modelId="{14A871FB-2759-41A7-B09C-934C41F85FC7}" type="pres">
      <dgm:prSet presAssocID="{DF49D54B-2705-410C-9DBB-D73384A6B65C}" presName="hierRoot2" presStyleCnt="0"/>
      <dgm:spPr/>
    </dgm:pt>
    <dgm:pt modelId="{997C6169-AA84-462F-9F15-18C312D4A5B0}" type="pres">
      <dgm:prSet presAssocID="{DF49D54B-2705-410C-9DBB-D73384A6B65C}" presName="composite2" presStyleCnt="0"/>
      <dgm:spPr/>
    </dgm:pt>
    <dgm:pt modelId="{19710A0E-16B1-4C58-9824-8B2E5809B63A}" type="pres">
      <dgm:prSet presAssocID="{DF49D54B-2705-410C-9DBB-D73384A6B65C}" presName="background2" presStyleLbl="node2" presStyleIdx="1" presStyleCnt="6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12DF0C10-1DB3-40C5-A639-DF93F72A1679}" type="pres">
      <dgm:prSet presAssocID="{DF49D54B-2705-410C-9DBB-D73384A6B65C}" presName="text2" presStyleLbl="fgAcc2" presStyleIdx="1" presStyleCnt="6" custScaleY="988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DF0C24-05DF-43A4-97ED-ABA902B68CD1}" type="pres">
      <dgm:prSet presAssocID="{DF49D54B-2705-410C-9DBB-D73384A6B65C}" presName="hierChild3" presStyleCnt="0"/>
      <dgm:spPr/>
    </dgm:pt>
    <dgm:pt modelId="{5E126D9E-03AF-4866-ABA9-3B6DEA02311E}" type="pres">
      <dgm:prSet presAssocID="{7828093C-3FD5-4FFF-967C-3553AE91BB82}" presName="Name10" presStyleLbl="parChTrans1D2" presStyleIdx="2" presStyleCnt="6"/>
      <dgm:spPr/>
      <dgm:t>
        <a:bodyPr/>
        <a:lstStyle/>
        <a:p>
          <a:endParaRPr lang="ru-RU"/>
        </a:p>
      </dgm:t>
    </dgm:pt>
    <dgm:pt modelId="{10E5AB98-3BB9-4FE5-AFE8-DC6091856D82}" type="pres">
      <dgm:prSet presAssocID="{F8E47F45-7227-4191-AB22-71738D875F42}" presName="hierRoot2" presStyleCnt="0"/>
      <dgm:spPr/>
    </dgm:pt>
    <dgm:pt modelId="{03EAFC74-2C10-41E7-B3E3-97C0B5640A3C}" type="pres">
      <dgm:prSet presAssocID="{F8E47F45-7227-4191-AB22-71738D875F42}" presName="composite2" presStyleCnt="0"/>
      <dgm:spPr/>
    </dgm:pt>
    <dgm:pt modelId="{201BBF9B-4939-4616-B672-76DD3F2592BA}" type="pres">
      <dgm:prSet presAssocID="{F8E47F45-7227-4191-AB22-71738D875F42}" presName="background2" presStyleLbl="node2" presStyleIdx="2" presStyleCnt="6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ABD4A7F-9AD5-498B-BFF4-096C5C9E92B6}" type="pres">
      <dgm:prSet presAssocID="{F8E47F45-7227-4191-AB22-71738D875F42}" presName="text2" presStyleLbl="fgAcc2" presStyleIdx="2" presStyleCnt="6" custScaleX="99239" custScaleY="1065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E92810-7343-4E7A-9FDB-B22B5F66E2A1}" type="pres">
      <dgm:prSet presAssocID="{F8E47F45-7227-4191-AB22-71738D875F42}" presName="hierChild3" presStyleCnt="0"/>
      <dgm:spPr/>
    </dgm:pt>
    <dgm:pt modelId="{A146BD2B-FF79-4990-BF65-991BE2DEB1A4}" type="pres">
      <dgm:prSet presAssocID="{0946A548-9E90-467C-93D6-8D9E3D1BAF4D}" presName="Name10" presStyleLbl="parChTrans1D2" presStyleIdx="3" presStyleCnt="6"/>
      <dgm:spPr/>
      <dgm:t>
        <a:bodyPr/>
        <a:lstStyle/>
        <a:p>
          <a:endParaRPr lang="ru-RU"/>
        </a:p>
      </dgm:t>
    </dgm:pt>
    <dgm:pt modelId="{BF274BB8-3C6E-4B26-B057-C0DA5E7349CD}" type="pres">
      <dgm:prSet presAssocID="{9A8A8F8B-6188-4198-ADF8-ECCA9EB4E2E4}" presName="hierRoot2" presStyleCnt="0"/>
      <dgm:spPr/>
    </dgm:pt>
    <dgm:pt modelId="{FF19AF78-50B6-4456-A224-B0EF0C954C98}" type="pres">
      <dgm:prSet presAssocID="{9A8A8F8B-6188-4198-ADF8-ECCA9EB4E2E4}" presName="composite2" presStyleCnt="0"/>
      <dgm:spPr/>
    </dgm:pt>
    <dgm:pt modelId="{42607149-A16B-44EF-99C1-2C3B94F1F9C0}" type="pres">
      <dgm:prSet presAssocID="{9A8A8F8B-6188-4198-ADF8-ECCA9EB4E2E4}" presName="background2" presStyleLbl="node2" presStyleIdx="3" presStyleCnt="6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D542A3F6-62F6-44CC-A5A2-22727B1C0658}" type="pres">
      <dgm:prSet presAssocID="{9A8A8F8B-6188-4198-ADF8-ECCA9EB4E2E4}" presName="text2" presStyleLbl="fgAcc2" presStyleIdx="3" presStyleCnt="6" custScaleY="1034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015EF0-EEF3-4A96-B98A-0E6955E109B3}" type="pres">
      <dgm:prSet presAssocID="{9A8A8F8B-6188-4198-ADF8-ECCA9EB4E2E4}" presName="hierChild3" presStyleCnt="0"/>
      <dgm:spPr/>
    </dgm:pt>
    <dgm:pt modelId="{036028D7-0D3F-4634-98FA-4F3B3BDD8965}" type="pres">
      <dgm:prSet presAssocID="{FCA16DC7-166F-4F3E-AC79-F877821478E6}" presName="Name10" presStyleLbl="parChTrans1D2" presStyleIdx="4" presStyleCnt="6"/>
      <dgm:spPr/>
      <dgm:t>
        <a:bodyPr/>
        <a:lstStyle/>
        <a:p>
          <a:endParaRPr lang="ru-RU"/>
        </a:p>
      </dgm:t>
    </dgm:pt>
    <dgm:pt modelId="{7CAE1EC8-B5FC-4D88-A198-95D0E5AB7F4F}" type="pres">
      <dgm:prSet presAssocID="{49EF42F0-11FA-44E8-BD94-46E7F9FA6BCF}" presName="hierRoot2" presStyleCnt="0"/>
      <dgm:spPr/>
    </dgm:pt>
    <dgm:pt modelId="{7FBB64D0-82D6-499B-A6BB-AC3EFF29DF15}" type="pres">
      <dgm:prSet presAssocID="{49EF42F0-11FA-44E8-BD94-46E7F9FA6BCF}" presName="composite2" presStyleCnt="0"/>
      <dgm:spPr/>
    </dgm:pt>
    <dgm:pt modelId="{BA4B8251-22A3-4A05-8EE6-BDD486418584}" type="pres">
      <dgm:prSet presAssocID="{49EF42F0-11FA-44E8-BD94-46E7F9FA6BCF}" presName="background2" presStyleLbl="node2" presStyleIdx="4" presStyleCnt="6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8DC35BE6-53DF-4F17-9C26-4AFBB38CC1B3}" type="pres">
      <dgm:prSet presAssocID="{49EF42F0-11FA-44E8-BD94-46E7F9FA6BCF}" presName="text2" presStyleLbl="fgAcc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5D110A-49AE-470D-873A-8FFCAF0E0ED9}" type="pres">
      <dgm:prSet presAssocID="{49EF42F0-11FA-44E8-BD94-46E7F9FA6BCF}" presName="hierChild3" presStyleCnt="0"/>
      <dgm:spPr/>
    </dgm:pt>
    <dgm:pt modelId="{43B11727-E1C6-4BBC-928B-25FF08E12E4B}" type="pres">
      <dgm:prSet presAssocID="{46BEA2B0-1B49-4842-AFA6-0C920B318450}" presName="Name10" presStyleLbl="parChTrans1D2" presStyleIdx="5" presStyleCnt="6"/>
      <dgm:spPr/>
      <dgm:t>
        <a:bodyPr/>
        <a:lstStyle/>
        <a:p>
          <a:endParaRPr lang="ru-RU"/>
        </a:p>
      </dgm:t>
    </dgm:pt>
    <dgm:pt modelId="{75412492-DC9C-4198-9ADA-9AD17467F10A}" type="pres">
      <dgm:prSet presAssocID="{286B0A9B-EDED-42AB-92CB-D19397081BE5}" presName="hierRoot2" presStyleCnt="0"/>
      <dgm:spPr/>
    </dgm:pt>
    <dgm:pt modelId="{AA06058E-9F2D-416E-8309-567B11E730F8}" type="pres">
      <dgm:prSet presAssocID="{286B0A9B-EDED-42AB-92CB-D19397081BE5}" presName="composite2" presStyleCnt="0"/>
      <dgm:spPr/>
    </dgm:pt>
    <dgm:pt modelId="{2244CF8F-6929-4B82-A994-B1BF522C9878}" type="pres">
      <dgm:prSet presAssocID="{286B0A9B-EDED-42AB-92CB-D19397081BE5}" presName="background2" presStyleLbl="node2" presStyleIdx="5" presStyleCnt="6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3E504B08-4370-4DDE-925D-55469A6A4E87}" type="pres">
      <dgm:prSet presAssocID="{286B0A9B-EDED-42AB-92CB-D19397081BE5}" presName="text2" presStyleLbl="fgAcc2" presStyleIdx="5" presStyleCnt="6" custScaleX="1135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514630-A60B-4600-9021-28C1C657ECFC}" type="pres">
      <dgm:prSet presAssocID="{286B0A9B-EDED-42AB-92CB-D19397081BE5}" presName="hierChild3" presStyleCnt="0"/>
      <dgm:spPr/>
    </dgm:pt>
  </dgm:ptLst>
  <dgm:cxnLst>
    <dgm:cxn modelId="{18015EF5-5FE1-449B-8FE3-94AB01909364}" srcId="{E61001E0-3E7F-42BA-8A83-858CE2DB340A}" destId="{49EF42F0-11FA-44E8-BD94-46E7F9FA6BCF}" srcOrd="4" destOrd="0" parTransId="{FCA16DC7-166F-4F3E-AC79-F877821478E6}" sibTransId="{2D4E71CE-239C-4D2B-9EF7-1D1B9ACA9138}"/>
    <dgm:cxn modelId="{EE2E5DA6-2F49-444D-88DA-3C352BA41E39}" srcId="{E61001E0-3E7F-42BA-8A83-858CE2DB340A}" destId="{DF49D54B-2705-410C-9DBB-D73384A6B65C}" srcOrd="1" destOrd="0" parTransId="{599B797B-0180-495B-98C8-84332092CEB9}" sibTransId="{4E052FDB-7E94-4E3B-80EB-5F8DD4687777}"/>
    <dgm:cxn modelId="{91F391F9-B4CB-4DE7-BA4B-87BFD1804C2E}" type="presOf" srcId="{0946A548-9E90-467C-93D6-8D9E3D1BAF4D}" destId="{A146BD2B-FF79-4990-BF65-991BE2DEB1A4}" srcOrd="0" destOrd="0" presId="urn:microsoft.com/office/officeart/2005/8/layout/hierarchy1"/>
    <dgm:cxn modelId="{E26891E7-4765-4D45-BDBE-13E4F0C7A2BD}" type="presOf" srcId="{49EF42F0-11FA-44E8-BD94-46E7F9FA6BCF}" destId="{8DC35BE6-53DF-4F17-9C26-4AFBB38CC1B3}" srcOrd="0" destOrd="0" presId="urn:microsoft.com/office/officeart/2005/8/layout/hierarchy1"/>
    <dgm:cxn modelId="{E34794D8-465B-421F-AAD7-000BD1561364}" type="presOf" srcId="{46BEA2B0-1B49-4842-AFA6-0C920B318450}" destId="{43B11727-E1C6-4BBC-928B-25FF08E12E4B}" srcOrd="0" destOrd="0" presId="urn:microsoft.com/office/officeart/2005/8/layout/hierarchy1"/>
    <dgm:cxn modelId="{BA776E29-7684-4E78-98A0-049DF9F7B006}" type="presOf" srcId="{286B0A9B-EDED-42AB-92CB-D19397081BE5}" destId="{3E504B08-4370-4DDE-925D-55469A6A4E87}" srcOrd="0" destOrd="0" presId="urn:microsoft.com/office/officeart/2005/8/layout/hierarchy1"/>
    <dgm:cxn modelId="{F64E105A-8EF2-4D39-B0B0-B517344CE881}" type="presOf" srcId="{9A8A8F8B-6188-4198-ADF8-ECCA9EB4E2E4}" destId="{D542A3F6-62F6-44CC-A5A2-22727B1C0658}" srcOrd="0" destOrd="0" presId="urn:microsoft.com/office/officeart/2005/8/layout/hierarchy1"/>
    <dgm:cxn modelId="{11F788FB-7AA0-40EE-9A2B-D8AB7B6BF3BA}" srcId="{E61001E0-3E7F-42BA-8A83-858CE2DB340A}" destId="{286B0A9B-EDED-42AB-92CB-D19397081BE5}" srcOrd="5" destOrd="0" parTransId="{46BEA2B0-1B49-4842-AFA6-0C920B318450}" sibTransId="{56F8FE76-1CA8-44C3-8977-2C93214283F6}"/>
    <dgm:cxn modelId="{7F00B165-34E7-40D9-BB63-6ABA3655557F}" type="presOf" srcId="{6CF64DE6-403B-4E76-9097-B2926A08AE18}" destId="{013A517C-5EA8-444C-B404-2B390A7942B2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4CC05E5C-95FE-498C-A838-7CF0BBDB4E8B}" type="presOf" srcId="{E994232E-7897-4419-BC4C-126DE705DFB6}" destId="{D727C79E-8B83-4051-BCF2-3E5275CDEB2A}" srcOrd="0" destOrd="0" presId="urn:microsoft.com/office/officeart/2005/8/layout/hierarchy1"/>
    <dgm:cxn modelId="{AA8C2512-6D7C-4CCB-ACD3-169757E901F0}" type="presOf" srcId="{DF49D54B-2705-410C-9DBB-D73384A6B65C}" destId="{12DF0C10-1DB3-40C5-A639-DF93F72A1679}" srcOrd="0" destOrd="0" presId="urn:microsoft.com/office/officeart/2005/8/layout/hierarchy1"/>
    <dgm:cxn modelId="{0D40B56B-06F0-4F19-B5BB-4FD679C83917}" type="presOf" srcId="{599B797B-0180-495B-98C8-84332092CEB9}" destId="{C85E1BED-8AF4-43F6-A19D-3A17BD194217}" srcOrd="0" destOrd="0" presId="urn:microsoft.com/office/officeart/2005/8/layout/hierarchy1"/>
    <dgm:cxn modelId="{0BBDE465-08F4-4687-97C5-CEC60F1AA8A2}" type="presOf" srcId="{FCA16DC7-166F-4F3E-AC79-F877821478E6}" destId="{036028D7-0D3F-4634-98FA-4F3B3BDD8965}" srcOrd="0" destOrd="0" presId="urn:microsoft.com/office/officeart/2005/8/layout/hierarchy1"/>
    <dgm:cxn modelId="{DBB01951-415F-4FE7-B4CB-E6DCEE235834}" type="presOf" srcId="{E61001E0-3E7F-42BA-8A83-858CE2DB340A}" destId="{E21155D0-03FE-443B-B3B3-7958CB4CE6DA}" srcOrd="0" destOrd="0" presId="urn:microsoft.com/office/officeart/2005/8/layout/hierarchy1"/>
    <dgm:cxn modelId="{BDAA38E1-CB54-4BC9-9244-C445AF90101A}" srcId="{E61001E0-3E7F-42BA-8A83-858CE2DB340A}" destId="{F8E47F45-7227-4191-AB22-71738D875F42}" srcOrd="2" destOrd="0" parTransId="{7828093C-3FD5-4FFF-967C-3553AE91BB82}" sibTransId="{7B6AE4E8-6AD8-4EC2-A9B4-2A2E70BBE79E}"/>
    <dgm:cxn modelId="{B58AD546-4E4C-4F4E-9E83-C9FC7F3456D0}" type="presOf" srcId="{37EA0214-72F2-4DAF-B1DD-D84D7E69C263}" destId="{E3434B9F-10B4-40A9-996C-E8DFE25572F1}" srcOrd="0" destOrd="0" presId="urn:microsoft.com/office/officeart/2005/8/layout/hierarchy1"/>
    <dgm:cxn modelId="{1790BF57-8DEB-4A5C-988E-980F116CEAB4}" type="presOf" srcId="{7828093C-3FD5-4FFF-967C-3553AE91BB82}" destId="{5E126D9E-03AF-4866-ABA9-3B6DEA02311E}" srcOrd="0" destOrd="0" presId="urn:microsoft.com/office/officeart/2005/8/layout/hierarchy1"/>
    <dgm:cxn modelId="{E7C3C145-F7F2-4941-A685-205022B2CDA5}" srcId="{E61001E0-3E7F-42BA-8A83-858CE2DB340A}" destId="{9A8A8F8B-6188-4198-ADF8-ECCA9EB4E2E4}" srcOrd="3" destOrd="0" parTransId="{0946A548-9E90-467C-93D6-8D9E3D1BAF4D}" sibTransId="{811B7B93-050A-444D-932A-4E086FABE297}"/>
    <dgm:cxn modelId="{78DE3C99-BFC7-4CA5-A568-D40B96D5A636}" type="presOf" srcId="{F8E47F45-7227-4191-AB22-71738D875F42}" destId="{EABD4A7F-9AD5-498B-BFF4-096C5C9E92B6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08E3B7C7-40CE-4F04-83C7-3FDE9C00E1BE}" type="presParOf" srcId="{D727C79E-8B83-4051-BCF2-3E5275CDEB2A}" destId="{CCA27763-7839-4CC6-A4C0-4D55094D1B88}" srcOrd="0" destOrd="0" presId="urn:microsoft.com/office/officeart/2005/8/layout/hierarchy1"/>
    <dgm:cxn modelId="{0DEBA65D-ABE1-425D-B215-EF33A9D40760}" type="presParOf" srcId="{CCA27763-7839-4CC6-A4C0-4D55094D1B88}" destId="{7885FB09-4FE9-4C3F-9F0B-181345816B7F}" srcOrd="0" destOrd="0" presId="urn:microsoft.com/office/officeart/2005/8/layout/hierarchy1"/>
    <dgm:cxn modelId="{2751F611-8E3A-4619-8A97-5F5408A67855}" type="presParOf" srcId="{7885FB09-4FE9-4C3F-9F0B-181345816B7F}" destId="{4E68BFDD-E2D5-4BE4-8F73-6FB95142ACD2}" srcOrd="0" destOrd="0" presId="urn:microsoft.com/office/officeart/2005/8/layout/hierarchy1"/>
    <dgm:cxn modelId="{21960C02-2AC8-400F-AC1B-62D0E01F99A2}" type="presParOf" srcId="{7885FB09-4FE9-4C3F-9F0B-181345816B7F}" destId="{E21155D0-03FE-443B-B3B3-7958CB4CE6DA}" srcOrd="1" destOrd="0" presId="urn:microsoft.com/office/officeart/2005/8/layout/hierarchy1"/>
    <dgm:cxn modelId="{DEF35302-D030-447D-82EC-8ADDCF30F404}" type="presParOf" srcId="{CCA27763-7839-4CC6-A4C0-4D55094D1B88}" destId="{C1869BD7-4689-44FA-9B0A-FF9D48F96970}" srcOrd="1" destOrd="0" presId="urn:microsoft.com/office/officeart/2005/8/layout/hierarchy1"/>
    <dgm:cxn modelId="{13F732DF-153F-4976-BB58-6FFB653ECE5B}" type="presParOf" srcId="{C1869BD7-4689-44FA-9B0A-FF9D48F96970}" destId="{013A517C-5EA8-444C-B404-2B390A7942B2}" srcOrd="0" destOrd="0" presId="urn:microsoft.com/office/officeart/2005/8/layout/hierarchy1"/>
    <dgm:cxn modelId="{DC18F300-AAAD-40A1-A2BA-797322BA2B4F}" type="presParOf" srcId="{C1869BD7-4689-44FA-9B0A-FF9D48F96970}" destId="{328EE088-1E55-42A5-9F81-5DA3C1EC6228}" srcOrd="1" destOrd="0" presId="urn:microsoft.com/office/officeart/2005/8/layout/hierarchy1"/>
    <dgm:cxn modelId="{68BF63E2-BF7D-4CF4-8BFC-73347A45B92B}" type="presParOf" srcId="{328EE088-1E55-42A5-9F81-5DA3C1EC6228}" destId="{1778AF59-E3E5-45ED-B4E4-6D6798631A37}" srcOrd="0" destOrd="0" presId="urn:microsoft.com/office/officeart/2005/8/layout/hierarchy1"/>
    <dgm:cxn modelId="{AAA795B7-933A-49FA-AE53-F905DFD00675}" type="presParOf" srcId="{1778AF59-E3E5-45ED-B4E4-6D6798631A37}" destId="{B3E2AEE9-96B0-4857-835E-50746A5BB9C9}" srcOrd="0" destOrd="0" presId="urn:microsoft.com/office/officeart/2005/8/layout/hierarchy1"/>
    <dgm:cxn modelId="{FFDD4F06-5849-4428-B5D3-536F5F5A5EA5}" type="presParOf" srcId="{1778AF59-E3E5-45ED-B4E4-6D6798631A37}" destId="{E3434B9F-10B4-40A9-996C-E8DFE25572F1}" srcOrd="1" destOrd="0" presId="urn:microsoft.com/office/officeart/2005/8/layout/hierarchy1"/>
    <dgm:cxn modelId="{E4339CE6-FC81-4376-91CB-274B22B045A6}" type="presParOf" srcId="{328EE088-1E55-42A5-9F81-5DA3C1EC6228}" destId="{ADEF71C7-E980-4979-9435-8F55C9B253AF}" srcOrd="1" destOrd="0" presId="urn:microsoft.com/office/officeart/2005/8/layout/hierarchy1"/>
    <dgm:cxn modelId="{E62AFD51-93C0-4536-9562-F9DB1186C214}" type="presParOf" srcId="{C1869BD7-4689-44FA-9B0A-FF9D48F96970}" destId="{C85E1BED-8AF4-43F6-A19D-3A17BD194217}" srcOrd="2" destOrd="0" presId="urn:microsoft.com/office/officeart/2005/8/layout/hierarchy1"/>
    <dgm:cxn modelId="{4CD970C6-E03E-4678-8532-E3799E70CBEC}" type="presParOf" srcId="{C1869BD7-4689-44FA-9B0A-FF9D48F96970}" destId="{14A871FB-2759-41A7-B09C-934C41F85FC7}" srcOrd="3" destOrd="0" presId="urn:microsoft.com/office/officeart/2005/8/layout/hierarchy1"/>
    <dgm:cxn modelId="{370908B7-9651-42AA-839D-6EFC7D708224}" type="presParOf" srcId="{14A871FB-2759-41A7-B09C-934C41F85FC7}" destId="{997C6169-AA84-462F-9F15-18C312D4A5B0}" srcOrd="0" destOrd="0" presId="urn:microsoft.com/office/officeart/2005/8/layout/hierarchy1"/>
    <dgm:cxn modelId="{FA0D4800-94FA-4972-AB92-E5B0BF415C19}" type="presParOf" srcId="{997C6169-AA84-462F-9F15-18C312D4A5B0}" destId="{19710A0E-16B1-4C58-9824-8B2E5809B63A}" srcOrd="0" destOrd="0" presId="urn:microsoft.com/office/officeart/2005/8/layout/hierarchy1"/>
    <dgm:cxn modelId="{D615BEA3-37EE-42F2-8782-9E51B76098AB}" type="presParOf" srcId="{997C6169-AA84-462F-9F15-18C312D4A5B0}" destId="{12DF0C10-1DB3-40C5-A639-DF93F72A1679}" srcOrd="1" destOrd="0" presId="urn:microsoft.com/office/officeart/2005/8/layout/hierarchy1"/>
    <dgm:cxn modelId="{3B8FB720-E601-4C50-B330-CD3BCF1CC6E1}" type="presParOf" srcId="{14A871FB-2759-41A7-B09C-934C41F85FC7}" destId="{39DF0C24-05DF-43A4-97ED-ABA902B68CD1}" srcOrd="1" destOrd="0" presId="urn:microsoft.com/office/officeart/2005/8/layout/hierarchy1"/>
    <dgm:cxn modelId="{CCB338DF-4D39-40D2-937C-3103F413761B}" type="presParOf" srcId="{C1869BD7-4689-44FA-9B0A-FF9D48F96970}" destId="{5E126D9E-03AF-4866-ABA9-3B6DEA02311E}" srcOrd="4" destOrd="0" presId="urn:microsoft.com/office/officeart/2005/8/layout/hierarchy1"/>
    <dgm:cxn modelId="{3470D75A-F75B-4D8B-BCE7-8C6115342CA8}" type="presParOf" srcId="{C1869BD7-4689-44FA-9B0A-FF9D48F96970}" destId="{10E5AB98-3BB9-4FE5-AFE8-DC6091856D82}" srcOrd="5" destOrd="0" presId="urn:microsoft.com/office/officeart/2005/8/layout/hierarchy1"/>
    <dgm:cxn modelId="{545131F1-604C-428B-A1F9-C049375163D9}" type="presParOf" srcId="{10E5AB98-3BB9-4FE5-AFE8-DC6091856D82}" destId="{03EAFC74-2C10-41E7-B3E3-97C0B5640A3C}" srcOrd="0" destOrd="0" presId="urn:microsoft.com/office/officeart/2005/8/layout/hierarchy1"/>
    <dgm:cxn modelId="{65B68408-F3F4-4FF2-9AFE-3A41600B0433}" type="presParOf" srcId="{03EAFC74-2C10-41E7-B3E3-97C0B5640A3C}" destId="{201BBF9B-4939-4616-B672-76DD3F2592BA}" srcOrd="0" destOrd="0" presId="urn:microsoft.com/office/officeart/2005/8/layout/hierarchy1"/>
    <dgm:cxn modelId="{E625FFE0-B7C2-4265-9972-689D1AD42546}" type="presParOf" srcId="{03EAFC74-2C10-41E7-B3E3-97C0B5640A3C}" destId="{EABD4A7F-9AD5-498B-BFF4-096C5C9E92B6}" srcOrd="1" destOrd="0" presId="urn:microsoft.com/office/officeart/2005/8/layout/hierarchy1"/>
    <dgm:cxn modelId="{92060E26-57B3-4456-9862-1AC57909C4CB}" type="presParOf" srcId="{10E5AB98-3BB9-4FE5-AFE8-DC6091856D82}" destId="{54E92810-7343-4E7A-9FDB-B22B5F66E2A1}" srcOrd="1" destOrd="0" presId="urn:microsoft.com/office/officeart/2005/8/layout/hierarchy1"/>
    <dgm:cxn modelId="{6BE6F407-A8B6-4B77-AE2A-622DB47219B9}" type="presParOf" srcId="{C1869BD7-4689-44FA-9B0A-FF9D48F96970}" destId="{A146BD2B-FF79-4990-BF65-991BE2DEB1A4}" srcOrd="6" destOrd="0" presId="urn:microsoft.com/office/officeart/2005/8/layout/hierarchy1"/>
    <dgm:cxn modelId="{3F8457A0-5B0F-473F-B94D-B55C18821CD6}" type="presParOf" srcId="{C1869BD7-4689-44FA-9B0A-FF9D48F96970}" destId="{BF274BB8-3C6E-4B26-B057-C0DA5E7349CD}" srcOrd="7" destOrd="0" presId="urn:microsoft.com/office/officeart/2005/8/layout/hierarchy1"/>
    <dgm:cxn modelId="{1A705EDB-0E53-4CC7-962B-03D43D004683}" type="presParOf" srcId="{BF274BB8-3C6E-4B26-B057-C0DA5E7349CD}" destId="{FF19AF78-50B6-4456-A224-B0EF0C954C98}" srcOrd="0" destOrd="0" presId="urn:microsoft.com/office/officeart/2005/8/layout/hierarchy1"/>
    <dgm:cxn modelId="{31E7B437-CE9A-4DD4-9B0E-D8810D6B3301}" type="presParOf" srcId="{FF19AF78-50B6-4456-A224-B0EF0C954C98}" destId="{42607149-A16B-44EF-99C1-2C3B94F1F9C0}" srcOrd="0" destOrd="0" presId="urn:microsoft.com/office/officeart/2005/8/layout/hierarchy1"/>
    <dgm:cxn modelId="{2BA780BE-FC19-40F8-BDC6-C9304F0B3A64}" type="presParOf" srcId="{FF19AF78-50B6-4456-A224-B0EF0C954C98}" destId="{D542A3F6-62F6-44CC-A5A2-22727B1C0658}" srcOrd="1" destOrd="0" presId="urn:microsoft.com/office/officeart/2005/8/layout/hierarchy1"/>
    <dgm:cxn modelId="{C9DF6166-1DC2-42E2-ABAF-7EC99B45ED02}" type="presParOf" srcId="{BF274BB8-3C6E-4B26-B057-C0DA5E7349CD}" destId="{4F015EF0-EEF3-4A96-B98A-0E6955E109B3}" srcOrd="1" destOrd="0" presId="urn:microsoft.com/office/officeart/2005/8/layout/hierarchy1"/>
    <dgm:cxn modelId="{8F1A07A8-63DF-4A91-A48F-36E3D759661B}" type="presParOf" srcId="{C1869BD7-4689-44FA-9B0A-FF9D48F96970}" destId="{036028D7-0D3F-4634-98FA-4F3B3BDD8965}" srcOrd="8" destOrd="0" presId="urn:microsoft.com/office/officeart/2005/8/layout/hierarchy1"/>
    <dgm:cxn modelId="{BC45668F-8B8F-4AC4-BD0C-27D11F885329}" type="presParOf" srcId="{C1869BD7-4689-44FA-9B0A-FF9D48F96970}" destId="{7CAE1EC8-B5FC-4D88-A198-95D0E5AB7F4F}" srcOrd="9" destOrd="0" presId="urn:microsoft.com/office/officeart/2005/8/layout/hierarchy1"/>
    <dgm:cxn modelId="{9135AFC7-58A2-4089-B5C0-39ABFB58E526}" type="presParOf" srcId="{7CAE1EC8-B5FC-4D88-A198-95D0E5AB7F4F}" destId="{7FBB64D0-82D6-499B-A6BB-AC3EFF29DF15}" srcOrd="0" destOrd="0" presId="urn:microsoft.com/office/officeart/2005/8/layout/hierarchy1"/>
    <dgm:cxn modelId="{FC2254DF-4C6E-405C-B93E-EF582BB4B31C}" type="presParOf" srcId="{7FBB64D0-82D6-499B-A6BB-AC3EFF29DF15}" destId="{BA4B8251-22A3-4A05-8EE6-BDD486418584}" srcOrd="0" destOrd="0" presId="urn:microsoft.com/office/officeart/2005/8/layout/hierarchy1"/>
    <dgm:cxn modelId="{26836746-1467-4005-AD04-FD3E8D8EDD16}" type="presParOf" srcId="{7FBB64D0-82D6-499B-A6BB-AC3EFF29DF15}" destId="{8DC35BE6-53DF-4F17-9C26-4AFBB38CC1B3}" srcOrd="1" destOrd="0" presId="urn:microsoft.com/office/officeart/2005/8/layout/hierarchy1"/>
    <dgm:cxn modelId="{F32BE050-E713-4E91-9C36-25D3C9A151CC}" type="presParOf" srcId="{7CAE1EC8-B5FC-4D88-A198-95D0E5AB7F4F}" destId="{E35D110A-49AE-470D-873A-8FFCAF0E0ED9}" srcOrd="1" destOrd="0" presId="urn:microsoft.com/office/officeart/2005/8/layout/hierarchy1"/>
    <dgm:cxn modelId="{67341AD7-2D3F-4813-BC06-7F38B0DEC9AA}" type="presParOf" srcId="{C1869BD7-4689-44FA-9B0A-FF9D48F96970}" destId="{43B11727-E1C6-4BBC-928B-25FF08E12E4B}" srcOrd="10" destOrd="0" presId="urn:microsoft.com/office/officeart/2005/8/layout/hierarchy1"/>
    <dgm:cxn modelId="{6D78724C-69BC-4B78-B99B-A37952860199}" type="presParOf" srcId="{C1869BD7-4689-44FA-9B0A-FF9D48F96970}" destId="{75412492-DC9C-4198-9ADA-9AD17467F10A}" srcOrd="11" destOrd="0" presId="urn:microsoft.com/office/officeart/2005/8/layout/hierarchy1"/>
    <dgm:cxn modelId="{91192FC4-1736-4DB1-9B26-4E5D97AFA398}" type="presParOf" srcId="{75412492-DC9C-4198-9ADA-9AD17467F10A}" destId="{AA06058E-9F2D-416E-8309-567B11E730F8}" srcOrd="0" destOrd="0" presId="urn:microsoft.com/office/officeart/2005/8/layout/hierarchy1"/>
    <dgm:cxn modelId="{5CA0F02C-20D7-4D42-998E-713EE5FF8163}" type="presParOf" srcId="{AA06058E-9F2D-416E-8309-567B11E730F8}" destId="{2244CF8F-6929-4B82-A994-B1BF522C9878}" srcOrd="0" destOrd="0" presId="urn:microsoft.com/office/officeart/2005/8/layout/hierarchy1"/>
    <dgm:cxn modelId="{4C4EC491-DD53-42BD-8B78-3D26634135AD}" type="presParOf" srcId="{AA06058E-9F2D-416E-8309-567B11E730F8}" destId="{3E504B08-4370-4DDE-925D-55469A6A4E87}" srcOrd="1" destOrd="0" presId="urn:microsoft.com/office/officeart/2005/8/layout/hierarchy1"/>
    <dgm:cxn modelId="{CF66959B-BA7B-4F3C-A0DB-BB295404A027}" type="presParOf" srcId="{75412492-DC9C-4198-9ADA-9AD17467F10A}" destId="{47514630-A60B-4600-9021-28C1C657EC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половозрастному назначению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Мужские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Женские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76334CD-2451-4BC3-8494-84FB66BF2BA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Детские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E1D91B2-4D8C-4351-82C5-11D8AF019169}" type="parTrans" cxnId="{AA954117-8C25-4CF5-A76B-00EE98129797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37DB10D-7777-4E15-A3CF-52913E9CC4C6}" type="sibTrans" cxnId="{AA954117-8C25-4CF5-A76B-00EE9812979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1253476-55CD-4F42-8142-0762044F300D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Для ясельного возраста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5AB849A-C4E9-4026-B570-B9196D413ABB}" type="parTrans" cxnId="{7491CF3C-7186-4B38-9606-BA8545B3D6D4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6AACE60-901E-41D1-9666-B7C9DC016665}" type="sibTrans" cxnId="{7491CF3C-7186-4B38-9606-BA8545B3D6D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D0C29DE-45AB-40DE-956B-500CC909A59B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Для дошкольного возраста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A5A820-4FFC-4802-B3A2-5E33F7C85D66}" type="parTrans" cxnId="{AFD70160-D817-4F44-A376-FDFCD6C0EFE6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BEFC8-0330-49DD-B60F-4338BEE35F53}" type="sibTrans" cxnId="{AFD70160-D817-4F44-A376-FDFCD6C0EFE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4ECF779-4C12-41CA-9894-38BE224C2A2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Для младшего школьного возраста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8EB36C2-CD0C-49D3-B9AB-5AB0B40893BF}" type="parTrans" cxnId="{58582A81-66C5-48F9-9402-97FED8A8BFF3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84C219-FE11-4C1F-8849-3590E4909380}" type="sibTrans" cxnId="{58582A81-66C5-48F9-9402-97FED8A8BFF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380F34E-76F3-4DFA-ADA4-9367413230EA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Для старшего школьного возраста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DA3321E-A517-4C0E-9628-469B32881FC1}" type="parTrans" cxnId="{CF09F584-B7DE-4E27-87C0-06A10A08F910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69E86F2-E8A6-49D5-A90C-4448AC503932}" type="sibTrans" cxnId="{CF09F584-B7DE-4E27-87C0-06A10A08F91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89D8116-3AAF-4204-BDCE-48EDB52F1EAB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Подростковые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A373B2C-11F4-4C18-98CF-8076986DDF2C}" type="parTrans" cxnId="{509130F0-B347-49A0-BF69-60D11E78207E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596F29D-7A15-42AC-986E-9876301275B4}" type="sibTrans" cxnId="{509130F0-B347-49A0-BF69-60D11E7820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rgbClr val="AEF8DC"/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511209" custScaleY="48482" custLinFactNeighborX="78020" custLinFactNeighborY="-267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3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3"/>
      <dgm:spPr>
        <a:solidFill>
          <a:srgbClr val="AEF8DC"/>
        </a:solidFill>
      </dgm:spPr>
    </dgm:pt>
    <dgm:pt modelId="{E3434B9F-10B4-40A9-996C-E8DFE25572F1}" type="pres">
      <dgm:prSet presAssocID="{37EA0214-72F2-4DAF-B1DD-D84D7E69C263}" presName="text2" presStyleLbl="fgAcc2" presStyleIdx="0" presStyleCnt="3" custScaleX="106208" custScaleY="49156" custLinFactX="-55198" custLinFactNeighborX="-100000" custLinFactNeighborY="-143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3"/>
      <dgm:spPr>
        <a:solidFill>
          <a:srgbClr val="AEF8DC"/>
        </a:solidFill>
      </dgm:spPr>
    </dgm:pt>
    <dgm:pt modelId="{18CABA7C-D95A-40BD-8605-E713E25BF8B4}" type="pres">
      <dgm:prSet presAssocID="{83F69F56-378E-4AE8-94F9-E130BDEE5D7E}" presName="text2" presStyleLbl="fgAcc2" presStyleIdx="1" presStyleCnt="3" custScaleX="100797" custScaleY="48617" custLinFactNeighborX="-89945" custLinFactNeighborY="-1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  <dgm:pt modelId="{CE97B273-AB53-4EA2-BCE0-A17E4016FB7D}" type="pres">
      <dgm:prSet presAssocID="{DE1D91B2-4D8C-4351-82C5-11D8AF01916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E6028A8-A23C-41B7-B310-9E687B6996A0}" type="pres">
      <dgm:prSet presAssocID="{776334CD-2451-4BC3-8494-84FB66BF2BA5}" presName="hierRoot2" presStyleCnt="0"/>
      <dgm:spPr/>
    </dgm:pt>
    <dgm:pt modelId="{010E693F-0E8B-410F-B7E4-43F0DB3313C1}" type="pres">
      <dgm:prSet presAssocID="{776334CD-2451-4BC3-8494-84FB66BF2BA5}" presName="composite2" presStyleCnt="0"/>
      <dgm:spPr/>
    </dgm:pt>
    <dgm:pt modelId="{50F109CF-265D-4432-86B0-E4369AA163FF}" type="pres">
      <dgm:prSet presAssocID="{776334CD-2451-4BC3-8494-84FB66BF2BA5}" presName="background2" presStyleLbl="node2" presStyleIdx="2" presStyleCnt="3"/>
      <dgm:spPr>
        <a:solidFill>
          <a:srgbClr val="AEF8DC"/>
        </a:solidFill>
      </dgm:spPr>
    </dgm:pt>
    <dgm:pt modelId="{1D960B10-CF40-4278-8E2F-447D74D242CB}" type="pres">
      <dgm:prSet presAssocID="{776334CD-2451-4BC3-8494-84FB66BF2BA5}" presName="text2" presStyleLbl="fgAcc2" presStyleIdx="2" presStyleCnt="3" custScaleX="100797" custScaleY="48617" custLinFactNeighborX="-18867" custLinFactNeighborY="-139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09B96-22E7-4E29-939A-48B81F5A7EF2}" type="pres">
      <dgm:prSet presAssocID="{776334CD-2451-4BC3-8494-84FB66BF2BA5}" presName="hierChild3" presStyleCnt="0"/>
      <dgm:spPr/>
    </dgm:pt>
    <dgm:pt modelId="{0FF132BD-0CF7-44EE-A62C-E9DE5C94DBAA}" type="pres">
      <dgm:prSet presAssocID="{A5AB849A-C4E9-4026-B570-B9196D413ABB}" presName="Name17" presStyleLbl="parChTrans1D3" presStyleIdx="0" presStyleCnt="5"/>
      <dgm:spPr/>
      <dgm:t>
        <a:bodyPr/>
        <a:lstStyle/>
        <a:p>
          <a:endParaRPr lang="ru-RU"/>
        </a:p>
      </dgm:t>
    </dgm:pt>
    <dgm:pt modelId="{3BCBF35E-D2C3-4E44-80B4-A22D41FB7867}" type="pres">
      <dgm:prSet presAssocID="{21253476-55CD-4F42-8142-0762044F300D}" presName="hierRoot3" presStyleCnt="0"/>
      <dgm:spPr/>
    </dgm:pt>
    <dgm:pt modelId="{2E39B1E9-AD43-4660-8345-0F87A45874B8}" type="pres">
      <dgm:prSet presAssocID="{21253476-55CD-4F42-8142-0762044F300D}" presName="composite3" presStyleCnt="0"/>
      <dgm:spPr/>
    </dgm:pt>
    <dgm:pt modelId="{53F3A64F-92E3-4410-AC8B-316BDBAD7926}" type="pres">
      <dgm:prSet presAssocID="{21253476-55CD-4F42-8142-0762044F300D}" presName="background3" presStyleLbl="node3" presStyleIdx="0" presStyleCnt="5"/>
      <dgm:spPr/>
    </dgm:pt>
    <dgm:pt modelId="{EFE6DAED-01DF-456A-A054-4D52A6DA5829}" type="pres">
      <dgm:prSet presAssocID="{21253476-55CD-4F42-8142-0762044F300D}" presName="text3" presStyleLbl="fgAcc3" presStyleIdx="0" presStyleCnt="5" custLinFactX="3209" custLinFactNeighborX="100000" custLinFactNeighborY="-11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A55548-10A3-45F8-B2D7-76C6868FA6E4}" type="pres">
      <dgm:prSet presAssocID="{21253476-55CD-4F42-8142-0762044F300D}" presName="hierChild4" presStyleCnt="0"/>
      <dgm:spPr/>
    </dgm:pt>
    <dgm:pt modelId="{404E0BC1-4737-46CF-9F00-AA2F35906AC6}" type="pres">
      <dgm:prSet presAssocID="{2FA5A820-4FFC-4802-B3A2-5E33F7C85D66}" presName="Name17" presStyleLbl="parChTrans1D3" presStyleIdx="1" presStyleCnt="5"/>
      <dgm:spPr/>
      <dgm:t>
        <a:bodyPr/>
        <a:lstStyle/>
        <a:p>
          <a:endParaRPr lang="ru-RU"/>
        </a:p>
      </dgm:t>
    </dgm:pt>
    <dgm:pt modelId="{7B64EDE0-825A-47D8-8B69-9A96EC61B327}" type="pres">
      <dgm:prSet presAssocID="{5D0C29DE-45AB-40DE-956B-500CC909A59B}" presName="hierRoot3" presStyleCnt="0"/>
      <dgm:spPr/>
    </dgm:pt>
    <dgm:pt modelId="{7BD7CA08-5B80-48E2-9DDE-A096878C6755}" type="pres">
      <dgm:prSet presAssocID="{5D0C29DE-45AB-40DE-956B-500CC909A59B}" presName="composite3" presStyleCnt="0"/>
      <dgm:spPr/>
    </dgm:pt>
    <dgm:pt modelId="{6BA7A412-765E-439A-A323-1F22160AC0BB}" type="pres">
      <dgm:prSet presAssocID="{5D0C29DE-45AB-40DE-956B-500CC909A59B}" presName="background3" presStyleLbl="node3" presStyleIdx="1" presStyleCnt="5"/>
      <dgm:spPr/>
    </dgm:pt>
    <dgm:pt modelId="{DA5213F2-0A74-4445-9E97-FCBE26C30C91}" type="pres">
      <dgm:prSet presAssocID="{5D0C29DE-45AB-40DE-956B-500CC909A59B}" presName="text3" presStyleLbl="fgAcc3" presStyleIdx="1" presStyleCnt="5" custLinFactX="3209" custLinFactNeighborX="100000" custLinFactNeighborY="-11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0B4ED8-AC1D-40FE-8D5E-505E999374BB}" type="pres">
      <dgm:prSet presAssocID="{5D0C29DE-45AB-40DE-956B-500CC909A59B}" presName="hierChild4" presStyleCnt="0"/>
      <dgm:spPr/>
    </dgm:pt>
    <dgm:pt modelId="{BF75D193-8E01-490C-B5F4-0659660B5F33}" type="pres">
      <dgm:prSet presAssocID="{18EB36C2-CD0C-49D3-B9AB-5AB0B40893BF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6BED223-397E-4D28-BCEF-B630B47C529B}" type="pres">
      <dgm:prSet presAssocID="{44ECF779-4C12-41CA-9894-38BE224C2A22}" presName="hierRoot3" presStyleCnt="0"/>
      <dgm:spPr/>
    </dgm:pt>
    <dgm:pt modelId="{E1A7351D-AB12-4AB6-8E1F-0984728A677A}" type="pres">
      <dgm:prSet presAssocID="{44ECF779-4C12-41CA-9894-38BE224C2A22}" presName="composite3" presStyleCnt="0"/>
      <dgm:spPr/>
    </dgm:pt>
    <dgm:pt modelId="{B023D85D-C227-46EA-AD75-B8D068214052}" type="pres">
      <dgm:prSet presAssocID="{44ECF779-4C12-41CA-9894-38BE224C2A22}" presName="background3" presStyleLbl="node3" presStyleIdx="2" presStyleCnt="5"/>
      <dgm:spPr/>
    </dgm:pt>
    <dgm:pt modelId="{A231F14C-241A-44FB-A430-583E2C518B99}" type="pres">
      <dgm:prSet presAssocID="{44ECF779-4C12-41CA-9894-38BE224C2A22}" presName="text3" presStyleLbl="fgAcc3" presStyleIdx="2" presStyleCnt="5" custLinFactX="3209" custLinFactNeighborX="100000" custLinFactNeighborY="-11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1B093B-751E-4AB3-8163-235B96A6FA78}" type="pres">
      <dgm:prSet presAssocID="{44ECF779-4C12-41CA-9894-38BE224C2A22}" presName="hierChild4" presStyleCnt="0"/>
      <dgm:spPr/>
    </dgm:pt>
    <dgm:pt modelId="{ABB1487E-8BFC-44A2-B318-92C9221BC2D2}" type="pres">
      <dgm:prSet presAssocID="{FDA3321E-A517-4C0E-9628-469B32881FC1}" presName="Name17" presStyleLbl="parChTrans1D3" presStyleIdx="3" presStyleCnt="5"/>
      <dgm:spPr/>
      <dgm:t>
        <a:bodyPr/>
        <a:lstStyle/>
        <a:p>
          <a:endParaRPr lang="ru-RU"/>
        </a:p>
      </dgm:t>
    </dgm:pt>
    <dgm:pt modelId="{EFC89D73-02EB-4877-86FC-BE7B19E333AB}" type="pres">
      <dgm:prSet presAssocID="{D380F34E-76F3-4DFA-ADA4-9367413230EA}" presName="hierRoot3" presStyleCnt="0"/>
      <dgm:spPr/>
    </dgm:pt>
    <dgm:pt modelId="{CBA577CD-B098-427F-B6E1-E8817A0194D2}" type="pres">
      <dgm:prSet presAssocID="{D380F34E-76F3-4DFA-ADA4-9367413230EA}" presName="composite3" presStyleCnt="0"/>
      <dgm:spPr/>
    </dgm:pt>
    <dgm:pt modelId="{ADD75BF6-BAF6-438A-AC92-132A38265089}" type="pres">
      <dgm:prSet presAssocID="{D380F34E-76F3-4DFA-ADA4-9367413230EA}" presName="background3" presStyleLbl="node3" presStyleIdx="3" presStyleCnt="5"/>
      <dgm:spPr/>
    </dgm:pt>
    <dgm:pt modelId="{2E70E96A-725D-478D-99A0-626039140DF5}" type="pres">
      <dgm:prSet presAssocID="{D380F34E-76F3-4DFA-ADA4-9367413230EA}" presName="text3" presStyleLbl="fgAcc3" presStyleIdx="3" presStyleCnt="5" custLinFactX="3209" custLinFactNeighborX="100000" custLinFactNeighborY="-11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C481B6-FAE8-4C42-BBB5-5BA419EAF91A}" type="pres">
      <dgm:prSet presAssocID="{D380F34E-76F3-4DFA-ADA4-9367413230EA}" presName="hierChild4" presStyleCnt="0"/>
      <dgm:spPr/>
    </dgm:pt>
    <dgm:pt modelId="{F5E21224-B018-4BBD-ACB4-B4FBF7E714CB}" type="pres">
      <dgm:prSet presAssocID="{9A373B2C-11F4-4C18-98CF-8076986DDF2C}" presName="Name17" presStyleLbl="parChTrans1D3" presStyleIdx="4" presStyleCnt="5"/>
      <dgm:spPr/>
      <dgm:t>
        <a:bodyPr/>
        <a:lstStyle/>
        <a:p>
          <a:endParaRPr lang="ru-RU"/>
        </a:p>
      </dgm:t>
    </dgm:pt>
    <dgm:pt modelId="{CA4289C8-9BEE-4691-BBF5-2B89FFDCB59E}" type="pres">
      <dgm:prSet presAssocID="{989D8116-3AAF-4204-BDCE-48EDB52F1EAB}" presName="hierRoot3" presStyleCnt="0"/>
      <dgm:spPr/>
    </dgm:pt>
    <dgm:pt modelId="{C7FF84E1-6529-481E-BEFF-6CF9D821A9F7}" type="pres">
      <dgm:prSet presAssocID="{989D8116-3AAF-4204-BDCE-48EDB52F1EAB}" presName="composite3" presStyleCnt="0"/>
      <dgm:spPr/>
    </dgm:pt>
    <dgm:pt modelId="{1983360D-84D2-46E9-97F3-EB9B5252DC25}" type="pres">
      <dgm:prSet presAssocID="{989D8116-3AAF-4204-BDCE-48EDB52F1EAB}" presName="background3" presStyleLbl="node3" presStyleIdx="4" presStyleCnt="5"/>
      <dgm:spPr/>
    </dgm:pt>
    <dgm:pt modelId="{7349D05A-93F6-4BDC-8703-2302BF5B0B6B}" type="pres">
      <dgm:prSet presAssocID="{989D8116-3AAF-4204-BDCE-48EDB52F1EAB}" presName="text3" presStyleLbl="fgAcc3" presStyleIdx="4" presStyleCnt="5" custLinFactX="3209" custLinFactNeighborX="100000" custLinFactNeighborY="-11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402F27-906D-433F-8A3F-023CF5338B46}" type="pres">
      <dgm:prSet presAssocID="{989D8116-3AAF-4204-BDCE-48EDB52F1EAB}" presName="hierChild4" presStyleCnt="0"/>
      <dgm:spPr/>
    </dgm:pt>
  </dgm:ptLst>
  <dgm:cxnLst>
    <dgm:cxn modelId="{C3A4C7D7-897F-4D89-A6CC-A6194088A9C9}" type="presOf" srcId="{A5AB849A-C4E9-4026-B570-B9196D413ABB}" destId="{0FF132BD-0CF7-44EE-A62C-E9DE5C94DBAA}" srcOrd="0" destOrd="0" presId="urn:microsoft.com/office/officeart/2005/8/layout/hierarchy1"/>
    <dgm:cxn modelId="{B93FF4A8-7CAB-43CB-9B72-34D0D69971C2}" type="presOf" srcId="{D380F34E-76F3-4DFA-ADA4-9367413230EA}" destId="{2E70E96A-725D-478D-99A0-626039140DF5}" srcOrd="0" destOrd="0" presId="urn:microsoft.com/office/officeart/2005/8/layout/hierarchy1"/>
    <dgm:cxn modelId="{AA954117-8C25-4CF5-A76B-00EE98129797}" srcId="{E61001E0-3E7F-42BA-8A83-858CE2DB340A}" destId="{776334CD-2451-4BC3-8494-84FB66BF2BA5}" srcOrd="2" destOrd="0" parTransId="{DE1D91B2-4D8C-4351-82C5-11D8AF019169}" sibTransId="{D37DB10D-7777-4E15-A3CF-52913E9CC4C6}"/>
    <dgm:cxn modelId="{4B9E691B-D965-44C8-B351-705F128ED80F}" type="presOf" srcId="{5D0C29DE-45AB-40DE-956B-500CC909A59B}" destId="{DA5213F2-0A74-4445-9E97-FCBE26C30C91}" srcOrd="0" destOrd="0" presId="urn:microsoft.com/office/officeart/2005/8/layout/hierarchy1"/>
    <dgm:cxn modelId="{F9D51DC1-5439-49EA-85A9-9359C761C4C8}" type="presOf" srcId="{BAEC8225-EF81-416A-A619-DB7F1DBDB9BB}" destId="{9BC16F54-C74B-46D8-A797-126CFEC5CB2A}" srcOrd="0" destOrd="0" presId="urn:microsoft.com/office/officeart/2005/8/layout/hierarchy1"/>
    <dgm:cxn modelId="{FB3B4DD6-B1EE-4223-B54D-61E20B2AE927}" type="presOf" srcId="{44ECF779-4C12-41CA-9894-38BE224C2A22}" destId="{A231F14C-241A-44FB-A430-583E2C518B99}" srcOrd="0" destOrd="0" presId="urn:microsoft.com/office/officeart/2005/8/layout/hierarchy1"/>
    <dgm:cxn modelId="{9FFF4695-1067-4395-A61B-158F5B72C0D0}" type="presOf" srcId="{18EB36C2-CD0C-49D3-B9AB-5AB0B40893BF}" destId="{BF75D193-8E01-490C-B5F4-0659660B5F33}" srcOrd="0" destOrd="0" presId="urn:microsoft.com/office/officeart/2005/8/layout/hierarchy1"/>
    <dgm:cxn modelId="{8BBCB401-510E-4F06-B2CC-797896275F3D}" type="presOf" srcId="{989D8116-3AAF-4204-BDCE-48EDB52F1EAB}" destId="{7349D05A-93F6-4BDC-8703-2302BF5B0B6B}" srcOrd="0" destOrd="0" presId="urn:microsoft.com/office/officeart/2005/8/layout/hierarchy1"/>
    <dgm:cxn modelId="{0EE54862-49BB-4293-A898-863F6117161A}" type="presOf" srcId="{FDA3321E-A517-4C0E-9628-469B32881FC1}" destId="{ABB1487E-8BFC-44A2-B318-92C9221BC2D2}" srcOrd="0" destOrd="0" presId="urn:microsoft.com/office/officeart/2005/8/layout/hierarchy1"/>
    <dgm:cxn modelId="{285B2140-B592-4F10-86DF-EFB5B10C1DE5}" type="presOf" srcId="{DE1D91B2-4D8C-4351-82C5-11D8AF019169}" destId="{CE97B273-AB53-4EA2-BCE0-A17E4016FB7D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912A087E-2DA3-4B0E-8CFC-0DEA0E10CA19}" type="presOf" srcId="{E994232E-7897-4419-BC4C-126DE705DFB6}" destId="{D727C79E-8B83-4051-BCF2-3E5275CDEB2A}" srcOrd="0" destOrd="0" presId="urn:microsoft.com/office/officeart/2005/8/layout/hierarchy1"/>
    <dgm:cxn modelId="{88CC4A1E-8890-4E60-8AF6-7A24FB4C5FBA}" type="presOf" srcId="{21253476-55CD-4F42-8142-0762044F300D}" destId="{EFE6DAED-01DF-456A-A054-4D52A6DA5829}" srcOrd="0" destOrd="0" presId="urn:microsoft.com/office/officeart/2005/8/layout/hierarchy1"/>
    <dgm:cxn modelId="{509130F0-B347-49A0-BF69-60D11E78207E}" srcId="{776334CD-2451-4BC3-8494-84FB66BF2BA5}" destId="{989D8116-3AAF-4204-BDCE-48EDB52F1EAB}" srcOrd="4" destOrd="0" parTransId="{9A373B2C-11F4-4C18-98CF-8076986DDF2C}" sibTransId="{0596F29D-7A15-42AC-986E-9876301275B4}"/>
    <dgm:cxn modelId="{7FAF1993-A132-4DCF-9AE1-C0ECC35E757A}" type="presOf" srcId="{83F69F56-378E-4AE8-94F9-E130BDEE5D7E}" destId="{18CABA7C-D95A-40BD-8605-E713E25BF8B4}" srcOrd="0" destOrd="0" presId="urn:microsoft.com/office/officeart/2005/8/layout/hierarchy1"/>
    <dgm:cxn modelId="{52A82BED-2E85-4595-9563-2A75CBF72803}" type="presOf" srcId="{37EA0214-72F2-4DAF-B1DD-D84D7E69C263}" destId="{E3434B9F-10B4-40A9-996C-E8DFE25572F1}" srcOrd="0" destOrd="0" presId="urn:microsoft.com/office/officeart/2005/8/layout/hierarchy1"/>
    <dgm:cxn modelId="{04148F06-45EB-406F-9F8A-32F6BD3C46FC}" type="presOf" srcId="{776334CD-2451-4BC3-8494-84FB66BF2BA5}" destId="{1D960B10-CF40-4278-8E2F-447D74D242CB}" srcOrd="0" destOrd="0" presId="urn:microsoft.com/office/officeart/2005/8/layout/hierarchy1"/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44ABA8AD-B1B0-44D2-9B21-1E90FC4F9D42}" type="presOf" srcId="{2FA5A820-4FFC-4802-B3A2-5E33F7C85D66}" destId="{404E0BC1-4737-46CF-9F00-AA2F35906AC6}" srcOrd="0" destOrd="0" presId="urn:microsoft.com/office/officeart/2005/8/layout/hierarchy1"/>
    <dgm:cxn modelId="{58582A81-66C5-48F9-9402-97FED8A8BFF3}" srcId="{776334CD-2451-4BC3-8494-84FB66BF2BA5}" destId="{44ECF779-4C12-41CA-9894-38BE224C2A22}" srcOrd="2" destOrd="0" parTransId="{18EB36C2-CD0C-49D3-B9AB-5AB0B40893BF}" sibTransId="{8F84C219-FE11-4C1F-8849-3590E4909380}"/>
    <dgm:cxn modelId="{AFD70160-D817-4F44-A376-FDFCD6C0EFE6}" srcId="{776334CD-2451-4BC3-8494-84FB66BF2BA5}" destId="{5D0C29DE-45AB-40DE-956B-500CC909A59B}" srcOrd="1" destOrd="0" parTransId="{2FA5A820-4FFC-4802-B3A2-5E33F7C85D66}" sibTransId="{3FBBEFC8-0330-49DD-B60F-4338BEE35F53}"/>
    <dgm:cxn modelId="{49C06988-3C57-45FF-9CFA-7F70A86B748F}" type="presOf" srcId="{E61001E0-3E7F-42BA-8A83-858CE2DB340A}" destId="{E21155D0-03FE-443B-B3B3-7958CB4CE6DA}" srcOrd="0" destOrd="0" presId="urn:microsoft.com/office/officeart/2005/8/layout/hierarchy1"/>
    <dgm:cxn modelId="{ABDB74AC-C5F0-42D7-938E-D2373E2A270D}" type="presOf" srcId="{9A373B2C-11F4-4C18-98CF-8076986DDF2C}" destId="{F5E21224-B018-4BBD-ACB4-B4FBF7E714CB}" srcOrd="0" destOrd="0" presId="urn:microsoft.com/office/officeart/2005/8/layout/hierarchy1"/>
    <dgm:cxn modelId="{CF09F584-B7DE-4E27-87C0-06A10A08F910}" srcId="{776334CD-2451-4BC3-8494-84FB66BF2BA5}" destId="{D380F34E-76F3-4DFA-ADA4-9367413230EA}" srcOrd="3" destOrd="0" parTransId="{FDA3321E-A517-4C0E-9628-469B32881FC1}" sibTransId="{669E86F2-E8A6-49D5-A90C-4448AC503932}"/>
    <dgm:cxn modelId="{6136769D-3907-4A03-BB84-AE3D9BC29BE3}" type="presOf" srcId="{6CF64DE6-403B-4E76-9097-B2926A08AE18}" destId="{013A517C-5EA8-444C-B404-2B390A7942B2}" srcOrd="0" destOrd="0" presId="urn:microsoft.com/office/officeart/2005/8/layout/hierarchy1"/>
    <dgm:cxn modelId="{7491CF3C-7186-4B38-9606-BA8545B3D6D4}" srcId="{776334CD-2451-4BC3-8494-84FB66BF2BA5}" destId="{21253476-55CD-4F42-8142-0762044F300D}" srcOrd="0" destOrd="0" parTransId="{A5AB849A-C4E9-4026-B570-B9196D413ABB}" sibTransId="{46AACE60-901E-41D1-9666-B7C9DC016665}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55A018CB-0373-4481-92E1-D7AEFA1CFCFD}" type="presParOf" srcId="{D727C79E-8B83-4051-BCF2-3E5275CDEB2A}" destId="{CCA27763-7839-4CC6-A4C0-4D55094D1B88}" srcOrd="0" destOrd="0" presId="urn:microsoft.com/office/officeart/2005/8/layout/hierarchy1"/>
    <dgm:cxn modelId="{A4F5144F-5200-4352-8CBA-E0AB06509FE3}" type="presParOf" srcId="{CCA27763-7839-4CC6-A4C0-4D55094D1B88}" destId="{7885FB09-4FE9-4C3F-9F0B-181345816B7F}" srcOrd="0" destOrd="0" presId="urn:microsoft.com/office/officeart/2005/8/layout/hierarchy1"/>
    <dgm:cxn modelId="{5BCF8FAB-C376-4D53-8946-CDF529B148F4}" type="presParOf" srcId="{7885FB09-4FE9-4C3F-9F0B-181345816B7F}" destId="{4E68BFDD-E2D5-4BE4-8F73-6FB95142ACD2}" srcOrd="0" destOrd="0" presId="urn:microsoft.com/office/officeart/2005/8/layout/hierarchy1"/>
    <dgm:cxn modelId="{CC0C26A9-C03E-413C-B789-4556583EF97A}" type="presParOf" srcId="{7885FB09-4FE9-4C3F-9F0B-181345816B7F}" destId="{E21155D0-03FE-443B-B3B3-7958CB4CE6DA}" srcOrd="1" destOrd="0" presId="urn:microsoft.com/office/officeart/2005/8/layout/hierarchy1"/>
    <dgm:cxn modelId="{412B76E9-2D76-4D34-AE96-9296761C6940}" type="presParOf" srcId="{CCA27763-7839-4CC6-A4C0-4D55094D1B88}" destId="{C1869BD7-4689-44FA-9B0A-FF9D48F96970}" srcOrd="1" destOrd="0" presId="urn:microsoft.com/office/officeart/2005/8/layout/hierarchy1"/>
    <dgm:cxn modelId="{AD8E1F53-2E13-4498-8B19-FA260E278AB8}" type="presParOf" srcId="{C1869BD7-4689-44FA-9B0A-FF9D48F96970}" destId="{013A517C-5EA8-444C-B404-2B390A7942B2}" srcOrd="0" destOrd="0" presId="urn:microsoft.com/office/officeart/2005/8/layout/hierarchy1"/>
    <dgm:cxn modelId="{460942A1-FBE1-416F-BA26-1630724D52D7}" type="presParOf" srcId="{C1869BD7-4689-44FA-9B0A-FF9D48F96970}" destId="{328EE088-1E55-42A5-9F81-5DA3C1EC6228}" srcOrd="1" destOrd="0" presId="urn:microsoft.com/office/officeart/2005/8/layout/hierarchy1"/>
    <dgm:cxn modelId="{4304E435-F327-44FE-9484-06871A1BBCA8}" type="presParOf" srcId="{328EE088-1E55-42A5-9F81-5DA3C1EC6228}" destId="{1778AF59-E3E5-45ED-B4E4-6D6798631A37}" srcOrd="0" destOrd="0" presId="urn:microsoft.com/office/officeart/2005/8/layout/hierarchy1"/>
    <dgm:cxn modelId="{D5699D8F-054F-4FCB-B802-3B78166C683D}" type="presParOf" srcId="{1778AF59-E3E5-45ED-B4E4-6D6798631A37}" destId="{B3E2AEE9-96B0-4857-835E-50746A5BB9C9}" srcOrd="0" destOrd="0" presId="urn:microsoft.com/office/officeart/2005/8/layout/hierarchy1"/>
    <dgm:cxn modelId="{8EAC31A0-6350-4E94-86A6-02F8071711CA}" type="presParOf" srcId="{1778AF59-E3E5-45ED-B4E4-6D6798631A37}" destId="{E3434B9F-10B4-40A9-996C-E8DFE25572F1}" srcOrd="1" destOrd="0" presId="urn:microsoft.com/office/officeart/2005/8/layout/hierarchy1"/>
    <dgm:cxn modelId="{918E4C84-266F-46E9-87E4-5C092623A6E9}" type="presParOf" srcId="{328EE088-1E55-42A5-9F81-5DA3C1EC6228}" destId="{ADEF71C7-E980-4979-9435-8F55C9B253AF}" srcOrd="1" destOrd="0" presId="urn:microsoft.com/office/officeart/2005/8/layout/hierarchy1"/>
    <dgm:cxn modelId="{1B78B518-BA35-4FF2-BEC4-C1831AEA319F}" type="presParOf" srcId="{C1869BD7-4689-44FA-9B0A-FF9D48F96970}" destId="{9BC16F54-C74B-46D8-A797-126CFEC5CB2A}" srcOrd="2" destOrd="0" presId="urn:microsoft.com/office/officeart/2005/8/layout/hierarchy1"/>
    <dgm:cxn modelId="{5EE6FD58-96FD-432D-9BF2-D0B56A673D37}" type="presParOf" srcId="{C1869BD7-4689-44FA-9B0A-FF9D48F96970}" destId="{E7C05B30-7CAA-4898-B6DD-CE5298D8EA0E}" srcOrd="3" destOrd="0" presId="urn:microsoft.com/office/officeart/2005/8/layout/hierarchy1"/>
    <dgm:cxn modelId="{2A1E2C53-DEDA-4872-AF58-9D6D2E68CF55}" type="presParOf" srcId="{E7C05B30-7CAA-4898-B6DD-CE5298D8EA0E}" destId="{F51FFD77-78F8-42D5-970A-B861386F09AA}" srcOrd="0" destOrd="0" presId="urn:microsoft.com/office/officeart/2005/8/layout/hierarchy1"/>
    <dgm:cxn modelId="{D8EE326E-4012-4FCE-939D-534E336B9CE9}" type="presParOf" srcId="{F51FFD77-78F8-42D5-970A-B861386F09AA}" destId="{4F62A77D-6ED8-4D92-ADBA-F7F47B48156E}" srcOrd="0" destOrd="0" presId="urn:microsoft.com/office/officeart/2005/8/layout/hierarchy1"/>
    <dgm:cxn modelId="{05A24FB7-F37C-4185-88AF-F0A559A9AE51}" type="presParOf" srcId="{F51FFD77-78F8-42D5-970A-B861386F09AA}" destId="{18CABA7C-D95A-40BD-8605-E713E25BF8B4}" srcOrd="1" destOrd="0" presId="urn:microsoft.com/office/officeart/2005/8/layout/hierarchy1"/>
    <dgm:cxn modelId="{3DBE71DA-1CD8-461C-B87D-0D6DFA33F69C}" type="presParOf" srcId="{E7C05B30-7CAA-4898-B6DD-CE5298D8EA0E}" destId="{031077BA-7743-45A3-9EEF-14E2C6DE6572}" srcOrd="1" destOrd="0" presId="urn:microsoft.com/office/officeart/2005/8/layout/hierarchy1"/>
    <dgm:cxn modelId="{6E0DDD78-F358-4ABD-B595-FB95F2EB15B9}" type="presParOf" srcId="{C1869BD7-4689-44FA-9B0A-FF9D48F96970}" destId="{CE97B273-AB53-4EA2-BCE0-A17E4016FB7D}" srcOrd="4" destOrd="0" presId="urn:microsoft.com/office/officeart/2005/8/layout/hierarchy1"/>
    <dgm:cxn modelId="{4059F4C5-30F6-477E-9FC0-6EB4A04C1143}" type="presParOf" srcId="{C1869BD7-4689-44FA-9B0A-FF9D48F96970}" destId="{BE6028A8-A23C-41B7-B310-9E687B6996A0}" srcOrd="5" destOrd="0" presId="urn:microsoft.com/office/officeart/2005/8/layout/hierarchy1"/>
    <dgm:cxn modelId="{87D8BD22-35E1-49AD-AED5-1E0365BF77D9}" type="presParOf" srcId="{BE6028A8-A23C-41B7-B310-9E687B6996A0}" destId="{010E693F-0E8B-410F-B7E4-43F0DB3313C1}" srcOrd="0" destOrd="0" presId="urn:microsoft.com/office/officeart/2005/8/layout/hierarchy1"/>
    <dgm:cxn modelId="{58915BD4-EBC0-426E-A4B1-790D15080C44}" type="presParOf" srcId="{010E693F-0E8B-410F-B7E4-43F0DB3313C1}" destId="{50F109CF-265D-4432-86B0-E4369AA163FF}" srcOrd="0" destOrd="0" presId="urn:microsoft.com/office/officeart/2005/8/layout/hierarchy1"/>
    <dgm:cxn modelId="{E1AE0A32-0445-4FE2-AB1C-6906C277A9A2}" type="presParOf" srcId="{010E693F-0E8B-410F-B7E4-43F0DB3313C1}" destId="{1D960B10-CF40-4278-8E2F-447D74D242CB}" srcOrd="1" destOrd="0" presId="urn:microsoft.com/office/officeart/2005/8/layout/hierarchy1"/>
    <dgm:cxn modelId="{FFDCB240-A376-4834-8D17-AD5259F373A7}" type="presParOf" srcId="{BE6028A8-A23C-41B7-B310-9E687B6996A0}" destId="{1BE09B96-22E7-4E29-939A-48B81F5A7EF2}" srcOrd="1" destOrd="0" presId="urn:microsoft.com/office/officeart/2005/8/layout/hierarchy1"/>
    <dgm:cxn modelId="{FB35F435-4365-4678-BEF6-D1E49DE8EBBF}" type="presParOf" srcId="{1BE09B96-22E7-4E29-939A-48B81F5A7EF2}" destId="{0FF132BD-0CF7-44EE-A62C-E9DE5C94DBAA}" srcOrd="0" destOrd="0" presId="urn:microsoft.com/office/officeart/2005/8/layout/hierarchy1"/>
    <dgm:cxn modelId="{7DEBBA37-4892-4AC5-AF73-50DDCCC02CA3}" type="presParOf" srcId="{1BE09B96-22E7-4E29-939A-48B81F5A7EF2}" destId="{3BCBF35E-D2C3-4E44-80B4-A22D41FB7867}" srcOrd="1" destOrd="0" presId="urn:microsoft.com/office/officeart/2005/8/layout/hierarchy1"/>
    <dgm:cxn modelId="{FAC83ABE-D4C0-4EFD-A9BD-DD4E8BF9E295}" type="presParOf" srcId="{3BCBF35E-D2C3-4E44-80B4-A22D41FB7867}" destId="{2E39B1E9-AD43-4660-8345-0F87A45874B8}" srcOrd="0" destOrd="0" presId="urn:microsoft.com/office/officeart/2005/8/layout/hierarchy1"/>
    <dgm:cxn modelId="{ED9378E2-CB55-4F4B-ADE3-D98FFBA5C706}" type="presParOf" srcId="{2E39B1E9-AD43-4660-8345-0F87A45874B8}" destId="{53F3A64F-92E3-4410-AC8B-316BDBAD7926}" srcOrd="0" destOrd="0" presId="urn:microsoft.com/office/officeart/2005/8/layout/hierarchy1"/>
    <dgm:cxn modelId="{26BF7960-F0D6-4A82-9524-4C243407F31D}" type="presParOf" srcId="{2E39B1E9-AD43-4660-8345-0F87A45874B8}" destId="{EFE6DAED-01DF-456A-A054-4D52A6DA5829}" srcOrd="1" destOrd="0" presId="urn:microsoft.com/office/officeart/2005/8/layout/hierarchy1"/>
    <dgm:cxn modelId="{481B6B41-60DD-459F-84EA-53B99F3BF83A}" type="presParOf" srcId="{3BCBF35E-D2C3-4E44-80B4-A22D41FB7867}" destId="{95A55548-10A3-45F8-B2D7-76C6868FA6E4}" srcOrd="1" destOrd="0" presId="urn:microsoft.com/office/officeart/2005/8/layout/hierarchy1"/>
    <dgm:cxn modelId="{1993F90C-E9F1-4CA3-B392-6FAA7CB9437E}" type="presParOf" srcId="{1BE09B96-22E7-4E29-939A-48B81F5A7EF2}" destId="{404E0BC1-4737-46CF-9F00-AA2F35906AC6}" srcOrd="2" destOrd="0" presId="urn:microsoft.com/office/officeart/2005/8/layout/hierarchy1"/>
    <dgm:cxn modelId="{5A78DAA1-BB67-4190-AB81-3C4203CE2C79}" type="presParOf" srcId="{1BE09B96-22E7-4E29-939A-48B81F5A7EF2}" destId="{7B64EDE0-825A-47D8-8B69-9A96EC61B327}" srcOrd="3" destOrd="0" presId="urn:microsoft.com/office/officeart/2005/8/layout/hierarchy1"/>
    <dgm:cxn modelId="{7C75796D-B424-44D0-A5BD-6A18C8F9B1DD}" type="presParOf" srcId="{7B64EDE0-825A-47D8-8B69-9A96EC61B327}" destId="{7BD7CA08-5B80-48E2-9DDE-A096878C6755}" srcOrd="0" destOrd="0" presId="urn:microsoft.com/office/officeart/2005/8/layout/hierarchy1"/>
    <dgm:cxn modelId="{EEE552C1-2C3F-4FE6-98F3-B1B5A924FB96}" type="presParOf" srcId="{7BD7CA08-5B80-48E2-9DDE-A096878C6755}" destId="{6BA7A412-765E-439A-A323-1F22160AC0BB}" srcOrd="0" destOrd="0" presId="urn:microsoft.com/office/officeart/2005/8/layout/hierarchy1"/>
    <dgm:cxn modelId="{019439C4-14F4-4139-955C-B8F88462FE61}" type="presParOf" srcId="{7BD7CA08-5B80-48E2-9DDE-A096878C6755}" destId="{DA5213F2-0A74-4445-9E97-FCBE26C30C91}" srcOrd="1" destOrd="0" presId="urn:microsoft.com/office/officeart/2005/8/layout/hierarchy1"/>
    <dgm:cxn modelId="{1DF5643D-1CB5-46D9-A7A1-EDA8D63E9494}" type="presParOf" srcId="{7B64EDE0-825A-47D8-8B69-9A96EC61B327}" destId="{9F0B4ED8-AC1D-40FE-8D5E-505E999374BB}" srcOrd="1" destOrd="0" presId="urn:microsoft.com/office/officeart/2005/8/layout/hierarchy1"/>
    <dgm:cxn modelId="{2541474B-7558-4FBF-8723-ACCC108EA400}" type="presParOf" srcId="{1BE09B96-22E7-4E29-939A-48B81F5A7EF2}" destId="{BF75D193-8E01-490C-B5F4-0659660B5F33}" srcOrd="4" destOrd="0" presId="urn:microsoft.com/office/officeart/2005/8/layout/hierarchy1"/>
    <dgm:cxn modelId="{57745AF7-F062-4DCB-85D6-6A7CEBEE097A}" type="presParOf" srcId="{1BE09B96-22E7-4E29-939A-48B81F5A7EF2}" destId="{D6BED223-397E-4D28-BCEF-B630B47C529B}" srcOrd="5" destOrd="0" presId="urn:microsoft.com/office/officeart/2005/8/layout/hierarchy1"/>
    <dgm:cxn modelId="{1586C193-FA31-430E-94E7-52E6A22A7266}" type="presParOf" srcId="{D6BED223-397E-4D28-BCEF-B630B47C529B}" destId="{E1A7351D-AB12-4AB6-8E1F-0984728A677A}" srcOrd="0" destOrd="0" presId="urn:microsoft.com/office/officeart/2005/8/layout/hierarchy1"/>
    <dgm:cxn modelId="{B5AC1330-FA18-4291-814B-1F4AB877614D}" type="presParOf" srcId="{E1A7351D-AB12-4AB6-8E1F-0984728A677A}" destId="{B023D85D-C227-46EA-AD75-B8D068214052}" srcOrd="0" destOrd="0" presId="urn:microsoft.com/office/officeart/2005/8/layout/hierarchy1"/>
    <dgm:cxn modelId="{400B1BB4-DD22-4A17-B285-5DFAD02F355C}" type="presParOf" srcId="{E1A7351D-AB12-4AB6-8E1F-0984728A677A}" destId="{A231F14C-241A-44FB-A430-583E2C518B99}" srcOrd="1" destOrd="0" presId="urn:microsoft.com/office/officeart/2005/8/layout/hierarchy1"/>
    <dgm:cxn modelId="{1078C7DC-74E1-4511-BA0F-CBC0EE0D3433}" type="presParOf" srcId="{D6BED223-397E-4D28-BCEF-B630B47C529B}" destId="{7B1B093B-751E-4AB3-8163-235B96A6FA78}" srcOrd="1" destOrd="0" presId="urn:microsoft.com/office/officeart/2005/8/layout/hierarchy1"/>
    <dgm:cxn modelId="{41E0F4EC-353C-42F9-BE17-BE4B3FF3C518}" type="presParOf" srcId="{1BE09B96-22E7-4E29-939A-48B81F5A7EF2}" destId="{ABB1487E-8BFC-44A2-B318-92C9221BC2D2}" srcOrd="6" destOrd="0" presId="urn:microsoft.com/office/officeart/2005/8/layout/hierarchy1"/>
    <dgm:cxn modelId="{06FB4A31-D271-4563-94FB-2252CD6DF26D}" type="presParOf" srcId="{1BE09B96-22E7-4E29-939A-48B81F5A7EF2}" destId="{EFC89D73-02EB-4877-86FC-BE7B19E333AB}" srcOrd="7" destOrd="0" presId="urn:microsoft.com/office/officeart/2005/8/layout/hierarchy1"/>
    <dgm:cxn modelId="{FEC76567-E9BC-48E0-8591-994886C1356D}" type="presParOf" srcId="{EFC89D73-02EB-4877-86FC-BE7B19E333AB}" destId="{CBA577CD-B098-427F-B6E1-E8817A0194D2}" srcOrd="0" destOrd="0" presId="urn:microsoft.com/office/officeart/2005/8/layout/hierarchy1"/>
    <dgm:cxn modelId="{781AC6D2-1857-4B35-9BF8-AC74DA7558FF}" type="presParOf" srcId="{CBA577CD-B098-427F-B6E1-E8817A0194D2}" destId="{ADD75BF6-BAF6-438A-AC92-132A38265089}" srcOrd="0" destOrd="0" presId="urn:microsoft.com/office/officeart/2005/8/layout/hierarchy1"/>
    <dgm:cxn modelId="{9B1E336D-811D-4AFA-BDC2-5AB45DA918CC}" type="presParOf" srcId="{CBA577CD-B098-427F-B6E1-E8817A0194D2}" destId="{2E70E96A-725D-478D-99A0-626039140DF5}" srcOrd="1" destOrd="0" presId="urn:microsoft.com/office/officeart/2005/8/layout/hierarchy1"/>
    <dgm:cxn modelId="{9130DBC7-27CB-493D-A442-C9AEEC7892D1}" type="presParOf" srcId="{EFC89D73-02EB-4877-86FC-BE7B19E333AB}" destId="{E3C481B6-FAE8-4C42-BBB5-5BA419EAF91A}" srcOrd="1" destOrd="0" presId="urn:microsoft.com/office/officeart/2005/8/layout/hierarchy1"/>
    <dgm:cxn modelId="{0C0CFF1D-2741-4977-B889-EAD9E8DE12B4}" type="presParOf" srcId="{1BE09B96-22E7-4E29-939A-48B81F5A7EF2}" destId="{F5E21224-B018-4BBD-ACB4-B4FBF7E714CB}" srcOrd="8" destOrd="0" presId="urn:microsoft.com/office/officeart/2005/8/layout/hierarchy1"/>
    <dgm:cxn modelId="{60E6B4E7-C41B-422C-8475-CA79ADE8133F}" type="presParOf" srcId="{1BE09B96-22E7-4E29-939A-48B81F5A7EF2}" destId="{CA4289C8-9BEE-4691-BBF5-2B89FFDCB59E}" srcOrd="9" destOrd="0" presId="urn:microsoft.com/office/officeart/2005/8/layout/hierarchy1"/>
    <dgm:cxn modelId="{C3686026-2A5F-434D-A2C8-1039D9A1100B}" type="presParOf" srcId="{CA4289C8-9BEE-4691-BBF5-2B89FFDCB59E}" destId="{C7FF84E1-6529-481E-BEFF-6CF9D821A9F7}" srcOrd="0" destOrd="0" presId="urn:microsoft.com/office/officeart/2005/8/layout/hierarchy1"/>
    <dgm:cxn modelId="{9792B292-0ABD-4B49-93E2-A304777D6D90}" type="presParOf" srcId="{C7FF84E1-6529-481E-BEFF-6CF9D821A9F7}" destId="{1983360D-84D2-46E9-97F3-EB9B5252DC25}" srcOrd="0" destOrd="0" presId="urn:microsoft.com/office/officeart/2005/8/layout/hierarchy1"/>
    <dgm:cxn modelId="{A18A3216-4E0F-4709-A04F-DDF887687993}" type="presParOf" srcId="{C7FF84E1-6529-481E-BEFF-6CF9D821A9F7}" destId="{7349D05A-93F6-4BDC-8703-2302BF5B0B6B}" srcOrd="1" destOrd="0" presId="urn:microsoft.com/office/officeart/2005/8/layout/hierarchy1"/>
    <dgm:cxn modelId="{811259A2-DBE7-4A16-924C-33AF32E2D9B0}" type="presParOf" srcId="{CA4289C8-9BEE-4691-BBF5-2B89FFDCB59E}" destId="{B1402F27-906D-433F-8A3F-023CF5338B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сезонности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Летние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Зимние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76334CD-2451-4BC3-8494-84FB66BF2BA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Демисезонные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E1D91B2-4D8C-4351-82C5-11D8AF019169}" type="parTrans" cxnId="{AA954117-8C25-4CF5-A76B-00EE98129797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37DB10D-7777-4E15-A3CF-52913E9CC4C6}" type="sibTrans" cxnId="{AA954117-8C25-4CF5-A76B-00EE9812979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D41DF3C-A1D9-4596-91F9-B5307EC52E55}">
      <dgm:prSet phldrT="[Текст]" custT="1"/>
      <dgm:spPr/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Круглосезонные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9170715-6DD6-45B8-B9A0-67D7926EFDB9}" type="parTrans" cxnId="{BD2B247C-B877-4D2A-81BF-833F77FEC6D0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F1EB60B-58A7-48E9-A037-F8711881F392}" type="sibTrans" cxnId="{BD2B247C-B877-4D2A-81BF-833F77FEC6D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35202" custScaleY="48648" custLinFactNeighborX="3640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4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4" custScaleX="86984" custScaleY="459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4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8CABA7C-D95A-40BD-8605-E713E25BF8B4}" type="pres">
      <dgm:prSet presAssocID="{83F69F56-378E-4AE8-94F9-E130BDEE5D7E}" presName="text2" presStyleLbl="fgAcc2" presStyleIdx="1" presStyleCnt="4" custScaleX="80340" custScaleY="45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  <dgm:pt modelId="{CE97B273-AB53-4EA2-BCE0-A17E4016FB7D}" type="pres">
      <dgm:prSet presAssocID="{DE1D91B2-4D8C-4351-82C5-11D8AF01916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E6028A8-A23C-41B7-B310-9E687B6996A0}" type="pres">
      <dgm:prSet presAssocID="{776334CD-2451-4BC3-8494-84FB66BF2BA5}" presName="hierRoot2" presStyleCnt="0"/>
      <dgm:spPr/>
    </dgm:pt>
    <dgm:pt modelId="{010E693F-0E8B-410F-B7E4-43F0DB3313C1}" type="pres">
      <dgm:prSet presAssocID="{776334CD-2451-4BC3-8494-84FB66BF2BA5}" presName="composite2" presStyleCnt="0"/>
      <dgm:spPr/>
    </dgm:pt>
    <dgm:pt modelId="{50F109CF-265D-4432-86B0-E4369AA163FF}" type="pres">
      <dgm:prSet presAssocID="{776334CD-2451-4BC3-8494-84FB66BF2BA5}" presName="background2" presStyleLbl="node2" presStyleIdx="2" presStyleCnt="4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D960B10-CF40-4278-8E2F-447D74D242CB}" type="pres">
      <dgm:prSet presAssocID="{776334CD-2451-4BC3-8494-84FB66BF2BA5}" presName="text2" presStyleLbl="fgAcc2" presStyleIdx="2" presStyleCnt="4" custScaleX="111483" custScaleY="45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09B96-22E7-4E29-939A-48B81F5A7EF2}" type="pres">
      <dgm:prSet presAssocID="{776334CD-2451-4BC3-8494-84FB66BF2BA5}" presName="hierChild3" presStyleCnt="0"/>
      <dgm:spPr/>
    </dgm:pt>
    <dgm:pt modelId="{55A2005B-2F73-4D93-8801-050F57752CB3}" type="pres">
      <dgm:prSet presAssocID="{49170715-6DD6-45B8-B9A0-67D7926EFDB9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9DDBFD2-71B7-457E-81D2-282624DB4D8F}" type="pres">
      <dgm:prSet presAssocID="{AD41DF3C-A1D9-4596-91F9-B5307EC52E55}" presName="hierRoot2" presStyleCnt="0"/>
      <dgm:spPr/>
    </dgm:pt>
    <dgm:pt modelId="{5462CAD6-EE07-4935-8CAC-0E0726D2424E}" type="pres">
      <dgm:prSet presAssocID="{AD41DF3C-A1D9-4596-91F9-B5307EC52E55}" presName="composite2" presStyleCnt="0"/>
      <dgm:spPr/>
    </dgm:pt>
    <dgm:pt modelId="{3D42B1EF-CE59-47BB-BFCE-B18B801608D3}" type="pres">
      <dgm:prSet presAssocID="{AD41DF3C-A1D9-4596-91F9-B5307EC52E55}" presName="background2" presStyleLbl="node2" presStyleIdx="3" presStyleCnt="4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BEA79EA5-9377-4036-9DDB-79BA7AA12804}" type="pres">
      <dgm:prSet presAssocID="{AD41DF3C-A1D9-4596-91F9-B5307EC52E55}" presName="text2" presStyleLbl="fgAcc2" presStyleIdx="3" presStyleCnt="4" custScaleX="133351" custScaleY="47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D112DD-00EF-4760-B897-A81014FB3F1E}" type="pres">
      <dgm:prSet presAssocID="{AD41DF3C-A1D9-4596-91F9-B5307EC52E55}" presName="hierChild3" presStyleCnt="0"/>
      <dgm:spPr/>
    </dgm:pt>
  </dgm:ptLst>
  <dgm:cxnLst>
    <dgm:cxn modelId="{7C4A6669-8C6F-471E-9CD2-18447D1291C3}" type="presOf" srcId="{49170715-6DD6-45B8-B9A0-67D7926EFDB9}" destId="{55A2005B-2F73-4D93-8801-050F57752CB3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E3EFDBC4-55F8-449E-B83B-FFA74FE6ED61}" type="presOf" srcId="{DE1D91B2-4D8C-4351-82C5-11D8AF019169}" destId="{CE97B273-AB53-4EA2-BCE0-A17E4016FB7D}" srcOrd="0" destOrd="0" presId="urn:microsoft.com/office/officeart/2005/8/layout/hierarchy1"/>
    <dgm:cxn modelId="{70C1B578-10CD-49A2-85E5-8B219459D00B}" type="presOf" srcId="{83F69F56-378E-4AE8-94F9-E130BDEE5D7E}" destId="{18CABA7C-D95A-40BD-8605-E713E25BF8B4}" srcOrd="0" destOrd="0" presId="urn:microsoft.com/office/officeart/2005/8/layout/hierarchy1"/>
    <dgm:cxn modelId="{BD2B247C-B877-4D2A-81BF-833F77FEC6D0}" srcId="{E61001E0-3E7F-42BA-8A83-858CE2DB340A}" destId="{AD41DF3C-A1D9-4596-91F9-B5307EC52E55}" srcOrd="3" destOrd="0" parTransId="{49170715-6DD6-45B8-B9A0-67D7926EFDB9}" sibTransId="{0F1EB60B-58A7-48E9-A037-F8711881F392}"/>
    <dgm:cxn modelId="{F3DB3E3C-A159-4557-A9A5-49E32D22E941}" type="presOf" srcId="{37EA0214-72F2-4DAF-B1DD-D84D7E69C263}" destId="{E3434B9F-10B4-40A9-996C-E8DFE25572F1}" srcOrd="0" destOrd="0" presId="urn:microsoft.com/office/officeart/2005/8/layout/hierarchy1"/>
    <dgm:cxn modelId="{75713469-F10A-48FA-A744-BE14BCFCE0E0}" type="presOf" srcId="{776334CD-2451-4BC3-8494-84FB66BF2BA5}" destId="{1D960B10-CF40-4278-8E2F-447D74D242CB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AA954117-8C25-4CF5-A76B-00EE98129797}" srcId="{E61001E0-3E7F-42BA-8A83-858CE2DB340A}" destId="{776334CD-2451-4BC3-8494-84FB66BF2BA5}" srcOrd="2" destOrd="0" parTransId="{DE1D91B2-4D8C-4351-82C5-11D8AF019169}" sibTransId="{D37DB10D-7777-4E15-A3CF-52913E9CC4C6}"/>
    <dgm:cxn modelId="{383FE21F-CDE8-402C-87EF-2D9446CCE96B}" type="presOf" srcId="{6CF64DE6-403B-4E76-9097-B2926A08AE18}" destId="{013A517C-5EA8-444C-B404-2B390A7942B2}" srcOrd="0" destOrd="0" presId="urn:microsoft.com/office/officeart/2005/8/layout/hierarchy1"/>
    <dgm:cxn modelId="{19997545-595D-474A-8B11-3B573E28DCFE}" type="presOf" srcId="{E994232E-7897-4419-BC4C-126DE705DFB6}" destId="{D727C79E-8B83-4051-BCF2-3E5275CDEB2A}" srcOrd="0" destOrd="0" presId="urn:microsoft.com/office/officeart/2005/8/layout/hierarchy1"/>
    <dgm:cxn modelId="{7EFA0351-95A4-4A5B-BED5-AECAEAA84A07}" type="presOf" srcId="{AD41DF3C-A1D9-4596-91F9-B5307EC52E55}" destId="{BEA79EA5-9377-4036-9DDB-79BA7AA12804}" srcOrd="0" destOrd="0" presId="urn:microsoft.com/office/officeart/2005/8/layout/hierarchy1"/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73ECA1A8-A055-4979-B291-F2D311758C35}" type="presOf" srcId="{E61001E0-3E7F-42BA-8A83-858CE2DB340A}" destId="{E21155D0-03FE-443B-B3B3-7958CB4CE6DA}" srcOrd="0" destOrd="0" presId="urn:microsoft.com/office/officeart/2005/8/layout/hierarchy1"/>
    <dgm:cxn modelId="{DA1B777B-D655-488A-9FA4-F4D866BC3E5B}" type="presOf" srcId="{BAEC8225-EF81-416A-A619-DB7F1DBDB9BB}" destId="{9BC16F54-C74B-46D8-A797-126CFEC5CB2A}" srcOrd="0" destOrd="0" presId="urn:microsoft.com/office/officeart/2005/8/layout/hierarchy1"/>
    <dgm:cxn modelId="{505116EE-40AF-4AD7-9B78-4EB36D41CC05}" type="presParOf" srcId="{D727C79E-8B83-4051-BCF2-3E5275CDEB2A}" destId="{CCA27763-7839-4CC6-A4C0-4D55094D1B88}" srcOrd="0" destOrd="0" presId="urn:microsoft.com/office/officeart/2005/8/layout/hierarchy1"/>
    <dgm:cxn modelId="{C0FF7076-6DF9-4757-8840-329F29A47AA9}" type="presParOf" srcId="{CCA27763-7839-4CC6-A4C0-4D55094D1B88}" destId="{7885FB09-4FE9-4C3F-9F0B-181345816B7F}" srcOrd="0" destOrd="0" presId="urn:microsoft.com/office/officeart/2005/8/layout/hierarchy1"/>
    <dgm:cxn modelId="{04D4807C-12DA-41FF-8E7F-3DAC38B89FE0}" type="presParOf" srcId="{7885FB09-4FE9-4C3F-9F0B-181345816B7F}" destId="{4E68BFDD-E2D5-4BE4-8F73-6FB95142ACD2}" srcOrd="0" destOrd="0" presId="urn:microsoft.com/office/officeart/2005/8/layout/hierarchy1"/>
    <dgm:cxn modelId="{6A874D89-3452-4961-947D-F6A6675C2B34}" type="presParOf" srcId="{7885FB09-4FE9-4C3F-9F0B-181345816B7F}" destId="{E21155D0-03FE-443B-B3B3-7958CB4CE6DA}" srcOrd="1" destOrd="0" presId="urn:microsoft.com/office/officeart/2005/8/layout/hierarchy1"/>
    <dgm:cxn modelId="{C0919BD8-507A-48B3-B69F-3B88A3A2BC46}" type="presParOf" srcId="{CCA27763-7839-4CC6-A4C0-4D55094D1B88}" destId="{C1869BD7-4689-44FA-9B0A-FF9D48F96970}" srcOrd="1" destOrd="0" presId="urn:microsoft.com/office/officeart/2005/8/layout/hierarchy1"/>
    <dgm:cxn modelId="{B2162B1F-7337-478D-AE75-B29D5EFEB93C}" type="presParOf" srcId="{C1869BD7-4689-44FA-9B0A-FF9D48F96970}" destId="{013A517C-5EA8-444C-B404-2B390A7942B2}" srcOrd="0" destOrd="0" presId="urn:microsoft.com/office/officeart/2005/8/layout/hierarchy1"/>
    <dgm:cxn modelId="{F9AC4A85-D9BB-46AE-8DE3-DD545C56DE85}" type="presParOf" srcId="{C1869BD7-4689-44FA-9B0A-FF9D48F96970}" destId="{328EE088-1E55-42A5-9F81-5DA3C1EC6228}" srcOrd="1" destOrd="0" presId="urn:microsoft.com/office/officeart/2005/8/layout/hierarchy1"/>
    <dgm:cxn modelId="{8DB8346A-917B-45B2-AFE6-B5211D1AC05B}" type="presParOf" srcId="{328EE088-1E55-42A5-9F81-5DA3C1EC6228}" destId="{1778AF59-E3E5-45ED-B4E4-6D6798631A37}" srcOrd="0" destOrd="0" presId="urn:microsoft.com/office/officeart/2005/8/layout/hierarchy1"/>
    <dgm:cxn modelId="{23F4BCBE-207B-43ED-97C3-E5E909C32CB6}" type="presParOf" srcId="{1778AF59-E3E5-45ED-B4E4-6D6798631A37}" destId="{B3E2AEE9-96B0-4857-835E-50746A5BB9C9}" srcOrd="0" destOrd="0" presId="urn:microsoft.com/office/officeart/2005/8/layout/hierarchy1"/>
    <dgm:cxn modelId="{CE642ACD-3D50-41AB-A716-67AA8265184E}" type="presParOf" srcId="{1778AF59-E3E5-45ED-B4E4-6D6798631A37}" destId="{E3434B9F-10B4-40A9-996C-E8DFE25572F1}" srcOrd="1" destOrd="0" presId="urn:microsoft.com/office/officeart/2005/8/layout/hierarchy1"/>
    <dgm:cxn modelId="{F3FB27EE-093C-4415-A8D6-A1DA659BF897}" type="presParOf" srcId="{328EE088-1E55-42A5-9F81-5DA3C1EC6228}" destId="{ADEF71C7-E980-4979-9435-8F55C9B253AF}" srcOrd="1" destOrd="0" presId="urn:microsoft.com/office/officeart/2005/8/layout/hierarchy1"/>
    <dgm:cxn modelId="{1838A844-C512-4B07-8D50-3CD7947BFD08}" type="presParOf" srcId="{C1869BD7-4689-44FA-9B0A-FF9D48F96970}" destId="{9BC16F54-C74B-46D8-A797-126CFEC5CB2A}" srcOrd="2" destOrd="0" presId="urn:microsoft.com/office/officeart/2005/8/layout/hierarchy1"/>
    <dgm:cxn modelId="{E64345F1-F53F-4A37-8052-A344FA11CBD4}" type="presParOf" srcId="{C1869BD7-4689-44FA-9B0A-FF9D48F96970}" destId="{E7C05B30-7CAA-4898-B6DD-CE5298D8EA0E}" srcOrd="3" destOrd="0" presId="urn:microsoft.com/office/officeart/2005/8/layout/hierarchy1"/>
    <dgm:cxn modelId="{392630EE-B51A-443D-8A0E-EE2C24C54F84}" type="presParOf" srcId="{E7C05B30-7CAA-4898-B6DD-CE5298D8EA0E}" destId="{F51FFD77-78F8-42D5-970A-B861386F09AA}" srcOrd="0" destOrd="0" presId="urn:microsoft.com/office/officeart/2005/8/layout/hierarchy1"/>
    <dgm:cxn modelId="{DA5CAC7F-37C7-4F6C-8926-36EE079A0AA0}" type="presParOf" srcId="{F51FFD77-78F8-42D5-970A-B861386F09AA}" destId="{4F62A77D-6ED8-4D92-ADBA-F7F47B48156E}" srcOrd="0" destOrd="0" presId="urn:microsoft.com/office/officeart/2005/8/layout/hierarchy1"/>
    <dgm:cxn modelId="{794E75E8-F03D-4BE3-BCAC-8866B102B419}" type="presParOf" srcId="{F51FFD77-78F8-42D5-970A-B861386F09AA}" destId="{18CABA7C-D95A-40BD-8605-E713E25BF8B4}" srcOrd="1" destOrd="0" presId="urn:microsoft.com/office/officeart/2005/8/layout/hierarchy1"/>
    <dgm:cxn modelId="{2F54FFA8-2D34-4B9E-ABD1-6E9D074A9896}" type="presParOf" srcId="{E7C05B30-7CAA-4898-B6DD-CE5298D8EA0E}" destId="{031077BA-7743-45A3-9EEF-14E2C6DE6572}" srcOrd="1" destOrd="0" presId="urn:microsoft.com/office/officeart/2005/8/layout/hierarchy1"/>
    <dgm:cxn modelId="{B1F4F6CE-7584-4486-A803-8D3DD2D3B858}" type="presParOf" srcId="{C1869BD7-4689-44FA-9B0A-FF9D48F96970}" destId="{CE97B273-AB53-4EA2-BCE0-A17E4016FB7D}" srcOrd="4" destOrd="0" presId="urn:microsoft.com/office/officeart/2005/8/layout/hierarchy1"/>
    <dgm:cxn modelId="{E3AB2EB3-A373-46AD-AC2C-A3D62DBEAFD5}" type="presParOf" srcId="{C1869BD7-4689-44FA-9B0A-FF9D48F96970}" destId="{BE6028A8-A23C-41B7-B310-9E687B6996A0}" srcOrd="5" destOrd="0" presId="urn:microsoft.com/office/officeart/2005/8/layout/hierarchy1"/>
    <dgm:cxn modelId="{40D77B25-3F6B-4AAF-B013-5968B216D11B}" type="presParOf" srcId="{BE6028A8-A23C-41B7-B310-9E687B6996A0}" destId="{010E693F-0E8B-410F-B7E4-43F0DB3313C1}" srcOrd="0" destOrd="0" presId="urn:microsoft.com/office/officeart/2005/8/layout/hierarchy1"/>
    <dgm:cxn modelId="{C0378F95-7E8B-4875-BC19-E47D4410417F}" type="presParOf" srcId="{010E693F-0E8B-410F-B7E4-43F0DB3313C1}" destId="{50F109CF-265D-4432-86B0-E4369AA163FF}" srcOrd="0" destOrd="0" presId="urn:microsoft.com/office/officeart/2005/8/layout/hierarchy1"/>
    <dgm:cxn modelId="{E22B03F0-0C83-45B5-937C-B2C0192650D6}" type="presParOf" srcId="{010E693F-0E8B-410F-B7E4-43F0DB3313C1}" destId="{1D960B10-CF40-4278-8E2F-447D74D242CB}" srcOrd="1" destOrd="0" presId="urn:microsoft.com/office/officeart/2005/8/layout/hierarchy1"/>
    <dgm:cxn modelId="{235F798E-0C35-41F4-95D9-C8B29AB220AF}" type="presParOf" srcId="{BE6028A8-A23C-41B7-B310-9E687B6996A0}" destId="{1BE09B96-22E7-4E29-939A-48B81F5A7EF2}" srcOrd="1" destOrd="0" presId="urn:microsoft.com/office/officeart/2005/8/layout/hierarchy1"/>
    <dgm:cxn modelId="{4C548DBB-1723-458F-B260-EB6EBF8F5AC2}" type="presParOf" srcId="{C1869BD7-4689-44FA-9B0A-FF9D48F96970}" destId="{55A2005B-2F73-4D93-8801-050F57752CB3}" srcOrd="6" destOrd="0" presId="urn:microsoft.com/office/officeart/2005/8/layout/hierarchy1"/>
    <dgm:cxn modelId="{39B6218E-EE36-4985-B37C-45E7BD1BE39B}" type="presParOf" srcId="{C1869BD7-4689-44FA-9B0A-FF9D48F96970}" destId="{B9DDBFD2-71B7-457E-81D2-282624DB4D8F}" srcOrd="7" destOrd="0" presId="urn:microsoft.com/office/officeart/2005/8/layout/hierarchy1"/>
    <dgm:cxn modelId="{7FBE17F1-4B30-4C2A-AA8E-0A9C4AC1D4DC}" type="presParOf" srcId="{B9DDBFD2-71B7-457E-81D2-282624DB4D8F}" destId="{5462CAD6-EE07-4935-8CAC-0E0726D2424E}" srcOrd="0" destOrd="0" presId="urn:microsoft.com/office/officeart/2005/8/layout/hierarchy1"/>
    <dgm:cxn modelId="{ECC706FB-1295-4C0B-87DD-7748564D3485}" type="presParOf" srcId="{5462CAD6-EE07-4935-8CAC-0E0726D2424E}" destId="{3D42B1EF-CE59-47BB-BFCE-B18B801608D3}" srcOrd="0" destOrd="0" presId="urn:microsoft.com/office/officeart/2005/8/layout/hierarchy1"/>
    <dgm:cxn modelId="{3A112EF1-269F-4BF4-8824-75D40447635E}" type="presParOf" srcId="{5462CAD6-EE07-4935-8CAC-0E0726D2424E}" destId="{BEA79EA5-9377-4036-9DDB-79BA7AA12804}" srcOrd="1" destOrd="0" presId="urn:microsoft.com/office/officeart/2005/8/layout/hierarchy1"/>
    <dgm:cxn modelId="{77264013-7F1E-4457-963C-A35BD371DCE2}" type="presParOf" srcId="{B9DDBFD2-71B7-457E-81D2-282624DB4D8F}" destId="{9AD112DD-00EF-4760-B897-A81014FB3F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типу трикотажного полотна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Поперечно-вязаные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Основовязаные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337247" custScaleY="48648" custLinFactNeighborX="3640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2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2" custScaleX="192233" custScaleY="45917" custLinFactNeighborX="-6939" custLinFactNeighborY="-151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2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8CABA7C-D95A-40BD-8605-E713E25BF8B4}" type="pres">
      <dgm:prSet presAssocID="{83F69F56-378E-4AE8-94F9-E130BDEE5D7E}" presName="text2" presStyleLbl="fgAcc2" presStyleIdx="1" presStyleCnt="2" custScaleX="187503" custScaleY="45413" custLinFactNeighborX="1355" custLinFactNeighborY="-151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</dgm:ptLst>
  <dgm:cxnLst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3E43751C-C3A7-4CE1-8F43-57609DCAD36F}" type="presOf" srcId="{BAEC8225-EF81-416A-A619-DB7F1DBDB9BB}" destId="{9BC16F54-C74B-46D8-A797-126CFEC5CB2A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0E6DCF24-FA89-4065-AF6F-BA28A4D98000}" type="presOf" srcId="{6CF64DE6-403B-4E76-9097-B2926A08AE18}" destId="{013A517C-5EA8-444C-B404-2B390A7942B2}" srcOrd="0" destOrd="0" presId="urn:microsoft.com/office/officeart/2005/8/layout/hierarchy1"/>
    <dgm:cxn modelId="{130C7129-D309-4847-A567-EC26BBE514A2}" type="presOf" srcId="{E994232E-7897-4419-BC4C-126DE705DFB6}" destId="{D727C79E-8B83-4051-BCF2-3E5275CDEB2A}" srcOrd="0" destOrd="0" presId="urn:microsoft.com/office/officeart/2005/8/layout/hierarchy1"/>
    <dgm:cxn modelId="{6870B099-88C5-44D3-9F92-3C3FF43161CB}" type="presOf" srcId="{37EA0214-72F2-4DAF-B1DD-D84D7E69C263}" destId="{E3434B9F-10B4-40A9-996C-E8DFE25572F1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B5FD4DD1-C288-432A-91A1-43125ADEF953}" type="presOf" srcId="{E61001E0-3E7F-42BA-8A83-858CE2DB340A}" destId="{E21155D0-03FE-443B-B3B3-7958CB4CE6DA}" srcOrd="0" destOrd="0" presId="urn:microsoft.com/office/officeart/2005/8/layout/hierarchy1"/>
    <dgm:cxn modelId="{18C9698F-A792-4B1C-983E-DE68F1D48AFA}" type="presOf" srcId="{83F69F56-378E-4AE8-94F9-E130BDEE5D7E}" destId="{18CABA7C-D95A-40BD-8605-E713E25BF8B4}" srcOrd="0" destOrd="0" presId="urn:microsoft.com/office/officeart/2005/8/layout/hierarchy1"/>
    <dgm:cxn modelId="{24667634-4014-410F-8C5D-23EB06E5984F}" type="presParOf" srcId="{D727C79E-8B83-4051-BCF2-3E5275CDEB2A}" destId="{CCA27763-7839-4CC6-A4C0-4D55094D1B88}" srcOrd="0" destOrd="0" presId="urn:microsoft.com/office/officeart/2005/8/layout/hierarchy1"/>
    <dgm:cxn modelId="{CAF2A7B3-0DC7-4C23-8DDA-9FFC37CBE117}" type="presParOf" srcId="{CCA27763-7839-4CC6-A4C0-4D55094D1B88}" destId="{7885FB09-4FE9-4C3F-9F0B-181345816B7F}" srcOrd="0" destOrd="0" presId="urn:microsoft.com/office/officeart/2005/8/layout/hierarchy1"/>
    <dgm:cxn modelId="{49A0FEC8-3EC2-4247-8EA3-DD1C2623C8D1}" type="presParOf" srcId="{7885FB09-4FE9-4C3F-9F0B-181345816B7F}" destId="{4E68BFDD-E2D5-4BE4-8F73-6FB95142ACD2}" srcOrd="0" destOrd="0" presId="urn:microsoft.com/office/officeart/2005/8/layout/hierarchy1"/>
    <dgm:cxn modelId="{5D038199-EFAA-47FE-A9BB-79FE1B2549C6}" type="presParOf" srcId="{7885FB09-4FE9-4C3F-9F0B-181345816B7F}" destId="{E21155D0-03FE-443B-B3B3-7958CB4CE6DA}" srcOrd="1" destOrd="0" presId="urn:microsoft.com/office/officeart/2005/8/layout/hierarchy1"/>
    <dgm:cxn modelId="{A9A21710-8BD4-449E-A433-056FFA734AF6}" type="presParOf" srcId="{CCA27763-7839-4CC6-A4C0-4D55094D1B88}" destId="{C1869BD7-4689-44FA-9B0A-FF9D48F96970}" srcOrd="1" destOrd="0" presId="urn:microsoft.com/office/officeart/2005/8/layout/hierarchy1"/>
    <dgm:cxn modelId="{E8D54F03-A326-4616-B5B4-0221EBDFED50}" type="presParOf" srcId="{C1869BD7-4689-44FA-9B0A-FF9D48F96970}" destId="{013A517C-5EA8-444C-B404-2B390A7942B2}" srcOrd="0" destOrd="0" presId="urn:microsoft.com/office/officeart/2005/8/layout/hierarchy1"/>
    <dgm:cxn modelId="{4F13377C-A0AA-4306-A69D-EEA7BAD76DBA}" type="presParOf" srcId="{C1869BD7-4689-44FA-9B0A-FF9D48F96970}" destId="{328EE088-1E55-42A5-9F81-5DA3C1EC6228}" srcOrd="1" destOrd="0" presId="urn:microsoft.com/office/officeart/2005/8/layout/hierarchy1"/>
    <dgm:cxn modelId="{A935947E-0900-458F-B823-380BB52C280A}" type="presParOf" srcId="{328EE088-1E55-42A5-9F81-5DA3C1EC6228}" destId="{1778AF59-E3E5-45ED-B4E4-6D6798631A37}" srcOrd="0" destOrd="0" presId="urn:microsoft.com/office/officeart/2005/8/layout/hierarchy1"/>
    <dgm:cxn modelId="{863DA065-032C-4DF7-AEC1-E609EFC6662A}" type="presParOf" srcId="{1778AF59-E3E5-45ED-B4E4-6D6798631A37}" destId="{B3E2AEE9-96B0-4857-835E-50746A5BB9C9}" srcOrd="0" destOrd="0" presId="urn:microsoft.com/office/officeart/2005/8/layout/hierarchy1"/>
    <dgm:cxn modelId="{0E2DF27B-877E-4C93-A36B-3B73DAE3C619}" type="presParOf" srcId="{1778AF59-E3E5-45ED-B4E4-6D6798631A37}" destId="{E3434B9F-10B4-40A9-996C-E8DFE25572F1}" srcOrd="1" destOrd="0" presId="urn:microsoft.com/office/officeart/2005/8/layout/hierarchy1"/>
    <dgm:cxn modelId="{BF3868E2-F00D-4027-AF9D-996F2D1C9D11}" type="presParOf" srcId="{328EE088-1E55-42A5-9F81-5DA3C1EC6228}" destId="{ADEF71C7-E980-4979-9435-8F55C9B253AF}" srcOrd="1" destOrd="0" presId="urn:microsoft.com/office/officeart/2005/8/layout/hierarchy1"/>
    <dgm:cxn modelId="{98C5F696-1D9A-431D-8F99-FC44F4394ABD}" type="presParOf" srcId="{C1869BD7-4689-44FA-9B0A-FF9D48F96970}" destId="{9BC16F54-C74B-46D8-A797-126CFEC5CB2A}" srcOrd="2" destOrd="0" presId="urn:microsoft.com/office/officeart/2005/8/layout/hierarchy1"/>
    <dgm:cxn modelId="{74135CA6-CFE6-4F6B-95A8-D3402C45F3B4}" type="presParOf" srcId="{C1869BD7-4689-44FA-9B0A-FF9D48F96970}" destId="{E7C05B30-7CAA-4898-B6DD-CE5298D8EA0E}" srcOrd="3" destOrd="0" presId="urn:microsoft.com/office/officeart/2005/8/layout/hierarchy1"/>
    <dgm:cxn modelId="{39D3BF27-6D96-47F5-A0F8-4B4BC3B09CFE}" type="presParOf" srcId="{E7C05B30-7CAA-4898-B6DD-CE5298D8EA0E}" destId="{F51FFD77-78F8-42D5-970A-B861386F09AA}" srcOrd="0" destOrd="0" presId="urn:microsoft.com/office/officeart/2005/8/layout/hierarchy1"/>
    <dgm:cxn modelId="{50951FBD-761F-4242-B226-FFC03732235E}" type="presParOf" srcId="{F51FFD77-78F8-42D5-970A-B861386F09AA}" destId="{4F62A77D-6ED8-4D92-ADBA-F7F47B48156E}" srcOrd="0" destOrd="0" presId="urn:microsoft.com/office/officeart/2005/8/layout/hierarchy1"/>
    <dgm:cxn modelId="{A86D99D4-606B-4754-94A2-02501F50E78D}" type="presParOf" srcId="{F51FFD77-78F8-42D5-970A-B861386F09AA}" destId="{18CABA7C-D95A-40BD-8605-E713E25BF8B4}" srcOrd="1" destOrd="0" presId="urn:microsoft.com/office/officeart/2005/8/layout/hierarchy1"/>
    <dgm:cxn modelId="{2418BBE4-111C-474A-8FB8-DCDF7119E1BA}" type="presParOf" srcId="{E7C05B30-7CAA-4898-B6DD-CE5298D8EA0E}" destId="{031077BA-7743-45A3-9EEF-14E2C6DE65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производства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Вязаные регулярные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Вязаные полурегулярные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334CD-2451-4BC3-8494-84FB66BF2BA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Кроеные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D91B2-4D8C-4351-82C5-11D8AF019169}" type="parTrans" cxnId="{AA954117-8C25-4CF5-A76B-00EE98129797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DB10D-7777-4E15-A3CF-52913E9CC4C6}" type="sibTrans" cxnId="{AA954117-8C25-4CF5-A76B-00EE9812979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1DF3C-A1D9-4596-91F9-B5307EC52E5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Комбинированные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70715-6DD6-45B8-B9A0-67D7926EFDB9}" type="parTrans" cxnId="{BD2B247C-B877-4D2A-81BF-833F77FEC6D0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EB60B-58A7-48E9-A037-F8711881F392}" type="sibTrans" cxnId="{BD2B247C-B877-4D2A-81BF-833F77FEC6D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rgbClr val="AEF8DC"/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305100" custScaleY="48648" custLinFactNeighborX="3640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4"/>
      <dgm:spPr>
        <a:solidFill>
          <a:srgbClr val="AEF8DC"/>
        </a:solidFill>
      </dgm:spPr>
    </dgm:pt>
    <dgm:pt modelId="{E3434B9F-10B4-40A9-996C-E8DFE25572F1}" type="pres">
      <dgm:prSet presAssocID="{37EA0214-72F2-4DAF-B1DD-D84D7E69C263}" presName="text2" presStyleLbl="fgAcc2" presStyleIdx="0" presStyleCnt="4" custScaleX="101088" custScaleY="67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4"/>
      <dgm:spPr>
        <a:solidFill>
          <a:srgbClr val="AEF8DC"/>
        </a:solidFill>
      </dgm:spPr>
      <dgm:t>
        <a:bodyPr/>
        <a:lstStyle/>
        <a:p>
          <a:endParaRPr lang="ru-RU"/>
        </a:p>
      </dgm:t>
    </dgm:pt>
    <dgm:pt modelId="{18CABA7C-D95A-40BD-8605-E713E25BF8B4}" type="pres">
      <dgm:prSet presAssocID="{83F69F56-378E-4AE8-94F9-E130BDEE5D7E}" presName="text2" presStyleLbl="fgAcc2" presStyleIdx="1" presStyleCnt="4" custScaleX="133656" custScaleY="67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  <dgm:pt modelId="{CE97B273-AB53-4EA2-BCE0-A17E4016FB7D}" type="pres">
      <dgm:prSet presAssocID="{DE1D91B2-4D8C-4351-82C5-11D8AF01916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E6028A8-A23C-41B7-B310-9E687B6996A0}" type="pres">
      <dgm:prSet presAssocID="{776334CD-2451-4BC3-8494-84FB66BF2BA5}" presName="hierRoot2" presStyleCnt="0"/>
      <dgm:spPr/>
    </dgm:pt>
    <dgm:pt modelId="{010E693F-0E8B-410F-B7E4-43F0DB3313C1}" type="pres">
      <dgm:prSet presAssocID="{776334CD-2451-4BC3-8494-84FB66BF2BA5}" presName="composite2" presStyleCnt="0"/>
      <dgm:spPr/>
    </dgm:pt>
    <dgm:pt modelId="{50F109CF-265D-4432-86B0-E4369AA163FF}" type="pres">
      <dgm:prSet presAssocID="{776334CD-2451-4BC3-8494-84FB66BF2BA5}" presName="background2" presStyleLbl="node2" presStyleIdx="2" presStyleCnt="4"/>
      <dgm:spPr>
        <a:solidFill>
          <a:srgbClr val="AEF8DC"/>
        </a:solidFill>
      </dgm:spPr>
    </dgm:pt>
    <dgm:pt modelId="{1D960B10-CF40-4278-8E2F-447D74D242CB}" type="pres">
      <dgm:prSet presAssocID="{776334CD-2451-4BC3-8494-84FB66BF2BA5}" presName="text2" presStyleLbl="fgAcc2" presStyleIdx="2" presStyleCnt="4" custScaleX="79112" custScaleY="45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09B96-22E7-4E29-939A-48B81F5A7EF2}" type="pres">
      <dgm:prSet presAssocID="{776334CD-2451-4BC3-8494-84FB66BF2BA5}" presName="hierChild3" presStyleCnt="0"/>
      <dgm:spPr/>
    </dgm:pt>
    <dgm:pt modelId="{55A2005B-2F73-4D93-8801-050F57752CB3}" type="pres">
      <dgm:prSet presAssocID="{49170715-6DD6-45B8-B9A0-67D7926EFDB9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9DDBFD2-71B7-457E-81D2-282624DB4D8F}" type="pres">
      <dgm:prSet presAssocID="{AD41DF3C-A1D9-4596-91F9-B5307EC52E55}" presName="hierRoot2" presStyleCnt="0"/>
      <dgm:spPr/>
    </dgm:pt>
    <dgm:pt modelId="{5462CAD6-EE07-4935-8CAC-0E0726D2424E}" type="pres">
      <dgm:prSet presAssocID="{AD41DF3C-A1D9-4596-91F9-B5307EC52E55}" presName="composite2" presStyleCnt="0"/>
      <dgm:spPr/>
    </dgm:pt>
    <dgm:pt modelId="{3D42B1EF-CE59-47BB-BFCE-B18B801608D3}" type="pres">
      <dgm:prSet presAssocID="{AD41DF3C-A1D9-4596-91F9-B5307EC52E55}" presName="background2" presStyleLbl="node2" presStyleIdx="3" presStyleCnt="4"/>
      <dgm:spPr>
        <a:solidFill>
          <a:srgbClr val="AEF8DC"/>
        </a:solidFill>
      </dgm:spPr>
    </dgm:pt>
    <dgm:pt modelId="{BEA79EA5-9377-4036-9DDB-79BA7AA12804}" type="pres">
      <dgm:prSet presAssocID="{AD41DF3C-A1D9-4596-91F9-B5307EC52E55}" presName="text2" presStyleLbl="fgAcc2" presStyleIdx="3" presStyleCnt="4" custScaleX="165523" custScaleY="47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D112DD-00EF-4760-B897-A81014FB3F1E}" type="pres">
      <dgm:prSet presAssocID="{AD41DF3C-A1D9-4596-91F9-B5307EC52E55}" presName="hierChild3" presStyleCnt="0"/>
      <dgm:spPr/>
    </dgm:pt>
  </dgm:ptLst>
  <dgm:cxnLst>
    <dgm:cxn modelId="{BD2B247C-B877-4D2A-81BF-833F77FEC6D0}" srcId="{E61001E0-3E7F-42BA-8A83-858CE2DB340A}" destId="{AD41DF3C-A1D9-4596-91F9-B5307EC52E55}" srcOrd="3" destOrd="0" parTransId="{49170715-6DD6-45B8-B9A0-67D7926EFDB9}" sibTransId="{0F1EB60B-58A7-48E9-A037-F8711881F392}"/>
    <dgm:cxn modelId="{88310F97-9A87-4505-BEE0-E35FE93BD5D8}" type="presOf" srcId="{E61001E0-3E7F-42BA-8A83-858CE2DB340A}" destId="{E21155D0-03FE-443B-B3B3-7958CB4CE6DA}" srcOrd="0" destOrd="0" presId="urn:microsoft.com/office/officeart/2005/8/layout/hierarchy1"/>
    <dgm:cxn modelId="{CF6B3662-2974-4B65-8CAF-DDA44E42331F}" type="presOf" srcId="{37EA0214-72F2-4DAF-B1DD-D84D7E69C263}" destId="{E3434B9F-10B4-40A9-996C-E8DFE25572F1}" srcOrd="0" destOrd="0" presId="urn:microsoft.com/office/officeart/2005/8/layout/hierarchy1"/>
    <dgm:cxn modelId="{250884C1-72C8-4FDF-855D-4C5AAA70618C}" type="presOf" srcId="{AD41DF3C-A1D9-4596-91F9-B5307EC52E55}" destId="{BEA79EA5-9377-4036-9DDB-79BA7AA12804}" srcOrd="0" destOrd="0" presId="urn:microsoft.com/office/officeart/2005/8/layout/hierarchy1"/>
    <dgm:cxn modelId="{D655ACB2-2E3C-48D9-A6A0-F0B35437AB8C}" type="presOf" srcId="{49170715-6DD6-45B8-B9A0-67D7926EFDB9}" destId="{55A2005B-2F73-4D93-8801-050F57752CB3}" srcOrd="0" destOrd="0" presId="urn:microsoft.com/office/officeart/2005/8/layout/hierarchy1"/>
    <dgm:cxn modelId="{385DC5EC-EFD8-425F-8B76-C208932A7368}" type="presOf" srcId="{6CF64DE6-403B-4E76-9097-B2926A08AE18}" destId="{013A517C-5EA8-444C-B404-2B390A7942B2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7111F91E-F19B-4E7E-A1E4-BBBC471E926A}" type="presOf" srcId="{DE1D91B2-4D8C-4351-82C5-11D8AF019169}" destId="{CE97B273-AB53-4EA2-BCE0-A17E4016FB7D}" srcOrd="0" destOrd="0" presId="urn:microsoft.com/office/officeart/2005/8/layout/hierarchy1"/>
    <dgm:cxn modelId="{9C192E17-38B6-45F9-9D01-989B00BB2EEA}" type="presOf" srcId="{BAEC8225-EF81-416A-A619-DB7F1DBDB9BB}" destId="{9BC16F54-C74B-46D8-A797-126CFEC5CB2A}" srcOrd="0" destOrd="0" presId="urn:microsoft.com/office/officeart/2005/8/layout/hierarchy1"/>
    <dgm:cxn modelId="{EF80C971-2C7D-46EF-9144-2EE94C583F96}" type="presOf" srcId="{776334CD-2451-4BC3-8494-84FB66BF2BA5}" destId="{1D960B10-CF40-4278-8E2F-447D74D242CB}" srcOrd="0" destOrd="0" presId="urn:microsoft.com/office/officeart/2005/8/layout/hierarchy1"/>
    <dgm:cxn modelId="{AA954117-8C25-4CF5-A76B-00EE98129797}" srcId="{E61001E0-3E7F-42BA-8A83-858CE2DB340A}" destId="{776334CD-2451-4BC3-8494-84FB66BF2BA5}" srcOrd="2" destOrd="0" parTransId="{DE1D91B2-4D8C-4351-82C5-11D8AF019169}" sibTransId="{D37DB10D-7777-4E15-A3CF-52913E9CC4C6}"/>
    <dgm:cxn modelId="{CFDA74E8-983C-4329-BA2D-2758E581BF71}" type="presOf" srcId="{E994232E-7897-4419-BC4C-126DE705DFB6}" destId="{D727C79E-8B83-4051-BCF2-3E5275CDEB2A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1D90CC3D-A07A-49C4-8DF5-99B1B72276D8}" type="presOf" srcId="{83F69F56-378E-4AE8-94F9-E130BDEE5D7E}" destId="{18CABA7C-D95A-40BD-8605-E713E25BF8B4}" srcOrd="0" destOrd="0" presId="urn:microsoft.com/office/officeart/2005/8/layout/hierarchy1"/>
    <dgm:cxn modelId="{FD584A70-6416-4ACA-8A78-ED51620CE16C}" type="presParOf" srcId="{D727C79E-8B83-4051-BCF2-3E5275CDEB2A}" destId="{CCA27763-7839-4CC6-A4C0-4D55094D1B88}" srcOrd="0" destOrd="0" presId="urn:microsoft.com/office/officeart/2005/8/layout/hierarchy1"/>
    <dgm:cxn modelId="{40CF9C54-C9FA-4240-B140-D68D0B86DB00}" type="presParOf" srcId="{CCA27763-7839-4CC6-A4C0-4D55094D1B88}" destId="{7885FB09-4FE9-4C3F-9F0B-181345816B7F}" srcOrd="0" destOrd="0" presId="urn:microsoft.com/office/officeart/2005/8/layout/hierarchy1"/>
    <dgm:cxn modelId="{D4DAE278-7F73-4C7C-9A96-5C40C7B0C7A3}" type="presParOf" srcId="{7885FB09-4FE9-4C3F-9F0B-181345816B7F}" destId="{4E68BFDD-E2D5-4BE4-8F73-6FB95142ACD2}" srcOrd="0" destOrd="0" presId="urn:microsoft.com/office/officeart/2005/8/layout/hierarchy1"/>
    <dgm:cxn modelId="{3D270E31-8787-4A99-86E6-2350298BFE14}" type="presParOf" srcId="{7885FB09-4FE9-4C3F-9F0B-181345816B7F}" destId="{E21155D0-03FE-443B-B3B3-7958CB4CE6DA}" srcOrd="1" destOrd="0" presId="urn:microsoft.com/office/officeart/2005/8/layout/hierarchy1"/>
    <dgm:cxn modelId="{BFBDB161-B737-4DEC-BCC6-82731B45B237}" type="presParOf" srcId="{CCA27763-7839-4CC6-A4C0-4D55094D1B88}" destId="{C1869BD7-4689-44FA-9B0A-FF9D48F96970}" srcOrd="1" destOrd="0" presId="urn:microsoft.com/office/officeart/2005/8/layout/hierarchy1"/>
    <dgm:cxn modelId="{BACC4781-BF18-41C9-AEC9-5426FB59EC8F}" type="presParOf" srcId="{C1869BD7-4689-44FA-9B0A-FF9D48F96970}" destId="{013A517C-5EA8-444C-B404-2B390A7942B2}" srcOrd="0" destOrd="0" presId="urn:microsoft.com/office/officeart/2005/8/layout/hierarchy1"/>
    <dgm:cxn modelId="{FAB32C6D-F6E6-48EC-8213-BD4374666AE4}" type="presParOf" srcId="{C1869BD7-4689-44FA-9B0A-FF9D48F96970}" destId="{328EE088-1E55-42A5-9F81-5DA3C1EC6228}" srcOrd="1" destOrd="0" presId="urn:microsoft.com/office/officeart/2005/8/layout/hierarchy1"/>
    <dgm:cxn modelId="{B47AED73-C35E-4E09-9E08-5A6A8BD6424F}" type="presParOf" srcId="{328EE088-1E55-42A5-9F81-5DA3C1EC6228}" destId="{1778AF59-E3E5-45ED-B4E4-6D6798631A37}" srcOrd="0" destOrd="0" presId="urn:microsoft.com/office/officeart/2005/8/layout/hierarchy1"/>
    <dgm:cxn modelId="{27DAE9D5-911B-46E3-809F-B2A863AAE62D}" type="presParOf" srcId="{1778AF59-E3E5-45ED-B4E4-6D6798631A37}" destId="{B3E2AEE9-96B0-4857-835E-50746A5BB9C9}" srcOrd="0" destOrd="0" presId="urn:microsoft.com/office/officeart/2005/8/layout/hierarchy1"/>
    <dgm:cxn modelId="{2AB9D849-272A-4E96-A042-983D46C7B29F}" type="presParOf" srcId="{1778AF59-E3E5-45ED-B4E4-6D6798631A37}" destId="{E3434B9F-10B4-40A9-996C-E8DFE25572F1}" srcOrd="1" destOrd="0" presId="urn:microsoft.com/office/officeart/2005/8/layout/hierarchy1"/>
    <dgm:cxn modelId="{6441303B-0CF7-4FC7-B8E0-0FE6C785CDA3}" type="presParOf" srcId="{328EE088-1E55-42A5-9F81-5DA3C1EC6228}" destId="{ADEF71C7-E980-4979-9435-8F55C9B253AF}" srcOrd="1" destOrd="0" presId="urn:microsoft.com/office/officeart/2005/8/layout/hierarchy1"/>
    <dgm:cxn modelId="{9779E1C9-ABE3-4D26-9405-91CB79751F31}" type="presParOf" srcId="{C1869BD7-4689-44FA-9B0A-FF9D48F96970}" destId="{9BC16F54-C74B-46D8-A797-126CFEC5CB2A}" srcOrd="2" destOrd="0" presId="urn:microsoft.com/office/officeart/2005/8/layout/hierarchy1"/>
    <dgm:cxn modelId="{4EE4C241-2D82-437F-B867-F3E14BC58D12}" type="presParOf" srcId="{C1869BD7-4689-44FA-9B0A-FF9D48F96970}" destId="{E7C05B30-7CAA-4898-B6DD-CE5298D8EA0E}" srcOrd="3" destOrd="0" presId="urn:microsoft.com/office/officeart/2005/8/layout/hierarchy1"/>
    <dgm:cxn modelId="{06E3DE09-E87E-4494-A510-7167F70E2F21}" type="presParOf" srcId="{E7C05B30-7CAA-4898-B6DD-CE5298D8EA0E}" destId="{F51FFD77-78F8-42D5-970A-B861386F09AA}" srcOrd="0" destOrd="0" presId="urn:microsoft.com/office/officeart/2005/8/layout/hierarchy1"/>
    <dgm:cxn modelId="{70360959-AE63-41BC-9044-E12F4EC8220D}" type="presParOf" srcId="{F51FFD77-78F8-42D5-970A-B861386F09AA}" destId="{4F62A77D-6ED8-4D92-ADBA-F7F47B48156E}" srcOrd="0" destOrd="0" presId="urn:microsoft.com/office/officeart/2005/8/layout/hierarchy1"/>
    <dgm:cxn modelId="{B98F198D-1211-4E29-A984-B1579949CF14}" type="presParOf" srcId="{F51FFD77-78F8-42D5-970A-B861386F09AA}" destId="{18CABA7C-D95A-40BD-8605-E713E25BF8B4}" srcOrd="1" destOrd="0" presId="urn:microsoft.com/office/officeart/2005/8/layout/hierarchy1"/>
    <dgm:cxn modelId="{0DF64753-940D-4D0F-B556-F47A42DDE2B2}" type="presParOf" srcId="{E7C05B30-7CAA-4898-B6DD-CE5298D8EA0E}" destId="{031077BA-7743-45A3-9EEF-14E2C6DE6572}" srcOrd="1" destOrd="0" presId="urn:microsoft.com/office/officeart/2005/8/layout/hierarchy1"/>
    <dgm:cxn modelId="{0A1269B4-B312-4BA0-BBBE-BED9AE92AC0E}" type="presParOf" srcId="{C1869BD7-4689-44FA-9B0A-FF9D48F96970}" destId="{CE97B273-AB53-4EA2-BCE0-A17E4016FB7D}" srcOrd="4" destOrd="0" presId="urn:microsoft.com/office/officeart/2005/8/layout/hierarchy1"/>
    <dgm:cxn modelId="{76E792BE-AD0A-4E36-9D6C-16DE842D17AF}" type="presParOf" srcId="{C1869BD7-4689-44FA-9B0A-FF9D48F96970}" destId="{BE6028A8-A23C-41B7-B310-9E687B6996A0}" srcOrd="5" destOrd="0" presId="urn:microsoft.com/office/officeart/2005/8/layout/hierarchy1"/>
    <dgm:cxn modelId="{8C5383AF-9AEF-4A63-9785-6D1B6E0E58C1}" type="presParOf" srcId="{BE6028A8-A23C-41B7-B310-9E687B6996A0}" destId="{010E693F-0E8B-410F-B7E4-43F0DB3313C1}" srcOrd="0" destOrd="0" presId="urn:microsoft.com/office/officeart/2005/8/layout/hierarchy1"/>
    <dgm:cxn modelId="{92765D54-28FF-4175-9413-36DF7000791E}" type="presParOf" srcId="{010E693F-0E8B-410F-B7E4-43F0DB3313C1}" destId="{50F109CF-265D-4432-86B0-E4369AA163FF}" srcOrd="0" destOrd="0" presId="urn:microsoft.com/office/officeart/2005/8/layout/hierarchy1"/>
    <dgm:cxn modelId="{73B385D5-07FF-4ABD-8DE1-0237CF2BACCA}" type="presParOf" srcId="{010E693F-0E8B-410F-B7E4-43F0DB3313C1}" destId="{1D960B10-CF40-4278-8E2F-447D74D242CB}" srcOrd="1" destOrd="0" presId="urn:microsoft.com/office/officeart/2005/8/layout/hierarchy1"/>
    <dgm:cxn modelId="{00E55FA8-8C1E-4869-8A1D-2A031A2969AB}" type="presParOf" srcId="{BE6028A8-A23C-41B7-B310-9E687B6996A0}" destId="{1BE09B96-22E7-4E29-939A-48B81F5A7EF2}" srcOrd="1" destOrd="0" presId="urn:microsoft.com/office/officeart/2005/8/layout/hierarchy1"/>
    <dgm:cxn modelId="{E35D9151-8AFB-49E9-BBEA-D4E36399600E}" type="presParOf" srcId="{C1869BD7-4689-44FA-9B0A-FF9D48F96970}" destId="{55A2005B-2F73-4D93-8801-050F57752CB3}" srcOrd="6" destOrd="0" presId="urn:microsoft.com/office/officeart/2005/8/layout/hierarchy1"/>
    <dgm:cxn modelId="{655A191D-104B-4216-88E4-BAD4F275D909}" type="presParOf" srcId="{C1869BD7-4689-44FA-9B0A-FF9D48F96970}" destId="{B9DDBFD2-71B7-457E-81D2-282624DB4D8F}" srcOrd="7" destOrd="0" presId="urn:microsoft.com/office/officeart/2005/8/layout/hierarchy1"/>
    <dgm:cxn modelId="{0D5499EA-9A4B-44FB-ADE7-2D7A35C6A503}" type="presParOf" srcId="{B9DDBFD2-71B7-457E-81D2-282624DB4D8F}" destId="{5462CAD6-EE07-4935-8CAC-0E0726D2424E}" srcOrd="0" destOrd="0" presId="urn:microsoft.com/office/officeart/2005/8/layout/hierarchy1"/>
    <dgm:cxn modelId="{5A2F5986-0CC3-4439-9E7C-BC03537E2AC5}" type="presParOf" srcId="{5462CAD6-EE07-4935-8CAC-0E0726D2424E}" destId="{3D42B1EF-CE59-47BB-BFCE-B18B801608D3}" srcOrd="0" destOrd="0" presId="urn:microsoft.com/office/officeart/2005/8/layout/hierarchy1"/>
    <dgm:cxn modelId="{8131BE1D-7E43-432F-B59E-D39A44F1147A}" type="presParOf" srcId="{5462CAD6-EE07-4935-8CAC-0E0726D2424E}" destId="{BEA79EA5-9377-4036-9DDB-79BA7AA12804}" srcOrd="1" destOrd="0" presId="urn:microsoft.com/office/officeart/2005/8/layout/hierarchy1"/>
    <dgm:cxn modelId="{AA7660BD-1C5D-4BF4-B1FF-FB1D3C72F0B1}" type="presParOf" srcId="{B9DDBFD2-71B7-457E-81D2-282624DB4D8F}" destId="{9AD112DD-00EF-4760-B897-A81014FB3F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F23193-9B8C-4C19-9F00-A77DC2BEB4D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CD81C3-D36D-4630-A9AA-B55B428497FC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Фасон определяется следующими </a:t>
          </a:r>
          <a:r>
            <a:rPr lang="ru-RU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показателями</a:t>
          </a:r>
          <a:endParaRPr lang="ru-RU" u="sng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F42FAF-B477-42FB-8CB6-96AC70424BED}" type="parTrans" cxnId="{68D5EB25-575D-49E1-A359-7577B52D4507}">
      <dgm:prSet/>
      <dgm:spPr/>
      <dgm:t>
        <a:bodyPr/>
        <a:lstStyle/>
        <a:p>
          <a:endParaRPr lang="ru-RU"/>
        </a:p>
      </dgm:t>
    </dgm:pt>
    <dgm:pt modelId="{2964FFD8-079A-45A7-8CFE-C0527BDCC99B}" type="sibTrans" cxnId="{68D5EB25-575D-49E1-A359-7577B52D4507}">
      <dgm:prSet/>
      <dgm:spPr/>
      <dgm:t>
        <a:bodyPr/>
        <a:lstStyle/>
        <a:p>
          <a:endParaRPr lang="ru-RU"/>
        </a:p>
      </dgm:t>
    </dgm:pt>
    <dgm:pt modelId="{AF667085-2C66-4017-BCFA-C829D8F0BC91}">
      <dgm:prSet phldrT="[Текст]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Силуэт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911A0-076D-40E6-A822-006EAFAE9FD1}" type="parTrans" cxnId="{29CC78A7-DF96-4B5A-8B5E-52B1A8CCFF44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0B7E5C4-680E-42CB-A944-DDB10E9E2888}" type="sibTrans" cxnId="{29CC78A7-DF96-4B5A-8B5E-52B1A8CCFF44}">
      <dgm:prSet/>
      <dgm:spPr/>
      <dgm:t>
        <a:bodyPr/>
        <a:lstStyle/>
        <a:p>
          <a:endParaRPr lang="ru-RU"/>
        </a:p>
      </dgm:t>
    </dgm:pt>
    <dgm:pt modelId="{4736017B-11A3-4568-AE2F-18E80F20165D}">
      <dgm:prSet phldrT="[Текст]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Покрой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4F8AF9-1A10-472B-9E51-3B1E86D82BD5}" type="parTrans" cxnId="{64246525-AC2A-4F41-BD12-BE6E5ED235E0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E25D515-3CE1-4057-AD31-9053EB216233}" type="sibTrans" cxnId="{64246525-AC2A-4F41-BD12-BE6E5ED235E0}">
      <dgm:prSet/>
      <dgm:spPr/>
      <dgm:t>
        <a:bodyPr/>
        <a:lstStyle/>
        <a:p>
          <a:endParaRPr lang="ru-RU"/>
        </a:p>
      </dgm:t>
    </dgm:pt>
    <dgm:pt modelId="{EA0B4692-DB52-48FC-8122-22D8F9B49D15}">
      <dgm:prSet phldrT="[Текст]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Отделка 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0BDE4-DD1B-444E-969E-EEF12F706C7C}" type="parTrans" cxnId="{05CF29A9-9726-4DF7-9B75-D1143024BC3F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274D1D02-636D-45ED-8264-FFC094AB8952}" type="sibTrans" cxnId="{05CF29A9-9726-4DF7-9B75-D1143024BC3F}">
      <dgm:prSet/>
      <dgm:spPr/>
      <dgm:t>
        <a:bodyPr/>
        <a:lstStyle/>
        <a:p>
          <a:endParaRPr lang="ru-RU"/>
        </a:p>
      </dgm:t>
    </dgm:pt>
    <dgm:pt modelId="{14C7B923-8C64-4670-8F60-358DC96C13F2}" type="pres">
      <dgm:prSet presAssocID="{8AF23193-9B8C-4C19-9F00-A77DC2BEB4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D1594D-C8E7-4115-A511-826E9D83A7F8}" type="pres">
      <dgm:prSet presAssocID="{F3CD81C3-D36D-4630-A9AA-B55B428497FC}" presName="centerShape" presStyleLbl="node0" presStyleIdx="0" presStyleCnt="1" custScaleX="285856" custLinFactNeighborX="-27259" custLinFactNeighborY="-38264"/>
      <dgm:spPr/>
      <dgm:t>
        <a:bodyPr/>
        <a:lstStyle/>
        <a:p>
          <a:endParaRPr lang="ru-RU"/>
        </a:p>
      </dgm:t>
    </dgm:pt>
    <dgm:pt modelId="{C7E00152-1476-4B9A-B240-347453DBBC39}" type="pres">
      <dgm:prSet presAssocID="{814911A0-076D-40E6-A822-006EAFAE9FD1}" presName="Name9" presStyleLbl="parChTrans1D2" presStyleIdx="0" presStyleCnt="3"/>
      <dgm:spPr/>
      <dgm:t>
        <a:bodyPr/>
        <a:lstStyle/>
        <a:p>
          <a:endParaRPr lang="ru-RU"/>
        </a:p>
      </dgm:t>
    </dgm:pt>
    <dgm:pt modelId="{509DAD5B-BE52-41D8-B7E4-D32CCEE9D3B7}" type="pres">
      <dgm:prSet presAssocID="{814911A0-076D-40E6-A822-006EAFAE9FD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B458956-A7D8-422E-B275-056FE4406367}" type="pres">
      <dgm:prSet presAssocID="{AF667085-2C66-4017-BCFA-C829D8F0BC91}" presName="node" presStyleLbl="node1" presStyleIdx="0" presStyleCnt="3" custRadScaleRad="147786" custRadScaleInc="-158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E5B61-AD2B-4605-A4E9-73CB21286839}" type="pres">
      <dgm:prSet presAssocID="{BE4F8AF9-1A10-472B-9E51-3B1E86D82BD5}" presName="Name9" presStyleLbl="parChTrans1D2" presStyleIdx="1" presStyleCnt="3"/>
      <dgm:spPr/>
      <dgm:t>
        <a:bodyPr/>
        <a:lstStyle/>
        <a:p>
          <a:endParaRPr lang="ru-RU"/>
        </a:p>
      </dgm:t>
    </dgm:pt>
    <dgm:pt modelId="{8F2BAAA1-07C7-404E-8632-E7B43BD69291}" type="pres">
      <dgm:prSet presAssocID="{BE4F8AF9-1A10-472B-9E51-3B1E86D82BD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D61EEE4-C316-44B7-9E57-B4ADD2B17F9F}" type="pres">
      <dgm:prSet presAssocID="{4736017B-11A3-4568-AE2F-18E80F20165D}" presName="node" presStyleLbl="node1" presStyleIdx="1" presStyleCnt="3" custRadScaleRad="59175" custRadScaleInc="198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1F304-0B6D-47F5-B9E3-F9C0677B7917}" type="pres">
      <dgm:prSet presAssocID="{4940BDE4-DD1B-444E-969E-EEF12F706C7C}" presName="Name9" presStyleLbl="parChTrans1D2" presStyleIdx="2" presStyleCnt="3"/>
      <dgm:spPr/>
      <dgm:t>
        <a:bodyPr/>
        <a:lstStyle/>
        <a:p>
          <a:endParaRPr lang="ru-RU"/>
        </a:p>
      </dgm:t>
    </dgm:pt>
    <dgm:pt modelId="{E4A8C13D-9FDB-4A8D-B93C-8668724E1874}" type="pres">
      <dgm:prSet presAssocID="{4940BDE4-DD1B-444E-969E-EEF12F706C7C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2CA9294-06A6-4444-9FF7-1B2272A7589A}" type="pres">
      <dgm:prSet presAssocID="{EA0B4692-DB52-48FC-8122-22D8F9B49D15}" presName="node" presStyleLbl="node1" presStyleIdx="2" presStyleCnt="3" custRadScaleRad="49391" custRadScaleInc="-216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F8AE2F-4837-4405-8158-512A586FCB3C}" type="presOf" srcId="{814911A0-076D-40E6-A822-006EAFAE9FD1}" destId="{509DAD5B-BE52-41D8-B7E4-D32CCEE9D3B7}" srcOrd="1" destOrd="0" presId="urn:microsoft.com/office/officeart/2005/8/layout/radial1"/>
    <dgm:cxn modelId="{BA000E43-AA99-4625-9A3F-370D7659DD41}" type="presOf" srcId="{4940BDE4-DD1B-444E-969E-EEF12F706C7C}" destId="{F0D1F304-0B6D-47F5-B9E3-F9C0677B7917}" srcOrd="0" destOrd="0" presId="urn:microsoft.com/office/officeart/2005/8/layout/radial1"/>
    <dgm:cxn modelId="{748199D9-EB98-4FD3-9F86-D52850D5379E}" type="presOf" srcId="{AF667085-2C66-4017-BCFA-C829D8F0BC91}" destId="{4B458956-A7D8-422E-B275-056FE4406367}" srcOrd="0" destOrd="0" presId="urn:microsoft.com/office/officeart/2005/8/layout/radial1"/>
    <dgm:cxn modelId="{05CF29A9-9726-4DF7-9B75-D1143024BC3F}" srcId="{F3CD81C3-D36D-4630-A9AA-B55B428497FC}" destId="{EA0B4692-DB52-48FC-8122-22D8F9B49D15}" srcOrd="2" destOrd="0" parTransId="{4940BDE4-DD1B-444E-969E-EEF12F706C7C}" sibTransId="{274D1D02-636D-45ED-8264-FFC094AB8952}"/>
    <dgm:cxn modelId="{68D5EB25-575D-49E1-A359-7577B52D4507}" srcId="{8AF23193-9B8C-4C19-9F00-A77DC2BEB4DC}" destId="{F3CD81C3-D36D-4630-A9AA-B55B428497FC}" srcOrd="0" destOrd="0" parTransId="{68F42FAF-B477-42FB-8CB6-96AC70424BED}" sibTransId="{2964FFD8-079A-45A7-8CFE-C0527BDCC99B}"/>
    <dgm:cxn modelId="{F98BD64E-3F3E-4EE9-8EDE-411AB989E38C}" type="presOf" srcId="{8AF23193-9B8C-4C19-9F00-A77DC2BEB4DC}" destId="{14C7B923-8C64-4670-8F60-358DC96C13F2}" srcOrd="0" destOrd="0" presId="urn:microsoft.com/office/officeart/2005/8/layout/radial1"/>
    <dgm:cxn modelId="{3B21CB24-21F4-4765-9721-2814EA6204C6}" type="presOf" srcId="{BE4F8AF9-1A10-472B-9E51-3B1E86D82BD5}" destId="{071E5B61-AD2B-4605-A4E9-73CB21286839}" srcOrd="0" destOrd="0" presId="urn:microsoft.com/office/officeart/2005/8/layout/radial1"/>
    <dgm:cxn modelId="{BCC3996E-B17C-4290-AD36-5984729EA57D}" type="presOf" srcId="{BE4F8AF9-1A10-472B-9E51-3B1E86D82BD5}" destId="{8F2BAAA1-07C7-404E-8632-E7B43BD69291}" srcOrd="1" destOrd="0" presId="urn:microsoft.com/office/officeart/2005/8/layout/radial1"/>
    <dgm:cxn modelId="{29CC78A7-DF96-4B5A-8B5E-52B1A8CCFF44}" srcId="{F3CD81C3-D36D-4630-A9AA-B55B428497FC}" destId="{AF667085-2C66-4017-BCFA-C829D8F0BC91}" srcOrd="0" destOrd="0" parTransId="{814911A0-076D-40E6-A822-006EAFAE9FD1}" sibTransId="{F0B7E5C4-680E-42CB-A944-DDB10E9E2888}"/>
    <dgm:cxn modelId="{0430B30C-A7AC-4629-B97C-447276496C22}" type="presOf" srcId="{4736017B-11A3-4568-AE2F-18E80F20165D}" destId="{BD61EEE4-C316-44B7-9E57-B4ADD2B17F9F}" srcOrd="0" destOrd="0" presId="urn:microsoft.com/office/officeart/2005/8/layout/radial1"/>
    <dgm:cxn modelId="{955021C4-48C0-42A1-A410-77C519EF28C9}" type="presOf" srcId="{814911A0-076D-40E6-A822-006EAFAE9FD1}" destId="{C7E00152-1476-4B9A-B240-347453DBBC39}" srcOrd="0" destOrd="0" presId="urn:microsoft.com/office/officeart/2005/8/layout/radial1"/>
    <dgm:cxn modelId="{BE8F1042-2D20-48D1-B054-FFB98675D155}" type="presOf" srcId="{F3CD81C3-D36D-4630-A9AA-B55B428497FC}" destId="{EED1594D-C8E7-4115-A511-826E9D83A7F8}" srcOrd="0" destOrd="0" presId="urn:microsoft.com/office/officeart/2005/8/layout/radial1"/>
    <dgm:cxn modelId="{84D33406-C39A-4EFD-9966-9E491B715449}" type="presOf" srcId="{EA0B4692-DB52-48FC-8122-22D8F9B49D15}" destId="{D2CA9294-06A6-4444-9FF7-1B2272A7589A}" srcOrd="0" destOrd="0" presId="urn:microsoft.com/office/officeart/2005/8/layout/radial1"/>
    <dgm:cxn modelId="{A46A0FB3-3803-49F2-98AE-1A1B372DEE64}" type="presOf" srcId="{4940BDE4-DD1B-444E-969E-EEF12F706C7C}" destId="{E4A8C13D-9FDB-4A8D-B93C-8668724E1874}" srcOrd="1" destOrd="0" presId="urn:microsoft.com/office/officeart/2005/8/layout/radial1"/>
    <dgm:cxn modelId="{64246525-AC2A-4F41-BD12-BE6E5ED235E0}" srcId="{F3CD81C3-D36D-4630-A9AA-B55B428497FC}" destId="{4736017B-11A3-4568-AE2F-18E80F20165D}" srcOrd="1" destOrd="0" parTransId="{BE4F8AF9-1A10-472B-9E51-3B1E86D82BD5}" sibTransId="{8E25D515-3CE1-4057-AD31-9053EB216233}"/>
    <dgm:cxn modelId="{151051EF-07F6-4608-889D-961A07521838}" type="presParOf" srcId="{14C7B923-8C64-4670-8F60-358DC96C13F2}" destId="{EED1594D-C8E7-4115-A511-826E9D83A7F8}" srcOrd="0" destOrd="0" presId="urn:microsoft.com/office/officeart/2005/8/layout/radial1"/>
    <dgm:cxn modelId="{747AEF3A-A5DB-48CC-B9D0-FD86C17C3D54}" type="presParOf" srcId="{14C7B923-8C64-4670-8F60-358DC96C13F2}" destId="{C7E00152-1476-4B9A-B240-347453DBBC39}" srcOrd="1" destOrd="0" presId="urn:microsoft.com/office/officeart/2005/8/layout/radial1"/>
    <dgm:cxn modelId="{9DDF3D4B-F11D-4110-9503-D819456E37F3}" type="presParOf" srcId="{C7E00152-1476-4B9A-B240-347453DBBC39}" destId="{509DAD5B-BE52-41D8-B7E4-D32CCEE9D3B7}" srcOrd="0" destOrd="0" presId="urn:microsoft.com/office/officeart/2005/8/layout/radial1"/>
    <dgm:cxn modelId="{AB209B16-23B7-4D78-BD46-2A60C3500929}" type="presParOf" srcId="{14C7B923-8C64-4670-8F60-358DC96C13F2}" destId="{4B458956-A7D8-422E-B275-056FE4406367}" srcOrd="2" destOrd="0" presId="urn:microsoft.com/office/officeart/2005/8/layout/radial1"/>
    <dgm:cxn modelId="{69C9ADC5-9BBF-4CCE-A501-5C95D88A75FC}" type="presParOf" srcId="{14C7B923-8C64-4670-8F60-358DC96C13F2}" destId="{071E5B61-AD2B-4605-A4E9-73CB21286839}" srcOrd="3" destOrd="0" presId="urn:microsoft.com/office/officeart/2005/8/layout/radial1"/>
    <dgm:cxn modelId="{1DAFBDC5-BDAD-4A91-9155-67B4469E2A6A}" type="presParOf" srcId="{071E5B61-AD2B-4605-A4E9-73CB21286839}" destId="{8F2BAAA1-07C7-404E-8632-E7B43BD69291}" srcOrd="0" destOrd="0" presId="urn:microsoft.com/office/officeart/2005/8/layout/radial1"/>
    <dgm:cxn modelId="{B9319FD6-EB85-48D9-BA76-0119EC8538A6}" type="presParOf" srcId="{14C7B923-8C64-4670-8F60-358DC96C13F2}" destId="{BD61EEE4-C316-44B7-9E57-B4ADD2B17F9F}" srcOrd="4" destOrd="0" presId="urn:microsoft.com/office/officeart/2005/8/layout/radial1"/>
    <dgm:cxn modelId="{BDE4530D-59E8-4B08-837C-8FAF70CF7F07}" type="presParOf" srcId="{14C7B923-8C64-4670-8F60-358DC96C13F2}" destId="{F0D1F304-0B6D-47F5-B9E3-F9C0677B7917}" srcOrd="5" destOrd="0" presId="urn:microsoft.com/office/officeart/2005/8/layout/radial1"/>
    <dgm:cxn modelId="{897E1DE3-0477-4D6B-834B-A74D670C5772}" type="presParOf" srcId="{F0D1F304-0B6D-47F5-B9E3-F9C0677B7917}" destId="{E4A8C13D-9FDB-4A8D-B93C-8668724E1874}" srcOrd="0" destOrd="0" presId="urn:microsoft.com/office/officeart/2005/8/layout/radial1"/>
    <dgm:cxn modelId="{1F19108B-BCDA-4ACE-BD9A-FEACC30F66CC}" type="presParOf" srcId="{14C7B923-8C64-4670-8F60-358DC96C13F2}" destId="{D2CA9294-06A6-4444-9FF7-1B2272A7589A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виду сырья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Хлопчатобу-мажные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AEE17-5286-4AF8-AD79-BF765C7FB1A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Льняные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71CED-9881-4F30-952C-D666859178B8}" type="parTrans" cxnId="{F1EA9049-9992-4820-BE32-70EA173CC14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6D1F6-8FDD-4CBC-98C0-BF61780AD06D}" type="sibTrans" cxnId="{F1EA9049-9992-4820-BE32-70EA173CC14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075FEF-5203-4E7B-ABFF-078AC7FB5DD3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Полушерстяные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39F1E-6118-4049-A2C5-48F2B25AF222}" type="parTrans" cxnId="{D3223394-0171-49C0-B922-6BE0D46E38E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41EA3C-62D0-409C-90BA-7D940B8C716F}" type="sibTrans" cxnId="{D3223394-0171-49C0-B922-6BE0D46E38E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647CD9-7627-43DC-824B-07DEC863689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синтетических нитей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CCFA-8CAC-4D71-BACB-FC75F2415AAC}" type="parTrans" cxnId="{B182B813-018A-4B31-BA09-385AB4998B9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44827D-36C4-4D66-8F35-92A473A287FA}" type="sibTrans" cxnId="{B182B813-018A-4B31-BA09-385AB4998B9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0DDD5-A309-4323-96DF-0E9492B0CE4E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9AF4A-BAD5-464B-BDE8-7664A84857C8}" type="parTrans" cxnId="{3FB491A1-2C0A-4951-9065-B2C8E3BAB9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718779-4A4E-4308-86CC-58EB5C49973D}" type="sibTrans" cxnId="{3FB491A1-2C0A-4951-9065-B2C8E3BAB9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35202" custScaleY="48648" custLinFactNeighborX="3640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5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5" custScaleX="131159" custScaleY="989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24E74E8F-5950-4C96-9401-BDEE67C315A6}" type="pres">
      <dgm:prSet presAssocID="{EA871CED-9881-4F30-952C-D666859178B8}" presName="Name10" presStyleLbl="parChTrans1D2" presStyleIdx="1" presStyleCnt="5"/>
      <dgm:spPr/>
      <dgm:t>
        <a:bodyPr/>
        <a:lstStyle/>
        <a:p>
          <a:endParaRPr lang="ru-RU"/>
        </a:p>
      </dgm:t>
    </dgm:pt>
    <dgm:pt modelId="{27DCEF0E-8873-4AB3-A029-070D760EF81E}" type="pres">
      <dgm:prSet presAssocID="{DFFAEE17-5286-4AF8-AD79-BF765C7FB1AA}" presName="hierRoot2" presStyleCnt="0"/>
      <dgm:spPr/>
    </dgm:pt>
    <dgm:pt modelId="{4A5E1F23-1593-47AA-B67D-3B4415D5F663}" type="pres">
      <dgm:prSet presAssocID="{DFFAEE17-5286-4AF8-AD79-BF765C7FB1AA}" presName="composite2" presStyleCnt="0"/>
      <dgm:spPr/>
    </dgm:pt>
    <dgm:pt modelId="{DD0C093D-F8FC-405B-9EE9-861F79A48C42}" type="pres">
      <dgm:prSet presAssocID="{DFFAEE17-5286-4AF8-AD79-BF765C7FB1AA}" presName="background2" presStyleLbl="node2" presStyleIdx="1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32737AB-3F1B-4E7B-8D97-3BE7FA278F4B}" type="pres">
      <dgm:prSet presAssocID="{DFFAEE17-5286-4AF8-AD79-BF765C7FB1AA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514638-6DD9-4111-9752-97B68928CE37}" type="pres">
      <dgm:prSet presAssocID="{DFFAEE17-5286-4AF8-AD79-BF765C7FB1AA}" presName="hierChild3" presStyleCnt="0"/>
      <dgm:spPr/>
    </dgm:pt>
    <dgm:pt modelId="{C72BC1BC-BAD6-4791-8B3B-284FBAEE5964}" type="pres">
      <dgm:prSet presAssocID="{03839F1E-6118-4049-A2C5-48F2B25AF222}" presName="Name10" presStyleLbl="parChTrans1D2" presStyleIdx="2" presStyleCnt="5"/>
      <dgm:spPr/>
      <dgm:t>
        <a:bodyPr/>
        <a:lstStyle/>
        <a:p>
          <a:endParaRPr lang="ru-RU"/>
        </a:p>
      </dgm:t>
    </dgm:pt>
    <dgm:pt modelId="{AF714A4B-0E86-45F6-AFD8-60991886EC47}" type="pres">
      <dgm:prSet presAssocID="{26075FEF-5203-4E7B-ABFF-078AC7FB5DD3}" presName="hierRoot2" presStyleCnt="0"/>
      <dgm:spPr/>
    </dgm:pt>
    <dgm:pt modelId="{D2F2A5FD-47E5-4559-9891-AA43F307AA82}" type="pres">
      <dgm:prSet presAssocID="{26075FEF-5203-4E7B-ABFF-078AC7FB5DD3}" presName="composite2" presStyleCnt="0"/>
      <dgm:spPr/>
    </dgm:pt>
    <dgm:pt modelId="{3F31CC83-0CC3-4AD1-BC06-B5D2907F9D6C}" type="pres">
      <dgm:prSet presAssocID="{26075FEF-5203-4E7B-ABFF-078AC7FB5DD3}" presName="background2" presStyleLbl="node2" presStyleIdx="2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3AAE3C5B-D3F8-48C2-84FE-FC74F49098B0}" type="pres">
      <dgm:prSet presAssocID="{26075FEF-5203-4E7B-ABFF-078AC7FB5DD3}" presName="text2" presStyleLbl="fgAcc2" presStyleIdx="2" presStyleCnt="5" custScaleX="1521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E4A82F-CE4A-4510-BB52-948E6A843B65}" type="pres">
      <dgm:prSet presAssocID="{26075FEF-5203-4E7B-ABFF-078AC7FB5DD3}" presName="hierChild3" presStyleCnt="0"/>
      <dgm:spPr/>
    </dgm:pt>
    <dgm:pt modelId="{1809AB4A-5ECC-444B-856D-3F06C77DA066}" type="pres">
      <dgm:prSet presAssocID="{E523CCFA-8CAC-4D71-BACB-FC75F2415AAC}" presName="Name10" presStyleLbl="parChTrans1D2" presStyleIdx="3" presStyleCnt="5"/>
      <dgm:spPr/>
      <dgm:t>
        <a:bodyPr/>
        <a:lstStyle/>
        <a:p>
          <a:endParaRPr lang="ru-RU"/>
        </a:p>
      </dgm:t>
    </dgm:pt>
    <dgm:pt modelId="{A5855799-9306-4D81-BF0A-61D498C41766}" type="pres">
      <dgm:prSet presAssocID="{6B647CD9-7627-43DC-824B-07DEC8636896}" presName="hierRoot2" presStyleCnt="0"/>
      <dgm:spPr/>
    </dgm:pt>
    <dgm:pt modelId="{FC91C22C-9594-4CF5-93B5-109269DFFD1C}" type="pres">
      <dgm:prSet presAssocID="{6B647CD9-7627-43DC-824B-07DEC8636896}" presName="composite2" presStyleCnt="0"/>
      <dgm:spPr/>
    </dgm:pt>
    <dgm:pt modelId="{92BFCE60-533A-420D-92D5-0C5320E7E99C}" type="pres">
      <dgm:prSet presAssocID="{6B647CD9-7627-43DC-824B-07DEC8636896}" presName="background2" presStyleLbl="node2" presStyleIdx="3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3924CDC-9D16-47A5-B5DC-C4F93A69EF8C}" type="pres">
      <dgm:prSet presAssocID="{6B647CD9-7627-43DC-824B-07DEC8636896}" presName="text2" presStyleLbl="fgAcc2" presStyleIdx="3" presStyleCnt="5" custScaleX="1162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724DE4-2153-4796-90B4-DF06957B128D}" type="pres">
      <dgm:prSet presAssocID="{6B647CD9-7627-43DC-824B-07DEC8636896}" presName="hierChild3" presStyleCnt="0"/>
      <dgm:spPr/>
    </dgm:pt>
    <dgm:pt modelId="{FE6A2061-243C-4183-8F88-452D166C9AE0}" type="pres">
      <dgm:prSet presAssocID="{74C9AF4A-BAD5-464B-BDE8-7664A84857C8}" presName="Name10" presStyleLbl="parChTrans1D2" presStyleIdx="4" presStyleCnt="5"/>
      <dgm:spPr/>
      <dgm:t>
        <a:bodyPr/>
        <a:lstStyle/>
        <a:p>
          <a:endParaRPr lang="ru-RU"/>
        </a:p>
      </dgm:t>
    </dgm:pt>
    <dgm:pt modelId="{D4C81F76-AE8B-4C05-8D0F-67260293D8AA}" type="pres">
      <dgm:prSet presAssocID="{39B0DDD5-A309-4323-96DF-0E9492B0CE4E}" presName="hierRoot2" presStyleCnt="0"/>
      <dgm:spPr/>
    </dgm:pt>
    <dgm:pt modelId="{D1339FC1-3E78-4D0F-B3A9-A0C49B85775C}" type="pres">
      <dgm:prSet presAssocID="{39B0DDD5-A309-4323-96DF-0E9492B0CE4E}" presName="composite2" presStyleCnt="0"/>
      <dgm:spPr/>
    </dgm:pt>
    <dgm:pt modelId="{3DEB5108-BFFA-449E-A5A0-BBA9E1897ED1}" type="pres">
      <dgm:prSet presAssocID="{39B0DDD5-A309-4323-96DF-0E9492B0CE4E}" presName="background2" presStyleLbl="node2" presStyleIdx="4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DC4B698B-6E66-41FD-9BE6-755B97CBEED4}" type="pres">
      <dgm:prSet presAssocID="{39B0DDD5-A309-4323-96DF-0E9492B0CE4E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47C8F4-3C38-4A7B-9F57-F7396BA3116D}" type="pres">
      <dgm:prSet presAssocID="{39B0DDD5-A309-4323-96DF-0E9492B0CE4E}" presName="hierChild3" presStyleCnt="0"/>
      <dgm:spPr/>
    </dgm:pt>
  </dgm:ptLst>
  <dgm:cxnLst>
    <dgm:cxn modelId="{F1EA9049-9992-4820-BE32-70EA173CC149}" srcId="{E61001E0-3E7F-42BA-8A83-858CE2DB340A}" destId="{DFFAEE17-5286-4AF8-AD79-BF765C7FB1AA}" srcOrd="1" destOrd="0" parTransId="{EA871CED-9881-4F30-952C-D666859178B8}" sibTransId="{9B66D1F6-8FDD-4CBC-98C0-BF61780AD06D}"/>
    <dgm:cxn modelId="{A90ECE73-2D4C-4880-9D72-928E6AB74C80}" type="presOf" srcId="{03839F1E-6118-4049-A2C5-48F2B25AF222}" destId="{C72BC1BC-BAD6-4791-8B3B-284FBAEE5964}" srcOrd="0" destOrd="0" presId="urn:microsoft.com/office/officeart/2005/8/layout/hierarchy1"/>
    <dgm:cxn modelId="{0A3079FE-1834-4170-8313-A7CD9B4F737A}" type="presOf" srcId="{E523CCFA-8CAC-4D71-BACB-FC75F2415AAC}" destId="{1809AB4A-5ECC-444B-856D-3F06C77DA066}" srcOrd="0" destOrd="0" presId="urn:microsoft.com/office/officeart/2005/8/layout/hierarchy1"/>
    <dgm:cxn modelId="{EC37EC94-7179-41DF-A892-B48CF2E1AC62}" type="presOf" srcId="{74C9AF4A-BAD5-464B-BDE8-7664A84857C8}" destId="{FE6A2061-243C-4183-8F88-452D166C9AE0}" srcOrd="0" destOrd="0" presId="urn:microsoft.com/office/officeart/2005/8/layout/hierarchy1"/>
    <dgm:cxn modelId="{3FB491A1-2C0A-4951-9065-B2C8E3BAB954}" srcId="{E61001E0-3E7F-42BA-8A83-858CE2DB340A}" destId="{39B0DDD5-A309-4323-96DF-0E9492B0CE4E}" srcOrd="4" destOrd="0" parTransId="{74C9AF4A-BAD5-464B-BDE8-7664A84857C8}" sibTransId="{23718779-4A4E-4308-86CC-58EB5C49973D}"/>
    <dgm:cxn modelId="{09A716F4-7137-4940-8982-017C556AC05A}" type="presOf" srcId="{39B0DDD5-A309-4323-96DF-0E9492B0CE4E}" destId="{DC4B698B-6E66-41FD-9BE6-755B97CBEED4}" srcOrd="0" destOrd="0" presId="urn:microsoft.com/office/officeart/2005/8/layout/hierarchy1"/>
    <dgm:cxn modelId="{EEB21574-30AB-4480-B89E-3D22D198FB69}" type="presOf" srcId="{DFFAEE17-5286-4AF8-AD79-BF765C7FB1AA}" destId="{A32737AB-3F1B-4E7B-8D97-3BE7FA278F4B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C141B25A-2C5A-4A45-978F-5B8EEF39148D}" type="presOf" srcId="{E61001E0-3E7F-42BA-8A83-858CE2DB340A}" destId="{E21155D0-03FE-443B-B3B3-7958CB4CE6DA}" srcOrd="0" destOrd="0" presId="urn:microsoft.com/office/officeart/2005/8/layout/hierarchy1"/>
    <dgm:cxn modelId="{E4E48C81-770D-4962-BB28-EF4EA1455149}" type="presOf" srcId="{EA871CED-9881-4F30-952C-D666859178B8}" destId="{24E74E8F-5950-4C96-9401-BDEE67C315A6}" srcOrd="0" destOrd="0" presId="urn:microsoft.com/office/officeart/2005/8/layout/hierarchy1"/>
    <dgm:cxn modelId="{89BD293A-ACD0-42CF-BCE5-7F346AAB1FB8}" type="presOf" srcId="{E994232E-7897-4419-BC4C-126DE705DFB6}" destId="{D727C79E-8B83-4051-BCF2-3E5275CDEB2A}" srcOrd="0" destOrd="0" presId="urn:microsoft.com/office/officeart/2005/8/layout/hierarchy1"/>
    <dgm:cxn modelId="{4308C0A1-45B5-46D0-A894-CA96141C6B2A}" type="presOf" srcId="{26075FEF-5203-4E7B-ABFF-078AC7FB5DD3}" destId="{3AAE3C5B-D3F8-48C2-84FE-FC74F49098B0}" srcOrd="0" destOrd="0" presId="urn:microsoft.com/office/officeart/2005/8/layout/hierarchy1"/>
    <dgm:cxn modelId="{180BF4CB-52B5-4C6C-8ED1-3723D39CDEC9}" type="presOf" srcId="{37EA0214-72F2-4DAF-B1DD-D84D7E69C263}" destId="{E3434B9F-10B4-40A9-996C-E8DFE25572F1}" srcOrd="0" destOrd="0" presId="urn:microsoft.com/office/officeart/2005/8/layout/hierarchy1"/>
    <dgm:cxn modelId="{D3223394-0171-49C0-B922-6BE0D46E38E5}" srcId="{E61001E0-3E7F-42BA-8A83-858CE2DB340A}" destId="{26075FEF-5203-4E7B-ABFF-078AC7FB5DD3}" srcOrd="2" destOrd="0" parTransId="{03839F1E-6118-4049-A2C5-48F2B25AF222}" sibTransId="{9641EA3C-62D0-409C-90BA-7D940B8C716F}"/>
    <dgm:cxn modelId="{B182B813-018A-4B31-BA09-385AB4998B99}" srcId="{E61001E0-3E7F-42BA-8A83-858CE2DB340A}" destId="{6B647CD9-7627-43DC-824B-07DEC8636896}" srcOrd="3" destOrd="0" parTransId="{E523CCFA-8CAC-4D71-BACB-FC75F2415AAC}" sibTransId="{E544827D-36C4-4D66-8F35-92A473A287FA}"/>
    <dgm:cxn modelId="{87442DF0-A669-455C-AC08-57E85007AF9B}" type="presOf" srcId="{6B647CD9-7627-43DC-824B-07DEC8636896}" destId="{E3924CDC-9D16-47A5-B5DC-C4F93A69EF8C}" srcOrd="0" destOrd="0" presId="urn:microsoft.com/office/officeart/2005/8/layout/hierarchy1"/>
    <dgm:cxn modelId="{5B6C58BC-1DA3-4C2D-8C4E-CAEC7121FE73}" type="presOf" srcId="{6CF64DE6-403B-4E76-9097-B2926A08AE18}" destId="{013A517C-5EA8-444C-B404-2B390A7942B2}" srcOrd="0" destOrd="0" presId="urn:microsoft.com/office/officeart/2005/8/layout/hierarchy1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821F2F5A-896D-4C85-855B-FF2AB7F4A546}" type="presParOf" srcId="{D727C79E-8B83-4051-BCF2-3E5275CDEB2A}" destId="{CCA27763-7839-4CC6-A4C0-4D55094D1B88}" srcOrd="0" destOrd="0" presId="urn:microsoft.com/office/officeart/2005/8/layout/hierarchy1"/>
    <dgm:cxn modelId="{5D9C4F19-1E07-44A4-8CA0-244C75A6474F}" type="presParOf" srcId="{CCA27763-7839-4CC6-A4C0-4D55094D1B88}" destId="{7885FB09-4FE9-4C3F-9F0B-181345816B7F}" srcOrd="0" destOrd="0" presId="urn:microsoft.com/office/officeart/2005/8/layout/hierarchy1"/>
    <dgm:cxn modelId="{3F995DB7-7ED3-4241-A6D2-1F75F69883AD}" type="presParOf" srcId="{7885FB09-4FE9-4C3F-9F0B-181345816B7F}" destId="{4E68BFDD-E2D5-4BE4-8F73-6FB95142ACD2}" srcOrd="0" destOrd="0" presId="urn:microsoft.com/office/officeart/2005/8/layout/hierarchy1"/>
    <dgm:cxn modelId="{46B67539-0C44-4D8A-9C43-0E5773935C0A}" type="presParOf" srcId="{7885FB09-4FE9-4C3F-9F0B-181345816B7F}" destId="{E21155D0-03FE-443B-B3B3-7958CB4CE6DA}" srcOrd="1" destOrd="0" presId="urn:microsoft.com/office/officeart/2005/8/layout/hierarchy1"/>
    <dgm:cxn modelId="{F50D95E2-B0E6-4DD6-B506-D4A3B2A27277}" type="presParOf" srcId="{CCA27763-7839-4CC6-A4C0-4D55094D1B88}" destId="{C1869BD7-4689-44FA-9B0A-FF9D48F96970}" srcOrd="1" destOrd="0" presId="urn:microsoft.com/office/officeart/2005/8/layout/hierarchy1"/>
    <dgm:cxn modelId="{B310A87A-FA58-4F4A-A2CE-F54F22F04F6C}" type="presParOf" srcId="{C1869BD7-4689-44FA-9B0A-FF9D48F96970}" destId="{013A517C-5EA8-444C-B404-2B390A7942B2}" srcOrd="0" destOrd="0" presId="urn:microsoft.com/office/officeart/2005/8/layout/hierarchy1"/>
    <dgm:cxn modelId="{55E6C012-B799-4B62-8AAF-DC33C1D76D82}" type="presParOf" srcId="{C1869BD7-4689-44FA-9B0A-FF9D48F96970}" destId="{328EE088-1E55-42A5-9F81-5DA3C1EC6228}" srcOrd="1" destOrd="0" presId="urn:microsoft.com/office/officeart/2005/8/layout/hierarchy1"/>
    <dgm:cxn modelId="{3E109F57-4624-438F-BEA5-BAE17BA0E99C}" type="presParOf" srcId="{328EE088-1E55-42A5-9F81-5DA3C1EC6228}" destId="{1778AF59-E3E5-45ED-B4E4-6D6798631A37}" srcOrd="0" destOrd="0" presId="urn:microsoft.com/office/officeart/2005/8/layout/hierarchy1"/>
    <dgm:cxn modelId="{1F819375-9DD8-4EBB-8B2B-18718138DF5A}" type="presParOf" srcId="{1778AF59-E3E5-45ED-B4E4-6D6798631A37}" destId="{B3E2AEE9-96B0-4857-835E-50746A5BB9C9}" srcOrd="0" destOrd="0" presId="urn:microsoft.com/office/officeart/2005/8/layout/hierarchy1"/>
    <dgm:cxn modelId="{0EF4CCB5-6F7B-4229-B55D-4DD80CA30AA6}" type="presParOf" srcId="{1778AF59-E3E5-45ED-B4E4-6D6798631A37}" destId="{E3434B9F-10B4-40A9-996C-E8DFE25572F1}" srcOrd="1" destOrd="0" presId="urn:microsoft.com/office/officeart/2005/8/layout/hierarchy1"/>
    <dgm:cxn modelId="{B16FA425-ED8D-4E07-A7F0-DFED4BAD2320}" type="presParOf" srcId="{328EE088-1E55-42A5-9F81-5DA3C1EC6228}" destId="{ADEF71C7-E980-4979-9435-8F55C9B253AF}" srcOrd="1" destOrd="0" presId="urn:microsoft.com/office/officeart/2005/8/layout/hierarchy1"/>
    <dgm:cxn modelId="{040463ED-D02A-43B6-BF4C-979E8C5A75C6}" type="presParOf" srcId="{C1869BD7-4689-44FA-9B0A-FF9D48F96970}" destId="{24E74E8F-5950-4C96-9401-BDEE67C315A6}" srcOrd="2" destOrd="0" presId="urn:microsoft.com/office/officeart/2005/8/layout/hierarchy1"/>
    <dgm:cxn modelId="{E105F881-4C38-488D-B09A-4209B1E75E98}" type="presParOf" srcId="{C1869BD7-4689-44FA-9B0A-FF9D48F96970}" destId="{27DCEF0E-8873-4AB3-A029-070D760EF81E}" srcOrd="3" destOrd="0" presId="urn:microsoft.com/office/officeart/2005/8/layout/hierarchy1"/>
    <dgm:cxn modelId="{6DD90E71-842C-4BFA-AECB-88837244ECAD}" type="presParOf" srcId="{27DCEF0E-8873-4AB3-A029-070D760EF81E}" destId="{4A5E1F23-1593-47AA-B67D-3B4415D5F663}" srcOrd="0" destOrd="0" presId="urn:microsoft.com/office/officeart/2005/8/layout/hierarchy1"/>
    <dgm:cxn modelId="{83154271-783C-4523-A60F-99B2B3D01B97}" type="presParOf" srcId="{4A5E1F23-1593-47AA-B67D-3B4415D5F663}" destId="{DD0C093D-F8FC-405B-9EE9-861F79A48C42}" srcOrd="0" destOrd="0" presId="urn:microsoft.com/office/officeart/2005/8/layout/hierarchy1"/>
    <dgm:cxn modelId="{D2593B89-B95A-495F-B0CA-4CE5E774EEA8}" type="presParOf" srcId="{4A5E1F23-1593-47AA-B67D-3B4415D5F663}" destId="{A32737AB-3F1B-4E7B-8D97-3BE7FA278F4B}" srcOrd="1" destOrd="0" presId="urn:microsoft.com/office/officeart/2005/8/layout/hierarchy1"/>
    <dgm:cxn modelId="{E26B7A9E-0A68-474D-80A6-B4348E9C613C}" type="presParOf" srcId="{27DCEF0E-8873-4AB3-A029-070D760EF81E}" destId="{3A514638-6DD9-4111-9752-97B68928CE37}" srcOrd="1" destOrd="0" presId="urn:microsoft.com/office/officeart/2005/8/layout/hierarchy1"/>
    <dgm:cxn modelId="{F6ED77FF-B48A-4F10-B019-1411A56B15BC}" type="presParOf" srcId="{C1869BD7-4689-44FA-9B0A-FF9D48F96970}" destId="{C72BC1BC-BAD6-4791-8B3B-284FBAEE5964}" srcOrd="4" destOrd="0" presId="urn:microsoft.com/office/officeart/2005/8/layout/hierarchy1"/>
    <dgm:cxn modelId="{D092A5EF-E98B-4B5E-92EC-5E09F5F83AC0}" type="presParOf" srcId="{C1869BD7-4689-44FA-9B0A-FF9D48F96970}" destId="{AF714A4B-0E86-45F6-AFD8-60991886EC47}" srcOrd="5" destOrd="0" presId="urn:microsoft.com/office/officeart/2005/8/layout/hierarchy1"/>
    <dgm:cxn modelId="{21CE10AF-4589-4EBA-897A-BBEB46F1C585}" type="presParOf" srcId="{AF714A4B-0E86-45F6-AFD8-60991886EC47}" destId="{D2F2A5FD-47E5-4559-9891-AA43F307AA82}" srcOrd="0" destOrd="0" presId="urn:microsoft.com/office/officeart/2005/8/layout/hierarchy1"/>
    <dgm:cxn modelId="{26A0B92E-06F9-48F9-8A63-C7789704460B}" type="presParOf" srcId="{D2F2A5FD-47E5-4559-9891-AA43F307AA82}" destId="{3F31CC83-0CC3-4AD1-BC06-B5D2907F9D6C}" srcOrd="0" destOrd="0" presId="urn:microsoft.com/office/officeart/2005/8/layout/hierarchy1"/>
    <dgm:cxn modelId="{2DB29CCE-EB3E-46CB-BCC6-3FB68160149B}" type="presParOf" srcId="{D2F2A5FD-47E5-4559-9891-AA43F307AA82}" destId="{3AAE3C5B-D3F8-48C2-84FE-FC74F49098B0}" srcOrd="1" destOrd="0" presId="urn:microsoft.com/office/officeart/2005/8/layout/hierarchy1"/>
    <dgm:cxn modelId="{ECA00BB0-9B98-4925-B670-268BE32FB36A}" type="presParOf" srcId="{AF714A4B-0E86-45F6-AFD8-60991886EC47}" destId="{F0E4A82F-CE4A-4510-BB52-948E6A843B65}" srcOrd="1" destOrd="0" presId="urn:microsoft.com/office/officeart/2005/8/layout/hierarchy1"/>
    <dgm:cxn modelId="{FF463C28-3536-4769-BF69-C1941CF90E79}" type="presParOf" srcId="{C1869BD7-4689-44FA-9B0A-FF9D48F96970}" destId="{1809AB4A-5ECC-444B-856D-3F06C77DA066}" srcOrd="6" destOrd="0" presId="urn:microsoft.com/office/officeart/2005/8/layout/hierarchy1"/>
    <dgm:cxn modelId="{F65F85D7-D7D1-4C4E-B4B0-3334FD908989}" type="presParOf" srcId="{C1869BD7-4689-44FA-9B0A-FF9D48F96970}" destId="{A5855799-9306-4D81-BF0A-61D498C41766}" srcOrd="7" destOrd="0" presId="urn:microsoft.com/office/officeart/2005/8/layout/hierarchy1"/>
    <dgm:cxn modelId="{951AC3DC-C3D8-4673-9BFE-EB00E56B2D96}" type="presParOf" srcId="{A5855799-9306-4D81-BF0A-61D498C41766}" destId="{FC91C22C-9594-4CF5-93B5-109269DFFD1C}" srcOrd="0" destOrd="0" presId="urn:microsoft.com/office/officeart/2005/8/layout/hierarchy1"/>
    <dgm:cxn modelId="{C0BEF31F-0345-4280-8840-F351EC01FA33}" type="presParOf" srcId="{FC91C22C-9594-4CF5-93B5-109269DFFD1C}" destId="{92BFCE60-533A-420D-92D5-0C5320E7E99C}" srcOrd="0" destOrd="0" presId="urn:microsoft.com/office/officeart/2005/8/layout/hierarchy1"/>
    <dgm:cxn modelId="{BE042DE8-5BE1-433C-B570-AB671ABCCD71}" type="presParOf" srcId="{FC91C22C-9594-4CF5-93B5-109269DFFD1C}" destId="{E3924CDC-9D16-47A5-B5DC-C4F93A69EF8C}" srcOrd="1" destOrd="0" presId="urn:microsoft.com/office/officeart/2005/8/layout/hierarchy1"/>
    <dgm:cxn modelId="{658C3B46-82D6-4539-B187-F09C7A72C66D}" type="presParOf" srcId="{A5855799-9306-4D81-BF0A-61D498C41766}" destId="{37724DE4-2153-4796-90B4-DF06957B128D}" srcOrd="1" destOrd="0" presId="urn:microsoft.com/office/officeart/2005/8/layout/hierarchy1"/>
    <dgm:cxn modelId="{471AA35C-F62F-49F7-B5E4-4C35BB4A0E22}" type="presParOf" srcId="{C1869BD7-4689-44FA-9B0A-FF9D48F96970}" destId="{FE6A2061-243C-4183-8F88-452D166C9AE0}" srcOrd="8" destOrd="0" presId="urn:microsoft.com/office/officeart/2005/8/layout/hierarchy1"/>
    <dgm:cxn modelId="{0E709344-1A1A-4D31-88F4-6290AC0A0EF5}" type="presParOf" srcId="{C1869BD7-4689-44FA-9B0A-FF9D48F96970}" destId="{D4C81F76-AE8B-4C05-8D0F-67260293D8AA}" srcOrd="9" destOrd="0" presId="urn:microsoft.com/office/officeart/2005/8/layout/hierarchy1"/>
    <dgm:cxn modelId="{618CDEAE-DBB5-42A4-9358-855C767CA27E}" type="presParOf" srcId="{D4C81F76-AE8B-4C05-8D0F-67260293D8AA}" destId="{D1339FC1-3E78-4D0F-B3A9-A0C49B85775C}" srcOrd="0" destOrd="0" presId="urn:microsoft.com/office/officeart/2005/8/layout/hierarchy1"/>
    <dgm:cxn modelId="{D1D44283-BED0-46FC-B2B3-A3A409CA9EE6}" type="presParOf" srcId="{D1339FC1-3E78-4D0F-B3A9-A0C49B85775C}" destId="{3DEB5108-BFFA-449E-A5A0-BBA9E1897ED1}" srcOrd="0" destOrd="0" presId="urn:microsoft.com/office/officeart/2005/8/layout/hierarchy1"/>
    <dgm:cxn modelId="{49BF4C8F-DFCA-4198-A9E0-46DAD28F7FC7}" type="presParOf" srcId="{D1339FC1-3E78-4D0F-B3A9-A0C49B85775C}" destId="{DC4B698B-6E66-41FD-9BE6-755B97CBEED4}" srcOrd="1" destOrd="0" presId="urn:microsoft.com/office/officeart/2005/8/layout/hierarchy1"/>
    <dgm:cxn modelId="{F201B9BB-E9E5-40AC-BBB5-68AA9194D04F}" type="presParOf" srcId="{D4C81F76-AE8B-4C05-8D0F-67260293D8AA}" destId="{8547C8F4-3C38-4A7B-9F57-F7396BA311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94232E-7897-4419-BC4C-126DE705DFB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1001E0-3E7F-42BA-8A83-858CE2DB34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видам изделий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0E63B-DA71-4FBD-8F63-AC045ABB53D0}" type="par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FD9E6-0FA4-4848-98A5-D56AF8086806}" type="sibTrans" cxnId="{961A1835-D889-4389-B81B-28B908673F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A0214-72F2-4DAF-B1DD-D84D7E69C263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Свитер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64DE6-403B-4E76-9097-B2926A08AE18}" type="parTrans" cxnId="{F20AC80C-2932-403E-BFCF-BC62984E5CC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04BB2-5B09-4DBA-AFF6-E68349D67BFA}" type="sibTrans" cxnId="{F20AC80C-2932-403E-BFCF-BC62984E5C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69F56-378E-4AE8-94F9-E130BDEE5D7E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Майка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EC8225-EF81-416A-A619-DB7F1DBDB9BB}" type="parTrans" cxnId="{8958B3ED-EDFA-49E8-A294-8A643E7CD2AF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53AE1-1FB4-44A4-9C57-43C48F48EA66}" type="sibTrans" cxnId="{8958B3ED-EDFA-49E8-A294-8A643E7CD2A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2EF4F3-FA90-4DE2-BDEB-D03163BB9CA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Носки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5AC7A-FA9F-400F-A7BC-381DFA309354}" type="parTrans" cxnId="{54B5400F-F2C4-4BEF-B04C-BADCEE58EEB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ED09D4-AC0F-4A00-AADB-5F50623548E3}" type="sibTrans" cxnId="{54B5400F-F2C4-4BEF-B04C-BADCEE58EEB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5BA971-9A56-4440-B025-1D8DDAC3BE5E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Шарф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64DF1F-D596-4619-BBF7-616ECEF60006}" type="parTrans" cxnId="{9761BC6F-2069-4B4F-8D0C-2F27F540377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4CB97-D50C-4544-8284-75555E5A329D}" type="sibTrans" cxnId="{9761BC6F-2069-4B4F-8D0C-2F27F540377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57437-7A74-4A41-B16A-77193C8A0D1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DFF42E-805A-48F4-A2C4-4BB215297F21}" type="parTrans" cxnId="{90CDADDF-2966-4BBB-BBA8-115A0C17BF1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3885B-F839-4BE4-AACD-038FB5D3EA23}" type="sibTrans" cxnId="{90CDADDF-2966-4BBB-BBA8-115A0C17BF1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7C79E-8B83-4051-BCF2-3E5275CDEB2A}" type="pres">
      <dgm:prSet presAssocID="{E994232E-7897-4419-BC4C-126DE705D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A27763-7839-4CC6-A4C0-4D55094D1B88}" type="pres">
      <dgm:prSet presAssocID="{E61001E0-3E7F-42BA-8A83-858CE2DB340A}" presName="hierRoot1" presStyleCnt="0"/>
      <dgm:spPr/>
    </dgm:pt>
    <dgm:pt modelId="{7885FB09-4FE9-4C3F-9F0B-181345816B7F}" type="pres">
      <dgm:prSet presAssocID="{E61001E0-3E7F-42BA-8A83-858CE2DB340A}" presName="composite" presStyleCnt="0"/>
      <dgm:spPr/>
    </dgm:pt>
    <dgm:pt modelId="{4E68BFDD-E2D5-4BE4-8F73-6FB95142ACD2}" type="pres">
      <dgm:prSet presAssocID="{E61001E0-3E7F-42BA-8A83-858CE2DB340A}" presName="background" presStyleLbl="node0" presStyleIdx="0" presStyleCn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21155D0-03FE-443B-B3B3-7958CB4CE6DA}" type="pres">
      <dgm:prSet presAssocID="{E61001E0-3E7F-42BA-8A83-858CE2DB340A}" presName="text" presStyleLbl="fgAcc0" presStyleIdx="0" presStyleCnt="1" custScaleX="235202" custScaleY="48648" custLinFactNeighborX="3640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869BD7-4689-44FA-9B0A-FF9D48F96970}" type="pres">
      <dgm:prSet presAssocID="{E61001E0-3E7F-42BA-8A83-858CE2DB340A}" presName="hierChild2" presStyleCnt="0"/>
      <dgm:spPr/>
    </dgm:pt>
    <dgm:pt modelId="{013A517C-5EA8-444C-B404-2B390A7942B2}" type="pres">
      <dgm:prSet presAssocID="{6CF64DE6-403B-4E76-9097-B2926A08AE18}" presName="Name10" presStyleLbl="parChTrans1D2" presStyleIdx="0" presStyleCnt="5"/>
      <dgm:spPr/>
      <dgm:t>
        <a:bodyPr/>
        <a:lstStyle/>
        <a:p>
          <a:endParaRPr lang="ru-RU"/>
        </a:p>
      </dgm:t>
    </dgm:pt>
    <dgm:pt modelId="{328EE088-1E55-42A5-9F81-5DA3C1EC6228}" type="pres">
      <dgm:prSet presAssocID="{37EA0214-72F2-4DAF-B1DD-D84D7E69C263}" presName="hierRoot2" presStyleCnt="0"/>
      <dgm:spPr/>
    </dgm:pt>
    <dgm:pt modelId="{1778AF59-E3E5-45ED-B4E4-6D6798631A37}" type="pres">
      <dgm:prSet presAssocID="{37EA0214-72F2-4DAF-B1DD-D84D7E69C263}" presName="composite2" presStyleCnt="0"/>
      <dgm:spPr/>
    </dgm:pt>
    <dgm:pt modelId="{B3E2AEE9-96B0-4857-835E-50746A5BB9C9}" type="pres">
      <dgm:prSet presAssocID="{37EA0214-72F2-4DAF-B1DD-D84D7E69C263}" presName="background2" presStyleLbl="node2" presStyleIdx="0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3434B9F-10B4-40A9-996C-E8DFE25572F1}" type="pres">
      <dgm:prSet presAssocID="{37EA0214-72F2-4DAF-B1DD-D84D7E69C263}" presName="text2" presStyleLbl="fgAcc2" presStyleIdx="0" presStyleCnt="5" custScaleX="85493" custScaleY="76633" custLinFactNeighborX="-6939" custLinFactNeighborY="-151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EF71C7-E980-4979-9435-8F55C9B253AF}" type="pres">
      <dgm:prSet presAssocID="{37EA0214-72F2-4DAF-B1DD-D84D7E69C263}" presName="hierChild3" presStyleCnt="0"/>
      <dgm:spPr/>
    </dgm:pt>
    <dgm:pt modelId="{9BC16F54-C74B-46D8-A797-126CFEC5CB2A}" type="pres">
      <dgm:prSet presAssocID="{BAEC8225-EF81-416A-A619-DB7F1DBDB9BB}" presName="Name10" presStyleLbl="parChTrans1D2" presStyleIdx="1" presStyleCnt="5"/>
      <dgm:spPr/>
      <dgm:t>
        <a:bodyPr/>
        <a:lstStyle/>
        <a:p>
          <a:endParaRPr lang="ru-RU"/>
        </a:p>
      </dgm:t>
    </dgm:pt>
    <dgm:pt modelId="{E7C05B30-7CAA-4898-B6DD-CE5298D8EA0E}" type="pres">
      <dgm:prSet presAssocID="{83F69F56-378E-4AE8-94F9-E130BDEE5D7E}" presName="hierRoot2" presStyleCnt="0"/>
      <dgm:spPr/>
    </dgm:pt>
    <dgm:pt modelId="{F51FFD77-78F8-42D5-970A-B861386F09AA}" type="pres">
      <dgm:prSet presAssocID="{83F69F56-378E-4AE8-94F9-E130BDEE5D7E}" presName="composite2" presStyleCnt="0"/>
      <dgm:spPr/>
    </dgm:pt>
    <dgm:pt modelId="{4F62A77D-6ED8-4D92-ADBA-F7F47B48156E}" type="pres">
      <dgm:prSet presAssocID="{83F69F56-378E-4AE8-94F9-E130BDEE5D7E}" presName="background2" presStyleLbl="node2" presStyleIdx="1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8CABA7C-D95A-40BD-8605-E713E25BF8B4}" type="pres">
      <dgm:prSet presAssocID="{83F69F56-378E-4AE8-94F9-E130BDEE5D7E}" presName="text2" presStyleLbl="fgAcc2" presStyleIdx="1" presStyleCnt="5" custScaleX="107986" custScaleY="83720" custLinFactNeighborX="1355" custLinFactNeighborY="-151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1077BA-7743-45A3-9EEF-14E2C6DE6572}" type="pres">
      <dgm:prSet presAssocID="{83F69F56-378E-4AE8-94F9-E130BDEE5D7E}" presName="hierChild3" presStyleCnt="0"/>
      <dgm:spPr/>
    </dgm:pt>
    <dgm:pt modelId="{BF09BF27-52AF-4325-9585-BDF6971531E1}" type="pres">
      <dgm:prSet presAssocID="{0C65AC7A-FA9F-400F-A7BC-381DFA309354}" presName="Name10" presStyleLbl="parChTrans1D2" presStyleIdx="2" presStyleCnt="5"/>
      <dgm:spPr/>
      <dgm:t>
        <a:bodyPr/>
        <a:lstStyle/>
        <a:p>
          <a:endParaRPr lang="ru-RU"/>
        </a:p>
      </dgm:t>
    </dgm:pt>
    <dgm:pt modelId="{8BEBEE5B-5D32-4ED4-A28A-31CA844A0D8F}" type="pres">
      <dgm:prSet presAssocID="{982EF4F3-FA90-4DE2-BDEB-D03163BB9CA0}" presName="hierRoot2" presStyleCnt="0"/>
      <dgm:spPr/>
    </dgm:pt>
    <dgm:pt modelId="{701226C2-3F3C-4997-BE93-378301135495}" type="pres">
      <dgm:prSet presAssocID="{982EF4F3-FA90-4DE2-BDEB-D03163BB9CA0}" presName="composite2" presStyleCnt="0"/>
      <dgm:spPr/>
    </dgm:pt>
    <dgm:pt modelId="{049D9310-2587-4DE9-A878-C9EE34738144}" type="pres">
      <dgm:prSet presAssocID="{982EF4F3-FA90-4DE2-BDEB-D03163BB9CA0}" presName="background2" presStyleLbl="node2" presStyleIdx="2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C968A5C5-12EB-4935-9BB9-F3B30F50E621}" type="pres">
      <dgm:prSet presAssocID="{982EF4F3-FA90-4DE2-BDEB-D03163BB9CA0}" presName="text2" presStyleLbl="fgAcc2" presStyleIdx="2" presStyleCnt="5" custScaleY="75654" custLinFactNeighborX="-9108" custLinFactNeighborY="-124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E78EDE-4376-44F3-82FB-61523D31A3CF}" type="pres">
      <dgm:prSet presAssocID="{982EF4F3-FA90-4DE2-BDEB-D03163BB9CA0}" presName="hierChild3" presStyleCnt="0"/>
      <dgm:spPr/>
    </dgm:pt>
    <dgm:pt modelId="{5FD9487D-E1AA-49FD-9EBC-A83BE3C872DC}" type="pres">
      <dgm:prSet presAssocID="{9664DF1F-D596-4619-BBF7-616ECEF60006}" presName="Name10" presStyleLbl="parChTrans1D2" presStyleIdx="3" presStyleCnt="5"/>
      <dgm:spPr/>
      <dgm:t>
        <a:bodyPr/>
        <a:lstStyle/>
        <a:p>
          <a:endParaRPr lang="ru-RU"/>
        </a:p>
      </dgm:t>
    </dgm:pt>
    <dgm:pt modelId="{25C67E49-15EF-4303-B053-D34790137DBD}" type="pres">
      <dgm:prSet presAssocID="{9D5BA971-9A56-4440-B025-1D8DDAC3BE5E}" presName="hierRoot2" presStyleCnt="0"/>
      <dgm:spPr/>
    </dgm:pt>
    <dgm:pt modelId="{C3583C3A-9AD1-4508-9B3F-5F17E9329C9A}" type="pres">
      <dgm:prSet presAssocID="{9D5BA971-9A56-4440-B025-1D8DDAC3BE5E}" presName="composite2" presStyleCnt="0"/>
      <dgm:spPr/>
    </dgm:pt>
    <dgm:pt modelId="{DABA277C-3D3F-4050-8D92-6415CB95324C}" type="pres">
      <dgm:prSet presAssocID="{9D5BA971-9A56-4440-B025-1D8DDAC3BE5E}" presName="background2" presStyleLbl="node2" presStyleIdx="3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A2AB132-B949-4E9D-87E1-05CE916F9D58}" type="pres">
      <dgm:prSet presAssocID="{9D5BA971-9A56-4440-B025-1D8DDAC3BE5E}" presName="text2" presStyleLbl="fgAcc2" presStyleIdx="3" presStyleCnt="5" custScaleY="75654" custLinFactNeighborX="-9108" custLinFactNeighborY="-124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15AE3B-AF4E-429E-BABB-2ECC7E5E4B6D}" type="pres">
      <dgm:prSet presAssocID="{9D5BA971-9A56-4440-B025-1D8DDAC3BE5E}" presName="hierChild3" presStyleCnt="0"/>
      <dgm:spPr/>
    </dgm:pt>
    <dgm:pt modelId="{92CF06F3-0F82-44EA-8304-681F455F85CD}" type="pres">
      <dgm:prSet presAssocID="{2BDFF42E-805A-48F4-A2C4-4BB215297F21}" presName="Name10" presStyleLbl="parChTrans1D2" presStyleIdx="4" presStyleCnt="5"/>
      <dgm:spPr/>
      <dgm:t>
        <a:bodyPr/>
        <a:lstStyle/>
        <a:p>
          <a:endParaRPr lang="ru-RU"/>
        </a:p>
      </dgm:t>
    </dgm:pt>
    <dgm:pt modelId="{FCEF78F0-CAAD-4381-BD4D-858D4021E88E}" type="pres">
      <dgm:prSet presAssocID="{5C057437-7A74-4A41-B16A-77193C8A0D16}" presName="hierRoot2" presStyleCnt="0"/>
      <dgm:spPr/>
    </dgm:pt>
    <dgm:pt modelId="{0553E22F-B205-4A7B-8DAC-007C83A4B719}" type="pres">
      <dgm:prSet presAssocID="{5C057437-7A74-4A41-B16A-77193C8A0D16}" presName="composite2" presStyleCnt="0"/>
      <dgm:spPr/>
    </dgm:pt>
    <dgm:pt modelId="{99DA476A-6B78-4054-BE91-4A5945090B0F}" type="pres">
      <dgm:prSet presAssocID="{5C057437-7A74-4A41-B16A-77193C8A0D16}" presName="background2" presStyleLbl="node2" presStyleIdx="4" presStyleCnt="5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9F5BFD64-486A-4786-BAF8-FE628D0A189A}" type="pres">
      <dgm:prSet presAssocID="{5C057437-7A74-4A41-B16A-77193C8A0D16}" presName="text2" presStyleLbl="fgAcc2" presStyleIdx="4" presStyleCnt="5" custScaleY="75654" custLinFactNeighborX="-9108" custLinFactNeighborY="-124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1F064C-B4BD-40C1-B7F4-781B5CDABFED}" type="pres">
      <dgm:prSet presAssocID="{5C057437-7A74-4A41-B16A-77193C8A0D16}" presName="hierChild3" presStyleCnt="0"/>
      <dgm:spPr/>
    </dgm:pt>
  </dgm:ptLst>
  <dgm:cxnLst>
    <dgm:cxn modelId="{C5A1E33A-7FFF-4E2F-8D19-1091B4755A26}" type="presOf" srcId="{9D5BA971-9A56-4440-B025-1D8DDAC3BE5E}" destId="{EA2AB132-B949-4E9D-87E1-05CE916F9D58}" srcOrd="0" destOrd="0" presId="urn:microsoft.com/office/officeart/2005/8/layout/hierarchy1"/>
    <dgm:cxn modelId="{7D4EEE6F-8CC6-4A3F-912D-14B597437669}" type="presOf" srcId="{2BDFF42E-805A-48F4-A2C4-4BB215297F21}" destId="{92CF06F3-0F82-44EA-8304-681F455F85CD}" srcOrd="0" destOrd="0" presId="urn:microsoft.com/office/officeart/2005/8/layout/hierarchy1"/>
    <dgm:cxn modelId="{90CDADDF-2966-4BBB-BBA8-115A0C17BF19}" srcId="{E61001E0-3E7F-42BA-8A83-858CE2DB340A}" destId="{5C057437-7A74-4A41-B16A-77193C8A0D16}" srcOrd="4" destOrd="0" parTransId="{2BDFF42E-805A-48F4-A2C4-4BB215297F21}" sibTransId="{6113885B-F839-4BE4-AACD-038FB5D3EA23}"/>
    <dgm:cxn modelId="{54B5400F-F2C4-4BEF-B04C-BADCEE58EEB9}" srcId="{E61001E0-3E7F-42BA-8A83-858CE2DB340A}" destId="{982EF4F3-FA90-4DE2-BDEB-D03163BB9CA0}" srcOrd="2" destOrd="0" parTransId="{0C65AC7A-FA9F-400F-A7BC-381DFA309354}" sibTransId="{B5ED09D4-AC0F-4A00-AADB-5F50623548E3}"/>
    <dgm:cxn modelId="{7691D76D-19FB-4300-8DFE-6E7B2A18D55A}" type="presOf" srcId="{5C057437-7A74-4A41-B16A-77193C8A0D16}" destId="{9F5BFD64-486A-4786-BAF8-FE628D0A189A}" srcOrd="0" destOrd="0" presId="urn:microsoft.com/office/officeart/2005/8/layout/hierarchy1"/>
    <dgm:cxn modelId="{E513DC0F-6C98-4ADE-A669-FB8A6140A86A}" type="presOf" srcId="{0C65AC7A-FA9F-400F-A7BC-381DFA309354}" destId="{BF09BF27-52AF-4325-9585-BDF6971531E1}" srcOrd="0" destOrd="0" presId="urn:microsoft.com/office/officeart/2005/8/layout/hierarchy1"/>
    <dgm:cxn modelId="{8958B3ED-EDFA-49E8-A294-8A643E7CD2AF}" srcId="{E61001E0-3E7F-42BA-8A83-858CE2DB340A}" destId="{83F69F56-378E-4AE8-94F9-E130BDEE5D7E}" srcOrd="1" destOrd="0" parTransId="{BAEC8225-EF81-416A-A619-DB7F1DBDB9BB}" sibTransId="{24453AE1-1FB4-44A4-9C57-43C48F48EA66}"/>
    <dgm:cxn modelId="{2B03D0E0-DCD6-4259-A9BF-55BDBE79E29E}" type="presOf" srcId="{83F69F56-378E-4AE8-94F9-E130BDEE5D7E}" destId="{18CABA7C-D95A-40BD-8605-E713E25BF8B4}" srcOrd="0" destOrd="0" presId="urn:microsoft.com/office/officeart/2005/8/layout/hierarchy1"/>
    <dgm:cxn modelId="{F20AC80C-2932-403E-BFCF-BC62984E5CCC}" srcId="{E61001E0-3E7F-42BA-8A83-858CE2DB340A}" destId="{37EA0214-72F2-4DAF-B1DD-D84D7E69C263}" srcOrd="0" destOrd="0" parTransId="{6CF64DE6-403B-4E76-9097-B2926A08AE18}" sibTransId="{82E04BB2-5B09-4DBA-AFF6-E68349D67BFA}"/>
    <dgm:cxn modelId="{323ABC13-8EBE-4789-BE39-58FFC74C98D4}" type="presOf" srcId="{9664DF1F-D596-4619-BBF7-616ECEF60006}" destId="{5FD9487D-E1AA-49FD-9EBC-A83BE3C872DC}" srcOrd="0" destOrd="0" presId="urn:microsoft.com/office/officeart/2005/8/layout/hierarchy1"/>
    <dgm:cxn modelId="{63135E40-5160-442A-88EE-AC2045CBE453}" type="presOf" srcId="{E994232E-7897-4419-BC4C-126DE705DFB6}" destId="{D727C79E-8B83-4051-BCF2-3E5275CDEB2A}" srcOrd="0" destOrd="0" presId="urn:microsoft.com/office/officeart/2005/8/layout/hierarchy1"/>
    <dgm:cxn modelId="{6516AAE0-B453-4F0B-94BC-18AD4FBC5293}" type="presOf" srcId="{6CF64DE6-403B-4E76-9097-B2926A08AE18}" destId="{013A517C-5EA8-444C-B404-2B390A7942B2}" srcOrd="0" destOrd="0" presId="urn:microsoft.com/office/officeart/2005/8/layout/hierarchy1"/>
    <dgm:cxn modelId="{ADEBFD06-67F2-4A5E-B4E8-96F040B5DC6E}" type="presOf" srcId="{982EF4F3-FA90-4DE2-BDEB-D03163BB9CA0}" destId="{C968A5C5-12EB-4935-9BB9-F3B30F50E621}" srcOrd="0" destOrd="0" presId="urn:microsoft.com/office/officeart/2005/8/layout/hierarchy1"/>
    <dgm:cxn modelId="{6101D3B5-A3F8-4DEA-A39B-68175F745428}" type="presOf" srcId="{BAEC8225-EF81-416A-A619-DB7F1DBDB9BB}" destId="{9BC16F54-C74B-46D8-A797-126CFEC5CB2A}" srcOrd="0" destOrd="0" presId="urn:microsoft.com/office/officeart/2005/8/layout/hierarchy1"/>
    <dgm:cxn modelId="{070FE90D-36AA-410E-8194-793F46576B96}" type="presOf" srcId="{37EA0214-72F2-4DAF-B1DD-D84D7E69C263}" destId="{E3434B9F-10B4-40A9-996C-E8DFE25572F1}" srcOrd="0" destOrd="0" presId="urn:microsoft.com/office/officeart/2005/8/layout/hierarchy1"/>
    <dgm:cxn modelId="{568B3258-448D-41C1-AF02-B95459F8ABBB}" type="presOf" srcId="{E61001E0-3E7F-42BA-8A83-858CE2DB340A}" destId="{E21155D0-03FE-443B-B3B3-7958CB4CE6DA}" srcOrd="0" destOrd="0" presId="urn:microsoft.com/office/officeart/2005/8/layout/hierarchy1"/>
    <dgm:cxn modelId="{9761BC6F-2069-4B4F-8D0C-2F27F5403777}" srcId="{E61001E0-3E7F-42BA-8A83-858CE2DB340A}" destId="{9D5BA971-9A56-4440-B025-1D8DDAC3BE5E}" srcOrd="3" destOrd="0" parTransId="{9664DF1F-D596-4619-BBF7-616ECEF60006}" sibTransId="{5AC4CB97-D50C-4544-8284-75555E5A329D}"/>
    <dgm:cxn modelId="{961A1835-D889-4389-B81B-28B908673F7B}" srcId="{E994232E-7897-4419-BC4C-126DE705DFB6}" destId="{E61001E0-3E7F-42BA-8A83-858CE2DB340A}" srcOrd="0" destOrd="0" parTransId="{4850E63B-DA71-4FBD-8F63-AC045ABB53D0}" sibTransId="{E9AFD9E6-0FA4-4848-98A5-D56AF8086806}"/>
    <dgm:cxn modelId="{366AD4E9-5D67-43C7-B9AE-701C59893CD5}" type="presParOf" srcId="{D727C79E-8B83-4051-BCF2-3E5275CDEB2A}" destId="{CCA27763-7839-4CC6-A4C0-4D55094D1B88}" srcOrd="0" destOrd="0" presId="urn:microsoft.com/office/officeart/2005/8/layout/hierarchy1"/>
    <dgm:cxn modelId="{C4B401D1-1E13-467D-B87F-3317B2F43FA2}" type="presParOf" srcId="{CCA27763-7839-4CC6-A4C0-4D55094D1B88}" destId="{7885FB09-4FE9-4C3F-9F0B-181345816B7F}" srcOrd="0" destOrd="0" presId="urn:microsoft.com/office/officeart/2005/8/layout/hierarchy1"/>
    <dgm:cxn modelId="{A4449B76-272D-4CB1-8D82-2EA9CF8C59B3}" type="presParOf" srcId="{7885FB09-4FE9-4C3F-9F0B-181345816B7F}" destId="{4E68BFDD-E2D5-4BE4-8F73-6FB95142ACD2}" srcOrd="0" destOrd="0" presId="urn:microsoft.com/office/officeart/2005/8/layout/hierarchy1"/>
    <dgm:cxn modelId="{54C788C6-C5DB-4D74-ACB3-6BBDE6C4CBB3}" type="presParOf" srcId="{7885FB09-4FE9-4C3F-9F0B-181345816B7F}" destId="{E21155D0-03FE-443B-B3B3-7958CB4CE6DA}" srcOrd="1" destOrd="0" presId="urn:microsoft.com/office/officeart/2005/8/layout/hierarchy1"/>
    <dgm:cxn modelId="{2631687A-C105-4AF7-AD88-7BB21CFA1ECE}" type="presParOf" srcId="{CCA27763-7839-4CC6-A4C0-4D55094D1B88}" destId="{C1869BD7-4689-44FA-9B0A-FF9D48F96970}" srcOrd="1" destOrd="0" presId="urn:microsoft.com/office/officeart/2005/8/layout/hierarchy1"/>
    <dgm:cxn modelId="{5CAE6360-0A60-4C8E-A83E-915BB3C1A357}" type="presParOf" srcId="{C1869BD7-4689-44FA-9B0A-FF9D48F96970}" destId="{013A517C-5EA8-444C-B404-2B390A7942B2}" srcOrd="0" destOrd="0" presId="urn:microsoft.com/office/officeart/2005/8/layout/hierarchy1"/>
    <dgm:cxn modelId="{A5E77199-A8F8-49ED-AB68-E7DA598F5D0A}" type="presParOf" srcId="{C1869BD7-4689-44FA-9B0A-FF9D48F96970}" destId="{328EE088-1E55-42A5-9F81-5DA3C1EC6228}" srcOrd="1" destOrd="0" presId="urn:microsoft.com/office/officeart/2005/8/layout/hierarchy1"/>
    <dgm:cxn modelId="{AC323ACA-EE38-47ED-9583-6D975673D040}" type="presParOf" srcId="{328EE088-1E55-42A5-9F81-5DA3C1EC6228}" destId="{1778AF59-E3E5-45ED-B4E4-6D6798631A37}" srcOrd="0" destOrd="0" presId="urn:microsoft.com/office/officeart/2005/8/layout/hierarchy1"/>
    <dgm:cxn modelId="{A43EBAD7-DF15-4E8F-987C-33ACA532C803}" type="presParOf" srcId="{1778AF59-E3E5-45ED-B4E4-6D6798631A37}" destId="{B3E2AEE9-96B0-4857-835E-50746A5BB9C9}" srcOrd="0" destOrd="0" presId="urn:microsoft.com/office/officeart/2005/8/layout/hierarchy1"/>
    <dgm:cxn modelId="{B2D1E154-9AA8-48E8-B271-829E839C3483}" type="presParOf" srcId="{1778AF59-E3E5-45ED-B4E4-6D6798631A37}" destId="{E3434B9F-10B4-40A9-996C-E8DFE25572F1}" srcOrd="1" destOrd="0" presId="urn:microsoft.com/office/officeart/2005/8/layout/hierarchy1"/>
    <dgm:cxn modelId="{FEE1687D-B534-4283-9DCF-2FCE1C5AC015}" type="presParOf" srcId="{328EE088-1E55-42A5-9F81-5DA3C1EC6228}" destId="{ADEF71C7-E980-4979-9435-8F55C9B253AF}" srcOrd="1" destOrd="0" presId="urn:microsoft.com/office/officeart/2005/8/layout/hierarchy1"/>
    <dgm:cxn modelId="{D4EB5D2C-52AF-4DBD-A1BB-3A542F066BE9}" type="presParOf" srcId="{C1869BD7-4689-44FA-9B0A-FF9D48F96970}" destId="{9BC16F54-C74B-46D8-A797-126CFEC5CB2A}" srcOrd="2" destOrd="0" presId="urn:microsoft.com/office/officeart/2005/8/layout/hierarchy1"/>
    <dgm:cxn modelId="{DC867E67-3052-42FB-BA7D-492A85D6F841}" type="presParOf" srcId="{C1869BD7-4689-44FA-9B0A-FF9D48F96970}" destId="{E7C05B30-7CAA-4898-B6DD-CE5298D8EA0E}" srcOrd="3" destOrd="0" presId="urn:microsoft.com/office/officeart/2005/8/layout/hierarchy1"/>
    <dgm:cxn modelId="{697B95A1-A7D0-4A10-A003-0EE3548FCE5C}" type="presParOf" srcId="{E7C05B30-7CAA-4898-B6DD-CE5298D8EA0E}" destId="{F51FFD77-78F8-42D5-970A-B861386F09AA}" srcOrd="0" destOrd="0" presId="urn:microsoft.com/office/officeart/2005/8/layout/hierarchy1"/>
    <dgm:cxn modelId="{5AAF9CB8-396D-4182-9F3B-0548B08EBC69}" type="presParOf" srcId="{F51FFD77-78F8-42D5-970A-B861386F09AA}" destId="{4F62A77D-6ED8-4D92-ADBA-F7F47B48156E}" srcOrd="0" destOrd="0" presId="urn:microsoft.com/office/officeart/2005/8/layout/hierarchy1"/>
    <dgm:cxn modelId="{34F1A4C1-8E76-4826-9483-14D8EAD8BF96}" type="presParOf" srcId="{F51FFD77-78F8-42D5-970A-B861386F09AA}" destId="{18CABA7C-D95A-40BD-8605-E713E25BF8B4}" srcOrd="1" destOrd="0" presId="urn:microsoft.com/office/officeart/2005/8/layout/hierarchy1"/>
    <dgm:cxn modelId="{94256300-ADDF-46B9-8A31-9EB8E0FE7FDB}" type="presParOf" srcId="{E7C05B30-7CAA-4898-B6DD-CE5298D8EA0E}" destId="{031077BA-7743-45A3-9EEF-14E2C6DE6572}" srcOrd="1" destOrd="0" presId="urn:microsoft.com/office/officeart/2005/8/layout/hierarchy1"/>
    <dgm:cxn modelId="{4F3B8362-B724-46DC-B3A7-E1C9ECA31EC2}" type="presParOf" srcId="{C1869BD7-4689-44FA-9B0A-FF9D48F96970}" destId="{BF09BF27-52AF-4325-9585-BDF6971531E1}" srcOrd="4" destOrd="0" presId="urn:microsoft.com/office/officeart/2005/8/layout/hierarchy1"/>
    <dgm:cxn modelId="{E7D2B223-76FA-476A-AC31-2693AD803910}" type="presParOf" srcId="{C1869BD7-4689-44FA-9B0A-FF9D48F96970}" destId="{8BEBEE5B-5D32-4ED4-A28A-31CA844A0D8F}" srcOrd="5" destOrd="0" presId="urn:microsoft.com/office/officeart/2005/8/layout/hierarchy1"/>
    <dgm:cxn modelId="{658FAF91-8517-4554-B39A-D97262471EE0}" type="presParOf" srcId="{8BEBEE5B-5D32-4ED4-A28A-31CA844A0D8F}" destId="{701226C2-3F3C-4997-BE93-378301135495}" srcOrd="0" destOrd="0" presId="urn:microsoft.com/office/officeart/2005/8/layout/hierarchy1"/>
    <dgm:cxn modelId="{D4D9AB22-46B6-4051-AA8B-905E41A61AD2}" type="presParOf" srcId="{701226C2-3F3C-4997-BE93-378301135495}" destId="{049D9310-2587-4DE9-A878-C9EE34738144}" srcOrd="0" destOrd="0" presId="urn:microsoft.com/office/officeart/2005/8/layout/hierarchy1"/>
    <dgm:cxn modelId="{5A27512B-746C-4F62-8E61-68354DA7ED8C}" type="presParOf" srcId="{701226C2-3F3C-4997-BE93-378301135495}" destId="{C968A5C5-12EB-4935-9BB9-F3B30F50E621}" srcOrd="1" destOrd="0" presId="urn:microsoft.com/office/officeart/2005/8/layout/hierarchy1"/>
    <dgm:cxn modelId="{BD9F577F-088E-4818-B81C-B54FCD1867E1}" type="presParOf" srcId="{8BEBEE5B-5D32-4ED4-A28A-31CA844A0D8F}" destId="{E5E78EDE-4376-44F3-82FB-61523D31A3CF}" srcOrd="1" destOrd="0" presId="urn:microsoft.com/office/officeart/2005/8/layout/hierarchy1"/>
    <dgm:cxn modelId="{23A80333-AA06-44D2-AC20-A3050FC54F7B}" type="presParOf" srcId="{C1869BD7-4689-44FA-9B0A-FF9D48F96970}" destId="{5FD9487D-E1AA-49FD-9EBC-A83BE3C872DC}" srcOrd="6" destOrd="0" presId="urn:microsoft.com/office/officeart/2005/8/layout/hierarchy1"/>
    <dgm:cxn modelId="{59A34794-D978-43B7-BD4C-1ABEEDC927A6}" type="presParOf" srcId="{C1869BD7-4689-44FA-9B0A-FF9D48F96970}" destId="{25C67E49-15EF-4303-B053-D34790137DBD}" srcOrd="7" destOrd="0" presId="urn:microsoft.com/office/officeart/2005/8/layout/hierarchy1"/>
    <dgm:cxn modelId="{1ED23219-C5ED-4EFA-964D-6E444536A02F}" type="presParOf" srcId="{25C67E49-15EF-4303-B053-D34790137DBD}" destId="{C3583C3A-9AD1-4508-9B3F-5F17E9329C9A}" srcOrd="0" destOrd="0" presId="urn:microsoft.com/office/officeart/2005/8/layout/hierarchy1"/>
    <dgm:cxn modelId="{08CD9D3B-AA7F-4501-8FC4-6A0476EEF519}" type="presParOf" srcId="{C3583C3A-9AD1-4508-9B3F-5F17E9329C9A}" destId="{DABA277C-3D3F-4050-8D92-6415CB95324C}" srcOrd="0" destOrd="0" presId="urn:microsoft.com/office/officeart/2005/8/layout/hierarchy1"/>
    <dgm:cxn modelId="{8BCC4372-9E19-4602-BD65-0AE2632F35D6}" type="presParOf" srcId="{C3583C3A-9AD1-4508-9B3F-5F17E9329C9A}" destId="{EA2AB132-B949-4E9D-87E1-05CE916F9D58}" srcOrd="1" destOrd="0" presId="urn:microsoft.com/office/officeart/2005/8/layout/hierarchy1"/>
    <dgm:cxn modelId="{E6D8BEB2-B471-4730-8A19-455A997D4967}" type="presParOf" srcId="{25C67E49-15EF-4303-B053-D34790137DBD}" destId="{1915AE3B-AF4E-429E-BABB-2ECC7E5E4B6D}" srcOrd="1" destOrd="0" presId="urn:microsoft.com/office/officeart/2005/8/layout/hierarchy1"/>
    <dgm:cxn modelId="{3D5EA705-34D5-4ECC-9CD9-5EE6369D98F2}" type="presParOf" srcId="{C1869BD7-4689-44FA-9B0A-FF9D48F96970}" destId="{92CF06F3-0F82-44EA-8304-681F455F85CD}" srcOrd="8" destOrd="0" presId="urn:microsoft.com/office/officeart/2005/8/layout/hierarchy1"/>
    <dgm:cxn modelId="{A664B8A3-2AE3-4D6A-B90B-45C5D378CF89}" type="presParOf" srcId="{C1869BD7-4689-44FA-9B0A-FF9D48F96970}" destId="{FCEF78F0-CAAD-4381-BD4D-858D4021E88E}" srcOrd="9" destOrd="0" presId="urn:microsoft.com/office/officeart/2005/8/layout/hierarchy1"/>
    <dgm:cxn modelId="{261489B6-412F-4378-8F97-DECF3BC98239}" type="presParOf" srcId="{FCEF78F0-CAAD-4381-BD4D-858D4021E88E}" destId="{0553E22F-B205-4A7B-8DAC-007C83A4B719}" srcOrd="0" destOrd="0" presId="urn:microsoft.com/office/officeart/2005/8/layout/hierarchy1"/>
    <dgm:cxn modelId="{94D5E446-E7B0-458B-8655-71D554342A15}" type="presParOf" srcId="{0553E22F-B205-4A7B-8DAC-007C83A4B719}" destId="{99DA476A-6B78-4054-BE91-4A5945090B0F}" srcOrd="0" destOrd="0" presId="urn:microsoft.com/office/officeart/2005/8/layout/hierarchy1"/>
    <dgm:cxn modelId="{A2A9D141-52D2-4464-85E6-FF5A8092E117}" type="presParOf" srcId="{0553E22F-B205-4A7B-8DAC-007C83A4B719}" destId="{9F5BFD64-486A-4786-BAF8-FE628D0A189A}" srcOrd="1" destOrd="0" presId="urn:microsoft.com/office/officeart/2005/8/layout/hierarchy1"/>
    <dgm:cxn modelId="{D87CF0B7-4E98-4ADE-B90A-D79302086A89}" type="presParOf" srcId="{FCEF78F0-CAAD-4381-BD4D-858D4021E88E}" destId="{181F064C-B4BD-40C1-B7F4-781B5CDABF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478480" y="318155"/>
          <a:ext cx="10741321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31.1.  Классификация ассортимента трикотажных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480" y="318155"/>
        <a:ext cx="10741321" cy="650638"/>
      </dsp:txXfrm>
    </dsp:sp>
    <dsp:sp modelId="{C7628E09-A5D0-43AC-834B-E8990AEC2BF8}">
      <dsp:nvSpPr>
        <dsp:cNvPr id="0" name=""/>
        <dsp:cNvSpPr/>
      </dsp:nvSpPr>
      <dsp:spPr>
        <a:xfrm>
          <a:off x="71831" y="243820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B9515C-64C0-403A-9055-985F72D308A4}">
      <dsp:nvSpPr>
        <dsp:cNvPr id="0" name=""/>
        <dsp:cNvSpPr/>
      </dsp:nvSpPr>
      <dsp:spPr>
        <a:xfrm>
          <a:off x="851506" y="1301277"/>
          <a:ext cx="10368295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31.2. Характеристика ассортимента верхнего трикотажа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506" y="1301277"/>
        <a:ext cx="10368295" cy="650638"/>
      </dsp:txXfrm>
    </dsp:sp>
    <dsp:sp modelId="{F9E9EB72-16F5-40E5-B1B3-EAC90B0D2E48}">
      <dsp:nvSpPr>
        <dsp:cNvPr id="0" name=""/>
        <dsp:cNvSpPr/>
      </dsp:nvSpPr>
      <dsp:spPr>
        <a:xfrm>
          <a:off x="444857" y="1219947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9BDA94-A91D-457A-8393-53E539391D67}">
      <dsp:nvSpPr>
        <dsp:cNvPr id="0" name=""/>
        <dsp:cNvSpPr/>
      </dsp:nvSpPr>
      <dsp:spPr>
        <a:xfrm>
          <a:off x="851506" y="2277405"/>
          <a:ext cx="10368295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31.3. Характеристика ассортимента бельевого трикотажа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506" y="2277405"/>
        <a:ext cx="10368295" cy="650638"/>
      </dsp:txXfrm>
    </dsp:sp>
    <dsp:sp modelId="{D4EE1C8F-DC24-490E-9B25-4FBDF73A42E2}">
      <dsp:nvSpPr>
        <dsp:cNvPr id="0" name=""/>
        <dsp:cNvSpPr/>
      </dsp:nvSpPr>
      <dsp:spPr>
        <a:xfrm>
          <a:off x="444857" y="2196075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047C55-C11A-4EB2-B032-51E322629B1D}">
      <dsp:nvSpPr>
        <dsp:cNvPr id="0" name=""/>
        <dsp:cNvSpPr/>
      </dsp:nvSpPr>
      <dsp:spPr>
        <a:xfrm>
          <a:off x="478480" y="3253532"/>
          <a:ext cx="10741321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31.4. Характеристика ассортимента чулочно-носочных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480" y="3253532"/>
        <a:ext cx="10741321" cy="650638"/>
      </dsp:txXfrm>
    </dsp:sp>
    <dsp:sp modelId="{4AA26F75-5D8C-4898-8343-9B11187D8E46}">
      <dsp:nvSpPr>
        <dsp:cNvPr id="0" name=""/>
        <dsp:cNvSpPr/>
      </dsp:nvSpPr>
      <dsp:spPr>
        <a:xfrm>
          <a:off x="71831" y="3172202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11727-E1C6-4BBC-928B-25FF08E12E4B}">
      <dsp:nvSpPr>
        <dsp:cNvPr id="0" name=""/>
        <dsp:cNvSpPr/>
      </dsp:nvSpPr>
      <dsp:spPr>
        <a:xfrm>
          <a:off x="5752910" y="542279"/>
          <a:ext cx="4709905" cy="607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382"/>
              </a:lnTo>
              <a:lnTo>
                <a:pt x="4709905" y="465382"/>
              </a:lnTo>
              <a:lnTo>
                <a:pt x="4709905" y="60722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028D7-0D3F-4634-98FA-4F3B3BDD8965}">
      <dsp:nvSpPr>
        <dsp:cNvPr id="0" name=""/>
        <dsp:cNvSpPr/>
      </dsp:nvSpPr>
      <dsp:spPr>
        <a:xfrm>
          <a:off x="5752910" y="542279"/>
          <a:ext cx="2735059" cy="607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382"/>
              </a:lnTo>
              <a:lnTo>
                <a:pt x="2735059" y="465382"/>
              </a:lnTo>
              <a:lnTo>
                <a:pt x="2735059" y="60722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6BD2B-FF79-4990-BF65-991BE2DEB1A4}">
      <dsp:nvSpPr>
        <dsp:cNvPr id="0" name=""/>
        <dsp:cNvSpPr/>
      </dsp:nvSpPr>
      <dsp:spPr>
        <a:xfrm>
          <a:off x="5752910" y="542279"/>
          <a:ext cx="863722" cy="607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382"/>
              </a:lnTo>
              <a:lnTo>
                <a:pt x="863722" y="465382"/>
              </a:lnTo>
              <a:lnTo>
                <a:pt x="863722" y="60722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26D9E-03AF-4866-ABA9-3B6DEA02311E}">
      <dsp:nvSpPr>
        <dsp:cNvPr id="0" name=""/>
        <dsp:cNvSpPr/>
      </dsp:nvSpPr>
      <dsp:spPr>
        <a:xfrm>
          <a:off x="4751122" y="542279"/>
          <a:ext cx="1001788" cy="607221"/>
        </a:xfrm>
        <a:custGeom>
          <a:avLst/>
          <a:gdLst/>
          <a:ahLst/>
          <a:cxnLst/>
          <a:rect l="0" t="0" r="0" b="0"/>
          <a:pathLst>
            <a:path>
              <a:moveTo>
                <a:pt x="1001788" y="0"/>
              </a:moveTo>
              <a:lnTo>
                <a:pt x="1001788" y="465382"/>
              </a:lnTo>
              <a:lnTo>
                <a:pt x="0" y="465382"/>
              </a:lnTo>
              <a:lnTo>
                <a:pt x="0" y="60722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E1BED-8AF4-43F6-A19D-3A17BD194217}">
      <dsp:nvSpPr>
        <dsp:cNvPr id="0" name=""/>
        <dsp:cNvSpPr/>
      </dsp:nvSpPr>
      <dsp:spPr>
        <a:xfrm>
          <a:off x="2885611" y="542279"/>
          <a:ext cx="2867299" cy="607221"/>
        </a:xfrm>
        <a:custGeom>
          <a:avLst/>
          <a:gdLst/>
          <a:ahLst/>
          <a:cxnLst/>
          <a:rect l="0" t="0" r="0" b="0"/>
          <a:pathLst>
            <a:path>
              <a:moveTo>
                <a:pt x="2867299" y="0"/>
              </a:moveTo>
              <a:lnTo>
                <a:pt x="2867299" y="465382"/>
              </a:lnTo>
              <a:lnTo>
                <a:pt x="0" y="465382"/>
              </a:lnTo>
              <a:lnTo>
                <a:pt x="0" y="60722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014274" y="542279"/>
          <a:ext cx="4738636" cy="607221"/>
        </a:xfrm>
        <a:custGeom>
          <a:avLst/>
          <a:gdLst/>
          <a:ahLst/>
          <a:cxnLst/>
          <a:rect l="0" t="0" r="0" b="0"/>
          <a:pathLst>
            <a:path>
              <a:moveTo>
                <a:pt x="4738636" y="0"/>
              </a:moveTo>
              <a:lnTo>
                <a:pt x="4738636" y="465382"/>
              </a:lnTo>
              <a:lnTo>
                <a:pt x="0" y="465382"/>
              </a:lnTo>
              <a:lnTo>
                <a:pt x="0" y="60722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820628" y="-161615"/>
          <a:ext cx="5864564" cy="70389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2990750" y="0"/>
          <a:ext cx="5864564" cy="70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ГРУППЫ по назначению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1366" y="20616"/>
        <a:ext cx="5823332" cy="662663"/>
      </dsp:txXfrm>
    </dsp:sp>
    <dsp:sp modelId="{B3E2AEE9-96B0-4857-835E-50746A5BB9C9}">
      <dsp:nvSpPr>
        <dsp:cNvPr id="0" name=""/>
        <dsp:cNvSpPr/>
      </dsp:nvSpPr>
      <dsp:spPr>
        <a:xfrm>
          <a:off x="248727" y="1149501"/>
          <a:ext cx="1531093" cy="9612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418848" y="1311117"/>
          <a:ext cx="1531093" cy="961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Верхний трикотаж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7001" y="1339270"/>
        <a:ext cx="1474787" cy="904923"/>
      </dsp:txXfrm>
    </dsp:sp>
    <dsp:sp modelId="{19710A0E-16B1-4C58-9824-8B2E5809B63A}">
      <dsp:nvSpPr>
        <dsp:cNvPr id="0" name=""/>
        <dsp:cNvSpPr/>
      </dsp:nvSpPr>
      <dsp:spPr>
        <a:xfrm>
          <a:off x="2120064" y="1149501"/>
          <a:ext cx="1531093" cy="9612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F0C10-1DB3-40C5-A639-DF93F72A1679}">
      <dsp:nvSpPr>
        <dsp:cNvPr id="0" name=""/>
        <dsp:cNvSpPr/>
      </dsp:nvSpPr>
      <dsp:spPr>
        <a:xfrm>
          <a:off x="2290185" y="1311117"/>
          <a:ext cx="1531093" cy="961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Бельевой трикотаж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8338" y="1339270"/>
        <a:ext cx="1474787" cy="904923"/>
      </dsp:txXfrm>
    </dsp:sp>
    <dsp:sp modelId="{201BBF9B-4939-4616-B672-76DD3F2592BA}">
      <dsp:nvSpPr>
        <dsp:cNvPr id="0" name=""/>
        <dsp:cNvSpPr/>
      </dsp:nvSpPr>
      <dsp:spPr>
        <a:xfrm>
          <a:off x="3991401" y="1149501"/>
          <a:ext cx="1519442" cy="1035984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D4A7F-9AD5-498B-BFF4-096C5C9E92B6}">
      <dsp:nvSpPr>
        <dsp:cNvPr id="0" name=""/>
        <dsp:cNvSpPr/>
      </dsp:nvSpPr>
      <dsp:spPr>
        <a:xfrm>
          <a:off x="4161522" y="1311117"/>
          <a:ext cx="1519442" cy="1035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Чулочно-носочные изделия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91865" y="1341460"/>
        <a:ext cx="1458756" cy="975298"/>
      </dsp:txXfrm>
    </dsp:sp>
    <dsp:sp modelId="{42607149-A16B-44EF-99C1-2C3B94F1F9C0}">
      <dsp:nvSpPr>
        <dsp:cNvPr id="0" name=""/>
        <dsp:cNvSpPr/>
      </dsp:nvSpPr>
      <dsp:spPr>
        <a:xfrm>
          <a:off x="5851086" y="1149501"/>
          <a:ext cx="1531093" cy="100581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A3F6-62F6-44CC-A5A2-22727B1C0658}">
      <dsp:nvSpPr>
        <dsp:cNvPr id="0" name=""/>
        <dsp:cNvSpPr/>
      </dsp:nvSpPr>
      <dsp:spPr>
        <a:xfrm>
          <a:off x="6021207" y="1311117"/>
          <a:ext cx="1531093" cy="1005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Головные уборы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50666" y="1340576"/>
        <a:ext cx="1472175" cy="946898"/>
      </dsp:txXfrm>
    </dsp:sp>
    <dsp:sp modelId="{BA4B8251-22A3-4A05-8EE6-BDD486418584}">
      <dsp:nvSpPr>
        <dsp:cNvPr id="0" name=""/>
        <dsp:cNvSpPr/>
      </dsp:nvSpPr>
      <dsp:spPr>
        <a:xfrm>
          <a:off x="7722423" y="1149501"/>
          <a:ext cx="1531093" cy="972244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35BE6-53DF-4F17-9C26-4AFBB38CC1B3}">
      <dsp:nvSpPr>
        <dsp:cNvPr id="0" name=""/>
        <dsp:cNvSpPr/>
      </dsp:nvSpPr>
      <dsp:spPr>
        <a:xfrm>
          <a:off x="7892544" y="1311117"/>
          <a:ext cx="1531093" cy="97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Перчатки и варежки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921020" y="1339593"/>
        <a:ext cx="1474141" cy="915292"/>
      </dsp:txXfrm>
    </dsp:sp>
    <dsp:sp modelId="{2244CF8F-6929-4B82-A994-B1BF522C9878}">
      <dsp:nvSpPr>
        <dsp:cNvPr id="0" name=""/>
        <dsp:cNvSpPr/>
      </dsp:nvSpPr>
      <dsp:spPr>
        <a:xfrm>
          <a:off x="9593760" y="1149501"/>
          <a:ext cx="1738113" cy="972244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04B08-4370-4DDE-925D-55469A6A4E87}">
      <dsp:nvSpPr>
        <dsp:cNvPr id="0" name=""/>
        <dsp:cNvSpPr/>
      </dsp:nvSpPr>
      <dsp:spPr>
        <a:xfrm>
          <a:off x="9763881" y="1311117"/>
          <a:ext cx="1738113" cy="97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Платочно-шарфовые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изделия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792357" y="1339593"/>
        <a:ext cx="1681161" cy="915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21224-B018-4BBD-ACB4-B4FBF7E714CB}">
      <dsp:nvSpPr>
        <dsp:cNvPr id="0" name=""/>
        <dsp:cNvSpPr/>
      </dsp:nvSpPr>
      <dsp:spPr>
        <a:xfrm>
          <a:off x="6162868" y="1092646"/>
          <a:ext cx="4841951" cy="41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720"/>
              </a:lnTo>
              <a:lnTo>
                <a:pt x="4841951" y="286720"/>
              </a:lnTo>
              <a:lnTo>
                <a:pt x="4841951" y="41013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1487E-8BFC-44A2-B318-92C9221BC2D2}">
      <dsp:nvSpPr>
        <dsp:cNvPr id="0" name=""/>
        <dsp:cNvSpPr/>
      </dsp:nvSpPr>
      <dsp:spPr>
        <a:xfrm>
          <a:off x="6162868" y="1092646"/>
          <a:ext cx="3254614" cy="41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720"/>
              </a:lnTo>
              <a:lnTo>
                <a:pt x="3254614" y="286720"/>
              </a:lnTo>
              <a:lnTo>
                <a:pt x="3254614" y="41013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5D193-8E01-490C-B5F4-0659660B5F33}">
      <dsp:nvSpPr>
        <dsp:cNvPr id="0" name=""/>
        <dsp:cNvSpPr/>
      </dsp:nvSpPr>
      <dsp:spPr>
        <a:xfrm>
          <a:off x="6162868" y="1092646"/>
          <a:ext cx="1626333" cy="41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720"/>
              </a:lnTo>
              <a:lnTo>
                <a:pt x="1626333" y="286720"/>
              </a:lnTo>
              <a:lnTo>
                <a:pt x="1626333" y="41013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E0BC1-4737-46CF-9F00-AA2F35906AC6}">
      <dsp:nvSpPr>
        <dsp:cNvPr id="0" name=""/>
        <dsp:cNvSpPr/>
      </dsp:nvSpPr>
      <dsp:spPr>
        <a:xfrm>
          <a:off x="6115200" y="1092646"/>
          <a:ext cx="91440" cy="410137"/>
        </a:xfrm>
        <a:custGeom>
          <a:avLst/>
          <a:gdLst/>
          <a:ahLst/>
          <a:cxnLst/>
          <a:rect l="0" t="0" r="0" b="0"/>
          <a:pathLst>
            <a:path>
              <a:moveTo>
                <a:pt x="47668" y="0"/>
              </a:moveTo>
              <a:lnTo>
                <a:pt x="47668" y="286720"/>
              </a:lnTo>
              <a:lnTo>
                <a:pt x="45720" y="286720"/>
              </a:lnTo>
              <a:lnTo>
                <a:pt x="45720" y="41013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132BD-0CF7-44EE-A62C-E9DE5C94DBAA}">
      <dsp:nvSpPr>
        <dsp:cNvPr id="0" name=""/>
        <dsp:cNvSpPr/>
      </dsp:nvSpPr>
      <dsp:spPr>
        <a:xfrm>
          <a:off x="4532639" y="1092646"/>
          <a:ext cx="1630229" cy="410137"/>
        </a:xfrm>
        <a:custGeom>
          <a:avLst/>
          <a:gdLst/>
          <a:ahLst/>
          <a:cxnLst/>
          <a:rect l="0" t="0" r="0" b="0"/>
          <a:pathLst>
            <a:path>
              <a:moveTo>
                <a:pt x="1630229" y="0"/>
              </a:moveTo>
              <a:lnTo>
                <a:pt x="1630229" y="286720"/>
              </a:lnTo>
              <a:lnTo>
                <a:pt x="0" y="286720"/>
              </a:lnTo>
              <a:lnTo>
                <a:pt x="0" y="41013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B273-AB53-4EA2-BCE0-A17E4016FB7D}">
      <dsp:nvSpPr>
        <dsp:cNvPr id="0" name=""/>
        <dsp:cNvSpPr/>
      </dsp:nvSpPr>
      <dsp:spPr>
        <a:xfrm>
          <a:off x="5778683" y="269516"/>
          <a:ext cx="384184" cy="411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429"/>
              </a:lnTo>
              <a:lnTo>
                <a:pt x="384184" y="288429"/>
              </a:lnTo>
              <a:lnTo>
                <a:pt x="384184" y="411845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16F54-C74B-46D8-A797-126CFEC5CB2A}">
      <dsp:nvSpPr>
        <dsp:cNvPr id="0" name=""/>
        <dsp:cNvSpPr/>
      </dsp:nvSpPr>
      <dsp:spPr>
        <a:xfrm>
          <a:off x="3577046" y="269516"/>
          <a:ext cx="2201636" cy="422293"/>
        </a:xfrm>
        <a:custGeom>
          <a:avLst/>
          <a:gdLst/>
          <a:ahLst/>
          <a:cxnLst/>
          <a:rect l="0" t="0" r="0" b="0"/>
          <a:pathLst>
            <a:path>
              <a:moveTo>
                <a:pt x="2201636" y="0"/>
              </a:moveTo>
              <a:lnTo>
                <a:pt x="2201636" y="298877"/>
              </a:lnTo>
              <a:lnTo>
                <a:pt x="0" y="298877"/>
              </a:lnTo>
              <a:lnTo>
                <a:pt x="0" y="422293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032784" y="269516"/>
          <a:ext cx="4745899" cy="408648"/>
        </a:xfrm>
        <a:custGeom>
          <a:avLst/>
          <a:gdLst/>
          <a:ahLst/>
          <a:cxnLst/>
          <a:rect l="0" t="0" r="0" b="0"/>
          <a:pathLst>
            <a:path>
              <a:moveTo>
                <a:pt x="4745899" y="0"/>
              </a:moveTo>
              <a:lnTo>
                <a:pt x="4745899" y="285231"/>
              </a:lnTo>
              <a:lnTo>
                <a:pt x="0" y="285231"/>
              </a:lnTo>
              <a:lnTo>
                <a:pt x="0" y="408648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373443" y="-140624"/>
          <a:ext cx="6810479" cy="410141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2521469" y="0"/>
          <a:ext cx="6810479" cy="410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половозрастному назначению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3482" y="12013"/>
        <a:ext cx="6786453" cy="386115"/>
      </dsp:txXfrm>
    </dsp:sp>
    <dsp:sp modelId="{B3E2AEE9-96B0-4857-835E-50746A5BB9C9}">
      <dsp:nvSpPr>
        <dsp:cNvPr id="0" name=""/>
        <dsp:cNvSpPr/>
      </dsp:nvSpPr>
      <dsp:spPr>
        <a:xfrm>
          <a:off x="325316" y="678165"/>
          <a:ext cx="1414934" cy="415843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473342" y="818789"/>
          <a:ext cx="1414934" cy="41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Мужские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5522" y="830969"/>
        <a:ext cx="1390574" cy="391483"/>
      </dsp:txXfrm>
    </dsp:sp>
    <dsp:sp modelId="{4F62A77D-6ED8-4D92-ADBA-F7F47B48156E}">
      <dsp:nvSpPr>
        <dsp:cNvPr id="0" name=""/>
        <dsp:cNvSpPr/>
      </dsp:nvSpPr>
      <dsp:spPr>
        <a:xfrm>
          <a:off x="2905622" y="691810"/>
          <a:ext cx="1342847" cy="411283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3053648" y="832434"/>
          <a:ext cx="1342847" cy="411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Женские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65694" y="844480"/>
        <a:ext cx="1318755" cy="387191"/>
      </dsp:txXfrm>
    </dsp:sp>
    <dsp:sp modelId="{50F109CF-265D-4432-86B0-E4369AA163FF}">
      <dsp:nvSpPr>
        <dsp:cNvPr id="0" name=""/>
        <dsp:cNvSpPr/>
      </dsp:nvSpPr>
      <dsp:spPr>
        <a:xfrm>
          <a:off x="5491444" y="681362"/>
          <a:ext cx="1342847" cy="411283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60B10-CF40-4278-8E2F-447D74D242CB}">
      <dsp:nvSpPr>
        <dsp:cNvPr id="0" name=""/>
        <dsp:cNvSpPr/>
      </dsp:nvSpPr>
      <dsp:spPr>
        <a:xfrm>
          <a:off x="5639470" y="821987"/>
          <a:ext cx="1342847" cy="411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Детские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51516" y="834033"/>
        <a:ext cx="1318755" cy="387191"/>
      </dsp:txXfrm>
    </dsp:sp>
    <dsp:sp modelId="{53F3A64F-92E3-4410-AC8B-316BDBAD7926}">
      <dsp:nvSpPr>
        <dsp:cNvPr id="0" name=""/>
        <dsp:cNvSpPr/>
      </dsp:nvSpPr>
      <dsp:spPr>
        <a:xfrm>
          <a:off x="3866524" y="1502783"/>
          <a:ext cx="1332230" cy="84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6DAED-01DF-456A-A054-4D52A6DA5829}">
      <dsp:nvSpPr>
        <dsp:cNvPr id="0" name=""/>
        <dsp:cNvSpPr/>
      </dsp:nvSpPr>
      <dsp:spPr>
        <a:xfrm>
          <a:off x="4014549" y="1643407"/>
          <a:ext cx="1332230" cy="84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Для ясельного возраста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39326" y="1668184"/>
        <a:ext cx="1282676" cy="796412"/>
      </dsp:txXfrm>
    </dsp:sp>
    <dsp:sp modelId="{6BA7A412-765E-439A-A323-1F22160AC0BB}">
      <dsp:nvSpPr>
        <dsp:cNvPr id="0" name=""/>
        <dsp:cNvSpPr/>
      </dsp:nvSpPr>
      <dsp:spPr>
        <a:xfrm>
          <a:off x="5494805" y="1502783"/>
          <a:ext cx="1332230" cy="84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213F2-0A74-4445-9E97-FCBE26C30C91}">
      <dsp:nvSpPr>
        <dsp:cNvPr id="0" name=""/>
        <dsp:cNvSpPr/>
      </dsp:nvSpPr>
      <dsp:spPr>
        <a:xfrm>
          <a:off x="5642830" y="1643407"/>
          <a:ext cx="1332230" cy="84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Для дошкольного возраста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67607" y="1668184"/>
        <a:ext cx="1282676" cy="796412"/>
      </dsp:txXfrm>
    </dsp:sp>
    <dsp:sp modelId="{B023D85D-C227-46EA-AD75-B8D068214052}">
      <dsp:nvSpPr>
        <dsp:cNvPr id="0" name=""/>
        <dsp:cNvSpPr/>
      </dsp:nvSpPr>
      <dsp:spPr>
        <a:xfrm>
          <a:off x="7123086" y="1502783"/>
          <a:ext cx="1332230" cy="84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F14C-241A-44FB-A430-583E2C518B99}">
      <dsp:nvSpPr>
        <dsp:cNvPr id="0" name=""/>
        <dsp:cNvSpPr/>
      </dsp:nvSpPr>
      <dsp:spPr>
        <a:xfrm>
          <a:off x="7271112" y="1643407"/>
          <a:ext cx="1332230" cy="84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Для младшего школьного возраста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95889" y="1668184"/>
        <a:ext cx="1282676" cy="796412"/>
      </dsp:txXfrm>
    </dsp:sp>
    <dsp:sp modelId="{ADD75BF6-BAF6-438A-AC92-132A38265089}">
      <dsp:nvSpPr>
        <dsp:cNvPr id="0" name=""/>
        <dsp:cNvSpPr/>
      </dsp:nvSpPr>
      <dsp:spPr>
        <a:xfrm>
          <a:off x="8751367" y="1502783"/>
          <a:ext cx="1332230" cy="84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0E96A-725D-478D-99A0-626039140DF5}">
      <dsp:nvSpPr>
        <dsp:cNvPr id="0" name=""/>
        <dsp:cNvSpPr/>
      </dsp:nvSpPr>
      <dsp:spPr>
        <a:xfrm>
          <a:off x="8899393" y="1643407"/>
          <a:ext cx="1332230" cy="84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Для старшего школьного возраста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924170" y="1668184"/>
        <a:ext cx="1282676" cy="796412"/>
      </dsp:txXfrm>
    </dsp:sp>
    <dsp:sp modelId="{1983360D-84D2-46E9-97F3-EB9B5252DC25}">
      <dsp:nvSpPr>
        <dsp:cNvPr id="0" name=""/>
        <dsp:cNvSpPr/>
      </dsp:nvSpPr>
      <dsp:spPr>
        <a:xfrm>
          <a:off x="10338705" y="1502783"/>
          <a:ext cx="1332230" cy="84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9D05A-93F6-4BDC-8703-2302BF5B0B6B}">
      <dsp:nvSpPr>
        <dsp:cNvPr id="0" name=""/>
        <dsp:cNvSpPr/>
      </dsp:nvSpPr>
      <dsp:spPr>
        <a:xfrm>
          <a:off x="10486730" y="1643407"/>
          <a:ext cx="1332230" cy="84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Подростковые 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511507" y="1668184"/>
        <a:ext cx="1282676" cy="796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2005B-2F73-4D93-8801-050F57752CB3}">
      <dsp:nvSpPr>
        <dsp:cNvPr id="0" name=""/>
        <dsp:cNvSpPr/>
      </dsp:nvSpPr>
      <dsp:spPr>
        <a:xfrm>
          <a:off x="5825092" y="520888"/>
          <a:ext cx="3613655" cy="761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198"/>
              </a:lnTo>
              <a:lnTo>
                <a:pt x="3613655" y="563198"/>
              </a:lnTo>
              <a:lnTo>
                <a:pt x="3613655" y="76117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B273-AB53-4EA2-BCE0-A17E4016FB7D}">
      <dsp:nvSpPr>
        <dsp:cNvPr id="0" name=""/>
        <dsp:cNvSpPr/>
      </dsp:nvSpPr>
      <dsp:spPr>
        <a:xfrm>
          <a:off x="5825092" y="520888"/>
          <a:ext cx="522667" cy="761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198"/>
              </a:lnTo>
              <a:lnTo>
                <a:pt x="522667" y="563198"/>
              </a:lnTo>
              <a:lnTo>
                <a:pt x="522667" y="76117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16F54-C74B-46D8-A797-126CFEC5CB2A}">
      <dsp:nvSpPr>
        <dsp:cNvPr id="0" name=""/>
        <dsp:cNvSpPr/>
      </dsp:nvSpPr>
      <dsp:spPr>
        <a:xfrm>
          <a:off x="3823203" y="520888"/>
          <a:ext cx="2001889" cy="761171"/>
        </a:xfrm>
        <a:custGeom>
          <a:avLst/>
          <a:gdLst/>
          <a:ahLst/>
          <a:cxnLst/>
          <a:rect l="0" t="0" r="0" b="0"/>
          <a:pathLst>
            <a:path>
              <a:moveTo>
                <a:pt x="2001889" y="0"/>
              </a:moveTo>
              <a:lnTo>
                <a:pt x="2001889" y="563198"/>
              </a:lnTo>
              <a:lnTo>
                <a:pt x="0" y="563198"/>
              </a:lnTo>
              <a:lnTo>
                <a:pt x="0" y="76117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560422" y="520888"/>
          <a:ext cx="4264670" cy="761171"/>
        </a:xfrm>
        <a:custGeom>
          <a:avLst/>
          <a:gdLst/>
          <a:ahLst/>
          <a:cxnLst/>
          <a:rect l="0" t="0" r="0" b="0"/>
          <a:pathLst>
            <a:path>
              <a:moveTo>
                <a:pt x="4264670" y="0"/>
              </a:moveTo>
              <a:lnTo>
                <a:pt x="4264670" y="563198"/>
              </a:lnTo>
              <a:lnTo>
                <a:pt x="0" y="563198"/>
              </a:lnTo>
              <a:lnTo>
                <a:pt x="0" y="76117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3311920" y="-139272"/>
          <a:ext cx="5026345" cy="66016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3549368" y="86302"/>
          <a:ext cx="5026345" cy="6601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сезонности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68703" y="105637"/>
        <a:ext cx="4987675" cy="621491"/>
      </dsp:txXfrm>
    </dsp:sp>
    <dsp:sp modelId="{B3E2AEE9-96B0-4857-835E-50746A5BB9C9}">
      <dsp:nvSpPr>
        <dsp:cNvPr id="0" name=""/>
        <dsp:cNvSpPr/>
      </dsp:nvSpPr>
      <dsp:spPr>
        <a:xfrm>
          <a:off x="630983" y="1282059"/>
          <a:ext cx="1858877" cy="62310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868431" y="1507635"/>
          <a:ext cx="1858877" cy="623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Летние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6681" y="1525885"/>
        <a:ext cx="1822377" cy="586601"/>
      </dsp:txXfrm>
    </dsp:sp>
    <dsp:sp modelId="{4F62A77D-6ED8-4D92-ADBA-F7F47B48156E}">
      <dsp:nvSpPr>
        <dsp:cNvPr id="0" name=""/>
        <dsp:cNvSpPr/>
      </dsp:nvSpPr>
      <dsp:spPr>
        <a:xfrm>
          <a:off x="2964756" y="1282059"/>
          <a:ext cx="1716892" cy="61626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3202205" y="1507635"/>
          <a:ext cx="1716892" cy="616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Зимние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20255" y="1525685"/>
        <a:ext cx="1680792" cy="580161"/>
      </dsp:txXfrm>
    </dsp:sp>
    <dsp:sp modelId="{50F109CF-265D-4432-86B0-E4369AA163FF}">
      <dsp:nvSpPr>
        <dsp:cNvPr id="0" name=""/>
        <dsp:cNvSpPr/>
      </dsp:nvSpPr>
      <dsp:spPr>
        <a:xfrm>
          <a:off x="5156545" y="1282059"/>
          <a:ext cx="2382428" cy="61626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60B10-CF40-4278-8E2F-447D74D242CB}">
      <dsp:nvSpPr>
        <dsp:cNvPr id="0" name=""/>
        <dsp:cNvSpPr/>
      </dsp:nvSpPr>
      <dsp:spPr>
        <a:xfrm>
          <a:off x="5393993" y="1507635"/>
          <a:ext cx="2382428" cy="616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Демисезонные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12043" y="1525685"/>
        <a:ext cx="2346328" cy="580161"/>
      </dsp:txXfrm>
    </dsp:sp>
    <dsp:sp modelId="{3D42B1EF-CE59-47BB-BFCE-B18B801608D3}">
      <dsp:nvSpPr>
        <dsp:cNvPr id="0" name=""/>
        <dsp:cNvSpPr/>
      </dsp:nvSpPr>
      <dsp:spPr>
        <a:xfrm>
          <a:off x="8013870" y="1282059"/>
          <a:ext cx="2849755" cy="64435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79EA5-9377-4036-9DDB-79BA7AA12804}">
      <dsp:nvSpPr>
        <dsp:cNvPr id="0" name=""/>
        <dsp:cNvSpPr/>
      </dsp:nvSpPr>
      <dsp:spPr>
        <a:xfrm>
          <a:off x="8251319" y="1507635"/>
          <a:ext cx="2849755" cy="644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Круглосезонные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70191" y="1526507"/>
        <a:ext cx="2812011" cy="606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16F54-C74B-46D8-A797-126CFEC5CB2A}">
      <dsp:nvSpPr>
        <dsp:cNvPr id="0" name=""/>
        <dsp:cNvSpPr/>
      </dsp:nvSpPr>
      <dsp:spPr>
        <a:xfrm>
          <a:off x="5840549" y="439582"/>
          <a:ext cx="1888454" cy="468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312"/>
              </a:lnTo>
              <a:lnTo>
                <a:pt x="1888454" y="301312"/>
              </a:lnTo>
              <a:lnTo>
                <a:pt x="1888454" y="46801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3763164" y="439582"/>
          <a:ext cx="2077385" cy="468017"/>
        </a:xfrm>
        <a:custGeom>
          <a:avLst/>
          <a:gdLst/>
          <a:ahLst/>
          <a:cxnLst/>
          <a:rect l="0" t="0" r="0" b="0"/>
          <a:pathLst>
            <a:path>
              <a:moveTo>
                <a:pt x="2077385" y="0"/>
              </a:moveTo>
              <a:lnTo>
                <a:pt x="2077385" y="301312"/>
              </a:lnTo>
              <a:lnTo>
                <a:pt x="0" y="301312"/>
              </a:lnTo>
              <a:lnTo>
                <a:pt x="0" y="46801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806149" y="-116312"/>
          <a:ext cx="6068799" cy="55589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3006095" y="73635"/>
          <a:ext cx="6068799" cy="555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 типу трикотажного полотна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22377" y="89917"/>
        <a:ext cx="6036235" cy="523331"/>
      </dsp:txXfrm>
    </dsp:sp>
    <dsp:sp modelId="{B3E2AEE9-96B0-4857-835E-50746A5BB9C9}">
      <dsp:nvSpPr>
        <dsp:cNvPr id="0" name=""/>
        <dsp:cNvSpPr/>
      </dsp:nvSpPr>
      <dsp:spPr>
        <a:xfrm>
          <a:off x="2033536" y="907600"/>
          <a:ext cx="3459255" cy="52468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2233482" y="1097548"/>
          <a:ext cx="3459255" cy="524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Поперечно-вязаные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48850" y="1112916"/>
        <a:ext cx="3428519" cy="493952"/>
      </dsp:txXfrm>
    </dsp:sp>
    <dsp:sp modelId="{4F62A77D-6ED8-4D92-ADBA-F7F47B48156E}">
      <dsp:nvSpPr>
        <dsp:cNvPr id="0" name=""/>
        <dsp:cNvSpPr/>
      </dsp:nvSpPr>
      <dsp:spPr>
        <a:xfrm>
          <a:off x="6041934" y="907600"/>
          <a:ext cx="3374138" cy="51892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6241880" y="1097548"/>
          <a:ext cx="3374138" cy="518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Основовязаные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57079" y="1112747"/>
        <a:ext cx="3343740" cy="4885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2005B-2F73-4D93-8801-050F57752CB3}">
      <dsp:nvSpPr>
        <dsp:cNvPr id="0" name=""/>
        <dsp:cNvSpPr/>
      </dsp:nvSpPr>
      <dsp:spPr>
        <a:xfrm>
          <a:off x="5818416" y="415434"/>
          <a:ext cx="3181432" cy="607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9274"/>
              </a:lnTo>
              <a:lnTo>
                <a:pt x="3181432" y="449274"/>
              </a:lnTo>
              <a:lnTo>
                <a:pt x="3181432" y="607200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B273-AB53-4EA2-BCE0-A17E4016FB7D}">
      <dsp:nvSpPr>
        <dsp:cNvPr id="0" name=""/>
        <dsp:cNvSpPr/>
      </dsp:nvSpPr>
      <dsp:spPr>
        <a:xfrm>
          <a:off x="5818416" y="415434"/>
          <a:ext cx="717387" cy="607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9274"/>
              </a:lnTo>
              <a:lnTo>
                <a:pt x="717387" y="449274"/>
              </a:lnTo>
              <a:lnTo>
                <a:pt x="717387" y="607200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16F54-C74B-46D8-A797-126CFEC5CB2A}">
      <dsp:nvSpPr>
        <dsp:cNvPr id="0" name=""/>
        <dsp:cNvSpPr/>
      </dsp:nvSpPr>
      <dsp:spPr>
        <a:xfrm>
          <a:off x="4343385" y="415434"/>
          <a:ext cx="1475030" cy="607200"/>
        </a:xfrm>
        <a:custGeom>
          <a:avLst/>
          <a:gdLst/>
          <a:ahLst/>
          <a:cxnLst/>
          <a:rect l="0" t="0" r="0" b="0"/>
          <a:pathLst>
            <a:path>
              <a:moveTo>
                <a:pt x="1475030" y="0"/>
              </a:moveTo>
              <a:lnTo>
                <a:pt x="1475030" y="449274"/>
              </a:lnTo>
              <a:lnTo>
                <a:pt x="0" y="449274"/>
              </a:lnTo>
              <a:lnTo>
                <a:pt x="0" y="607200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963648" y="415434"/>
          <a:ext cx="3854767" cy="607200"/>
        </a:xfrm>
        <a:custGeom>
          <a:avLst/>
          <a:gdLst/>
          <a:ahLst/>
          <a:cxnLst/>
          <a:rect l="0" t="0" r="0" b="0"/>
          <a:pathLst>
            <a:path>
              <a:moveTo>
                <a:pt x="3854767" y="0"/>
              </a:moveTo>
              <a:lnTo>
                <a:pt x="3854767" y="449274"/>
              </a:lnTo>
              <a:lnTo>
                <a:pt x="0" y="449274"/>
              </a:lnTo>
              <a:lnTo>
                <a:pt x="0" y="607200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3217815" y="-111188"/>
          <a:ext cx="5201201" cy="526623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3407232" y="68757"/>
          <a:ext cx="5201201" cy="526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производства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2656" y="84181"/>
        <a:ext cx="5170353" cy="495775"/>
      </dsp:txXfrm>
    </dsp:sp>
    <dsp:sp modelId="{B3E2AEE9-96B0-4857-835E-50746A5BB9C9}">
      <dsp:nvSpPr>
        <dsp:cNvPr id="0" name=""/>
        <dsp:cNvSpPr/>
      </dsp:nvSpPr>
      <dsp:spPr>
        <a:xfrm>
          <a:off x="1101997" y="1022635"/>
          <a:ext cx="1723300" cy="726716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1291414" y="1202581"/>
          <a:ext cx="1723300" cy="726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Вязаные регулярные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2699" y="1223866"/>
        <a:ext cx="1680730" cy="684146"/>
      </dsp:txXfrm>
    </dsp:sp>
    <dsp:sp modelId="{4F62A77D-6ED8-4D92-ADBA-F7F47B48156E}">
      <dsp:nvSpPr>
        <dsp:cNvPr id="0" name=""/>
        <dsp:cNvSpPr/>
      </dsp:nvSpPr>
      <dsp:spPr>
        <a:xfrm>
          <a:off x="3204132" y="1022635"/>
          <a:ext cx="2278504" cy="726716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3393549" y="1202581"/>
          <a:ext cx="2278504" cy="726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Вязаные полурегулярные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834" y="1223866"/>
        <a:ext cx="2235934" cy="684146"/>
      </dsp:txXfrm>
    </dsp:sp>
    <dsp:sp modelId="{50F109CF-265D-4432-86B0-E4369AA163FF}">
      <dsp:nvSpPr>
        <dsp:cNvPr id="0" name=""/>
        <dsp:cNvSpPr/>
      </dsp:nvSpPr>
      <dsp:spPr>
        <a:xfrm>
          <a:off x="5861471" y="1022635"/>
          <a:ext cx="1348664" cy="491604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60B10-CF40-4278-8E2F-447D74D242CB}">
      <dsp:nvSpPr>
        <dsp:cNvPr id="0" name=""/>
        <dsp:cNvSpPr/>
      </dsp:nvSpPr>
      <dsp:spPr>
        <a:xfrm>
          <a:off x="6050888" y="1202581"/>
          <a:ext cx="1348664" cy="4916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Кроеные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5287" y="1216980"/>
        <a:ext cx="1319866" cy="462806"/>
      </dsp:txXfrm>
    </dsp:sp>
    <dsp:sp modelId="{3D42B1EF-CE59-47BB-BFCE-B18B801608D3}">
      <dsp:nvSpPr>
        <dsp:cNvPr id="0" name=""/>
        <dsp:cNvSpPr/>
      </dsp:nvSpPr>
      <dsp:spPr>
        <a:xfrm>
          <a:off x="7588969" y="1022635"/>
          <a:ext cx="2821758" cy="514012"/>
        </a:xfrm>
        <a:prstGeom prst="roundRect">
          <a:avLst>
            <a:gd name="adj" fmla="val 10000"/>
          </a:avLst>
        </a:prstGeom>
        <a:solidFill>
          <a:srgbClr val="AEF8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79EA5-9377-4036-9DDB-79BA7AA12804}">
      <dsp:nvSpPr>
        <dsp:cNvPr id="0" name=""/>
        <dsp:cNvSpPr/>
      </dsp:nvSpPr>
      <dsp:spPr>
        <a:xfrm>
          <a:off x="7778386" y="1202581"/>
          <a:ext cx="2821758" cy="5140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Комбинированные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93441" y="1217636"/>
        <a:ext cx="2791648" cy="4839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1594D-C8E7-4115-A511-826E9D83A7F8}">
      <dsp:nvSpPr>
        <dsp:cNvPr id="0" name=""/>
        <dsp:cNvSpPr/>
      </dsp:nvSpPr>
      <dsp:spPr>
        <a:xfrm>
          <a:off x="953149" y="519811"/>
          <a:ext cx="4837186" cy="169217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Фасон определяется следующими </a:t>
          </a:r>
          <a:r>
            <a:rPr lang="ru-RU" sz="2800" u="sng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показателями</a:t>
          </a:r>
          <a:endParaRPr lang="ru-RU" sz="2800" u="sng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1538" y="767624"/>
        <a:ext cx="3420408" cy="1196549"/>
      </dsp:txXfrm>
    </dsp:sp>
    <dsp:sp modelId="{C7E00152-1476-4B9A-B240-347453DBBC39}">
      <dsp:nvSpPr>
        <dsp:cNvPr id="0" name=""/>
        <dsp:cNvSpPr/>
      </dsp:nvSpPr>
      <dsp:spPr>
        <a:xfrm rot="8150760">
          <a:off x="1818183" y="2442821"/>
          <a:ext cx="854400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854400" y="16655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224024" y="2438116"/>
        <a:ext cx="42720" cy="42720"/>
      </dsp:txXfrm>
    </dsp:sp>
    <dsp:sp modelId="{4B458956-A7D8-422E-B275-056FE4406367}">
      <dsp:nvSpPr>
        <dsp:cNvPr id="0" name=""/>
        <dsp:cNvSpPr/>
      </dsp:nvSpPr>
      <dsp:spPr>
        <a:xfrm>
          <a:off x="485750" y="2500347"/>
          <a:ext cx="1692175" cy="169217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Силуэт </a:t>
          </a:r>
          <a:endParaRPr lang="ru-RU" sz="23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3563" y="2748160"/>
        <a:ext cx="1196549" cy="1196549"/>
      </dsp:txXfrm>
    </dsp:sp>
    <dsp:sp modelId="{071E5B61-AD2B-4605-A4E9-73CB21286839}">
      <dsp:nvSpPr>
        <dsp:cNvPr id="0" name=""/>
        <dsp:cNvSpPr/>
      </dsp:nvSpPr>
      <dsp:spPr>
        <a:xfrm rot="5275431">
          <a:off x="3080531" y="2529024"/>
          <a:ext cx="667959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667959" y="16655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97812" y="2528980"/>
        <a:ext cx="33397" cy="33397"/>
      </dsp:txXfrm>
    </dsp:sp>
    <dsp:sp modelId="{BD61EEE4-C316-44B7-9E57-B4ADD2B17F9F}">
      <dsp:nvSpPr>
        <dsp:cNvPr id="0" name=""/>
        <dsp:cNvSpPr/>
      </dsp:nvSpPr>
      <dsp:spPr>
        <a:xfrm>
          <a:off x="2611174" y="2878884"/>
          <a:ext cx="1692175" cy="169217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Покрой </a:t>
          </a:r>
          <a:endParaRPr lang="ru-RU" sz="23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8987" y="3126697"/>
        <a:ext cx="1196549" cy="1196549"/>
      </dsp:txXfrm>
    </dsp:sp>
    <dsp:sp modelId="{F0D1F304-0B6D-47F5-B9E3-F9C0677B7917}">
      <dsp:nvSpPr>
        <dsp:cNvPr id="0" name=""/>
        <dsp:cNvSpPr/>
      </dsp:nvSpPr>
      <dsp:spPr>
        <a:xfrm rot="2571474">
          <a:off x="4088897" y="2487610"/>
          <a:ext cx="1019359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1019359" y="16655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73093" y="2478782"/>
        <a:ext cx="50967" cy="50967"/>
      </dsp:txXfrm>
    </dsp:sp>
    <dsp:sp modelId="{D2CA9294-06A6-4444-9FF7-1B2272A7589A}">
      <dsp:nvSpPr>
        <dsp:cNvPr id="0" name=""/>
        <dsp:cNvSpPr/>
      </dsp:nvSpPr>
      <dsp:spPr>
        <a:xfrm>
          <a:off x="4746325" y="2580347"/>
          <a:ext cx="1692175" cy="169217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Отделка </a:t>
          </a:r>
          <a:endParaRPr lang="ru-RU" sz="23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4138" y="2828160"/>
        <a:ext cx="1196549" cy="11965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A2061-243C-4183-8F88-452D166C9AE0}">
      <dsp:nvSpPr>
        <dsp:cNvPr id="0" name=""/>
        <dsp:cNvSpPr/>
      </dsp:nvSpPr>
      <dsp:spPr>
        <a:xfrm>
          <a:off x="5827449" y="388298"/>
          <a:ext cx="4615210" cy="565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589"/>
              </a:lnTo>
              <a:lnTo>
                <a:pt x="4615210" y="418589"/>
              </a:lnTo>
              <a:lnTo>
                <a:pt x="4615210" y="5657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9AB4A-5ECC-444B-856D-3F06C77DA066}">
      <dsp:nvSpPr>
        <dsp:cNvPr id="0" name=""/>
        <dsp:cNvSpPr/>
      </dsp:nvSpPr>
      <dsp:spPr>
        <a:xfrm>
          <a:off x="5827449" y="388298"/>
          <a:ext cx="2544935" cy="565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589"/>
              </a:lnTo>
              <a:lnTo>
                <a:pt x="2544935" y="418589"/>
              </a:lnTo>
              <a:lnTo>
                <a:pt x="2544935" y="5657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2BC1BC-BAD6-4791-8B3B-284FBAEE5964}">
      <dsp:nvSpPr>
        <dsp:cNvPr id="0" name=""/>
        <dsp:cNvSpPr/>
      </dsp:nvSpPr>
      <dsp:spPr>
        <a:xfrm>
          <a:off x="5781729" y="388298"/>
          <a:ext cx="91440" cy="565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589"/>
              </a:lnTo>
              <a:lnTo>
                <a:pt x="106362" y="418589"/>
              </a:lnTo>
              <a:lnTo>
                <a:pt x="106362" y="5657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74E8F-5950-4C96-9401-BDEE67C315A6}">
      <dsp:nvSpPr>
        <dsp:cNvPr id="0" name=""/>
        <dsp:cNvSpPr/>
      </dsp:nvSpPr>
      <dsp:spPr>
        <a:xfrm>
          <a:off x="3532793" y="388298"/>
          <a:ext cx="2294656" cy="565729"/>
        </a:xfrm>
        <a:custGeom>
          <a:avLst/>
          <a:gdLst/>
          <a:ahLst/>
          <a:cxnLst/>
          <a:rect l="0" t="0" r="0" b="0"/>
          <a:pathLst>
            <a:path>
              <a:moveTo>
                <a:pt x="2294656" y="0"/>
              </a:moveTo>
              <a:lnTo>
                <a:pt x="2294656" y="418589"/>
              </a:lnTo>
              <a:lnTo>
                <a:pt x="0" y="418589"/>
              </a:lnTo>
              <a:lnTo>
                <a:pt x="0" y="5657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1344062" y="388298"/>
          <a:ext cx="4483387" cy="565729"/>
        </a:xfrm>
        <a:custGeom>
          <a:avLst/>
          <a:gdLst/>
          <a:ahLst/>
          <a:cxnLst/>
          <a:rect l="0" t="0" r="0" b="0"/>
          <a:pathLst>
            <a:path>
              <a:moveTo>
                <a:pt x="4483387" y="0"/>
              </a:moveTo>
              <a:lnTo>
                <a:pt x="4483387" y="418589"/>
              </a:lnTo>
              <a:lnTo>
                <a:pt x="0" y="418589"/>
              </a:lnTo>
              <a:lnTo>
                <a:pt x="0" y="565729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3959570" y="-102356"/>
          <a:ext cx="3735758" cy="49065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4136050" y="65299"/>
          <a:ext cx="3735758" cy="490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виду сырья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0421" y="79670"/>
        <a:ext cx="3707016" cy="461913"/>
      </dsp:txXfrm>
    </dsp:sp>
    <dsp:sp modelId="{B3E2AEE9-96B0-4857-835E-50746A5BB9C9}">
      <dsp:nvSpPr>
        <dsp:cNvPr id="0" name=""/>
        <dsp:cNvSpPr/>
      </dsp:nvSpPr>
      <dsp:spPr>
        <a:xfrm>
          <a:off x="302450" y="954027"/>
          <a:ext cx="2083223" cy="99804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478930" y="1121683"/>
          <a:ext cx="2083223" cy="998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Хлопчатобу-мажные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162" y="1150915"/>
        <a:ext cx="2024759" cy="939579"/>
      </dsp:txXfrm>
    </dsp:sp>
    <dsp:sp modelId="{DD0C093D-F8FC-405B-9EE9-861F79A48C42}">
      <dsp:nvSpPr>
        <dsp:cNvPr id="0" name=""/>
        <dsp:cNvSpPr/>
      </dsp:nvSpPr>
      <dsp:spPr>
        <a:xfrm>
          <a:off x="2738633" y="954027"/>
          <a:ext cx="1588319" cy="100858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737AB-3F1B-4E7B-8D97-3BE7FA278F4B}">
      <dsp:nvSpPr>
        <dsp:cNvPr id="0" name=""/>
        <dsp:cNvSpPr/>
      </dsp:nvSpPr>
      <dsp:spPr>
        <a:xfrm>
          <a:off x="2915113" y="1121683"/>
          <a:ext cx="1588319" cy="1008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Льняные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4653" y="1151223"/>
        <a:ext cx="1529239" cy="949502"/>
      </dsp:txXfrm>
    </dsp:sp>
    <dsp:sp modelId="{3F31CC83-0CC3-4AD1-BC06-B5D2907F9D6C}">
      <dsp:nvSpPr>
        <dsp:cNvPr id="0" name=""/>
        <dsp:cNvSpPr/>
      </dsp:nvSpPr>
      <dsp:spPr>
        <a:xfrm>
          <a:off x="4679912" y="954027"/>
          <a:ext cx="2416357" cy="100858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E3C5B-D3F8-48C2-84FE-FC74F49098B0}">
      <dsp:nvSpPr>
        <dsp:cNvPr id="0" name=""/>
        <dsp:cNvSpPr/>
      </dsp:nvSpPr>
      <dsp:spPr>
        <a:xfrm>
          <a:off x="4856392" y="1121683"/>
          <a:ext cx="2416357" cy="1008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Полушерстяные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85932" y="1151223"/>
        <a:ext cx="2357277" cy="949502"/>
      </dsp:txXfrm>
    </dsp:sp>
    <dsp:sp modelId="{92BFCE60-533A-420D-92D5-0C5320E7E99C}">
      <dsp:nvSpPr>
        <dsp:cNvPr id="0" name=""/>
        <dsp:cNvSpPr/>
      </dsp:nvSpPr>
      <dsp:spPr>
        <a:xfrm>
          <a:off x="7449230" y="954027"/>
          <a:ext cx="1846310" cy="100858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24CDC-9D16-47A5-B5DC-C4F93A69EF8C}">
      <dsp:nvSpPr>
        <dsp:cNvPr id="0" name=""/>
        <dsp:cNvSpPr/>
      </dsp:nvSpPr>
      <dsp:spPr>
        <a:xfrm>
          <a:off x="7625710" y="1121683"/>
          <a:ext cx="1846310" cy="1008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синтетических нитей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55250" y="1151223"/>
        <a:ext cx="1787230" cy="949502"/>
      </dsp:txXfrm>
    </dsp:sp>
    <dsp:sp modelId="{3DEB5108-BFFA-449E-A5A0-BBA9E1897ED1}">
      <dsp:nvSpPr>
        <dsp:cNvPr id="0" name=""/>
        <dsp:cNvSpPr/>
      </dsp:nvSpPr>
      <dsp:spPr>
        <a:xfrm>
          <a:off x="9648500" y="954027"/>
          <a:ext cx="1588319" cy="100858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B698B-6E66-41FD-9BE6-755B97CBEED4}">
      <dsp:nvSpPr>
        <dsp:cNvPr id="0" name=""/>
        <dsp:cNvSpPr/>
      </dsp:nvSpPr>
      <dsp:spPr>
        <a:xfrm>
          <a:off x="9824980" y="1121683"/>
          <a:ext cx="1588319" cy="1008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54520" y="1151223"/>
        <a:ext cx="1529239" cy="9495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F06F3-0F82-44EA-8304-681F455F85CD}">
      <dsp:nvSpPr>
        <dsp:cNvPr id="0" name=""/>
        <dsp:cNvSpPr/>
      </dsp:nvSpPr>
      <dsp:spPr>
        <a:xfrm>
          <a:off x="4453341" y="720234"/>
          <a:ext cx="3446682" cy="418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58"/>
              </a:lnTo>
              <a:lnTo>
                <a:pt x="3446682" y="278258"/>
              </a:lnTo>
              <a:lnTo>
                <a:pt x="3446682" y="4180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9487D-E1AA-49FD-9EBC-A83BE3C872DC}">
      <dsp:nvSpPr>
        <dsp:cNvPr id="0" name=""/>
        <dsp:cNvSpPr/>
      </dsp:nvSpPr>
      <dsp:spPr>
        <a:xfrm>
          <a:off x="4453341" y="720234"/>
          <a:ext cx="1602571" cy="418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58"/>
              </a:lnTo>
              <a:lnTo>
                <a:pt x="1602571" y="278258"/>
              </a:lnTo>
              <a:lnTo>
                <a:pt x="1602571" y="4180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9BF27-52AF-4325-9585-BDF6971531E1}">
      <dsp:nvSpPr>
        <dsp:cNvPr id="0" name=""/>
        <dsp:cNvSpPr/>
      </dsp:nvSpPr>
      <dsp:spPr>
        <a:xfrm>
          <a:off x="4211802" y="720234"/>
          <a:ext cx="241539" cy="418033"/>
        </a:xfrm>
        <a:custGeom>
          <a:avLst/>
          <a:gdLst/>
          <a:ahLst/>
          <a:cxnLst/>
          <a:rect l="0" t="0" r="0" b="0"/>
          <a:pathLst>
            <a:path>
              <a:moveTo>
                <a:pt x="241539" y="0"/>
              </a:moveTo>
              <a:lnTo>
                <a:pt x="241539" y="278258"/>
              </a:lnTo>
              <a:lnTo>
                <a:pt x="0" y="278258"/>
              </a:lnTo>
              <a:lnTo>
                <a:pt x="0" y="4180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16F54-C74B-46D8-A797-126CFEC5CB2A}">
      <dsp:nvSpPr>
        <dsp:cNvPr id="0" name=""/>
        <dsp:cNvSpPr/>
      </dsp:nvSpPr>
      <dsp:spPr>
        <a:xfrm>
          <a:off x="2465312" y="720234"/>
          <a:ext cx="1988029" cy="392413"/>
        </a:xfrm>
        <a:custGeom>
          <a:avLst/>
          <a:gdLst/>
          <a:ahLst/>
          <a:cxnLst/>
          <a:rect l="0" t="0" r="0" b="0"/>
          <a:pathLst>
            <a:path>
              <a:moveTo>
                <a:pt x="1988029" y="0"/>
              </a:moveTo>
              <a:lnTo>
                <a:pt x="1988029" y="252638"/>
              </a:lnTo>
              <a:lnTo>
                <a:pt x="0" y="252638"/>
              </a:lnTo>
              <a:lnTo>
                <a:pt x="0" y="392413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A517C-5EA8-444C-B404-2B390A7942B2}">
      <dsp:nvSpPr>
        <dsp:cNvPr id="0" name=""/>
        <dsp:cNvSpPr/>
      </dsp:nvSpPr>
      <dsp:spPr>
        <a:xfrm>
          <a:off x="545255" y="720234"/>
          <a:ext cx="3908086" cy="392413"/>
        </a:xfrm>
        <a:custGeom>
          <a:avLst/>
          <a:gdLst/>
          <a:ahLst/>
          <a:cxnLst/>
          <a:rect l="0" t="0" r="0" b="0"/>
          <a:pathLst>
            <a:path>
              <a:moveTo>
                <a:pt x="3908086" y="0"/>
              </a:moveTo>
              <a:lnTo>
                <a:pt x="3908086" y="252638"/>
              </a:lnTo>
              <a:lnTo>
                <a:pt x="0" y="252638"/>
              </a:lnTo>
              <a:lnTo>
                <a:pt x="0" y="392413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BFDD-E2D5-4BE4-8F73-6FB95142ACD2}">
      <dsp:nvSpPr>
        <dsp:cNvPr id="0" name=""/>
        <dsp:cNvSpPr/>
      </dsp:nvSpPr>
      <dsp:spPr>
        <a:xfrm>
          <a:off x="2678956" y="254138"/>
          <a:ext cx="3548769" cy="4660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5D0-03FE-443B-B3B3-7958CB4CE6DA}">
      <dsp:nvSpPr>
        <dsp:cNvPr id="0" name=""/>
        <dsp:cNvSpPr/>
      </dsp:nvSpPr>
      <dsp:spPr>
        <a:xfrm>
          <a:off x="2846603" y="413402"/>
          <a:ext cx="3548769" cy="466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видам изделий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60254" y="427053"/>
        <a:ext cx="3521467" cy="438794"/>
      </dsp:txXfrm>
    </dsp:sp>
    <dsp:sp modelId="{B3E2AEE9-96B0-4857-835E-50746A5BB9C9}">
      <dsp:nvSpPr>
        <dsp:cNvPr id="0" name=""/>
        <dsp:cNvSpPr/>
      </dsp:nvSpPr>
      <dsp:spPr>
        <a:xfrm>
          <a:off x="-99711" y="1112648"/>
          <a:ext cx="1289933" cy="73422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34B9F-10B4-40A9-996C-E8DFE25572F1}">
      <dsp:nvSpPr>
        <dsp:cNvPr id="0" name=""/>
        <dsp:cNvSpPr/>
      </dsp:nvSpPr>
      <dsp:spPr>
        <a:xfrm>
          <a:off x="67934" y="1271912"/>
          <a:ext cx="1289933" cy="7342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Свитер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39" y="1293417"/>
        <a:ext cx="1246923" cy="691210"/>
      </dsp:txXfrm>
    </dsp:sp>
    <dsp:sp modelId="{4F62A77D-6ED8-4D92-ADBA-F7F47B48156E}">
      <dsp:nvSpPr>
        <dsp:cNvPr id="0" name=""/>
        <dsp:cNvSpPr/>
      </dsp:nvSpPr>
      <dsp:spPr>
        <a:xfrm>
          <a:off x="1650656" y="1112648"/>
          <a:ext cx="1629312" cy="80212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BA7C-D95A-40BD-8605-E713E25BF8B4}">
      <dsp:nvSpPr>
        <dsp:cNvPr id="0" name=""/>
        <dsp:cNvSpPr/>
      </dsp:nvSpPr>
      <dsp:spPr>
        <a:xfrm>
          <a:off x="1818302" y="1271912"/>
          <a:ext cx="1629312" cy="802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Майка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41795" y="1295405"/>
        <a:ext cx="1582326" cy="755134"/>
      </dsp:txXfrm>
    </dsp:sp>
    <dsp:sp modelId="{049D9310-2587-4DE9-A878-C9EE34738144}">
      <dsp:nvSpPr>
        <dsp:cNvPr id="0" name=""/>
        <dsp:cNvSpPr/>
      </dsp:nvSpPr>
      <dsp:spPr>
        <a:xfrm>
          <a:off x="3457393" y="1138267"/>
          <a:ext cx="1508817" cy="72484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8A5C5-12EB-4935-9BB9-F3B30F50E621}">
      <dsp:nvSpPr>
        <dsp:cNvPr id="0" name=""/>
        <dsp:cNvSpPr/>
      </dsp:nvSpPr>
      <dsp:spPr>
        <a:xfrm>
          <a:off x="3625040" y="1297531"/>
          <a:ext cx="1508817" cy="724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Носки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6270" y="1318761"/>
        <a:ext cx="1466357" cy="682380"/>
      </dsp:txXfrm>
    </dsp:sp>
    <dsp:sp modelId="{DABA277C-3D3F-4050-8D92-6415CB95324C}">
      <dsp:nvSpPr>
        <dsp:cNvPr id="0" name=""/>
        <dsp:cNvSpPr/>
      </dsp:nvSpPr>
      <dsp:spPr>
        <a:xfrm>
          <a:off x="5301504" y="1138267"/>
          <a:ext cx="1508817" cy="72484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AB132-B949-4E9D-87E1-05CE916F9D58}">
      <dsp:nvSpPr>
        <dsp:cNvPr id="0" name=""/>
        <dsp:cNvSpPr/>
      </dsp:nvSpPr>
      <dsp:spPr>
        <a:xfrm>
          <a:off x="5469150" y="1297531"/>
          <a:ext cx="1508817" cy="724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Шарф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0380" y="1318761"/>
        <a:ext cx="1466357" cy="682380"/>
      </dsp:txXfrm>
    </dsp:sp>
    <dsp:sp modelId="{99DA476A-6B78-4054-BE91-4A5945090B0F}">
      <dsp:nvSpPr>
        <dsp:cNvPr id="0" name=""/>
        <dsp:cNvSpPr/>
      </dsp:nvSpPr>
      <dsp:spPr>
        <a:xfrm>
          <a:off x="7145615" y="1138267"/>
          <a:ext cx="1508817" cy="72484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BFD64-486A-4786-BAF8-FE628D0A189A}">
      <dsp:nvSpPr>
        <dsp:cNvPr id="0" name=""/>
        <dsp:cNvSpPr/>
      </dsp:nvSpPr>
      <dsp:spPr>
        <a:xfrm>
          <a:off x="7313261" y="1297531"/>
          <a:ext cx="1508817" cy="724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34491" y="1318761"/>
        <a:ext cx="1466357" cy="682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EBCEE-9921-4258-B664-3DB8ADA76A0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9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1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image" Target="../media/image125.jpeg"/><Relationship Id="rId3" Type="http://schemas.openxmlformats.org/officeDocument/2006/relationships/image" Target="../media/image110.jpeg"/><Relationship Id="rId21" Type="http://schemas.openxmlformats.org/officeDocument/2006/relationships/image" Target="../media/image128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17" Type="http://schemas.openxmlformats.org/officeDocument/2006/relationships/image" Target="../media/image124.jpeg"/><Relationship Id="rId2" Type="http://schemas.openxmlformats.org/officeDocument/2006/relationships/image" Target="../media/image1.png"/><Relationship Id="rId16" Type="http://schemas.openxmlformats.org/officeDocument/2006/relationships/image" Target="../media/image123.jpeg"/><Relationship Id="rId20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10" Type="http://schemas.openxmlformats.org/officeDocument/2006/relationships/image" Target="../media/image117.jpeg"/><Relationship Id="rId19" Type="http://schemas.openxmlformats.org/officeDocument/2006/relationships/image" Target="../media/image126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Relationship Id="rId22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4.jpeg"/><Relationship Id="rId7" Type="http://schemas.openxmlformats.org/officeDocument/2006/relationships/image" Target="../media/image147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7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.png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1.png"/><Relationship Id="rId5" Type="http://schemas.openxmlformats.org/officeDocument/2006/relationships/image" Target="../media/image21.jpeg"/><Relationship Id="rId10" Type="http://schemas.microsoft.com/office/2007/relationships/diagramDrawing" Target="../diagrams/drawing4.xml"/><Relationship Id="rId4" Type="http://schemas.openxmlformats.org/officeDocument/2006/relationships/image" Target="../media/image20.jpeg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31. Ассортимент трикотажных изделий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95750" y="480702"/>
            <a:ext cx="3652170" cy="582690"/>
          </a:xfrm>
          <a:prstGeom prst="roundRect">
            <a:avLst>
              <a:gd name="adj" fmla="val 1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Группа 2"/>
          <p:cNvGrpSpPr/>
          <p:nvPr/>
        </p:nvGrpSpPr>
        <p:grpSpPr>
          <a:xfrm>
            <a:off x="4124312" y="695016"/>
            <a:ext cx="3571900" cy="582690"/>
            <a:chOff x="2028353" y="275313"/>
            <a:chExt cx="5131406" cy="67395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028353" y="275313"/>
              <a:ext cx="5131406" cy="6739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5"/>
            <p:cNvSpPr/>
            <p:nvPr/>
          </p:nvSpPr>
          <p:spPr>
            <a:xfrm>
              <a:off x="2111118" y="295053"/>
              <a:ext cx="5028902" cy="634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размерам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37805" y="1779904"/>
            <a:ext cx="2160240" cy="45346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956383" y="2012763"/>
            <a:ext cx="6431" cy="403361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Мои документы\Работа\Лекции и раздаточные\Товароведение\Текстильно-обувные товары\Швейные\Новая папка (2)\0_a184_3fe0ed3e_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223" y="2001093"/>
            <a:ext cx="1153839" cy="402501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50762" y="2012762"/>
            <a:ext cx="15056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16223" y="6026109"/>
            <a:ext cx="14401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02920" y="1297973"/>
            <a:ext cx="7697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размерные признаки одежды и белья: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84095" y="1779905"/>
            <a:ext cx="1787431" cy="45143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 descr="D:\Мои документы\Работа\Лекции и раздаточные\Товароведение\Текстильно-обувные товары\Швейные\Новая папка (2)\0_a184_3fe0ed3e_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9103" y="2012762"/>
            <a:ext cx="1137413" cy="3967722"/>
          </a:xfrm>
          <a:prstGeom prst="rect">
            <a:avLst/>
          </a:prstGeom>
          <a:noFill/>
        </p:spPr>
      </p:pic>
      <p:cxnSp>
        <p:nvCxnSpPr>
          <p:cNvPr id="25" name="Прямая со стрелкой 24"/>
          <p:cNvCxnSpPr/>
          <p:nvPr/>
        </p:nvCxnSpPr>
        <p:spPr>
          <a:xfrm>
            <a:off x="3460159" y="3078945"/>
            <a:ext cx="688207" cy="4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157576" y="1779905"/>
            <a:ext cx="1675564" cy="45143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2" descr="D:\Мои документы\Работа\Лекции и раздаточные\Товароведение\Текстильно-обувные товары\Швейные\Новая папка (2)\0_a184_3fe0ed3e_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4766" y="2080524"/>
            <a:ext cx="1133374" cy="3953631"/>
          </a:xfrm>
          <a:prstGeom prst="rect">
            <a:avLst/>
          </a:prstGeom>
          <a:noFill/>
        </p:spPr>
      </p:pic>
      <p:cxnSp>
        <p:nvCxnSpPr>
          <p:cNvPr id="34" name="Прямая со стрелкой 33"/>
          <p:cNvCxnSpPr/>
          <p:nvPr/>
        </p:nvCxnSpPr>
        <p:spPr>
          <a:xfrm>
            <a:off x="5800518" y="3937911"/>
            <a:ext cx="670226" cy="4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871956" y="3580721"/>
            <a:ext cx="469158" cy="4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1428936" y="3676850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 т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5602" y="5914414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7875" y="5918971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90330" y="2080524"/>
            <a:ext cx="4069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размерные признаки одежды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(Модуль 28, вопрос 1)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3" grpId="0" animBg="1"/>
      <p:bldP spid="32" grpId="0" animBg="1"/>
      <p:bldP spid="13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740" y="1040114"/>
            <a:ext cx="118861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длина следа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Колготки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женские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капроновые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леггинсы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условный № (в зависимости от роста и обхвата бедер)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Колготки детские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женские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шерстяные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кюлоты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рост, длина стопы, обхват бедер</a:t>
            </a:r>
          </a:p>
        </p:txBody>
      </p:sp>
      <p:pic>
        <p:nvPicPr>
          <p:cNvPr id="5122" name="Picture 2" descr="http://www.chopt.ru/Image38674-Goo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" y="2217041"/>
            <a:ext cx="3088454" cy="4117939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740" y="417185"/>
            <a:ext cx="1165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Размерные признаки чулочно-носочных изделий: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media.agnes.ru/media/catalog/product/f/a/falke-pure-shine-40-den-kapronovye-kolgotki-chernyj-30-32242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07" y="2217040"/>
            <a:ext cx="2847321" cy="4117939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orum.bucha-kvartal.org.ua/download/file.php?id=1410amp;sid=34128ad32cbf763c356e1b4b57e449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8"/>
          <a:stretch/>
        </p:blipFill>
        <p:spPr bwMode="auto">
          <a:xfrm>
            <a:off x="7609791" y="2217039"/>
            <a:ext cx="3472610" cy="4117939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6577" y="682195"/>
            <a:ext cx="3652170" cy="673959"/>
          </a:xfrm>
          <a:prstGeom prst="roundRect">
            <a:avLst>
              <a:gd name="adj" fmla="val 1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Группа 2"/>
          <p:cNvGrpSpPr/>
          <p:nvPr/>
        </p:nvGrpSpPr>
        <p:grpSpPr>
          <a:xfrm>
            <a:off x="1480891" y="896509"/>
            <a:ext cx="3571900" cy="673959"/>
            <a:chOff x="2028353" y="275313"/>
            <a:chExt cx="5131406" cy="67395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028353" y="275313"/>
              <a:ext cx="5131406" cy="6739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5"/>
            <p:cNvSpPr/>
            <p:nvPr/>
          </p:nvSpPr>
          <p:spPr>
            <a:xfrm>
              <a:off x="2111118" y="295053"/>
              <a:ext cx="5028902" cy="6344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фасонам</a:t>
              </a:r>
            </a:p>
          </p:txBody>
        </p:sp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938214"/>
              </p:ext>
            </p:extLst>
          </p:nvPr>
        </p:nvGraphicFramePr>
        <p:xfrm>
          <a:off x="-161860" y="1463334"/>
          <a:ext cx="914400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6" descr="http://viewer.teleporto.ru/images/detailed/10200/69488000_1.jpg?t=145788014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b="11276"/>
          <a:stretch/>
        </p:blipFill>
        <p:spPr bwMode="auto">
          <a:xfrm>
            <a:off x="7381731" y="1720395"/>
            <a:ext cx="2926495" cy="3760470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14835" y="789328"/>
            <a:ext cx="4860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понятие фасона одежды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(Модуль 28, вопрос 1)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050" y="5556931"/>
            <a:ext cx="569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Опишите устно фасон изделия, представленного на фотографии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08165705"/>
              </p:ext>
            </p:extLst>
          </p:nvPr>
        </p:nvGraphicFramePr>
        <p:xfrm>
          <a:off x="205740" y="857249"/>
          <a:ext cx="11715750" cy="2131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55296038"/>
              </p:ext>
            </p:extLst>
          </p:nvPr>
        </p:nvGraphicFramePr>
        <p:xfrm>
          <a:off x="1703512" y="3571876"/>
          <a:ext cx="8964488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" y="547172"/>
            <a:ext cx="12015720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31.2. Характеристика ассортимента верхнего трикотажа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163-167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" y="398957"/>
            <a:ext cx="2571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СВИТЕР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8983" y="465279"/>
            <a:ext cx="880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длинными рукавами, без застежки, с высоким воротником (более 5 см), из теплозащитных полотен</a:t>
            </a:r>
          </a:p>
        </p:txBody>
      </p:sp>
      <p:pic>
        <p:nvPicPr>
          <p:cNvPr id="1026" name="Picture 2" descr="E:\Документы 2013-2014 года\Учебно-методическое обеспечение\Презентации\Фото трикотаж\3043-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8477" b="9298"/>
          <a:stretch/>
        </p:blipFill>
        <p:spPr bwMode="auto">
          <a:xfrm>
            <a:off x="705350" y="1506497"/>
            <a:ext cx="3323871" cy="477916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3" descr="E:\Документы 2013-2014 года\Учебно-методическое обеспечение\Презентации\Фото трикотаж\3320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r="10015" b="6749"/>
          <a:stretch/>
        </p:blipFill>
        <p:spPr bwMode="auto">
          <a:xfrm>
            <a:off x="4470907" y="1506497"/>
            <a:ext cx="3054116" cy="477916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vatars.mds.yandex.net/get-marketpic/403468/market_qyka0Xj-D_nUDVyghs6SpQ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-239" r="12115" b="239"/>
          <a:stretch/>
        </p:blipFill>
        <p:spPr bwMode="auto">
          <a:xfrm>
            <a:off x="7966709" y="1506497"/>
            <a:ext cx="2880361" cy="477916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" y="513492"/>
            <a:ext cx="3257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ДЖЕМПЕР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4710" y="680317"/>
            <a:ext cx="8023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рукавами различной длины или без рукавов, без застежки или с застежкой вверху, с различным оформлением горловины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7580" y="1829622"/>
            <a:ext cx="8594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джемпер типа свитера, типа сорочки, пуловер</a:t>
            </a:r>
          </a:p>
        </p:txBody>
      </p:sp>
      <p:pic>
        <p:nvPicPr>
          <p:cNvPr id="3076" name="Picture 4" descr="E:\Документы 2013-2014 года\Учебно-методическое обеспечение\Презентации\Фото трикотаж\1252-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2" r="13859" b="7592"/>
          <a:stretch/>
        </p:blipFill>
        <p:spPr bwMode="auto">
          <a:xfrm>
            <a:off x="354330" y="2394157"/>
            <a:ext cx="2357749" cy="39433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2" descr="D:\Мои документы\Работа\Лекции и раздаточные\Товароведение\Текстильно-обувные товары\Трикотажные\Новая папка\09_17_2010_12_11_41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44" y="2394157"/>
            <a:ext cx="2957513" cy="39433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Picture 6" descr="E:\Документы 2013-2014 года\Учебно-методическое обеспечение\Презентации\Фото трикотаж\1233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r="7025" b="6886"/>
          <a:stretch/>
        </p:blipFill>
        <p:spPr bwMode="auto">
          <a:xfrm>
            <a:off x="6058722" y="2394157"/>
            <a:ext cx="2665469" cy="39433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Документы 2013-2014 года\Учебно-методическое обеспечение\Презентации\Фото трикотаж\жилет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b="7321"/>
          <a:stretch/>
        </p:blipFill>
        <p:spPr bwMode="auto">
          <a:xfrm>
            <a:off x="8918756" y="2394157"/>
            <a:ext cx="2795306" cy="39433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" y="513492"/>
            <a:ext cx="3257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ДЖЕМПЕР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4710" y="680317"/>
            <a:ext cx="8023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рукавами различной длины или без рукавов, без застежки или с застежкой вверху, с различным оформлением горловины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7580" y="1829622"/>
            <a:ext cx="8594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джемпер типа свитера, типа сорочки, пуловер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3" name="Picture 3" descr="E:\Документы 2013-2014 года\Учебно-методическое обеспечение\Презентации\Фото трикотаж\5156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5751" b="7340"/>
          <a:stretch/>
        </p:blipFill>
        <p:spPr bwMode="auto">
          <a:xfrm>
            <a:off x="455540" y="2435725"/>
            <a:ext cx="2060218" cy="39026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Документы 2013-2014 года\Учебно-методическое обеспечение\Презентации\Фото трикотаж\5119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r="8729" b="8445"/>
          <a:stretch/>
        </p:blipFill>
        <p:spPr bwMode="auto">
          <a:xfrm>
            <a:off x="2691797" y="2432238"/>
            <a:ext cx="2526978" cy="390964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Документы 2013-2014 года\Учебно-методическое обеспечение\Презентации\Фото трикотаж\жилет дет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 bwMode="auto">
          <a:xfrm>
            <a:off x="5394814" y="2432239"/>
            <a:ext cx="3177150" cy="390615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Документы 2013-2014 года\Учебно-методическое обеспечение\Презентации\Фото трикотаж\9620-b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0" b="9402"/>
          <a:stretch/>
        </p:blipFill>
        <p:spPr bwMode="auto">
          <a:xfrm>
            <a:off x="8748003" y="2432238"/>
            <a:ext cx="2876141" cy="390615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866" y="440045"/>
            <a:ext cx="2420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1584" y="603654"/>
            <a:ext cx="9044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рукавами различной длины, с разрезом спереди по всей длине, с застежкой или без.</a:t>
            </a:r>
          </a:p>
        </p:txBody>
      </p:sp>
      <p:pic>
        <p:nvPicPr>
          <p:cNvPr id="7171" name="Picture 3" descr="E:\Документы 2013-2014 года\Учебно-методическое обеспечение\Презентации\Фото трикотаж\2562-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r="16700" b="8869"/>
          <a:stretch/>
        </p:blipFill>
        <p:spPr bwMode="auto">
          <a:xfrm>
            <a:off x="294184" y="1691640"/>
            <a:ext cx="2478833" cy="440972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Документы 2013-2014 года\Учебно-методическое обеспечение\Презентации\Фото трикотаж\2572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8902" b="8176"/>
          <a:stretch/>
        </p:blipFill>
        <p:spPr bwMode="auto">
          <a:xfrm>
            <a:off x="2928112" y="1691640"/>
            <a:ext cx="2976751" cy="440972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2" descr="E:\Документы 2013-2014 года\Учебно-методическое обеспечение\Презентации\Фото трикотаж\2571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r="12628" b="7963"/>
          <a:stretch/>
        </p:blipFill>
        <p:spPr bwMode="auto">
          <a:xfrm>
            <a:off x="6061126" y="1691640"/>
            <a:ext cx="2682824" cy="440972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Документы 2013-2014 года\Учебно-методическое обеспечение\Презентации\Фото трикотаж\2589-b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9315" b="10921"/>
          <a:stretch/>
        </p:blipFill>
        <p:spPr bwMode="auto">
          <a:xfrm>
            <a:off x="8900213" y="1691640"/>
            <a:ext cx="3029172" cy="440972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866" y="440045"/>
            <a:ext cx="2420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1584" y="603654"/>
            <a:ext cx="9044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рукавами различной длины, с разрезом спереди по всей длине, с застежкой или без.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3" descr="E:\Документы 2013-2014 года\Учебно-методическое обеспечение\Презентации\Фото трикотаж\5950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4109" b="8992"/>
          <a:stretch/>
        </p:blipFill>
        <p:spPr bwMode="auto">
          <a:xfrm>
            <a:off x="572187" y="1434651"/>
            <a:ext cx="3367492" cy="488719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Документы 2013-2014 года\Учебно-методическое обеспечение\Презентации\Фото трикотаж\2173-big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r="16282" b="20094"/>
          <a:stretch/>
        </p:blipFill>
        <p:spPr bwMode="auto">
          <a:xfrm>
            <a:off x="4311717" y="1434651"/>
            <a:ext cx="3230650" cy="488719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Документы 2013-2014 года\Учебно-методическое обеспечение\Презентации\Фото трикотаж\2172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r="8748" b="7345"/>
          <a:stretch/>
        </p:blipFill>
        <p:spPr bwMode="auto">
          <a:xfrm>
            <a:off x="7914405" y="1434651"/>
            <a:ext cx="3246921" cy="488719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44577032"/>
              </p:ext>
            </p:extLst>
          </p:nvPr>
        </p:nvGraphicFramePr>
        <p:xfrm>
          <a:off x="532023" y="10686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525" y="379142"/>
            <a:ext cx="2691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ФИГАРО</a:t>
            </a:r>
          </a:p>
        </p:txBody>
      </p:sp>
      <p:pic>
        <p:nvPicPr>
          <p:cNvPr id="14338" name="Picture 2" descr="D:\Мои документы\Работа\Лекции и раздаточные\Товароведение\Текстильно-обувные товары\Трикотажные\Новая папка\post-35-1121510293.jpg"/>
          <p:cNvPicPr>
            <a:picLocks noChangeAspect="1" noChangeArrowheads="1"/>
          </p:cNvPicPr>
          <p:nvPr/>
        </p:nvPicPr>
        <p:blipFill rotWithShape="1">
          <a:blip r:embed="rId2" cstate="print"/>
          <a:srcRect t="12679" r="5021" b="7110"/>
          <a:stretch/>
        </p:blipFill>
        <p:spPr bwMode="auto">
          <a:xfrm>
            <a:off x="661730" y="1148583"/>
            <a:ext cx="2444055" cy="237626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290" name="Picture 2" descr="E:\Документы 2013-2014 года\Учебно-методическое обеспечение\Презентации\Фото трикотаж\0047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5" t="4271" b="44216"/>
          <a:stretch/>
        </p:blipFill>
        <p:spPr bwMode="auto">
          <a:xfrm>
            <a:off x="661730" y="3573012"/>
            <a:ext cx="2444055" cy="275999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75482" y="379142"/>
            <a:ext cx="2918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БОЛЕРО</a:t>
            </a:r>
          </a:p>
        </p:txBody>
      </p:sp>
      <p:pic>
        <p:nvPicPr>
          <p:cNvPr id="10" name="Picture 2" descr="D:\Мои документы\Работа\Лекции и раздаточные\Товароведение\Текстильно-обувные товары\Трикотажные\Фото\болеро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6180" y="1148583"/>
            <a:ext cx="3457367" cy="51844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2" name="Picture 3" descr="D:\Мои документы\Работа\Лекции и раздаточные\Товароведение\Текстильно-обувные товары\Трикотажные\Фото\кардига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0011" y="1148584"/>
            <a:ext cx="3790793" cy="51844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548042" y="379142"/>
            <a:ext cx="367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КАРДИГАН</a:t>
            </a:r>
          </a:p>
        </p:txBody>
      </p:sp>
    </p:spTree>
    <p:extLst>
      <p:ext uri="{BB962C8B-B14F-4D97-AF65-F5344CB8AC3E}">
        <p14:creationId xmlns:p14="http://schemas.microsoft.com/office/powerpoint/2010/main" val="41766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27008"/>
            <a:ext cx="2457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628" y="596284"/>
            <a:ext cx="8945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без рукавов, с разрезом спереди по всей длине, с застежкой или без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разреза спереди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Документы 2013-2014 года\Учебно-методическое обеспечение\Презентации\Фото трикотаж\9499-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373" r="4970" b="16637"/>
          <a:stretch/>
        </p:blipFill>
        <p:spPr bwMode="auto">
          <a:xfrm>
            <a:off x="7392747" y="1596557"/>
            <a:ext cx="3933577" cy="463279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hop-detki.ru/img/items/1444/zilet%20Brando%20seri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b="12157"/>
          <a:stretch/>
        </p:blipFill>
        <p:spPr bwMode="auto">
          <a:xfrm>
            <a:off x="3567453" y="1596557"/>
            <a:ext cx="3617012" cy="463279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052" name="Picture 4" descr="https://freyja.ru/wp-content/uploads/2015/06/06897-72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10390" b="7430"/>
          <a:stretch/>
        </p:blipFill>
        <p:spPr bwMode="auto">
          <a:xfrm>
            <a:off x="745120" y="1596557"/>
            <a:ext cx="2614051" cy="463279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9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4114" y="348366"/>
            <a:ext cx="2680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ПОНЧО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074" name="Picture 2" descr="https://i.pinimg.com/736x/73/5f/a1/735fa1122bac28924bf80a44ad7b40f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16"/>
          <a:stretch/>
        </p:blipFill>
        <p:spPr bwMode="auto">
          <a:xfrm>
            <a:off x="683209" y="1117807"/>
            <a:ext cx="3337562" cy="506582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736x/13/bb/92/13bb92b29a99639af8c2faa8ae34e7e6--knitted-coat-crochet-co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10" y="1117808"/>
            <a:ext cx="2495612" cy="506582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6508" y="348366"/>
            <a:ext cx="2802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ПАЛЬТО</a:t>
            </a:r>
          </a:p>
        </p:txBody>
      </p:sp>
      <p:pic>
        <p:nvPicPr>
          <p:cNvPr id="10" name="Picture 2" descr="https://avatars.mds.yandex.net/get-pdb/27625/fb3d8b9f-b3ef-4758-a9c9-dd74b130b129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952" y="1117807"/>
            <a:ext cx="3655901" cy="506582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77166" y="348366"/>
            <a:ext cx="2857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КУРТКА</a:t>
            </a:r>
          </a:p>
        </p:txBody>
      </p:sp>
    </p:spTree>
    <p:extLst>
      <p:ext uri="{BB962C8B-B14F-4D97-AF65-F5344CB8AC3E}">
        <p14:creationId xmlns:p14="http://schemas.microsoft.com/office/powerpoint/2010/main" val="42866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5706" y="370551"/>
            <a:ext cx="2449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БРЮКИ</a:t>
            </a:r>
          </a:p>
        </p:txBody>
      </p:sp>
      <p:pic>
        <p:nvPicPr>
          <p:cNvPr id="10242" name="Picture 2" descr="http://lipinfo.ru/tahhalceh/img9764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r="12309"/>
          <a:stretch/>
        </p:blipFill>
        <p:spPr bwMode="auto">
          <a:xfrm>
            <a:off x="618742" y="1139993"/>
            <a:ext cx="2735344" cy="504363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hudomama.com/purchases/uploads/706/778/03c3228a2877f3b50aeb4a26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38" y="1139993"/>
            <a:ext cx="3358903" cy="22392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24325" y="370552"/>
            <a:ext cx="2888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ШОРТЫ</a:t>
            </a:r>
          </a:p>
        </p:txBody>
      </p:sp>
      <p:pic>
        <p:nvPicPr>
          <p:cNvPr id="10246" name="Picture 6" descr="http://img.inforico.ua/a/prodam-optom-shorty-muzhskie-i-zhenskie-po-samym-nizkim-cenam.--c0ba-1340881258068830-1-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38" y="3440527"/>
            <a:ext cx="3358903" cy="27431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5122" name="Picture 2" descr="https://avatars.mds.yandex.net/get-marketpic/205766/market_ZO2hzA7mfEwK74sYThRJkw/or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29" y="1139993"/>
            <a:ext cx="3493865" cy="50436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РЕЙТУЗЫ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66110" y="454940"/>
            <a:ext cx="8361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женское и для девочек, плотно облегающее нижнюю часть туловища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ноги, внизу могут быть со штрипками.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Документы 2013-2014 года\Учебно-методическое обеспечение\Презентации\Фото трикотаж\8009-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r="11205" b="8073"/>
          <a:stretch/>
        </p:blipFill>
        <p:spPr bwMode="auto">
          <a:xfrm>
            <a:off x="259987" y="1285937"/>
            <a:ext cx="2631803" cy="504056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photo.7ya.ru/7ya-photo/2012/9/11/13473728501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77394" b="9173"/>
          <a:stretch/>
        </p:blipFill>
        <p:spPr bwMode="auto">
          <a:xfrm>
            <a:off x="3006090" y="1285937"/>
            <a:ext cx="2224514" cy="504056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4" name="Picture 2" descr="http://www.originalshopping.ru/21085-1-home_default/%D0%A0%D0%B5%D0%B9%D1%82%D1%83%D0%B7%D1%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3" r="27984"/>
          <a:stretch/>
        </p:blipFill>
        <p:spPr bwMode="auto">
          <a:xfrm>
            <a:off x="7468128" y="1285937"/>
            <a:ext cx="2192522" cy="50364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marketpic/165430/market_zebYQ0IOtJLhBmQU4NeyAQ/ori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6" t="1293" r="19586" b="6504"/>
          <a:stretch/>
        </p:blipFill>
        <p:spPr bwMode="auto">
          <a:xfrm>
            <a:off x="5349241" y="1285937"/>
            <a:ext cx="2000250" cy="50364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ickelectrics.ru/img/products/60388-rejtuzy-ot-gakkar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r="28042"/>
          <a:stretch/>
        </p:blipFill>
        <p:spPr bwMode="auto">
          <a:xfrm>
            <a:off x="9779287" y="1285937"/>
            <a:ext cx="2229603" cy="50364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206" y="299600"/>
            <a:ext cx="2227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</a:t>
            </a:r>
          </a:p>
        </p:txBody>
      </p:sp>
      <p:pic>
        <p:nvPicPr>
          <p:cNvPr id="12290" name="Picture 2" descr="http://womanadvice.ru/sites/default/files/21/2015-10-26_0024/trikotazhnaya_yubka_karandash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28972" r="21983"/>
          <a:stretch/>
        </p:blipFill>
        <p:spPr bwMode="auto">
          <a:xfrm>
            <a:off x="522626" y="1069040"/>
            <a:ext cx="3420471" cy="514119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1605" y="299600"/>
            <a:ext cx="251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БЛУЗКА</a:t>
            </a:r>
          </a:p>
        </p:txBody>
      </p:sp>
      <p:pic>
        <p:nvPicPr>
          <p:cNvPr id="7" name="Picture 2" descr="D:\Мои документы\Работа\Лекции и раздаточные\Товароведение\Текстильно-обувные товары\Трикотажные\Фото\~207_7_304x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5758" y="1106742"/>
            <a:ext cx="3450163" cy="514119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58582" y="299599"/>
            <a:ext cx="3034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</a:t>
            </a:r>
          </a:p>
        </p:txBody>
      </p:sp>
      <p:pic>
        <p:nvPicPr>
          <p:cNvPr id="9" name="Picture 3" descr="E:\Документы 2013-2014 года\Учебно-методическое обеспечение\Презентации\Фото трикотаж\0076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14667" b="7294"/>
          <a:stretch/>
        </p:blipFill>
        <p:spPr bwMode="auto">
          <a:xfrm>
            <a:off x="8258582" y="1097520"/>
            <a:ext cx="3114104" cy="51504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810" y="362159"/>
            <a:ext cx="2583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</a:t>
            </a:r>
          </a:p>
        </p:txBody>
      </p:sp>
      <p:pic>
        <p:nvPicPr>
          <p:cNvPr id="12291" name="Picture 3" descr="E:\Документы 2013-2014 года\Учебно-методическое обеспечение\Презентации\Фото трикотаж\4623-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r="14969" b="7686"/>
          <a:stretch/>
        </p:blipFill>
        <p:spPr bwMode="auto">
          <a:xfrm>
            <a:off x="269612" y="1131600"/>
            <a:ext cx="2632284" cy="48965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3" descr="E:\Документы 2013-2014 года\Учебно-методическое обеспечение\Презентации\Фото трикотаж\4920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r="8338" b="7547"/>
          <a:stretch/>
        </p:blipFill>
        <p:spPr bwMode="auto">
          <a:xfrm>
            <a:off x="3001958" y="1131600"/>
            <a:ext cx="3298798" cy="48965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82054" y="362158"/>
            <a:ext cx="2887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</a:t>
            </a:r>
          </a:p>
        </p:txBody>
      </p:sp>
      <p:pic>
        <p:nvPicPr>
          <p:cNvPr id="9" name="Picture 2" descr="E:\Документы 2013-2014 года\Учебно-методическое обеспечение\Презентации\Фото трикотаж\4630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2" r="17077" b="7949"/>
          <a:stretch/>
        </p:blipFill>
        <p:spPr bwMode="auto">
          <a:xfrm>
            <a:off x="6683563" y="1131599"/>
            <a:ext cx="2244733" cy="489654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Документы 2013-2014 года\Учебно-методическое обеспечение\Презентации\Фото трикотаж\4716-b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r="15520" b="7316"/>
          <a:stretch/>
        </p:blipFill>
        <p:spPr bwMode="auto">
          <a:xfrm>
            <a:off x="9102085" y="1131599"/>
            <a:ext cx="2704722" cy="489654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0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530" y="332661"/>
            <a:ext cx="2430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ХАЛАТ</a:t>
            </a:r>
          </a:p>
        </p:txBody>
      </p:sp>
      <p:pic>
        <p:nvPicPr>
          <p:cNvPr id="16386" name="Picture 2" descr="D:\Мои документы\Работа\Лекции и раздаточные\Товароведение\Текстильно-обувные товары\Трикотажные\Фото\свитанак орша\c7310164_b.jpg"/>
          <p:cNvPicPr>
            <a:picLocks noChangeAspect="1" noChangeArrowheads="1"/>
          </p:cNvPicPr>
          <p:nvPr/>
        </p:nvPicPr>
        <p:blipFill>
          <a:blip r:embed="rId2" cstate="print"/>
          <a:srcRect l="19048" r="17460"/>
          <a:stretch>
            <a:fillRect/>
          </a:stretch>
        </p:blipFill>
        <p:spPr bwMode="auto">
          <a:xfrm>
            <a:off x="239581" y="1059042"/>
            <a:ext cx="2272678" cy="517030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170" name="Picture 2" descr="https://avatars.mds.yandex.net/get-marketpic/364498/market_VmzjCpOi9kKCpf-fXQ1lBQ/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93" y="1080571"/>
            <a:ext cx="3446872" cy="51703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813" y="332660"/>
            <a:ext cx="2430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8270" y="1102101"/>
            <a:ext cx="53797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вид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обтягивающей нижней одежды, закрывающей верхнюю часть туловища, похож на купальник или комбинацию майки и трусиков.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короткие либо длинные рукава,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воротник-стойку.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паховой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застёгивается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кнопки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крючки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носят как нижнее белье, в качестве спортивной одежды, как верхнюю одежду с брюками или юбкой.</a:t>
            </a:r>
          </a:p>
        </p:txBody>
      </p:sp>
    </p:spTree>
    <p:extLst>
      <p:ext uri="{BB962C8B-B14F-4D97-AF65-F5344CB8AC3E}">
        <p14:creationId xmlns:p14="http://schemas.microsoft.com/office/powerpoint/2010/main" val="240074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47172"/>
            <a:ext cx="12192000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31.3. Характеристика ассортимента бельевого трикотажа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169-170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847" y="342900"/>
            <a:ext cx="3073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ПИЖАМА</a:t>
            </a:r>
          </a:p>
        </p:txBody>
      </p:sp>
      <p:pic>
        <p:nvPicPr>
          <p:cNvPr id="19458" name="Picture 2" descr="D:\Мои документы\Работа\Лекции и раздаточные\Товароведение\Текстильно-обувные товары\Трикотажные\Фото\~1962_7_304x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612" y="1257300"/>
            <a:ext cx="3388771" cy="50497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9459" name="Picture 3" descr="D:\Мои документы\Работа\Лекции и раздаточные\Товароведение\Текстильно-обувные товары\Трикотажные\Фото\~1954_7_304x453.jpg"/>
          <p:cNvPicPr>
            <a:picLocks noChangeAspect="1" noChangeArrowheads="1"/>
          </p:cNvPicPr>
          <p:nvPr/>
        </p:nvPicPr>
        <p:blipFill rotWithShape="1">
          <a:blip r:embed="rId3" cstate="print"/>
          <a:srcRect l="12861" r="11924"/>
          <a:stretch/>
        </p:blipFill>
        <p:spPr bwMode="auto">
          <a:xfrm>
            <a:off x="272847" y="1257300"/>
            <a:ext cx="2548890" cy="50497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2" descr="D:\Мои документы\Работа\Лекции и раздаточные\Товароведение\Текстильно-обувные товары\Трикотажные\Фото\свитанак орша\p2211649_b.jpg"/>
          <p:cNvPicPr>
            <a:picLocks noChangeAspect="1" noChangeArrowheads="1"/>
          </p:cNvPicPr>
          <p:nvPr/>
        </p:nvPicPr>
        <p:blipFill>
          <a:blip r:embed="rId4" cstate="print"/>
          <a:srcRect l="6667" r="9999"/>
          <a:stretch>
            <a:fillRect/>
          </a:stretch>
        </p:blipFill>
        <p:spPr bwMode="auto">
          <a:xfrm>
            <a:off x="6558258" y="1257300"/>
            <a:ext cx="2913317" cy="50497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3" descr="D:\Мои документы\Работа\Лекции и раздаточные\Товароведение\Текстильно-обувные товары\Трикотажные\Фото\свитанак орша\p2510183_b.jpg"/>
          <p:cNvPicPr>
            <a:picLocks noChangeAspect="1" noChangeArrowheads="1"/>
          </p:cNvPicPr>
          <p:nvPr/>
        </p:nvPicPr>
        <p:blipFill rotWithShape="1">
          <a:blip r:embed="rId5" cstate="print"/>
          <a:srcRect l="13116" r="22433"/>
          <a:stretch/>
        </p:blipFill>
        <p:spPr bwMode="auto">
          <a:xfrm>
            <a:off x="9645451" y="1257300"/>
            <a:ext cx="2253180" cy="50497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5" y="2383665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806584"/>
            <a:ext cx="73468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признаки классификации трикотажных изделий;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характеристику видового ассортимента верхнего трикотажа;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характеристику видового ассортимента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бельевого трикотажа;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характеристику видового ассортимента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чулочно-носочных изделий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5030"/>
            <a:ext cx="569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СОРОЧКА НОЧНАЯ</a:t>
            </a:r>
          </a:p>
        </p:txBody>
      </p:sp>
      <p:pic>
        <p:nvPicPr>
          <p:cNvPr id="18434" name="Picture 2" descr="D:\Мои документы\Работа\Лекции и раздаточные\Товароведение\Текстильно-обувные товары\Трикотажные\Фото\~263_7_304x453.jpg"/>
          <p:cNvPicPr>
            <a:picLocks noChangeAspect="1" noChangeArrowheads="1"/>
          </p:cNvPicPr>
          <p:nvPr/>
        </p:nvPicPr>
        <p:blipFill rotWithShape="1">
          <a:blip r:embed="rId2" cstate="print"/>
          <a:srcRect l="11452" r="12975"/>
          <a:stretch/>
        </p:blipFill>
        <p:spPr bwMode="auto">
          <a:xfrm>
            <a:off x="2903219" y="994471"/>
            <a:ext cx="2708911" cy="53414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8435" name="Picture 3" descr="D:\Мои документы\Работа\Лекции и раздаточные\Товароведение\Текстильно-обувные товары\Трикотажные\Фото\9-6137b.jpg"/>
          <p:cNvPicPr>
            <a:picLocks noChangeAspect="1" noChangeArrowheads="1"/>
          </p:cNvPicPr>
          <p:nvPr/>
        </p:nvPicPr>
        <p:blipFill rotWithShape="1">
          <a:blip r:embed="rId3" cstate="print"/>
          <a:srcRect l="29777" r="19909"/>
          <a:stretch/>
        </p:blipFill>
        <p:spPr bwMode="auto">
          <a:xfrm>
            <a:off x="777240" y="994471"/>
            <a:ext cx="2015606" cy="53414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3" descr="D:\Мои документы\Работа\Лекции и раздаточные\Товароведение\Текстильно-обувные товары\Трикотажные\Фото\свитанак орша\c3010125_b.jpg"/>
          <p:cNvPicPr>
            <a:picLocks noChangeAspect="1" noChangeArrowheads="1"/>
          </p:cNvPicPr>
          <p:nvPr/>
        </p:nvPicPr>
        <p:blipFill>
          <a:blip r:embed="rId5" cstate="print"/>
          <a:srcRect l="26667" r="9999"/>
          <a:stretch>
            <a:fillRect/>
          </a:stretch>
        </p:blipFill>
        <p:spPr bwMode="auto">
          <a:xfrm>
            <a:off x="5800637" y="994471"/>
            <a:ext cx="2336508" cy="532884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2" descr="D:\Мои документы\Работа\Лекции и раздаточные\Товароведение\Текстильно-обувные товары\Трикотажные\Фото\свитанак орша\ноч.jpg"/>
          <p:cNvPicPr>
            <a:picLocks noChangeAspect="1" noChangeArrowheads="1"/>
          </p:cNvPicPr>
          <p:nvPr/>
        </p:nvPicPr>
        <p:blipFill>
          <a:blip r:embed="rId6" cstate="print"/>
          <a:srcRect l="17460" r="9523"/>
          <a:stretch>
            <a:fillRect/>
          </a:stretch>
        </p:blipFill>
        <p:spPr bwMode="auto">
          <a:xfrm>
            <a:off x="8325652" y="994471"/>
            <a:ext cx="2693717" cy="532884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26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optovoz.com/files/1324/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8" y="1320190"/>
            <a:ext cx="4041339" cy="49411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79070" y="417185"/>
            <a:ext cx="773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подъюбник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316" name="Picture 4" descr="http://img1.wildberries.by/big/new/900000/904605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 bwMode="auto">
          <a:xfrm>
            <a:off x="4641822" y="1320190"/>
            <a:ext cx="3840413" cy="49411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194" name="Picture 2" descr="https://avatars.mds.yandex.net/get-marketpic/230492/market_S29HEwi-VGNWAQQrfITZyw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 r="21850" b="33399"/>
          <a:stretch/>
        </p:blipFill>
        <p:spPr bwMode="auto">
          <a:xfrm>
            <a:off x="8606790" y="1320190"/>
            <a:ext cx="3123420" cy="494116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17185"/>
            <a:ext cx="11527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СОРОЧКА  ЖЕНСКАЯ ДНЕВНАЯ</a:t>
            </a:r>
          </a:p>
        </p:txBody>
      </p:sp>
      <p:pic>
        <p:nvPicPr>
          <p:cNvPr id="64514" name="Picture 2" descr="D:\Мои документы\Работа\Лекции и раздаточные\Товароведение\Текстильно-обувные товары\Трикотажные\Фото\свитанак орша\сорочка ниж.jpg"/>
          <p:cNvPicPr>
            <a:picLocks noChangeAspect="1" noChangeArrowheads="1"/>
          </p:cNvPicPr>
          <p:nvPr/>
        </p:nvPicPr>
        <p:blipFill rotWithShape="1">
          <a:blip r:embed="rId2" cstate="print">
            <a:lum bright="-30000" contrast="30000"/>
          </a:blip>
          <a:srcRect l="15583" r="6785"/>
          <a:stretch/>
        </p:blipFill>
        <p:spPr bwMode="auto">
          <a:xfrm>
            <a:off x="4470446" y="2126655"/>
            <a:ext cx="2264132" cy="421273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8474" y="1186626"/>
            <a:ext cx="11638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правило, вырабатывается из хлопчатобумажных полотен, имеет прямой силуэт, цельнокроеная, без отделки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218" name="Picture 2" descr="https://hlopok.ua/files/originals/g11064-kosta-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9" t="6918" b="14105"/>
          <a:stretch/>
        </p:blipFill>
        <p:spPr bwMode="auto">
          <a:xfrm>
            <a:off x="1220024" y="2126655"/>
            <a:ext cx="3010906" cy="42127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vtextiltorg.ru/images/detailed/2/48saf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 r="28898"/>
          <a:stretch/>
        </p:blipFill>
        <p:spPr bwMode="auto">
          <a:xfrm>
            <a:off x="8987583" y="2126654"/>
            <a:ext cx="1550287" cy="421273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odegdadom.ru/files/catalog/photos/169/img/sorochka-babushkina-169-3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25312" b="22568"/>
          <a:stretch/>
        </p:blipFill>
        <p:spPr bwMode="auto">
          <a:xfrm>
            <a:off x="6974094" y="2126654"/>
            <a:ext cx="1819586" cy="421273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574" y="304328"/>
            <a:ext cx="451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0474" y="460961"/>
            <a:ext cx="7451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нарядная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дневная сорочка.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правило, вырабатывается из шелковых нитей, имеет полуприлегающий силуэт, отрезной лиф, отделку кружевами</a:t>
            </a:r>
          </a:p>
        </p:txBody>
      </p:sp>
      <p:pic>
        <p:nvPicPr>
          <p:cNvPr id="6" name="Picture 3" descr="D:\Мои документы\Работа\Лекции и раздаточные\Товароведение\Текстильно-обувные товары\Трикотажные\Фото\сорочка ночная.jpg"/>
          <p:cNvPicPr>
            <a:picLocks noChangeAspect="1" noChangeArrowheads="1"/>
          </p:cNvPicPr>
          <p:nvPr/>
        </p:nvPicPr>
        <p:blipFill>
          <a:blip r:embed="rId3" cstate="print"/>
          <a:srcRect l="13235" r="7352"/>
          <a:stretch>
            <a:fillRect/>
          </a:stretch>
        </p:blipFill>
        <p:spPr bwMode="auto">
          <a:xfrm>
            <a:off x="4375994" y="2187254"/>
            <a:ext cx="2501073" cy="412210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Picture 2" descr="http://www.lingerie.si/images/spalna-srajca-ines-ekr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/>
          <a:stretch/>
        </p:blipFill>
        <p:spPr bwMode="auto">
          <a:xfrm>
            <a:off x="7012642" y="2187254"/>
            <a:ext cx="2489367" cy="412210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milavitsa-sib.ru/upload/iblock/ac7/kombinatsiya_milavitsa_90879_detail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/>
          <a:stretch/>
        </p:blipFill>
        <p:spPr bwMode="auto">
          <a:xfrm>
            <a:off x="445663" y="1162584"/>
            <a:ext cx="3429889" cy="51467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://cp16.nevsepic.com.ua/255/25409/1446208491-a004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r="15786"/>
          <a:stretch/>
        </p:blipFill>
        <p:spPr bwMode="auto">
          <a:xfrm>
            <a:off x="9637584" y="2187254"/>
            <a:ext cx="2120998" cy="412210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833" y="379145"/>
            <a:ext cx="276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569698"/>
            <a:ext cx="901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бельевое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изделие без рукавов и воротника, с глубокими вырезами в проймах и горловине</a:t>
            </a:r>
          </a:p>
        </p:txBody>
      </p:sp>
      <p:pic>
        <p:nvPicPr>
          <p:cNvPr id="15362" name="Picture 2" descr="http://sfmen.ru/upload/iblock/7a9/7a9e236d4faee94658d553facd5866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9"/>
          <a:stretch/>
        </p:blipFill>
        <p:spPr bwMode="auto">
          <a:xfrm>
            <a:off x="343763" y="1694169"/>
            <a:ext cx="2936647" cy="44656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ages.wildberries.by/big/new/410000/418518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r="22926" b="14508"/>
          <a:stretch/>
        </p:blipFill>
        <p:spPr bwMode="auto">
          <a:xfrm>
            <a:off x="6583811" y="1694169"/>
            <a:ext cx="2423029" cy="44656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050" name="Picture 2" descr="https://avatars.mds.yandex.net/get-marketpic/163434/market_oG5Nv2wAVOF7QSCllTgTsA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19440"/>
          <a:stretch/>
        </p:blipFill>
        <p:spPr bwMode="auto">
          <a:xfrm>
            <a:off x="3366046" y="1694169"/>
            <a:ext cx="3132129" cy="44656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spclub72.ru/files/2019/2019-04-05/19/16/31/46793d2cafa3b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476" y="1694169"/>
            <a:ext cx="2878393" cy="44656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898" y="379145"/>
            <a:ext cx="3107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ФУФАЙКА</a:t>
            </a:r>
          </a:p>
        </p:txBody>
      </p:sp>
      <p:pic>
        <p:nvPicPr>
          <p:cNvPr id="24579" name="Picture 3" descr="D:\Мои документы\Работа\Лекции и раздаточные\Товароведение\Текстильно-обувные товары\Трикотажные\Фото\свитанак орша\c109586_b.jpg"/>
          <p:cNvPicPr>
            <a:picLocks noChangeAspect="1" noChangeArrowheads="1"/>
          </p:cNvPicPr>
          <p:nvPr/>
        </p:nvPicPr>
        <p:blipFill rotWithShape="1">
          <a:blip r:embed="rId2" cstate="print"/>
          <a:srcRect l="8881" r="7664"/>
          <a:stretch/>
        </p:blipFill>
        <p:spPr bwMode="auto">
          <a:xfrm>
            <a:off x="537210" y="1988427"/>
            <a:ext cx="2468880" cy="427309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83728" y="583622"/>
            <a:ext cx="8440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рукавами различной длины, как правило без застежки, чаще с круглым вырезом горловины. Бывает без рукавов.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2" descr="D:\Мои документы\Работа\Лекции и раздаточные\Товароведение\Текстильно-обувные товары\Трикотажные\Фото\свитанак орша\c1011212_b.jpg"/>
          <p:cNvPicPr>
            <a:picLocks noChangeAspect="1" noChangeArrowheads="1"/>
          </p:cNvPicPr>
          <p:nvPr/>
        </p:nvPicPr>
        <p:blipFill rotWithShape="1">
          <a:blip r:embed="rId4" cstate="print"/>
          <a:srcRect l="4122" r="6239"/>
          <a:stretch/>
        </p:blipFill>
        <p:spPr bwMode="auto">
          <a:xfrm>
            <a:off x="3291840" y="1988427"/>
            <a:ext cx="2651760" cy="427309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3" descr="D:\Мои документы\Работа\Лекции и раздаточные\Товароведение\Текстильно-обувные товары\Трикотажные\Фото\свитанак орша\c1011694_b.jpg"/>
          <p:cNvPicPr>
            <a:picLocks noChangeAspect="1" noChangeArrowheads="1"/>
          </p:cNvPicPr>
          <p:nvPr/>
        </p:nvPicPr>
        <p:blipFill rotWithShape="1">
          <a:blip r:embed="rId5" cstate="print"/>
          <a:srcRect l="10544" r="7363"/>
          <a:stretch/>
        </p:blipFill>
        <p:spPr bwMode="auto">
          <a:xfrm>
            <a:off x="6229350" y="1988427"/>
            <a:ext cx="2434590" cy="427309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Picture 3" descr="D:\Мои документы\Работа\Лекции и раздаточные\Товароведение\Текстильно-обувные товары\Трикотажные\Фото\свитанак орша\c1011532_b.jpg"/>
          <p:cNvPicPr>
            <a:picLocks noChangeAspect="1" noChangeArrowheads="1"/>
          </p:cNvPicPr>
          <p:nvPr/>
        </p:nvPicPr>
        <p:blipFill>
          <a:blip r:embed="rId6" cstate="print"/>
          <a:srcRect l="5000" r="6666"/>
          <a:stretch>
            <a:fillRect/>
          </a:stretch>
        </p:blipFill>
        <p:spPr bwMode="auto">
          <a:xfrm>
            <a:off x="9011132" y="1988427"/>
            <a:ext cx="2613178" cy="427309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54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1072" y="285750"/>
            <a:ext cx="406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ПАНТАЛОНЫ</a:t>
            </a:r>
          </a:p>
        </p:txBody>
      </p:sp>
      <p:pic>
        <p:nvPicPr>
          <p:cNvPr id="17410" name="Picture 2" descr="http://www.kupalinka.com/images/goods/512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r="7963"/>
          <a:stretch/>
        </p:blipFill>
        <p:spPr bwMode="auto">
          <a:xfrm>
            <a:off x="171450" y="1196753"/>
            <a:ext cx="3760470" cy="51125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monotexopt.ru/wp-content/gallery/zhenskij-trikotazh-sorochki-trusy-pantalony/thumbs/thumbs_%D0%BC.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r="13490"/>
          <a:stretch/>
        </p:blipFill>
        <p:spPr bwMode="auto">
          <a:xfrm>
            <a:off x="4046220" y="1196753"/>
            <a:ext cx="2240280" cy="51125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0973" y="285750"/>
            <a:ext cx="3694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КАЛЬСОНЫ</a:t>
            </a:r>
          </a:p>
        </p:txBody>
      </p:sp>
      <p:pic>
        <p:nvPicPr>
          <p:cNvPr id="7" name="Picture 2" descr="D:\Мои документы\Работа\Лекции и раздаточные\Товароведение\Текстильно-обувные товары\Трикотажные\Фото\свитанак орша\c509397_b.jpg"/>
          <p:cNvPicPr>
            <a:picLocks noChangeAspect="1" noChangeArrowheads="1"/>
          </p:cNvPicPr>
          <p:nvPr/>
        </p:nvPicPr>
        <p:blipFill rotWithShape="1">
          <a:blip r:embed="rId5" cstate="print"/>
          <a:srcRect l="14477" r="18354"/>
          <a:stretch/>
        </p:blipFill>
        <p:spPr bwMode="auto">
          <a:xfrm>
            <a:off x="9509761" y="1196753"/>
            <a:ext cx="2377440" cy="51125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2" descr="http://cstor.nn2.ru/userfiles/data/ufiles/17/32/11/544ec1ae15618_kalsony_muzhskie_kulirka_46-62_120_ru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3870" b="16161"/>
          <a:stretch/>
        </p:blipFill>
        <p:spPr bwMode="auto">
          <a:xfrm>
            <a:off x="6795502" y="1196753"/>
            <a:ext cx="2583180" cy="51125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49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9145"/>
            <a:ext cx="5829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 ЖЕНСКИЕ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30" y="1517917"/>
            <a:ext cx="337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ширине боковых деталей: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0030" y="1970932"/>
            <a:ext cx="1405890" cy="280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maxi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4770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трусы, имеющие очень высокую линию талии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широкие                                         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боковые детали.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10" name="Picture 2" descr="D:\Мои документы\Работа\Лекции и раздаточные\Товароведение\Текстильно-обувные товары\Трикотажные\Фото\2.jpg"/>
          <p:cNvPicPr>
            <a:picLocks noChangeAspect="1" noChangeArrowheads="1"/>
          </p:cNvPicPr>
          <p:nvPr/>
        </p:nvPicPr>
        <p:blipFill rotWithShape="1">
          <a:blip r:embed="rId3" cstate="print"/>
          <a:srcRect t="11744" b="17054"/>
          <a:stretch/>
        </p:blipFill>
        <p:spPr bwMode="auto">
          <a:xfrm>
            <a:off x="4229090" y="2202760"/>
            <a:ext cx="3515045" cy="372941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5" name="Picture 5" descr="D:\Мои документы\Работа\Лекции и раздаточные\Товароведение\Текстильно-обувные товары\Трикотажные\Фото\21.jpg"/>
          <p:cNvPicPr>
            <a:picLocks noChangeAspect="1" noChangeArrowheads="1"/>
          </p:cNvPicPr>
          <p:nvPr/>
        </p:nvPicPr>
        <p:blipFill rotWithShape="1">
          <a:blip r:embed="rId4" cstate="print"/>
          <a:srcRect t="14407" b="12219"/>
          <a:stretch/>
        </p:blipFill>
        <p:spPr bwMode="auto">
          <a:xfrm>
            <a:off x="8121324" y="2202760"/>
            <a:ext cx="3410945" cy="372941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240030" y="2321227"/>
            <a:ext cx="1405890" cy="280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midi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74769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трусы, имеющие классическую конструкцию: достаточно высокую линию талии и небольшую ширину боковой детали.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Picture 3" descr="D:\Мои документы\Работа\Лекции и раздаточные\Товароведение\Текстильно-обувные товары\Трикотажные\Фото\1.jpg"/>
          <p:cNvPicPr>
            <a:picLocks noChangeAspect="1" noChangeArrowheads="1"/>
          </p:cNvPicPr>
          <p:nvPr/>
        </p:nvPicPr>
        <p:blipFill rotWithShape="1">
          <a:blip r:embed="rId5" cstate="print"/>
          <a:srcRect t="5756" b="23894"/>
          <a:stretch/>
        </p:blipFill>
        <p:spPr bwMode="auto">
          <a:xfrm>
            <a:off x="4229089" y="2202759"/>
            <a:ext cx="3488736" cy="365727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Picture 4" descr="D:\Мои документы\Работа\Лекции и раздаточные\Товароведение\Текстильно-обувные товары\Трикотажные\Фото\11.jpg"/>
          <p:cNvPicPr>
            <a:picLocks noChangeAspect="1" noChangeArrowheads="1"/>
          </p:cNvPicPr>
          <p:nvPr/>
        </p:nvPicPr>
        <p:blipFill rotWithShape="1">
          <a:blip r:embed="rId6" cstate="print"/>
          <a:srcRect t="16309" b="15878"/>
          <a:stretch/>
        </p:blipFill>
        <p:spPr bwMode="auto">
          <a:xfrm>
            <a:off x="8014570" y="2197427"/>
            <a:ext cx="3624452" cy="366260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240030" y="2667550"/>
            <a:ext cx="1405890" cy="280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mini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74769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трусы, имеющие очень низкую линию талии и узкую ширину боковых деталей.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" name="Picture 2" descr="D:\Мои документы\Работа\Лекции и раздаточные\Товароведение\Текстильно-обувные товары\Трикотажные\Фото\бикини.jpg"/>
          <p:cNvPicPr>
            <a:picLocks noChangeAspect="1" noChangeArrowheads="1"/>
          </p:cNvPicPr>
          <p:nvPr/>
        </p:nvPicPr>
        <p:blipFill rotWithShape="1">
          <a:blip r:embed="rId7" cstate="print"/>
          <a:srcRect l="5626" t="26999" r="7450" b="36734"/>
          <a:stretch/>
        </p:blipFill>
        <p:spPr bwMode="auto">
          <a:xfrm>
            <a:off x="5504009" y="1970931"/>
            <a:ext cx="4427629" cy="275270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2880" y="1148586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730" y="3013873"/>
            <a:ext cx="2041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Разновидности:</a:t>
            </a:r>
            <a:endPara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1450" y="3489108"/>
            <a:ext cx="2388428" cy="359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трусы-шорты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74769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трусы, в которых передняя и боковая детали имеют одинаковую высоту.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напоминают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ебольшие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шортики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D:\Мои документы\Работа\Лекции и раздаточные\Товароведение\Текстильно-обувные товары\Трикотажные\Фото\шортики1.jpg"/>
          <p:cNvPicPr>
            <a:picLocks noChangeAspect="1" noChangeArrowheads="1"/>
          </p:cNvPicPr>
          <p:nvPr/>
        </p:nvPicPr>
        <p:blipFill>
          <a:blip r:embed="rId8" cstate="print"/>
          <a:srcRect t="24903" b="26980"/>
          <a:stretch>
            <a:fillRect/>
          </a:stretch>
        </p:blipFill>
        <p:spPr bwMode="auto">
          <a:xfrm>
            <a:off x="8869682" y="4209044"/>
            <a:ext cx="2656613" cy="190383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3" name="Picture 3" descr="D:\Мои документы\Работа\Лекции и раздаточные\Товароведение\Текстильно-обувные товары\Трикотажные\Фото\шортики.jpg"/>
          <p:cNvPicPr>
            <a:picLocks noChangeAspect="1" noChangeArrowheads="1"/>
          </p:cNvPicPr>
          <p:nvPr/>
        </p:nvPicPr>
        <p:blipFill>
          <a:blip r:embed="rId9" cstate="print"/>
          <a:srcRect t="24903" b="25129"/>
          <a:stretch>
            <a:fillRect/>
          </a:stretch>
        </p:blipFill>
        <p:spPr bwMode="auto">
          <a:xfrm>
            <a:off x="8869681" y="2125288"/>
            <a:ext cx="2656614" cy="197705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4" name="Picture 4" descr="D:\Мои документы\Работа\Лекции и раздаточные\Товароведение\Текстильно-обувные товары\Трикотажные\Фото\свитанак орша\c0011182_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65071" y="2125288"/>
            <a:ext cx="3987590" cy="398759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164874" y="3939343"/>
            <a:ext cx="2388428" cy="359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трусы-слип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74769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трусы, закрывающие ягодицы, с вырезом до середины бедра.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высотой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талии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D:\Мои документы\Работа\Лекции и раздаточные\Товароведение\Текстильно-обувные товары\Трикотажные\Фото\трусы слип.jpg"/>
          <p:cNvPicPr>
            <a:picLocks noChangeAspect="1" noChangeArrowheads="1"/>
          </p:cNvPicPr>
          <p:nvPr/>
        </p:nvPicPr>
        <p:blipFill rotWithShape="1">
          <a:blip r:embed="rId11" cstate="print"/>
          <a:srcRect l="27875" t="11991" r="21757" b="6452"/>
          <a:stretch/>
        </p:blipFill>
        <p:spPr bwMode="auto">
          <a:xfrm>
            <a:off x="4224970" y="1970930"/>
            <a:ext cx="3347895" cy="41419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8" name="Picture 2" descr="D:\Мои документы\Работа\Лекции и раздаточные\Товароведение\Текстильно-обувные товары\Трикотажные\Фото\классич.jpg"/>
          <p:cNvPicPr>
            <a:picLocks noChangeAspect="1" noChangeArrowheads="1"/>
          </p:cNvPicPr>
          <p:nvPr/>
        </p:nvPicPr>
        <p:blipFill rotWithShape="1">
          <a:blip r:embed="rId12" cstate="print"/>
          <a:srcRect t="20317" b="18183"/>
          <a:stretch/>
        </p:blipFill>
        <p:spPr bwMode="auto">
          <a:xfrm>
            <a:off x="7927304" y="2309616"/>
            <a:ext cx="3711718" cy="340126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9" name="Скругленный прямоугольник 28"/>
          <p:cNvSpPr/>
          <p:nvPr/>
        </p:nvSpPr>
        <p:spPr>
          <a:xfrm>
            <a:off x="171450" y="4396432"/>
            <a:ext cx="2388428" cy="359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трусы-брифы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74768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открытая, чем шорты, модель; промежуточная конструкция между трусами-слип и шортами.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D:\Мои документы\Работа\Лекции и раздаточные\Товароведение\Текстильно-обувные товары\Трикотажные\Фото\брифы1.jpg"/>
          <p:cNvPicPr>
            <a:picLocks noChangeAspect="1" noChangeArrowheads="1"/>
          </p:cNvPicPr>
          <p:nvPr/>
        </p:nvPicPr>
        <p:blipFill>
          <a:blip r:embed="rId13" cstate="print"/>
          <a:srcRect b="999"/>
          <a:stretch>
            <a:fillRect/>
          </a:stretch>
        </p:blipFill>
        <p:spPr bwMode="auto">
          <a:xfrm>
            <a:off x="7913953" y="2200191"/>
            <a:ext cx="3781997" cy="286073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2" name="Picture 3" descr="D:\Мои документы\Работа\Лекции и раздаточные\Товароведение\Текстильно-обувные товары\Трикотажные\Фото\брифы.jpg"/>
          <p:cNvPicPr>
            <a:picLocks noChangeAspect="1" noChangeArrowheads="1"/>
          </p:cNvPicPr>
          <p:nvPr/>
        </p:nvPicPr>
        <p:blipFill rotWithShape="1">
          <a:blip r:embed="rId14" cstate="print"/>
          <a:srcRect r="4591"/>
          <a:stretch/>
        </p:blipFill>
        <p:spPr bwMode="auto">
          <a:xfrm>
            <a:off x="4150220" y="2206522"/>
            <a:ext cx="3561632" cy="285217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33" name="Скругленный прямоугольник 32"/>
          <p:cNvSpPr/>
          <p:nvPr/>
        </p:nvSpPr>
        <p:spPr>
          <a:xfrm>
            <a:off x="171450" y="4853521"/>
            <a:ext cx="2388428" cy="359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бикини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883453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 с низкой линией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талии.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:\Мои документы\Работа\Лекции и раздаточные\Товароведение\Текстильно-обувные товары\Трикотажные\Фото\бикини.jpg"/>
          <p:cNvPicPr>
            <a:picLocks noChangeAspect="1" noChangeArrowheads="1"/>
          </p:cNvPicPr>
          <p:nvPr/>
        </p:nvPicPr>
        <p:blipFill>
          <a:blip r:embed="rId7" cstate="print"/>
          <a:srcRect t="27214" b="34070"/>
          <a:stretch>
            <a:fillRect/>
          </a:stretch>
        </p:blipFill>
        <p:spPr bwMode="auto">
          <a:xfrm>
            <a:off x="4042872" y="1898762"/>
            <a:ext cx="4069769" cy="234794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6" name="Picture 3" descr="D:\Мои документы\Работа\Лекции и раздаточные\Товароведение\Текстильно-обувные товары\Трикотажные\Фото\бикини1.jpg"/>
          <p:cNvPicPr>
            <a:picLocks noChangeAspect="1" noChangeArrowheads="1"/>
          </p:cNvPicPr>
          <p:nvPr/>
        </p:nvPicPr>
        <p:blipFill>
          <a:blip r:embed="rId15" cstate="print"/>
          <a:srcRect t="24742" b="30982"/>
          <a:stretch>
            <a:fillRect/>
          </a:stretch>
        </p:blipFill>
        <p:spPr bwMode="auto">
          <a:xfrm>
            <a:off x="8193470" y="1898276"/>
            <a:ext cx="3572589" cy="235708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37" name="Скругленный прямоугольник 36"/>
          <p:cNvSpPr/>
          <p:nvPr/>
        </p:nvSpPr>
        <p:spPr>
          <a:xfrm>
            <a:off x="164874" y="5303756"/>
            <a:ext cx="2388428" cy="359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трусы-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стринг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874768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трусы, задняя деталь которых выполнена в виде узкой полоски ткани. Могут быть с разной высотой линии талии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string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задняя часть выполнена в форме треугольника, соединенного с передней деталью тесьмой, </a:t>
            </a:r>
            <a:r>
              <a:rPr 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string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только передняя деталь выполнена из ткани; задняя часть формируется тесьмой.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4" descr="D:\Мои документы\Работа\Лекции и раздаточные\Товароведение\Текстильно-обувные товары\Трикотажные\Фото\стринг3.jpg"/>
          <p:cNvPicPr>
            <a:picLocks noChangeAspect="1" noChangeArrowheads="1"/>
          </p:cNvPicPr>
          <p:nvPr/>
        </p:nvPicPr>
        <p:blipFill>
          <a:blip r:embed="rId16" cstate="print"/>
          <a:srcRect t="24643" b="23929"/>
          <a:stretch>
            <a:fillRect/>
          </a:stretch>
        </p:blipFill>
        <p:spPr bwMode="auto">
          <a:xfrm>
            <a:off x="4286440" y="4539257"/>
            <a:ext cx="2079596" cy="158445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0" name="Picture 2" descr="D:\Мои документы\Работа\Лекции и раздаточные\Товароведение\Текстильно-обувные товары\Трикотажные\Фото\жемчужные стринг1.jpg"/>
          <p:cNvPicPr>
            <a:picLocks noChangeAspect="1" noChangeArrowheads="1"/>
          </p:cNvPicPr>
          <p:nvPr/>
        </p:nvPicPr>
        <p:blipFill>
          <a:blip r:embed="rId17" cstate="print"/>
          <a:srcRect t="24051" b="20253"/>
          <a:stretch>
            <a:fillRect/>
          </a:stretch>
        </p:blipFill>
        <p:spPr bwMode="auto">
          <a:xfrm>
            <a:off x="6491216" y="4524781"/>
            <a:ext cx="1981061" cy="160961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1" name="Picture 3" descr="D:\Мои документы\Работа\Лекции и раздаточные\Товароведение\Текстильно-обувные товары\Трикотажные\Фото\жемчужные стринг.jpg"/>
          <p:cNvPicPr>
            <a:picLocks noChangeAspect="1" noChangeArrowheads="1"/>
          </p:cNvPicPr>
          <p:nvPr/>
        </p:nvPicPr>
        <p:blipFill>
          <a:blip r:embed="rId18" cstate="print"/>
          <a:srcRect t="24070" b="22722"/>
          <a:stretch>
            <a:fillRect/>
          </a:stretch>
        </p:blipFill>
        <p:spPr bwMode="auto">
          <a:xfrm>
            <a:off x="6504264" y="2904082"/>
            <a:ext cx="1976362" cy="15440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2" name="Picture 5" descr="D:\Мои документы\Работа\Лекции и раздаточные\Товароведение\Текстильно-обувные товары\Трикотажные\Фото\стринг2.jpg"/>
          <p:cNvPicPr>
            <a:picLocks noChangeAspect="1" noChangeArrowheads="1"/>
          </p:cNvPicPr>
          <p:nvPr/>
        </p:nvPicPr>
        <p:blipFill>
          <a:blip r:embed="rId19" cstate="print"/>
          <a:srcRect t="23572" b="24999"/>
          <a:stretch>
            <a:fillRect/>
          </a:stretch>
        </p:blipFill>
        <p:spPr bwMode="auto">
          <a:xfrm>
            <a:off x="4298130" y="2888301"/>
            <a:ext cx="2079596" cy="155495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3" name="Picture 2" descr="D:\Мои документы\Работа\Лекции и раздаточные\Товароведение\Текстильно-обувные товары\Трикотажные\Фото\стринг бикини 1.jpg"/>
          <p:cNvPicPr>
            <a:picLocks noChangeAspect="1" noChangeArrowheads="1"/>
          </p:cNvPicPr>
          <p:nvPr/>
        </p:nvPicPr>
        <p:blipFill>
          <a:blip r:embed="rId20" cstate="print"/>
          <a:srcRect t="30130" b="30153"/>
          <a:stretch>
            <a:fillRect/>
          </a:stretch>
        </p:blipFill>
        <p:spPr bwMode="auto">
          <a:xfrm>
            <a:off x="8858698" y="4572921"/>
            <a:ext cx="2667089" cy="157848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4" name="Picture 3" descr="D:\Мои документы\Работа\Лекции и раздаточные\Товароведение\Текстильно-обувные товары\Трикотажные\Фото\стринг бикини.jpg"/>
          <p:cNvPicPr>
            <a:picLocks noChangeAspect="1" noChangeArrowheads="1"/>
          </p:cNvPicPr>
          <p:nvPr/>
        </p:nvPicPr>
        <p:blipFill rotWithShape="1">
          <a:blip r:embed="rId21" cstate="print"/>
          <a:srcRect l="361" t="29605" b="30678"/>
          <a:stretch/>
        </p:blipFill>
        <p:spPr bwMode="auto">
          <a:xfrm>
            <a:off x="8846819" y="2926269"/>
            <a:ext cx="2678967" cy="159124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5" name="Скругленный прямоугольник 44"/>
          <p:cNvSpPr/>
          <p:nvPr/>
        </p:nvSpPr>
        <p:spPr>
          <a:xfrm>
            <a:off x="156909" y="5749839"/>
            <a:ext cx="2388428" cy="359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трусы-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танга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883453" y="1234440"/>
            <a:ext cx="8060999" cy="5040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 с боковой деталью в виде тонкой тесьмы; высокая линия бедра.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" descr="D:\Мои документы\Работа\Лекции и раздаточные\Товароведение\Текстильно-обувные товары\Трикотажные\Фото\танга1.jpg"/>
          <p:cNvPicPr>
            <a:picLocks noChangeAspect="1" noChangeArrowheads="1"/>
          </p:cNvPicPr>
          <p:nvPr/>
        </p:nvPicPr>
        <p:blipFill rotWithShape="1">
          <a:blip r:embed="rId22" cstate="print"/>
          <a:srcRect t="59197" r="5362" b="5664"/>
          <a:stretch/>
        </p:blipFill>
        <p:spPr bwMode="auto">
          <a:xfrm>
            <a:off x="5673104" y="1885077"/>
            <a:ext cx="4385421" cy="242504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36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11" grpId="0" animBg="1"/>
      <p:bldP spid="12" grpId="0" animBg="1"/>
      <p:bldP spid="16" grpId="0" animBg="1"/>
      <p:bldP spid="17" grpId="0" animBg="1"/>
      <p:bldP spid="7" grpId="0"/>
      <p:bldP spid="19" grpId="0"/>
      <p:bldP spid="20" grpId="0" animBg="1"/>
      <p:bldP spid="21" grpId="0" animBg="1"/>
      <p:bldP spid="25" grpId="0" animBg="1"/>
      <p:bldP spid="26" grpId="0" animBg="1"/>
      <p:bldP spid="29" grpId="0" animBg="1"/>
      <p:bldP spid="30" grpId="0" animBg="1"/>
      <p:bldP spid="33" grpId="0" animBg="1"/>
      <p:bldP spid="34" grpId="0" animBg="1"/>
      <p:bldP spid="37" grpId="0" animBg="1"/>
      <p:bldP spid="38" grpId="0" animBg="1"/>
      <p:bldP spid="45" grpId="0" animBg="1"/>
      <p:bldP spid="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672" y="355681"/>
            <a:ext cx="554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 МУЖСКИЕ</a:t>
            </a:r>
          </a:p>
        </p:txBody>
      </p:sp>
      <p:sp>
        <p:nvSpPr>
          <p:cNvPr id="3" name="AutoShape 2" descr="https://s4.imgsource.ru/z6Yia7O9KXE5414gyjWdmLvk2FY=/fit-in/800x600/filters:filters:format(webp):fill(fff,true)/http:/boa.imgsource.ru/images/offers/06/77/0677d2cc-39e7-44ab-b025-19ca4cbfc6ad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4.imgsource.ru/z6Yia7O9KXE5414gyjWdmLvk2FY=/fit-in/800x600/filters:filters:format(webp):fill(fff,true)/http:/boa.imgsource.ru/images/offers/06/77/0677d2cc-39e7-44ab-b025-19ca4cbfc6ad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s4.imgsource.ru/z6Yia7O9KXE5414gyjWdmLvk2FY=/fit-in/800x600/filters:filters:format(webp):fill(fff,true)/http:/boa.imgsource.ru/images/offers/06/77/0677d2cc-39e7-44ab-b025-19ca4cbfc6ad.jp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4.imgsource.ru/z6Yia7O9KXE5414gyjWdmLvk2FY=/fit-in/800x600/filters:filters:format(webp):fill(fff,true)/http:/boa.imgsource.ru/images/offers/06/77/0677d2cc-39e7-44ab-b025-19ca4cbfc6ad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4.imgsource.ru/z6Yia7O9KXE5414gyjWdmLvk2FY=/fit-in/800x600/filters:filters:format(webp):fill(fff,true)/http:/boa.imgsource.ru/images/offers/06/77/0677d2cc-39e7-44ab-b025-19ca4cbfc6ad.jpg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8" name="Picture 12" descr="http://images.wildberries.ru/big/new/2160000/216081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34579"/>
            <a:ext cx="3814658" cy="508621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://www.acewear.ru/services/image/good/447844e4-477d-485f-bb42-b867ad0c23d0/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06" y="1234578"/>
            <a:ext cx="3633008" cy="508621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1" name="Picture 2" descr="D:\Мои документы\Работа\Лекции и раздаточные\Товароведение\Текстильно-обувные товары\Трикотажные\Фото\свитанак орша\c009260_b.jpg"/>
          <p:cNvPicPr>
            <a:picLocks noChangeAspect="1" noChangeArrowheads="1"/>
          </p:cNvPicPr>
          <p:nvPr/>
        </p:nvPicPr>
        <p:blipFill>
          <a:blip r:embed="rId5" cstate="print"/>
          <a:srcRect l="9459" r="5405"/>
          <a:stretch>
            <a:fillRect/>
          </a:stretch>
        </p:blipFill>
        <p:spPr bwMode="auto">
          <a:xfrm>
            <a:off x="7984779" y="1234577"/>
            <a:ext cx="3936712" cy="508621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66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830" y="532386"/>
            <a:ext cx="5196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ТРУСЫ ДЕТСКИЕ</a:t>
            </a:r>
          </a:p>
        </p:txBody>
      </p:sp>
      <p:pic>
        <p:nvPicPr>
          <p:cNvPr id="47106" name="Picture 2" descr="D:\Мои документы\Работа\Лекции и раздаточные\Товароведение\Текстильно-обувные товары\Трикотажные\Фото\свитанак орша\c0011779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30" y="1608773"/>
            <a:ext cx="2929816" cy="423195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7108" name="Picture 4" descr="D:\Мои документы\Работа\Лекции и раздаточные\Товароведение\Текстильно-обувные товары\Трикотажные\Фото\свитанак орша\c0012445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7287" y="1608773"/>
            <a:ext cx="4231958" cy="423195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2" descr="D:\Мои документы\Работа\Лекции и раздаточные\Товароведение\Текстильно-обувные товары\Трикотажные\Фото\свитанак орша\c0011152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9542" y="1608773"/>
            <a:ext cx="4231957" cy="423195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73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31.1.  Классификация ассортимента трикотажных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25" y="2041490"/>
            <a:ext cx="2670966" cy="2887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8386" y="5227966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160-162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31" y="379145"/>
            <a:ext cx="5588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БЕЛЬЯ</a:t>
            </a:r>
          </a:p>
        </p:txBody>
      </p:sp>
      <p:pic>
        <p:nvPicPr>
          <p:cNvPr id="5" name="Picture 2" descr="D:\Мои документы\Работа\Лекции и раздаточные\Товароведение\Текстильно-обувные товары\Трикотажные\Фото\9-03147b.jpg"/>
          <p:cNvPicPr>
            <a:picLocks noChangeAspect="1" noChangeArrowheads="1"/>
          </p:cNvPicPr>
          <p:nvPr/>
        </p:nvPicPr>
        <p:blipFill rotWithShape="1">
          <a:blip r:embed="rId2" cstate="print"/>
          <a:srcRect l="811"/>
          <a:stretch/>
        </p:blipFill>
        <p:spPr bwMode="auto">
          <a:xfrm>
            <a:off x="8338590" y="1205833"/>
            <a:ext cx="3584563" cy="481849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3554" name="Picture 2" descr="D:\Мои документы\Работа\Лекции и раздаточные\Товароведение\Текстильно-обувные товары\Трикотажные\Фото\8-03058b.jpg"/>
          <p:cNvPicPr>
            <a:picLocks noChangeAspect="1" noChangeArrowheads="1"/>
          </p:cNvPicPr>
          <p:nvPr/>
        </p:nvPicPr>
        <p:blipFill rotWithShape="1">
          <a:blip r:embed="rId3" cstate="print"/>
          <a:srcRect l="18852" r="15944"/>
          <a:stretch/>
        </p:blipFill>
        <p:spPr bwMode="auto">
          <a:xfrm>
            <a:off x="5806531" y="1205833"/>
            <a:ext cx="2356406" cy="481849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2" descr="D:\Мои документы\Работа\Лекции и раздаточные\Товароведение\Текстильно-обувные товары\Трикотажные\Фото\свитанак орша\c2011166__b.jpg"/>
          <p:cNvPicPr>
            <a:picLocks noChangeAspect="1" noChangeArrowheads="1"/>
          </p:cNvPicPr>
          <p:nvPr/>
        </p:nvPicPr>
        <p:blipFill rotWithShape="1">
          <a:blip r:embed="rId5" cstate="print"/>
          <a:srcRect l="8062" r="15942"/>
          <a:stretch/>
        </p:blipFill>
        <p:spPr bwMode="auto">
          <a:xfrm>
            <a:off x="3095736" y="1205833"/>
            <a:ext cx="2535142" cy="481849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4" name="Picture 2" descr="https://tamshop.ru/components/com_jshopping/files/img_products/full_DVN481309_fro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r="11969"/>
          <a:stretch/>
        </p:blipFill>
        <p:spPr bwMode="auto">
          <a:xfrm>
            <a:off x="166656" y="1205833"/>
            <a:ext cx="2753427" cy="481849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42" y="348739"/>
            <a:ext cx="6968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КУПАЛЬНЫЙ КОСТЮМ</a:t>
            </a:r>
          </a:p>
        </p:txBody>
      </p:sp>
      <p:pic>
        <p:nvPicPr>
          <p:cNvPr id="30722" name="Picture 2" descr="D:\Мои документы\Работа\Лекции и раздаточные\Товароведение\Текстильно-обувные товары\Трикотажные\Фото\40296.jpg"/>
          <p:cNvPicPr>
            <a:picLocks noChangeAspect="1" noChangeArrowheads="1"/>
          </p:cNvPicPr>
          <p:nvPr/>
        </p:nvPicPr>
        <p:blipFill>
          <a:blip r:embed="rId2" cstate="print"/>
          <a:srcRect l="46236"/>
          <a:stretch>
            <a:fillRect/>
          </a:stretch>
        </p:blipFill>
        <p:spPr bwMode="auto">
          <a:xfrm>
            <a:off x="4548900" y="1314450"/>
            <a:ext cx="3426315" cy="486918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23" name="Picture 3" descr="D:\Мои документы\Работа\Лекции и раздаточные\Товароведение\Текстильно-обувные товары\Трикотажные\Фото\41514.jpg"/>
          <p:cNvPicPr>
            <a:picLocks noChangeAspect="1" noChangeArrowheads="1"/>
          </p:cNvPicPr>
          <p:nvPr/>
        </p:nvPicPr>
        <p:blipFill>
          <a:blip r:embed="rId3" cstate="print"/>
          <a:srcRect l="12640" r="24157"/>
          <a:stretch>
            <a:fillRect/>
          </a:stretch>
        </p:blipFill>
        <p:spPr bwMode="auto">
          <a:xfrm>
            <a:off x="140942" y="1314450"/>
            <a:ext cx="4027842" cy="486918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6" name="Picture 2" descr="D:\Мои документы\Работа\Лекции и раздаточные\Товароведение\Текстильно-обувные товары\Трикотажные\Фото\28132513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5332" y="1314450"/>
            <a:ext cx="3269306" cy="486918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04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9148" y="286085"/>
            <a:ext cx="9031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БЕЛЬЕ ДЛЯ НОВОРОЖДЕННЫХ</a:t>
            </a:r>
          </a:p>
        </p:txBody>
      </p:sp>
      <p:pic>
        <p:nvPicPr>
          <p:cNvPr id="5" name="Picture 2" descr="D:\Мои документы\Работа\Лекции и раздаточные\Товароведение\Текстильно-обувные товары\Трикотажные\Фото\свитанак орша\c4211907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532" y="993971"/>
            <a:ext cx="1798006" cy="25971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3" descr="D:\Мои документы\Работа\Лекции и раздаточные\Товароведение\Текстильно-обувные товары\Трикотажные\Фото\свитанак орша\c411098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1646" y="993971"/>
            <a:ext cx="1798006" cy="25971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Picture 2" descr="D:\Мои документы\Работа\Лекции и раздаточные\Товароведение\Текстильно-обувные товары\Трикотажные\Фото\свитанак орша\рубашечка.jpg"/>
          <p:cNvPicPr>
            <a:picLocks noChangeAspect="1" noChangeArrowheads="1"/>
          </p:cNvPicPr>
          <p:nvPr/>
        </p:nvPicPr>
        <p:blipFill>
          <a:blip r:embed="rId4" cstate="print"/>
          <a:srcRect t="16325" b="18238"/>
          <a:stretch>
            <a:fillRect/>
          </a:stretch>
        </p:blipFill>
        <p:spPr bwMode="auto">
          <a:xfrm>
            <a:off x="4918088" y="3679661"/>
            <a:ext cx="2747678" cy="25971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1" name="Picture 4" descr="D:\Мои документы\Работа\Лекции и раздаточные\Товароведение\Текстильно-обувные товары\Трикотажные\Фото\свитанак орша\компл.коф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7319" y="1020552"/>
            <a:ext cx="3638927" cy="52562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4102" name="Picture 6" descr="https://my-bookshop.ru/image/102202926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8" r="2785"/>
          <a:stretch/>
        </p:blipFill>
        <p:spPr bwMode="auto">
          <a:xfrm>
            <a:off x="4577531" y="993971"/>
            <a:ext cx="3360420" cy="259712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tatic-eu.insales.ru/images/products/1/2532/177113572/%D0%9A%D0%A0_3-041%D1%84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2" y="3679661"/>
            <a:ext cx="4066003" cy="259712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9148" y="286085"/>
            <a:ext cx="9031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БЕЛЬЕ ДЛЯ НОВОРОЖДЕННЫХ</a:t>
            </a:r>
          </a:p>
        </p:txBody>
      </p:sp>
      <p:pic>
        <p:nvPicPr>
          <p:cNvPr id="5122" name="Picture 2" descr="https://im0-tub-by.yandex.net/i?id=6f0d770680f8a42262e4e8dc04e2f00c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" y="1148295"/>
            <a:ext cx="4572000" cy="228600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lt-bk.ru/Katalog/%D0%9B%D0%B5%D0%BA%D0%BE/216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3" y="3588621"/>
            <a:ext cx="2747645" cy="274764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remiumdarom.ru/18261-1-home_default/%D0%91%D0%BE%D0%B4%D0%B8-Cherubi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36" y="3624384"/>
            <a:ext cx="2043267" cy="27252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p-sunshine.com/files/069/0698da207752275080adda3c488e725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r="5987"/>
          <a:stretch/>
        </p:blipFill>
        <p:spPr bwMode="auto">
          <a:xfrm>
            <a:off x="6332219" y="1166177"/>
            <a:ext cx="5063491" cy="517008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31.4. Характеристика ассортимента чулочно-носочных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документы\Работа\Лекции и раздаточные\Товароведение\Текстильно-обувные товары\Трикотажные\Новая папка\catalogue249.jpg"/>
          <p:cNvPicPr>
            <a:picLocks noChangeAspect="1" noChangeArrowheads="1"/>
          </p:cNvPicPr>
          <p:nvPr/>
        </p:nvPicPr>
        <p:blipFill rotWithShape="1">
          <a:blip r:embed="rId2" cstate="print"/>
          <a:srcRect l="14963" r="5335"/>
          <a:stretch/>
        </p:blipFill>
        <p:spPr bwMode="auto">
          <a:xfrm>
            <a:off x="4932033" y="1272751"/>
            <a:ext cx="3291840" cy="50205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5260" y="347285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КОЛГОТКИ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8536" y="444430"/>
            <a:ext cx="780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закрывающее нижнюю часть туловища и ноги вместе со стопами</a:t>
            </a:r>
          </a:p>
        </p:txBody>
      </p:sp>
      <p:pic>
        <p:nvPicPr>
          <p:cNvPr id="20482" name="Picture 2" descr="http://images.wildberries.ru/big/new/720000/727363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400" r="29929" b="-400"/>
          <a:stretch/>
        </p:blipFill>
        <p:spPr bwMode="auto">
          <a:xfrm>
            <a:off x="175260" y="1272751"/>
            <a:ext cx="1554481" cy="501787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6146" name="Picture 2" descr="https://avatars.mds.yandex.net/get-marketpic/224162/market_U8th6JhEr0IgApm1iWNNnw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r="5692"/>
          <a:stretch/>
        </p:blipFill>
        <p:spPr bwMode="auto">
          <a:xfrm>
            <a:off x="1913567" y="1272751"/>
            <a:ext cx="2834640" cy="501787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torage.ufamama.ru/images/cache/rowimages/Conte_4s-03sp_4c-02cp_tip-top__92-110__kolgotki_det__conte_det__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22"/>
          <a:stretch/>
        </p:blipFill>
        <p:spPr bwMode="auto">
          <a:xfrm>
            <a:off x="8399477" y="1270077"/>
            <a:ext cx="1955402" cy="502055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lanetakolgot.com.ua/image/cache/catalog/products/Conte/%D0%94%D0%B5%D1%82%D1%81%D0%BA%D0%B8%D0%B5%20%D0%BA%D0%BE%D0%BB%D0%B3%D0%BE%D1%82%D0%BA%D0%B8/sq8s5CM0ynKPPmfe-400x4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5" r="33725"/>
          <a:stretch/>
        </p:blipFill>
        <p:spPr bwMode="auto">
          <a:xfrm>
            <a:off x="10530484" y="1272751"/>
            <a:ext cx="1491104" cy="502055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459" y="305462"/>
            <a:ext cx="371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ЛЕГГИНСЫ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5763" y="417185"/>
            <a:ext cx="7721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- изделие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женское и для девочек, закрывающее нижнюю часть туловища и ноги без стопы.</a:t>
            </a:r>
          </a:p>
        </p:txBody>
      </p:sp>
      <p:pic>
        <p:nvPicPr>
          <p:cNvPr id="21506" name="Picture 2" descr="http://www.mir-zhelaniy.ru/wa-data/public/shop/products/58/83/28358/images/2700/2700.75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8" y="1359904"/>
            <a:ext cx="5697559" cy="489230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optocenter.ru/upload/iblock/c47/c47ad5eeb0276f9f3f76dabad61298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10" y="1359903"/>
            <a:ext cx="3688044" cy="489230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170" name="Picture 2" descr="http://media.agnes.ru/media/catalog/product/f/a/falke-fine-bordure-30-den-legginsy-chernyj-10-738622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r="19993"/>
          <a:stretch/>
        </p:blipFill>
        <p:spPr bwMode="auto">
          <a:xfrm>
            <a:off x="9942847" y="1359903"/>
            <a:ext cx="2016709" cy="489230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optcenterb.nichost.ru.opt-images.1c-bitrix-cdn.ru/upload/iblock/d93/d9394e5636f28d81f33260cb4590ce6d.png?144412528713139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r="11214"/>
          <a:stretch/>
        </p:blipFill>
        <p:spPr bwMode="auto">
          <a:xfrm>
            <a:off x="772241" y="1506913"/>
            <a:ext cx="2305047" cy="46393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9538" y="382173"/>
            <a:ext cx="110804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0" indent="-3143250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КЮЛОТЫ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мужчин, плотно облегающее нижнюю часть туловища и ноги без стопы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4" descr="http://shop.russtrikotaj.ru/image/cache/data/demo/belyemuzh/1-0584k%2C1-0594k-800x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27598"/>
          <a:stretch/>
        </p:blipFill>
        <p:spPr bwMode="auto">
          <a:xfrm>
            <a:off x="6781292" y="1506915"/>
            <a:ext cx="1904595" cy="463939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198" name="Picture 6" descr="https://cdn2.slus.name/f5/b1/f5b1d2a4a7555b2fee8817cb09569e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99" y="1506914"/>
            <a:ext cx="3096382" cy="46393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dn4.slus.name/8a/0a/8a0abb3c3af113accfe4583a8c1c6a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698" y="1506915"/>
            <a:ext cx="2360292" cy="46393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752" y="357626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8988" y="511513"/>
            <a:ext cx="806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закрывающее стопу, голень и часть бедра</a:t>
            </a:r>
          </a:p>
        </p:txBody>
      </p:sp>
      <p:pic>
        <p:nvPicPr>
          <p:cNvPr id="23554" name="Picture 2" descr="http://ortoprofi.ru/wp-content/uploads/2015/08/ar1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r="22178"/>
          <a:stretch/>
        </p:blipFill>
        <p:spPr bwMode="auto">
          <a:xfrm>
            <a:off x="122010" y="1127063"/>
            <a:ext cx="3051810" cy="509639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nosokopt.ru/_ph/39/1162821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r="3851" b="3490"/>
          <a:stretch/>
        </p:blipFill>
        <p:spPr bwMode="auto">
          <a:xfrm>
            <a:off x="3381113" y="1127062"/>
            <a:ext cx="3634740" cy="509639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218" name="Picture 2" descr="http://bracatus.com/wp-content/uploads/2015/12/warm-hold-ups-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r="16724"/>
          <a:stretch/>
        </p:blipFill>
        <p:spPr bwMode="auto">
          <a:xfrm>
            <a:off x="7154595" y="1123296"/>
            <a:ext cx="2443464" cy="510016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dn.aizel.ru/i/845x1079/1225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r="19112"/>
          <a:stretch/>
        </p:blipFill>
        <p:spPr bwMode="auto">
          <a:xfrm>
            <a:off x="9736802" y="1127064"/>
            <a:ext cx="2234258" cy="50963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316506"/>
            <a:ext cx="4008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ПОЛУЧУЛКИ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5741" y="48485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закрывающее стопу и голень до колена</a:t>
            </a:r>
          </a:p>
        </p:txBody>
      </p:sp>
      <p:pic>
        <p:nvPicPr>
          <p:cNvPr id="24578" name="Picture 2" descr="http://www.ori-ru.com/images/golfu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1720" r="31865"/>
          <a:stretch/>
        </p:blipFill>
        <p:spPr bwMode="auto">
          <a:xfrm>
            <a:off x="189884" y="1256861"/>
            <a:ext cx="2724150" cy="50211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glamuriki.ru/media/cache/a0/82/a08242c404c6cf2fdd9cb16139722f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866" y="1254295"/>
            <a:ext cx="3347914" cy="502366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6731" y="1254295"/>
            <a:ext cx="1134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гольфы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42" name="Picture 2" descr="http://bracatus.com/wp-content/uploads/2016/11/%D0%A16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r="14404"/>
          <a:stretch/>
        </p:blipFill>
        <p:spPr bwMode="auto">
          <a:xfrm>
            <a:off x="3058050" y="1254296"/>
            <a:ext cx="2526030" cy="50236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cbu01.alicdn.com/img/ibank/2015/712/643/2579346217_144148863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21952"/>
          <a:stretch/>
        </p:blipFill>
        <p:spPr bwMode="auto">
          <a:xfrm>
            <a:off x="9117566" y="1254296"/>
            <a:ext cx="2858017" cy="50236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8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0441100"/>
              </p:ext>
            </p:extLst>
          </p:nvPr>
        </p:nvGraphicFramePr>
        <p:xfrm>
          <a:off x="259308" y="955342"/>
          <a:ext cx="11750722" cy="2347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 descr="http://images.wildberries.ru/big/new/1170000/1178678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6230" b="6388"/>
          <a:stretch/>
        </p:blipFill>
        <p:spPr bwMode="auto">
          <a:xfrm>
            <a:off x="4373839" y="3895130"/>
            <a:ext cx="1317278" cy="2135638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-nus-1.pinme.ru/tumb/600/photo/1a/f7/1af743f326b531470b00644739f6243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87" y="3866545"/>
            <a:ext cx="1555845" cy="2135638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Мои документы\Работа\Лекции и раздаточные\Товароведение\Текстильно-обувные товары\Трикотажные\Фото\свитанак орша\c2110452_b.jpg"/>
          <p:cNvPicPr>
            <a:picLocks noChangeAspect="1" noChangeArrowheads="1"/>
          </p:cNvPicPr>
          <p:nvPr/>
        </p:nvPicPr>
        <p:blipFill rotWithShape="1">
          <a:blip r:embed="rId9" cstate="print"/>
          <a:srcRect l="9850" r="12751"/>
          <a:stretch/>
        </p:blipFill>
        <p:spPr bwMode="auto">
          <a:xfrm>
            <a:off x="1719618" y="3895130"/>
            <a:ext cx="1146412" cy="2139443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</p:spPr>
      </p:pic>
      <p:pic>
        <p:nvPicPr>
          <p:cNvPr id="15" name="Picture 2" descr="http://images.wildberries.ru/big/new/1740000/1746326-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r="20190" b="7416"/>
          <a:stretch/>
        </p:blipFill>
        <p:spPr bwMode="auto">
          <a:xfrm>
            <a:off x="492885" y="3895130"/>
            <a:ext cx="1117552" cy="2139443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cdn3.volusion.com/kd4mh.zasm2/v/vspfiles/photos/BW635-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21852" r="12015"/>
          <a:stretch/>
        </p:blipFill>
        <p:spPr bwMode="auto">
          <a:xfrm>
            <a:off x="2988860" y="3895130"/>
            <a:ext cx="1268921" cy="2139443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club.season.ru/uploads/post/13006/263/post-13006-125820326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3"/>
          <a:stretch/>
        </p:blipFill>
        <p:spPr bwMode="auto">
          <a:xfrm>
            <a:off x="9096253" y="3879245"/>
            <a:ext cx="1016963" cy="2131833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freemarket.kiev.ua/images_message/2345/308313/1007258/1998691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12396"/>
          <a:stretch/>
        </p:blipFill>
        <p:spPr bwMode="auto">
          <a:xfrm>
            <a:off x="5813947" y="3866545"/>
            <a:ext cx="1473958" cy="2164223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ic.pics.livejournal.com/cavern_girl/9817901/13729/13729_32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28" y="3862877"/>
            <a:ext cx="1510884" cy="2139306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portme.by/image/cache/data/Joma/maiki/2/20120130102416.LEG%20%20101-900x9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14022"/>
          <a:stretch/>
        </p:blipFill>
        <p:spPr bwMode="auto">
          <a:xfrm>
            <a:off x="464912" y="1423227"/>
            <a:ext cx="3443150" cy="481618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957" y="316505"/>
            <a:ext cx="227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3557" y="454368"/>
            <a:ext cx="9185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чулки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или получулки, не закрывающие стопу,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часто внизу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 штрипкой</a:t>
            </a:r>
          </a:p>
        </p:txBody>
      </p:sp>
      <p:pic>
        <p:nvPicPr>
          <p:cNvPr id="25604" name="Picture 4" descr="http://www.yoga-store.ru/published/publicdata/YOGAMA92SHOP/attachments/SC/products_pictures/51323f78a8fa8_en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7"/>
          <a:stretch/>
        </p:blipFill>
        <p:spPr bwMode="auto">
          <a:xfrm>
            <a:off x="4218742" y="1423227"/>
            <a:ext cx="3818136" cy="481618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1266" name="Picture 2" descr="https://vktrader.ru/clothing/wa-data/public/shop/products/79/51/85179/images/171196/f6_8d1671db.jpg.750x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r="8428" b="1396"/>
          <a:stretch/>
        </p:blipFill>
        <p:spPr bwMode="auto">
          <a:xfrm>
            <a:off x="8347559" y="1423227"/>
            <a:ext cx="3013861" cy="481618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2128" y="285729"/>
            <a:ext cx="2396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9649" y="473499"/>
            <a:ext cx="816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изделие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закрывающее стопу и часть голени</a:t>
            </a:r>
          </a:p>
        </p:txBody>
      </p:sp>
      <p:pic>
        <p:nvPicPr>
          <p:cNvPr id="26626" name="Picture 2" descr="http://skygear.ru/images/products/50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"/>
          <a:stretch/>
        </p:blipFill>
        <p:spPr bwMode="auto">
          <a:xfrm>
            <a:off x="272128" y="1242940"/>
            <a:ext cx="3877703" cy="49407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socks-case.ru/img/news/nabor-iz-30-nos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3"/>
          <a:stretch/>
        </p:blipFill>
        <p:spPr bwMode="auto">
          <a:xfrm>
            <a:off x="4363203" y="1242939"/>
            <a:ext cx="4392177" cy="49407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maminovse.ru/uploads/2014/06/socks_960x5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5" r="1643"/>
          <a:stretch/>
        </p:blipFill>
        <p:spPr bwMode="auto">
          <a:xfrm>
            <a:off x="8995409" y="1242938"/>
            <a:ext cx="2823212" cy="494077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030" y="364722"/>
            <a:ext cx="4925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ПОДСЛЕДНИКИ</a:t>
            </a:r>
          </a:p>
        </p:txBody>
      </p:sp>
      <p:pic>
        <p:nvPicPr>
          <p:cNvPr id="27650" name="Picture 2" descr="http://www.mishele.ru/pics/product/podsledni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 b="8536"/>
          <a:stretch/>
        </p:blipFill>
        <p:spPr bwMode="auto">
          <a:xfrm>
            <a:off x="240030" y="1299267"/>
            <a:ext cx="4594860" cy="39071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oroblu.co.uk/media/catalog/product/cache/6/image/9df78eab33525d08d6e5fb8d27136e95/v/o/vobc01104_salvapunta_solange_pointe_nude_lo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3" b="12407"/>
          <a:stretch/>
        </p:blipFill>
        <p:spPr bwMode="auto">
          <a:xfrm>
            <a:off x="5277206" y="1299267"/>
            <a:ext cx="6335673" cy="485348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www.orodoro.ru/upload/medialibrary/8e2/8e24cf6daadeac6c2d3b7a9e139d20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68" y="3852578"/>
            <a:ext cx="4076590" cy="204644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7207" y="364722"/>
            <a:ext cx="6532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ПОЛУПОДСЛЕДНИКИ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2740" y="417185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ВКЛАДЫШИ В ОБУВЬ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0225" t="13387" r="43455" b="26246"/>
          <a:stretch/>
        </p:blipFill>
        <p:spPr>
          <a:xfrm>
            <a:off x="674370" y="1291590"/>
            <a:ext cx="5207906" cy="48691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294" name="Picture 6" descr="https://ae01.alicdn.com/kf/HTB1emXcPXXXXXa_XVXXq6xXFXXXi/Thickening-Stealth-Half-Yards-Pad-Women-High-Heels-Against-The-Insoles-Antalgic-Protective-MATS-Anti-sl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04" y="1291590"/>
            <a:ext cx="4873625" cy="487362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168" y="891018"/>
            <a:ext cx="9325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ассортимент головных уборов, перчаток и варежек, платочно-</a:t>
            </a:r>
            <a:r>
              <a:rPr lang="ru-RU" sz="2400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шарфовых</a:t>
            </a:r>
            <a: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изделий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173-174.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70285" y="891018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ages.wildberries.ru/big/new/1170000/1178678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6230" b="6388"/>
          <a:stretch/>
        </p:blipFill>
        <p:spPr bwMode="auto">
          <a:xfrm>
            <a:off x="380125" y="3089864"/>
            <a:ext cx="1898574" cy="3078064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cdn-nus-1.pinme.ru/tumb/600/photo/1a/f7/1af743f326b531470b00644739f624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49" y="3089865"/>
            <a:ext cx="2242417" cy="3078064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club.season.ru/uploads/post/13006/263/post-13006-12582032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0" r="-1"/>
          <a:stretch/>
        </p:blipFill>
        <p:spPr bwMode="auto">
          <a:xfrm>
            <a:off x="7233379" y="3089864"/>
            <a:ext cx="2081506" cy="3078064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freemarket.kiev.ua/images_message/2345/308313/1007258/1998691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12396"/>
          <a:stretch/>
        </p:blipFill>
        <p:spPr bwMode="auto">
          <a:xfrm>
            <a:off x="2547444" y="3089864"/>
            <a:ext cx="2096335" cy="3078064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ic.pics.livejournal.com/cavern_girl/9817901/13729/13729_3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98" y="3075351"/>
            <a:ext cx="2184132" cy="3092578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31,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40033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трикотажных изделий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трикотажные изделия по назначению?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верхнего трикотажа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свитера от джемпера?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бельевого трикотажа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майки от фуфайки?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чулочно-носочных изделий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чулки?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трикотажные изделия по способу производства?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определяется размер носков?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определяется фасон трикотажных изделий?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160-167, 169-170, 173-174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31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69855733"/>
              </p:ext>
            </p:extLst>
          </p:nvPr>
        </p:nvGraphicFramePr>
        <p:xfrm>
          <a:off x="232011" y="627797"/>
          <a:ext cx="11818961" cy="2586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jeanstop.ru/upload/iblock/27d/27d9b1ef73c0ec3b1adf38f1500517ae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1" y="2111276"/>
            <a:ext cx="2766327" cy="4149491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stor.nn2.ru/forum/data/forum/files/2010-11/28700035-img_455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18" y="3284985"/>
            <a:ext cx="1986772" cy="2975782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wildberries.ru/big/new/2790000/2791281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5" t="12430" r="19826" b="12845"/>
          <a:stretch/>
        </p:blipFill>
        <p:spPr bwMode="auto">
          <a:xfrm>
            <a:off x="10197386" y="3293370"/>
            <a:ext cx="1774379" cy="2975782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s://bloglovin-user-images-prod.s3.amazonaws.com/user-image-28468443-1531809154-5b4d8d82f088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7" r="52151"/>
          <a:stretch/>
        </p:blipFill>
        <p:spPr bwMode="auto">
          <a:xfrm>
            <a:off x="5734926" y="3276600"/>
            <a:ext cx="2559988" cy="298416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236760/bd1bb4ea-4b02-4d86-8dfe-ecf2a1998395/s120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r="56806"/>
          <a:stretch/>
        </p:blipFill>
        <p:spPr bwMode="auto">
          <a:xfrm>
            <a:off x="8407950" y="3284985"/>
            <a:ext cx="1676400" cy="298416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vatars.mds.yandex.net/get-marketpic/168221/market_TF4X2bpOya4Yuokuo-2TqA/or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/>
          <a:stretch/>
        </p:blipFill>
        <p:spPr bwMode="auto">
          <a:xfrm>
            <a:off x="8818114" y="1452415"/>
            <a:ext cx="3008518" cy="48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place.com.ua/files/import/rimari.ua/content/shop/products/207/photos/.%D0%9C%D0%B0%D1%80%D1%83%D0%BB%D0%B0%20%D0%B1%D1%80%D0%B8%D0%B7%20(1)-big-1100x1649-0e1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r="13936"/>
          <a:stretch/>
        </p:blipFill>
        <p:spPr bwMode="auto">
          <a:xfrm>
            <a:off x="5998517" y="1452414"/>
            <a:ext cx="2240281" cy="48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ito.ua/wp-content/uploads/2018/06/5184_22_01-725x1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9" r="9578"/>
          <a:stretch/>
        </p:blipFill>
        <p:spPr bwMode="auto">
          <a:xfrm>
            <a:off x="365368" y="1452416"/>
            <a:ext cx="2617470" cy="48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get-pdb/28866/389f2cc6-9799-4178-8956-ded2eabb6b05/s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r="22601"/>
          <a:stretch/>
        </p:blipFill>
        <p:spPr bwMode="auto">
          <a:xfrm>
            <a:off x="3433402" y="1452413"/>
            <a:ext cx="2114550" cy="48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4635223"/>
              </p:ext>
            </p:extLst>
          </p:nvPr>
        </p:nvGraphicFramePr>
        <p:xfrm>
          <a:off x="250676" y="573205"/>
          <a:ext cx="11732058" cy="2152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1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20769337"/>
              </p:ext>
            </p:extLst>
          </p:nvPr>
        </p:nvGraphicFramePr>
        <p:xfrm>
          <a:off x="148590" y="763866"/>
          <a:ext cx="11750040" cy="179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074" name="Picture 2" descr="https://i.pinimg.com/736x/3a/45/e0/3a45e0cc37857768cb4d27026a22abf3--cotton-sweater-cable-kni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98"/>
          <a:stretch/>
        </p:blipFill>
        <p:spPr bwMode="auto">
          <a:xfrm>
            <a:off x="372745" y="2778433"/>
            <a:ext cx="3070949" cy="27908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kani-manifattura.ru/upload/iblock/0e3/0e3bb64e3314d2ad36216fa6264d124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7" b="21947"/>
          <a:stretch/>
        </p:blipFill>
        <p:spPr bwMode="auto">
          <a:xfrm>
            <a:off x="8161020" y="2778433"/>
            <a:ext cx="3713690" cy="279214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3330" y="3497580"/>
            <a:ext cx="4069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отличия между основовязаным и поперечно-вязаным трикотажем (Модуль 30, вопрос 2)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07177318"/>
              </p:ext>
            </p:extLst>
          </p:nvPr>
        </p:nvGraphicFramePr>
        <p:xfrm>
          <a:off x="250371" y="642256"/>
          <a:ext cx="11702143" cy="1929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371" y="2786743"/>
            <a:ext cx="3635829" cy="34725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Вязаные регулярные изделия: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изделию придается в процессе вязания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odevaika.ru/upload/catalog_images/121088/1210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9" y="3744686"/>
            <a:ext cx="2250818" cy="2391308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05944" y="2786742"/>
            <a:ext cx="4248080" cy="34725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Вязаные полурегулярные изделия: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отдельным деталям придается в процессе вязания, а затем детали сшиваются между собой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image01.bonprix.com.tr/bonprixbilder/1400x1960/1379320778/13012943-8jC1u8S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33" y="4103914"/>
            <a:ext cx="1451486" cy="2032080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Документы 2013-2014 года\Учебно-методическое обеспечение\Презентации\Фото трикотаж\3010-big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9761" b="8199"/>
          <a:stretch/>
        </p:blipFill>
        <p:spPr bwMode="auto">
          <a:xfrm>
            <a:off x="6147637" y="4103914"/>
            <a:ext cx="1366158" cy="205008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474389" y="2786742"/>
            <a:ext cx="3478125" cy="34725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Кроеные изделия: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отдельным деталям придается в процессе раскроя, а затем детали сшиваются между собой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http://sweetcost.ru/photo/350/aHR0cDovL2ltYWdlcy53aWxkYmVycmllcy5ydS9iaWcvbmV3LzUyMDAwMC81MjMwMDMtMS5qcGc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r="8666" b="14737"/>
          <a:stretch/>
        </p:blipFill>
        <p:spPr bwMode="auto">
          <a:xfrm>
            <a:off x="9503072" y="4103914"/>
            <a:ext cx="1535041" cy="2041575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9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</TotalTime>
  <Words>1321</Words>
  <Application>Microsoft Office PowerPoint</Application>
  <PresentationFormat>Широкоэкранный</PresentationFormat>
  <Paragraphs>232</Paragraphs>
  <Slides>58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31.1.  Классификация ассортимента трикотажных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31.2. Характеристика ассортимента верхнего трикотажа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31.3. Характеристика ассортимента бельевого трикотажа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31.4. Характеристика ассортимента чулочно-носочных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185</cp:revision>
  <dcterms:created xsi:type="dcterms:W3CDTF">2014-06-06T09:13:21Z</dcterms:created>
  <dcterms:modified xsi:type="dcterms:W3CDTF">2019-06-18T16:30:46Z</dcterms:modified>
</cp:coreProperties>
</file>