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3"/>
  </p:notesMasterIdLst>
  <p:sldIdLst>
    <p:sldId id="256" r:id="rId2"/>
    <p:sldId id="258" r:id="rId3"/>
    <p:sldId id="322" r:id="rId4"/>
    <p:sldId id="273" r:id="rId5"/>
    <p:sldId id="331" r:id="rId6"/>
    <p:sldId id="334" r:id="rId7"/>
    <p:sldId id="326" r:id="rId8"/>
    <p:sldId id="337" r:id="rId9"/>
    <p:sldId id="338" r:id="rId10"/>
    <p:sldId id="339" r:id="rId11"/>
    <p:sldId id="340" r:id="rId12"/>
    <p:sldId id="341" r:id="rId13"/>
    <p:sldId id="327" r:id="rId14"/>
    <p:sldId id="344" r:id="rId15"/>
    <p:sldId id="345" r:id="rId16"/>
    <p:sldId id="346" r:id="rId17"/>
    <p:sldId id="347" r:id="rId18"/>
    <p:sldId id="348" r:id="rId19"/>
    <p:sldId id="325" r:id="rId20"/>
    <p:sldId id="324" r:id="rId21"/>
    <p:sldId id="32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30.1. Общие сведения о трикотажных товарах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469FB-0B74-47D2-8AF8-D8D49AE51945}">
      <dgm:prSet phldrT="[Текст]" custT="1"/>
      <dgm:spPr/>
      <dgm:t>
        <a:bodyPr/>
        <a:lstStyle/>
        <a:p>
          <a:pPr marL="719138" indent="-719138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30.2. Классификация и характеристика ассортимента трикотажных полотен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CC235-F953-4FDC-9920-5E32DC5FDD3A}" type="parTrans" cxnId="{A105918D-BEDC-44DF-8BD1-F310C53FEAC1}">
      <dgm:prSet/>
      <dgm:spPr/>
      <dgm:t>
        <a:bodyPr/>
        <a:lstStyle/>
        <a:p>
          <a:endParaRPr lang="ru-RU"/>
        </a:p>
      </dgm:t>
    </dgm:pt>
    <dgm:pt modelId="{91A1F734-73A7-48A6-9D1D-583A38A389C2}" type="sibTrans" cxnId="{A105918D-BEDC-44DF-8BD1-F310C53FEAC1}">
      <dgm:prSet/>
      <dgm:spPr/>
      <dgm:t>
        <a:bodyPr/>
        <a:lstStyle/>
        <a:p>
          <a:endParaRPr lang="ru-RU"/>
        </a:p>
      </dgm:t>
    </dgm:pt>
    <dgm:pt modelId="{37591ACD-CAC3-41D4-A414-20477AE7172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30.3. Общая схема производства трикотажных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DE1AFB-3728-4296-B63D-B14831B9DD4E}" type="parTrans" cxnId="{B677A4EF-9130-4E46-92C4-566C68F20584}">
      <dgm:prSet/>
      <dgm:spPr/>
      <dgm:t>
        <a:bodyPr/>
        <a:lstStyle/>
        <a:p>
          <a:endParaRPr lang="ru-RU"/>
        </a:p>
      </dgm:t>
    </dgm:pt>
    <dgm:pt modelId="{7D9B0F8A-E713-4685-A836-8C3C48652C12}" type="sibTrans" cxnId="{B677A4EF-9130-4E46-92C4-566C68F20584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8A396E0D-380D-418D-8E9B-3881B94CBA9C}" type="pres">
      <dgm:prSet presAssocID="{721469FB-0B74-47D2-8AF8-D8D49AE5194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AFD40-0C74-4787-99AD-28856EBFC962}" type="pres">
      <dgm:prSet presAssocID="{721469FB-0B74-47D2-8AF8-D8D49AE51945}" presName="accent_2" presStyleCnt="0"/>
      <dgm:spPr/>
    </dgm:pt>
    <dgm:pt modelId="{5E11DA56-80DD-4547-9FF5-F68D6CB4AAD7}" type="pres">
      <dgm:prSet presAssocID="{721469FB-0B74-47D2-8AF8-D8D49AE51945}" presName="accentRepeatNode" presStyleLbl="solidFgAcc1" presStyleIdx="1" presStyleCnt="3"/>
      <dgm:spPr/>
    </dgm:pt>
    <dgm:pt modelId="{A54B4AF3-0026-4414-A289-573BC60874E1}" type="pres">
      <dgm:prSet presAssocID="{37591ACD-CAC3-41D4-A414-20477AE7172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473CE-3981-48C3-8700-107220515482}" type="pres">
      <dgm:prSet presAssocID="{37591ACD-CAC3-41D4-A414-20477AE71724}" presName="accent_3" presStyleCnt="0"/>
      <dgm:spPr/>
    </dgm:pt>
    <dgm:pt modelId="{5C1003BD-CADB-41FF-8DEE-FDB20C4B6DD2}" type="pres">
      <dgm:prSet presAssocID="{37591ACD-CAC3-41D4-A414-20477AE71724}" presName="accentRepeatNode" presStyleLbl="solidFgAcc1" presStyleIdx="2" presStyleCnt="3"/>
      <dgm:spPr/>
    </dgm:pt>
  </dgm:ptLst>
  <dgm:cxnLst>
    <dgm:cxn modelId="{B677A4EF-9130-4E46-92C4-566C68F20584}" srcId="{CF845803-1717-4F48-B710-F7F1B43013F3}" destId="{37591ACD-CAC3-41D4-A414-20477AE71724}" srcOrd="2" destOrd="0" parTransId="{D2DE1AFB-3728-4296-B63D-B14831B9DD4E}" sibTransId="{7D9B0F8A-E713-4685-A836-8C3C48652C12}"/>
    <dgm:cxn modelId="{A105918D-BEDC-44DF-8BD1-F310C53FEAC1}" srcId="{CF845803-1717-4F48-B710-F7F1B43013F3}" destId="{721469FB-0B74-47D2-8AF8-D8D49AE51945}" srcOrd="1" destOrd="0" parTransId="{41ECC235-F953-4FDC-9920-5E32DC5FDD3A}" sibTransId="{91A1F734-73A7-48A6-9D1D-583A38A389C2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59D350C3-EC0A-42EF-A136-C4FAB4A5B43F}" type="presOf" srcId="{37591ACD-CAC3-41D4-A414-20477AE71724}" destId="{A54B4AF3-0026-4414-A289-573BC60874E1}" srcOrd="0" destOrd="0" presId="urn:microsoft.com/office/officeart/2008/layout/VerticalCurvedList"/>
    <dgm:cxn modelId="{12847A37-6970-4241-956E-10940287EDEE}" type="presOf" srcId="{721469FB-0B74-47D2-8AF8-D8D49AE51945}" destId="{8A396E0D-380D-418D-8E9B-3881B94CBA9C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6EF9A05F-161D-45E2-8EEC-CEA41FAAB629}" type="presParOf" srcId="{962C2BD0-517B-4E9C-A037-D4A0806612C4}" destId="{8A396E0D-380D-418D-8E9B-3881B94CBA9C}" srcOrd="3" destOrd="0" presId="urn:microsoft.com/office/officeart/2008/layout/VerticalCurvedList"/>
    <dgm:cxn modelId="{10C27D8E-B802-4BB6-9529-69B1E46C126B}" type="presParOf" srcId="{962C2BD0-517B-4E9C-A037-D4A0806612C4}" destId="{0E5AFD40-0C74-4787-99AD-28856EBFC962}" srcOrd="4" destOrd="0" presId="urn:microsoft.com/office/officeart/2008/layout/VerticalCurvedList"/>
    <dgm:cxn modelId="{472B7D97-8B9F-40E4-89BD-EC92D3C74B50}" type="presParOf" srcId="{0E5AFD40-0C74-4787-99AD-28856EBFC962}" destId="{5E11DA56-80DD-4547-9FF5-F68D6CB4AAD7}" srcOrd="0" destOrd="0" presId="urn:microsoft.com/office/officeart/2008/layout/VerticalCurvedList"/>
    <dgm:cxn modelId="{CFAA8D78-C233-4376-B9DB-62F39BF53E51}" type="presParOf" srcId="{962C2BD0-517B-4E9C-A037-D4A0806612C4}" destId="{A54B4AF3-0026-4414-A289-573BC60874E1}" srcOrd="5" destOrd="0" presId="urn:microsoft.com/office/officeart/2008/layout/VerticalCurvedList"/>
    <dgm:cxn modelId="{F7F78C18-E676-410D-A646-E18B561C9691}" type="presParOf" srcId="{962C2BD0-517B-4E9C-A037-D4A0806612C4}" destId="{443473CE-3981-48C3-8700-107220515482}" srcOrd="6" destOrd="0" presId="urn:microsoft.com/office/officeart/2008/layout/VerticalCurvedList"/>
    <dgm:cxn modelId="{431CD464-9FCE-49CB-A6AE-99DFFAB5E5F2}" type="presParOf" srcId="{443473CE-3981-48C3-8700-107220515482}" destId="{5C1003BD-CADB-41FF-8DEE-FDB20C4B6D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40F75-AF2E-45A9-899F-9D49C0EFF1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C9C63-9EC7-4E34-8091-C22DD3CE2B6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зависимости от способа соединения петель и числа нитей, участвующих в вязании (способа вязания)</a:t>
          </a:r>
          <a:endParaRPr lang="ru-RU" sz="24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53133-F296-4676-A8CC-498BB0CDCC72}" type="parTrans" cxnId="{FAF8C3A4-EE96-4592-BF11-56773F5BB96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CFC4B-0AF6-491F-BA96-13102C4A8FDA}" type="sibTrans" cxnId="{FAF8C3A4-EE96-4592-BF11-56773F5BB96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A8E8D-14A8-42D5-A476-122C5C0EDF34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Поперечно-вязаный (кулирный) трикотаж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E9D87-79A8-4C55-8207-7F65A168087C}" type="parTrans" cxnId="{0D029774-ACD9-48F0-A459-D5756CF6B0B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A451E-44F7-4D08-BD70-DB23F1618B5E}" type="sibTrans" cxnId="{0D029774-ACD9-48F0-A459-D5756CF6B0B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26EEF-3D01-432C-B7C4-53F5AFDCD562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Основовязаный трикотаж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FF2EA-4036-4A12-84BD-CA9818ED4733}" type="parTrans" cxnId="{C55BB0BD-64C0-47F4-9F42-0E54483C0988}">
      <dgm:prSet/>
      <dgm:spPr/>
      <dgm:t>
        <a:bodyPr/>
        <a:lstStyle/>
        <a:p>
          <a:endParaRPr lang="ru-RU"/>
        </a:p>
      </dgm:t>
    </dgm:pt>
    <dgm:pt modelId="{EDFAE0DF-A78D-45F6-8286-9CEA63B95F66}" type="sibTrans" cxnId="{C55BB0BD-64C0-47F4-9F42-0E54483C0988}">
      <dgm:prSet/>
      <dgm:spPr/>
      <dgm:t>
        <a:bodyPr/>
        <a:lstStyle/>
        <a:p>
          <a:endParaRPr lang="ru-RU"/>
        </a:p>
      </dgm:t>
    </dgm:pt>
    <dgm:pt modelId="{9630B583-77F8-453E-B87A-3AE36575412D}" type="pres">
      <dgm:prSet presAssocID="{11A40F75-AF2E-45A9-899F-9D49C0EFF1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0179F7-B90F-4E16-8B60-D5BD86832750}" type="pres">
      <dgm:prSet presAssocID="{D42C9C63-9EC7-4E34-8091-C22DD3CE2B69}" presName="hierRoot1" presStyleCnt="0">
        <dgm:presLayoutVars>
          <dgm:hierBranch val="init"/>
        </dgm:presLayoutVars>
      </dgm:prSet>
      <dgm:spPr/>
    </dgm:pt>
    <dgm:pt modelId="{1540FA93-BE33-4EEB-813A-09A1086108F1}" type="pres">
      <dgm:prSet presAssocID="{D42C9C63-9EC7-4E34-8091-C22DD3CE2B69}" presName="rootComposite1" presStyleCnt="0"/>
      <dgm:spPr/>
    </dgm:pt>
    <dgm:pt modelId="{9B215098-2AF0-4F3A-BAAA-F226F543C3D6}" type="pres">
      <dgm:prSet presAssocID="{D42C9C63-9EC7-4E34-8091-C22DD3CE2B69}" presName="rootText1" presStyleLbl="node0" presStyleIdx="0" presStyleCnt="1" custScaleX="322635" custScaleY="73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5245E7-90B0-49F0-AD94-21A2922FB5F0}" type="pres">
      <dgm:prSet presAssocID="{D42C9C63-9EC7-4E34-8091-C22DD3CE2B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630CA99-99E8-4D0F-BCCF-4914512A91E5}" type="pres">
      <dgm:prSet presAssocID="{D42C9C63-9EC7-4E34-8091-C22DD3CE2B69}" presName="hierChild2" presStyleCnt="0"/>
      <dgm:spPr/>
    </dgm:pt>
    <dgm:pt modelId="{B9BE3F4A-770E-4AED-AE2F-998096BD951E}" type="pres">
      <dgm:prSet presAssocID="{D42C9C63-9EC7-4E34-8091-C22DD3CE2B69}" presName="hierChild3" presStyleCnt="0"/>
      <dgm:spPr/>
    </dgm:pt>
    <dgm:pt modelId="{7862705A-4482-49BF-A0E9-C173C91B0777}" type="pres">
      <dgm:prSet presAssocID="{CA4E9D87-79A8-4C55-8207-7F65A168087C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F9B3E07F-C253-45D5-ADB2-F567DB64D0EB}" type="pres">
      <dgm:prSet presAssocID="{985A8E8D-14A8-42D5-A476-122C5C0EDF34}" presName="hierRoot3" presStyleCnt="0">
        <dgm:presLayoutVars>
          <dgm:hierBranch val="init"/>
        </dgm:presLayoutVars>
      </dgm:prSet>
      <dgm:spPr/>
    </dgm:pt>
    <dgm:pt modelId="{04131474-891F-4772-B518-2F3B2BD2ADA9}" type="pres">
      <dgm:prSet presAssocID="{985A8E8D-14A8-42D5-A476-122C5C0EDF34}" presName="rootComposite3" presStyleCnt="0"/>
      <dgm:spPr/>
    </dgm:pt>
    <dgm:pt modelId="{F428F550-8CA6-4994-9970-3110C122B249}" type="pres">
      <dgm:prSet presAssocID="{985A8E8D-14A8-42D5-A476-122C5C0EDF34}" presName="rootText3" presStyleLbl="asst1" presStyleIdx="0" presStyleCnt="2" custScaleX="131721" custScaleY="69307" custLinFactNeighborX="1816" custLinFactNeighborY="-18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72BF5B-5646-4519-924B-5698CDD60B65}" type="pres">
      <dgm:prSet presAssocID="{985A8E8D-14A8-42D5-A476-122C5C0EDF34}" presName="rootConnector3" presStyleLbl="asst1" presStyleIdx="0" presStyleCnt="2"/>
      <dgm:spPr/>
      <dgm:t>
        <a:bodyPr/>
        <a:lstStyle/>
        <a:p>
          <a:endParaRPr lang="ru-RU"/>
        </a:p>
      </dgm:t>
    </dgm:pt>
    <dgm:pt modelId="{D530AB9C-E310-492F-BF77-79D79D2EE9A4}" type="pres">
      <dgm:prSet presAssocID="{985A8E8D-14A8-42D5-A476-122C5C0EDF34}" presName="hierChild6" presStyleCnt="0"/>
      <dgm:spPr/>
    </dgm:pt>
    <dgm:pt modelId="{DDE2007B-0ED4-4661-B9C4-86A890E14EFB}" type="pres">
      <dgm:prSet presAssocID="{985A8E8D-14A8-42D5-A476-122C5C0EDF34}" presName="hierChild7" presStyleCnt="0"/>
      <dgm:spPr/>
    </dgm:pt>
    <dgm:pt modelId="{2865AB19-1F7D-4D8E-8E9C-B56B371E3D8E}" type="pres">
      <dgm:prSet presAssocID="{41EFF2EA-4036-4A12-84BD-CA9818ED4733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AA413287-C406-46CE-8AE3-04CBA079EE86}" type="pres">
      <dgm:prSet presAssocID="{8C926EEF-3D01-432C-B7C4-53F5AFDCD562}" presName="hierRoot3" presStyleCnt="0">
        <dgm:presLayoutVars>
          <dgm:hierBranch val="init"/>
        </dgm:presLayoutVars>
      </dgm:prSet>
      <dgm:spPr/>
    </dgm:pt>
    <dgm:pt modelId="{CAFE45D2-E825-4C91-B8E4-C206EB952F16}" type="pres">
      <dgm:prSet presAssocID="{8C926EEF-3D01-432C-B7C4-53F5AFDCD562}" presName="rootComposite3" presStyleCnt="0"/>
      <dgm:spPr/>
    </dgm:pt>
    <dgm:pt modelId="{6D5B74BB-1C62-4CB6-B997-B85F7F521228}" type="pres">
      <dgm:prSet presAssocID="{8C926EEF-3D01-432C-B7C4-53F5AFDCD562}" presName="rootText3" presStyleLbl="asst1" presStyleIdx="1" presStyleCnt="2" custScaleX="131117" custScaleY="69307" custLinFactNeighborX="1816" custLinFactNeighborY="-18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242091-5020-4E63-BE33-EE764971059D}" type="pres">
      <dgm:prSet presAssocID="{8C926EEF-3D01-432C-B7C4-53F5AFDCD562}" presName="rootConnector3" presStyleLbl="asst1" presStyleIdx="1" presStyleCnt="2"/>
      <dgm:spPr/>
      <dgm:t>
        <a:bodyPr/>
        <a:lstStyle/>
        <a:p>
          <a:endParaRPr lang="ru-RU"/>
        </a:p>
      </dgm:t>
    </dgm:pt>
    <dgm:pt modelId="{B5599A77-DC6A-4D02-B793-289A3E0C3F2F}" type="pres">
      <dgm:prSet presAssocID="{8C926EEF-3D01-432C-B7C4-53F5AFDCD562}" presName="hierChild6" presStyleCnt="0"/>
      <dgm:spPr/>
    </dgm:pt>
    <dgm:pt modelId="{C8869FFA-98B8-4FE1-A9CA-14DA6CC954D9}" type="pres">
      <dgm:prSet presAssocID="{8C926EEF-3D01-432C-B7C4-53F5AFDCD562}" presName="hierChild7" presStyleCnt="0"/>
      <dgm:spPr/>
    </dgm:pt>
  </dgm:ptLst>
  <dgm:cxnLst>
    <dgm:cxn modelId="{C55BB0BD-64C0-47F4-9F42-0E54483C0988}" srcId="{D42C9C63-9EC7-4E34-8091-C22DD3CE2B69}" destId="{8C926EEF-3D01-432C-B7C4-53F5AFDCD562}" srcOrd="1" destOrd="0" parTransId="{41EFF2EA-4036-4A12-84BD-CA9818ED4733}" sibTransId="{EDFAE0DF-A78D-45F6-8286-9CEA63B95F66}"/>
    <dgm:cxn modelId="{2E4F11B0-5B15-4742-8DED-97A215A0C6C2}" type="presOf" srcId="{985A8E8D-14A8-42D5-A476-122C5C0EDF34}" destId="{8772BF5B-5646-4519-924B-5698CDD60B65}" srcOrd="1" destOrd="0" presId="urn:microsoft.com/office/officeart/2005/8/layout/orgChart1"/>
    <dgm:cxn modelId="{FD8A9562-9BCF-40CA-80D2-6DE92329B14D}" type="presOf" srcId="{8C926EEF-3D01-432C-B7C4-53F5AFDCD562}" destId="{CA242091-5020-4E63-BE33-EE764971059D}" srcOrd="1" destOrd="0" presId="urn:microsoft.com/office/officeart/2005/8/layout/orgChart1"/>
    <dgm:cxn modelId="{6018C251-1CC4-4BD3-89CC-873CD26678E0}" type="presOf" srcId="{11A40F75-AF2E-45A9-899F-9D49C0EFF1B6}" destId="{9630B583-77F8-453E-B87A-3AE36575412D}" srcOrd="0" destOrd="0" presId="urn:microsoft.com/office/officeart/2005/8/layout/orgChart1"/>
    <dgm:cxn modelId="{FAF8C3A4-EE96-4592-BF11-56773F5BB967}" srcId="{11A40F75-AF2E-45A9-899F-9D49C0EFF1B6}" destId="{D42C9C63-9EC7-4E34-8091-C22DD3CE2B69}" srcOrd="0" destOrd="0" parTransId="{E4953133-F296-4676-A8CC-498BB0CDCC72}" sibTransId="{48DCFC4B-0AF6-491F-BA96-13102C4A8FDA}"/>
    <dgm:cxn modelId="{8227CBE6-B41F-4F92-8C5C-845E036EF18E}" type="presOf" srcId="{CA4E9D87-79A8-4C55-8207-7F65A168087C}" destId="{7862705A-4482-49BF-A0E9-C173C91B0777}" srcOrd="0" destOrd="0" presId="urn:microsoft.com/office/officeart/2005/8/layout/orgChart1"/>
    <dgm:cxn modelId="{0D029774-ACD9-48F0-A459-D5756CF6B0B1}" srcId="{D42C9C63-9EC7-4E34-8091-C22DD3CE2B69}" destId="{985A8E8D-14A8-42D5-A476-122C5C0EDF34}" srcOrd="0" destOrd="0" parTransId="{CA4E9D87-79A8-4C55-8207-7F65A168087C}" sibTransId="{23DA451E-44F7-4D08-BD70-DB23F1618B5E}"/>
    <dgm:cxn modelId="{B0E246F0-1A5A-41BD-92BF-B4BFD0E0D176}" type="presOf" srcId="{D42C9C63-9EC7-4E34-8091-C22DD3CE2B69}" destId="{9B215098-2AF0-4F3A-BAAA-F226F543C3D6}" srcOrd="0" destOrd="0" presId="urn:microsoft.com/office/officeart/2005/8/layout/orgChart1"/>
    <dgm:cxn modelId="{DF25D5F2-E430-40BA-8A7E-90A3927C2CE0}" type="presOf" srcId="{D42C9C63-9EC7-4E34-8091-C22DD3CE2B69}" destId="{5E5245E7-90B0-49F0-AD94-21A2922FB5F0}" srcOrd="1" destOrd="0" presId="urn:microsoft.com/office/officeart/2005/8/layout/orgChart1"/>
    <dgm:cxn modelId="{99FEC472-91CC-4F3C-BAD0-5AB2A5D486E3}" type="presOf" srcId="{985A8E8D-14A8-42D5-A476-122C5C0EDF34}" destId="{F428F550-8CA6-4994-9970-3110C122B249}" srcOrd="0" destOrd="0" presId="urn:microsoft.com/office/officeart/2005/8/layout/orgChart1"/>
    <dgm:cxn modelId="{4591EBAF-6203-4197-9055-95D7FF1D9E7B}" type="presOf" srcId="{8C926EEF-3D01-432C-B7C4-53F5AFDCD562}" destId="{6D5B74BB-1C62-4CB6-B997-B85F7F521228}" srcOrd="0" destOrd="0" presId="urn:microsoft.com/office/officeart/2005/8/layout/orgChart1"/>
    <dgm:cxn modelId="{AEB85A8D-6026-4349-8F26-11E37C71B30F}" type="presOf" srcId="{41EFF2EA-4036-4A12-84BD-CA9818ED4733}" destId="{2865AB19-1F7D-4D8E-8E9C-B56B371E3D8E}" srcOrd="0" destOrd="0" presId="urn:microsoft.com/office/officeart/2005/8/layout/orgChart1"/>
    <dgm:cxn modelId="{3D3E4D7C-86C6-4A14-98BA-664DB558906E}" type="presParOf" srcId="{9630B583-77F8-453E-B87A-3AE36575412D}" destId="{F20179F7-B90F-4E16-8B60-D5BD86832750}" srcOrd="0" destOrd="0" presId="urn:microsoft.com/office/officeart/2005/8/layout/orgChart1"/>
    <dgm:cxn modelId="{8D929C83-0D66-426F-8A3E-2988F8006CB7}" type="presParOf" srcId="{F20179F7-B90F-4E16-8B60-D5BD86832750}" destId="{1540FA93-BE33-4EEB-813A-09A1086108F1}" srcOrd="0" destOrd="0" presId="urn:microsoft.com/office/officeart/2005/8/layout/orgChart1"/>
    <dgm:cxn modelId="{2710E433-6E50-4A74-AAC9-4773D1F9A9F4}" type="presParOf" srcId="{1540FA93-BE33-4EEB-813A-09A1086108F1}" destId="{9B215098-2AF0-4F3A-BAAA-F226F543C3D6}" srcOrd="0" destOrd="0" presId="urn:microsoft.com/office/officeart/2005/8/layout/orgChart1"/>
    <dgm:cxn modelId="{544716AC-A311-4F6B-9ECB-A4C0F31B0E37}" type="presParOf" srcId="{1540FA93-BE33-4EEB-813A-09A1086108F1}" destId="{5E5245E7-90B0-49F0-AD94-21A2922FB5F0}" srcOrd="1" destOrd="0" presId="urn:microsoft.com/office/officeart/2005/8/layout/orgChart1"/>
    <dgm:cxn modelId="{D5D28A83-62C8-44BD-9D04-A364866BE287}" type="presParOf" srcId="{F20179F7-B90F-4E16-8B60-D5BD86832750}" destId="{2630CA99-99E8-4D0F-BCCF-4914512A91E5}" srcOrd="1" destOrd="0" presId="urn:microsoft.com/office/officeart/2005/8/layout/orgChart1"/>
    <dgm:cxn modelId="{4498DAC4-4EE0-402D-9885-A603E461A267}" type="presParOf" srcId="{F20179F7-B90F-4E16-8B60-D5BD86832750}" destId="{B9BE3F4A-770E-4AED-AE2F-998096BD951E}" srcOrd="2" destOrd="0" presId="urn:microsoft.com/office/officeart/2005/8/layout/orgChart1"/>
    <dgm:cxn modelId="{24925F6B-30EA-4A6F-ACC4-D2CA0FE0E59E}" type="presParOf" srcId="{B9BE3F4A-770E-4AED-AE2F-998096BD951E}" destId="{7862705A-4482-49BF-A0E9-C173C91B0777}" srcOrd="0" destOrd="0" presId="urn:microsoft.com/office/officeart/2005/8/layout/orgChart1"/>
    <dgm:cxn modelId="{C08AAD79-9B78-4EF9-93D5-029A0ECB4A7C}" type="presParOf" srcId="{B9BE3F4A-770E-4AED-AE2F-998096BD951E}" destId="{F9B3E07F-C253-45D5-ADB2-F567DB64D0EB}" srcOrd="1" destOrd="0" presId="urn:microsoft.com/office/officeart/2005/8/layout/orgChart1"/>
    <dgm:cxn modelId="{A7EADDEB-78DB-4AD8-A0A5-F6A0F9C65180}" type="presParOf" srcId="{F9B3E07F-C253-45D5-ADB2-F567DB64D0EB}" destId="{04131474-891F-4772-B518-2F3B2BD2ADA9}" srcOrd="0" destOrd="0" presId="urn:microsoft.com/office/officeart/2005/8/layout/orgChart1"/>
    <dgm:cxn modelId="{1099714D-1382-4DF8-881A-6C3774C7C961}" type="presParOf" srcId="{04131474-891F-4772-B518-2F3B2BD2ADA9}" destId="{F428F550-8CA6-4994-9970-3110C122B249}" srcOrd="0" destOrd="0" presId="urn:microsoft.com/office/officeart/2005/8/layout/orgChart1"/>
    <dgm:cxn modelId="{B1F64594-B45B-4450-9F9B-D81A2CD5A324}" type="presParOf" srcId="{04131474-891F-4772-B518-2F3B2BD2ADA9}" destId="{8772BF5B-5646-4519-924B-5698CDD60B65}" srcOrd="1" destOrd="0" presId="urn:microsoft.com/office/officeart/2005/8/layout/orgChart1"/>
    <dgm:cxn modelId="{57345780-C08A-4ED2-A949-914859A33DB5}" type="presParOf" srcId="{F9B3E07F-C253-45D5-ADB2-F567DB64D0EB}" destId="{D530AB9C-E310-492F-BF77-79D79D2EE9A4}" srcOrd="1" destOrd="0" presId="urn:microsoft.com/office/officeart/2005/8/layout/orgChart1"/>
    <dgm:cxn modelId="{141AC711-3D54-45DB-803C-0DD545B4E79C}" type="presParOf" srcId="{F9B3E07F-C253-45D5-ADB2-F567DB64D0EB}" destId="{DDE2007B-0ED4-4661-B9C4-86A890E14EFB}" srcOrd="2" destOrd="0" presId="urn:microsoft.com/office/officeart/2005/8/layout/orgChart1"/>
    <dgm:cxn modelId="{2C029928-B905-4942-B915-16DA097DF47F}" type="presParOf" srcId="{B9BE3F4A-770E-4AED-AE2F-998096BD951E}" destId="{2865AB19-1F7D-4D8E-8E9C-B56B371E3D8E}" srcOrd="2" destOrd="0" presId="urn:microsoft.com/office/officeart/2005/8/layout/orgChart1"/>
    <dgm:cxn modelId="{2F12258F-3EED-4343-B01D-1DC8F2C3E62E}" type="presParOf" srcId="{B9BE3F4A-770E-4AED-AE2F-998096BD951E}" destId="{AA413287-C406-46CE-8AE3-04CBA079EE86}" srcOrd="3" destOrd="0" presId="urn:microsoft.com/office/officeart/2005/8/layout/orgChart1"/>
    <dgm:cxn modelId="{85AAAB29-D15E-4E7C-9436-C0415BD272EE}" type="presParOf" srcId="{AA413287-C406-46CE-8AE3-04CBA079EE86}" destId="{CAFE45D2-E825-4C91-B8E4-C206EB952F16}" srcOrd="0" destOrd="0" presId="urn:microsoft.com/office/officeart/2005/8/layout/orgChart1"/>
    <dgm:cxn modelId="{5700869B-8EFD-46ED-8B8F-8AF10306FDB9}" type="presParOf" srcId="{CAFE45D2-E825-4C91-B8E4-C206EB952F16}" destId="{6D5B74BB-1C62-4CB6-B997-B85F7F521228}" srcOrd="0" destOrd="0" presId="urn:microsoft.com/office/officeart/2005/8/layout/orgChart1"/>
    <dgm:cxn modelId="{11D363A3-2166-4C00-B212-7931DD719690}" type="presParOf" srcId="{CAFE45D2-E825-4C91-B8E4-C206EB952F16}" destId="{CA242091-5020-4E63-BE33-EE764971059D}" srcOrd="1" destOrd="0" presId="urn:microsoft.com/office/officeart/2005/8/layout/orgChart1"/>
    <dgm:cxn modelId="{2D9F37B4-09C3-4CCD-BD42-F7F7F76F3E2E}" type="presParOf" srcId="{AA413287-C406-46CE-8AE3-04CBA079EE86}" destId="{B5599A77-DC6A-4D02-B793-289A3E0C3F2F}" srcOrd="1" destOrd="0" presId="urn:microsoft.com/office/officeart/2005/8/layout/orgChart1"/>
    <dgm:cxn modelId="{3E7B2926-4408-47C2-9ED7-7658E42A057E}" type="presParOf" srcId="{AA413287-C406-46CE-8AE3-04CBA079EE86}" destId="{C8869FFA-98B8-4FE1-A9CA-14DA6CC954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FDF9C-7D44-49F8-A4E4-2DE559767E9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64C864-C456-4D38-8CEF-2ECA9BA860B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способу вязания 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выделяют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класса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переплетений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AB198-0A5E-4B2C-BC04-123BECFEC009}" type="parTrans" cxnId="{107DD92F-535E-4E2B-A173-8CEEE3CE783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21155-CE08-46D5-80A0-B8C1DB499A00}" type="sibTrans" cxnId="{107DD92F-535E-4E2B-A173-8CEEE3CE783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21DAC-6561-4ED9-8391-A98FB277B2D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Поперечно-вязаные (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кулирные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FB950-7555-4EDA-87CA-C76D16B3628C}" type="parTrans" cxnId="{EB2C4A46-9A2E-4E5F-800B-ED7EC0FCA8A3}">
      <dgm:prSet custT="1"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03AFE-7A97-4A09-9B78-FE67A51A5E01}" type="sibTrans" cxnId="{EB2C4A46-9A2E-4E5F-800B-ED7EC0FCA8A3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9FC07-F9DE-4EF0-A5AF-9384BF8BF35C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Основовязаные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93DA5-64B1-451A-9397-D480E4654524}" type="parTrans" cxnId="{499F4299-3E28-4078-83D2-BAEA3AE3CFCA}">
      <dgm:prSet custT="1"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4A220-65A3-4B1C-BB14-E9E145B4C29B}" type="sibTrans" cxnId="{499F4299-3E28-4078-83D2-BAEA3AE3CFCA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B79CD-3886-44B6-9FE7-E9B619FBFEDD}" type="pres">
      <dgm:prSet presAssocID="{859FDF9C-7D44-49F8-A4E4-2DE559767E9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949A10-E5AC-481D-BEC5-B6C7655A0EC5}" type="pres">
      <dgm:prSet presAssocID="{B964C864-C456-4D38-8CEF-2ECA9BA860B2}" presName="root1" presStyleCnt="0"/>
      <dgm:spPr/>
    </dgm:pt>
    <dgm:pt modelId="{8AB08A35-73D4-47F7-A920-8D58EF9AB424}" type="pres">
      <dgm:prSet presAssocID="{B964C864-C456-4D38-8CEF-2ECA9BA860B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194FA3-0E76-4472-84D9-07FE6B8F7583}" type="pres">
      <dgm:prSet presAssocID="{B964C864-C456-4D38-8CEF-2ECA9BA860B2}" presName="level2hierChild" presStyleCnt="0"/>
      <dgm:spPr/>
    </dgm:pt>
    <dgm:pt modelId="{502B574D-E470-4509-84EB-883CB1BDD07C}" type="pres">
      <dgm:prSet presAssocID="{C6DFB950-7555-4EDA-87CA-C76D16B3628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C20C9CE-4A14-4742-BE57-DCB21582E9FB}" type="pres">
      <dgm:prSet presAssocID="{C6DFB950-7555-4EDA-87CA-C76D16B3628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63A108A-E279-4A12-A1C4-98E511B2266C}" type="pres">
      <dgm:prSet presAssocID="{C2021DAC-6561-4ED9-8391-A98FB277B2D9}" presName="root2" presStyleCnt="0"/>
      <dgm:spPr/>
    </dgm:pt>
    <dgm:pt modelId="{43F1E051-759E-496A-AA45-6E082829071B}" type="pres">
      <dgm:prSet presAssocID="{C2021DAC-6561-4ED9-8391-A98FB277B2D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459CB-1F3F-44D8-9EE4-245F01163127}" type="pres">
      <dgm:prSet presAssocID="{C2021DAC-6561-4ED9-8391-A98FB277B2D9}" presName="level3hierChild" presStyleCnt="0"/>
      <dgm:spPr/>
    </dgm:pt>
    <dgm:pt modelId="{E0C8FB66-F65C-42DB-8160-045ECA78AB6D}" type="pres">
      <dgm:prSet presAssocID="{90993DA5-64B1-451A-9397-D480E465452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D7B3013-75C7-485F-B784-AEF47250CFB0}" type="pres">
      <dgm:prSet presAssocID="{90993DA5-64B1-451A-9397-D480E465452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39B003C-BFB9-40E8-A0F0-C5F91486AB26}" type="pres">
      <dgm:prSet presAssocID="{3C79FC07-F9DE-4EF0-A5AF-9384BF8BF35C}" presName="root2" presStyleCnt="0"/>
      <dgm:spPr/>
    </dgm:pt>
    <dgm:pt modelId="{8B41EDE5-DFA1-4A00-A1D4-27A6155E4B28}" type="pres">
      <dgm:prSet presAssocID="{3C79FC07-F9DE-4EF0-A5AF-9384BF8BF35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2AD22-E66E-4E1C-BDCF-7C76B2ACD51E}" type="pres">
      <dgm:prSet presAssocID="{3C79FC07-F9DE-4EF0-A5AF-9384BF8BF35C}" presName="level3hierChild" presStyleCnt="0"/>
      <dgm:spPr/>
    </dgm:pt>
  </dgm:ptLst>
  <dgm:cxnLst>
    <dgm:cxn modelId="{984C2F45-4DA6-49BA-B2E2-BC3626E72089}" type="presOf" srcId="{90993DA5-64B1-451A-9397-D480E4654524}" destId="{4D7B3013-75C7-485F-B784-AEF47250CFB0}" srcOrd="1" destOrd="0" presId="urn:microsoft.com/office/officeart/2008/layout/HorizontalMultiLevelHierarchy"/>
    <dgm:cxn modelId="{AD6354BB-FD77-4A4E-80E7-64C5F883D5AE}" type="presOf" srcId="{C6DFB950-7555-4EDA-87CA-C76D16B3628C}" destId="{502B574D-E470-4509-84EB-883CB1BDD07C}" srcOrd="0" destOrd="0" presId="urn:microsoft.com/office/officeart/2008/layout/HorizontalMultiLevelHierarchy"/>
    <dgm:cxn modelId="{EB2C4A46-9A2E-4E5F-800B-ED7EC0FCA8A3}" srcId="{B964C864-C456-4D38-8CEF-2ECA9BA860B2}" destId="{C2021DAC-6561-4ED9-8391-A98FB277B2D9}" srcOrd="0" destOrd="0" parTransId="{C6DFB950-7555-4EDA-87CA-C76D16B3628C}" sibTransId="{77E03AFE-7A97-4A09-9B78-FE67A51A5E01}"/>
    <dgm:cxn modelId="{8FDBD827-B922-4CD8-940C-CD1520FCDB08}" type="presOf" srcId="{B964C864-C456-4D38-8CEF-2ECA9BA860B2}" destId="{8AB08A35-73D4-47F7-A920-8D58EF9AB424}" srcOrd="0" destOrd="0" presId="urn:microsoft.com/office/officeart/2008/layout/HorizontalMultiLevelHierarchy"/>
    <dgm:cxn modelId="{107DD92F-535E-4E2B-A173-8CEEE3CE7839}" srcId="{859FDF9C-7D44-49F8-A4E4-2DE559767E98}" destId="{B964C864-C456-4D38-8CEF-2ECA9BA860B2}" srcOrd="0" destOrd="0" parTransId="{B2AAB198-0A5E-4B2C-BC04-123BECFEC009}" sibTransId="{AF121155-CE08-46D5-80A0-B8C1DB499A00}"/>
    <dgm:cxn modelId="{8425DC2C-168D-42C7-93D6-CD811CA5CCA5}" type="presOf" srcId="{90993DA5-64B1-451A-9397-D480E4654524}" destId="{E0C8FB66-F65C-42DB-8160-045ECA78AB6D}" srcOrd="0" destOrd="0" presId="urn:microsoft.com/office/officeart/2008/layout/HorizontalMultiLevelHierarchy"/>
    <dgm:cxn modelId="{499F4299-3E28-4078-83D2-BAEA3AE3CFCA}" srcId="{B964C864-C456-4D38-8CEF-2ECA9BA860B2}" destId="{3C79FC07-F9DE-4EF0-A5AF-9384BF8BF35C}" srcOrd="1" destOrd="0" parTransId="{90993DA5-64B1-451A-9397-D480E4654524}" sibTransId="{51B4A220-65A3-4B1C-BB14-E9E145B4C29B}"/>
    <dgm:cxn modelId="{80849A1A-D149-42F5-BF14-FA94F40FB343}" type="presOf" srcId="{3C79FC07-F9DE-4EF0-A5AF-9384BF8BF35C}" destId="{8B41EDE5-DFA1-4A00-A1D4-27A6155E4B28}" srcOrd="0" destOrd="0" presId="urn:microsoft.com/office/officeart/2008/layout/HorizontalMultiLevelHierarchy"/>
    <dgm:cxn modelId="{357B9232-1955-49D3-A5FB-D861B9541BAC}" type="presOf" srcId="{C6DFB950-7555-4EDA-87CA-C76D16B3628C}" destId="{DC20C9CE-4A14-4742-BE57-DCB21582E9FB}" srcOrd="1" destOrd="0" presId="urn:microsoft.com/office/officeart/2008/layout/HorizontalMultiLevelHierarchy"/>
    <dgm:cxn modelId="{E4F2396C-7F94-43E6-B60F-24C9A960491A}" type="presOf" srcId="{C2021DAC-6561-4ED9-8391-A98FB277B2D9}" destId="{43F1E051-759E-496A-AA45-6E082829071B}" srcOrd="0" destOrd="0" presId="urn:microsoft.com/office/officeart/2008/layout/HorizontalMultiLevelHierarchy"/>
    <dgm:cxn modelId="{90D32FBA-5F80-41DC-B58B-39321BCD0EB9}" type="presOf" srcId="{859FDF9C-7D44-49F8-A4E4-2DE559767E98}" destId="{325B79CD-3886-44B6-9FE7-E9B619FBFEDD}" srcOrd="0" destOrd="0" presId="urn:microsoft.com/office/officeart/2008/layout/HorizontalMultiLevelHierarchy"/>
    <dgm:cxn modelId="{2FB4979A-F632-4DE1-89C1-B95E6CBE2A8A}" type="presParOf" srcId="{325B79CD-3886-44B6-9FE7-E9B619FBFEDD}" destId="{3A949A10-E5AC-481D-BEC5-B6C7655A0EC5}" srcOrd="0" destOrd="0" presId="urn:microsoft.com/office/officeart/2008/layout/HorizontalMultiLevelHierarchy"/>
    <dgm:cxn modelId="{FAAF146A-D1B8-4E73-AB28-8556A5BD8E59}" type="presParOf" srcId="{3A949A10-E5AC-481D-BEC5-B6C7655A0EC5}" destId="{8AB08A35-73D4-47F7-A920-8D58EF9AB424}" srcOrd="0" destOrd="0" presId="urn:microsoft.com/office/officeart/2008/layout/HorizontalMultiLevelHierarchy"/>
    <dgm:cxn modelId="{BAA62DD2-EB8A-4A8B-BAA2-321C2E1A6034}" type="presParOf" srcId="{3A949A10-E5AC-481D-BEC5-B6C7655A0EC5}" destId="{9B194FA3-0E76-4472-84D9-07FE6B8F7583}" srcOrd="1" destOrd="0" presId="urn:microsoft.com/office/officeart/2008/layout/HorizontalMultiLevelHierarchy"/>
    <dgm:cxn modelId="{6A58604E-933D-47A5-8A14-3F29303D29E5}" type="presParOf" srcId="{9B194FA3-0E76-4472-84D9-07FE6B8F7583}" destId="{502B574D-E470-4509-84EB-883CB1BDD07C}" srcOrd="0" destOrd="0" presId="urn:microsoft.com/office/officeart/2008/layout/HorizontalMultiLevelHierarchy"/>
    <dgm:cxn modelId="{F33F2A38-9884-4F7C-B12B-0450A1052B21}" type="presParOf" srcId="{502B574D-E470-4509-84EB-883CB1BDD07C}" destId="{DC20C9CE-4A14-4742-BE57-DCB21582E9FB}" srcOrd="0" destOrd="0" presId="urn:microsoft.com/office/officeart/2008/layout/HorizontalMultiLevelHierarchy"/>
    <dgm:cxn modelId="{B051CFA6-9AE1-4A07-B31E-B473C21EA5B5}" type="presParOf" srcId="{9B194FA3-0E76-4472-84D9-07FE6B8F7583}" destId="{C63A108A-E279-4A12-A1C4-98E511B2266C}" srcOrd="1" destOrd="0" presId="urn:microsoft.com/office/officeart/2008/layout/HorizontalMultiLevelHierarchy"/>
    <dgm:cxn modelId="{4A945D95-5789-4D5C-9902-BF52082FCA96}" type="presParOf" srcId="{C63A108A-E279-4A12-A1C4-98E511B2266C}" destId="{43F1E051-759E-496A-AA45-6E082829071B}" srcOrd="0" destOrd="0" presId="urn:microsoft.com/office/officeart/2008/layout/HorizontalMultiLevelHierarchy"/>
    <dgm:cxn modelId="{E2439B3E-3E24-4E8E-BEF9-7F95DDEC0064}" type="presParOf" srcId="{C63A108A-E279-4A12-A1C4-98E511B2266C}" destId="{DBF459CB-1F3F-44D8-9EE4-245F01163127}" srcOrd="1" destOrd="0" presId="urn:microsoft.com/office/officeart/2008/layout/HorizontalMultiLevelHierarchy"/>
    <dgm:cxn modelId="{C6644B35-6A9B-42DF-9C6D-FC16640BEFEF}" type="presParOf" srcId="{9B194FA3-0E76-4472-84D9-07FE6B8F7583}" destId="{E0C8FB66-F65C-42DB-8160-045ECA78AB6D}" srcOrd="2" destOrd="0" presId="urn:microsoft.com/office/officeart/2008/layout/HorizontalMultiLevelHierarchy"/>
    <dgm:cxn modelId="{DEC10193-EE47-4544-80C3-DB2A2EF0B507}" type="presParOf" srcId="{E0C8FB66-F65C-42DB-8160-045ECA78AB6D}" destId="{4D7B3013-75C7-485F-B784-AEF47250CFB0}" srcOrd="0" destOrd="0" presId="urn:microsoft.com/office/officeart/2008/layout/HorizontalMultiLevelHierarchy"/>
    <dgm:cxn modelId="{844ED049-CE79-4C27-9F34-9AA5A42E7B7F}" type="presParOf" srcId="{9B194FA3-0E76-4472-84D9-07FE6B8F7583}" destId="{739B003C-BFB9-40E8-A0F0-C5F91486AB26}" srcOrd="3" destOrd="0" presId="urn:microsoft.com/office/officeart/2008/layout/HorizontalMultiLevelHierarchy"/>
    <dgm:cxn modelId="{209FDAC7-4BDB-44BF-AF4B-C345FBBD422A}" type="presParOf" srcId="{739B003C-BFB9-40E8-A0F0-C5F91486AB26}" destId="{8B41EDE5-DFA1-4A00-A1D4-27A6155E4B28}" srcOrd="0" destOrd="0" presId="urn:microsoft.com/office/officeart/2008/layout/HorizontalMultiLevelHierarchy"/>
    <dgm:cxn modelId="{73323156-FD06-4FFA-8F15-E4AA44BE7CA9}" type="presParOf" srcId="{739B003C-BFB9-40E8-A0F0-C5F91486AB26}" destId="{6712AD22-E66E-4E1C-BDCF-7C76B2ACD51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9FDF9C-7D44-49F8-A4E4-2DE559767E9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64C864-C456-4D38-8CEF-2ECA9BA860B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класс делят 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группы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AB198-0A5E-4B2C-BC04-123BECFEC009}" type="parTrans" cxnId="{107DD92F-535E-4E2B-A173-8CEEE3CE783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21155-CE08-46D5-80A0-B8C1DB499A00}" type="sibTrans" cxnId="{107DD92F-535E-4E2B-A173-8CEEE3CE783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21DAC-6561-4ED9-8391-A98FB277B2D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Главные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FB950-7555-4EDA-87CA-C76D16B3628C}" type="parTrans" cxnId="{EB2C4A46-9A2E-4E5F-800B-ED7EC0FCA8A3}">
      <dgm:prSet custT="1"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03AFE-7A97-4A09-9B78-FE67A51A5E01}" type="sibTrans" cxnId="{EB2C4A46-9A2E-4E5F-800B-ED7EC0FCA8A3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9FC07-F9DE-4EF0-A5AF-9384BF8BF35C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Производные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93DA5-64B1-451A-9397-D480E4654524}" type="parTrans" cxnId="{499F4299-3E28-4078-83D2-BAEA3AE3CFCA}">
      <dgm:prSet custT="1"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4A220-65A3-4B1C-BB14-E9E145B4C29B}" type="sibTrans" cxnId="{499F4299-3E28-4078-83D2-BAEA3AE3CFCA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AEB74-B148-4A07-B3AE-15D6B99AA84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Рисунчатые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5797B-07B5-4E39-B9C0-43DAEF5E32D6}" type="parTrans" cxnId="{BFBC2728-FF56-4D4E-B623-60667D864E58}">
      <dgm:prSet/>
      <dgm:spPr/>
      <dgm:t>
        <a:bodyPr/>
        <a:lstStyle/>
        <a:p>
          <a:endParaRPr lang="ru-RU"/>
        </a:p>
      </dgm:t>
    </dgm:pt>
    <dgm:pt modelId="{84C48DD4-4D06-41BD-B3D7-018976777CB5}" type="sibTrans" cxnId="{BFBC2728-FF56-4D4E-B623-60667D864E58}">
      <dgm:prSet/>
      <dgm:spPr/>
      <dgm:t>
        <a:bodyPr/>
        <a:lstStyle/>
        <a:p>
          <a:endParaRPr lang="ru-RU"/>
        </a:p>
      </dgm:t>
    </dgm:pt>
    <dgm:pt modelId="{325B79CD-3886-44B6-9FE7-E9B619FBFEDD}" type="pres">
      <dgm:prSet presAssocID="{859FDF9C-7D44-49F8-A4E4-2DE559767E9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949A10-E5AC-481D-BEC5-B6C7655A0EC5}" type="pres">
      <dgm:prSet presAssocID="{B964C864-C456-4D38-8CEF-2ECA9BA860B2}" presName="root1" presStyleCnt="0"/>
      <dgm:spPr/>
    </dgm:pt>
    <dgm:pt modelId="{8AB08A35-73D4-47F7-A920-8D58EF9AB424}" type="pres">
      <dgm:prSet presAssocID="{B964C864-C456-4D38-8CEF-2ECA9BA860B2}" presName="LevelOneTextNode" presStyleLbl="node0" presStyleIdx="0" presStyleCnt="1" custScaleX="134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194FA3-0E76-4472-84D9-07FE6B8F7583}" type="pres">
      <dgm:prSet presAssocID="{B964C864-C456-4D38-8CEF-2ECA9BA860B2}" presName="level2hierChild" presStyleCnt="0"/>
      <dgm:spPr/>
    </dgm:pt>
    <dgm:pt modelId="{502B574D-E470-4509-84EB-883CB1BDD07C}" type="pres">
      <dgm:prSet presAssocID="{C6DFB950-7555-4EDA-87CA-C76D16B3628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C20C9CE-4A14-4742-BE57-DCB21582E9FB}" type="pres">
      <dgm:prSet presAssocID="{C6DFB950-7555-4EDA-87CA-C76D16B3628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63A108A-E279-4A12-A1C4-98E511B2266C}" type="pres">
      <dgm:prSet presAssocID="{C2021DAC-6561-4ED9-8391-A98FB277B2D9}" presName="root2" presStyleCnt="0"/>
      <dgm:spPr/>
    </dgm:pt>
    <dgm:pt modelId="{43F1E051-759E-496A-AA45-6E082829071B}" type="pres">
      <dgm:prSet presAssocID="{C2021DAC-6561-4ED9-8391-A98FB277B2D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459CB-1F3F-44D8-9EE4-245F01163127}" type="pres">
      <dgm:prSet presAssocID="{C2021DAC-6561-4ED9-8391-A98FB277B2D9}" presName="level3hierChild" presStyleCnt="0"/>
      <dgm:spPr/>
    </dgm:pt>
    <dgm:pt modelId="{E0C8FB66-F65C-42DB-8160-045ECA78AB6D}" type="pres">
      <dgm:prSet presAssocID="{90993DA5-64B1-451A-9397-D480E465452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D7B3013-75C7-485F-B784-AEF47250CFB0}" type="pres">
      <dgm:prSet presAssocID="{90993DA5-64B1-451A-9397-D480E465452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39B003C-BFB9-40E8-A0F0-C5F91486AB26}" type="pres">
      <dgm:prSet presAssocID="{3C79FC07-F9DE-4EF0-A5AF-9384BF8BF35C}" presName="root2" presStyleCnt="0"/>
      <dgm:spPr/>
    </dgm:pt>
    <dgm:pt modelId="{8B41EDE5-DFA1-4A00-A1D4-27A6155E4B28}" type="pres">
      <dgm:prSet presAssocID="{3C79FC07-F9DE-4EF0-A5AF-9384BF8BF35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2AD22-E66E-4E1C-BDCF-7C76B2ACD51E}" type="pres">
      <dgm:prSet presAssocID="{3C79FC07-F9DE-4EF0-A5AF-9384BF8BF35C}" presName="level3hierChild" presStyleCnt="0"/>
      <dgm:spPr/>
    </dgm:pt>
    <dgm:pt modelId="{6CE06CFE-8E8B-4E20-8921-D78AADFE3D37}" type="pres">
      <dgm:prSet presAssocID="{39B5797B-07B5-4E39-B9C0-43DAEF5E32D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091C490-CF81-4FF1-BE3B-558ECA89E138}" type="pres">
      <dgm:prSet presAssocID="{39B5797B-07B5-4E39-B9C0-43DAEF5E32D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BF52965-03F2-4460-B3F3-178117E319B1}" type="pres">
      <dgm:prSet presAssocID="{C18AEB74-B148-4A07-B3AE-15D6B99AA848}" presName="root2" presStyleCnt="0"/>
      <dgm:spPr/>
    </dgm:pt>
    <dgm:pt modelId="{4644D2E9-5DA3-4EC4-B089-753A5DCAD9A5}" type="pres">
      <dgm:prSet presAssocID="{C18AEB74-B148-4A07-B3AE-15D6B99AA84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6012B2-812E-44AE-9482-1940FC15A1DC}" type="pres">
      <dgm:prSet presAssocID="{C18AEB74-B148-4A07-B3AE-15D6B99AA848}" presName="level3hierChild" presStyleCnt="0"/>
      <dgm:spPr/>
    </dgm:pt>
  </dgm:ptLst>
  <dgm:cxnLst>
    <dgm:cxn modelId="{BFBC2728-FF56-4D4E-B623-60667D864E58}" srcId="{B964C864-C456-4D38-8CEF-2ECA9BA860B2}" destId="{C18AEB74-B148-4A07-B3AE-15D6B99AA848}" srcOrd="2" destOrd="0" parTransId="{39B5797B-07B5-4E39-B9C0-43DAEF5E32D6}" sibTransId="{84C48DD4-4D06-41BD-B3D7-018976777CB5}"/>
    <dgm:cxn modelId="{984C2F45-4DA6-49BA-B2E2-BC3626E72089}" type="presOf" srcId="{90993DA5-64B1-451A-9397-D480E4654524}" destId="{4D7B3013-75C7-485F-B784-AEF47250CFB0}" srcOrd="1" destOrd="0" presId="urn:microsoft.com/office/officeart/2008/layout/HorizontalMultiLevelHierarchy"/>
    <dgm:cxn modelId="{AD6354BB-FD77-4A4E-80E7-64C5F883D5AE}" type="presOf" srcId="{C6DFB950-7555-4EDA-87CA-C76D16B3628C}" destId="{502B574D-E470-4509-84EB-883CB1BDD07C}" srcOrd="0" destOrd="0" presId="urn:microsoft.com/office/officeart/2008/layout/HorizontalMultiLevelHierarchy"/>
    <dgm:cxn modelId="{28D7478B-023E-4587-A451-F05560A93681}" type="presOf" srcId="{39B5797B-07B5-4E39-B9C0-43DAEF5E32D6}" destId="{6CE06CFE-8E8B-4E20-8921-D78AADFE3D37}" srcOrd="0" destOrd="0" presId="urn:microsoft.com/office/officeart/2008/layout/HorizontalMultiLevelHierarchy"/>
    <dgm:cxn modelId="{EB2C4A46-9A2E-4E5F-800B-ED7EC0FCA8A3}" srcId="{B964C864-C456-4D38-8CEF-2ECA9BA860B2}" destId="{C2021DAC-6561-4ED9-8391-A98FB277B2D9}" srcOrd="0" destOrd="0" parTransId="{C6DFB950-7555-4EDA-87CA-C76D16B3628C}" sibTransId="{77E03AFE-7A97-4A09-9B78-FE67A51A5E01}"/>
    <dgm:cxn modelId="{8FDBD827-B922-4CD8-940C-CD1520FCDB08}" type="presOf" srcId="{B964C864-C456-4D38-8CEF-2ECA9BA860B2}" destId="{8AB08A35-73D4-47F7-A920-8D58EF9AB424}" srcOrd="0" destOrd="0" presId="urn:microsoft.com/office/officeart/2008/layout/HorizontalMultiLevelHierarchy"/>
    <dgm:cxn modelId="{107DD92F-535E-4E2B-A173-8CEEE3CE7839}" srcId="{859FDF9C-7D44-49F8-A4E4-2DE559767E98}" destId="{B964C864-C456-4D38-8CEF-2ECA9BA860B2}" srcOrd="0" destOrd="0" parTransId="{B2AAB198-0A5E-4B2C-BC04-123BECFEC009}" sibTransId="{AF121155-CE08-46D5-80A0-B8C1DB499A00}"/>
    <dgm:cxn modelId="{8425DC2C-168D-42C7-93D6-CD811CA5CCA5}" type="presOf" srcId="{90993DA5-64B1-451A-9397-D480E4654524}" destId="{E0C8FB66-F65C-42DB-8160-045ECA78AB6D}" srcOrd="0" destOrd="0" presId="urn:microsoft.com/office/officeart/2008/layout/HorizontalMultiLevelHierarchy"/>
    <dgm:cxn modelId="{499F4299-3E28-4078-83D2-BAEA3AE3CFCA}" srcId="{B964C864-C456-4D38-8CEF-2ECA9BA860B2}" destId="{3C79FC07-F9DE-4EF0-A5AF-9384BF8BF35C}" srcOrd="1" destOrd="0" parTransId="{90993DA5-64B1-451A-9397-D480E4654524}" sibTransId="{51B4A220-65A3-4B1C-BB14-E9E145B4C29B}"/>
    <dgm:cxn modelId="{934ED448-E626-40B2-968A-A12A3B4EA995}" type="presOf" srcId="{39B5797B-07B5-4E39-B9C0-43DAEF5E32D6}" destId="{A091C490-CF81-4FF1-BE3B-558ECA89E138}" srcOrd="1" destOrd="0" presId="urn:microsoft.com/office/officeart/2008/layout/HorizontalMultiLevelHierarchy"/>
    <dgm:cxn modelId="{3188A277-8E8C-49C8-BE57-FB173CFD9191}" type="presOf" srcId="{C18AEB74-B148-4A07-B3AE-15D6B99AA848}" destId="{4644D2E9-5DA3-4EC4-B089-753A5DCAD9A5}" srcOrd="0" destOrd="0" presId="urn:microsoft.com/office/officeart/2008/layout/HorizontalMultiLevelHierarchy"/>
    <dgm:cxn modelId="{80849A1A-D149-42F5-BF14-FA94F40FB343}" type="presOf" srcId="{3C79FC07-F9DE-4EF0-A5AF-9384BF8BF35C}" destId="{8B41EDE5-DFA1-4A00-A1D4-27A6155E4B28}" srcOrd="0" destOrd="0" presId="urn:microsoft.com/office/officeart/2008/layout/HorizontalMultiLevelHierarchy"/>
    <dgm:cxn modelId="{357B9232-1955-49D3-A5FB-D861B9541BAC}" type="presOf" srcId="{C6DFB950-7555-4EDA-87CA-C76D16B3628C}" destId="{DC20C9CE-4A14-4742-BE57-DCB21582E9FB}" srcOrd="1" destOrd="0" presId="urn:microsoft.com/office/officeart/2008/layout/HorizontalMultiLevelHierarchy"/>
    <dgm:cxn modelId="{E4F2396C-7F94-43E6-B60F-24C9A960491A}" type="presOf" srcId="{C2021DAC-6561-4ED9-8391-A98FB277B2D9}" destId="{43F1E051-759E-496A-AA45-6E082829071B}" srcOrd="0" destOrd="0" presId="urn:microsoft.com/office/officeart/2008/layout/HorizontalMultiLevelHierarchy"/>
    <dgm:cxn modelId="{90D32FBA-5F80-41DC-B58B-39321BCD0EB9}" type="presOf" srcId="{859FDF9C-7D44-49F8-A4E4-2DE559767E98}" destId="{325B79CD-3886-44B6-9FE7-E9B619FBFEDD}" srcOrd="0" destOrd="0" presId="urn:microsoft.com/office/officeart/2008/layout/HorizontalMultiLevelHierarchy"/>
    <dgm:cxn modelId="{2FB4979A-F632-4DE1-89C1-B95E6CBE2A8A}" type="presParOf" srcId="{325B79CD-3886-44B6-9FE7-E9B619FBFEDD}" destId="{3A949A10-E5AC-481D-BEC5-B6C7655A0EC5}" srcOrd="0" destOrd="0" presId="urn:microsoft.com/office/officeart/2008/layout/HorizontalMultiLevelHierarchy"/>
    <dgm:cxn modelId="{FAAF146A-D1B8-4E73-AB28-8556A5BD8E59}" type="presParOf" srcId="{3A949A10-E5AC-481D-BEC5-B6C7655A0EC5}" destId="{8AB08A35-73D4-47F7-A920-8D58EF9AB424}" srcOrd="0" destOrd="0" presId="urn:microsoft.com/office/officeart/2008/layout/HorizontalMultiLevelHierarchy"/>
    <dgm:cxn modelId="{BAA62DD2-EB8A-4A8B-BAA2-321C2E1A6034}" type="presParOf" srcId="{3A949A10-E5AC-481D-BEC5-B6C7655A0EC5}" destId="{9B194FA3-0E76-4472-84D9-07FE6B8F7583}" srcOrd="1" destOrd="0" presId="urn:microsoft.com/office/officeart/2008/layout/HorizontalMultiLevelHierarchy"/>
    <dgm:cxn modelId="{6A58604E-933D-47A5-8A14-3F29303D29E5}" type="presParOf" srcId="{9B194FA3-0E76-4472-84D9-07FE6B8F7583}" destId="{502B574D-E470-4509-84EB-883CB1BDD07C}" srcOrd="0" destOrd="0" presId="urn:microsoft.com/office/officeart/2008/layout/HorizontalMultiLevelHierarchy"/>
    <dgm:cxn modelId="{F33F2A38-9884-4F7C-B12B-0450A1052B21}" type="presParOf" srcId="{502B574D-E470-4509-84EB-883CB1BDD07C}" destId="{DC20C9CE-4A14-4742-BE57-DCB21582E9FB}" srcOrd="0" destOrd="0" presId="urn:microsoft.com/office/officeart/2008/layout/HorizontalMultiLevelHierarchy"/>
    <dgm:cxn modelId="{B051CFA6-9AE1-4A07-B31E-B473C21EA5B5}" type="presParOf" srcId="{9B194FA3-0E76-4472-84D9-07FE6B8F7583}" destId="{C63A108A-E279-4A12-A1C4-98E511B2266C}" srcOrd="1" destOrd="0" presId="urn:microsoft.com/office/officeart/2008/layout/HorizontalMultiLevelHierarchy"/>
    <dgm:cxn modelId="{4A945D95-5789-4D5C-9902-BF52082FCA96}" type="presParOf" srcId="{C63A108A-E279-4A12-A1C4-98E511B2266C}" destId="{43F1E051-759E-496A-AA45-6E082829071B}" srcOrd="0" destOrd="0" presId="urn:microsoft.com/office/officeart/2008/layout/HorizontalMultiLevelHierarchy"/>
    <dgm:cxn modelId="{E2439B3E-3E24-4E8E-BEF9-7F95DDEC0064}" type="presParOf" srcId="{C63A108A-E279-4A12-A1C4-98E511B2266C}" destId="{DBF459CB-1F3F-44D8-9EE4-245F01163127}" srcOrd="1" destOrd="0" presId="urn:microsoft.com/office/officeart/2008/layout/HorizontalMultiLevelHierarchy"/>
    <dgm:cxn modelId="{C6644B35-6A9B-42DF-9C6D-FC16640BEFEF}" type="presParOf" srcId="{9B194FA3-0E76-4472-84D9-07FE6B8F7583}" destId="{E0C8FB66-F65C-42DB-8160-045ECA78AB6D}" srcOrd="2" destOrd="0" presId="urn:microsoft.com/office/officeart/2008/layout/HorizontalMultiLevelHierarchy"/>
    <dgm:cxn modelId="{DEC10193-EE47-4544-80C3-DB2A2EF0B507}" type="presParOf" srcId="{E0C8FB66-F65C-42DB-8160-045ECA78AB6D}" destId="{4D7B3013-75C7-485F-B784-AEF47250CFB0}" srcOrd="0" destOrd="0" presId="urn:microsoft.com/office/officeart/2008/layout/HorizontalMultiLevelHierarchy"/>
    <dgm:cxn modelId="{844ED049-CE79-4C27-9F34-9AA5A42E7B7F}" type="presParOf" srcId="{9B194FA3-0E76-4472-84D9-07FE6B8F7583}" destId="{739B003C-BFB9-40E8-A0F0-C5F91486AB26}" srcOrd="3" destOrd="0" presId="urn:microsoft.com/office/officeart/2008/layout/HorizontalMultiLevelHierarchy"/>
    <dgm:cxn modelId="{209FDAC7-4BDB-44BF-AF4B-C345FBBD422A}" type="presParOf" srcId="{739B003C-BFB9-40E8-A0F0-C5F91486AB26}" destId="{8B41EDE5-DFA1-4A00-A1D4-27A6155E4B28}" srcOrd="0" destOrd="0" presId="urn:microsoft.com/office/officeart/2008/layout/HorizontalMultiLevelHierarchy"/>
    <dgm:cxn modelId="{73323156-FD06-4FFA-8F15-E4AA44BE7CA9}" type="presParOf" srcId="{739B003C-BFB9-40E8-A0F0-C5F91486AB26}" destId="{6712AD22-E66E-4E1C-BDCF-7C76B2ACD51E}" srcOrd="1" destOrd="0" presId="urn:microsoft.com/office/officeart/2008/layout/HorizontalMultiLevelHierarchy"/>
    <dgm:cxn modelId="{39054A9C-E1DA-40E4-AC62-E115D094858E}" type="presParOf" srcId="{9B194FA3-0E76-4472-84D9-07FE6B8F7583}" destId="{6CE06CFE-8E8B-4E20-8921-D78AADFE3D37}" srcOrd="4" destOrd="0" presId="urn:microsoft.com/office/officeart/2008/layout/HorizontalMultiLevelHierarchy"/>
    <dgm:cxn modelId="{E14AE6C1-14F9-48C5-A0A7-C67C25B6A4D9}" type="presParOf" srcId="{6CE06CFE-8E8B-4E20-8921-D78AADFE3D37}" destId="{A091C490-CF81-4FF1-BE3B-558ECA89E138}" srcOrd="0" destOrd="0" presId="urn:microsoft.com/office/officeart/2008/layout/HorizontalMultiLevelHierarchy"/>
    <dgm:cxn modelId="{A397F069-1C23-4ED3-BCF1-55E1BC0163DB}" type="presParOf" srcId="{9B194FA3-0E76-4472-84D9-07FE6B8F7583}" destId="{9BF52965-03F2-4460-B3F3-178117E319B1}" srcOrd="5" destOrd="0" presId="urn:microsoft.com/office/officeart/2008/layout/HorizontalMultiLevelHierarchy"/>
    <dgm:cxn modelId="{A634FA01-15E4-43A6-B1F2-99CC3C64B053}" type="presParOf" srcId="{9BF52965-03F2-4460-B3F3-178117E319B1}" destId="{4644D2E9-5DA3-4EC4-B089-753A5DCAD9A5}" srcOrd="0" destOrd="0" presId="urn:microsoft.com/office/officeart/2008/layout/HorizontalMultiLevelHierarchy"/>
    <dgm:cxn modelId="{2ABF5D04-90D9-4F2F-9503-2F070BE92598}" type="presParOf" srcId="{9BF52965-03F2-4460-B3F3-178117E319B1}" destId="{7C6012B2-812E-44AE-9482-1940FC15A1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A40F75-AF2E-45A9-899F-9D49C0EFF1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C9C63-9EC7-4E34-8091-C22DD3CE2B6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волокнистому составу</a:t>
          </a:r>
          <a:endParaRPr lang="ru-RU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53133-F296-4676-A8CC-498BB0CDCC72}" type="parTrans" cxnId="{FAF8C3A4-EE96-4592-BF11-56773F5BB96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CFC4B-0AF6-491F-BA96-13102C4A8FDA}" type="sibTrans" cxnId="{FAF8C3A4-EE96-4592-BF11-56773F5BB96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A8E8D-14A8-42D5-A476-122C5C0EDF34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Хлопчатобумажные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E9D87-79A8-4C55-8207-7F65A168087C}" type="parTrans" cxnId="{0D029774-ACD9-48F0-A459-D5756CF6B0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A451E-44F7-4D08-BD70-DB23F1618B5E}" type="sibTrans" cxnId="{0D029774-ACD9-48F0-A459-D5756CF6B0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26EEF-3D01-432C-B7C4-53F5AFDCD562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Льняные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FF2EA-4036-4A12-84BD-CA9818ED4733}" type="parTrans" cxnId="{C55BB0BD-64C0-47F4-9F42-0E54483C0988}">
      <dgm:prSet/>
      <dgm:spPr/>
      <dgm:t>
        <a:bodyPr/>
        <a:lstStyle/>
        <a:p>
          <a:endParaRPr lang="ru-RU" sz="1600"/>
        </a:p>
      </dgm:t>
    </dgm:pt>
    <dgm:pt modelId="{EDFAE0DF-A78D-45F6-8286-9CEA63B95F66}" type="sibTrans" cxnId="{C55BB0BD-64C0-47F4-9F42-0E54483C0988}">
      <dgm:prSet/>
      <dgm:spPr/>
      <dgm:t>
        <a:bodyPr/>
        <a:lstStyle/>
        <a:p>
          <a:endParaRPr lang="ru-RU" sz="1600"/>
        </a:p>
      </dgm:t>
    </dgm:pt>
    <dgm:pt modelId="{3F03F927-4B9F-4ADE-8665-96E07EB8F7C3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Шерстяные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2522A-6B33-43C0-8A4D-29A6BADB298B}" type="parTrans" cxnId="{41C91FB8-1822-4174-A398-DE9F11D89649}">
      <dgm:prSet/>
      <dgm:spPr/>
      <dgm:t>
        <a:bodyPr/>
        <a:lstStyle/>
        <a:p>
          <a:endParaRPr lang="ru-RU" sz="1600"/>
        </a:p>
      </dgm:t>
    </dgm:pt>
    <dgm:pt modelId="{51F6A2B2-5F16-4B68-BEC4-79C7C4957C92}" type="sibTrans" cxnId="{41C91FB8-1822-4174-A398-DE9F11D89649}">
      <dgm:prSet/>
      <dgm:spPr/>
      <dgm:t>
        <a:bodyPr/>
        <a:lstStyle/>
        <a:p>
          <a:endParaRPr lang="ru-RU" sz="1600"/>
        </a:p>
      </dgm:t>
    </dgm:pt>
    <dgm:pt modelId="{3CA58AF0-6129-49BF-8029-F7618E71A4F0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искусственных нитей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6DD25-7A4F-4135-83FB-D8816B32E5AE}" type="parTrans" cxnId="{B032B4D7-AC90-4A40-B68E-620ED3C337F3}">
      <dgm:prSet/>
      <dgm:spPr/>
      <dgm:t>
        <a:bodyPr/>
        <a:lstStyle/>
        <a:p>
          <a:endParaRPr lang="ru-RU" sz="1600"/>
        </a:p>
      </dgm:t>
    </dgm:pt>
    <dgm:pt modelId="{2A5D6CC5-378D-4715-9006-263E3550F2E3}" type="sibTrans" cxnId="{B032B4D7-AC90-4A40-B68E-620ED3C337F3}">
      <dgm:prSet/>
      <dgm:spPr/>
      <dgm:t>
        <a:bodyPr/>
        <a:lstStyle/>
        <a:p>
          <a:endParaRPr lang="ru-RU" sz="1600"/>
        </a:p>
      </dgm:t>
    </dgm:pt>
    <dgm:pt modelId="{74AEB3EA-04C8-49D8-8619-333C77455282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синтетических нитей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CAD89-4F8D-4246-BB52-36AD64385942}" type="parTrans" cxnId="{663D176F-D6D2-497C-B511-B44A3F08B509}">
      <dgm:prSet/>
      <dgm:spPr/>
      <dgm:t>
        <a:bodyPr/>
        <a:lstStyle/>
        <a:p>
          <a:endParaRPr lang="ru-RU" sz="1600"/>
        </a:p>
      </dgm:t>
    </dgm:pt>
    <dgm:pt modelId="{0C134E2B-A575-49B9-AFE6-42EEC5B1E0F0}" type="sibTrans" cxnId="{663D176F-D6D2-497C-B511-B44A3F08B509}">
      <dgm:prSet/>
      <dgm:spPr/>
      <dgm:t>
        <a:bodyPr/>
        <a:lstStyle/>
        <a:p>
          <a:endParaRPr lang="ru-RU" sz="1600"/>
        </a:p>
      </dgm:t>
    </dgm:pt>
    <dgm:pt modelId="{8024EC0B-F8DF-49AB-A47D-742E02D63D31}" type="pres">
      <dgm:prSet presAssocID="{11A40F75-AF2E-45A9-899F-9D49C0EFF1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FDDFC7-7421-4EB0-849F-148F679293F1}" type="pres">
      <dgm:prSet presAssocID="{D42C9C63-9EC7-4E34-8091-C22DD3CE2B69}" presName="hierRoot1" presStyleCnt="0"/>
      <dgm:spPr/>
    </dgm:pt>
    <dgm:pt modelId="{C4B3B0CC-3EC8-4B71-BC08-A311822E0852}" type="pres">
      <dgm:prSet presAssocID="{D42C9C63-9EC7-4E34-8091-C22DD3CE2B69}" presName="composite" presStyleCnt="0"/>
      <dgm:spPr/>
    </dgm:pt>
    <dgm:pt modelId="{2C706E71-8E00-4751-94C1-E27D3771C22A}" type="pres">
      <dgm:prSet presAssocID="{D42C9C63-9EC7-4E34-8091-C22DD3CE2B69}" presName="background" presStyleLbl="node0" presStyleIdx="0" presStyleCnt="1"/>
      <dgm:spPr/>
    </dgm:pt>
    <dgm:pt modelId="{DAA88350-D2DE-4928-8446-41F6E1A60834}" type="pres">
      <dgm:prSet presAssocID="{D42C9C63-9EC7-4E34-8091-C22DD3CE2B69}" presName="text" presStyleLbl="fgAcc0" presStyleIdx="0" presStyleCnt="1" custScaleX="199709" custScaleY="50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0C3597-DAB4-484D-B117-59C5FD41FA7A}" type="pres">
      <dgm:prSet presAssocID="{D42C9C63-9EC7-4E34-8091-C22DD3CE2B69}" presName="hierChild2" presStyleCnt="0"/>
      <dgm:spPr/>
    </dgm:pt>
    <dgm:pt modelId="{007599D9-A67E-45E8-B35F-67FBF783F347}" type="pres">
      <dgm:prSet presAssocID="{CA4E9D87-79A8-4C55-8207-7F65A168087C}" presName="Name10" presStyleLbl="parChTrans1D2" presStyleIdx="0" presStyleCnt="5"/>
      <dgm:spPr/>
      <dgm:t>
        <a:bodyPr/>
        <a:lstStyle/>
        <a:p>
          <a:endParaRPr lang="ru-RU"/>
        </a:p>
      </dgm:t>
    </dgm:pt>
    <dgm:pt modelId="{2289ED75-078C-4ED1-A194-B52367511727}" type="pres">
      <dgm:prSet presAssocID="{985A8E8D-14A8-42D5-A476-122C5C0EDF34}" presName="hierRoot2" presStyleCnt="0"/>
      <dgm:spPr/>
    </dgm:pt>
    <dgm:pt modelId="{410A639C-8205-4825-8A82-381C3E6A61BD}" type="pres">
      <dgm:prSet presAssocID="{985A8E8D-14A8-42D5-A476-122C5C0EDF34}" presName="composite2" presStyleCnt="0"/>
      <dgm:spPr/>
    </dgm:pt>
    <dgm:pt modelId="{028F17E7-9F08-49BF-845E-18F69567D57F}" type="pres">
      <dgm:prSet presAssocID="{985A8E8D-14A8-42D5-A476-122C5C0EDF34}" presName="background2" presStyleLbl="asst1" presStyleIdx="0" presStyleCnt="5"/>
      <dgm:spPr/>
    </dgm:pt>
    <dgm:pt modelId="{26237465-8524-4761-9D13-DF3277F78A9A}" type="pres">
      <dgm:prSet presAssocID="{985A8E8D-14A8-42D5-A476-122C5C0EDF34}" presName="text2" presStyleLbl="fgAcc2" presStyleIdx="0" presStyleCnt="5" custScaleX="154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E2ED3F-8542-4576-8E50-1F71B371DF02}" type="pres">
      <dgm:prSet presAssocID="{985A8E8D-14A8-42D5-A476-122C5C0EDF34}" presName="hierChild3" presStyleCnt="0"/>
      <dgm:spPr/>
    </dgm:pt>
    <dgm:pt modelId="{4D9B7C20-83CC-4D63-80DB-3E6623C42628}" type="pres">
      <dgm:prSet presAssocID="{41EFF2EA-4036-4A12-84BD-CA9818ED4733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88E7843-06CE-422C-9326-3786656DE608}" type="pres">
      <dgm:prSet presAssocID="{8C926EEF-3D01-432C-B7C4-53F5AFDCD562}" presName="hierRoot2" presStyleCnt="0"/>
      <dgm:spPr/>
    </dgm:pt>
    <dgm:pt modelId="{6992B97A-CB3A-493E-8651-610441C7F266}" type="pres">
      <dgm:prSet presAssocID="{8C926EEF-3D01-432C-B7C4-53F5AFDCD562}" presName="composite2" presStyleCnt="0"/>
      <dgm:spPr/>
    </dgm:pt>
    <dgm:pt modelId="{3B63EA4C-5B28-4105-9A47-363DFF929AF2}" type="pres">
      <dgm:prSet presAssocID="{8C926EEF-3D01-432C-B7C4-53F5AFDCD562}" presName="background2" presStyleLbl="asst1" presStyleIdx="1" presStyleCnt="5"/>
      <dgm:spPr/>
    </dgm:pt>
    <dgm:pt modelId="{B3E77CAB-7588-4B95-93E1-9342E53CD861}" type="pres">
      <dgm:prSet presAssocID="{8C926EEF-3D01-432C-B7C4-53F5AFDCD562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63BD3D-D95B-4913-AB6F-D9C3CDE9CDD3}" type="pres">
      <dgm:prSet presAssocID="{8C926EEF-3D01-432C-B7C4-53F5AFDCD562}" presName="hierChild3" presStyleCnt="0"/>
      <dgm:spPr/>
    </dgm:pt>
    <dgm:pt modelId="{5836B537-3A30-4ED9-8920-D4053DE4D391}" type="pres">
      <dgm:prSet presAssocID="{6042522A-6B33-43C0-8A4D-29A6BADB298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5369906E-43A2-4C00-83E9-EED278F9717E}" type="pres">
      <dgm:prSet presAssocID="{3F03F927-4B9F-4ADE-8665-96E07EB8F7C3}" presName="hierRoot2" presStyleCnt="0"/>
      <dgm:spPr/>
    </dgm:pt>
    <dgm:pt modelId="{FA9A255E-8B40-44A7-AFEA-37BD2B5FBC09}" type="pres">
      <dgm:prSet presAssocID="{3F03F927-4B9F-4ADE-8665-96E07EB8F7C3}" presName="composite2" presStyleCnt="0"/>
      <dgm:spPr/>
    </dgm:pt>
    <dgm:pt modelId="{252FC365-8DB4-41EB-9E1D-F907B663DD47}" type="pres">
      <dgm:prSet presAssocID="{3F03F927-4B9F-4ADE-8665-96E07EB8F7C3}" presName="background2" presStyleLbl="asst1" presStyleIdx="2" presStyleCnt="5"/>
      <dgm:spPr/>
    </dgm:pt>
    <dgm:pt modelId="{1BF215C9-FE50-417C-915F-3CD0F9951682}" type="pres">
      <dgm:prSet presAssocID="{3F03F927-4B9F-4ADE-8665-96E07EB8F7C3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F699D-5E6A-4CF4-ABC8-3C49EBD7B32F}" type="pres">
      <dgm:prSet presAssocID="{3F03F927-4B9F-4ADE-8665-96E07EB8F7C3}" presName="hierChild3" presStyleCnt="0"/>
      <dgm:spPr/>
    </dgm:pt>
    <dgm:pt modelId="{A3CADB0F-BF1E-445B-B93B-C427A9AFAFE4}" type="pres">
      <dgm:prSet presAssocID="{99A6DD25-7A4F-4135-83FB-D8816B32E5AE}" presName="Name10" presStyleLbl="parChTrans1D2" presStyleIdx="3" presStyleCnt="5"/>
      <dgm:spPr/>
      <dgm:t>
        <a:bodyPr/>
        <a:lstStyle/>
        <a:p>
          <a:endParaRPr lang="ru-RU"/>
        </a:p>
      </dgm:t>
    </dgm:pt>
    <dgm:pt modelId="{E27E082C-378B-415A-9A9E-920F65A1D862}" type="pres">
      <dgm:prSet presAssocID="{3CA58AF0-6129-49BF-8029-F7618E71A4F0}" presName="hierRoot2" presStyleCnt="0"/>
      <dgm:spPr/>
    </dgm:pt>
    <dgm:pt modelId="{3295BF25-294A-4E81-B0A0-A4DF2947EC1A}" type="pres">
      <dgm:prSet presAssocID="{3CA58AF0-6129-49BF-8029-F7618E71A4F0}" presName="composite2" presStyleCnt="0"/>
      <dgm:spPr/>
    </dgm:pt>
    <dgm:pt modelId="{AB1F3073-C66A-4956-818D-D4208B77E333}" type="pres">
      <dgm:prSet presAssocID="{3CA58AF0-6129-49BF-8029-F7618E71A4F0}" presName="background2" presStyleLbl="asst1" presStyleIdx="3" presStyleCnt="5"/>
      <dgm:spPr/>
    </dgm:pt>
    <dgm:pt modelId="{B9B3ED05-FFC7-4B76-A357-F5DB988D6F15}" type="pres">
      <dgm:prSet presAssocID="{3CA58AF0-6129-49BF-8029-F7618E71A4F0}" presName="text2" presStyleLbl="fgAcc2" presStyleIdx="3" presStyleCnt="5" custScaleX="131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877986-0F35-4181-BF63-F05668E4FD0F}" type="pres">
      <dgm:prSet presAssocID="{3CA58AF0-6129-49BF-8029-F7618E71A4F0}" presName="hierChild3" presStyleCnt="0"/>
      <dgm:spPr/>
    </dgm:pt>
    <dgm:pt modelId="{54F71ACE-70B7-4C7A-BE28-BEF06654C06F}" type="pres">
      <dgm:prSet presAssocID="{E61CAD89-4F8D-4246-BB52-36AD6438594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65A2BC0F-D6B6-483A-8B62-CFCE480E9EB0}" type="pres">
      <dgm:prSet presAssocID="{74AEB3EA-04C8-49D8-8619-333C77455282}" presName="hierRoot2" presStyleCnt="0"/>
      <dgm:spPr/>
    </dgm:pt>
    <dgm:pt modelId="{760A3F25-9CBF-4E11-8023-7AFDC67D69C8}" type="pres">
      <dgm:prSet presAssocID="{74AEB3EA-04C8-49D8-8619-333C77455282}" presName="composite2" presStyleCnt="0"/>
      <dgm:spPr/>
    </dgm:pt>
    <dgm:pt modelId="{69D10E46-8ECB-4340-8CA4-81C66F73B7D5}" type="pres">
      <dgm:prSet presAssocID="{74AEB3EA-04C8-49D8-8619-333C77455282}" presName="background2" presStyleLbl="asst1" presStyleIdx="4" presStyleCnt="5"/>
      <dgm:spPr/>
    </dgm:pt>
    <dgm:pt modelId="{42F40DE1-2550-4F9F-AE31-E836D6AB2078}" type="pres">
      <dgm:prSet presAssocID="{74AEB3EA-04C8-49D8-8619-333C77455282}" presName="text2" presStyleLbl="fgAcc2" presStyleIdx="4" presStyleCnt="5" custScaleX="129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9379A-AE50-4E57-B976-043BBE5901A8}" type="pres">
      <dgm:prSet presAssocID="{74AEB3EA-04C8-49D8-8619-333C77455282}" presName="hierChild3" presStyleCnt="0"/>
      <dgm:spPr/>
    </dgm:pt>
  </dgm:ptLst>
  <dgm:cxnLst>
    <dgm:cxn modelId="{8BBDE54F-4287-4BEE-90E6-4489F0C4E902}" type="presOf" srcId="{41EFF2EA-4036-4A12-84BD-CA9818ED4733}" destId="{4D9B7C20-83CC-4D63-80DB-3E6623C42628}" srcOrd="0" destOrd="0" presId="urn:microsoft.com/office/officeart/2005/8/layout/hierarchy1"/>
    <dgm:cxn modelId="{BADA4920-AD3F-43BE-B802-37FA9EAA8CD0}" type="presOf" srcId="{74AEB3EA-04C8-49D8-8619-333C77455282}" destId="{42F40DE1-2550-4F9F-AE31-E836D6AB2078}" srcOrd="0" destOrd="0" presId="urn:microsoft.com/office/officeart/2005/8/layout/hierarchy1"/>
    <dgm:cxn modelId="{B032B4D7-AC90-4A40-B68E-620ED3C337F3}" srcId="{D42C9C63-9EC7-4E34-8091-C22DD3CE2B69}" destId="{3CA58AF0-6129-49BF-8029-F7618E71A4F0}" srcOrd="3" destOrd="0" parTransId="{99A6DD25-7A4F-4135-83FB-D8816B32E5AE}" sibTransId="{2A5D6CC5-378D-4715-9006-263E3550F2E3}"/>
    <dgm:cxn modelId="{3690CB08-EAD8-4804-B9E8-835495E0A60D}" type="presOf" srcId="{6042522A-6B33-43C0-8A4D-29A6BADB298B}" destId="{5836B537-3A30-4ED9-8920-D4053DE4D391}" srcOrd="0" destOrd="0" presId="urn:microsoft.com/office/officeart/2005/8/layout/hierarchy1"/>
    <dgm:cxn modelId="{D1C926EB-AFF6-4D14-BBBB-C8AB39AD368D}" type="presOf" srcId="{CA4E9D87-79A8-4C55-8207-7F65A168087C}" destId="{007599D9-A67E-45E8-B35F-67FBF783F347}" srcOrd="0" destOrd="0" presId="urn:microsoft.com/office/officeart/2005/8/layout/hierarchy1"/>
    <dgm:cxn modelId="{29EC9758-8763-448F-834C-B33D823841E0}" type="presOf" srcId="{3CA58AF0-6129-49BF-8029-F7618E71A4F0}" destId="{B9B3ED05-FFC7-4B76-A357-F5DB988D6F15}" srcOrd="0" destOrd="0" presId="urn:microsoft.com/office/officeart/2005/8/layout/hierarchy1"/>
    <dgm:cxn modelId="{663D176F-D6D2-497C-B511-B44A3F08B509}" srcId="{D42C9C63-9EC7-4E34-8091-C22DD3CE2B69}" destId="{74AEB3EA-04C8-49D8-8619-333C77455282}" srcOrd="4" destOrd="0" parTransId="{E61CAD89-4F8D-4246-BB52-36AD64385942}" sibTransId="{0C134E2B-A575-49B9-AFE6-42EEC5B1E0F0}"/>
    <dgm:cxn modelId="{0D029774-ACD9-48F0-A459-D5756CF6B0B1}" srcId="{D42C9C63-9EC7-4E34-8091-C22DD3CE2B69}" destId="{985A8E8D-14A8-42D5-A476-122C5C0EDF34}" srcOrd="0" destOrd="0" parTransId="{CA4E9D87-79A8-4C55-8207-7F65A168087C}" sibTransId="{23DA451E-44F7-4D08-BD70-DB23F1618B5E}"/>
    <dgm:cxn modelId="{C55BB0BD-64C0-47F4-9F42-0E54483C0988}" srcId="{D42C9C63-9EC7-4E34-8091-C22DD3CE2B69}" destId="{8C926EEF-3D01-432C-B7C4-53F5AFDCD562}" srcOrd="1" destOrd="0" parTransId="{41EFF2EA-4036-4A12-84BD-CA9818ED4733}" sibTransId="{EDFAE0DF-A78D-45F6-8286-9CEA63B95F66}"/>
    <dgm:cxn modelId="{4A568BBD-F516-4662-8876-6C16CE96BB96}" type="presOf" srcId="{D42C9C63-9EC7-4E34-8091-C22DD3CE2B69}" destId="{DAA88350-D2DE-4928-8446-41F6E1A60834}" srcOrd="0" destOrd="0" presId="urn:microsoft.com/office/officeart/2005/8/layout/hierarchy1"/>
    <dgm:cxn modelId="{61CDFE52-36B5-449D-8288-E7A0630CED0B}" type="presOf" srcId="{11A40F75-AF2E-45A9-899F-9D49C0EFF1B6}" destId="{8024EC0B-F8DF-49AB-A47D-742E02D63D31}" srcOrd="0" destOrd="0" presId="urn:microsoft.com/office/officeart/2005/8/layout/hierarchy1"/>
    <dgm:cxn modelId="{54EDC64E-4768-4BDC-9336-95508B60ACBB}" type="presOf" srcId="{99A6DD25-7A4F-4135-83FB-D8816B32E5AE}" destId="{A3CADB0F-BF1E-445B-B93B-C427A9AFAFE4}" srcOrd="0" destOrd="0" presId="urn:microsoft.com/office/officeart/2005/8/layout/hierarchy1"/>
    <dgm:cxn modelId="{4714C8DF-5CFD-4DCA-A2DA-235965C89734}" type="presOf" srcId="{985A8E8D-14A8-42D5-A476-122C5C0EDF34}" destId="{26237465-8524-4761-9D13-DF3277F78A9A}" srcOrd="0" destOrd="0" presId="urn:microsoft.com/office/officeart/2005/8/layout/hierarchy1"/>
    <dgm:cxn modelId="{41C91FB8-1822-4174-A398-DE9F11D89649}" srcId="{D42C9C63-9EC7-4E34-8091-C22DD3CE2B69}" destId="{3F03F927-4B9F-4ADE-8665-96E07EB8F7C3}" srcOrd="2" destOrd="0" parTransId="{6042522A-6B33-43C0-8A4D-29A6BADB298B}" sibTransId="{51F6A2B2-5F16-4B68-BEC4-79C7C4957C92}"/>
    <dgm:cxn modelId="{563DED6D-9BF5-4D39-8F9B-FB06B024BF13}" type="presOf" srcId="{8C926EEF-3D01-432C-B7C4-53F5AFDCD562}" destId="{B3E77CAB-7588-4B95-93E1-9342E53CD861}" srcOrd="0" destOrd="0" presId="urn:microsoft.com/office/officeart/2005/8/layout/hierarchy1"/>
    <dgm:cxn modelId="{270EDEC0-F480-46AD-AA4D-DABE0900B232}" type="presOf" srcId="{E61CAD89-4F8D-4246-BB52-36AD64385942}" destId="{54F71ACE-70B7-4C7A-BE28-BEF06654C06F}" srcOrd="0" destOrd="0" presId="urn:microsoft.com/office/officeart/2005/8/layout/hierarchy1"/>
    <dgm:cxn modelId="{DC167F8F-7BB3-44A0-92D9-9EFE54EFD7F7}" type="presOf" srcId="{3F03F927-4B9F-4ADE-8665-96E07EB8F7C3}" destId="{1BF215C9-FE50-417C-915F-3CD0F9951682}" srcOrd="0" destOrd="0" presId="urn:microsoft.com/office/officeart/2005/8/layout/hierarchy1"/>
    <dgm:cxn modelId="{FAF8C3A4-EE96-4592-BF11-56773F5BB967}" srcId="{11A40F75-AF2E-45A9-899F-9D49C0EFF1B6}" destId="{D42C9C63-9EC7-4E34-8091-C22DD3CE2B69}" srcOrd="0" destOrd="0" parTransId="{E4953133-F296-4676-A8CC-498BB0CDCC72}" sibTransId="{48DCFC4B-0AF6-491F-BA96-13102C4A8FDA}"/>
    <dgm:cxn modelId="{8941B2FB-80C9-472F-9A73-ED8D44817D4F}" type="presParOf" srcId="{8024EC0B-F8DF-49AB-A47D-742E02D63D31}" destId="{4BFDDFC7-7421-4EB0-849F-148F679293F1}" srcOrd="0" destOrd="0" presId="urn:microsoft.com/office/officeart/2005/8/layout/hierarchy1"/>
    <dgm:cxn modelId="{0C760829-9818-4FE2-BCDC-8314B606BFB2}" type="presParOf" srcId="{4BFDDFC7-7421-4EB0-849F-148F679293F1}" destId="{C4B3B0CC-3EC8-4B71-BC08-A311822E0852}" srcOrd="0" destOrd="0" presId="urn:microsoft.com/office/officeart/2005/8/layout/hierarchy1"/>
    <dgm:cxn modelId="{EA0ECF0C-59FA-4875-9CBC-CD3A49FFBBF2}" type="presParOf" srcId="{C4B3B0CC-3EC8-4B71-BC08-A311822E0852}" destId="{2C706E71-8E00-4751-94C1-E27D3771C22A}" srcOrd="0" destOrd="0" presId="urn:microsoft.com/office/officeart/2005/8/layout/hierarchy1"/>
    <dgm:cxn modelId="{435DB498-E135-4930-B7B7-608A07649B9C}" type="presParOf" srcId="{C4B3B0CC-3EC8-4B71-BC08-A311822E0852}" destId="{DAA88350-D2DE-4928-8446-41F6E1A60834}" srcOrd="1" destOrd="0" presId="urn:microsoft.com/office/officeart/2005/8/layout/hierarchy1"/>
    <dgm:cxn modelId="{5749B996-4F4A-4D15-9D39-B30129446E61}" type="presParOf" srcId="{4BFDDFC7-7421-4EB0-849F-148F679293F1}" destId="{A80C3597-DAB4-484D-B117-59C5FD41FA7A}" srcOrd="1" destOrd="0" presId="urn:microsoft.com/office/officeart/2005/8/layout/hierarchy1"/>
    <dgm:cxn modelId="{F060A1BE-BB47-487E-9CAD-3327D7C367D9}" type="presParOf" srcId="{A80C3597-DAB4-484D-B117-59C5FD41FA7A}" destId="{007599D9-A67E-45E8-B35F-67FBF783F347}" srcOrd="0" destOrd="0" presId="urn:microsoft.com/office/officeart/2005/8/layout/hierarchy1"/>
    <dgm:cxn modelId="{70D55459-C665-4CFC-8B68-06BDAFBDB070}" type="presParOf" srcId="{A80C3597-DAB4-484D-B117-59C5FD41FA7A}" destId="{2289ED75-078C-4ED1-A194-B52367511727}" srcOrd="1" destOrd="0" presId="urn:microsoft.com/office/officeart/2005/8/layout/hierarchy1"/>
    <dgm:cxn modelId="{8FA1A53C-27CA-4165-B9B1-37CA2DAA50E3}" type="presParOf" srcId="{2289ED75-078C-4ED1-A194-B52367511727}" destId="{410A639C-8205-4825-8A82-381C3E6A61BD}" srcOrd="0" destOrd="0" presId="urn:microsoft.com/office/officeart/2005/8/layout/hierarchy1"/>
    <dgm:cxn modelId="{69FB23B5-C028-4D74-97D4-CD76A28C8513}" type="presParOf" srcId="{410A639C-8205-4825-8A82-381C3E6A61BD}" destId="{028F17E7-9F08-49BF-845E-18F69567D57F}" srcOrd="0" destOrd="0" presId="urn:microsoft.com/office/officeart/2005/8/layout/hierarchy1"/>
    <dgm:cxn modelId="{3B5182D7-1BEA-402B-9D28-8A3E5B3A377C}" type="presParOf" srcId="{410A639C-8205-4825-8A82-381C3E6A61BD}" destId="{26237465-8524-4761-9D13-DF3277F78A9A}" srcOrd="1" destOrd="0" presId="urn:microsoft.com/office/officeart/2005/8/layout/hierarchy1"/>
    <dgm:cxn modelId="{5B3AFED2-7239-4451-B03D-0A8840FDC28A}" type="presParOf" srcId="{2289ED75-078C-4ED1-A194-B52367511727}" destId="{F5E2ED3F-8542-4576-8E50-1F71B371DF02}" srcOrd="1" destOrd="0" presId="urn:microsoft.com/office/officeart/2005/8/layout/hierarchy1"/>
    <dgm:cxn modelId="{5E5C446D-4DEC-4302-8A99-A698DDD3E14F}" type="presParOf" srcId="{A80C3597-DAB4-484D-B117-59C5FD41FA7A}" destId="{4D9B7C20-83CC-4D63-80DB-3E6623C42628}" srcOrd="2" destOrd="0" presId="urn:microsoft.com/office/officeart/2005/8/layout/hierarchy1"/>
    <dgm:cxn modelId="{4758F5E8-BEE1-4788-9A48-6EE58E794573}" type="presParOf" srcId="{A80C3597-DAB4-484D-B117-59C5FD41FA7A}" destId="{188E7843-06CE-422C-9326-3786656DE608}" srcOrd="3" destOrd="0" presId="urn:microsoft.com/office/officeart/2005/8/layout/hierarchy1"/>
    <dgm:cxn modelId="{BDA0D396-82D7-404F-823A-F2849AECE6E0}" type="presParOf" srcId="{188E7843-06CE-422C-9326-3786656DE608}" destId="{6992B97A-CB3A-493E-8651-610441C7F266}" srcOrd="0" destOrd="0" presId="urn:microsoft.com/office/officeart/2005/8/layout/hierarchy1"/>
    <dgm:cxn modelId="{F6CF2603-A8B3-4622-8D6C-A547DBC9623B}" type="presParOf" srcId="{6992B97A-CB3A-493E-8651-610441C7F266}" destId="{3B63EA4C-5B28-4105-9A47-363DFF929AF2}" srcOrd="0" destOrd="0" presId="urn:microsoft.com/office/officeart/2005/8/layout/hierarchy1"/>
    <dgm:cxn modelId="{EAE0B97A-0F29-4726-B8CC-354B64357DB5}" type="presParOf" srcId="{6992B97A-CB3A-493E-8651-610441C7F266}" destId="{B3E77CAB-7588-4B95-93E1-9342E53CD861}" srcOrd="1" destOrd="0" presId="urn:microsoft.com/office/officeart/2005/8/layout/hierarchy1"/>
    <dgm:cxn modelId="{2A6C386E-0287-4136-9983-7AFB6F4632E1}" type="presParOf" srcId="{188E7843-06CE-422C-9326-3786656DE608}" destId="{8D63BD3D-D95B-4913-AB6F-D9C3CDE9CDD3}" srcOrd="1" destOrd="0" presId="urn:microsoft.com/office/officeart/2005/8/layout/hierarchy1"/>
    <dgm:cxn modelId="{6320312E-CD93-44A8-B6B3-190DFF73AFBE}" type="presParOf" srcId="{A80C3597-DAB4-484D-B117-59C5FD41FA7A}" destId="{5836B537-3A30-4ED9-8920-D4053DE4D391}" srcOrd="4" destOrd="0" presId="urn:microsoft.com/office/officeart/2005/8/layout/hierarchy1"/>
    <dgm:cxn modelId="{6513DCEC-9555-4BC7-AE80-CD0F78387E23}" type="presParOf" srcId="{A80C3597-DAB4-484D-B117-59C5FD41FA7A}" destId="{5369906E-43A2-4C00-83E9-EED278F9717E}" srcOrd="5" destOrd="0" presId="urn:microsoft.com/office/officeart/2005/8/layout/hierarchy1"/>
    <dgm:cxn modelId="{7CEEF903-6C29-4148-8FF6-79BAAEF8BAA9}" type="presParOf" srcId="{5369906E-43A2-4C00-83E9-EED278F9717E}" destId="{FA9A255E-8B40-44A7-AFEA-37BD2B5FBC09}" srcOrd="0" destOrd="0" presId="urn:microsoft.com/office/officeart/2005/8/layout/hierarchy1"/>
    <dgm:cxn modelId="{4FCFAFEE-9DB3-471C-8BC5-F81DDDB7C91A}" type="presParOf" srcId="{FA9A255E-8B40-44A7-AFEA-37BD2B5FBC09}" destId="{252FC365-8DB4-41EB-9E1D-F907B663DD47}" srcOrd="0" destOrd="0" presId="urn:microsoft.com/office/officeart/2005/8/layout/hierarchy1"/>
    <dgm:cxn modelId="{BC657A2C-79D7-4B80-A4AA-13575BABFF90}" type="presParOf" srcId="{FA9A255E-8B40-44A7-AFEA-37BD2B5FBC09}" destId="{1BF215C9-FE50-417C-915F-3CD0F9951682}" srcOrd="1" destOrd="0" presId="urn:microsoft.com/office/officeart/2005/8/layout/hierarchy1"/>
    <dgm:cxn modelId="{63E74242-36A6-4C2F-B917-31578B6AB3A0}" type="presParOf" srcId="{5369906E-43A2-4C00-83E9-EED278F9717E}" destId="{3B0F699D-5E6A-4CF4-ABC8-3C49EBD7B32F}" srcOrd="1" destOrd="0" presId="urn:microsoft.com/office/officeart/2005/8/layout/hierarchy1"/>
    <dgm:cxn modelId="{9ECD9A38-74F4-4E3F-835E-E6EBA2B6523B}" type="presParOf" srcId="{A80C3597-DAB4-484D-B117-59C5FD41FA7A}" destId="{A3CADB0F-BF1E-445B-B93B-C427A9AFAFE4}" srcOrd="6" destOrd="0" presId="urn:microsoft.com/office/officeart/2005/8/layout/hierarchy1"/>
    <dgm:cxn modelId="{7A38FDE3-5A31-4FA2-88A5-9E05AFBEA85B}" type="presParOf" srcId="{A80C3597-DAB4-484D-B117-59C5FD41FA7A}" destId="{E27E082C-378B-415A-9A9E-920F65A1D862}" srcOrd="7" destOrd="0" presId="urn:microsoft.com/office/officeart/2005/8/layout/hierarchy1"/>
    <dgm:cxn modelId="{BA1E1236-B41B-4C0D-A221-4E0744B2347A}" type="presParOf" srcId="{E27E082C-378B-415A-9A9E-920F65A1D862}" destId="{3295BF25-294A-4E81-B0A0-A4DF2947EC1A}" srcOrd="0" destOrd="0" presId="urn:microsoft.com/office/officeart/2005/8/layout/hierarchy1"/>
    <dgm:cxn modelId="{0C11A93B-44B4-4422-B9D0-A800864E4678}" type="presParOf" srcId="{3295BF25-294A-4E81-B0A0-A4DF2947EC1A}" destId="{AB1F3073-C66A-4956-818D-D4208B77E333}" srcOrd="0" destOrd="0" presId="urn:microsoft.com/office/officeart/2005/8/layout/hierarchy1"/>
    <dgm:cxn modelId="{6CAC06DD-609F-4C4C-B5CA-9A85593E7F5E}" type="presParOf" srcId="{3295BF25-294A-4E81-B0A0-A4DF2947EC1A}" destId="{B9B3ED05-FFC7-4B76-A357-F5DB988D6F15}" srcOrd="1" destOrd="0" presId="urn:microsoft.com/office/officeart/2005/8/layout/hierarchy1"/>
    <dgm:cxn modelId="{D8DC27F9-71B3-4ABC-991B-EF2B3A022EC8}" type="presParOf" srcId="{E27E082C-378B-415A-9A9E-920F65A1D862}" destId="{39877986-0F35-4181-BF63-F05668E4FD0F}" srcOrd="1" destOrd="0" presId="urn:microsoft.com/office/officeart/2005/8/layout/hierarchy1"/>
    <dgm:cxn modelId="{8FB4EBD9-9AFC-442B-874F-B996969DEBA7}" type="presParOf" srcId="{A80C3597-DAB4-484D-B117-59C5FD41FA7A}" destId="{54F71ACE-70B7-4C7A-BE28-BEF06654C06F}" srcOrd="8" destOrd="0" presId="urn:microsoft.com/office/officeart/2005/8/layout/hierarchy1"/>
    <dgm:cxn modelId="{FB50FE4E-FBBD-4555-ADB1-53CE54546AD6}" type="presParOf" srcId="{A80C3597-DAB4-484D-B117-59C5FD41FA7A}" destId="{65A2BC0F-D6B6-483A-8B62-CFCE480E9EB0}" srcOrd="9" destOrd="0" presId="urn:microsoft.com/office/officeart/2005/8/layout/hierarchy1"/>
    <dgm:cxn modelId="{291F197D-7EC2-41FD-A189-344593060D39}" type="presParOf" srcId="{65A2BC0F-D6B6-483A-8B62-CFCE480E9EB0}" destId="{760A3F25-9CBF-4E11-8023-7AFDC67D69C8}" srcOrd="0" destOrd="0" presId="urn:microsoft.com/office/officeart/2005/8/layout/hierarchy1"/>
    <dgm:cxn modelId="{AC67D516-2FFF-4540-A855-56DE161CA5E0}" type="presParOf" srcId="{760A3F25-9CBF-4E11-8023-7AFDC67D69C8}" destId="{69D10E46-8ECB-4340-8CA4-81C66F73B7D5}" srcOrd="0" destOrd="0" presId="urn:microsoft.com/office/officeart/2005/8/layout/hierarchy1"/>
    <dgm:cxn modelId="{6C36CFFE-2AC7-4C83-B995-AB9F54BEE884}" type="presParOf" srcId="{760A3F25-9CBF-4E11-8023-7AFDC67D69C8}" destId="{42F40DE1-2550-4F9F-AE31-E836D6AB2078}" srcOrd="1" destOrd="0" presId="urn:microsoft.com/office/officeart/2005/8/layout/hierarchy1"/>
    <dgm:cxn modelId="{749484D4-C16E-454E-9EDE-6729C7F0ED2B}" type="presParOf" srcId="{65A2BC0F-D6B6-483A-8B62-CFCE480E9EB0}" destId="{10D9379A-AE50-4E57-B976-043BBE5901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40F75-AF2E-45A9-899F-9D49C0EFF1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C9C63-9EC7-4E34-8091-C22DD3CE2B6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отделке</a:t>
          </a:r>
          <a:endParaRPr lang="ru-RU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53133-F296-4676-A8CC-498BB0CDCC72}" type="parTrans" cxnId="{FAF8C3A4-EE96-4592-BF11-56773F5BB96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CFC4B-0AF6-491F-BA96-13102C4A8FDA}" type="sibTrans" cxnId="{FAF8C3A4-EE96-4592-BF11-56773F5BB96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A8E8D-14A8-42D5-A476-122C5C0EDF34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Отбеленные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E9D87-79A8-4C55-8207-7F65A168087C}" type="parTrans" cxnId="{0D029774-ACD9-48F0-A459-D5756CF6B0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A451E-44F7-4D08-BD70-DB23F1618B5E}" type="sibTrans" cxnId="{0D029774-ACD9-48F0-A459-D5756CF6B0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26EEF-3D01-432C-B7C4-53F5AFDCD562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Гладкокрашенные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FF2EA-4036-4A12-84BD-CA9818ED4733}" type="parTrans" cxnId="{C55BB0BD-64C0-47F4-9F42-0E54483C0988}">
      <dgm:prSet/>
      <dgm:spPr/>
      <dgm:t>
        <a:bodyPr/>
        <a:lstStyle/>
        <a:p>
          <a:endParaRPr lang="ru-RU" sz="1600"/>
        </a:p>
      </dgm:t>
    </dgm:pt>
    <dgm:pt modelId="{EDFAE0DF-A78D-45F6-8286-9CEA63B95F66}" type="sibTrans" cxnId="{C55BB0BD-64C0-47F4-9F42-0E54483C0988}">
      <dgm:prSet/>
      <dgm:spPr/>
      <dgm:t>
        <a:bodyPr/>
        <a:lstStyle/>
        <a:p>
          <a:endParaRPr lang="ru-RU" sz="1600"/>
        </a:p>
      </dgm:t>
    </dgm:pt>
    <dgm:pt modelId="{3F03F927-4B9F-4ADE-8665-96E07EB8F7C3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Пестровязаные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2522A-6B33-43C0-8A4D-29A6BADB298B}" type="parTrans" cxnId="{41C91FB8-1822-4174-A398-DE9F11D89649}">
      <dgm:prSet/>
      <dgm:spPr/>
      <dgm:t>
        <a:bodyPr/>
        <a:lstStyle/>
        <a:p>
          <a:endParaRPr lang="ru-RU" sz="1600"/>
        </a:p>
      </dgm:t>
    </dgm:pt>
    <dgm:pt modelId="{51F6A2B2-5F16-4B68-BEC4-79C7C4957C92}" type="sibTrans" cxnId="{41C91FB8-1822-4174-A398-DE9F11D89649}">
      <dgm:prSet/>
      <dgm:spPr/>
      <dgm:t>
        <a:bodyPr/>
        <a:lstStyle/>
        <a:p>
          <a:endParaRPr lang="ru-RU" sz="1600"/>
        </a:p>
      </dgm:t>
    </dgm:pt>
    <dgm:pt modelId="{3CA58AF0-6129-49BF-8029-F7618E71A4F0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Меланжевые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6DD25-7A4F-4135-83FB-D8816B32E5AE}" type="parTrans" cxnId="{B032B4D7-AC90-4A40-B68E-620ED3C337F3}">
      <dgm:prSet/>
      <dgm:spPr/>
      <dgm:t>
        <a:bodyPr/>
        <a:lstStyle/>
        <a:p>
          <a:endParaRPr lang="ru-RU" sz="1600"/>
        </a:p>
      </dgm:t>
    </dgm:pt>
    <dgm:pt modelId="{2A5D6CC5-378D-4715-9006-263E3550F2E3}" type="sibTrans" cxnId="{B032B4D7-AC90-4A40-B68E-620ED3C337F3}">
      <dgm:prSet/>
      <dgm:spPr/>
      <dgm:t>
        <a:bodyPr/>
        <a:lstStyle/>
        <a:p>
          <a:endParaRPr lang="ru-RU" sz="1600"/>
        </a:p>
      </dgm:t>
    </dgm:pt>
    <dgm:pt modelId="{74AEB3EA-04C8-49D8-8619-333C77455282}" type="asst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CAD89-4F8D-4246-BB52-36AD64385942}" type="parTrans" cxnId="{663D176F-D6D2-497C-B511-B44A3F08B509}">
      <dgm:prSet/>
      <dgm:spPr/>
      <dgm:t>
        <a:bodyPr/>
        <a:lstStyle/>
        <a:p>
          <a:endParaRPr lang="ru-RU" sz="1600"/>
        </a:p>
      </dgm:t>
    </dgm:pt>
    <dgm:pt modelId="{0C134E2B-A575-49B9-AFE6-42EEC5B1E0F0}" type="sibTrans" cxnId="{663D176F-D6D2-497C-B511-B44A3F08B509}">
      <dgm:prSet/>
      <dgm:spPr/>
      <dgm:t>
        <a:bodyPr/>
        <a:lstStyle/>
        <a:p>
          <a:endParaRPr lang="ru-RU" sz="1600"/>
        </a:p>
      </dgm:t>
    </dgm:pt>
    <dgm:pt modelId="{8024EC0B-F8DF-49AB-A47D-742E02D63D31}" type="pres">
      <dgm:prSet presAssocID="{11A40F75-AF2E-45A9-899F-9D49C0EFF1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FDDFC7-7421-4EB0-849F-148F679293F1}" type="pres">
      <dgm:prSet presAssocID="{D42C9C63-9EC7-4E34-8091-C22DD3CE2B69}" presName="hierRoot1" presStyleCnt="0"/>
      <dgm:spPr/>
    </dgm:pt>
    <dgm:pt modelId="{C4B3B0CC-3EC8-4B71-BC08-A311822E0852}" type="pres">
      <dgm:prSet presAssocID="{D42C9C63-9EC7-4E34-8091-C22DD3CE2B69}" presName="composite" presStyleCnt="0"/>
      <dgm:spPr/>
    </dgm:pt>
    <dgm:pt modelId="{2C706E71-8E00-4751-94C1-E27D3771C22A}" type="pres">
      <dgm:prSet presAssocID="{D42C9C63-9EC7-4E34-8091-C22DD3CE2B69}" presName="background" presStyleLbl="node0" presStyleIdx="0" presStyleCnt="1"/>
      <dgm:spPr/>
    </dgm:pt>
    <dgm:pt modelId="{DAA88350-D2DE-4928-8446-41F6E1A60834}" type="pres">
      <dgm:prSet presAssocID="{D42C9C63-9EC7-4E34-8091-C22DD3CE2B69}" presName="text" presStyleLbl="fgAcc0" presStyleIdx="0" presStyleCnt="1" custScaleX="199709" custScaleY="47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0C3597-DAB4-484D-B117-59C5FD41FA7A}" type="pres">
      <dgm:prSet presAssocID="{D42C9C63-9EC7-4E34-8091-C22DD3CE2B69}" presName="hierChild2" presStyleCnt="0"/>
      <dgm:spPr/>
    </dgm:pt>
    <dgm:pt modelId="{007599D9-A67E-45E8-B35F-67FBF783F347}" type="pres">
      <dgm:prSet presAssocID="{CA4E9D87-79A8-4C55-8207-7F65A168087C}" presName="Name10" presStyleLbl="parChTrans1D2" presStyleIdx="0" presStyleCnt="5"/>
      <dgm:spPr/>
      <dgm:t>
        <a:bodyPr/>
        <a:lstStyle/>
        <a:p>
          <a:endParaRPr lang="ru-RU"/>
        </a:p>
      </dgm:t>
    </dgm:pt>
    <dgm:pt modelId="{2289ED75-078C-4ED1-A194-B52367511727}" type="pres">
      <dgm:prSet presAssocID="{985A8E8D-14A8-42D5-A476-122C5C0EDF34}" presName="hierRoot2" presStyleCnt="0"/>
      <dgm:spPr/>
    </dgm:pt>
    <dgm:pt modelId="{410A639C-8205-4825-8A82-381C3E6A61BD}" type="pres">
      <dgm:prSet presAssocID="{985A8E8D-14A8-42D5-A476-122C5C0EDF34}" presName="composite2" presStyleCnt="0"/>
      <dgm:spPr/>
    </dgm:pt>
    <dgm:pt modelId="{028F17E7-9F08-49BF-845E-18F69567D57F}" type="pres">
      <dgm:prSet presAssocID="{985A8E8D-14A8-42D5-A476-122C5C0EDF34}" presName="background2" presStyleLbl="asst1" presStyleIdx="0" presStyleCnt="5"/>
      <dgm:spPr/>
    </dgm:pt>
    <dgm:pt modelId="{26237465-8524-4761-9D13-DF3277F78A9A}" type="pres">
      <dgm:prSet presAssocID="{985A8E8D-14A8-42D5-A476-122C5C0EDF34}" presName="text2" presStyleLbl="fgAcc2" presStyleIdx="0" presStyleCnt="5" custScaleX="101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E2ED3F-8542-4576-8E50-1F71B371DF02}" type="pres">
      <dgm:prSet presAssocID="{985A8E8D-14A8-42D5-A476-122C5C0EDF34}" presName="hierChild3" presStyleCnt="0"/>
      <dgm:spPr/>
    </dgm:pt>
    <dgm:pt modelId="{4D9B7C20-83CC-4D63-80DB-3E6623C42628}" type="pres">
      <dgm:prSet presAssocID="{41EFF2EA-4036-4A12-84BD-CA9818ED4733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88E7843-06CE-422C-9326-3786656DE608}" type="pres">
      <dgm:prSet presAssocID="{8C926EEF-3D01-432C-B7C4-53F5AFDCD562}" presName="hierRoot2" presStyleCnt="0"/>
      <dgm:spPr/>
    </dgm:pt>
    <dgm:pt modelId="{6992B97A-CB3A-493E-8651-610441C7F266}" type="pres">
      <dgm:prSet presAssocID="{8C926EEF-3D01-432C-B7C4-53F5AFDCD562}" presName="composite2" presStyleCnt="0"/>
      <dgm:spPr/>
    </dgm:pt>
    <dgm:pt modelId="{3B63EA4C-5B28-4105-9A47-363DFF929AF2}" type="pres">
      <dgm:prSet presAssocID="{8C926EEF-3D01-432C-B7C4-53F5AFDCD562}" presName="background2" presStyleLbl="asst1" presStyleIdx="1" presStyleCnt="5"/>
      <dgm:spPr/>
    </dgm:pt>
    <dgm:pt modelId="{B3E77CAB-7588-4B95-93E1-9342E53CD861}" type="pres">
      <dgm:prSet presAssocID="{8C926EEF-3D01-432C-B7C4-53F5AFDCD562}" presName="text2" presStyleLbl="fgAcc2" presStyleIdx="1" presStyleCnt="5" custScaleX="141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63BD3D-D95B-4913-AB6F-D9C3CDE9CDD3}" type="pres">
      <dgm:prSet presAssocID="{8C926EEF-3D01-432C-B7C4-53F5AFDCD562}" presName="hierChild3" presStyleCnt="0"/>
      <dgm:spPr/>
    </dgm:pt>
    <dgm:pt modelId="{5836B537-3A30-4ED9-8920-D4053DE4D391}" type="pres">
      <dgm:prSet presAssocID="{6042522A-6B33-43C0-8A4D-29A6BADB298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5369906E-43A2-4C00-83E9-EED278F9717E}" type="pres">
      <dgm:prSet presAssocID="{3F03F927-4B9F-4ADE-8665-96E07EB8F7C3}" presName="hierRoot2" presStyleCnt="0"/>
      <dgm:spPr/>
    </dgm:pt>
    <dgm:pt modelId="{FA9A255E-8B40-44A7-AFEA-37BD2B5FBC09}" type="pres">
      <dgm:prSet presAssocID="{3F03F927-4B9F-4ADE-8665-96E07EB8F7C3}" presName="composite2" presStyleCnt="0"/>
      <dgm:spPr/>
    </dgm:pt>
    <dgm:pt modelId="{252FC365-8DB4-41EB-9E1D-F907B663DD47}" type="pres">
      <dgm:prSet presAssocID="{3F03F927-4B9F-4ADE-8665-96E07EB8F7C3}" presName="background2" presStyleLbl="asst1" presStyleIdx="2" presStyleCnt="5"/>
      <dgm:spPr/>
    </dgm:pt>
    <dgm:pt modelId="{1BF215C9-FE50-417C-915F-3CD0F9951682}" type="pres">
      <dgm:prSet presAssocID="{3F03F927-4B9F-4ADE-8665-96E07EB8F7C3}" presName="text2" presStyleLbl="fgAcc2" presStyleIdx="2" presStyleCnt="5" custScaleX="139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F699D-5E6A-4CF4-ABC8-3C49EBD7B32F}" type="pres">
      <dgm:prSet presAssocID="{3F03F927-4B9F-4ADE-8665-96E07EB8F7C3}" presName="hierChild3" presStyleCnt="0"/>
      <dgm:spPr/>
    </dgm:pt>
    <dgm:pt modelId="{A3CADB0F-BF1E-445B-B93B-C427A9AFAFE4}" type="pres">
      <dgm:prSet presAssocID="{99A6DD25-7A4F-4135-83FB-D8816B32E5AE}" presName="Name10" presStyleLbl="parChTrans1D2" presStyleIdx="3" presStyleCnt="5"/>
      <dgm:spPr/>
      <dgm:t>
        <a:bodyPr/>
        <a:lstStyle/>
        <a:p>
          <a:endParaRPr lang="ru-RU"/>
        </a:p>
      </dgm:t>
    </dgm:pt>
    <dgm:pt modelId="{E27E082C-378B-415A-9A9E-920F65A1D862}" type="pres">
      <dgm:prSet presAssocID="{3CA58AF0-6129-49BF-8029-F7618E71A4F0}" presName="hierRoot2" presStyleCnt="0"/>
      <dgm:spPr/>
    </dgm:pt>
    <dgm:pt modelId="{3295BF25-294A-4E81-B0A0-A4DF2947EC1A}" type="pres">
      <dgm:prSet presAssocID="{3CA58AF0-6129-49BF-8029-F7618E71A4F0}" presName="composite2" presStyleCnt="0"/>
      <dgm:spPr/>
    </dgm:pt>
    <dgm:pt modelId="{AB1F3073-C66A-4956-818D-D4208B77E333}" type="pres">
      <dgm:prSet presAssocID="{3CA58AF0-6129-49BF-8029-F7618E71A4F0}" presName="background2" presStyleLbl="asst1" presStyleIdx="3" presStyleCnt="5"/>
      <dgm:spPr/>
    </dgm:pt>
    <dgm:pt modelId="{B9B3ED05-FFC7-4B76-A357-F5DB988D6F15}" type="pres">
      <dgm:prSet presAssocID="{3CA58AF0-6129-49BF-8029-F7618E71A4F0}" presName="text2" presStyleLbl="fgAcc2" presStyleIdx="3" presStyleCnt="5" custScaleX="131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877986-0F35-4181-BF63-F05668E4FD0F}" type="pres">
      <dgm:prSet presAssocID="{3CA58AF0-6129-49BF-8029-F7618E71A4F0}" presName="hierChild3" presStyleCnt="0"/>
      <dgm:spPr/>
    </dgm:pt>
    <dgm:pt modelId="{54F71ACE-70B7-4C7A-BE28-BEF06654C06F}" type="pres">
      <dgm:prSet presAssocID="{E61CAD89-4F8D-4246-BB52-36AD6438594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65A2BC0F-D6B6-483A-8B62-CFCE480E9EB0}" type="pres">
      <dgm:prSet presAssocID="{74AEB3EA-04C8-49D8-8619-333C77455282}" presName="hierRoot2" presStyleCnt="0"/>
      <dgm:spPr/>
    </dgm:pt>
    <dgm:pt modelId="{760A3F25-9CBF-4E11-8023-7AFDC67D69C8}" type="pres">
      <dgm:prSet presAssocID="{74AEB3EA-04C8-49D8-8619-333C77455282}" presName="composite2" presStyleCnt="0"/>
      <dgm:spPr/>
    </dgm:pt>
    <dgm:pt modelId="{69D10E46-8ECB-4340-8CA4-81C66F73B7D5}" type="pres">
      <dgm:prSet presAssocID="{74AEB3EA-04C8-49D8-8619-333C77455282}" presName="background2" presStyleLbl="asst1" presStyleIdx="4" presStyleCnt="5"/>
      <dgm:spPr/>
    </dgm:pt>
    <dgm:pt modelId="{42F40DE1-2550-4F9F-AE31-E836D6AB2078}" type="pres">
      <dgm:prSet presAssocID="{74AEB3EA-04C8-49D8-8619-333C77455282}" presName="text2" presStyleLbl="fgAcc2" presStyleIdx="4" presStyleCnt="5" custScaleX="129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9379A-AE50-4E57-B976-043BBE5901A8}" type="pres">
      <dgm:prSet presAssocID="{74AEB3EA-04C8-49D8-8619-333C77455282}" presName="hierChild3" presStyleCnt="0"/>
      <dgm:spPr/>
    </dgm:pt>
  </dgm:ptLst>
  <dgm:cxnLst>
    <dgm:cxn modelId="{8BBDE54F-4287-4BEE-90E6-4489F0C4E902}" type="presOf" srcId="{41EFF2EA-4036-4A12-84BD-CA9818ED4733}" destId="{4D9B7C20-83CC-4D63-80DB-3E6623C42628}" srcOrd="0" destOrd="0" presId="urn:microsoft.com/office/officeart/2005/8/layout/hierarchy1"/>
    <dgm:cxn modelId="{BADA4920-AD3F-43BE-B802-37FA9EAA8CD0}" type="presOf" srcId="{74AEB3EA-04C8-49D8-8619-333C77455282}" destId="{42F40DE1-2550-4F9F-AE31-E836D6AB2078}" srcOrd="0" destOrd="0" presId="urn:microsoft.com/office/officeart/2005/8/layout/hierarchy1"/>
    <dgm:cxn modelId="{B032B4D7-AC90-4A40-B68E-620ED3C337F3}" srcId="{D42C9C63-9EC7-4E34-8091-C22DD3CE2B69}" destId="{3CA58AF0-6129-49BF-8029-F7618E71A4F0}" srcOrd="3" destOrd="0" parTransId="{99A6DD25-7A4F-4135-83FB-D8816B32E5AE}" sibTransId="{2A5D6CC5-378D-4715-9006-263E3550F2E3}"/>
    <dgm:cxn modelId="{3690CB08-EAD8-4804-B9E8-835495E0A60D}" type="presOf" srcId="{6042522A-6B33-43C0-8A4D-29A6BADB298B}" destId="{5836B537-3A30-4ED9-8920-D4053DE4D391}" srcOrd="0" destOrd="0" presId="urn:microsoft.com/office/officeart/2005/8/layout/hierarchy1"/>
    <dgm:cxn modelId="{D1C926EB-AFF6-4D14-BBBB-C8AB39AD368D}" type="presOf" srcId="{CA4E9D87-79A8-4C55-8207-7F65A168087C}" destId="{007599D9-A67E-45E8-B35F-67FBF783F347}" srcOrd="0" destOrd="0" presId="urn:microsoft.com/office/officeart/2005/8/layout/hierarchy1"/>
    <dgm:cxn modelId="{29EC9758-8763-448F-834C-B33D823841E0}" type="presOf" srcId="{3CA58AF0-6129-49BF-8029-F7618E71A4F0}" destId="{B9B3ED05-FFC7-4B76-A357-F5DB988D6F15}" srcOrd="0" destOrd="0" presId="urn:microsoft.com/office/officeart/2005/8/layout/hierarchy1"/>
    <dgm:cxn modelId="{663D176F-D6D2-497C-B511-B44A3F08B509}" srcId="{D42C9C63-9EC7-4E34-8091-C22DD3CE2B69}" destId="{74AEB3EA-04C8-49D8-8619-333C77455282}" srcOrd="4" destOrd="0" parTransId="{E61CAD89-4F8D-4246-BB52-36AD64385942}" sibTransId="{0C134E2B-A575-49B9-AFE6-42EEC5B1E0F0}"/>
    <dgm:cxn modelId="{0D029774-ACD9-48F0-A459-D5756CF6B0B1}" srcId="{D42C9C63-9EC7-4E34-8091-C22DD3CE2B69}" destId="{985A8E8D-14A8-42D5-A476-122C5C0EDF34}" srcOrd="0" destOrd="0" parTransId="{CA4E9D87-79A8-4C55-8207-7F65A168087C}" sibTransId="{23DA451E-44F7-4D08-BD70-DB23F1618B5E}"/>
    <dgm:cxn modelId="{C55BB0BD-64C0-47F4-9F42-0E54483C0988}" srcId="{D42C9C63-9EC7-4E34-8091-C22DD3CE2B69}" destId="{8C926EEF-3D01-432C-B7C4-53F5AFDCD562}" srcOrd="1" destOrd="0" parTransId="{41EFF2EA-4036-4A12-84BD-CA9818ED4733}" sibTransId="{EDFAE0DF-A78D-45F6-8286-9CEA63B95F66}"/>
    <dgm:cxn modelId="{4A568BBD-F516-4662-8876-6C16CE96BB96}" type="presOf" srcId="{D42C9C63-9EC7-4E34-8091-C22DD3CE2B69}" destId="{DAA88350-D2DE-4928-8446-41F6E1A60834}" srcOrd="0" destOrd="0" presId="urn:microsoft.com/office/officeart/2005/8/layout/hierarchy1"/>
    <dgm:cxn modelId="{61CDFE52-36B5-449D-8288-E7A0630CED0B}" type="presOf" srcId="{11A40F75-AF2E-45A9-899F-9D49C0EFF1B6}" destId="{8024EC0B-F8DF-49AB-A47D-742E02D63D31}" srcOrd="0" destOrd="0" presId="urn:microsoft.com/office/officeart/2005/8/layout/hierarchy1"/>
    <dgm:cxn modelId="{54EDC64E-4768-4BDC-9336-95508B60ACBB}" type="presOf" srcId="{99A6DD25-7A4F-4135-83FB-D8816B32E5AE}" destId="{A3CADB0F-BF1E-445B-B93B-C427A9AFAFE4}" srcOrd="0" destOrd="0" presId="urn:microsoft.com/office/officeart/2005/8/layout/hierarchy1"/>
    <dgm:cxn modelId="{4714C8DF-5CFD-4DCA-A2DA-235965C89734}" type="presOf" srcId="{985A8E8D-14A8-42D5-A476-122C5C0EDF34}" destId="{26237465-8524-4761-9D13-DF3277F78A9A}" srcOrd="0" destOrd="0" presId="urn:microsoft.com/office/officeart/2005/8/layout/hierarchy1"/>
    <dgm:cxn modelId="{41C91FB8-1822-4174-A398-DE9F11D89649}" srcId="{D42C9C63-9EC7-4E34-8091-C22DD3CE2B69}" destId="{3F03F927-4B9F-4ADE-8665-96E07EB8F7C3}" srcOrd="2" destOrd="0" parTransId="{6042522A-6B33-43C0-8A4D-29A6BADB298B}" sibTransId="{51F6A2B2-5F16-4B68-BEC4-79C7C4957C92}"/>
    <dgm:cxn modelId="{563DED6D-9BF5-4D39-8F9B-FB06B024BF13}" type="presOf" srcId="{8C926EEF-3D01-432C-B7C4-53F5AFDCD562}" destId="{B3E77CAB-7588-4B95-93E1-9342E53CD861}" srcOrd="0" destOrd="0" presId="urn:microsoft.com/office/officeart/2005/8/layout/hierarchy1"/>
    <dgm:cxn modelId="{270EDEC0-F480-46AD-AA4D-DABE0900B232}" type="presOf" srcId="{E61CAD89-4F8D-4246-BB52-36AD64385942}" destId="{54F71ACE-70B7-4C7A-BE28-BEF06654C06F}" srcOrd="0" destOrd="0" presId="urn:microsoft.com/office/officeart/2005/8/layout/hierarchy1"/>
    <dgm:cxn modelId="{DC167F8F-7BB3-44A0-92D9-9EFE54EFD7F7}" type="presOf" srcId="{3F03F927-4B9F-4ADE-8665-96E07EB8F7C3}" destId="{1BF215C9-FE50-417C-915F-3CD0F9951682}" srcOrd="0" destOrd="0" presId="urn:microsoft.com/office/officeart/2005/8/layout/hierarchy1"/>
    <dgm:cxn modelId="{FAF8C3A4-EE96-4592-BF11-56773F5BB967}" srcId="{11A40F75-AF2E-45A9-899F-9D49C0EFF1B6}" destId="{D42C9C63-9EC7-4E34-8091-C22DD3CE2B69}" srcOrd="0" destOrd="0" parTransId="{E4953133-F296-4676-A8CC-498BB0CDCC72}" sibTransId="{48DCFC4B-0AF6-491F-BA96-13102C4A8FDA}"/>
    <dgm:cxn modelId="{8941B2FB-80C9-472F-9A73-ED8D44817D4F}" type="presParOf" srcId="{8024EC0B-F8DF-49AB-A47D-742E02D63D31}" destId="{4BFDDFC7-7421-4EB0-849F-148F679293F1}" srcOrd="0" destOrd="0" presId="urn:microsoft.com/office/officeart/2005/8/layout/hierarchy1"/>
    <dgm:cxn modelId="{0C760829-9818-4FE2-BCDC-8314B606BFB2}" type="presParOf" srcId="{4BFDDFC7-7421-4EB0-849F-148F679293F1}" destId="{C4B3B0CC-3EC8-4B71-BC08-A311822E0852}" srcOrd="0" destOrd="0" presId="urn:microsoft.com/office/officeart/2005/8/layout/hierarchy1"/>
    <dgm:cxn modelId="{EA0ECF0C-59FA-4875-9CBC-CD3A49FFBBF2}" type="presParOf" srcId="{C4B3B0CC-3EC8-4B71-BC08-A311822E0852}" destId="{2C706E71-8E00-4751-94C1-E27D3771C22A}" srcOrd="0" destOrd="0" presId="urn:microsoft.com/office/officeart/2005/8/layout/hierarchy1"/>
    <dgm:cxn modelId="{435DB498-E135-4930-B7B7-608A07649B9C}" type="presParOf" srcId="{C4B3B0CC-3EC8-4B71-BC08-A311822E0852}" destId="{DAA88350-D2DE-4928-8446-41F6E1A60834}" srcOrd="1" destOrd="0" presId="urn:microsoft.com/office/officeart/2005/8/layout/hierarchy1"/>
    <dgm:cxn modelId="{5749B996-4F4A-4D15-9D39-B30129446E61}" type="presParOf" srcId="{4BFDDFC7-7421-4EB0-849F-148F679293F1}" destId="{A80C3597-DAB4-484D-B117-59C5FD41FA7A}" srcOrd="1" destOrd="0" presId="urn:microsoft.com/office/officeart/2005/8/layout/hierarchy1"/>
    <dgm:cxn modelId="{F060A1BE-BB47-487E-9CAD-3327D7C367D9}" type="presParOf" srcId="{A80C3597-DAB4-484D-B117-59C5FD41FA7A}" destId="{007599D9-A67E-45E8-B35F-67FBF783F347}" srcOrd="0" destOrd="0" presId="urn:microsoft.com/office/officeart/2005/8/layout/hierarchy1"/>
    <dgm:cxn modelId="{70D55459-C665-4CFC-8B68-06BDAFBDB070}" type="presParOf" srcId="{A80C3597-DAB4-484D-B117-59C5FD41FA7A}" destId="{2289ED75-078C-4ED1-A194-B52367511727}" srcOrd="1" destOrd="0" presId="urn:microsoft.com/office/officeart/2005/8/layout/hierarchy1"/>
    <dgm:cxn modelId="{8FA1A53C-27CA-4165-B9B1-37CA2DAA50E3}" type="presParOf" srcId="{2289ED75-078C-4ED1-A194-B52367511727}" destId="{410A639C-8205-4825-8A82-381C3E6A61BD}" srcOrd="0" destOrd="0" presId="urn:microsoft.com/office/officeart/2005/8/layout/hierarchy1"/>
    <dgm:cxn modelId="{69FB23B5-C028-4D74-97D4-CD76A28C8513}" type="presParOf" srcId="{410A639C-8205-4825-8A82-381C3E6A61BD}" destId="{028F17E7-9F08-49BF-845E-18F69567D57F}" srcOrd="0" destOrd="0" presId="urn:microsoft.com/office/officeart/2005/8/layout/hierarchy1"/>
    <dgm:cxn modelId="{3B5182D7-1BEA-402B-9D28-8A3E5B3A377C}" type="presParOf" srcId="{410A639C-8205-4825-8A82-381C3E6A61BD}" destId="{26237465-8524-4761-9D13-DF3277F78A9A}" srcOrd="1" destOrd="0" presId="urn:microsoft.com/office/officeart/2005/8/layout/hierarchy1"/>
    <dgm:cxn modelId="{5B3AFED2-7239-4451-B03D-0A8840FDC28A}" type="presParOf" srcId="{2289ED75-078C-4ED1-A194-B52367511727}" destId="{F5E2ED3F-8542-4576-8E50-1F71B371DF02}" srcOrd="1" destOrd="0" presId="urn:microsoft.com/office/officeart/2005/8/layout/hierarchy1"/>
    <dgm:cxn modelId="{5E5C446D-4DEC-4302-8A99-A698DDD3E14F}" type="presParOf" srcId="{A80C3597-DAB4-484D-B117-59C5FD41FA7A}" destId="{4D9B7C20-83CC-4D63-80DB-3E6623C42628}" srcOrd="2" destOrd="0" presId="urn:microsoft.com/office/officeart/2005/8/layout/hierarchy1"/>
    <dgm:cxn modelId="{4758F5E8-BEE1-4788-9A48-6EE58E794573}" type="presParOf" srcId="{A80C3597-DAB4-484D-B117-59C5FD41FA7A}" destId="{188E7843-06CE-422C-9326-3786656DE608}" srcOrd="3" destOrd="0" presId="urn:microsoft.com/office/officeart/2005/8/layout/hierarchy1"/>
    <dgm:cxn modelId="{BDA0D396-82D7-404F-823A-F2849AECE6E0}" type="presParOf" srcId="{188E7843-06CE-422C-9326-3786656DE608}" destId="{6992B97A-CB3A-493E-8651-610441C7F266}" srcOrd="0" destOrd="0" presId="urn:microsoft.com/office/officeart/2005/8/layout/hierarchy1"/>
    <dgm:cxn modelId="{F6CF2603-A8B3-4622-8D6C-A547DBC9623B}" type="presParOf" srcId="{6992B97A-CB3A-493E-8651-610441C7F266}" destId="{3B63EA4C-5B28-4105-9A47-363DFF929AF2}" srcOrd="0" destOrd="0" presId="urn:microsoft.com/office/officeart/2005/8/layout/hierarchy1"/>
    <dgm:cxn modelId="{EAE0B97A-0F29-4726-B8CC-354B64357DB5}" type="presParOf" srcId="{6992B97A-CB3A-493E-8651-610441C7F266}" destId="{B3E77CAB-7588-4B95-93E1-9342E53CD861}" srcOrd="1" destOrd="0" presId="urn:microsoft.com/office/officeart/2005/8/layout/hierarchy1"/>
    <dgm:cxn modelId="{2A6C386E-0287-4136-9983-7AFB6F4632E1}" type="presParOf" srcId="{188E7843-06CE-422C-9326-3786656DE608}" destId="{8D63BD3D-D95B-4913-AB6F-D9C3CDE9CDD3}" srcOrd="1" destOrd="0" presId="urn:microsoft.com/office/officeart/2005/8/layout/hierarchy1"/>
    <dgm:cxn modelId="{6320312E-CD93-44A8-B6B3-190DFF73AFBE}" type="presParOf" srcId="{A80C3597-DAB4-484D-B117-59C5FD41FA7A}" destId="{5836B537-3A30-4ED9-8920-D4053DE4D391}" srcOrd="4" destOrd="0" presId="urn:microsoft.com/office/officeart/2005/8/layout/hierarchy1"/>
    <dgm:cxn modelId="{6513DCEC-9555-4BC7-AE80-CD0F78387E23}" type="presParOf" srcId="{A80C3597-DAB4-484D-B117-59C5FD41FA7A}" destId="{5369906E-43A2-4C00-83E9-EED278F9717E}" srcOrd="5" destOrd="0" presId="urn:microsoft.com/office/officeart/2005/8/layout/hierarchy1"/>
    <dgm:cxn modelId="{7CEEF903-6C29-4148-8FF6-79BAAEF8BAA9}" type="presParOf" srcId="{5369906E-43A2-4C00-83E9-EED278F9717E}" destId="{FA9A255E-8B40-44A7-AFEA-37BD2B5FBC09}" srcOrd="0" destOrd="0" presId="urn:microsoft.com/office/officeart/2005/8/layout/hierarchy1"/>
    <dgm:cxn modelId="{4FCFAFEE-9DB3-471C-8BC5-F81DDDB7C91A}" type="presParOf" srcId="{FA9A255E-8B40-44A7-AFEA-37BD2B5FBC09}" destId="{252FC365-8DB4-41EB-9E1D-F907B663DD47}" srcOrd="0" destOrd="0" presId="urn:microsoft.com/office/officeart/2005/8/layout/hierarchy1"/>
    <dgm:cxn modelId="{BC657A2C-79D7-4B80-A4AA-13575BABFF90}" type="presParOf" srcId="{FA9A255E-8B40-44A7-AFEA-37BD2B5FBC09}" destId="{1BF215C9-FE50-417C-915F-3CD0F9951682}" srcOrd="1" destOrd="0" presId="urn:microsoft.com/office/officeart/2005/8/layout/hierarchy1"/>
    <dgm:cxn modelId="{63E74242-36A6-4C2F-B917-31578B6AB3A0}" type="presParOf" srcId="{5369906E-43A2-4C00-83E9-EED278F9717E}" destId="{3B0F699D-5E6A-4CF4-ABC8-3C49EBD7B32F}" srcOrd="1" destOrd="0" presId="urn:microsoft.com/office/officeart/2005/8/layout/hierarchy1"/>
    <dgm:cxn modelId="{9ECD9A38-74F4-4E3F-835E-E6EBA2B6523B}" type="presParOf" srcId="{A80C3597-DAB4-484D-B117-59C5FD41FA7A}" destId="{A3CADB0F-BF1E-445B-B93B-C427A9AFAFE4}" srcOrd="6" destOrd="0" presId="urn:microsoft.com/office/officeart/2005/8/layout/hierarchy1"/>
    <dgm:cxn modelId="{7A38FDE3-5A31-4FA2-88A5-9E05AFBEA85B}" type="presParOf" srcId="{A80C3597-DAB4-484D-B117-59C5FD41FA7A}" destId="{E27E082C-378B-415A-9A9E-920F65A1D862}" srcOrd="7" destOrd="0" presId="urn:microsoft.com/office/officeart/2005/8/layout/hierarchy1"/>
    <dgm:cxn modelId="{BA1E1236-B41B-4C0D-A221-4E0744B2347A}" type="presParOf" srcId="{E27E082C-378B-415A-9A9E-920F65A1D862}" destId="{3295BF25-294A-4E81-B0A0-A4DF2947EC1A}" srcOrd="0" destOrd="0" presId="urn:microsoft.com/office/officeart/2005/8/layout/hierarchy1"/>
    <dgm:cxn modelId="{0C11A93B-44B4-4422-B9D0-A800864E4678}" type="presParOf" srcId="{3295BF25-294A-4E81-B0A0-A4DF2947EC1A}" destId="{AB1F3073-C66A-4956-818D-D4208B77E333}" srcOrd="0" destOrd="0" presId="urn:microsoft.com/office/officeart/2005/8/layout/hierarchy1"/>
    <dgm:cxn modelId="{6CAC06DD-609F-4C4C-B5CA-9A85593E7F5E}" type="presParOf" srcId="{3295BF25-294A-4E81-B0A0-A4DF2947EC1A}" destId="{B9B3ED05-FFC7-4B76-A357-F5DB988D6F15}" srcOrd="1" destOrd="0" presId="urn:microsoft.com/office/officeart/2005/8/layout/hierarchy1"/>
    <dgm:cxn modelId="{D8DC27F9-71B3-4ABC-991B-EF2B3A022EC8}" type="presParOf" srcId="{E27E082C-378B-415A-9A9E-920F65A1D862}" destId="{39877986-0F35-4181-BF63-F05668E4FD0F}" srcOrd="1" destOrd="0" presId="urn:microsoft.com/office/officeart/2005/8/layout/hierarchy1"/>
    <dgm:cxn modelId="{8FB4EBD9-9AFC-442B-874F-B996969DEBA7}" type="presParOf" srcId="{A80C3597-DAB4-484D-B117-59C5FD41FA7A}" destId="{54F71ACE-70B7-4C7A-BE28-BEF06654C06F}" srcOrd="8" destOrd="0" presId="urn:microsoft.com/office/officeart/2005/8/layout/hierarchy1"/>
    <dgm:cxn modelId="{FB50FE4E-FBBD-4555-ADB1-53CE54546AD6}" type="presParOf" srcId="{A80C3597-DAB4-484D-B117-59C5FD41FA7A}" destId="{65A2BC0F-D6B6-483A-8B62-CFCE480E9EB0}" srcOrd="9" destOrd="0" presId="urn:microsoft.com/office/officeart/2005/8/layout/hierarchy1"/>
    <dgm:cxn modelId="{291F197D-7EC2-41FD-A189-344593060D39}" type="presParOf" srcId="{65A2BC0F-D6B6-483A-8B62-CFCE480E9EB0}" destId="{760A3F25-9CBF-4E11-8023-7AFDC67D69C8}" srcOrd="0" destOrd="0" presId="urn:microsoft.com/office/officeart/2005/8/layout/hierarchy1"/>
    <dgm:cxn modelId="{AC67D516-2FFF-4540-A855-56DE161CA5E0}" type="presParOf" srcId="{760A3F25-9CBF-4E11-8023-7AFDC67D69C8}" destId="{69D10E46-8ECB-4340-8CA4-81C66F73B7D5}" srcOrd="0" destOrd="0" presId="urn:microsoft.com/office/officeart/2005/8/layout/hierarchy1"/>
    <dgm:cxn modelId="{6C36CFFE-2AC7-4C83-B995-AB9F54BEE884}" type="presParOf" srcId="{760A3F25-9CBF-4E11-8023-7AFDC67D69C8}" destId="{42F40DE1-2550-4F9F-AE31-E836D6AB2078}" srcOrd="1" destOrd="0" presId="urn:microsoft.com/office/officeart/2005/8/layout/hierarchy1"/>
    <dgm:cxn modelId="{749484D4-C16E-454E-9EDE-6729C7F0ED2B}" type="presParOf" srcId="{65A2BC0F-D6B6-483A-8B62-CFCE480E9EB0}" destId="{10D9379A-AE50-4E57-B976-043BBE5901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645190-21AC-4F0A-BDC6-61D29E0B17F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A9DDB57-48D1-4FD7-955A-12F699E8CEE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Моделирование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B6D098-8ED4-4B62-812C-F981545BA6AB}" type="parTrans" cxnId="{D7BFF54E-B628-4387-94AF-E7241D483285}">
      <dgm:prSet/>
      <dgm:spPr/>
      <dgm:t>
        <a:bodyPr/>
        <a:lstStyle/>
        <a:p>
          <a:endParaRPr lang="ru-RU" sz="1800"/>
        </a:p>
      </dgm:t>
    </dgm:pt>
    <dgm:pt modelId="{FE961BD7-72EA-427A-B170-0DD37D9D46AD}" type="sibTrans" cxnId="{D7BFF54E-B628-4387-94AF-E7241D483285}">
      <dgm:prSet/>
      <dgm:spPr/>
      <dgm:t>
        <a:bodyPr/>
        <a:lstStyle/>
        <a:p>
          <a:endParaRPr lang="ru-RU" sz="1800"/>
        </a:p>
      </dgm:t>
    </dgm:pt>
    <dgm:pt modelId="{B276C9FD-1E83-4FC4-97DA-806D2A68475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13729A-265B-48AB-A829-2877DE4C18B1}" type="parTrans" cxnId="{E8CC6CAB-C1A0-4D3B-80B5-B558C5163070}">
      <dgm:prSet/>
      <dgm:spPr/>
      <dgm:t>
        <a:bodyPr/>
        <a:lstStyle/>
        <a:p>
          <a:endParaRPr lang="ru-RU" sz="1800"/>
        </a:p>
      </dgm:t>
    </dgm:pt>
    <dgm:pt modelId="{5C80397C-B369-4854-8D53-3DD9DDA163D4}" type="sibTrans" cxnId="{E8CC6CAB-C1A0-4D3B-80B5-B558C5163070}">
      <dgm:prSet/>
      <dgm:spPr/>
      <dgm:t>
        <a:bodyPr/>
        <a:lstStyle/>
        <a:p>
          <a:endParaRPr lang="ru-RU" sz="1800"/>
        </a:p>
      </dgm:t>
    </dgm:pt>
    <dgm:pt modelId="{FC09812D-CDF2-4A9D-9623-C6D285D9F84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Раскрой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FB5913-700F-424D-9874-554795478103}" type="parTrans" cxnId="{552450AE-7CF9-4A26-BA83-32684F417939}">
      <dgm:prSet/>
      <dgm:spPr/>
      <dgm:t>
        <a:bodyPr/>
        <a:lstStyle/>
        <a:p>
          <a:endParaRPr lang="ru-RU" sz="1800"/>
        </a:p>
      </dgm:t>
    </dgm:pt>
    <dgm:pt modelId="{0B4C1129-7644-4E47-A18D-2DA48CB3F896}" type="sibTrans" cxnId="{552450AE-7CF9-4A26-BA83-32684F417939}">
      <dgm:prSet/>
      <dgm:spPr/>
      <dgm:t>
        <a:bodyPr/>
        <a:lstStyle/>
        <a:p>
          <a:endParaRPr lang="ru-RU" sz="1800"/>
        </a:p>
      </dgm:t>
    </dgm:pt>
    <dgm:pt modelId="{9CEF02B5-3525-4B54-A949-D7CFF14F34B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Влажно-тепловая обработка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CE149F-6E1A-457C-8368-AF534AA9FFB2}" type="parTrans" cxnId="{CD5678A5-F75B-4918-9A30-DB9C1B053775}">
      <dgm:prSet/>
      <dgm:spPr/>
      <dgm:t>
        <a:bodyPr/>
        <a:lstStyle/>
        <a:p>
          <a:endParaRPr lang="ru-RU" sz="1800"/>
        </a:p>
      </dgm:t>
    </dgm:pt>
    <dgm:pt modelId="{61F68294-FAC8-496D-8F98-C63DF221C524}" type="sibTrans" cxnId="{CD5678A5-F75B-4918-9A30-DB9C1B053775}">
      <dgm:prSet/>
      <dgm:spPr/>
      <dgm:t>
        <a:bodyPr/>
        <a:lstStyle/>
        <a:p>
          <a:endParaRPr lang="ru-RU" sz="1800"/>
        </a:p>
      </dgm:t>
    </dgm:pt>
    <dgm:pt modelId="{95704666-3F26-4D08-A95A-B716F520E49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Пошив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F85115-610F-4BAD-8DE1-509FE47A9D06}" type="parTrans" cxnId="{AF2CA696-EC79-4C45-B725-3C060F0C2B40}">
      <dgm:prSet/>
      <dgm:spPr/>
      <dgm:t>
        <a:bodyPr/>
        <a:lstStyle/>
        <a:p>
          <a:endParaRPr lang="ru-RU" sz="1800"/>
        </a:p>
      </dgm:t>
    </dgm:pt>
    <dgm:pt modelId="{2B692315-2D5F-4D28-8891-7341D57862D5}" type="sibTrans" cxnId="{AF2CA696-EC79-4C45-B725-3C060F0C2B40}">
      <dgm:prSet/>
      <dgm:spPr/>
      <dgm:t>
        <a:bodyPr/>
        <a:lstStyle/>
        <a:p>
          <a:endParaRPr lang="ru-RU" sz="1800"/>
        </a:p>
      </dgm:t>
    </dgm:pt>
    <dgm:pt modelId="{B5CF8BB8-6D8C-424C-8E66-497E895CC9E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Вязание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560159-E00B-4B03-890E-31E13FDF5AB1}" type="parTrans" cxnId="{232A210D-0699-443F-8787-823151839228}">
      <dgm:prSet/>
      <dgm:spPr/>
      <dgm:t>
        <a:bodyPr/>
        <a:lstStyle/>
        <a:p>
          <a:endParaRPr lang="ru-RU" sz="1800"/>
        </a:p>
      </dgm:t>
    </dgm:pt>
    <dgm:pt modelId="{2CD07B27-8688-4763-A997-548CF2FEC911}" type="sibTrans" cxnId="{232A210D-0699-443F-8787-823151839228}">
      <dgm:prSet/>
      <dgm:spPr/>
      <dgm:t>
        <a:bodyPr/>
        <a:lstStyle/>
        <a:p>
          <a:endParaRPr lang="ru-RU" sz="1800"/>
        </a:p>
      </dgm:t>
    </dgm:pt>
    <dgm:pt modelId="{EE91A8E2-7B2E-42BB-BF5C-BDAA9062E9FD}" type="pres">
      <dgm:prSet presAssocID="{E3645190-21AC-4F0A-BDC6-61D29E0B17FA}" presName="CompostProcess" presStyleCnt="0">
        <dgm:presLayoutVars>
          <dgm:dir/>
          <dgm:resizeHandles val="exact"/>
        </dgm:presLayoutVars>
      </dgm:prSet>
      <dgm:spPr/>
    </dgm:pt>
    <dgm:pt modelId="{D301D5C6-E706-4E5B-BA41-6EDEFBCCEFB8}" type="pres">
      <dgm:prSet presAssocID="{E3645190-21AC-4F0A-BDC6-61D29E0B17FA}" presName="arrow" presStyleLbl="bgShp" presStyleIdx="0" presStyleCnt="1"/>
      <dgm:spPr>
        <a:solidFill>
          <a:schemeClr val="accent2">
            <a:lumMod val="50000"/>
          </a:schemeClr>
        </a:solidFill>
      </dgm:spPr>
    </dgm:pt>
    <dgm:pt modelId="{95496CB6-59A6-4D18-BEFD-F29AD8E3C3D8}" type="pres">
      <dgm:prSet presAssocID="{E3645190-21AC-4F0A-BDC6-61D29E0B17FA}" presName="linearProcess" presStyleCnt="0"/>
      <dgm:spPr/>
    </dgm:pt>
    <dgm:pt modelId="{BFFCDE43-6457-42B6-9AB8-FD49236B6F63}" type="pres">
      <dgm:prSet presAssocID="{3A9DDB57-48D1-4FD7-955A-12F699E8CEEB}" presName="textNode" presStyleLbl="node1" presStyleIdx="0" presStyleCnt="6" custScaleX="131848" custScaleY="61524" custLinFactNeighborX="1326" custLinFactNeighborY="-1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67DA9-28EE-41D8-8417-FA7D04797C54}" type="pres">
      <dgm:prSet presAssocID="{FE961BD7-72EA-427A-B170-0DD37D9D46AD}" presName="sibTrans" presStyleCnt="0"/>
      <dgm:spPr/>
    </dgm:pt>
    <dgm:pt modelId="{9EF2D88F-4F8E-40CB-A041-7A836E950898}" type="pres">
      <dgm:prSet presAssocID="{B276C9FD-1E83-4FC4-97DA-806D2A684759}" presName="textNode" presStyleLbl="node1" presStyleIdx="1" presStyleCnt="6" custScaleX="146434" custScaleY="61524" custLinFactNeighborX="-361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FB539-CF6C-4D01-8B9B-C7E933404106}" type="pres">
      <dgm:prSet presAssocID="{5C80397C-B369-4854-8D53-3DD9DDA163D4}" presName="sibTrans" presStyleCnt="0"/>
      <dgm:spPr/>
    </dgm:pt>
    <dgm:pt modelId="{D15A48F1-8E0C-4A57-B766-F6CA37BF18DD}" type="pres">
      <dgm:prSet presAssocID="{B5CF8BB8-6D8C-424C-8E66-497E895CC9EB}" presName="textNode" presStyleLbl="node1" presStyleIdx="2" presStyleCnt="6" custScaleX="84180" custScaleY="65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FF536-E88B-442D-8E86-9597202D4439}" type="pres">
      <dgm:prSet presAssocID="{2CD07B27-8688-4763-A997-548CF2FEC911}" presName="sibTrans" presStyleCnt="0"/>
      <dgm:spPr/>
    </dgm:pt>
    <dgm:pt modelId="{44C14156-2ED9-4F0E-B0B7-BF783A370B5E}" type="pres">
      <dgm:prSet presAssocID="{FC09812D-CDF2-4A9D-9623-C6D285D9F844}" presName="textNode" presStyleLbl="node1" presStyleIdx="3" presStyleCnt="6" custScaleX="76847" custScaleY="61524" custLinFactNeighborX="-361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B77FC-5948-45D9-8F4E-A51E5A3F9BE3}" type="pres">
      <dgm:prSet presAssocID="{0B4C1129-7644-4E47-A18D-2DA48CB3F896}" presName="sibTrans" presStyleCnt="0"/>
      <dgm:spPr/>
    </dgm:pt>
    <dgm:pt modelId="{B152E08C-7F5E-4607-A009-B96B362E9848}" type="pres">
      <dgm:prSet presAssocID="{95704666-3F26-4D08-A95A-B716F520E49E}" presName="textNode" presStyleLbl="node1" presStyleIdx="4" presStyleCnt="6" custScaleY="6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F9D9D-25E3-405F-8112-2D037B0115FA}" type="pres">
      <dgm:prSet presAssocID="{2B692315-2D5F-4D28-8891-7341D57862D5}" presName="sibTrans" presStyleCnt="0"/>
      <dgm:spPr/>
    </dgm:pt>
    <dgm:pt modelId="{4A74EDA0-0BF7-439B-81F9-753CBBF36093}" type="pres">
      <dgm:prSet presAssocID="{9CEF02B5-3525-4B54-A949-D7CFF14F34B2}" presName="textNode" presStyleLbl="node1" presStyleIdx="5" presStyleCnt="6" custScaleX="135877" custScaleY="61524" custLinFactNeighborX="-361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24B0D-B8CF-4785-A582-83FCCBA9522D}" type="presOf" srcId="{B276C9FD-1E83-4FC4-97DA-806D2A684759}" destId="{9EF2D88F-4F8E-40CB-A041-7A836E950898}" srcOrd="0" destOrd="0" presId="urn:microsoft.com/office/officeart/2005/8/layout/hProcess9"/>
    <dgm:cxn modelId="{CD5678A5-F75B-4918-9A30-DB9C1B053775}" srcId="{E3645190-21AC-4F0A-BDC6-61D29E0B17FA}" destId="{9CEF02B5-3525-4B54-A949-D7CFF14F34B2}" srcOrd="5" destOrd="0" parTransId="{7BCE149F-6E1A-457C-8368-AF534AA9FFB2}" sibTransId="{61F68294-FAC8-496D-8F98-C63DF221C524}"/>
    <dgm:cxn modelId="{232A210D-0699-443F-8787-823151839228}" srcId="{E3645190-21AC-4F0A-BDC6-61D29E0B17FA}" destId="{B5CF8BB8-6D8C-424C-8E66-497E895CC9EB}" srcOrd="2" destOrd="0" parTransId="{84560159-E00B-4B03-890E-31E13FDF5AB1}" sibTransId="{2CD07B27-8688-4763-A997-548CF2FEC911}"/>
    <dgm:cxn modelId="{D7BFF54E-B628-4387-94AF-E7241D483285}" srcId="{E3645190-21AC-4F0A-BDC6-61D29E0B17FA}" destId="{3A9DDB57-48D1-4FD7-955A-12F699E8CEEB}" srcOrd="0" destOrd="0" parTransId="{F3B6D098-8ED4-4B62-812C-F981545BA6AB}" sibTransId="{FE961BD7-72EA-427A-B170-0DD37D9D46AD}"/>
    <dgm:cxn modelId="{AF2CA696-EC79-4C45-B725-3C060F0C2B40}" srcId="{E3645190-21AC-4F0A-BDC6-61D29E0B17FA}" destId="{95704666-3F26-4D08-A95A-B716F520E49E}" srcOrd="4" destOrd="0" parTransId="{ABF85115-610F-4BAD-8DE1-509FE47A9D06}" sibTransId="{2B692315-2D5F-4D28-8891-7341D57862D5}"/>
    <dgm:cxn modelId="{4FDAFFF2-2A66-4F85-9B4A-A6C1750BBBDE}" type="presOf" srcId="{3A9DDB57-48D1-4FD7-955A-12F699E8CEEB}" destId="{BFFCDE43-6457-42B6-9AB8-FD49236B6F63}" srcOrd="0" destOrd="0" presId="urn:microsoft.com/office/officeart/2005/8/layout/hProcess9"/>
    <dgm:cxn modelId="{8ED32EC7-DC8F-411E-AC6F-891774A7197D}" type="presOf" srcId="{95704666-3F26-4D08-A95A-B716F520E49E}" destId="{B152E08C-7F5E-4607-A009-B96B362E9848}" srcOrd="0" destOrd="0" presId="urn:microsoft.com/office/officeart/2005/8/layout/hProcess9"/>
    <dgm:cxn modelId="{34881117-611C-47AC-9002-A4A3EA41C273}" type="presOf" srcId="{FC09812D-CDF2-4A9D-9623-C6D285D9F844}" destId="{44C14156-2ED9-4F0E-B0B7-BF783A370B5E}" srcOrd="0" destOrd="0" presId="urn:microsoft.com/office/officeart/2005/8/layout/hProcess9"/>
    <dgm:cxn modelId="{E8CC6CAB-C1A0-4D3B-80B5-B558C5163070}" srcId="{E3645190-21AC-4F0A-BDC6-61D29E0B17FA}" destId="{B276C9FD-1E83-4FC4-97DA-806D2A684759}" srcOrd="1" destOrd="0" parTransId="{D913729A-265B-48AB-A829-2877DE4C18B1}" sibTransId="{5C80397C-B369-4854-8D53-3DD9DDA163D4}"/>
    <dgm:cxn modelId="{589D01C7-D087-436C-9714-ADF449E2D175}" type="presOf" srcId="{B5CF8BB8-6D8C-424C-8E66-497E895CC9EB}" destId="{D15A48F1-8E0C-4A57-B766-F6CA37BF18DD}" srcOrd="0" destOrd="0" presId="urn:microsoft.com/office/officeart/2005/8/layout/hProcess9"/>
    <dgm:cxn modelId="{01C60375-1AF0-464D-9E58-67C9225ABDCB}" type="presOf" srcId="{E3645190-21AC-4F0A-BDC6-61D29E0B17FA}" destId="{EE91A8E2-7B2E-42BB-BF5C-BDAA9062E9FD}" srcOrd="0" destOrd="0" presId="urn:microsoft.com/office/officeart/2005/8/layout/hProcess9"/>
    <dgm:cxn modelId="{552450AE-7CF9-4A26-BA83-32684F417939}" srcId="{E3645190-21AC-4F0A-BDC6-61D29E0B17FA}" destId="{FC09812D-CDF2-4A9D-9623-C6D285D9F844}" srcOrd="3" destOrd="0" parTransId="{33FB5913-700F-424D-9874-554795478103}" sibTransId="{0B4C1129-7644-4E47-A18D-2DA48CB3F896}"/>
    <dgm:cxn modelId="{0D3889C2-D471-4479-B4DE-0453EE2F9006}" type="presOf" srcId="{9CEF02B5-3525-4B54-A949-D7CFF14F34B2}" destId="{4A74EDA0-0BF7-439B-81F9-753CBBF36093}" srcOrd="0" destOrd="0" presId="urn:microsoft.com/office/officeart/2005/8/layout/hProcess9"/>
    <dgm:cxn modelId="{917B58D8-9D7B-413F-B0BB-43C88E516BB2}" type="presParOf" srcId="{EE91A8E2-7B2E-42BB-BF5C-BDAA9062E9FD}" destId="{D301D5C6-E706-4E5B-BA41-6EDEFBCCEFB8}" srcOrd="0" destOrd="0" presId="urn:microsoft.com/office/officeart/2005/8/layout/hProcess9"/>
    <dgm:cxn modelId="{A5B8BFF8-5715-4396-BAE0-35A4B14F0548}" type="presParOf" srcId="{EE91A8E2-7B2E-42BB-BF5C-BDAA9062E9FD}" destId="{95496CB6-59A6-4D18-BEFD-F29AD8E3C3D8}" srcOrd="1" destOrd="0" presId="urn:microsoft.com/office/officeart/2005/8/layout/hProcess9"/>
    <dgm:cxn modelId="{92D1836D-96D7-4E75-8246-3A718FFE6A4E}" type="presParOf" srcId="{95496CB6-59A6-4D18-BEFD-F29AD8E3C3D8}" destId="{BFFCDE43-6457-42B6-9AB8-FD49236B6F63}" srcOrd="0" destOrd="0" presId="urn:microsoft.com/office/officeart/2005/8/layout/hProcess9"/>
    <dgm:cxn modelId="{DE5634D0-1943-4074-8237-E1285D357912}" type="presParOf" srcId="{95496CB6-59A6-4D18-BEFD-F29AD8E3C3D8}" destId="{37C67DA9-28EE-41D8-8417-FA7D04797C54}" srcOrd="1" destOrd="0" presId="urn:microsoft.com/office/officeart/2005/8/layout/hProcess9"/>
    <dgm:cxn modelId="{8BFCA51B-1A12-4577-A667-723651749426}" type="presParOf" srcId="{95496CB6-59A6-4D18-BEFD-F29AD8E3C3D8}" destId="{9EF2D88F-4F8E-40CB-A041-7A836E950898}" srcOrd="2" destOrd="0" presId="urn:microsoft.com/office/officeart/2005/8/layout/hProcess9"/>
    <dgm:cxn modelId="{8A43A752-2F84-4E03-A1BC-0F4EDAA766FF}" type="presParOf" srcId="{95496CB6-59A6-4D18-BEFD-F29AD8E3C3D8}" destId="{CEAFB539-CF6C-4D01-8B9B-C7E933404106}" srcOrd="3" destOrd="0" presId="urn:microsoft.com/office/officeart/2005/8/layout/hProcess9"/>
    <dgm:cxn modelId="{4A17F53D-DFE7-4DC1-B303-893B1BCA84C4}" type="presParOf" srcId="{95496CB6-59A6-4D18-BEFD-F29AD8E3C3D8}" destId="{D15A48F1-8E0C-4A57-B766-F6CA37BF18DD}" srcOrd="4" destOrd="0" presId="urn:microsoft.com/office/officeart/2005/8/layout/hProcess9"/>
    <dgm:cxn modelId="{8B37908A-7273-41A6-BAB7-25E4B203721E}" type="presParOf" srcId="{95496CB6-59A6-4D18-BEFD-F29AD8E3C3D8}" destId="{561FF536-E88B-442D-8E86-9597202D4439}" srcOrd="5" destOrd="0" presId="urn:microsoft.com/office/officeart/2005/8/layout/hProcess9"/>
    <dgm:cxn modelId="{173E106F-CF86-42B1-A886-B8EBCF09FE1C}" type="presParOf" srcId="{95496CB6-59A6-4D18-BEFD-F29AD8E3C3D8}" destId="{44C14156-2ED9-4F0E-B0B7-BF783A370B5E}" srcOrd="6" destOrd="0" presId="urn:microsoft.com/office/officeart/2005/8/layout/hProcess9"/>
    <dgm:cxn modelId="{E934ACFA-E7FD-420E-8CB3-05C22534A19B}" type="presParOf" srcId="{95496CB6-59A6-4D18-BEFD-F29AD8E3C3D8}" destId="{439B77FC-5948-45D9-8F4E-A51E5A3F9BE3}" srcOrd="7" destOrd="0" presId="urn:microsoft.com/office/officeart/2005/8/layout/hProcess9"/>
    <dgm:cxn modelId="{0DFAFD42-33C1-492A-BC22-247609609AD3}" type="presParOf" srcId="{95496CB6-59A6-4D18-BEFD-F29AD8E3C3D8}" destId="{B152E08C-7F5E-4607-A009-B96B362E9848}" srcOrd="8" destOrd="0" presId="urn:microsoft.com/office/officeart/2005/8/layout/hProcess9"/>
    <dgm:cxn modelId="{9C5362A9-EF0D-4583-A77B-50896C67D0CD}" type="presParOf" srcId="{95496CB6-59A6-4D18-BEFD-F29AD8E3C3D8}" destId="{9C5F9D9D-25E3-405F-8112-2D037B0115FA}" srcOrd="9" destOrd="0" presId="urn:microsoft.com/office/officeart/2005/8/layout/hProcess9"/>
    <dgm:cxn modelId="{76ECF280-3864-4E18-8582-FB99BB676B59}" type="presParOf" srcId="{95496CB6-59A6-4D18-BEFD-F29AD8E3C3D8}" destId="{4A74EDA0-0BF7-439B-81F9-753CBBF36093}" srcOrd="10" destOrd="0" presId="urn:microsoft.com/office/officeart/2005/8/layout/hProcess9"/>
  </dgm:cxnLst>
  <dgm:bg>
    <a:solidFill>
      <a:schemeClr val="accent2">
        <a:lumMod val="60000"/>
        <a:lumOff val="40000"/>
      </a:schemeClr>
    </a:solidFill>
  </dgm:bg>
  <dgm:whole>
    <a:ln w="50800" cmpd="tri">
      <a:solidFill>
        <a:schemeClr val="accent6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30.1. Общие сведения о трикотажных товарах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96E0D-380D-418D-8E9B-3881B94CBA9C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719138" lvl="0" indent="-7191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30.2. Классификация и характеристика ассортимента трикотажных полотен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691728"/>
        <a:ext cx="10324733" cy="845864"/>
      </dsp:txXfrm>
    </dsp:sp>
    <dsp:sp modelId="{5E11DA56-80DD-4547-9FF5-F68D6CB4AAD7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4B4AF3-0026-4414-A289-573BC60874E1}">
      <dsp:nvSpPr>
        <dsp:cNvPr id="0" name=""/>
        <dsp:cNvSpPr/>
      </dsp:nvSpPr>
      <dsp:spPr>
        <a:xfrm>
          <a:off x="587596" y="2960525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30.3. Общая схема производства трикотажных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6" y="2960525"/>
        <a:ext cx="10632205" cy="845864"/>
      </dsp:txXfrm>
    </dsp:sp>
    <dsp:sp modelId="{5C1003BD-CADB-41FF-8DEE-FDB20C4B6DD2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AB19-1F7D-4D8E-8E9C-B56B371E3D8E}">
      <dsp:nvSpPr>
        <dsp:cNvPr id="0" name=""/>
        <dsp:cNvSpPr/>
      </dsp:nvSpPr>
      <dsp:spPr>
        <a:xfrm>
          <a:off x="4064000" y="1514601"/>
          <a:ext cx="310076" cy="929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25"/>
              </a:lnTo>
              <a:lnTo>
                <a:pt x="310076" y="929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2705A-4482-49BF-A0E9-C173C91B0777}">
      <dsp:nvSpPr>
        <dsp:cNvPr id="0" name=""/>
        <dsp:cNvSpPr/>
      </dsp:nvSpPr>
      <dsp:spPr>
        <a:xfrm>
          <a:off x="3845365" y="1514601"/>
          <a:ext cx="218634" cy="929525"/>
        </a:xfrm>
        <a:custGeom>
          <a:avLst/>
          <a:gdLst/>
          <a:ahLst/>
          <a:cxnLst/>
          <a:rect l="0" t="0" r="0" b="0"/>
          <a:pathLst>
            <a:path>
              <a:moveTo>
                <a:pt x="218634" y="0"/>
              </a:moveTo>
              <a:lnTo>
                <a:pt x="218634" y="929525"/>
              </a:lnTo>
              <a:lnTo>
                <a:pt x="0" y="929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5098-2AF0-4F3A-BAAA-F226F543C3D6}">
      <dsp:nvSpPr>
        <dsp:cNvPr id="0" name=""/>
        <dsp:cNvSpPr/>
      </dsp:nvSpPr>
      <dsp:spPr>
        <a:xfrm>
          <a:off x="2548" y="584471"/>
          <a:ext cx="8122903" cy="93013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зависимости от способа соединения петель и числа нитей, участвующих в вязании (способа вязания)</a:t>
          </a:r>
          <a:endParaRPr lang="ru-RU" sz="24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8" y="584471"/>
        <a:ext cx="8122903" cy="930130"/>
      </dsp:txXfrm>
    </dsp:sp>
    <dsp:sp modelId="{F428F550-8CA6-4994-9970-3110C122B249}">
      <dsp:nvSpPr>
        <dsp:cNvPr id="0" name=""/>
        <dsp:cNvSpPr/>
      </dsp:nvSpPr>
      <dsp:spPr>
        <a:xfrm>
          <a:off x="529057" y="2007896"/>
          <a:ext cx="3316307" cy="8724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Поперечно-вязаный (кулирный) трикотаж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057" y="2007896"/>
        <a:ext cx="3316307" cy="872462"/>
      </dsp:txXfrm>
    </dsp:sp>
    <dsp:sp modelId="{6D5B74BB-1C62-4CB6-B997-B85F7F521228}">
      <dsp:nvSpPr>
        <dsp:cNvPr id="0" name=""/>
        <dsp:cNvSpPr/>
      </dsp:nvSpPr>
      <dsp:spPr>
        <a:xfrm>
          <a:off x="4374076" y="2007896"/>
          <a:ext cx="3301100" cy="8724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Основовязаный трикотаж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4076" y="2007896"/>
        <a:ext cx="3301100" cy="872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8FB66-F65C-42DB-8160-045ECA78AB6D}">
      <dsp:nvSpPr>
        <dsp:cNvPr id="0" name=""/>
        <dsp:cNvSpPr/>
      </dsp:nvSpPr>
      <dsp:spPr>
        <a:xfrm>
          <a:off x="952614" y="2709333"/>
          <a:ext cx="623937" cy="594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968" y="0"/>
              </a:lnTo>
              <a:lnTo>
                <a:pt x="311968" y="594452"/>
              </a:lnTo>
              <a:lnTo>
                <a:pt x="623937" y="5944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3038" y="2985015"/>
        <a:ext cx="43089" cy="43089"/>
      </dsp:txXfrm>
    </dsp:sp>
    <dsp:sp modelId="{502B574D-E470-4509-84EB-883CB1BDD07C}">
      <dsp:nvSpPr>
        <dsp:cNvPr id="0" name=""/>
        <dsp:cNvSpPr/>
      </dsp:nvSpPr>
      <dsp:spPr>
        <a:xfrm>
          <a:off x="952614" y="2114880"/>
          <a:ext cx="623937" cy="594452"/>
        </a:xfrm>
        <a:custGeom>
          <a:avLst/>
          <a:gdLst/>
          <a:ahLst/>
          <a:cxnLst/>
          <a:rect l="0" t="0" r="0" b="0"/>
          <a:pathLst>
            <a:path>
              <a:moveTo>
                <a:pt x="0" y="594452"/>
              </a:moveTo>
              <a:lnTo>
                <a:pt x="311968" y="594452"/>
              </a:lnTo>
              <a:lnTo>
                <a:pt x="311968" y="0"/>
              </a:lnTo>
              <a:lnTo>
                <a:pt x="6239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3038" y="2390562"/>
        <a:ext cx="43089" cy="43089"/>
      </dsp:txXfrm>
    </dsp:sp>
    <dsp:sp modelId="{8AB08A35-73D4-47F7-A920-8D58EF9AB424}">
      <dsp:nvSpPr>
        <dsp:cNvPr id="0" name=""/>
        <dsp:cNvSpPr/>
      </dsp:nvSpPr>
      <dsp:spPr>
        <a:xfrm rot="16200000">
          <a:off x="-2025905" y="2233771"/>
          <a:ext cx="5005916" cy="95112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способу вязания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выделяют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класса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переплетений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025905" y="2233771"/>
        <a:ext cx="5005916" cy="951124"/>
      </dsp:txXfrm>
    </dsp:sp>
    <dsp:sp modelId="{43F1E051-759E-496A-AA45-6E082829071B}">
      <dsp:nvSpPr>
        <dsp:cNvPr id="0" name=""/>
        <dsp:cNvSpPr/>
      </dsp:nvSpPr>
      <dsp:spPr>
        <a:xfrm>
          <a:off x="1576552" y="1639318"/>
          <a:ext cx="3119687" cy="9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Поперечно-вязаные (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кулирные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6552" y="1639318"/>
        <a:ext cx="3119687" cy="951124"/>
      </dsp:txXfrm>
    </dsp:sp>
    <dsp:sp modelId="{8B41EDE5-DFA1-4A00-A1D4-27A6155E4B28}">
      <dsp:nvSpPr>
        <dsp:cNvPr id="0" name=""/>
        <dsp:cNvSpPr/>
      </dsp:nvSpPr>
      <dsp:spPr>
        <a:xfrm>
          <a:off x="1576552" y="2828224"/>
          <a:ext cx="3119687" cy="9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Основовязаные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6552" y="2828224"/>
        <a:ext cx="3119687" cy="951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06CFE-8E8B-4E20-8921-D78AADFE3D37}">
      <dsp:nvSpPr>
        <dsp:cNvPr id="0" name=""/>
        <dsp:cNvSpPr/>
      </dsp:nvSpPr>
      <dsp:spPr>
        <a:xfrm>
          <a:off x="1429265" y="1870501"/>
          <a:ext cx="465368" cy="886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684" y="0"/>
              </a:lnTo>
              <a:lnTo>
                <a:pt x="232684" y="886753"/>
              </a:lnTo>
              <a:lnTo>
                <a:pt x="465368" y="886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36913" y="2288842"/>
        <a:ext cx="50072" cy="50072"/>
      </dsp:txXfrm>
    </dsp:sp>
    <dsp:sp modelId="{E0C8FB66-F65C-42DB-8160-045ECA78AB6D}">
      <dsp:nvSpPr>
        <dsp:cNvPr id="0" name=""/>
        <dsp:cNvSpPr/>
      </dsp:nvSpPr>
      <dsp:spPr>
        <a:xfrm>
          <a:off x="1429265" y="1824781"/>
          <a:ext cx="4653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368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0315" y="1858867"/>
        <a:ext cx="23268" cy="23268"/>
      </dsp:txXfrm>
    </dsp:sp>
    <dsp:sp modelId="{502B574D-E470-4509-84EB-883CB1BDD07C}">
      <dsp:nvSpPr>
        <dsp:cNvPr id="0" name=""/>
        <dsp:cNvSpPr/>
      </dsp:nvSpPr>
      <dsp:spPr>
        <a:xfrm>
          <a:off x="1429265" y="983747"/>
          <a:ext cx="465368" cy="886753"/>
        </a:xfrm>
        <a:custGeom>
          <a:avLst/>
          <a:gdLst/>
          <a:ahLst/>
          <a:cxnLst/>
          <a:rect l="0" t="0" r="0" b="0"/>
          <a:pathLst>
            <a:path>
              <a:moveTo>
                <a:pt x="0" y="886753"/>
              </a:moveTo>
              <a:lnTo>
                <a:pt x="232684" y="886753"/>
              </a:lnTo>
              <a:lnTo>
                <a:pt x="232684" y="0"/>
              </a:lnTo>
              <a:lnTo>
                <a:pt x="46536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6913" y="1402088"/>
        <a:ext cx="50072" cy="50072"/>
      </dsp:txXfrm>
    </dsp:sp>
    <dsp:sp modelId="{8AB08A35-73D4-47F7-A920-8D58EF9AB424}">
      <dsp:nvSpPr>
        <dsp:cNvPr id="0" name=""/>
        <dsp:cNvSpPr/>
      </dsp:nvSpPr>
      <dsp:spPr>
        <a:xfrm rot="16200000">
          <a:off x="-914090" y="1393995"/>
          <a:ext cx="3733699" cy="9530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класс делят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группы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914090" y="1393995"/>
        <a:ext cx="3733699" cy="953011"/>
      </dsp:txXfrm>
    </dsp:sp>
    <dsp:sp modelId="{43F1E051-759E-496A-AA45-6E082829071B}">
      <dsp:nvSpPr>
        <dsp:cNvPr id="0" name=""/>
        <dsp:cNvSpPr/>
      </dsp:nvSpPr>
      <dsp:spPr>
        <a:xfrm>
          <a:off x="1894634" y="629046"/>
          <a:ext cx="2326841" cy="709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Главные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634" y="629046"/>
        <a:ext cx="2326841" cy="709402"/>
      </dsp:txXfrm>
    </dsp:sp>
    <dsp:sp modelId="{8B41EDE5-DFA1-4A00-A1D4-27A6155E4B28}">
      <dsp:nvSpPr>
        <dsp:cNvPr id="0" name=""/>
        <dsp:cNvSpPr/>
      </dsp:nvSpPr>
      <dsp:spPr>
        <a:xfrm>
          <a:off x="1894634" y="1515800"/>
          <a:ext cx="2326841" cy="709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Производные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634" y="1515800"/>
        <a:ext cx="2326841" cy="709402"/>
      </dsp:txXfrm>
    </dsp:sp>
    <dsp:sp modelId="{4644D2E9-5DA3-4EC4-B089-753A5DCAD9A5}">
      <dsp:nvSpPr>
        <dsp:cNvPr id="0" name=""/>
        <dsp:cNvSpPr/>
      </dsp:nvSpPr>
      <dsp:spPr>
        <a:xfrm>
          <a:off x="1894634" y="2402553"/>
          <a:ext cx="2326841" cy="709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Рисунчатые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634" y="2402553"/>
        <a:ext cx="2326841" cy="709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71ACE-70B7-4C7A-BE28-BEF06654C06F}">
      <dsp:nvSpPr>
        <dsp:cNvPr id="0" name=""/>
        <dsp:cNvSpPr/>
      </dsp:nvSpPr>
      <dsp:spPr>
        <a:xfrm>
          <a:off x="5766917" y="615138"/>
          <a:ext cx="4704031" cy="47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89"/>
              </a:lnTo>
              <a:lnTo>
                <a:pt x="4704031" y="324489"/>
              </a:lnTo>
              <a:lnTo>
                <a:pt x="4704031" y="476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ADB0F-BF1E-445B-B93B-C427A9AFAFE4}">
      <dsp:nvSpPr>
        <dsp:cNvPr id="0" name=""/>
        <dsp:cNvSpPr/>
      </dsp:nvSpPr>
      <dsp:spPr>
        <a:xfrm>
          <a:off x="5766917" y="615138"/>
          <a:ext cx="2207873" cy="47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89"/>
              </a:lnTo>
              <a:lnTo>
                <a:pt x="2207873" y="324489"/>
              </a:lnTo>
              <a:lnTo>
                <a:pt x="2207873" y="476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6B537-3A30-4ED9-8920-D4053DE4D391}">
      <dsp:nvSpPr>
        <dsp:cNvPr id="0" name=""/>
        <dsp:cNvSpPr/>
      </dsp:nvSpPr>
      <dsp:spPr>
        <a:xfrm>
          <a:off x="5673742" y="615138"/>
          <a:ext cx="91440" cy="476161"/>
        </a:xfrm>
        <a:custGeom>
          <a:avLst/>
          <a:gdLst/>
          <a:ahLst/>
          <a:cxnLst/>
          <a:rect l="0" t="0" r="0" b="0"/>
          <a:pathLst>
            <a:path>
              <a:moveTo>
                <a:pt x="93175" y="0"/>
              </a:moveTo>
              <a:lnTo>
                <a:pt x="93175" y="324489"/>
              </a:lnTo>
              <a:lnTo>
                <a:pt x="45720" y="324489"/>
              </a:lnTo>
              <a:lnTo>
                <a:pt x="45720" y="476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B7C20-83CC-4D63-80DB-3E6623C42628}">
      <dsp:nvSpPr>
        <dsp:cNvPr id="0" name=""/>
        <dsp:cNvSpPr/>
      </dsp:nvSpPr>
      <dsp:spPr>
        <a:xfrm>
          <a:off x="3718403" y="615138"/>
          <a:ext cx="2048514" cy="476161"/>
        </a:xfrm>
        <a:custGeom>
          <a:avLst/>
          <a:gdLst/>
          <a:ahLst/>
          <a:cxnLst/>
          <a:rect l="0" t="0" r="0" b="0"/>
          <a:pathLst>
            <a:path>
              <a:moveTo>
                <a:pt x="2048514" y="0"/>
              </a:moveTo>
              <a:lnTo>
                <a:pt x="2048514" y="324489"/>
              </a:lnTo>
              <a:lnTo>
                <a:pt x="0" y="324489"/>
              </a:lnTo>
              <a:lnTo>
                <a:pt x="0" y="476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599D9-A67E-45E8-B35F-67FBF783F347}">
      <dsp:nvSpPr>
        <dsp:cNvPr id="0" name=""/>
        <dsp:cNvSpPr/>
      </dsp:nvSpPr>
      <dsp:spPr>
        <a:xfrm>
          <a:off x="1269700" y="615138"/>
          <a:ext cx="4497216" cy="476161"/>
        </a:xfrm>
        <a:custGeom>
          <a:avLst/>
          <a:gdLst/>
          <a:ahLst/>
          <a:cxnLst/>
          <a:rect l="0" t="0" r="0" b="0"/>
          <a:pathLst>
            <a:path>
              <a:moveTo>
                <a:pt x="4497216" y="0"/>
              </a:moveTo>
              <a:lnTo>
                <a:pt x="4497216" y="324489"/>
              </a:lnTo>
              <a:lnTo>
                <a:pt x="0" y="324489"/>
              </a:lnTo>
              <a:lnTo>
                <a:pt x="0" y="476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06E71-8E00-4751-94C1-E27D3771C22A}">
      <dsp:nvSpPr>
        <dsp:cNvPr id="0" name=""/>
        <dsp:cNvSpPr/>
      </dsp:nvSpPr>
      <dsp:spPr>
        <a:xfrm>
          <a:off x="4132069" y="85109"/>
          <a:ext cx="3269695" cy="530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88350-D2DE-4928-8446-41F6E1A60834}">
      <dsp:nvSpPr>
        <dsp:cNvPr id="0" name=""/>
        <dsp:cNvSpPr/>
      </dsp:nvSpPr>
      <dsp:spPr>
        <a:xfrm>
          <a:off x="4313983" y="257927"/>
          <a:ext cx="3269695" cy="5300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волокнистому составу</a:t>
          </a:r>
          <a:endParaRPr lang="ru-RU" sz="2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507" y="273451"/>
        <a:ext cx="3238647" cy="498981"/>
      </dsp:txXfrm>
    </dsp:sp>
    <dsp:sp modelId="{028F17E7-9F08-49BF-845E-18F69567D57F}">
      <dsp:nvSpPr>
        <dsp:cNvPr id="0" name=""/>
        <dsp:cNvSpPr/>
      </dsp:nvSpPr>
      <dsp:spPr>
        <a:xfrm>
          <a:off x="3442" y="1091300"/>
          <a:ext cx="2532516" cy="1039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37465-8524-4761-9D13-DF3277F78A9A}">
      <dsp:nvSpPr>
        <dsp:cNvPr id="0" name=""/>
        <dsp:cNvSpPr/>
      </dsp:nvSpPr>
      <dsp:spPr>
        <a:xfrm>
          <a:off x="185356" y="1264118"/>
          <a:ext cx="2532516" cy="10396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Хлопчатобумажные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806" y="1294568"/>
        <a:ext cx="2471616" cy="978741"/>
      </dsp:txXfrm>
    </dsp:sp>
    <dsp:sp modelId="{3B63EA4C-5B28-4105-9A47-363DFF929AF2}">
      <dsp:nvSpPr>
        <dsp:cNvPr id="0" name=""/>
        <dsp:cNvSpPr/>
      </dsp:nvSpPr>
      <dsp:spPr>
        <a:xfrm>
          <a:off x="2899787" y="1091300"/>
          <a:ext cx="1637230" cy="1039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77CAB-7588-4B95-93E1-9342E53CD861}">
      <dsp:nvSpPr>
        <dsp:cNvPr id="0" name=""/>
        <dsp:cNvSpPr/>
      </dsp:nvSpPr>
      <dsp:spPr>
        <a:xfrm>
          <a:off x="3081702" y="1264118"/>
          <a:ext cx="1637230" cy="10396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Льняные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2152" y="1294568"/>
        <a:ext cx="1576330" cy="978741"/>
      </dsp:txXfrm>
    </dsp:sp>
    <dsp:sp modelId="{252FC365-8DB4-41EB-9E1D-F907B663DD47}">
      <dsp:nvSpPr>
        <dsp:cNvPr id="0" name=""/>
        <dsp:cNvSpPr/>
      </dsp:nvSpPr>
      <dsp:spPr>
        <a:xfrm>
          <a:off x="4900847" y="1091300"/>
          <a:ext cx="1637230" cy="1039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15C9-FE50-417C-915F-3CD0F9951682}">
      <dsp:nvSpPr>
        <dsp:cNvPr id="0" name=""/>
        <dsp:cNvSpPr/>
      </dsp:nvSpPr>
      <dsp:spPr>
        <a:xfrm>
          <a:off x="5082761" y="1264118"/>
          <a:ext cx="1637230" cy="10396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Шерстяные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3211" y="1294568"/>
        <a:ext cx="1576330" cy="978741"/>
      </dsp:txXfrm>
    </dsp:sp>
    <dsp:sp modelId="{AB1F3073-C66A-4956-818D-D4208B77E333}">
      <dsp:nvSpPr>
        <dsp:cNvPr id="0" name=""/>
        <dsp:cNvSpPr/>
      </dsp:nvSpPr>
      <dsp:spPr>
        <a:xfrm>
          <a:off x="6901906" y="1091300"/>
          <a:ext cx="2145770" cy="1039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3ED05-FFC7-4B76-A357-F5DB988D6F15}">
      <dsp:nvSpPr>
        <dsp:cNvPr id="0" name=""/>
        <dsp:cNvSpPr/>
      </dsp:nvSpPr>
      <dsp:spPr>
        <a:xfrm>
          <a:off x="7083820" y="1264118"/>
          <a:ext cx="2145770" cy="10396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искусственных нитей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4270" y="1294568"/>
        <a:ext cx="2084870" cy="978741"/>
      </dsp:txXfrm>
    </dsp:sp>
    <dsp:sp modelId="{69D10E46-8ECB-4340-8CA4-81C66F73B7D5}">
      <dsp:nvSpPr>
        <dsp:cNvPr id="0" name=""/>
        <dsp:cNvSpPr/>
      </dsp:nvSpPr>
      <dsp:spPr>
        <a:xfrm>
          <a:off x="9411505" y="1091300"/>
          <a:ext cx="2118886" cy="1039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40DE1-2550-4F9F-AE31-E836D6AB2078}">
      <dsp:nvSpPr>
        <dsp:cNvPr id="0" name=""/>
        <dsp:cNvSpPr/>
      </dsp:nvSpPr>
      <dsp:spPr>
        <a:xfrm>
          <a:off x="9593419" y="1264118"/>
          <a:ext cx="2118886" cy="10396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синтетических нитей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3869" y="1294568"/>
        <a:ext cx="2057986" cy="9787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71ACE-70B7-4C7A-BE28-BEF06654C06F}">
      <dsp:nvSpPr>
        <dsp:cNvPr id="0" name=""/>
        <dsp:cNvSpPr/>
      </dsp:nvSpPr>
      <dsp:spPr>
        <a:xfrm>
          <a:off x="5770349" y="618561"/>
          <a:ext cx="4745642" cy="458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45"/>
              </a:lnTo>
              <a:lnTo>
                <a:pt x="4745642" y="312245"/>
              </a:lnTo>
              <a:lnTo>
                <a:pt x="4745642" y="458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ADB0F-BF1E-445B-B93B-C427A9AFAFE4}">
      <dsp:nvSpPr>
        <dsp:cNvPr id="0" name=""/>
        <dsp:cNvSpPr/>
      </dsp:nvSpPr>
      <dsp:spPr>
        <a:xfrm>
          <a:off x="5770349" y="618561"/>
          <a:ext cx="2343679" cy="458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45"/>
              </a:lnTo>
              <a:lnTo>
                <a:pt x="2343679" y="312245"/>
              </a:lnTo>
              <a:lnTo>
                <a:pt x="2343679" y="458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6B537-3A30-4ED9-8920-D4053DE4D391}">
      <dsp:nvSpPr>
        <dsp:cNvPr id="0" name=""/>
        <dsp:cNvSpPr/>
      </dsp:nvSpPr>
      <dsp:spPr>
        <a:xfrm>
          <a:off x="5635893" y="618561"/>
          <a:ext cx="134456" cy="458192"/>
        </a:xfrm>
        <a:custGeom>
          <a:avLst/>
          <a:gdLst/>
          <a:ahLst/>
          <a:cxnLst/>
          <a:rect l="0" t="0" r="0" b="0"/>
          <a:pathLst>
            <a:path>
              <a:moveTo>
                <a:pt x="134456" y="0"/>
              </a:moveTo>
              <a:lnTo>
                <a:pt x="134456" y="312245"/>
              </a:lnTo>
              <a:lnTo>
                <a:pt x="0" y="312245"/>
              </a:lnTo>
              <a:lnTo>
                <a:pt x="0" y="458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B7C20-83CC-4D63-80DB-3E6623C42628}">
      <dsp:nvSpPr>
        <dsp:cNvPr id="0" name=""/>
        <dsp:cNvSpPr/>
      </dsp:nvSpPr>
      <dsp:spPr>
        <a:xfrm>
          <a:off x="3071840" y="618561"/>
          <a:ext cx="2698509" cy="458192"/>
        </a:xfrm>
        <a:custGeom>
          <a:avLst/>
          <a:gdLst/>
          <a:ahLst/>
          <a:cxnLst/>
          <a:rect l="0" t="0" r="0" b="0"/>
          <a:pathLst>
            <a:path>
              <a:moveTo>
                <a:pt x="2698509" y="0"/>
              </a:moveTo>
              <a:lnTo>
                <a:pt x="2698509" y="312245"/>
              </a:lnTo>
              <a:lnTo>
                <a:pt x="0" y="312245"/>
              </a:lnTo>
              <a:lnTo>
                <a:pt x="0" y="458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599D9-A67E-45E8-B35F-67FBF783F347}">
      <dsp:nvSpPr>
        <dsp:cNvPr id="0" name=""/>
        <dsp:cNvSpPr/>
      </dsp:nvSpPr>
      <dsp:spPr>
        <a:xfrm>
          <a:off x="804333" y="618561"/>
          <a:ext cx="4966015" cy="458192"/>
        </a:xfrm>
        <a:custGeom>
          <a:avLst/>
          <a:gdLst/>
          <a:ahLst/>
          <a:cxnLst/>
          <a:rect l="0" t="0" r="0" b="0"/>
          <a:pathLst>
            <a:path>
              <a:moveTo>
                <a:pt x="4966015" y="0"/>
              </a:moveTo>
              <a:lnTo>
                <a:pt x="4966015" y="312245"/>
              </a:lnTo>
              <a:lnTo>
                <a:pt x="0" y="312245"/>
              </a:lnTo>
              <a:lnTo>
                <a:pt x="0" y="458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06E71-8E00-4751-94C1-E27D3771C22A}">
      <dsp:nvSpPr>
        <dsp:cNvPr id="0" name=""/>
        <dsp:cNvSpPr/>
      </dsp:nvSpPr>
      <dsp:spPr>
        <a:xfrm>
          <a:off x="4197194" y="145407"/>
          <a:ext cx="3146311" cy="473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88350-D2DE-4928-8446-41F6E1A60834}">
      <dsp:nvSpPr>
        <dsp:cNvPr id="0" name=""/>
        <dsp:cNvSpPr/>
      </dsp:nvSpPr>
      <dsp:spPr>
        <a:xfrm>
          <a:off x="4372243" y="311705"/>
          <a:ext cx="3146311" cy="4731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отделке</a:t>
          </a:r>
          <a:endParaRPr lang="ru-RU" sz="2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6101" y="325563"/>
        <a:ext cx="3118595" cy="445437"/>
      </dsp:txXfrm>
    </dsp:sp>
    <dsp:sp modelId="{028F17E7-9F08-49BF-845E-18F69567D57F}">
      <dsp:nvSpPr>
        <dsp:cNvPr id="0" name=""/>
        <dsp:cNvSpPr/>
      </dsp:nvSpPr>
      <dsp:spPr>
        <a:xfrm>
          <a:off x="5243" y="1076754"/>
          <a:ext cx="1598181" cy="1000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37465-8524-4761-9D13-DF3277F78A9A}">
      <dsp:nvSpPr>
        <dsp:cNvPr id="0" name=""/>
        <dsp:cNvSpPr/>
      </dsp:nvSpPr>
      <dsp:spPr>
        <a:xfrm>
          <a:off x="180292" y="1243051"/>
          <a:ext cx="1598181" cy="1000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Отбеленные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93" y="1272352"/>
        <a:ext cx="1539579" cy="941807"/>
      </dsp:txXfrm>
    </dsp:sp>
    <dsp:sp modelId="{3B63EA4C-5B28-4105-9A47-363DFF929AF2}">
      <dsp:nvSpPr>
        <dsp:cNvPr id="0" name=""/>
        <dsp:cNvSpPr/>
      </dsp:nvSpPr>
      <dsp:spPr>
        <a:xfrm>
          <a:off x="1953524" y="1076754"/>
          <a:ext cx="2236631" cy="1000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77CAB-7588-4B95-93E1-9342E53CD861}">
      <dsp:nvSpPr>
        <dsp:cNvPr id="0" name=""/>
        <dsp:cNvSpPr/>
      </dsp:nvSpPr>
      <dsp:spPr>
        <a:xfrm>
          <a:off x="2128574" y="1243051"/>
          <a:ext cx="2236631" cy="1000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Гладкокрашенные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7875" y="1272352"/>
        <a:ext cx="2178029" cy="941807"/>
      </dsp:txXfrm>
    </dsp:sp>
    <dsp:sp modelId="{252FC365-8DB4-41EB-9E1D-F907B663DD47}">
      <dsp:nvSpPr>
        <dsp:cNvPr id="0" name=""/>
        <dsp:cNvSpPr/>
      </dsp:nvSpPr>
      <dsp:spPr>
        <a:xfrm>
          <a:off x="4540255" y="1076754"/>
          <a:ext cx="2191274" cy="1000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15C9-FE50-417C-915F-3CD0F9951682}">
      <dsp:nvSpPr>
        <dsp:cNvPr id="0" name=""/>
        <dsp:cNvSpPr/>
      </dsp:nvSpPr>
      <dsp:spPr>
        <a:xfrm>
          <a:off x="4715305" y="1243051"/>
          <a:ext cx="2191274" cy="1000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Пестровязаные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4606" y="1272352"/>
        <a:ext cx="2132672" cy="941807"/>
      </dsp:txXfrm>
    </dsp:sp>
    <dsp:sp modelId="{AB1F3073-C66A-4956-818D-D4208B77E333}">
      <dsp:nvSpPr>
        <dsp:cNvPr id="0" name=""/>
        <dsp:cNvSpPr/>
      </dsp:nvSpPr>
      <dsp:spPr>
        <a:xfrm>
          <a:off x="7081629" y="1076754"/>
          <a:ext cx="2064797" cy="1000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3ED05-FFC7-4B76-A357-F5DB988D6F15}">
      <dsp:nvSpPr>
        <dsp:cNvPr id="0" name=""/>
        <dsp:cNvSpPr/>
      </dsp:nvSpPr>
      <dsp:spPr>
        <a:xfrm>
          <a:off x="7256679" y="1243051"/>
          <a:ext cx="2064797" cy="1000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Меланжевые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5980" y="1272352"/>
        <a:ext cx="2006195" cy="941807"/>
      </dsp:txXfrm>
    </dsp:sp>
    <dsp:sp modelId="{69D10E46-8ECB-4340-8CA4-81C66F73B7D5}">
      <dsp:nvSpPr>
        <dsp:cNvPr id="0" name=""/>
        <dsp:cNvSpPr/>
      </dsp:nvSpPr>
      <dsp:spPr>
        <a:xfrm>
          <a:off x="9496527" y="1076754"/>
          <a:ext cx="2038928" cy="1000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40DE1-2550-4F9F-AE31-E836D6AB2078}">
      <dsp:nvSpPr>
        <dsp:cNvPr id="0" name=""/>
        <dsp:cNvSpPr/>
      </dsp:nvSpPr>
      <dsp:spPr>
        <a:xfrm>
          <a:off x="9671576" y="1243051"/>
          <a:ext cx="2038928" cy="1000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00877" y="1272352"/>
        <a:ext cx="1980326" cy="9418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1D5C6-E706-4E5B-BA41-6EDEFBCCEFB8}">
      <dsp:nvSpPr>
        <dsp:cNvPr id="0" name=""/>
        <dsp:cNvSpPr/>
      </dsp:nvSpPr>
      <dsp:spPr>
        <a:xfrm>
          <a:off x="875252" y="0"/>
          <a:ext cx="9919525" cy="4064000"/>
        </a:xfrm>
        <a:prstGeom prst="right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CDE43-6457-42B6-9AB8-FD49236B6F63}">
      <dsp:nvSpPr>
        <dsp:cNvPr id="0" name=""/>
        <dsp:cNvSpPr/>
      </dsp:nvSpPr>
      <dsp:spPr>
        <a:xfrm>
          <a:off x="288615" y="1509076"/>
          <a:ext cx="1929306" cy="10001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Моделирование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438" y="1557899"/>
        <a:ext cx="1831660" cy="902488"/>
      </dsp:txXfrm>
    </dsp:sp>
    <dsp:sp modelId="{9EF2D88F-4F8E-40CB-A041-7A836E950898}">
      <dsp:nvSpPr>
        <dsp:cNvPr id="0" name=""/>
        <dsp:cNvSpPr/>
      </dsp:nvSpPr>
      <dsp:spPr>
        <a:xfrm>
          <a:off x="2449746" y="1531932"/>
          <a:ext cx="2142740" cy="10001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98569" y="1580755"/>
        <a:ext cx="2045094" cy="902488"/>
      </dsp:txXfrm>
    </dsp:sp>
    <dsp:sp modelId="{D15A48F1-8E0C-4A57-B766-F6CA37BF18DD}">
      <dsp:nvSpPr>
        <dsp:cNvPr id="0" name=""/>
        <dsp:cNvSpPr/>
      </dsp:nvSpPr>
      <dsp:spPr>
        <a:xfrm>
          <a:off x="4845188" y="1500810"/>
          <a:ext cx="1231789" cy="106237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Вязание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97049" y="1552671"/>
        <a:ext cx="1128067" cy="958656"/>
      </dsp:txXfrm>
    </dsp:sp>
    <dsp:sp modelId="{44C14156-2ED9-4F0E-B0B7-BF783A370B5E}">
      <dsp:nvSpPr>
        <dsp:cNvPr id="0" name=""/>
        <dsp:cNvSpPr/>
      </dsp:nvSpPr>
      <dsp:spPr>
        <a:xfrm>
          <a:off x="6312037" y="1531932"/>
          <a:ext cx="1124487" cy="10001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Раскрой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0860" y="1580755"/>
        <a:ext cx="1026841" cy="902488"/>
      </dsp:txXfrm>
    </dsp:sp>
    <dsp:sp modelId="{B152E08C-7F5E-4607-A009-B96B362E9848}">
      <dsp:nvSpPr>
        <dsp:cNvPr id="0" name=""/>
        <dsp:cNvSpPr/>
      </dsp:nvSpPr>
      <dsp:spPr>
        <a:xfrm>
          <a:off x="7689225" y="1523666"/>
          <a:ext cx="1463280" cy="101666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Пошив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38855" y="1573296"/>
        <a:ext cx="1364020" cy="917406"/>
      </dsp:txXfrm>
    </dsp:sp>
    <dsp:sp modelId="{4A74EDA0-0BF7-439B-81F9-753CBBF36093}">
      <dsp:nvSpPr>
        <dsp:cNvPr id="0" name=""/>
        <dsp:cNvSpPr/>
      </dsp:nvSpPr>
      <dsp:spPr>
        <a:xfrm>
          <a:off x="9387565" y="1531932"/>
          <a:ext cx="1988261" cy="10001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Влажно-тепловая обработка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36388" y="1580755"/>
        <a:ext cx="1890615" cy="902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7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37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3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32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22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06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4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7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3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116056"/>
            <a:ext cx="11898086" cy="9893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30. Факторы, формирующие потребительские свойства трикотажных товаров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9263" y="32464"/>
            <a:ext cx="71989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Основовязаный  трикотаж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tkani-manifattura.ru/upload/iblock/0e3/0e3bb64e3314d2ad36216fa6264d12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19895" r="63155" b="21947"/>
          <a:stretch/>
        </p:blipFill>
        <p:spPr bwMode="auto">
          <a:xfrm>
            <a:off x="217170" y="853339"/>
            <a:ext cx="4046220" cy="534679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9713" y="875595"/>
            <a:ext cx="74399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петля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горизонтального ряда образуется своей нитью, поэтому необходима целая система нитей - основа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Наращивание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 происходит в продольном направлении путем нанизывания петель друг на друга и образования петельных столбиков. Отдельные петельные столбики соединяются в полотно вследствие перехода нитей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одних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игл на другие в каждом новом ряду при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колебании гребенок вязальной машины влево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вправо. Таким образом, один петельный столбик в полотне состоит из петель,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нанизанных друг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друга, но образованных разными нитями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стороне заметны наклоны вправо и влево. Изнаночная сторона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одинарных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изнаночной стороне имеет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в виде елочки, направленной по горизонтали.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 не распускаются поперек по горизонтальному ряду при обрыве нитей.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1904" t="39822" r="35019" b="21502"/>
          <a:stretch/>
        </p:blipFill>
        <p:spPr>
          <a:xfrm>
            <a:off x="608588" y="1035704"/>
            <a:ext cx="3181350" cy="2999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39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890" y="251460"/>
            <a:ext cx="1115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3213" indent="-5383213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ТРИКОТАЖНОЕ ПЕРЕПЛЕТЕНИЕ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определенный порядок расположения и соединения петель в трикотаже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02786828"/>
              </p:ext>
            </p:extLst>
          </p:nvPr>
        </p:nvGraphicFramePr>
        <p:xfrm>
          <a:off x="1143000" y="666958"/>
          <a:ext cx="46977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28498487"/>
              </p:ext>
            </p:extLst>
          </p:nvPr>
        </p:nvGraphicFramePr>
        <p:xfrm>
          <a:off x="5840730" y="1337557"/>
          <a:ext cx="4697730" cy="374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23310" y="5135819"/>
            <a:ext cx="8468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переплетения поперечно-вязаного трикотажа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самостоятельно, используя материал учебника: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Сыцко,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Дрозд. – Минск: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140-146.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2435874" y="5169704"/>
            <a:ext cx="1055991" cy="11027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7879819"/>
              </p:ext>
            </p:extLst>
          </p:nvPr>
        </p:nvGraphicFramePr>
        <p:xfrm>
          <a:off x="93874" y="194311"/>
          <a:ext cx="11715749" cy="238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98535476"/>
              </p:ext>
            </p:extLst>
          </p:nvPr>
        </p:nvGraphicFramePr>
        <p:xfrm>
          <a:off x="93873" y="2665065"/>
          <a:ext cx="11715749" cy="238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8890" y="5645137"/>
            <a:ext cx="9543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Повторите виды волокон и отделки тканей (Модуль 23, вопросы 2, 5).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1635775" y="5368423"/>
            <a:ext cx="913115" cy="9535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8124" y="547172"/>
            <a:ext cx="11710224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30.3. Общая схема производства трикотажных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6998" y="831513"/>
            <a:ext cx="872751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трикотажных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4990053"/>
              </p:ext>
            </p:extLst>
          </p:nvPr>
        </p:nvGraphicFramePr>
        <p:xfrm>
          <a:off x="205740" y="1928800"/>
          <a:ext cx="116700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30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611495"/>
            <a:ext cx="116814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одеждой из тканей особенности моделирования одежды из трикотажа связаны со свойствами трикотажных полотен и особенностями трикотажного производства. При производстве трикотажных изделий часто вязание полотна для изделия совмещено с выработкой самого изделия на одной и той же машине. При моделировании создается не только образец, модель изделия, но и полотно, из которого будет выработана эта модель. В зависимости от назначения изделия проектируется определенное сырье, рисунок переплетения, фактура полотна, его толщина, плотность и другие параметры структуры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конструировании трикотажных изделий при расчете припусков учитывают растяжимость и толщину полотен, а также возможную усадку.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 трикотажных полотен может быть затруднен в связи с высокой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распускаемостью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полотен определенных переплетений, а также возможной усадкой и деформацией в процессе настилания.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" y="285750"/>
            <a:ext cx="11018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  трикотажа осуществляется на трикотажных машинах, которые подразделяются: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вязания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кулирные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основовязальные;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конструктивным особенностям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интерлочные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фанговые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вертелки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рашель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автомат и т.д.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расположению игл – круглые, плоские, овальные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игольниц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однофонтурные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двухфонтурные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классам – в зависимости от количества игл на единице длины игольницы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technofavorit.com.ua/img/cms/NEW_SITE/sheinaya_mashina/Minerva/1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6"/>
          <a:stretch/>
        </p:blipFill>
        <p:spPr bwMode="auto">
          <a:xfrm>
            <a:off x="240030" y="2799814"/>
            <a:ext cx="5772150" cy="34565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velles.com.ua/image/catalog/%D0%A1%D1%82%D0%B0%D1%82%D1%8C%D1%8F%20%D0%B2%D1%8B%D0%B1%D0%BE%D1%80%20%D0%B2%D1%8F%D0%B7%D0%B0%D0%BB%D0%BA%D0%B8/e493095c27388d3734ace665849a9df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85" y="2799814"/>
            <a:ext cx="5793020" cy="34565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d-elena.ru/upload/about/shveinyi-ceh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293362"/>
            <a:ext cx="10678053" cy="600640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" y="293362"/>
            <a:ext cx="10678053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Пошив: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изготовлении трикотажных изделий применяется ниточное скрепление деталей.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швы должны обладать достаточной прочностью и эластичностью, соответствующей прочности и растяжимости трикотажного полотна, не должны распускаться по срезам. Для соединения деталей трикотажных изделий чаще используют петельные стежки.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870" y="272376"/>
            <a:ext cx="119890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Влажно-тепловая обработка: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структуры и упругие свойства  трикотажа не позволяют обрабатывать изделия при большим давлении, чтобы изделие не потеряло рельефности и пышности. Давлением гладильной поверхности (с использованием утюгов, прессов, каландров) осуществляется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разутюживание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заутюживание швов, загибка краев и т.п. для формования и окончательной влажно-тепловой обработки готовых изделий применяют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пароманекены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запарные камеры.</a:t>
            </a:r>
          </a:p>
        </p:txBody>
      </p:sp>
      <p:pic>
        <p:nvPicPr>
          <p:cNvPr id="10242" name="Picture 2" descr="https://comp-plus.ru/wp-content/uploads/2019/03/nip4vq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3" y="2931141"/>
            <a:ext cx="4876356" cy="27876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pezima.de/typo3temp/pics/M_780_f83c6be59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77" y="2272924"/>
            <a:ext cx="2163841" cy="410408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g.tyt.by/620x620s/n/erchak/10/5/elema_yerch_tutby_phsl_20150328_yyd_017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5"/>
          <a:stretch/>
        </p:blipFill>
        <p:spPr bwMode="auto">
          <a:xfrm>
            <a:off x="7543955" y="2272924"/>
            <a:ext cx="4440027" cy="410408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1" y="1583140"/>
            <a:ext cx="8292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трикотажа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основные предприятия-изготовители трикотажных изделий в Республике Беларусь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признаки классификации трикотажных полотен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отличия основовязаного трикотажа от поперечно-вязаного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основные виды кулирных переплетений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чем отличие глади от ластика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 трикотаж называется жаккардовым?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отделки трикотажных полотен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этапы изготовления трикотажных изделий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особенности раскроя трикотажных полотен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7392139"/>
              </p:ext>
            </p:extLst>
          </p:nvPr>
        </p:nvGraphicFramePr>
        <p:xfrm>
          <a:off x="532023" y="1166637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6" y="1396900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138-148.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4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9" y="1598973"/>
            <a:ext cx="73468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общее понятие о трикотажных товарах;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Называть изготовителей  трикотажных товаров в Республике Беларусь;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Излагать понятие и классификацию трикотажных полотен;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различия между основовязаными и поперечно-вязаными, полотнами разных видов переплетений;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общую схему производства трикотажных изделий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30.1. Общие сведения о трикотажных товарах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12" y="23343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486" y="413657"/>
            <a:ext cx="1077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9463" indent="-3319463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Трикотажные товары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изделия, полученные по технологии трикотажного производства путем вязания пряжи и нитей.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86" y="1382485"/>
            <a:ext cx="1156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25" indent="-1698625"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Трикотаж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полотно, вырабатываемое из нитей способом вязания. При вязании текстильные нити изгибаются в пели, которые нанизываются одна на другую.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olgapirogova.ru/wp-content/uploads/2019/01/kulirka_trikotaz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2720645"/>
            <a:ext cx="48768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7914" y="2720645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трикотажа:</a:t>
            </a:r>
          </a:p>
          <a:p>
            <a:endParaRPr 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растяжимость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симнаемость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теплозащитные свойства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воздухопроницаемость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износостоякость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в носке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экономичное производство и др.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8400" r="82650" b="81600"/>
          <a:stretch/>
        </p:blipFill>
        <p:spPr>
          <a:xfrm>
            <a:off x="151448" y="563265"/>
            <a:ext cx="2644140" cy="85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7340" y="1395034"/>
            <a:ext cx="300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Свитанок»г.Жодино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markformelle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1862474"/>
            <a:ext cx="2601278" cy="10205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412231" y="2878321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г.Заславль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8824" y="1261228"/>
            <a:ext cx="267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«Полесье»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г.Пинск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ÐÐ¾Ð³Ð¾ÑÐ¸Ð¿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596076"/>
            <a:ext cx="2672195" cy="6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38898" t="15562" r="39725" b="67241"/>
          <a:stretch/>
        </p:blipFill>
        <p:spPr>
          <a:xfrm>
            <a:off x="3379350" y="3610500"/>
            <a:ext cx="2526030" cy="1143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56733" y="4753500"/>
            <a:ext cx="2415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B1B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ЧП "</a:t>
            </a:r>
            <a:r>
              <a:rPr lang="ru-RU" dirty="0" err="1">
                <a:solidFill>
                  <a:srgbClr val="1B1B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Ромгиль</a:t>
            </a:r>
            <a:r>
              <a:rPr lang="ru-RU" dirty="0">
                <a:solidFill>
                  <a:srgbClr val="1B1B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Текс"</a:t>
            </a:r>
          </a:p>
          <a:p>
            <a:pPr algn="ctr"/>
            <a:r>
              <a:rPr lang="ru-RU" dirty="0" smtClean="0">
                <a:solidFill>
                  <a:srgbClr val="1B1B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rgbClr val="1B1B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Слоним</a:t>
            </a:r>
            <a:endParaRPr lang="ru-RU" i="0" dirty="0">
              <a:solidFill>
                <a:srgbClr val="1B1B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bchk.by/images/icon-site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" y="3319888"/>
            <a:ext cx="2828925" cy="7143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4" name="Picture 12" descr="http://conte.by/wp-content/uploads/2019/01/3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66" y="583949"/>
            <a:ext cx="2290711" cy="11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71019" y="1764366"/>
            <a:ext cx="3147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СООО «Конте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Гродно</a:t>
            </a:r>
          </a:p>
        </p:txBody>
      </p:sp>
      <p:pic>
        <p:nvPicPr>
          <p:cNvPr id="3086" name="Picture 14" descr="https://serge-fashion.by/bitrix/templates/main_one_template/img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" y="4195647"/>
            <a:ext cx="2825289" cy="608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8" name="Picture 16" descr="ÐÑÐ¾Ð¸Ð·Ð²Ð¾Ð´Ð¸ÑÐµÐ»Ñ Ð¼Ð¾Ð´Ð½Ð¾Ð¹ Ð¾Ð´ÐµÐ¶Ð´Ñ &quot;ÐÑÐ±Ð°Ð²Ð°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43" y="1866704"/>
            <a:ext cx="2633255" cy="9452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3287695" y="2773560"/>
            <a:ext cx="2632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ЛюбаваЛЮКС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г.Полоцк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0" name="Picture 18" descr="Hom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" y="5459060"/>
            <a:ext cx="2633255" cy="43597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90285" y="5861580"/>
            <a:ext cx="2846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Фабрика"Василина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Витебский р-н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0505"/>
            <a:ext cx="1152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 ТРИКОТАЖНЫХ ИЗДЕЛИЙ В РЕСПУБЛИКЕ БЕЛАРУСЬ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286" y="4797938"/>
            <a:ext cx="282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«ИНКОМ-ФЭШН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7297" y="5677045"/>
            <a:ext cx="2468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«Славянка»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г.Мозырь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0" descr="ÐÑÐ¿Ð°Ð»Ð¸Ð½ÐºÐ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66" y="2221095"/>
            <a:ext cx="2225882" cy="1066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/>
          <p:cNvSpPr txBox="1"/>
          <p:nvPr/>
        </p:nvSpPr>
        <p:spPr>
          <a:xfrm>
            <a:off x="6267415" y="3287665"/>
            <a:ext cx="225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г.Солигорск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8" descr="8 ÐÐ°ÑÑÐ° ÐÐÐ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8" b="14979"/>
          <a:stretch/>
        </p:blipFill>
        <p:spPr bwMode="auto">
          <a:xfrm>
            <a:off x="6315328" y="3677075"/>
            <a:ext cx="2172913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73450" y="5162976"/>
            <a:ext cx="251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г.Гомель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" descr="ÐÐ° Ð´Ð°Ð½Ð½Ð¾Ð¼ Ð¸Ð·Ð¾Ð±ÑÐ°Ð¶ÐµÐ½Ð¸Ð¸ Ð¼Ð¾Ð¶ÐµÑ Ð½Ð°ÑÐ¾Ð´Ð¸ÑÑÑÑ: ÑÐµÐºÑÑ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21086"/>
          <a:stretch/>
        </p:blipFill>
        <p:spPr bwMode="auto">
          <a:xfrm>
            <a:off x="8980348" y="4054800"/>
            <a:ext cx="2996257" cy="1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8771367" y="5920725"/>
            <a:ext cx="3448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«Фирма «ЭЛМА</a:t>
            </a:r>
            <a:r>
              <a:rPr lang="ru-RU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г.Брест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12" descr="https://www.fabrika-raduga.ru/img/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19" y="5501878"/>
            <a:ext cx="17335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732320" y="5982116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г.Барановичи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 descr="http://cl60727.tmweb.ru/wp-content/uploads/2017/05/logo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455" y="2738094"/>
            <a:ext cx="2873316" cy="62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9013455" y="3308248"/>
            <a:ext cx="286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Барановичская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трикотажная фабрика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http://sporter.by/wp-content/uploads/2019/02/lo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12" y="785773"/>
            <a:ext cx="1281216" cy="12579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TextBox 34"/>
          <p:cNvSpPr txBox="1"/>
          <p:nvPr/>
        </p:nvSpPr>
        <p:spPr>
          <a:xfrm>
            <a:off x="8993338" y="2124311"/>
            <a:ext cx="297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Бобруйсктрикотаж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5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75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75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25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22" grpId="0"/>
      <p:bldP spid="23" grpId="0" animBg="1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marL="719138" lvl="0" indent="-719138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30.2. Классификация и характеристика ассортимента трикотажных полотен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товаров: / В.Е.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138-148.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70" y="163701"/>
            <a:ext cx="11236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25" indent="-1698625"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Трикотаж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гибкое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прочное вязаное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полотно или изделие, состоящее из петель, переплетающихся в продольном и поперечном направлениях.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47737672"/>
              </p:ext>
            </p:extLst>
          </p:nvPr>
        </p:nvGraphicFramePr>
        <p:xfrm>
          <a:off x="1656443" y="3044379"/>
          <a:ext cx="8128000" cy="388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7170" y="1188542"/>
            <a:ext cx="11681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Петли, расположенные в одном ряду поперек полотна, образуют петельный ряд, нанизанные одна на другую вдоль полотна, - петельный столбик.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163" y="2028716"/>
            <a:ext cx="11681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Трикотажные полотна классифицируются по волокнистому составу, способу вязания и виду переплетения, отделке, растяжимости, 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распускаемости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плотности, ширине, назначению и др.</a:t>
            </a:r>
            <a:endParaRPr lang="ru-RU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152" y="32464"/>
            <a:ext cx="114571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Поперечно-вязаный (кулирный)  трикотаж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.pinimg.com/736x/3a/45/e0/3a45e0cc37857768cb4d27026a22abf3--cotton-sweater-cable-kn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8" b="34998"/>
          <a:stretch/>
        </p:blipFill>
        <p:spPr bwMode="auto">
          <a:xfrm>
            <a:off x="384175" y="1143942"/>
            <a:ext cx="4542155" cy="505111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96840" y="1143942"/>
            <a:ext cx="6793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петли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горизонтального ряда могут быть получены из одной нити путем последовательного изгибания и провязывания ее в петли; закончив первый ряд петель, нить переходит во второй, третий и т. д., и таким образом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полотно постепенно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наращивается поперечными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рядами. Такой трикотаж хорошо растягивается и распускается.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9601" t="39085" r="57322" b="22239"/>
          <a:stretch/>
        </p:blipFill>
        <p:spPr>
          <a:xfrm>
            <a:off x="5412105" y="3195974"/>
            <a:ext cx="3181350" cy="2999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098" name="Picture 2" descr="http://masteriua.ru/KNITTING/prepare/catalog/3700/37080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30774" r="53998" b="25784"/>
          <a:stretch/>
        </p:blipFill>
        <p:spPr bwMode="auto">
          <a:xfrm>
            <a:off x="8721089" y="3188970"/>
            <a:ext cx="3151449" cy="30060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1148</Words>
  <Application>Microsoft Office PowerPoint</Application>
  <PresentationFormat>Широкоэкранный</PresentationFormat>
  <Paragraphs>157</Paragraphs>
  <Slides>21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30.1. Общие сведения о трикотажных товарах </vt:lpstr>
      <vt:lpstr>Презентация PowerPoint</vt:lpstr>
      <vt:lpstr>Презентация PowerPoint</vt:lpstr>
      <vt:lpstr>30.2. Классификация и характеристика ассортимента трикотажных полотен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30.3. Общая схема производства трикотажных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173</cp:revision>
  <dcterms:created xsi:type="dcterms:W3CDTF">2014-06-06T09:13:21Z</dcterms:created>
  <dcterms:modified xsi:type="dcterms:W3CDTF">2019-06-20T17:21:15Z</dcterms:modified>
</cp:coreProperties>
</file>