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92"/>
  </p:notesMasterIdLst>
  <p:sldIdLst>
    <p:sldId id="256" r:id="rId2"/>
    <p:sldId id="258" r:id="rId3"/>
    <p:sldId id="322" r:id="rId4"/>
    <p:sldId id="273" r:id="rId5"/>
    <p:sldId id="369" r:id="rId6"/>
    <p:sldId id="370" r:id="rId7"/>
    <p:sldId id="371" r:id="rId8"/>
    <p:sldId id="372" r:id="rId9"/>
    <p:sldId id="373" r:id="rId10"/>
    <p:sldId id="374" r:id="rId11"/>
    <p:sldId id="375" r:id="rId12"/>
    <p:sldId id="379" r:id="rId13"/>
    <p:sldId id="381" r:id="rId14"/>
    <p:sldId id="382" r:id="rId15"/>
    <p:sldId id="383" r:id="rId16"/>
    <p:sldId id="385" r:id="rId17"/>
    <p:sldId id="522" r:id="rId18"/>
    <p:sldId id="388" r:id="rId19"/>
    <p:sldId id="389" r:id="rId20"/>
    <p:sldId id="390" r:id="rId21"/>
    <p:sldId id="391" r:id="rId22"/>
    <p:sldId id="392" r:id="rId23"/>
    <p:sldId id="393" r:id="rId24"/>
    <p:sldId id="394" r:id="rId25"/>
    <p:sldId id="395" r:id="rId26"/>
    <p:sldId id="396" r:id="rId27"/>
    <p:sldId id="397" r:id="rId28"/>
    <p:sldId id="399" r:id="rId29"/>
    <p:sldId id="400" r:id="rId30"/>
    <p:sldId id="331" r:id="rId31"/>
    <p:sldId id="326" r:id="rId32"/>
    <p:sldId id="405" r:id="rId33"/>
    <p:sldId id="410" r:id="rId34"/>
    <p:sldId id="411" r:id="rId35"/>
    <p:sldId id="412" r:id="rId36"/>
    <p:sldId id="414" r:id="rId37"/>
    <p:sldId id="523" r:id="rId38"/>
    <p:sldId id="418" r:id="rId39"/>
    <p:sldId id="422" r:id="rId40"/>
    <p:sldId id="423" r:id="rId41"/>
    <p:sldId id="426" r:id="rId42"/>
    <p:sldId id="436" r:id="rId43"/>
    <p:sldId id="441" r:id="rId44"/>
    <p:sldId id="445" r:id="rId45"/>
    <p:sldId id="446" r:id="rId46"/>
    <p:sldId id="327" r:id="rId47"/>
    <p:sldId id="447" r:id="rId48"/>
    <p:sldId id="449" r:id="rId49"/>
    <p:sldId id="450" r:id="rId50"/>
    <p:sldId id="451" r:id="rId51"/>
    <p:sldId id="454" r:id="rId52"/>
    <p:sldId id="457" r:id="rId53"/>
    <p:sldId id="461" r:id="rId54"/>
    <p:sldId id="459" r:id="rId55"/>
    <p:sldId id="462" r:id="rId56"/>
    <p:sldId id="463" r:id="rId57"/>
    <p:sldId id="465" r:id="rId58"/>
    <p:sldId id="328" r:id="rId59"/>
    <p:sldId id="467" r:id="rId60"/>
    <p:sldId id="469" r:id="rId61"/>
    <p:sldId id="470" r:id="rId62"/>
    <p:sldId id="473" r:id="rId63"/>
    <p:sldId id="475" r:id="rId64"/>
    <p:sldId id="477" r:id="rId65"/>
    <p:sldId id="479" r:id="rId66"/>
    <p:sldId id="482" r:id="rId67"/>
    <p:sldId id="491" r:id="rId68"/>
    <p:sldId id="492" r:id="rId69"/>
    <p:sldId id="493" r:id="rId70"/>
    <p:sldId id="494" r:id="rId71"/>
    <p:sldId id="495" r:id="rId72"/>
    <p:sldId id="497" r:id="rId73"/>
    <p:sldId id="499" r:id="rId74"/>
    <p:sldId id="501" r:id="rId75"/>
    <p:sldId id="503" r:id="rId76"/>
    <p:sldId id="505" r:id="rId77"/>
    <p:sldId id="508" r:id="rId78"/>
    <p:sldId id="329" r:id="rId79"/>
    <p:sldId id="524" r:id="rId80"/>
    <p:sldId id="509" r:id="rId81"/>
    <p:sldId id="511" r:id="rId82"/>
    <p:sldId id="512" r:id="rId83"/>
    <p:sldId id="513" r:id="rId84"/>
    <p:sldId id="515" r:id="rId85"/>
    <p:sldId id="516" r:id="rId86"/>
    <p:sldId id="517" r:id="rId87"/>
    <p:sldId id="521" r:id="rId88"/>
    <p:sldId id="325" r:id="rId89"/>
    <p:sldId id="324" r:id="rId90"/>
    <p:sldId id="323" r:id="rId91"/>
  </p:sldIdLst>
  <p:sldSz cx="12192000" cy="6858000"/>
  <p:notesSz cx="6858000" cy="9144000"/>
  <p:custDataLst>
    <p:tags r:id="rId9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96D"/>
    <a:srgbClr val="96C733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28.1.  Классификация ассортимента швейных изделий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DC15A0-C421-447B-BB86-A956159CB385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28.2. Характеристика ассортимента верхней одежды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5DA52C-1A28-4542-B80A-896CD1B93A7A}" type="parTrans" cxnId="{CAC4B01C-031C-44E6-820E-71334BE1EFA3}">
      <dgm:prSet/>
      <dgm:spPr/>
      <dgm:t>
        <a:bodyPr/>
        <a:lstStyle/>
        <a:p>
          <a:endParaRPr lang="ru-RU"/>
        </a:p>
      </dgm:t>
    </dgm:pt>
    <dgm:pt modelId="{C4EE675B-A839-4E4C-B089-0F1BC7210C1F}" type="sibTrans" cxnId="{CAC4B01C-031C-44E6-820E-71334BE1EFA3}">
      <dgm:prSet/>
      <dgm:spPr/>
      <dgm:t>
        <a:bodyPr/>
        <a:lstStyle/>
        <a:p>
          <a:endParaRPr lang="ru-RU"/>
        </a:p>
      </dgm:t>
    </dgm:pt>
    <dgm:pt modelId="{3D105884-B424-43AB-8D45-AAAB0E07EEBC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28.3. Характеристика ассортимента легкого платья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A2B680-113E-4EE1-8C3C-DC3C695E68D6}" type="parTrans" cxnId="{D9705738-A7E1-45F8-82A4-8B984232C34B}">
      <dgm:prSet/>
      <dgm:spPr/>
      <dgm:t>
        <a:bodyPr/>
        <a:lstStyle/>
        <a:p>
          <a:endParaRPr lang="ru-RU"/>
        </a:p>
      </dgm:t>
    </dgm:pt>
    <dgm:pt modelId="{CA33F600-5946-429F-914C-607D79C1D061}" type="sibTrans" cxnId="{D9705738-A7E1-45F8-82A4-8B984232C34B}">
      <dgm:prSet/>
      <dgm:spPr/>
      <dgm:t>
        <a:bodyPr/>
        <a:lstStyle/>
        <a:p>
          <a:endParaRPr lang="ru-RU"/>
        </a:p>
      </dgm:t>
    </dgm:pt>
    <dgm:pt modelId="{3404362A-3966-494D-9497-202C814DB59B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28.4. Характеристика ассортимента швейного белья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077170-2AA3-45CD-845E-0DFCB8265EF6}" type="parTrans" cxnId="{89F9EAF4-C25C-4BEF-AB8C-B5ADE6D716C8}">
      <dgm:prSet/>
      <dgm:spPr/>
      <dgm:t>
        <a:bodyPr/>
        <a:lstStyle/>
        <a:p>
          <a:endParaRPr lang="ru-RU"/>
        </a:p>
      </dgm:t>
    </dgm:pt>
    <dgm:pt modelId="{6677CE0B-94A6-4DEF-B456-66402AD150FC}" type="sibTrans" cxnId="{89F9EAF4-C25C-4BEF-AB8C-B5ADE6D716C8}">
      <dgm:prSet/>
      <dgm:spPr/>
      <dgm:t>
        <a:bodyPr/>
        <a:lstStyle/>
        <a:p>
          <a:endParaRPr lang="ru-RU"/>
        </a:p>
      </dgm:t>
    </dgm:pt>
    <dgm:pt modelId="{FAE6D68B-063D-4566-BCED-8416AD5BA0D1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28.5. Характеристика ассортимента швейных головных уборов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F2E117-248E-4A03-80C7-B1E003AA6A24}" type="parTrans" cxnId="{0455164C-683E-4F13-8CCA-94F2D9CC9CFD}">
      <dgm:prSet/>
      <dgm:spPr/>
      <dgm:t>
        <a:bodyPr/>
        <a:lstStyle/>
        <a:p>
          <a:endParaRPr lang="ru-RU"/>
        </a:p>
      </dgm:t>
    </dgm:pt>
    <dgm:pt modelId="{A6D60BC9-FC25-439E-A3BE-28F10DCC8980}" type="sibTrans" cxnId="{0455164C-683E-4F13-8CCA-94F2D9CC9CFD}">
      <dgm:prSet/>
      <dgm:spPr/>
      <dgm:t>
        <a:bodyPr/>
        <a:lstStyle/>
        <a:p>
          <a:endParaRPr lang="ru-RU"/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5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5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5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5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5"/>
      <dgm:spPr/>
      <dgm:t>
        <a:bodyPr/>
        <a:lstStyle/>
        <a:p>
          <a:endParaRPr lang="ru-RU"/>
        </a:p>
      </dgm:t>
    </dgm:pt>
    <dgm:pt modelId="{5A55A35F-D5F2-4404-BC89-69130519B265}" type="pres">
      <dgm:prSet presAssocID="{6DDC15A0-C421-447B-BB86-A956159CB385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DFEE5D-7BF4-4A17-A31F-DC0B754A6204}" type="pres">
      <dgm:prSet presAssocID="{6DDC15A0-C421-447B-BB86-A956159CB385}" presName="accent_2" presStyleCnt="0"/>
      <dgm:spPr/>
    </dgm:pt>
    <dgm:pt modelId="{BD5522AD-F362-44D8-8D37-ABFC4DBF89C2}" type="pres">
      <dgm:prSet presAssocID="{6DDC15A0-C421-447B-BB86-A956159CB385}" presName="accentRepeatNode" presStyleLbl="solidFgAcc1" presStyleIdx="1" presStyleCnt="5"/>
      <dgm:spPr/>
    </dgm:pt>
    <dgm:pt modelId="{90AC3D9D-B15B-4EA7-887D-0C9EFE06A5F7}" type="pres">
      <dgm:prSet presAssocID="{3D105884-B424-43AB-8D45-AAAB0E07EEBC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9A47E6-C4AF-45D6-9803-6EDED5F9A159}" type="pres">
      <dgm:prSet presAssocID="{3D105884-B424-43AB-8D45-AAAB0E07EEBC}" presName="accent_3" presStyleCnt="0"/>
      <dgm:spPr/>
    </dgm:pt>
    <dgm:pt modelId="{91418FFA-A9BC-4B0F-BD9C-4DC9456A8706}" type="pres">
      <dgm:prSet presAssocID="{3D105884-B424-43AB-8D45-AAAB0E07EEBC}" presName="accentRepeatNode" presStyleLbl="solidFgAcc1" presStyleIdx="2" presStyleCnt="5"/>
      <dgm:spPr/>
    </dgm:pt>
    <dgm:pt modelId="{8C5A345A-4512-439E-BCF2-B72EB8FD7094}" type="pres">
      <dgm:prSet presAssocID="{3404362A-3966-494D-9497-202C814DB59B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76E7C7-9691-4FEE-98D5-0EBEF9065E0E}" type="pres">
      <dgm:prSet presAssocID="{3404362A-3966-494D-9497-202C814DB59B}" presName="accent_4" presStyleCnt="0"/>
      <dgm:spPr/>
    </dgm:pt>
    <dgm:pt modelId="{5786B60E-DBBC-4812-A63C-C1A5FB5452CE}" type="pres">
      <dgm:prSet presAssocID="{3404362A-3966-494D-9497-202C814DB59B}" presName="accentRepeatNode" presStyleLbl="solidFgAcc1" presStyleIdx="3" presStyleCnt="5"/>
      <dgm:spPr/>
    </dgm:pt>
    <dgm:pt modelId="{A4FF9CE4-2732-4246-957E-574EB1358080}" type="pres">
      <dgm:prSet presAssocID="{FAE6D68B-063D-4566-BCED-8416AD5BA0D1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2FEF97-DE12-4A1E-BC7F-97FF4E489AF3}" type="pres">
      <dgm:prSet presAssocID="{FAE6D68B-063D-4566-BCED-8416AD5BA0D1}" presName="accent_5" presStyleCnt="0"/>
      <dgm:spPr/>
    </dgm:pt>
    <dgm:pt modelId="{E9DA0C78-20E6-42E1-9982-C1F983D003B9}" type="pres">
      <dgm:prSet presAssocID="{FAE6D68B-063D-4566-BCED-8416AD5BA0D1}" presName="accentRepeatNode" presStyleLbl="solidFgAcc1" presStyleIdx="4" presStyleCnt="5"/>
      <dgm:spPr/>
    </dgm:pt>
  </dgm:ptLst>
  <dgm:cxnLst>
    <dgm:cxn modelId="{558B5F8E-9DE2-4FD8-9824-882B0478666C}" type="presOf" srcId="{3404362A-3966-494D-9497-202C814DB59B}" destId="{8C5A345A-4512-439E-BCF2-B72EB8FD7094}" srcOrd="0" destOrd="0" presId="urn:microsoft.com/office/officeart/2008/layout/VerticalCurvedList"/>
    <dgm:cxn modelId="{CAC4B01C-031C-44E6-820E-71334BE1EFA3}" srcId="{CF845803-1717-4F48-B710-F7F1B43013F3}" destId="{6DDC15A0-C421-447B-BB86-A956159CB385}" srcOrd="1" destOrd="0" parTransId="{365DA52C-1A28-4542-B80A-896CD1B93A7A}" sibTransId="{C4EE675B-A839-4E4C-B089-0F1BC7210C1F}"/>
    <dgm:cxn modelId="{4714DA47-322A-4AC6-B958-47BFF56D1659}" type="presOf" srcId="{3D105884-B424-43AB-8D45-AAAB0E07EEBC}" destId="{90AC3D9D-B15B-4EA7-887D-0C9EFE06A5F7}" srcOrd="0" destOrd="0" presId="urn:microsoft.com/office/officeart/2008/layout/VerticalCurvedList"/>
    <dgm:cxn modelId="{D9705738-A7E1-45F8-82A4-8B984232C34B}" srcId="{CF845803-1717-4F48-B710-F7F1B43013F3}" destId="{3D105884-B424-43AB-8D45-AAAB0E07EEBC}" srcOrd="2" destOrd="0" parTransId="{59A2B680-113E-4EE1-8C3C-DC3C695E68D6}" sibTransId="{CA33F600-5946-429F-914C-607D79C1D061}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EA08053F-05D7-4D7F-97E9-B4DAFA26D1D2}" type="presOf" srcId="{FAE6D68B-063D-4566-BCED-8416AD5BA0D1}" destId="{A4FF9CE4-2732-4246-957E-574EB1358080}" srcOrd="0" destOrd="0" presId="urn:microsoft.com/office/officeart/2008/layout/VerticalCurvedList"/>
    <dgm:cxn modelId="{89F9EAF4-C25C-4BEF-AB8C-B5ADE6D716C8}" srcId="{CF845803-1717-4F48-B710-F7F1B43013F3}" destId="{3404362A-3966-494D-9497-202C814DB59B}" srcOrd="3" destOrd="0" parTransId="{D5077170-2AA3-45CD-845E-0DFCB8265EF6}" sibTransId="{6677CE0B-94A6-4DEF-B456-66402AD150FC}"/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5DF4FFE1-B968-4532-B030-3E9B671EFE63}" type="presOf" srcId="{6DDC15A0-C421-447B-BB86-A956159CB385}" destId="{5A55A35F-D5F2-4404-BC89-69130519B265}" srcOrd="0" destOrd="0" presId="urn:microsoft.com/office/officeart/2008/layout/VerticalCurvedList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0455164C-683E-4F13-8CCA-94F2D9CC9CFD}" srcId="{CF845803-1717-4F48-B710-F7F1B43013F3}" destId="{FAE6D68B-063D-4566-BCED-8416AD5BA0D1}" srcOrd="4" destOrd="0" parTransId="{E6F2E117-248E-4A03-80C7-B1E003AA6A24}" sibTransId="{A6D60BC9-FC25-439E-A3BE-28F10DCC8980}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06613A1E-6FC2-4DC2-9862-6F6E789CB3AB}" type="presParOf" srcId="{962C2BD0-517B-4E9C-A037-D4A0806612C4}" destId="{5A55A35F-D5F2-4404-BC89-69130519B265}" srcOrd="3" destOrd="0" presId="urn:microsoft.com/office/officeart/2008/layout/VerticalCurvedList"/>
    <dgm:cxn modelId="{224081A8-8172-477F-BEA1-630052593EB1}" type="presParOf" srcId="{962C2BD0-517B-4E9C-A037-D4A0806612C4}" destId="{C0DFEE5D-7BF4-4A17-A31F-DC0B754A6204}" srcOrd="4" destOrd="0" presId="urn:microsoft.com/office/officeart/2008/layout/VerticalCurvedList"/>
    <dgm:cxn modelId="{7F1B8254-E6E4-43E2-911C-0F6FF5FBF99C}" type="presParOf" srcId="{C0DFEE5D-7BF4-4A17-A31F-DC0B754A6204}" destId="{BD5522AD-F362-44D8-8D37-ABFC4DBF89C2}" srcOrd="0" destOrd="0" presId="urn:microsoft.com/office/officeart/2008/layout/VerticalCurvedList"/>
    <dgm:cxn modelId="{B0CFB5DA-B07A-4C9D-9290-87F49752598B}" type="presParOf" srcId="{962C2BD0-517B-4E9C-A037-D4A0806612C4}" destId="{90AC3D9D-B15B-4EA7-887D-0C9EFE06A5F7}" srcOrd="5" destOrd="0" presId="urn:microsoft.com/office/officeart/2008/layout/VerticalCurvedList"/>
    <dgm:cxn modelId="{D8B4CD7F-03CD-4AB1-92A2-65D0B1F6EFF2}" type="presParOf" srcId="{962C2BD0-517B-4E9C-A037-D4A0806612C4}" destId="{9C9A47E6-C4AF-45D6-9803-6EDED5F9A159}" srcOrd="6" destOrd="0" presId="urn:microsoft.com/office/officeart/2008/layout/VerticalCurvedList"/>
    <dgm:cxn modelId="{9F557FD3-9B8C-4464-A977-C0D2D74DC719}" type="presParOf" srcId="{9C9A47E6-C4AF-45D6-9803-6EDED5F9A159}" destId="{91418FFA-A9BC-4B0F-BD9C-4DC9456A8706}" srcOrd="0" destOrd="0" presId="urn:microsoft.com/office/officeart/2008/layout/VerticalCurvedList"/>
    <dgm:cxn modelId="{0436FC03-B997-4D9A-8893-DD57784DFDA0}" type="presParOf" srcId="{962C2BD0-517B-4E9C-A037-D4A0806612C4}" destId="{8C5A345A-4512-439E-BCF2-B72EB8FD7094}" srcOrd="7" destOrd="0" presId="urn:microsoft.com/office/officeart/2008/layout/VerticalCurvedList"/>
    <dgm:cxn modelId="{D01D287D-DB0A-4B51-8BAC-3100930C6BA6}" type="presParOf" srcId="{962C2BD0-517B-4E9C-A037-D4A0806612C4}" destId="{4976E7C7-9691-4FEE-98D5-0EBEF9065E0E}" srcOrd="8" destOrd="0" presId="urn:microsoft.com/office/officeart/2008/layout/VerticalCurvedList"/>
    <dgm:cxn modelId="{99DDA340-7731-4696-927E-8A6FEB6834AC}" type="presParOf" srcId="{4976E7C7-9691-4FEE-98D5-0EBEF9065E0E}" destId="{5786B60E-DBBC-4812-A63C-C1A5FB5452CE}" srcOrd="0" destOrd="0" presId="urn:microsoft.com/office/officeart/2008/layout/VerticalCurvedList"/>
    <dgm:cxn modelId="{0D7D695E-F62C-45BA-B49E-4FDE5C8BED2C}" type="presParOf" srcId="{962C2BD0-517B-4E9C-A037-D4A0806612C4}" destId="{A4FF9CE4-2732-4246-957E-574EB1358080}" srcOrd="9" destOrd="0" presId="urn:microsoft.com/office/officeart/2008/layout/VerticalCurvedList"/>
    <dgm:cxn modelId="{289804C9-3D81-4CE6-9ED1-0AD6E6268006}" type="presParOf" srcId="{962C2BD0-517B-4E9C-A037-D4A0806612C4}" destId="{942FEF97-DE12-4A1E-BC7F-97FF4E489AF3}" srcOrd="10" destOrd="0" presId="urn:microsoft.com/office/officeart/2008/layout/VerticalCurvedList"/>
    <dgm:cxn modelId="{3163A3C5-2811-4028-B36D-DEF69B4E4D6C}" type="presParOf" srcId="{942FEF97-DE12-4A1E-BC7F-97FF4E489AF3}" destId="{E9DA0C78-20E6-42E1-9982-C1F983D003B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994232E-7897-4419-BC4C-126DE705DFB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1001E0-3E7F-42BA-8A83-858CE2DB340A}">
      <dgm:prSet phldrT="[Текст]" custT="1"/>
      <dgm:spPr/>
      <dgm:t>
        <a:bodyPr/>
        <a:lstStyle/>
        <a:p>
          <a:r>
            <a: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 отделке</a:t>
          </a:r>
          <a:endParaRPr lang="ru-RU" sz="2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850E63B-DA71-4FBD-8F63-AC045ABB53D0}" type="parTrans" cxnId="{961A1835-D889-4389-B81B-28B908673F7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AFD9E6-0FA4-4848-98A5-D56AF8086806}" type="sibTrans" cxnId="{961A1835-D889-4389-B81B-28B908673F7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EA0214-72F2-4DAF-B1DD-D84D7E69C263}">
      <dgm:prSet phldrT="[Текст]" custT="1"/>
      <dgm:spPr/>
      <dgm:t>
        <a:bodyPr/>
        <a:lstStyle/>
        <a:p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Конструктивно-технологическая отделка</a:t>
          </a:r>
          <a:endParaRPr lang="ru-RU" sz="2200" dirty="0">
            <a:latin typeface="Times New Roman" pitchFamily="18" charset="0"/>
            <a:cs typeface="Times New Roman" pitchFamily="18" charset="0"/>
          </a:endParaRPr>
        </a:p>
      </dgm:t>
    </dgm:pt>
    <dgm:pt modelId="{6CF64DE6-403B-4E76-9097-B2926A08AE18}" type="parTrans" cxnId="{F20AC80C-2932-403E-BFCF-BC62984E5CCC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E04BB2-5B09-4DBA-AFF6-E68349D67BFA}" type="sibTrans" cxnId="{F20AC80C-2932-403E-BFCF-BC62984E5CC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49D54B-2705-410C-9DBB-D73384A6B65C}">
      <dgm:prSet phldrT="[Текст]" custT="1"/>
      <dgm:spPr/>
      <dgm:t>
        <a:bodyPr/>
        <a:lstStyle/>
        <a:p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Декоративная отделка</a:t>
          </a:r>
          <a:endParaRPr lang="ru-RU" sz="2200" dirty="0">
            <a:latin typeface="Times New Roman" pitchFamily="18" charset="0"/>
            <a:cs typeface="Times New Roman" pitchFamily="18" charset="0"/>
          </a:endParaRPr>
        </a:p>
      </dgm:t>
    </dgm:pt>
    <dgm:pt modelId="{599B797B-0180-495B-98C8-84332092CEB9}" type="parTrans" cxnId="{EE2E5DA6-2F49-444D-88DA-3C352BA41E39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052FDB-7E94-4E3B-80EB-5F8DD4687777}" type="sibTrans" cxnId="{EE2E5DA6-2F49-444D-88DA-3C352BA41E3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27C79E-8B83-4051-BCF2-3E5275CDEB2A}" type="pres">
      <dgm:prSet presAssocID="{E994232E-7897-4419-BC4C-126DE705DFB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CA27763-7839-4CC6-A4C0-4D55094D1B88}" type="pres">
      <dgm:prSet presAssocID="{E61001E0-3E7F-42BA-8A83-858CE2DB340A}" presName="hierRoot1" presStyleCnt="0"/>
      <dgm:spPr/>
    </dgm:pt>
    <dgm:pt modelId="{7885FB09-4FE9-4C3F-9F0B-181345816B7F}" type="pres">
      <dgm:prSet presAssocID="{E61001E0-3E7F-42BA-8A83-858CE2DB340A}" presName="composite" presStyleCnt="0"/>
      <dgm:spPr/>
    </dgm:pt>
    <dgm:pt modelId="{4E68BFDD-E2D5-4BE4-8F73-6FB95142ACD2}" type="pres">
      <dgm:prSet presAssocID="{E61001E0-3E7F-42BA-8A83-858CE2DB340A}" presName="background" presStyleLbl="node0" presStyleIdx="0" presStyleCnt="1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E21155D0-03FE-443B-B3B3-7958CB4CE6DA}" type="pres">
      <dgm:prSet presAssocID="{E61001E0-3E7F-42BA-8A83-858CE2DB340A}" presName="text" presStyleLbl="fgAcc0" presStyleIdx="0" presStyleCnt="1" custScaleX="79128" custScaleY="26341" custLinFactNeighborX="-17335" custLinFactNeighborY="-3098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869BD7-4689-44FA-9B0A-FF9D48F96970}" type="pres">
      <dgm:prSet presAssocID="{E61001E0-3E7F-42BA-8A83-858CE2DB340A}" presName="hierChild2" presStyleCnt="0"/>
      <dgm:spPr/>
    </dgm:pt>
    <dgm:pt modelId="{013A517C-5EA8-444C-B404-2B390A7942B2}" type="pres">
      <dgm:prSet presAssocID="{6CF64DE6-403B-4E76-9097-B2926A08AE18}" presName="Name10" presStyleLbl="parChTrans1D2" presStyleIdx="0" presStyleCnt="2"/>
      <dgm:spPr/>
      <dgm:t>
        <a:bodyPr/>
        <a:lstStyle/>
        <a:p>
          <a:endParaRPr lang="ru-RU"/>
        </a:p>
      </dgm:t>
    </dgm:pt>
    <dgm:pt modelId="{328EE088-1E55-42A5-9F81-5DA3C1EC6228}" type="pres">
      <dgm:prSet presAssocID="{37EA0214-72F2-4DAF-B1DD-D84D7E69C263}" presName="hierRoot2" presStyleCnt="0"/>
      <dgm:spPr/>
    </dgm:pt>
    <dgm:pt modelId="{1778AF59-E3E5-45ED-B4E4-6D6798631A37}" type="pres">
      <dgm:prSet presAssocID="{37EA0214-72F2-4DAF-B1DD-D84D7E69C263}" presName="composite2" presStyleCnt="0"/>
      <dgm:spPr/>
    </dgm:pt>
    <dgm:pt modelId="{B3E2AEE9-96B0-4857-835E-50746A5BB9C9}" type="pres">
      <dgm:prSet presAssocID="{37EA0214-72F2-4DAF-B1DD-D84D7E69C263}" presName="background2" presStyleLbl="node2" presStyleIdx="0" presStyleCnt="2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E3434B9F-10B4-40A9-996C-E8DFE25572F1}" type="pres">
      <dgm:prSet presAssocID="{37EA0214-72F2-4DAF-B1DD-D84D7E69C263}" presName="text2" presStyleLbl="fgAcc2" presStyleIdx="0" presStyleCnt="2" custScaleX="191049" custScaleY="34409" custLinFactNeighborX="-37637" custLinFactNeighborY="-239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EF71C7-E980-4979-9435-8F55C9B253AF}" type="pres">
      <dgm:prSet presAssocID="{37EA0214-72F2-4DAF-B1DD-D84D7E69C263}" presName="hierChild3" presStyleCnt="0"/>
      <dgm:spPr/>
    </dgm:pt>
    <dgm:pt modelId="{C85E1BED-8AF4-43F6-A19D-3A17BD194217}" type="pres">
      <dgm:prSet presAssocID="{599B797B-0180-495B-98C8-84332092CEB9}" presName="Name10" presStyleLbl="parChTrans1D2" presStyleIdx="1" presStyleCnt="2"/>
      <dgm:spPr/>
      <dgm:t>
        <a:bodyPr/>
        <a:lstStyle/>
        <a:p>
          <a:endParaRPr lang="ru-RU"/>
        </a:p>
      </dgm:t>
    </dgm:pt>
    <dgm:pt modelId="{14A871FB-2759-41A7-B09C-934C41F85FC7}" type="pres">
      <dgm:prSet presAssocID="{DF49D54B-2705-410C-9DBB-D73384A6B65C}" presName="hierRoot2" presStyleCnt="0"/>
      <dgm:spPr/>
    </dgm:pt>
    <dgm:pt modelId="{997C6169-AA84-462F-9F15-18C312D4A5B0}" type="pres">
      <dgm:prSet presAssocID="{DF49D54B-2705-410C-9DBB-D73384A6B65C}" presName="composite2" presStyleCnt="0"/>
      <dgm:spPr/>
    </dgm:pt>
    <dgm:pt modelId="{19710A0E-16B1-4C58-9824-8B2E5809B63A}" type="pres">
      <dgm:prSet presAssocID="{DF49D54B-2705-410C-9DBB-D73384A6B65C}" presName="background2" presStyleLbl="node2" presStyleIdx="1" presStyleCnt="2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12DF0C10-1DB3-40C5-A639-DF93F72A1679}" type="pres">
      <dgm:prSet presAssocID="{DF49D54B-2705-410C-9DBB-D73384A6B65C}" presName="text2" presStyleLbl="fgAcc2" presStyleIdx="1" presStyleCnt="2" custScaleX="117180" custScaleY="34409" custLinFactNeighborX="4692" custLinFactNeighborY="-2428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9DF0C24-05DF-43A4-97ED-ABA902B68CD1}" type="pres">
      <dgm:prSet presAssocID="{DF49D54B-2705-410C-9DBB-D73384A6B65C}" presName="hierChild3" presStyleCnt="0"/>
      <dgm:spPr/>
    </dgm:pt>
  </dgm:ptLst>
  <dgm:cxnLst>
    <dgm:cxn modelId="{6C08B1C8-AB2E-4FE0-BC3B-616AD99B2874}" type="presOf" srcId="{6CF64DE6-403B-4E76-9097-B2926A08AE18}" destId="{013A517C-5EA8-444C-B404-2B390A7942B2}" srcOrd="0" destOrd="0" presId="urn:microsoft.com/office/officeart/2005/8/layout/hierarchy1"/>
    <dgm:cxn modelId="{820C336E-3624-4AAF-A75A-BEC7CFC14A66}" type="presOf" srcId="{599B797B-0180-495B-98C8-84332092CEB9}" destId="{C85E1BED-8AF4-43F6-A19D-3A17BD194217}" srcOrd="0" destOrd="0" presId="urn:microsoft.com/office/officeart/2005/8/layout/hierarchy1"/>
    <dgm:cxn modelId="{CC87BEE6-09E3-4334-B92A-ED2D28E0746E}" type="presOf" srcId="{E61001E0-3E7F-42BA-8A83-858CE2DB340A}" destId="{E21155D0-03FE-443B-B3B3-7958CB4CE6DA}" srcOrd="0" destOrd="0" presId="urn:microsoft.com/office/officeart/2005/8/layout/hierarchy1"/>
    <dgm:cxn modelId="{EE2E5DA6-2F49-444D-88DA-3C352BA41E39}" srcId="{E61001E0-3E7F-42BA-8A83-858CE2DB340A}" destId="{DF49D54B-2705-410C-9DBB-D73384A6B65C}" srcOrd="1" destOrd="0" parTransId="{599B797B-0180-495B-98C8-84332092CEB9}" sibTransId="{4E052FDB-7E94-4E3B-80EB-5F8DD4687777}"/>
    <dgm:cxn modelId="{961A1835-D889-4389-B81B-28B908673F7B}" srcId="{E994232E-7897-4419-BC4C-126DE705DFB6}" destId="{E61001E0-3E7F-42BA-8A83-858CE2DB340A}" srcOrd="0" destOrd="0" parTransId="{4850E63B-DA71-4FBD-8F63-AC045ABB53D0}" sibTransId="{E9AFD9E6-0FA4-4848-98A5-D56AF8086806}"/>
    <dgm:cxn modelId="{4CE6B7DA-49E8-49EE-9D38-CC6B697DD8B5}" type="presOf" srcId="{37EA0214-72F2-4DAF-B1DD-D84D7E69C263}" destId="{E3434B9F-10B4-40A9-996C-E8DFE25572F1}" srcOrd="0" destOrd="0" presId="urn:microsoft.com/office/officeart/2005/8/layout/hierarchy1"/>
    <dgm:cxn modelId="{7D21EC2C-9986-4F03-867D-4320110552CD}" type="presOf" srcId="{E994232E-7897-4419-BC4C-126DE705DFB6}" destId="{D727C79E-8B83-4051-BCF2-3E5275CDEB2A}" srcOrd="0" destOrd="0" presId="urn:microsoft.com/office/officeart/2005/8/layout/hierarchy1"/>
    <dgm:cxn modelId="{F20AC80C-2932-403E-BFCF-BC62984E5CCC}" srcId="{E61001E0-3E7F-42BA-8A83-858CE2DB340A}" destId="{37EA0214-72F2-4DAF-B1DD-D84D7E69C263}" srcOrd="0" destOrd="0" parTransId="{6CF64DE6-403B-4E76-9097-B2926A08AE18}" sibTransId="{82E04BB2-5B09-4DBA-AFF6-E68349D67BFA}"/>
    <dgm:cxn modelId="{03868A96-D28F-4F8C-A1A9-661A3B93F90A}" type="presOf" srcId="{DF49D54B-2705-410C-9DBB-D73384A6B65C}" destId="{12DF0C10-1DB3-40C5-A639-DF93F72A1679}" srcOrd="0" destOrd="0" presId="urn:microsoft.com/office/officeart/2005/8/layout/hierarchy1"/>
    <dgm:cxn modelId="{32168006-90DA-4443-A13E-FDD952B09400}" type="presParOf" srcId="{D727C79E-8B83-4051-BCF2-3E5275CDEB2A}" destId="{CCA27763-7839-4CC6-A4C0-4D55094D1B88}" srcOrd="0" destOrd="0" presId="urn:microsoft.com/office/officeart/2005/8/layout/hierarchy1"/>
    <dgm:cxn modelId="{F070E70A-3771-46C6-BD84-22F15CAC43DB}" type="presParOf" srcId="{CCA27763-7839-4CC6-A4C0-4D55094D1B88}" destId="{7885FB09-4FE9-4C3F-9F0B-181345816B7F}" srcOrd="0" destOrd="0" presId="urn:microsoft.com/office/officeart/2005/8/layout/hierarchy1"/>
    <dgm:cxn modelId="{8A8EC72D-C7C8-41DE-855B-B9B543155AC6}" type="presParOf" srcId="{7885FB09-4FE9-4C3F-9F0B-181345816B7F}" destId="{4E68BFDD-E2D5-4BE4-8F73-6FB95142ACD2}" srcOrd="0" destOrd="0" presId="urn:microsoft.com/office/officeart/2005/8/layout/hierarchy1"/>
    <dgm:cxn modelId="{630D3A04-6FF5-4402-AE2B-464AD4710B66}" type="presParOf" srcId="{7885FB09-4FE9-4C3F-9F0B-181345816B7F}" destId="{E21155D0-03FE-443B-B3B3-7958CB4CE6DA}" srcOrd="1" destOrd="0" presId="urn:microsoft.com/office/officeart/2005/8/layout/hierarchy1"/>
    <dgm:cxn modelId="{02A3F962-9404-42A7-9A9F-26B674868329}" type="presParOf" srcId="{CCA27763-7839-4CC6-A4C0-4D55094D1B88}" destId="{C1869BD7-4689-44FA-9B0A-FF9D48F96970}" srcOrd="1" destOrd="0" presId="urn:microsoft.com/office/officeart/2005/8/layout/hierarchy1"/>
    <dgm:cxn modelId="{D71B0AFB-3B44-4A8A-8FC1-F259A2DE347F}" type="presParOf" srcId="{C1869BD7-4689-44FA-9B0A-FF9D48F96970}" destId="{013A517C-5EA8-444C-B404-2B390A7942B2}" srcOrd="0" destOrd="0" presId="urn:microsoft.com/office/officeart/2005/8/layout/hierarchy1"/>
    <dgm:cxn modelId="{AEF8707E-230B-490D-A712-C84703A561BF}" type="presParOf" srcId="{C1869BD7-4689-44FA-9B0A-FF9D48F96970}" destId="{328EE088-1E55-42A5-9F81-5DA3C1EC6228}" srcOrd="1" destOrd="0" presId="urn:microsoft.com/office/officeart/2005/8/layout/hierarchy1"/>
    <dgm:cxn modelId="{51B43C91-BD00-47D7-8999-68D0175976F5}" type="presParOf" srcId="{328EE088-1E55-42A5-9F81-5DA3C1EC6228}" destId="{1778AF59-E3E5-45ED-B4E4-6D6798631A37}" srcOrd="0" destOrd="0" presId="urn:microsoft.com/office/officeart/2005/8/layout/hierarchy1"/>
    <dgm:cxn modelId="{F68050BF-6989-4085-BF3F-29F3767AB71E}" type="presParOf" srcId="{1778AF59-E3E5-45ED-B4E4-6D6798631A37}" destId="{B3E2AEE9-96B0-4857-835E-50746A5BB9C9}" srcOrd="0" destOrd="0" presId="urn:microsoft.com/office/officeart/2005/8/layout/hierarchy1"/>
    <dgm:cxn modelId="{C2590392-CD0A-4408-950E-0396D58AD728}" type="presParOf" srcId="{1778AF59-E3E5-45ED-B4E4-6D6798631A37}" destId="{E3434B9F-10B4-40A9-996C-E8DFE25572F1}" srcOrd="1" destOrd="0" presId="urn:microsoft.com/office/officeart/2005/8/layout/hierarchy1"/>
    <dgm:cxn modelId="{28B51CDC-B558-40FB-9710-0495996EF95D}" type="presParOf" srcId="{328EE088-1E55-42A5-9F81-5DA3C1EC6228}" destId="{ADEF71C7-E980-4979-9435-8F55C9B253AF}" srcOrd="1" destOrd="0" presId="urn:microsoft.com/office/officeart/2005/8/layout/hierarchy1"/>
    <dgm:cxn modelId="{1FD9B929-E2E3-4D38-842F-C43B3ECB8944}" type="presParOf" srcId="{C1869BD7-4689-44FA-9B0A-FF9D48F96970}" destId="{C85E1BED-8AF4-43F6-A19D-3A17BD194217}" srcOrd="2" destOrd="0" presId="urn:microsoft.com/office/officeart/2005/8/layout/hierarchy1"/>
    <dgm:cxn modelId="{F1A2AEF5-6DBD-4328-935E-C57668E0BA72}" type="presParOf" srcId="{C1869BD7-4689-44FA-9B0A-FF9D48F96970}" destId="{14A871FB-2759-41A7-B09C-934C41F85FC7}" srcOrd="3" destOrd="0" presId="urn:microsoft.com/office/officeart/2005/8/layout/hierarchy1"/>
    <dgm:cxn modelId="{87EB1374-500C-47A5-986F-0DC26BD7BD92}" type="presParOf" srcId="{14A871FB-2759-41A7-B09C-934C41F85FC7}" destId="{997C6169-AA84-462F-9F15-18C312D4A5B0}" srcOrd="0" destOrd="0" presId="urn:microsoft.com/office/officeart/2005/8/layout/hierarchy1"/>
    <dgm:cxn modelId="{2F7864CC-628A-44D9-98A8-D754D787F65B}" type="presParOf" srcId="{997C6169-AA84-462F-9F15-18C312D4A5B0}" destId="{19710A0E-16B1-4C58-9824-8B2E5809B63A}" srcOrd="0" destOrd="0" presId="urn:microsoft.com/office/officeart/2005/8/layout/hierarchy1"/>
    <dgm:cxn modelId="{DD1EECB7-6B2B-4297-A8E9-18B41611E3B2}" type="presParOf" srcId="{997C6169-AA84-462F-9F15-18C312D4A5B0}" destId="{12DF0C10-1DB3-40C5-A639-DF93F72A1679}" srcOrd="1" destOrd="0" presId="urn:microsoft.com/office/officeart/2005/8/layout/hierarchy1"/>
    <dgm:cxn modelId="{AD7888DB-26F8-49EA-8E90-BF3872C5B138}" type="presParOf" srcId="{14A871FB-2759-41A7-B09C-934C41F85FC7}" destId="{39DF0C24-05DF-43A4-97ED-ABA902B68CD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665CD1E-6DEE-473A-93EA-C334858D4D3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CE841CA-7C93-4B0D-88E1-F052C065E4EE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Складки </a:t>
          </a:r>
          <a:endParaRPr lang="ru-RU" sz="2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D52F12-77BD-4015-A41E-88EA523A42FD}" type="parTrans" cxnId="{FAC13BD3-5939-4A0D-A413-A6D402B3B564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56A8E2-AD6C-46C2-AC42-A9966070ECE2}" type="sibTrans" cxnId="{FAC13BD3-5939-4A0D-A413-A6D402B3B564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E2A020-11E9-4018-B867-F866A850A0D6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Плиссировка </a:t>
          </a:r>
          <a:endParaRPr lang="ru-RU" sz="2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BD065B-E1DA-4F26-A6DF-15F5A1D80EF3}" type="parTrans" cxnId="{9CFE675F-F2DA-48BD-8C73-EEA465479776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75AFC0-C1B8-47D6-B849-E21DC584D8B0}" type="sibTrans" cxnId="{9CFE675F-F2DA-48BD-8C73-EEA465479776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91F2F-000A-48FA-8D4D-78292C79DEE4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Оборки </a:t>
          </a:r>
          <a:endParaRPr lang="ru-RU" sz="2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491067-4E89-4698-945D-5172B2ABBF6F}" type="parTrans" cxnId="{4A0D704A-FA86-4393-9196-FA053B82CA97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BF0ACB-6569-403C-B481-8605BB002965}" type="sibTrans" cxnId="{4A0D704A-FA86-4393-9196-FA053B82CA97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29ACEA-B4FB-4E59-A52A-5DCD99D1DE67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Гофрировка </a:t>
          </a:r>
          <a:endParaRPr lang="ru-RU" sz="2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B09C6E-6C67-4A79-A871-A296C86FF5CF}" type="parTrans" cxnId="{4EA0D100-B535-4D0A-BCF6-909BD02075A5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032546-4B52-47D9-BAB2-108C054A77B2}" type="sibTrans" cxnId="{4EA0D100-B535-4D0A-BCF6-909BD02075A5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DE1F24-1D75-474E-8E1F-D47EEC2ACF59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Воланы </a:t>
          </a:r>
          <a:endParaRPr lang="ru-RU" sz="2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2DB392-2915-403D-900D-265E0A1A3639}" type="parTrans" cxnId="{558D94D7-39BD-444C-85E4-BDD76E0A3965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85941B-4346-448B-B013-42FDBD238B19}" type="sibTrans" cxnId="{558D94D7-39BD-444C-85E4-BDD76E0A3965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87C03D-EE6A-4A58-B2CE-A3A48989131E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Рюши </a:t>
          </a:r>
          <a:endParaRPr lang="ru-RU" sz="2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3F73CF-DBBF-45BF-AB12-E1EDF05352A1}" type="parTrans" cxnId="{FD0E1213-9EFB-43A3-9132-6A22700E420F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CE2D7D-0047-43CE-96C8-5011CF416588}" type="sibTrans" cxnId="{FD0E1213-9EFB-43A3-9132-6A22700E420F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BE7547-3905-4E39-A26B-4F852272407B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Жабо и др.</a:t>
          </a:r>
          <a:endParaRPr lang="ru-RU" sz="2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0ABDD6-A865-4FB7-986D-03939A70B356}" type="parTrans" cxnId="{D1824FF5-C6C2-445A-97B8-64FB40979CB0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440562-93D1-4B94-876B-1E19A86A2AB0}" type="sibTrans" cxnId="{D1824FF5-C6C2-445A-97B8-64FB40979CB0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2A0DDA-002E-4CBC-B20C-50339AEB698C}" type="pres">
      <dgm:prSet presAssocID="{8665CD1E-6DEE-473A-93EA-C334858D4D3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21108B-0D03-4802-B71E-9C3D7A0F87FD}" type="pres">
      <dgm:prSet presAssocID="{2CE841CA-7C93-4B0D-88E1-F052C065E4EE}" presName="parentLin" presStyleCnt="0"/>
      <dgm:spPr/>
    </dgm:pt>
    <dgm:pt modelId="{3242A724-1671-48E9-8625-5BB79E632B7B}" type="pres">
      <dgm:prSet presAssocID="{2CE841CA-7C93-4B0D-88E1-F052C065E4EE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204F8AB4-D693-4D46-9D98-42579E619A5A}" type="pres">
      <dgm:prSet presAssocID="{2CE841CA-7C93-4B0D-88E1-F052C065E4EE}" presName="parentText" presStyleLbl="node1" presStyleIdx="0" presStyleCnt="7" custScaleX="67120" custScaleY="1013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3B3DA7-0C58-42C7-B8D3-7CE54F2DC4CB}" type="pres">
      <dgm:prSet presAssocID="{2CE841CA-7C93-4B0D-88E1-F052C065E4EE}" presName="negativeSpace" presStyleCnt="0"/>
      <dgm:spPr/>
    </dgm:pt>
    <dgm:pt modelId="{0E603326-3BB8-4539-8F02-BCB3BB084541}" type="pres">
      <dgm:prSet presAssocID="{2CE841CA-7C93-4B0D-88E1-F052C065E4EE}" presName="childText" presStyleLbl="conFgAcc1" presStyleIdx="0" presStyleCnt="7" custScaleX="58730" custScaleY="120229">
        <dgm:presLayoutVars>
          <dgm:bulletEnabled val="1"/>
        </dgm:presLayoutVars>
      </dgm:prSet>
      <dgm:spPr/>
    </dgm:pt>
    <dgm:pt modelId="{2390D66F-D13F-4E82-83ED-7F3CB32091BF}" type="pres">
      <dgm:prSet presAssocID="{F456A8E2-AD6C-46C2-AC42-A9966070ECE2}" presName="spaceBetweenRectangles" presStyleCnt="0"/>
      <dgm:spPr/>
    </dgm:pt>
    <dgm:pt modelId="{E1F5A1EF-DF84-4F32-8A1D-7E8AE2855436}" type="pres">
      <dgm:prSet presAssocID="{36E2A020-11E9-4018-B867-F866A850A0D6}" presName="parentLin" presStyleCnt="0"/>
      <dgm:spPr/>
    </dgm:pt>
    <dgm:pt modelId="{9F0C4D27-DE1A-4FFC-8A65-DF0237D446E7}" type="pres">
      <dgm:prSet presAssocID="{36E2A020-11E9-4018-B867-F866A850A0D6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524C1119-C248-4C60-B483-035DB4E61A14}" type="pres">
      <dgm:prSet presAssocID="{36E2A020-11E9-4018-B867-F866A850A0D6}" presName="parentText" presStyleLbl="node1" presStyleIdx="1" presStyleCnt="7" custScaleX="67120" custScaleY="1013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B39B2F-D289-495C-A649-E5B4670C2C6A}" type="pres">
      <dgm:prSet presAssocID="{36E2A020-11E9-4018-B867-F866A850A0D6}" presName="negativeSpace" presStyleCnt="0"/>
      <dgm:spPr/>
    </dgm:pt>
    <dgm:pt modelId="{D2935563-169F-42E1-8BC2-7F81FF9AED66}" type="pres">
      <dgm:prSet presAssocID="{36E2A020-11E9-4018-B867-F866A850A0D6}" presName="childText" presStyleLbl="conFgAcc1" presStyleIdx="1" presStyleCnt="7" custScaleX="58730" custScaleY="120229">
        <dgm:presLayoutVars>
          <dgm:bulletEnabled val="1"/>
        </dgm:presLayoutVars>
      </dgm:prSet>
      <dgm:spPr/>
    </dgm:pt>
    <dgm:pt modelId="{7B02343A-1B8D-4A5E-AFA5-E66BCF7AF2C5}" type="pres">
      <dgm:prSet presAssocID="{4575AFC0-C1B8-47D6-B849-E21DC584D8B0}" presName="spaceBetweenRectangles" presStyleCnt="0"/>
      <dgm:spPr/>
    </dgm:pt>
    <dgm:pt modelId="{5636F717-F1D3-4C6A-9B21-8AB197C4FC46}" type="pres">
      <dgm:prSet presAssocID="{3329ACEA-B4FB-4E59-A52A-5DCD99D1DE67}" presName="parentLin" presStyleCnt="0"/>
      <dgm:spPr/>
    </dgm:pt>
    <dgm:pt modelId="{C3B311C4-5562-4F9D-A11A-579844763209}" type="pres">
      <dgm:prSet presAssocID="{3329ACEA-B4FB-4E59-A52A-5DCD99D1DE67}" presName="parentLeftMargin" presStyleLbl="node1" presStyleIdx="1" presStyleCnt="7"/>
      <dgm:spPr/>
      <dgm:t>
        <a:bodyPr/>
        <a:lstStyle/>
        <a:p>
          <a:endParaRPr lang="ru-RU"/>
        </a:p>
      </dgm:t>
    </dgm:pt>
    <dgm:pt modelId="{6E41FB75-633E-4DE8-9FC0-D4B4E033A0D4}" type="pres">
      <dgm:prSet presAssocID="{3329ACEA-B4FB-4E59-A52A-5DCD99D1DE67}" presName="parentText" presStyleLbl="node1" presStyleIdx="2" presStyleCnt="7" custScaleX="67120" custScaleY="1013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969BFF-16BC-4633-8DC5-002CA5872D41}" type="pres">
      <dgm:prSet presAssocID="{3329ACEA-B4FB-4E59-A52A-5DCD99D1DE67}" presName="negativeSpace" presStyleCnt="0"/>
      <dgm:spPr/>
    </dgm:pt>
    <dgm:pt modelId="{CACCA707-F12A-49E9-9E01-0E63A7B1847C}" type="pres">
      <dgm:prSet presAssocID="{3329ACEA-B4FB-4E59-A52A-5DCD99D1DE67}" presName="childText" presStyleLbl="conFgAcc1" presStyleIdx="2" presStyleCnt="7" custScaleX="58730" custScaleY="120229">
        <dgm:presLayoutVars>
          <dgm:bulletEnabled val="1"/>
        </dgm:presLayoutVars>
      </dgm:prSet>
      <dgm:spPr/>
    </dgm:pt>
    <dgm:pt modelId="{417108BC-D8EB-4C1A-958D-BCC7DAE6B795}" type="pres">
      <dgm:prSet presAssocID="{3A032546-4B52-47D9-BAB2-108C054A77B2}" presName="spaceBetweenRectangles" presStyleCnt="0"/>
      <dgm:spPr/>
    </dgm:pt>
    <dgm:pt modelId="{1C7D86B4-824D-4775-A3C8-FD01E3F19A18}" type="pres">
      <dgm:prSet presAssocID="{73DE1F24-1D75-474E-8E1F-D47EEC2ACF59}" presName="parentLin" presStyleCnt="0"/>
      <dgm:spPr/>
    </dgm:pt>
    <dgm:pt modelId="{4D826503-9A05-4F21-83E2-B99460505020}" type="pres">
      <dgm:prSet presAssocID="{73DE1F24-1D75-474E-8E1F-D47EEC2ACF59}" presName="parentLeftMargin" presStyleLbl="node1" presStyleIdx="2" presStyleCnt="7"/>
      <dgm:spPr/>
      <dgm:t>
        <a:bodyPr/>
        <a:lstStyle/>
        <a:p>
          <a:endParaRPr lang="ru-RU"/>
        </a:p>
      </dgm:t>
    </dgm:pt>
    <dgm:pt modelId="{E9FB2F80-59B9-4DE2-AA2C-20520C31E2DA}" type="pres">
      <dgm:prSet presAssocID="{73DE1F24-1D75-474E-8E1F-D47EEC2ACF59}" presName="parentText" presStyleLbl="node1" presStyleIdx="3" presStyleCnt="7" custScaleX="67120" custScaleY="1013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FE9726-9087-4FF1-97F6-BDCCBE543EFB}" type="pres">
      <dgm:prSet presAssocID="{73DE1F24-1D75-474E-8E1F-D47EEC2ACF59}" presName="negativeSpace" presStyleCnt="0"/>
      <dgm:spPr/>
    </dgm:pt>
    <dgm:pt modelId="{976582F1-444A-4869-84E5-0602335E1F47}" type="pres">
      <dgm:prSet presAssocID="{73DE1F24-1D75-474E-8E1F-D47EEC2ACF59}" presName="childText" presStyleLbl="conFgAcc1" presStyleIdx="3" presStyleCnt="7" custScaleX="58730" custScaleY="120229">
        <dgm:presLayoutVars>
          <dgm:bulletEnabled val="1"/>
        </dgm:presLayoutVars>
      </dgm:prSet>
      <dgm:spPr/>
    </dgm:pt>
    <dgm:pt modelId="{44EFB01A-081D-46E5-B335-8CE33A9DCD45}" type="pres">
      <dgm:prSet presAssocID="{7A85941B-4346-448B-B013-42FDBD238B19}" presName="spaceBetweenRectangles" presStyleCnt="0"/>
      <dgm:spPr/>
    </dgm:pt>
    <dgm:pt modelId="{9E55CD94-5E81-4392-B01E-8164130037B7}" type="pres">
      <dgm:prSet presAssocID="{39B91F2F-000A-48FA-8D4D-78292C79DEE4}" presName="parentLin" presStyleCnt="0"/>
      <dgm:spPr/>
    </dgm:pt>
    <dgm:pt modelId="{D8D86930-46C3-4286-A3A3-D92F1546A85A}" type="pres">
      <dgm:prSet presAssocID="{39B91F2F-000A-48FA-8D4D-78292C79DEE4}" presName="parentLeftMargin" presStyleLbl="node1" presStyleIdx="3" presStyleCnt="7"/>
      <dgm:spPr/>
      <dgm:t>
        <a:bodyPr/>
        <a:lstStyle/>
        <a:p>
          <a:endParaRPr lang="ru-RU"/>
        </a:p>
      </dgm:t>
    </dgm:pt>
    <dgm:pt modelId="{CCE4ECC2-F2C6-416D-BF8E-E85A731B721A}" type="pres">
      <dgm:prSet presAssocID="{39B91F2F-000A-48FA-8D4D-78292C79DEE4}" presName="parentText" presStyleLbl="node1" presStyleIdx="4" presStyleCnt="7" custScaleX="67120" custScaleY="1013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DBA7A7-2D58-4A8A-A089-B3289298DB15}" type="pres">
      <dgm:prSet presAssocID="{39B91F2F-000A-48FA-8D4D-78292C79DEE4}" presName="negativeSpace" presStyleCnt="0"/>
      <dgm:spPr/>
    </dgm:pt>
    <dgm:pt modelId="{33C1597D-2D25-4395-B64D-3372712CBF0B}" type="pres">
      <dgm:prSet presAssocID="{39B91F2F-000A-48FA-8D4D-78292C79DEE4}" presName="childText" presStyleLbl="conFgAcc1" presStyleIdx="4" presStyleCnt="7" custScaleX="58730" custScaleY="120229">
        <dgm:presLayoutVars>
          <dgm:bulletEnabled val="1"/>
        </dgm:presLayoutVars>
      </dgm:prSet>
      <dgm:spPr/>
    </dgm:pt>
    <dgm:pt modelId="{AC152557-EEA8-48DB-BCB4-76F2D5521015}" type="pres">
      <dgm:prSet presAssocID="{9CBF0ACB-6569-403C-B481-8605BB002965}" presName="spaceBetweenRectangles" presStyleCnt="0"/>
      <dgm:spPr/>
    </dgm:pt>
    <dgm:pt modelId="{B242288E-E3B9-45A3-9271-7C0F7B649F98}" type="pres">
      <dgm:prSet presAssocID="{5687C03D-EE6A-4A58-B2CE-A3A48989131E}" presName="parentLin" presStyleCnt="0"/>
      <dgm:spPr/>
    </dgm:pt>
    <dgm:pt modelId="{C844EDAF-C5E8-4A9F-A54C-36DBB8D21779}" type="pres">
      <dgm:prSet presAssocID="{5687C03D-EE6A-4A58-B2CE-A3A48989131E}" presName="parentLeftMargin" presStyleLbl="node1" presStyleIdx="4" presStyleCnt="7"/>
      <dgm:spPr/>
      <dgm:t>
        <a:bodyPr/>
        <a:lstStyle/>
        <a:p>
          <a:endParaRPr lang="ru-RU"/>
        </a:p>
      </dgm:t>
    </dgm:pt>
    <dgm:pt modelId="{2F9AE311-07E6-4F31-A5CF-BFC870C1B902}" type="pres">
      <dgm:prSet presAssocID="{5687C03D-EE6A-4A58-B2CE-A3A48989131E}" presName="parentText" presStyleLbl="node1" presStyleIdx="5" presStyleCnt="7" custScaleX="67120" custScaleY="1013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A9E7D6-235A-49F3-8238-53713F9B4DFE}" type="pres">
      <dgm:prSet presAssocID="{5687C03D-EE6A-4A58-B2CE-A3A48989131E}" presName="negativeSpace" presStyleCnt="0"/>
      <dgm:spPr/>
    </dgm:pt>
    <dgm:pt modelId="{77F3CFD6-EFEA-488E-9425-13B588291A66}" type="pres">
      <dgm:prSet presAssocID="{5687C03D-EE6A-4A58-B2CE-A3A48989131E}" presName="childText" presStyleLbl="conFgAcc1" presStyleIdx="5" presStyleCnt="7" custScaleX="58730" custScaleY="120229">
        <dgm:presLayoutVars>
          <dgm:bulletEnabled val="1"/>
        </dgm:presLayoutVars>
      </dgm:prSet>
      <dgm:spPr/>
    </dgm:pt>
    <dgm:pt modelId="{1E0B747E-D44B-4EC7-BC7B-048DB8A3B9DF}" type="pres">
      <dgm:prSet presAssocID="{87CE2D7D-0047-43CE-96C8-5011CF416588}" presName="spaceBetweenRectangles" presStyleCnt="0"/>
      <dgm:spPr/>
    </dgm:pt>
    <dgm:pt modelId="{8F978175-00E4-464C-BB58-003F3A9D4B8A}" type="pres">
      <dgm:prSet presAssocID="{A1BE7547-3905-4E39-A26B-4F852272407B}" presName="parentLin" presStyleCnt="0"/>
      <dgm:spPr/>
    </dgm:pt>
    <dgm:pt modelId="{894D877A-AE0E-4380-86C0-244155615FA3}" type="pres">
      <dgm:prSet presAssocID="{A1BE7547-3905-4E39-A26B-4F852272407B}" presName="parentLeftMargin" presStyleLbl="node1" presStyleIdx="5" presStyleCnt="7"/>
      <dgm:spPr/>
      <dgm:t>
        <a:bodyPr/>
        <a:lstStyle/>
        <a:p>
          <a:endParaRPr lang="ru-RU"/>
        </a:p>
      </dgm:t>
    </dgm:pt>
    <dgm:pt modelId="{5659AE77-66D6-461F-B9B9-8DA22E10589D}" type="pres">
      <dgm:prSet presAssocID="{A1BE7547-3905-4E39-A26B-4F852272407B}" presName="parentText" presStyleLbl="node1" presStyleIdx="6" presStyleCnt="7" custScaleX="67120" custScaleY="1013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1236D5-DA74-470B-A04C-04890258B6A3}" type="pres">
      <dgm:prSet presAssocID="{A1BE7547-3905-4E39-A26B-4F852272407B}" presName="negativeSpace" presStyleCnt="0"/>
      <dgm:spPr/>
    </dgm:pt>
    <dgm:pt modelId="{D63BEE38-E93D-4EC6-AB31-324D9FC13244}" type="pres">
      <dgm:prSet presAssocID="{A1BE7547-3905-4E39-A26B-4F852272407B}" presName="childText" presStyleLbl="conFgAcc1" presStyleIdx="6" presStyleCnt="7" custScaleX="58730" custScaleY="120229">
        <dgm:presLayoutVars>
          <dgm:bulletEnabled val="1"/>
        </dgm:presLayoutVars>
      </dgm:prSet>
      <dgm:spPr/>
    </dgm:pt>
  </dgm:ptLst>
  <dgm:cxnLst>
    <dgm:cxn modelId="{1DD0570D-46F1-4048-8758-9F74297AC717}" type="presOf" srcId="{A1BE7547-3905-4E39-A26B-4F852272407B}" destId="{894D877A-AE0E-4380-86C0-244155615FA3}" srcOrd="0" destOrd="0" presId="urn:microsoft.com/office/officeart/2005/8/layout/list1"/>
    <dgm:cxn modelId="{AAB17FFD-E749-4B12-85E6-219CEE9A77B2}" type="presOf" srcId="{8665CD1E-6DEE-473A-93EA-C334858D4D3D}" destId="{0C2A0DDA-002E-4CBC-B20C-50339AEB698C}" srcOrd="0" destOrd="0" presId="urn:microsoft.com/office/officeart/2005/8/layout/list1"/>
    <dgm:cxn modelId="{43D5A02C-9429-4FE6-A8A9-40C59B0E91B6}" type="presOf" srcId="{36E2A020-11E9-4018-B867-F866A850A0D6}" destId="{9F0C4D27-DE1A-4FFC-8A65-DF0237D446E7}" srcOrd="0" destOrd="0" presId="urn:microsoft.com/office/officeart/2005/8/layout/list1"/>
    <dgm:cxn modelId="{0D95994C-380A-4634-B260-F4B9912EF4D3}" type="presOf" srcId="{36E2A020-11E9-4018-B867-F866A850A0D6}" destId="{524C1119-C248-4C60-B483-035DB4E61A14}" srcOrd="1" destOrd="0" presId="urn:microsoft.com/office/officeart/2005/8/layout/list1"/>
    <dgm:cxn modelId="{FAC13BD3-5939-4A0D-A413-A6D402B3B564}" srcId="{8665CD1E-6DEE-473A-93EA-C334858D4D3D}" destId="{2CE841CA-7C93-4B0D-88E1-F052C065E4EE}" srcOrd="0" destOrd="0" parTransId="{99D52F12-77BD-4015-A41E-88EA523A42FD}" sibTransId="{F456A8E2-AD6C-46C2-AC42-A9966070ECE2}"/>
    <dgm:cxn modelId="{03A95A38-77BE-408A-B1AF-CD12C7DACCB9}" type="presOf" srcId="{39B91F2F-000A-48FA-8D4D-78292C79DEE4}" destId="{CCE4ECC2-F2C6-416D-BF8E-E85A731B721A}" srcOrd="1" destOrd="0" presId="urn:microsoft.com/office/officeart/2005/8/layout/list1"/>
    <dgm:cxn modelId="{05EC567D-0889-43F6-8CD0-B27F0E90D5B3}" type="presOf" srcId="{3329ACEA-B4FB-4E59-A52A-5DCD99D1DE67}" destId="{C3B311C4-5562-4F9D-A11A-579844763209}" srcOrd="0" destOrd="0" presId="urn:microsoft.com/office/officeart/2005/8/layout/list1"/>
    <dgm:cxn modelId="{4A0D704A-FA86-4393-9196-FA053B82CA97}" srcId="{8665CD1E-6DEE-473A-93EA-C334858D4D3D}" destId="{39B91F2F-000A-48FA-8D4D-78292C79DEE4}" srcOrd="4" destOrd="0" parTransId="{BC491067-4E89-4698-945D-5172B2ABBF6F}" sibTransId="{9CBF0ACB-6569-403C-B481-8605BB002965}"/>
    <dgm:cxn modelId="{C2ED1585-403C-4C88-AEC8-D715451F9AA0}" type="presOf" srcId="{A1BE7547-3905-4E39-A26B-4F852272407B}" destId="{5659AE77-66D6-461F-B9B9-8DA22E10589D}" srcOrd="1" destOrd="0" presId="urn:microsoft.com/office/officeart/2005/8/layout/list1"/>
    <dgm:cxn modelId="{F497C68D-FBDB-4F9A-800F-F148C9DB0336}" type="presOf" srcId="{5687C03D-EE6A-4A58-B2CE-A3A48989131E}" destId="{2F9AE311-07E6-4F31-A5CF-BFC870C1B902}" srcOrd="1" destOrd="0" presId="urn:microsoft.com/office/officeart/2005/8/layout/list1"/>
    <dgm:cxn modelId="{84BD50F2-F27A-4534-907E-16EC61995436}" type="presOf" srcId="{2CE841CA-7C93-4B0D-88E1-F052C065E4EE}" destId="{3242A724-1671-48E9-8625-5BB79E632B7B}" srcOrd="0" destOrd="0" presId="urn:microsoft.com/office/officeart/2005/8/layout/list1"/>
    <dgm:cxn modelId="{9CFE675F-F2DA-48BD-8C73-EEA465479776}" srcId="{8665CD1E-6DEE-473A-93EA-C334858D4D3D}" destId="{36E2A020-11E9-4018-B867-F866A850A0D6}" srcOrd="1" destOrd="0" parTransId="{9FBD065B-E1DA-4F26-A6DF-15F5A1D80EF3}" sibTransId="{4575AFC0-C1B8-47D6-B849-E21DC584D8B0}"/>
    <dgm:cxn modelId="{94AFF1D8-06DA-401E-9DFF-516A9FCA7400}" type="presOf" srcId="{73DE1F24-1D75-474E-8E1F-D47EEC2ACF59}" destId="{E9FB2F80-59B9-4DE2-AA2C-20520C31E2DA}" srcOrd="1" destOrd="0" presId="urn:microsoft.com/office/officeart/2005/8/layout/list1"/>
    <dgm:cxn modelId="{D1824FF5-C6C2-445A-97B8-64FB40979CB0}" srcId="{8665CD1E-6DEE-473A-93EA-C334858D4D3D}" destId="{A1BE7547-3905-4E39-A26B-4F852272407B}" srcOrd="6" destOrd="0" parTransId="{200ABDD6-A865-4FB7-986D-03939A70B356}" sibTransId="{0A440562-93D1-4B94-876B-1E19A86A2AB0}"/>
    <dgm:cxn modelId="{2B316BBC-F30D-44CD-8D95-8AFE65468968}" type="presOf" srcId="{73DE1F24-1D75-474E-8E1F-D47EEC2ACF59}" destId="{4D826503-9A05-4F21-83E2-B99460505020}" srcOrd="0" destOrd="0" presId="urn:microsoft.com/office/officeart/2005/8/layout/list1"/>
    <dgm:cxn modelId="{74CACF78-1387-4F03-8272-2A0E18BBDD57}" type="presOf" srcId="{5687C03D-EE6A-4A58-B2CE-A3A48989131E}" destId="{C844EDAF-C5E8-4A9F-A54C-36DBB8D21779}" srcOrd="0" destOrd="0" presId="urn:microsoft.com/office/officeart/2005/8/layout/list1"/>
    <dgm:cxn modelId="{88F6D3D0-242F-4DE9-BDFC-52E6152F16FC}" type="presOf" srcId="{3329ACEA-B4FB-4E59-A52A-5DCD99D1DE67}" destId="{6E41FB75-633E-4DE8-9FC0-D4B4E033A0D4}" srcOrd="1" destOrd="0" presId="urn:microsoft.com/office/officeart/2005/8/layout/list1"/>
    <dgm:cxn modelId="{FD0E1213-9EFB-43A3-9132-6A22700E420F}" srcId="{8665CD1E-6DEE-473A-93EA-C334858D4D3D}" destId="{5687C03D-EE6A-4A58-B2CE-A3A48989131E}" srcOrd="5" destOrd="0" parTransId="{803F73CF-DBBF-45BF-AB12-E1EDF05352A1}" sibTransId="{87CE2D7D-0047-43CE-96C8-5011CF416588}"/>
    <dgm:cxn modelId="{CC050B4F-11D9-4594-875A-13A8EF7B70BB}" type="presOf" srcId="{2CE841CA-7C93-4B0D-88E1-F052C065E4EE}" destId="{204F8AB4-D693-4D46-9D98-42579E619A5A}" srcOrd="1" destOrd="0" presId="urn:microsoft.com/office/officeart/2005/8/layout/list1"/>
    <dgm:cxn modelId="{FDECFD59-DDDA-49C9-A7AA-1200B9CEBDB6}" type="presOf" srcId="{39B91F2F-000A-48FA-8D4D-78292C79DEE4}" destId="{D8D86930-46C3-4286-A3A3-D92F1546A85A}" srcOrd="0" destOrd="0" presId="urn:microsoft.com/office/officeart/2005/8/layout/list1"/>
    <dgm:cxn modelId="{558D94D7-39BD-444C-85E4-BDD76E0A3965}" srcId="{8665CD1E-6DEE-473A-93EA-C334858D4D3D}" destId="{73DE1F24-1D75-474E-8E1F-D47EEC2ACF59}" srcOrd="3" destOrd="0" parTransId="{692DB392-2915-403D-900D-265E0A1A3639}" sibTransId="{7A85941B-4346-448B-B013-42FDBD238B19}"/>
    <dgm:cxn modelId="{4EA0D100-B535-4D0A-BCF6-909BD02075A5}" srcId="{8665CD1E-6DEE-473A-93EA-C334858D4D3D}" destId="{3329ACEA-B4FB-4E59-A52A-5DCD99D1DE67}" srcOrd="2" destOrd="0" parTransId="{DCB09C6E-6C67-4A79-A871-A296C86FF5CF}" sibTransId="{3A032546-4B52-47D9-BAB2-108C054A77B2}"/>
    <dgm:cxn modelId="{B06D4008-C51E-40C5-AA4A-9CE2DECA2161}" type="presParOf" srcId="{0C2A0DDA-002E-4CBC-B20C-50339AEB698C}" destId="{D921108B-0D03-4802-B71E-9C3D7A0F87FD}" srcOrd="0" destOrd="0" presId="urn:microsoft.com/office/officeart/2005/8/layout/list1"/>
    <dgm:cxn modelId="{C242D554-3D2B-49BA-A645-E15449EEB758}" type="presParOf" srcId="{D921108B-0D03-4802-B71E-9C3D7A0F87FD}" destId="{3242A724-1671-48E9-8625-5BB79E632B7B}" srcOrd="0" destOrd="0" presId="urn:microsoft.com/office/officeart/2005/8/layout/list1"/>
    <dgm:cxn modelId="{66E50FA4-EB17-4186-83B9-4D6D07D70E97}" type="presParOf" srcId="{D921108B-0D03-4802-B71E-9C3D7A0F87FD}" destId="{204F8AB4-D693-4D46-9D98-42579E619A5A}" srcOrd="1" destOrd="0" presId="urn:microsoft.com/office/officeart/2005/8/layout/list1"/>
    <dgm:cxn modelId="{0D6860D7-198D-4107-8BA0-05905BF4496B}" type="presParOf" srcId="{0C2A0DDA-002E-4CBC-B20C-50339AEB698C}" destId="{863B3DA7-0C58-42C7-B8D3-7CE54F2DC4CB}" srcOrd="1" destOrd="0" presId="urn:microsoft.com/office/officeart/2005/8/layout/list1"/>
    <dgm:cxn modelId="{96013560-9621-46A2-9F97-4BE8F63B3A42}" type="presParOf" srcId="{0C2A0DDA-002E-4CBC-B20C-50339AEB698C}" destId="{0E603326-3BB8-4539-8F02-BCB3BB084541}" srcOrd="2" destOrd="0" presId="urn:microsoft.com/office/officeart/2005/8/layout/list1"/>
    <dgm:cxn modelId="{124EE733-0FF7-4EFB-82EB-9EF2AF7B6722}" type="presParOf" srcId="{0C2A0DDA-002E-4CBC-B20C-50339AEB698C}" destId="{2390D66F-D13F-4E82-83ED-7F3CB32091BF}" srcOrd="3" destOrd="0" presId="urn:microsoft.com/office/officeart/2005/8/layout/list1"/>
    <dgm:cxn modelId="{E85C5C78-7D1D-4134-95EF-5829BECA7554}" type="presParOf" srcId="{0C2A0DDA-002E-4CBC-B20C-50339AEB698C}" destId="{E1F5A1EF-DF84-4F32-8A1D-7E8AE2855436}" srcOrd="4" destOrd="0" presId="urn:microsoft.com/office/officeart/2005/8/layout/list1"/>
    <dgm:cxn modelId="{977B4521-F8B4-4DF5-A78A-6E9A0728CEA4}" type="presParOf" srcId="{E1F5A1EF-DF84-4F32-8A1D-7E8AE2855436}" destId="{9F0C4D27-DE1A-4FFC-8A65-DF0237D446E7}" srcOrd="0" destOrd="0" presId="urn:microsoft.com/office/officeart/2005/8/layout/list1"/>
    <dgm:cxn modelId="{E3BB209B-A6F9-4EC9-B06E-FBA845ABBB90}" type="presParOf" srcId="{E1F5A1EF-DF84-4F32-8A1D-7E8AE2855436}" destId="{524C1119-C248-4C60-B483-035DB4E61A14}" srcOrd="1" destOrd="0" presId="urn:microsoft.com/office/officeart/2005/8/layout/list1"/>
    <dgm:cxn modelId="{E4C0D212-3C01-4E33-87E6-B1566103FB39}" type="presParOf" srcId="{0C2A0DDA-002E-4CBC-B20C-50339AEB698C}" destId="{16B39B2F-D289-495C-A649-E5B4670C2C6A}" srcOrd="5" destOrd="0" presId="urn:microsoft.com/office/officeart/2005/8/layout/list1"/>
    <dgm:cxn modelId="{5A0D0690-4133-45D9-B4A9-815EB3D93896}" type="presParOf" srcId="{0C2A0DDA-002E-4CBC-B20C-50339AEB698C}" destId="{D2935563-169F-42E1-8BC2-7F81FF9AED66}" srcOrd="6" destOrd="0" presId="urn:microsoft.com/office/officeart/2005/8/layout/list1"/>
    <dgm:cxn modelId="{B5EA3B19-A8AC-4D9E-95E9-27CC53712EB0}" type="presParOf" srcId="{0C2A0DDA-002E-4CBC-B20C-50339AEB698C}" destId="{7B02343A-1B8D-4A5E-AFA5-E66BCF7AF2C5}" srcOrd="7" destOrd="0" presId="urn:microsoft.com/office/officeart/2005/8/layout/list1"/>
    <dgm:cxn modelId="{14754557-B7B6-44BB-9DC6-ADF4E2CAADE3}" type="presParOf" srcId="{0C2A0DDA-002E-4CBC-B20C-50339AEB698C}" destId="{5636F717-F1D3-4C6A-9B21-8AB197C4FC46}" srcOrd="8" destOrd="0" presId="urn:microsoft.com/office/officeart/2005/8/layout/list1"/>
    <dgm:cxn modelId="{89A27A16-8F5A-4805-9FC8-29C553C953AB}" type="presParOf" srcId="{5636F717-F1D3-4C6A-9B21-8AB197C4FC46}" destId="{C3B311C4-5562-4F9D-A11A-579844763209}" srcOrd="0" destOrd="0" presId="urn:microsoft.com/office/officeart/2005/8/layout/list1"/>
    <dgm:cxn modelId="{EAF8A3D6-84EB-4474-9D95-D1676F49DFFC}" type="presParOf" srcId="{5636F717-F1D3-4C6A-9B21-8AB197C4FC46}" destId="{6E41FB75-633E-4DE8-9FC0-D4B4E033A0D4}" srcOrd="1" destOrd="0" presId="urn:microsoft.com/office/officeart/2005/8/layout/list1"/>
    <dgm:cxn modelId="{48747330-E4EA-44EB-91F3-155549CF2F4A}" type="presParOf" srcId="{0C2A0DDA-002E-4CBC-B20C-50339AEB698C}" destId="{B2969BFF-16BC-4633-8DC5-002CA5872D41}" srcOrd="9" destOrd="0" presId="urn:microsoft.com/office/officeart/2005/8/layout/list1"/>
    <dgm:cxn modelId="{7E55CEB7-CAD1-4ADF-BEAD-74382D115D5A}" type="presParOf" srcId="{0C2A0DDA-002E-4CBC-B20C-50339AEB698C}" destId="{CACCA707-F12A-49E9-9E01-0E63A7B1847C}" srcOrd="10" destOrd="0" presId="urn:microsoft.com/office/officeart/2005/8/layout/list1"/>
    <dgm:cxn modelId="{E572F38D-9BBE-48FF-BAE5-B1791FF72102}" type="presParOf" srcId="{0C2A0DDA-002E-4CBC-B20C-50339AEB698C}" destId="{417108BC-D8EB-4C1A-958D-BCC7DAE6B795}" srcOrd="11" destOrd="0" presId="urn:microsoft.com/office/officeart/2005/8/layout/list1"/>
    <dgm:cxn modelId="{45723C2E-81A6-47C7-B240-AB85E3086DB0}" type="presParOf" srcId="{0C2A0DDA-002E-4CBC-B20C-50339AEB698C}" destId="{1C7D86B4-824D-4775-A3C8-FD01E3F19A18}" srcOrd="12" destOrd="0" presId="urn:microsoft.com/office/officeart/2005/8/layout/list1"/>
    <dgm:cxn modelId="{78757B82-516D-4F7E-9910-5FC17A73EF31}" type="presParOf" srcId="{1C7D86B4-824D-4775-A3C8-FD01E3F19A18}" destId="{4D826503-9A05-4F21-83E2-B99460505020}" srcOrd="0" destOrd="0" presId="urn:microsoft.com/office/officeart/2005/8/layout/list1"/>
    <dgm:cxn modelId="{A19A680D-D488-4ACD-9293-01FD16DF9B2D}" type="presParOf" srcId="{1C7D86B4-824D-4775-A3C8-FD01E3F19A18}" destId="{E9FB2F80-59B9-4DE2-AA2C-20520C31E2DA}" srcOrd="1" destOrd="0" presId="urn:microsoft.com/office/officeart/2005/8/layout/list1"/>
    <dgm:cxn modelId="{7E13A1AE-5B40-456F-AB74-FDC5977E8F9C}" type="presParOf" srcId="{0C2A0DDA-002E-4CBC-B20C-50339AEB698C}" destId="{55FE9726-9087-4FF1-97F6-BDCCBE543EFB}" srcOrd="13" destOrd="0" presId="urn:microsoft.com/office/officeart/2005/8/layout/list1"/>
    <dgm:cxn modelId="{04FF8242-93C7-447C-AD0D-F8DA0DCDD3EE}" type="presParOf" srcId="{0C2A0DDA-002E-4CBC-B20C-50339AEB698C}" destId="{976582F1-444A-4869-84E5-0602335E1F47}" srcOrd="14" destOrd="0" presId="urn:microsoft.com/office/officeart/2005/8/layout/list1"/>
    <dgm:cxn modelId="{85063C25-7503-4D27-8384-9235F07F56E3}" type="presParOf" srcId="{0C2A0DDA-002E-4CBC-B20C-50339AEB698C}" destId="{44EFB01A-081D-46E5-B335-8CE33A9DCD45}" srcOrd="15" destOrd="0" presId="urn:microsoft.com/office/officeart/2005/8/layout/list1"/>
    <dgm:cxn modelId="{34C59D54-9C96-4F88-AF56-65C9725310EE}" type="presParOf" srcId="{0C2A0DDA-002E-4CBC-B20C-50339AEB698C}" destId="{9E55CD94-5E81-4392-B01E-8164130037B7}" srcOrd="16" destOrd="0" presId="urn:microsoft.com/office/officeart/2005/8/layout/list1"/>
    <dgm:cxn modelId="{F8B28549-EC44-4495-B6E0-D32CF7348629}" type="presParOf" srcId="{9E55CD94-5E81-4392-B01E-8164130037B7}" destId="{D8D86930-46C3-4286-A3A3-D92F1546A85A}" srcOrd="0" destOrd="0" presId="urn:microsoft.com/office/officeart/2005/8/layout/list1"/>
    <dgm:cxn modelId="{1E193DCC-1A7C-4429-B21E-7ED22A75BC9E}" type="presParOf" srcId="{9E55CD94-5E81-4392-B01E-8164130037B7}" destId="{CCE4ECC2-F2C6-416D-BF8E-E85A731B721A}" srcOrd="1" destOrd="0" presId="urn:microsoft.com/office/officeart/2005/8/layout/list1"/>
    <dgm:cxn modelId="{879F44DC-590F-495E-9253-CDC2E5270B24}" type="presParOf" srcId="{0C2A0DDA-002E-4CBC-B20C-50339AEB698C}" destId="{D2DBA7A7-2D58-4A8A-A089-B3289298DB15}" srcOrd="17" destOrd="0" presId="urn:microsoft.com/office/officeart/2005/8/layout/list1"/>
    <dgm:cxn modelId="{FABF6E7A-9461-4DEB-88AD-82FEBB52CDBA}" type="presParOf" srcId="{0C2A0DDA-002E-4CBC-B20C-50339AEB698C}" destId="{33C1597D-2D25-4395-B64D-3372712CBF0B}" srcOrd="18" destOrd="0" presId="urn:microsoft.com/office/officeart/2005/8/layout/list1"/>
    <dgm:cxn modelId="{9ED7E52B-6BE7-43E3-B508-FD9692FD59A3}" type="presParOf" srcId="{0C2A0DDA-002E-4CBC-B20C-50339AEB698C}" destId="{AC152557-EEA8-48DB-BCB4-76F2D5521015}" srcOrd="19" destOrd="0" presId="urn:microsoft.com/office/officeart/2005/8/layout/list1"/>
    <dgm:cxn modelId="{E509880A-0014-43EB-85EF-700DFE60A3C4}" type="presParOf" srcId="{0C2A0DDA-002E-4CBC-B20C-50339AEB698C}" destId="{B242288E-E3B9-45A3-9271-7C0F7B649F98}" srcOrd="20" destOrd="0" presId="urn:microsoft.com/office/officeart/2005/8/layout/list1"/>
    <dgm:cxn modelId="{85B1698A-450F-4F17-B111-CC5E0EAD9FD4}" type="presParOf" srcId="{B242288E-E3B9-45A3-9271-7C0F7B649F98}" destId="{C844EDAF-C5E8-4A9F-A54C-36DBB8D21779}" srcOrd="0" destOrd="0" presId="urn:microsoft.com/office/officeart/2005/8/layout/list1"/>
    <dgm:cxn modelId="{ED460BEC-46CA-41AC-9463-2A5D91F3009A}" type="presParOf" srcId="{B242288E-E3B9-45A3-9271-7C0F7B649F98}" destId="{2F9AE311-07E6-4F31-A5CF-BFC870C1B902}" srcOrd="1" destOrd="0" presId="urn:microsoft.com/office/officeart/2005/8/layout/list1"/>
    <dgm:cxn modelId="{0E7E1BE4-D26E-4206-9456-ACCEF9A128E8}" type="presParOf" srcId="{0C2A0DDA-002E-4CBC-B20C-50339AEB698C}" destId="{D7A9E7D6-235A-49F3-8238-53713F9B4DFE}" srcOrd="21" destOrd="0" presId="urn:microsoft.com/office/officeart/2005/8/layout/list1"/>
    <dgm:cxn modelId="{C1970AA7-7AD4-47AF-9C3E-0C27BB32CA40}" type="presParOf" srcId="{0C2A0DDA-002E-4CBC-B20C-50339AEB698C}" destId="{77F3CFD6-EFEA-488E-9425-13B588291A66}" srcOrd="22" destOrd="0" presId="urn:microsoft.com/office/officeart/2005/8/layout/list1"/>
    <dgm:cxn modelId="{FF293887-0612-4CF6-811F-597E0807773C}" type="presParOf" srcId="{0C2A0DDA-002E-4CBC-B20C-50339AEB698C}" destId="{1E0B747E-D44B-4EC7-BC7B-048DB8A3B9DF}" srcOrd="23" destOrd="0" presId="urn:microsoft.com/office/officeart/2005/8/layout/list1"/>
    <dgm:cxn modelId="{E9F9323B-7962-490A-AEBE-F7611C997300}" type="presParOf" srcId="{0C2A0DDA-002E-4CBC-B20C-50339AEB698C}" destId="{8F978175-00E4-464C-BB58-003F3A9D4B8A}" srcOrd="24" destOrd="0" presId="urn:microsoft.com/office/officeart/2005/8/layout/list1"/>
    <dgm:cxn modelId="{868569CC-9F08-47DC-B59B-DE9D320C1155}" type="presParOf" srcId="{8F978175-00E4-464C-BB58-003F3A9D4B8A}" destId="{894D877A-AE0E-4380-86C0-244155615FA3}" srcOrd="0" destOrd="0" presId="urn:microsoft.com/office/officeart/2005/8/layout/list1"/>
    <dgm:cxn modelId="{F309E430-6AAC-4A5F-A1CD-618E02225772}" type="presParOf" srcId="{8F978175-00E4-464C-BB58-003F3A9D4B8A}" destId="{5659AE77-66D6-461F-B9B9-8DA22E10589D}" srcOrd="1" destOrd="0" presId="urn:microsoft.com/office/officeart/2005/8/layout/list1"/>
    <dgm:cxn modelId="{9F1CFFA5-4E3D-441C-8328-2E0EC5F743E8}" type="presParOf" srcId="{0C2A0DDA-002E-4CBC-B20C-50339AEB698C}" destId="{441236D5-DA74-470B-A04C-04890258B6A3}" srcOrd="25" destOrd="0" presId="urn:microsoft.com/office/officeart/2005/8/layout/list1"/>
    <dgm:cxn modelId="{37790A6D-80D0-4C15-9DE4-28080775A1BD}" type="presParOf" srcId="{0C2A0DDA-002E-4CBC-B20C-50339AEB698C}" destId="{D63BEE38-E93D-4EC6-AB31-324D9FC13244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665CD1E-6DEE-473A-93EA-C334858D4D3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CE841CA-7C93-4B0D-88E1-F052C065E4EE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Вышивка </a:t>
          </a:r>
          <a:endParaRPr lang="ru-RU" sz="2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D52F12-77BD-4015-A41E-88EA523A42FD}" type="parTrans" cxnId="{FAC13BD3-5939-4A0D-A413-A6D402B3B564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56A8E2-AD6C-46C2-AC42-A9966070ECE2}" type="sibTrans" cxnId="{FAC13BD3-5939-4A0D-A413-A6D402B3B564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E2A020-11E9-4018-B867-F866A850A0D6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Аппликация </a:t>
          </a:r>
          <a:endParaRPr lang="ru-RU" sz="2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BD065B-E1DA-4F26-A6DF-15F5A1D80EF3}" type="parTrans" cxnId="{9CFE675F-F2DA-48BD-8C73-EEA465479776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75AFC0-C1B8-47D6-B849-E21DC584D8B0}" type="sibTrans" cxnId="{9CFE675F-F2DA-48BD-8C73-EEA465479776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91F2F-000A-48FA-8D4D-78292C79DEE4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Ленты </a:t>
          </a:r>
          <a:endParaRPr lang="ru-RU" sz="2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491067-4E89-4698-945D-5172B2ABBF6F}" type="parTrans" cxnId="{4A0D704A-FA86-4393-9196-FA053B82CA97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BF0ACB-6569-403C-B481-8605BB002965}" type="sibTrans" cxnId="{4A0D704A-FA86-4393-9196-FA053B82CA97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29ACEA-B4FB-4E59-A52A-5DCD99D1DE67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Кружева </a:t>
          </a:r>
          <a:endParaRPr lang="ru-RU" sz="2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B09C6E-6C67-4A79-A871-A296C86FF5CF}" type="parTrans" cxnId="{4EA0D100-B535-4D0A-BCF6-909BD02075A5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032546-4B52-47D9-BAB2-108C054A77B2}" type="sibTrans" cxnId="{4EA0D100-B535-4D0A-BCF6-909BD02075A5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DE1F24-1D75-474E-8E1F-D47EEC2ACF59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Декоративная фурнитура</a:t>
          </a:r>
          <a:endParaRPr lang="ru-RU" sz="2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2DB392-2915-403D-900D-265E0A1A3639}" type="parTrans" cxnId="{558D94D7-39BD-444C-85E4-BDD76E0A3965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85941B-4346-448B-B013-42FDBD238B19}" type="sibTrans" cxnId="{558D94D7-39BD-444C-85E4-BDD76E0A3965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87C03D-EE6A-4A58-B2CE-A3A48989131E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Тесьма </a:t>
          </a:r>
          <a:endParaRPr lang="ru-RU" sz="2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3F73CF-DBBF-45BF-AB12-E1EDF05352A1}" type="parTrans" cxnId="{FD0E1213-9EFB-43A3-9132-6A22700E420F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CE2D7D-0047-43CE-96C8-5011CF416588}" type="sibTrans" cxnId="{FD0E1213-9EFB-43A3-9132-6A22700E420F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BE7547-3905-4E39-A26B-4F852272407B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Шнуры </a:t>
          </a:r>
          <a:endParaRPr lang="ru-RU" sz="2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0ABDD6-A865-4FB7-986D-03939A70B356}" type="parTrans" cxnId="{D1824FF5-C6C2-445A-97B8-64FB40979CB0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440562-93D1-4B94-876B-1E19A86A2AB0}" type="sibTrans" cxnId="{D1824FF5-C6C2-445A-97B8-64FB40979CB0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2B1E8F-BB18-49E2-BDD8-A889A73D0718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Декоративная строчка и др.</a:t>
          </a:r>
          <a:endParaRPr lang="ru-RU" sz="2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1B1AB8-D2E9-4362-B762-5E3939E6EC36}" type="parTrans" cxnId="{8971E7A5-7C4D-4B45-95B2-BE6F0BB36BD4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43F779-2D8F-4855-A6D2-24809E0EAA04}" type="sibTrans" cxnId="{8971E7A5-7C4D-4B45-95B2-BE6F0BB36BD4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2A0DDA-002E-4CBC-B20C-50339AEB698C}" type="pres">
      <dgm:prSet presAssocID="{8665CD1E-6DEE-473A-93EA-C334858D4D3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21108B-0D03-4802-B71E-9C3D7A0F87FD}" type="pres">
      <dgm:prSet presAssocID="{2CE841CA-7C93-4B0D-88E1-F052C065E4EE}" presName="parentLin" presStyleCnt="0"/>
      <dgm:spPr/>
    </dgm:pt>
    <dgm:pt modelId="{3242A724-1671-48E9-8625-5BB79E632B7B}" type="pres">
      <dgm:prSet presAssocID="{2CE841CA-7C93-4B0D-88E1-F052C065E4EE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204F8AB4-D693-4D46-9D98-42579E619A5A}" type="pres">
      <dgm:prSet presAssocID="{2CE841CA-7C93-4B0D-88E1-F052C065E4EE}" presName="parentText" presStyleLbl="node1" presStyleIdx="0" presStyleCnt="8" custScaleX="104537" custScaleY="1497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3B3DA7-0C58-42C7-B8D3-7CE54F2DC4CB}" type="pres">
      <dgm:prSet presAssocID="{2CE841CA-7C93-4B0D-88E1-F052C065E4EE}" presName="negativeSpace" presStyleCnt="0"/>
      <dgm:spPr/>
    </dgm:pt>
    <dgm:pt modelId="{0E603326-3BB8-4539-8F02-BCB3BB084541}" type="pres">
      <dgm:prSet presAssocID="{2CE841CA-7C93-4B0D-88E1-F052C065E4EE}" presName="childText" presStyleLbl="conFgAcc1" presStyleIdx="0" presStyleCnt="8" custScaleX="90478" custScaleY="99534">
        <dgm:presLayoutVars>
          <dgm:bulletEnabled val="1"/>
        </dgm:presLayoutVars>
      </dgm:prSet>
      <dgm:spPr/>
    </dgm:pt>
    <dgm:pt modelId="{2390D66F-D13F-4E82-83ED-7F3CB32091BF}" type="pres">
      <dgm:prSet presAssocID="{F456A8E2-AD6C-46C2-AC42-A9966070ECE2}" presName="spaceBetweenRectangles" presStyleCnt="0"/>
      <dgm:spPr/>
    </dgm:pt>
    <dgm:pt modelId="{E1F5A1EF-DF84-4F32-8A1D-7E8AE2855436}" type="pres">
      <dgm:prSet presAssocID="{36E2A020-11E9-4018-B867-F866A850A0D6}" presName="parentLin" presStyleCnt="0"/>
      <dgm:spPr/>
    </dgm:pt>
    <dgm:pt modelId="{9F0C4D27-DE1A-4FFC-8A65-DF0237D446E7}" type="pres">
      <dgm:prSet presAssocID="{36E2A020-11E9-4018-B867-F866A850A0D6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524C1119-C248-4C60-B483-035DB4E61A14}" type="pres">
      <dgm:prSet presAssocID="{36E2A020-11E9-4018-B867-F866A850A0D6}" presName="parentText" presStyleLbl="node1" presStyleIdx="1" presStyleCnt="8" custScaleX="104537" custScaleY="1497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B39B2F-D289-495C-A649-E5B4670C2C6A}" type="pres">
      <dgm:prSet presAssocID="{36E2A020-11E9-4018-B867-F866A850A0D6}" presName="negativeSpace" presStyleCnt="0"/>
      <dgm:spPr/>
    </dgm:pt>
    <dgm:pt modelId="{D2935563-169F-42E1-8BC2-7F81FF9AED66}" type="pres">
      <dgm:prSet presAssocID="{36E2A020-11E9-4018-B867-F866A850A0D6}" presName="childText" presStyleLbl="conFgAcc1" presStyleIdx="1" presStyleCnt="8" custScaleX="90478" custScaleY="99534">
        <dgm:presLayoutVars>
          <dgm:bulletEnabled val="1"/>
        </dgm:presLayoutVars>
      </dgm:prSet>
      <dgm:spPr/>
    </dgm:pt>
    <dgm:pt modelId="{7B02343A-1B8D-4A5E-AFA5-E66BCF7AF2C5}" type="pres">
      <dgm:prSet presAssocID="{4575AFC0-C1B8-47D6-B849-E21DC584D8B0}" presName="spaceBetweenRectangles" presStyleCnt="0"/>
      <dgm:spPr/>
    </dgm:pt>
    <dgm:pt modelId="{5636F717-F1D3-4C6A-9B21-8AB197C4FC46}" type="pres">
      <dgm:prSet presAssocID="{3329ACEA-B4FB-4E59-A52A-5DCD99D1DE67}" presName="parentLin" presStyleCnt="0"/>
      <dgm:spPr/>
    </dgm:pt>
    <dgm:pt modelId="{C3B311C4-5562-4F9D-A11A-579844763209}" type="pres">
      <dgm:prSet presAssocID="{3329ACEA-B4FB-4E59-A52A-5DCD99D1DE67}" presName="parentLeftMargin" presStyleLbl="node1" presStyleIdx="1" presStyleCnt="8"/>
      <dgm:spPr/>
      <dgm:t>
        <a:bodyPr/>
        <a:lstStyle/>
        <a:p>
          <a:endParaRPr lang="ru-RU"/>
        </a:p>
      </dgm:t>
    </dgm:pt>
    <dgm:pt modelId="{6E41FB75-633E-4DE8-9FC0-D4B4E033A0D4}" type="pres">
      <dgm:prSet presAssocID="{3329ACEA-B4FB-4E59-A52A-5DCD99D1DE67}" presName="parentText" presStyleLbl="node1" presStyleIdx="2" presStyleCnt="8" custScaleX="104537" custScaleY="1497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969BFF-16BC-4633-8DC5-002CA5872D41}" type="pres">
      <dgm:prSet presAssocID="{3329ACEA-B4FB-4E59-A52A-5DCD99D1DE67}" presName="negativeSpace" presStyleCnt="0"/>
      <dgm:spPr/>
    </dgm:pt>
    <dgm:pt modelId="{CACCA707-F12A-49E9-9E01-0E63A7B1847C}" type="pres">
      <dgm:prSet presAssocID="{3329ACEA-B4FB-4E59-A52A-5DCD99D1DE67}" presName="childText" presStyleLbl="conFgAcc1" presStyleIdx="2" presStyleCnt="8" custScaleX="90478" custScaleY="99534">
        <dgm:presLayoutVars>
          <dgm:bulletEnabled val="1"/>
        </dgm:presLayoutVars>
      </dgm:prSet>
      <dgm:spPr/>
    </dgm:pt>
    <dgm:pt modelId="{417108BC-D8EB-4C1A-958D-BCC7DAE6B795}" type="pres">
      <dgm:prSet presAssocID="{3A032546-4B52-47D9-BAB2-108C054A77B2}" presName="spaceBetweenRectangles" presStyleCnt="0"/>
      <dgm:spPr/>
    </dgm:pt>
    <dgm:pt modelId="{1C7D86B4-824D-4775-A3C8-FD01E3F19A18}" type="pres">
      <dgm:prSet presAssocID="{73DE1F24-1D75-474E-8E1F-D47EEC2ACF59}" presName="parentLin" presStyleCnt="0"/>
      <dgm:spPr/>
    </dgm:pt>
    <dgm:pt modelId="{4D826503-9A05-4F21-83E2-B99460505020}" type="pres">
      <dgm:prSet presAssocID="{73DE1F24-1D75-474E-8E1F-D47EEC2ACF59}" presName="parentLeftMargin" presStyleLbl="node1" presStyleIdx="2" presStyleCnt="8"/>
      <dgm:spPr/>
      <dgm:t>
        <a:bodyPr/>
        <a:lstStyle/>
        <a:p>
          <a:endParaRPr lang="ru-RU"/>
        </a:p>
      </dgm:t>
    </dgm:pt>
    <dgm:pt modelId="{E9FB2F80-59B9-4DE2-AA2C-20520C31E2DA}" type="pres">
      <dgm:prSet presAssocID="{73DE1F24-1D75-474E-8E1F-D47EEC2ACF59}" presName="parentText" presStyleLbl="node1" presStyleIdx="3" presStyleCnt="8" custScaleX="104537" custScaleY="1497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FE9726-9087-4FF1-97F6-BDCCBE543EFB}" type="pres">
      <dgm:prSet presAssocID="{73DE1F24-1D75-474E-8E1F-D47EEC2ACF59}" presName="negativeSpace" presStyleCnt="0"/>
      <dgm:spPr/>
    </dgm:pt>
    <dgm:pt modelId="{976582F1-444A-4869-84E5-0602335E1F47}" type="pres">
      <dgm:prSet presAssocID="{73DE1F24-1D75-474E-8E1F-D47EEC2ACF59}" presName="childText" presStyleLbl="conFgAcc1" presStyleIdx="3" presStyleCnt="8" custScaleX="90478" custScaleY="99534">
        <dgm:presLayoutVars>
          <dgm:bulletEnabled val="1"/>
        </dgm:presLayoutVars>
      </dgm:prSet>
      <dgm:spPr/>
    </dgm:pt>
    <dgm:pt modelId="{44EFB01A-081D-46E5-B335-8CE33A9DCD45}" type="pres">
      <dgm:prSet presAssocID="{7A85941B-4346-448B-B013-42FDBD238B19}" presName="spaceBetweenRectangles" presStyleCnt="0"/>
      <dgm:spPr/>
    </dgm:pt>
    <dgm:pt modelId="{9E55CD94-5E81-4392-B01E-8164130037B7}" type="pres">
      <dgm:prSet presAssocID="{39B91F2F-000A-48FA-8D4D-78292C79DEE4}" presName="parentLin" presStyleCnt="0"/>
      <dgm:spPr/>
    </dgm:pt>
    <dgm:pt modelId="{D8D86930-46C3-4286-A3A3-D92F1546A85A}" type="pres">
      <dgm:prSet presAssocID="{39B91F2F-000A-48FA-8D4D-78292C79DEE4}" presName="parentLeftMargin" presStyleLbl="node1" presStyleIdx="3" presStyleCnt="8"/>
      <dgm:spPr/>
      <dgm:t>
        <a:bodyPr/>
        <a:lstStyle/>
        <a:p>
          <a:endParaRPr lang="ru-RU"/>
        </a:p>
      </dgm:t>
    </dgm:pt>
    <dgm:pt modelId="{CCE4ECC2-F2C6-416D-BF8E-E85A731B721A}" type="pres">
      <dgm:prSet presAssocID="{39B91F2F-000A-48FA-8D4D-78292C79DEE4}" presName="parentText" presStyleLbl="node1" presStyleIdx="4" presStyleCnt="8" custScaleX="104537" custScaleY="1497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DBA7A7-2D58-4A8A-A089-B3289298DB15}" type="pres">
      <dgm:prSet presAssocID="{39B91F2F-000A-48FA-8D4D-78292C79DEE4}" presName="negativeSpace" presStyleCnt="0"/>
      <dgm:spPr/>
    </dgm:pt>
    <dgm:pt modelId="{33C1597D-2D25-4395-B64D-3372712CBF0B}" type="pres">
      <dgm:prSet presAssocID="{39B91F2F-000A-48FA-8D4D-78292C79DEE4}" presName="childText" presStyleLbl="conFgAcc1" presStyleIdx="4" presStyleCnt="8" custScaleX="90478" custScaleY="99534">
        <dgm:presLayoutVars>
          <dgm:bulletEnabled val="1"/>
        </dgm:presLayoutVars>
      </dgm:prSet>
      <dgm:spPr/>
    </dgm:pt>
    <dgm:pt modelId="{AC152557-EEA8-48DB-BCB4-76F2D5521015}" type="pres">
      <dgm:prSet presAssocID="{9CBF0ACB-6569-403C-B481-8605BB002965}" presName="spaceBetweenRectangles" presStyleCnt="0"/>
      <dgm:spPr/>
    </dgm:pt>
    <dgm:pt modelId="{B242288E-E3B9-45A3-9271-7C0F7B649F98}" type="pres">
      <dgm:prSet presAssocID="{5687C03D-EE6A-4A58-B2CE-A3A48989131E}" presName="parentLin" presStyleCnt="0"/>
      <dgm:spPr/>
    </dgm:pt>
    <dgm:pt modelId="{C844EDAF-C5E8-4A9F-A54C-36DBB8D21779}" type="pres">
      <dgm:prSet presAssocID="{5687C03D-EE6A-4A58-B2CE-A3A48989131E}" presName="parentLeftMargin" presStyleLbl="node1" presStyleIdx="4" presStyleCnt="8"/>
      <dgm:spPr/>
      <dgm:t>
        <a:bodyPr/>
        <a:lstStyle/>
        <a:p>
          <a:endParaRPr lang="ru-RU"/>
        </a:p>
      </dgm:t>
    </dgm:pt>
    <dgm:pt modelId="{2F9AE311-07E6-4F31-A5CF-BFC870C1B902}" type="pres">
      <dgm:prSet presAssocID="{5687C03D-EE6A-4A58-B2CE-A3A48989131E}" presName="parentText" presStyleLbl="node1" presStyleIdx="5" presStyleCnt="8" custScaleX="104537" custScaleY="1497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A9E7D6-235A-49F3-8238-53713F9B4DFE}" type="pres">
      <dgm:prSet presAssocID="{5687C03D-EE6A-4A58-B2CE-A3A48989131E}" presName="negativeSpace" presStyleCnt="0"/>
      <dgm:spPr/>
    </dgm:pt>
    <dgm:pt modelId="{77F3CFD6-EFEA-488E-9425-13B588291A66}" type="pres">
      <dgm:prSet presAssocID="{5687C03D-EE6A-4A58-B2CE-A3A48989131E}" presName="childText" presStyleLbl="conFgAcc1" presStyleIdx="5" presStyleCnt="8" custScaleX="90478" custScaleY="99534">
        <dgm:presLayoutVars>
          <dgm:bulletEnabled val="1"/>
        </dgm:presLayoutVars>
      </dgm:prSet>
      <dgm:spPr/>
    </dgm:pt>
    <dgm:pt modelId="{1E0B747E-D44B-4EC7-BC7B-048DB8A3B9DF}" type="pres">
      <dgm:prSet presAssocID="{87CE2D7D-0047-43CE-96C8-5011CF416588}" presName="spaceBetweenRectangles" presStyleCnt="0"/>
      <dgm:spPr/>
    </dgm:pt>
    <dgm:pt modelId="{8F978175-00E4-464C-BB58-003F3A9D4B8A}" type="pres">
      <dgm:prSet presAssocID="{A1BE7547-3905-4E39-A26B-4F852272407B}" presName="parentLin" presStyleCnt="0"/>
      <dgm:spPr/>
    </dgm:pt>
    <dgm:pt modelId="{894D877A-AE0E-4380-86C0-244155615FA3}" type="pres">
      <dgm:prSet presAssocID="{A1BE7547-3905-4E39-A26B-4F852272407B}" presName="parentLeftMargin" presStyleLbl="node1" presStyleIdx="5" presStyleCnt="8"/>
      <dgm:spPr/>
      <dgm:t>
        <a:bodyPr/>
        <a:lstStyle/>
        <a:p>
          <a:endParaRPr lang="ru-RU"/>
        </a:p>
      </dgm:t>
    </dgm:pt>
    <dgm:pt modelId="{5659AE77-66D6-461F-B9B9-8DA22E10589D}" type="pres">
      <dgm:prSet presAssocID="{A1BE7547-3905-4E39-A26B-4F852272407B}" presName="parentText" presStyleLbl="node1" presStyleIdx="6" presStyleCnt="8" custScaleX="104537" custScaleY="1497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1236D5-DA74-470B-A04C-04890258B6A3}" type="pres">
      <dgm:prSet presAssocID="{A1BE7547-3905-4E39-A26B-4F852272407B}" presName="negativeSpace" presStyleCnt="0"/>
      <dgm:spPr/>
    </dgm:pt>
    <dgm:pt modelId="{D63BEE38-E93D-4EC6-AB31-324D9FC13244}" type="pres">
      <dgm:prSet presAssocID="{A1BE7547-3905-4E39-A26B-4F852272407B}" presName="childText" presStyleLbl="conFgAcc1" presStyleIdx="6" presStyleCnt="8" custScaleX="90478" custScaleY="99534">
        <dgm:presLayoutVars>
          <dgm:bulletEnabled val="1"/>
        </dgm:presLayoutVars>
      </dgm:prSet>
      <dgm:spPr/>
    </dgm:pt>
    <dgm:pt modelId="{E4D131E3-C23D-4509-993E-B35C6067A983}" type="pres">
      <dgm:prSet presAssocID="{0A440562-93D1-4B94-876B-1E19A86A2AB0}" presName="spaceBetweenRectangles" presStyleCnt="0"/>
      <dgm:spPr/>
    </dgm:pt>
    <dgm:pt modelId="{55A4B9B3-7BC8-4192-998D-925895E84D47}" type="pres">
      <dgm:prSet presAssocID="{1E2B1E8F-BB18-49E2-BDD8-A889A73D0718}" presName="parentLin" presStyleCnt="0"/>
      <dgm:spPr/>
    </dgm:pt>
    <dgm:pt modelId="{08A62A01-D36E-44C9-B3C1-9B97320D97BB}" type="pres">
      <dgm:prSet presAssocID="{1E2B1E8F-BB18-49E2-BDD8-A889A73D0718}" presName="parentLeftMargin" presStyleLbl="node1" presStyleIdx="6" presStyleCnt="8"/>
      <dgm:spPr/>
      <dgm:t>
        <a:bodyPr/>
        <a:lstStyle/>
        <a:p>
          <a:endParaRPr lang="ru-RU"/>
        </a:p>
      </dgm:t>
    </dgm:pt>
    <dgm:pt modelId="{239069F0-4B68-4459-99E4-509C9EF843F0}" type="pres">
      <dgm:prSet presAssocID="{1E2B1E8F-BB18-49E2-BDD8-A889A73D0718}" presName="parentText" presStyleLbl="node1" presStyleIdx="7" presStyleCnt="8" custScaleX="104535" custScaleY="1727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7D43F2-A187-47EF-A372-16E0EEA62FA9}" type="pres">
      <dgm:prSet presAssocID="{1E2B1E8F-BB18-49E2-BDD8-A889A73D0718}" presName="negativeSpace" presStyleCnt="0"/>
      <dgm:spPr/>
    </dgm:pt>
    <dgm:pt modelId="{C814F7FD-098C-4100-9C81-98455AD9FD49}" type="pres">
      <dgm:prSet presAssocID="{1E2B1E8F-BB18-49E2-BDD8-A889A73D0718}" presName="childText" presStyleLbl="conFgAcc1" presStyleIdx="7" presStyleCnt="8" custScaleX="90478" custScaleY="82787">
        <dgm:presLayoutVars>
          <dgm:bulletEnabled val="1"/>
        </dgm:presLayoutVars>
      </dgm:prSet>
      <dgm:spPr/>
    </dgm:pt>
  </dgm:ptLst>
  <dgm:cxnLst>
    <dgm:cxn modelId="{25DE94C2-FB55-45D3-8585-73790C0A3A5C}" type="presOf" srcId="{39B91F2F-000A-48FA-8D4D-78292C79DEE4}" destId="{D8D86930-46C3-4286-A3A3-D92F1546A85A}" srcOrd="0" destOrd="0" presId="urn:microsoft.com/office/officeart/2005/8/layout/list1"/>
    <dgm:cxn modelId="{E51C77A4-A087-400C-BBF6-30BF255D9CC5}" type="presOf" srcId="{5687C03D-EE6A-4A58-B2CE-A3A48989131E}" destId="{2F9AE311-07E6-4F31-A5CF-BFC870C1B902}" srcOrd="1" destOrd="0" presId="urn:microsoft.com/office/officeart/2005/8/layout/list1"/>
    <dgm:cxn modelId="{53E45AC2-3E8C-4383-83D3-8A200E612542}" type="presOf" srcId="{3329ACEA-B4FB-4E59-A52A-5DCD99D1DE67}" destId="{C3B311C4-5562-4F9D-A11A-579844763209}" srcOrd="0" destOrd="0" presId="urn:microsoft.com/office/officeart/2005/8/layout/list1"/>
    <dgm:cxn modelId="{FD0E1213-9EFB-43A3-9132-6A22700E420F}" srcId="{8665CD1E-6DEE-473A-93EA-C334858D4D3D}" destId="{5687C03D-EE6A-4A58-B2CE-A3A48989131E}" srcOrd="5" destOrd="0" parTransId="{803F73CF-DBBF-45BF-AB12-E1EDF05352A1}" sibTransId="{87CE2D7D-0047-43CE-96C8-5011CF416588}"/>
    <dgm:cxn modelId="{77780B3E-0AFD-4081-AE5D-37EAC07B14F5}" type="presOf" srcId="{2CE841CA-7C93-4B0D-88E1-F052C065E4EE}" destId="{204F8AB4-D693-4D46-9D98-42579E619A5A}" srcOrd="1" destOrd="0" presId="urn:microsoft.com/office/officeart/2005/8/layout/list1"/>
    <dgm:cxn modelId="{11D38BEB-D1F8-4BA7-BB8C-E8F78CC0714D}" type="presOf" srcId="{36E2A020-11E9-4018-B867-F866A850A0D6}" destId="{524C1119-C248-4C60-B483-035DB4E61A14}" srcOrd="1" destOrd="0" presId="urn:microsoft.com/office/officeart/2005/8/layout/list1"/>
    <dgm:cxn modelId="{A2194B0B-CE26-4278-B3E3-E86F13DE1AA8}" type="presOf" srcId="{8665CD1E-6DEE-473A-93EA-C334858D4D3D}" destId="{0C2A0DDA-002E-4CBC-B20C-50339AEB698C}" srcOrd="0" destOrd="0" presId="urn:microsoft.com/office/officeart/2005/8/layout/list1"/>
    <dgm:cxn modelId="{4A0D704A-FA86-4393-9196-FA053B82CA97}" srcId="{8665CD1E-6DEE-473A-93EA-C334858D4D3D}" destId="{39B91F2F-000A-48FA-8D4D-78292C79DEE4}" srcOrd="4" destOrd="0" parTransId="{BC491067-4E89-4698-945D-5172B2ABBF6F}" sibTransId="{9CBF0ACB-6569-403C-B481-8605BB002965}"/>
    <dgm:cxn modelId="{D1824FF5-C6C2-445A-97B8-64FB40979CB0}" srcId="{8665CD1E-6DEE-473A-93EA-C334858D4D3D}" destId="{A1BE7547-3905-4E39-A26B-4F852272407B}" srcOrd="6" destOrd="0" parTransId="{200ABDD6-A865-4FB7-986D-03939A70B356}" sibTransId="{0A440562-93D1-4B94-876B-1E19A86A2AB0}"/>
    <dgm:cxn modelId="{2D22E5A4-00C9-46B5-8A1C-003965830D71}" type="presOf" srcId="{1E2B1E8F-BB18-49E2-BDD8-A889A73D0718}" destId="{239069F0-4B68-4459-99E4-509C9EF843F0}" srcOrd="1" destOrd="0" presId="urn:microsoft.com/office/officeart/2005/8/layout/list1"/>
    <dgm:cxn modelId="{8971E7A5-7C4D-4B45-95B2-BE6F0BB36BD4}" srcId="{8665CD1E-6DEE-473A-93EA-C334858D4D3D}" destId="{1E2B1E8F-BB18-49E2-BDD8-A889A73D0718}" srcOrd="7" destOrd="0" parTransId="{2E1B1AB8-D2E9-4362-B762-5E3939E6EC36}" sibTransId="{CD43F779-2D8F-4855-A6D2-24809E0EAA04}"/>
    <dgm:cxn modelId="{8992B3CE-41C2-402C-9B16-898F92F97DCD}" type="presOf" srcId="{A1BE7547-3905-4E39-A26B-4F852272407B}" destId="{894D877A-AE0E-4380-86C0-244155615FA3}" srcOrd="0" destOrd="0" presId="urn:microsoft.com/office/officeart/2005/8/layout/list1"/>
    <dgm:cxn modelId="{40774444-AA8E-4CB8-80B0-26C32CCE4DB8}" type="presOf" srcId="{3329ACEA-B4FB-4E59-A52A-5DCD99D1DE67}" destId="{6E41FB75-633E-4DE8-9FC0-D4B4E033A0D4}" srcOrd="1" destOrd="0" presId="urn:microsoft.com/office/officeart/2005/8/layout/list1"/>
    <dgm:cxn modelId="{ED85BDEE-FD94-4E6B-94E5-DDD54F895AC7}" type="presOf" srcId="{1E2B1E8F-BB18-49E2-BDD8-A889A73D0718}" destId="{08A62A01-D36E-44C9-B3C1-9B97320D97BB}" srcOrd="0" destOrd="0" presId="urn:microsoft.com/office/officeart/2005/8/layout/list1"/>
    <dgm:cxn modelId="{A185DC26-A039-43C7-8690-19323ADF5FB6}" type="presOf" srcId="{73DE1F24-1D75-474E-8E1F-D47EEC2ACF59}" destId="{4D826503-9A05-4F21-83E2-B99460505020}" srcOrd="0" destOrd="0" presId="urn:microsoft.com/office/officeart/2005/8/layout/list1"/>
    <dgm:cxn modelId="{558D94D7-39BD-444C-85E4-BDD76E0A3965}" srcId="{8665CD1E-6DEE-473A-93EA-C334858D4D3D}" destId="{73DE1F24-1D75-474E-8E1F-D47EEC2ACF59}" srcOrd="3" destOrd="0" parTransId="{692DB392-2915-403D-900D-265E0A1A3639}" sibTransId="{7A85941B-4346-448B-B013-42FDBD238B19}"/>
    <dgm:cxn modelId="{25F8FD41-7C26-43E6-96EB-5559BAB7E946}" type="presOf" srcId="{A1BE7547-3905-4E39-A26B-4F852272407B}" destId="{5659AE77-66D6-461F-B9B9-8DA22E10589D}" srcOrd="1" destOrd="0" presId="urn:microsoft.com/office/officeart/2005/8/layout/list1"/>
    <dgm:cxn modelId="{6B39BDC2-88C1-42DC-ABCF-2D6A367E069A}" type="presOf" srcId="{73DE1F24-1D75-474E-8E1F-D47EEC2ACF59}" destId="{E9FB2F80-59B9-4DE2-AA2C-20520C31E2DA}" srcOrd="1" destOrd="0" presId="urn:microsoft.com/office/officeart/2005/8/layout/list1"/>
    <dgm:cxn modelId="{FAC13BD3-5939-4A0D-A413-A6D402B3B564}" srcId="{8665CD1E-6DEE-473A-93EA-C334858D4D3D}" destId="{2CE841CA-7C93-4B0D-88E1-F052C065E4EE}" srcOrd="0" destOrd="0" parTransId="{99D52F12-77BD-4015-A41E-88EA523A42FD}" sibTransId="{F456A8E2-AD6C-46C2-AC42-A9966070ECE2}"/>
    <dgm:cxn modelId="{0CA2903A-24B0-4891-9F6C-05387C9FFB6C}" type="presOf" srcId="{5687C03D-EE6A-4A58-B2CE-A3A48989131E}" destId="{C844EDAF-C5E8-4A9F-A54C-36DBB8D21779}" srcOrd="0" destOrd="0" presId="urn:microsoft.com/office/officeart/2005/8/layout/list1"/>
    <dgm:cxn modelId="{C6FCD01A-A409-464E-93B9-2FFE4D5DA447}" type="presOf" srcId="{36E2A020-11E9-4018-B867-F866A850A0D6}" destId="{9F0C4D27-DE1A-4FFC-8A65-DF0237D446E7}" srcOrd="0" destOrd="0" presId="urn:microsoft.com/office/officeart/2005/8/layout/list1"/>
    <dgm:cxn modelId="{2A5DC42C-F3AE-4662-81F0-2F8B51A6E816}" type="presOf" srcId="{2CE841CA-7C93-4B0D-88E1-F052C065E4EE}" destId="{3242A724-1671-48E9-8625-5BB79E632B7B}" srcOrd="0" destOrd="0" presId="urn:microsoft.com/office/officeart/2005/8/layout/list1"/>
    <dgm:cxn modelId="{4EA0D100-B535-4D0A-BCF6-909BD02075A5}" srcId="{8665CD1E-6DEE-473A-93EA-C334858D4D3D}" destId="{3329ACEA-B4FB-4E59-A52A-5DCD99D1DE67}" srcOrd="2" destOrd="0" parTransId="{DCB09C6E-6C67-4A79-A871-A296C86FF5CF}" sibTransId="{3A032546-4B52-47D9-BAB2-108C054A77B2}"/>
    <dgm:cxn modelId="{9CFE675F-F2DA-48BD-8C73-EEA465479776}" srcId="{8665CD1E-6DEE-473A-93EA-C334858D4D3D}" destId="{36E2A020-11E9-4018-B867-F866A850A0D6}" srcOrd="1" destOrd="0" parTransId="{9FBD065B-E1DA-4F26-A6DF-15F5A1D80EF3}" sibTransId="{4575AFC0-C1B8-47D6-B849-E21DC584D8B0}"/>
    <dgm:cxn modelId="{82D57DCD-2816-443B-9A14-1EEAC738B756}" type="presOf" srcId="{39B91F2F-000A-48FA-8D4D-78292C79DEE4}" destId="{CCE4ECC2-F2C6-416D-BF8E-E85A731B721A}" srcOrd="1" destOrd="0" presId="urn:microsoft.com/office/officeart/2005/8/layout/list1"/>
    <dgm:cxn modelId="{1911541B-D822-4B77-B28B-E59CE5497DF2}" type="presParOf" srcId="{0C2A0DDA-002E-4CBC-B20C-50339AEB698C}" destId="{D921108B-0D03-4802-B71E-9C3D7A0F87FD}" srcOrd="0" destOrd="0" presId="urn:microsoft.com/office/officeart/2005/8/layout/list1"/>
    <dgm:cxn modelId="{240FD5E2-38FC-46E4-B443-8EBAC1AA7F60}" type="presParOf" srcId="{D921108B-0D03-4802-B71E-9C3D7A0F87FD}" destId="{3242A724-1671-48E9-8625-5BB79E632B7B}" srcOrd="0" destOrd="0" presId="urn:microsoft.com/office/officeart/2005/8/layout/list1"/>
    <dgm:cxn modelId="{07672863-2BB5-47AF-880F-ECCD1DF2C9DF}" type="presParOf" srcId="{D921108B-0D03-4802-B71E-9C3D7A0F87FD}" destId="{204F8AB4-D693-4D46-9D98-42579E619A5A}" srcOrd="1" destOrd="0" presId="urn:microsoft.com/office/officeart/2005/8/layout/list1"/>
    <dgm:cxn modelId="{7A096C73-66A8-4372-8019-F73CD848225C}" type="presParOf" srcId="{0C2A0DDA-002E-4CBC-B20C-50339AEB698C}" destId="{863B3DA7-0C58-42C7-B8D3-7CE54F2DC4CB}" srcOrd="1" destOrd="0" presId="urn:microsoft.com/office/officeart/2005/8/layout/list1"/>
    <dgm:cxn modelId="{461C6CA8-1360-4DB7-B2C0-6C5C93F91508}" type="presParOf" srcId="{0C2A0DDA-002E-4CBC-B20C-50339AEB698C}" destId="{0E603326-3BB8-4539-8F02-BCB3BB084541}" srcOrd="2" destOrd="0" presId="urn:microsoft.com/office/officeart/2005/8/layout/list1"/>
    <dgm:cxn modelId="{9988EEEE-C88C-4FE9-8A4B-E39ACB60C952}" type="presParOf" srcId="{0C2A0DDA-002E-4CBC-B20C-50339AEB698C}" destId="{2390D66F-D13F-4E82-83ED-7F3CB32091BF}" srcOrd="3" destOrd="0" presId="urn:microsoft.com/office/officeart/2005/8/layout/list1"/>
    <dgm:cxn modelId="{AC986407-8291-4D6C-A895-086B2B07A910}" type="presParOf" srcId="{0C2A0DDA-002E-4CBC-B20C-50339AEB698C}" destId="{E1F5A1EF-DF84-4F32-8A1D-7E8AE2855436}" srcOrd="4" destOrd="0" presId="urn:microsoft.com/office/officeart/2005/8/layout/list1"/>
    <dgm:cxn modelId="{B8242856-604E-412F-9151-9DC0EA9DE6A4}" type="presParOf" srcId="{E1F5A1EF-DF84-4F32-8A1D-7E8AE2855436}" destId="{9F0C4D27-DE1A-4FFC-8A65-DF0237D446E7}" srcOrd="0" destOrd="0" presId="urn:microsoft.com/office/officeart/2005/8/layout/list1"/>
    <dgm:cxn modelId="{D91964F6-9CEA-42FA-A25F-0B4C3B8AE0B1}" type="presParOf" srcId="{E1F5A1EF-DF84-4F32-8A1D-7E8AE2855436}" destId="{524C1119-C248-4C60-B483-035DB4E61A14}" srcOrd="1" destOrd="0" presId="urn:microsoft.com/office/officeart/2005/8/layout/list1"/>
    <dgm:cxn modelId="{4B34F930-41A0-40F3-8244-87C08187CF67}" type="presParOf" srcId="{0C2A0DDA-002E-4CBC-B20C-50339AEB698C}" destId="{16B39B2F-D289-495C-A649-E5B4670C2C6A}" srcOrd="5" destOrd="0" presId="urn:microsoft.com/office/officeart/2005/8/layout/list1"/>
    <dgm:cxn modelId="{58659799-1536-49BB-881B-0460838173D7}" type="presParOf" srcId="{0C2A0DDA-002E-4CBC-B20C-50339AEB698C}" destId="{D2935563-169F-42E1-8BC2-7F81FF9AED66}" srcOrd="6" destOrd="0" presId="urn:microsoft.com/office/officeart/2005/8/layout/list1"/>
    <dgm:cxn modelId="{1850C155-79A4-44C9-A1C5-3F90D86E4ED8}" type="presParOf" srcId="{0C2A0DDA-002E-4CBC-B20C-50339AEB698C}" destId="{7B02343A-1B8D-4A5E-AFA5-E66BCF7AF2C5}" srcOrd="7" destOrd="0" presId="urn:microsoft.com/office/officeart/2005/8/layout/list1"/>
    <dgm:cxn modelId="{8B93CCC5-225E-40BC-B309-5600DA289941}" type="presParOf" srcId="{0C2A0DDA-002E-4CBC-B20C-50339AEB698C}" destId="{5636F717-F1D3-4C6A-9B21-8AB197C4FC46}" srcOrd="8" destOrd="0" presId="urn:microsoft.com/office/officeart/2005/8/layout/list1"/>
    <dgm:cxn modelId="{143CCD5A-45BB-4447-A1CE-7A37BA4850F4}" type="presParOf" srcId="{5636F717-F1D3-4C6A-9B21-8AB197C4FC46}" destId="{C3B311C4-5562-4F9D-A11A-579844763209}" srcOrd="0" destOrd="0" presId="urn:microsoft.com/office/officeart/2005/8/layout/list1"/>
    <dgm:cxn modelId="{70FEDD04-418C-47F1-9E1A-0FDA97E80D50}" type="presParOf" srcId="{5636F717-F1D3-4C6A-9B21-8AB197C4FC46}" destId="{6E41FB75-633E-4DE8-9FC0-D4B4E033A0D4}" srcOrd="1" destOrd="0" presId="urn:microsoft.com/office/officeart/2005/8/layout/list1"/>
    <dgm:cxn modelId="{26B202CB-DF6D-44AA-8FA0-4458EB0D4CF7}" type="presParOf" srcId="{0C2A0DDA-002E-4CBC-B20C-50339AEB698C}" destId="{B2969BFF-16BC-4633-8DC5-002CA5872D41}" srcOrd="9" destOrd="0" presId="urn:microsoft.com/office/officeart/2005/8/layout/list1"/>
    <dgm:cxn modelId="{11AC4865-74E2-4AB7-9ED4-C0E44E2C13DC}" type="presParOf" srcId="{0C2A0DDA-002E-4CBC-B20C-50339AEB698C}" destId="{CACCA707-F12A-49E9-9E01-0E63A7B1847C}" srcOrd="10" destOrd="0" presId="urn:microsoft.com/office/officeart/2005/8/layout/list1"/>
    <dgm:cxn modelId="{B4B15E4A-A1F8-4ECF-B965-79462E51F8B7}" type="presParOf" srcId="{0C2A0DDA-002E-4CBC-B20C-50339AEB698C}" destId="{417108BC-D8EB-4C1A-958D-BCC7DAE6B795}" srcOrd="11" destOrd="0" presId="urn:microsoft.com/office/officeart/2005/8/layout/list1"/>
    <dgm:cxn modelId="{73A2994D-98D0-4F36-85BA-07463B7E0FC4}" type="presParOf" srcId="{0C2A0DDA-002E-4CBC-B20C-50339AEB698C}" destId="{1C7D86B4-824D-4775-A3C8-FD01E3F19A18}" srcOrd="12" destOrd="0" presId="urn:microsoft.com/office/officeart/2005/8/layout/list1"/>
    <dgm:cxn modelId="{61D0ADC9-3027-43ED-B134-863599AAE48C}" type="presParOf" srcId="{1C7D86B4-824D-4775-A3C8-FD01E3F19A18}" destId="{4D826503-9A05-4F21-83E2-B99460505020}" srcOrd="0" destOrd="0" presId="urn:microsoft.com/office/officeart/2005/8/layout/list1"/>
    <dgm:cxn modelId="{5D5249AC-7FFD-4A28-B14A-5E18226675D9}" type="presParOf" srcId="{1C7D86B4-824D-4775-A3C8-FD01E3F19A18}" destId="{E9FB2F80-59B9-4DE2-AA2C-20520C31E2DA}" srcOrd="1" destOrd="0" presId="urn:microsoft.com/office/officeart/2005/8/layout/list1"/>
    <dgm:cxn modelId="{964DA243-148D-4C80-BC36-4CF04C5D54E2}" type="presParOf" srcId="{0C2A0DDA-002E-4CBC-B20C-50339AEB698C}" destId="{55FE9726-9087-4FF1-97F6-BDCCBE543EFB}" srcOrd="13" destOrd="0" presId="urn:microsoft.com/office/officeart/2005/8/layout/list1"/>
    <dgm:cxn modelId="{B81121A6-60A5-490A-88EF-93C6D02F9C9C}" type="presParOf" srcId="{0C2A0DDA-002E-4CBC-B20C-50339AEB698C}" destId="{976582F1-444A-4869-84E5-0602335E1F47}" srcOrd="14" destOrd="0" presId="urn:microsoft.com/office/officeart/2005/8/layout/list1"/>
    <dgm:cxn modelId="{618C26AD-743C-44F3-95EA-12CAAE4B325A}" type="presParOf" srcId="{0C2A0DDA-002E-4CBC-B20C-50339AEB698C}" destId="{44EFB01A-081D-46E5-B335-8CE33A9DCD45}" srcOrd="15" destOrd="0" presId="urn:microsoft.com/office/officeart/2005/8/layout/list1"/>
    <dgm:cxn modelId="{EC85F580-D3E4-4F10-BCCE-99FFD109EFFB}" type="presParOf" srcId="{0C2A0DDA-002E-4CBC-B20C-50339AEB698C}" destId="{9E55CD94-5E81-4392-B01E-8164130037B7}" srcOrd="16" destOrd="0" presId="urn:microsoft.com/office/officeart/2005/8/layout/list1"/>
    <dgm:cxn modelId="{75837FFD-1F95-4204-B656-165FC1B66A1C}" type="presParOf" srcId="{9E55CD94-5E81-4392-B01E-8164130037B7}" destId="{D8D86930-46C3-4286-A3A3-D92F1546A85A}" srcOrd="0" destOrd="0" presId="urn:microsoft.com/office/officeart/2005/8/layout/list1"/>
    <dgm:cxn modelId="{C8928AAE-AEB7-42AE-B2DE-752A1C03B15C}" type="presParOf" srcId="{9E55CD94-5E81-4392-B01E-8164130037B7}" destId="{CCE4ECC2-F2C6-416D-BF8E-E85A731B721A}" srcOrd="1" destOrd="0" presId="urn:microsoft.com/office/officeart/2005/8/layout/list1"/>
    <dgm:cxn modelId="{DEB2B280-455F-4DA7-A731-BE1E3F327218}" type="presParOf" srcId="{0C2A0DDA-002E-4CBC-B20C-50339AEB698C}" destId="{D2DBA7A7-2D58-4A8A-A089-B3289298DB15}" srcOrd="17" destOrd="0" presId="urn:microsoft.com/office/officeart/2005/8/layout/list1"/>
    <dgm:cxn modelId="{1F6BAC38-0510-4749-8B16-196B59850E67}" type="presParOf" srcId="{0C2A0DDA-002E-4CBC-B20C-50339AEB698C}" destId="{33C1597D-2D25-4395-B64D-3372712CBF0B}" srcOrd="18" destOrd="0" presId="urn:microsoft.com/office/officeart/2005/8/layout/list1"/>
    <dgm:cxn modelId="{2D01E135-8138-4D6D-8064-3383BA190B0F}" type="presParOf" srcId="{0C2A0DDA-002E-4CBC-B20C-50339AEB698C}" destId="{AC152557-EEA8-48DB-BCB4-76F2D5521015}" srcOrd="19" destOrd="0" presId="urn:microsoft.com/office/officeart/2005/8/layout/list1"/>
    <dgm:cxn modelId="{D1C284A6-77CC-45C9-BC8D-A8C64A9F738F}" type="presParOf" srcId="{0C2A0DDA-002E-4CBC-B20C-50339AEB698C}" destId="{B242288E-E3B9-45A3-9271-7C0F7B649F98}" srcOrd="20" destOrd="0" presId="urn:microsoft.com/office/officeart/2005/8/layout/list1"/>
    <dgm:cxn modelId="{3BDAEC0A-77C0-415D-9954-8D1D5FF581D7}" type="presParOf" srcId="{B242288E-E3B9-45A3-9271-7C0F7B649F98}" destId="{C844EDAF-C5E8-4A9F-A54C-36DBB8D21779}" srcOrd="0" destOrd="0" presId="urn:microsoft.com/office/officeart/2005/8/layout/list1"/>
    <dgm:cxn modelId="{721A776B-243C-4344-92A1-F91208B0846B}" type="presParOf" srcId="{B242288E-E3B9-45A3-9271-7C0F7B649F98}" destId="{2F9AE311-07E6-4F31-A5CF-BFC870C1B902}" srcOrd="1" destOrd="0" presId="urn:microsoft.com/office/officeart/2005/8/layout/list1"/>
    <dgm:cxn modelId="{5171A0A3-BD2C-4142-8473-5C3516E15DC0}" type="presParOf" srcId="{0C2A0DDA-002E-4CBC-B20C-50339AEB698C}" destId="{D7A9E7D6-235A-49F3-8238-53713F9B4DFE}" srcOrd="21" destOrd="0" presId="urn:microsoft.com/office/officeart/2005/8/layout/list1"/>
    <dgm:cxn modelId="{12208C61-C5E2-4A78-B649-8BA709A32F7F}" type="presParOf" srcId="{0C2A0DDA-002E-4CBC-B20C-50339AEB698C}" destId="{77F3CFD6-EFEA-488E-9425-13B588291A66}" srcOrd="22" destOrd="0" presId="urn:microsoft.com/office/officeart/2005/8/layout/list1"/>
    <dgm:cxn modelId="{F6D67FDF-B0E6-4EA5-87BE-AE2AF02A8E98}" type="presParOf" srcId="{0C2A0DDA-002E-4CBC-B20C-50339AEB698C}" destId="{1E0B747E-D44B-4EC7-BC7B-048DB8A3B9DF}" srcOrd="23" destOrd="0" presId="urn:microsoft.com/office/officeart/2005/8/layout/list1"/>
    <dgm:cxn modelId="{69A57F65-D891-4DC9-989F-C87599D1083F}" type="presParOf" srcId="{0C2A0DDA-002E-4CBC-B20C-50339AEB698C}" destId="{8F978175-00E4-464C-BB58-003F3A9D4B8A}" srcOrd="24" destOrd="0" presId="urn:microsoft.com/office/officeart/2005/8/layout/list1"/>
    <dgm:cxn modelId="{41A371E7-ACAC-472B-81F6-45C71D17F3F5}" type="presParOf" srcId="{8F978175-00E4-464C-BB58-003F3A9D4B8A}" destId="{894D877A-AE0E-4380-86C0-244155615FA3}" srcOrd="0" destOrd="0" presId="urn:microsoft.com/office/officeart/2005/8/layout/list1"/>
    <dgm:cxn modelId="{9CAD026E-5261-4EF4-A69D-DE8A06A0A501}" type="presParOf" srcId="{8F978175-00E4-464C-BB58-003F3A9D4B8A}" destId="{5659AE77-66D6-461F-B9B9-8DA22E10589D}" srcOrd="1" destOrd="0" presId="urn:microsoft.com/office/officeart/2005/8/layout/list1"/>
    <dgm:cxn modelId="{70592433-2FC2-4407-8FEA-F9E3277E871B}" type="presParOf" srcId="{0C2A0DDA-002E-4CBC-B20C-50339AEB698C}" destId="{441236D5-DA74-470B-A04C-04890258B6A3}" srcOrd="25" destOrd="0" presId="urn:microsoft.com/office/officeart/2005/8/layout/list1"/>
    <dgm:cxn modelId="{11563239-E8D0-42B8-96EF-B44BD8870D43}" type="presParOf" srcId="{0C2A0DDA-002E-4CBC-B20C-50339AEB698C}" destId="{D63BEE38-E93D-4EC6-AB31-324D9FC13244}" srcOrd="26" destOrd="0" presId="urn:microsoft.com/office/officeart/2005/8/layout/list1"/>
    <dgm:cxn modelId="{5ADC1EC5-4E55-4995-AF40-BA9784C10F4A}" type="presParOf" srcId="{0C2A0DDA-002E-4CBC-B20C-50339AEB698C}" destId="{E4D131E3-C23D-4509-993E-B35C6067A983}" srcOrd="27" destOrd="0" presId="urn:microsoft.com/office/officeart/2005/8/layout/list1"/>
    <dgm:cxn modelId="{32083BBA-6950-4141-83F0-27E2DAA338FB}" type="presParOf" srcId="{0C2A0DDA-002E-4CBC-B20C-50339AEB698C}" destId="{55A4B9B3-7BC8-4192-998D-925895E84D47}" srcOrd="28" destOrd="0" presId="urn:microsoft.com/office/officeart/2005/8/layout/list1"/>
    <dgm:cxn modelId="{F93BE5BD-89EB-4954-A577-B366FDA1044F}" type="presParOf" srcId="{55A4B9B3-7BC8-4192-998D-925895E84D47}" destId="{08A62A01-D36E-44C9-B3C1-9B97320D97BB}" srcOrd="0" destOrd="0" presId="urn:microsoft.com/office/officeart/2005/8/layout/list1"/>
    <dgm:cxn modelId="{5B092A55-5D6B-4879-8565-5F74D5BC39A2}" type="presParOf" srcId="{55A4B9B3-7BC8-4192-998D-925895E84D47}" destId="{239069F0-4B68-4459-99E4-509C9EF843F0}" srcOrd="1" destOrd="0" presId="urn:microsoft.com/office/officeart/2005/8/layout/list1"/>
    <dgm:cxn modelId="{63E8CEB8-CD06-45EA-986B-37B91E59FC66}" type="presParOf" srcId="{0C2A0DDA-002E-4CBC-B20C-50339AEB698C}" destId="{D57D43F2-A187-47EF-A372-16E0EEA62FA9}" srcOrd="29" destOrd="0" presId="urn:microsoft.com/office/officeart/2005/8/layout/list1"/>
    <dgm:cxn modelId="{FCC9382D-3CF7-4319-BE4E-C964574DD796}" type="presParOf" srcId="{0C2A0DDA-002E-4CBC-B20C-50339AEB698C}" destId="{C814F7FD-098C-4100-9C81-98455AD9FD49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94232E-7897-4419-BC4C-126DE705DFB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1001E0-3E7F-42BA-8A83-858CE2DB340A}">
      <dgm:prSet phldrT="[Текст]" custT="1"/>
      <dgm:spPr/>
      <dgm:t>
        <a:bodyPr/>
        <a:lstStyle/>
        <a:p>
          <a:r>
            <a: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КЛАССЫ по назначению</a:t>
          </a:r>
          <a:endParaRPr lang="ru-RU" sz="28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50E63B-DA71-4FBD-8F63-AC045ABB53D0}" type="parTrans" cxnId="{961A1835-D889-4389-B81B-28B908673F7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AFD9E6-0FA4-4848-98A5-D56AF8086806}" type="sibTrans" cxnId="{961A1835-D889-4389-B81B-28B908673F7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EA0214-72F2-4DAF-B1DD-D84D7E69C263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Бытовые изделия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F64DE6-403B-4E76-9097-B2926A08AE18}" type="parTrans" cxnId="{F20AC80C-2932-403E-BFCF-BC62984E5CCC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E04BB2-5B09-4DBA-AFF6-E68349D67BFA}" type="sibTrans" cxnId="{F20AC80C-2932-403E-BFCF-BC62984E5CC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49D54B-2705-410C-9DBB-D73384A6B65C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Спортивные изделия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9B797B-0180-495B-98C8-84332092CEB9}" type="parTrans" cxnId="{EE2E5DA6-2F49-444D-88DA-3C352BA41E39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052FDB-7E94-4E3B-80EB-5F8DD4687777}" type="sibTrans" cxnId="{EE2E5DA6-2F49-444D-88DA-3C352BA41E3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E47F45-7227-4191-AB22-71738D875F42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Производственные (специальные) изделия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28093C-3FD5-4FFF-967C-3553AE91BB82}" type="parTrans" cxnId="{BDAA38E1-CB54-4BC9-9244-C445AF90101A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6AE4E8-6AD8-4EC2-A9B4-2A2E70BBE79E}" type="sibTrans" cxnId="{BDAA38E1-CB54-4BC9-9244-C445AF90101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8A8F8B-6188-4198-ADF8-ECCA9EB4E2E4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Форменные (национальные) изделия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46A548-9E90-467C-93D6-8D9E3D1BAF4D}" type="parTrans" cxnId="{E7C3C145-F7F2-4941-A685-205022B2CDA5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1B7B93-050A-444D-932A-4E086FABE297}" type="sibTrans" cxnId="{E7C3C145-F7F2-4941-A685-205022B2CDA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27C79E-8B83-4051-BCF2-3E5275CDEB2A}" type="pres">
      <dgm:prSet presAssocID="{E994232E-7897-4419-BC4C-126DE705DFB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CA27763-7839-4CC6-A4C0-4D55094D1B88}" type="pres">
      <dgm:prSet presAssocID="{E61001E0-3E7F-42BA-8A83-858CE2DB340A}" presName="hierRoot1" presStyleCnt="0"/>
      <dgm:spPr/>
    </dgm:pt>
    <dgm:pt modelId="{7885FB09-4FE9-4C3F-9F0B-181345816B7F}" type="pres">
      <dgm:prSet presAssocID="{E61001E0-3E7F-42BA-8A83-858CE2DB340A}" presName="composite" presStyleCnt="0"/>
      <dgm:spPr/>
    </dgm:pt>
    <dgm:pt modelId="{4E68BFDD-E2D5-4BE4-8F73-6FB95142ACD2}" type="pres">
      <dgm:prSet presAssocID="{E61001E0-3E7F-42BA-8A83-858CE2DB340A}" presName="background" presStyleLbl="node0" presStyleIdx="0" presStyleCn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  <dgm:pt modelId="{E21155D0-03FE-443B-B3B3-7958CB4CE6DA}" type="pres">
      <dgm:prSet presAssocID="{E61001E0-3E7F-42BA-8A83-858CE2DB340A}" presName="text" presStyleLbl="fgAcc0" presStyleIdx="0" presStyleCnt="1" custScaleX="263301" custScaleY="47274" custLinFactNeighborX="3735" custLinFactNeighborY="-1176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869BD7-4689-44FA-9B0A-FF9D48F96970}" type="pres">
      <dgm:prSet presAssocID="{E61001E0-3E7F-42BA-8A83-858CE2DB340A}" presName="hierChild2" presStyleCnt="0"/>
      <dgm:spPr/>
    </dgm:pt>
    <dgm:pt modelId="{013A517C-5EA8-444C-B404-2B390A7942B2}" type="pres">
      <dgm:prSet presAssocID="{6CF64DE6-403B-4E76-9097-B2926A08AE18}" presName="Name10" presStyleLbl="parChTrans1D2" presStyleIdx="0" presStyleCnt="4"/>
      <dgm:spPr/>
      <dgm:t>
        <a:bodyPr/>
        <a:lstStyle/>
        <a:p>
          <a:endParaRPr lang="ru-RU"/>
        </a:p>
      </dgm:t>
    </dgm:pt>
    <dgm:pt modelId="{328EE088-1E55-42A5-9F81-5DA3C1EC6228}" type="pres">
      <dgm:prSet presAssocID="{37EA0214-72F2-4DAF-B1DD-D84D7E69C263}" presName="hierRoot2" presStyleCnt="0"/>
      <dgm:spPr/>
    </dgm:pt>
    <dgm:pt modelId="{1778AF59-E3E5-45ED-B4E4-6D6798631A37}" type="pres">
      <dgm:prSet presAssocID="{37EA0214-72F2-4DAF-B1DD-D84D7E69C263}" presName="composite2" presStyleCnt="0"/>
      <dgm:spPr/>
    </dgm:pt>
    <dgm:pt modelId="{B3E2AEE9-96B0-4857-835E-50746A5BB9C9}" type="pres">
      <dgm:prSet presAssocID="{37EA0214-72F2-4DAF-B1DD-D84D7E69C263}" presName="background2" presStyleLbl="node2" presStyleIdx="0" presStyleCnt="4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  <dgm:pt modelId="{E3434B9F-10B4-40A9-996C-E8DFE25572F1}" type="pres">
      <dgm:prSet presAssocID="{37EA0214-72F2-4DAF-B1DD-D84D7E69C263}" presName="text2" presStyleLbl="fgAcc2" presStyleIdx="0" presStyleCnt="4" custScaleY="785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EF71C7-E980-4979-9435-8F55C9B253AF}" type="pres">
      <dgm:prSet presAssocID="{37EA0214-72F2-4DAF-B1DD-D84D7E69C263}" presName="hierChild3" presStyleCnt="0"/>
      <dgm:spPr/>
    </dgm:pt>
    <dgm:pt modelId="{C85E1BED-8AF4-43F6-A19D-3A17BD194217}" type="pres">
      <dgm:prSet presAssocID="{599B797B-0180-495B-98C8-84332092CEB9}" presName="Name10" presStyleLbl="parChTrans1D2" presStyleIdx="1" presStyleCnt="4"/>
      <dgm:spPr/>
      <dgm:t>
        <a:bodyPr/>
        <a:lstStyle/>
        <a:p>
          <a:endParaRPr lang="ru-RU"/>
        </a:p>
      </dgm:t>
    </dgm:pt>
    <dgm:pt modelId="{14A871FB-2759-41A7-B09C-934C41F85FC7}" type="pres">
      <dgm:prSet presAssocID="{DF49D54B-2705-410C-9DBB-D73384A6B65C}" presName="hierRoot2" presStyleCnt="0"/>
      <dgm:spPr/>
    </dgm:pt>
    <dgm:pt modelId="{997C6169-AA84-462F-9F15-18C312D4A5B0}" type="pres">
      <dgm:prSet presAssocID="{DF49D54B-2705-410C-9DBB-D73384A6B65C}" presName="composite2" presStyleCnt="0"/>
      <dgm:spPr/>
    </dgm:pt>
    <dgm:pt modelId="{19710A0E-16B1-4C58-9824-8B2E5809B63A}" type="pres">
      <dgm:prSet presAssocID="{DF49D54B-2705-410C-9DBB-D73384A6B65C}" presName="background2" presStyleLbl="node2" presStyleIdx="1" presStyleCnt="4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  <dgm:pt modelId="{12DF0C10-1DB3-40C5-A639-DF93F72A1679}" type="pres">
      <dgm:prSet presAssocID="{DF49D54B-2705-410C-9DBB-D73384A6B65C}" presName="text2" presStyleLbl="fgAcc2" presStyleIdx="1" presStyleCnt="4" custScaleY="785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9DF0C24-05DF-43A4-97ED-ABA902B68CD1}" type="pres">
      <dgm:prSet presAssocID="{DF49D54B-2705-410C-9DBB-D73384A6B65C}" presName="hierChild3" presStyleCnt="0"/>
      <dgm:spPr/>
    </dgm:pt>
    <dgm:pt modelId="{5E126D9E-03AF-4866-ABA9-3B6DEA02311E}" type="pres">
      <dgm:prSet presAssocID="{7828093C-3FD5-4FFF-967C-3553AE91BB82}" presName="Name10" presStyleLbl="parChTrans1D2" presStyleIdx="2" presStyleCnt="4"/>
      <dgm:spPr/>
      <dgm:t>
        <a:bodyPr/>
        <a:lstStyle/>
        <a:p>
          <a:endParaRPr lang="ru-RU"/>
        </a:p>
      </dgm:t>
    </dgm:pt>
    <dgm:pt modelId="{10E5AB98-3BB9-4FE5-AFE8-DC6091856D82}" type="pres">
      <dgm:prSet presAssocID="{F8E47F45-7227-4191-AB22-71738D875F42}" presName="hierRoot2" presStyleCnt="0"/>
      <dgm:spPr/>
    </dgm:pt>
    <dgm:pt modelId="{03EAFC74-2C10-41E7-B3E3-97C0B5640A3C}" type="pres">
      <dgm:prSet presAssocID="{F8E47F45-7227-4191-AB22-71738D875F42}" presName="composite2" presStyleCnt="0"/>
      <dgm:spPr/>
    </dgm:pt>
    <dgm:pt modelId="{201BBF9B-4939-4616-B672-76DD3F2592BA}" type="pres">
      <dgm:prSet presAssocID="{F8E47F45-7227-4191-AB22-71738D875F42}" presName="background2" presStyleLbl="node2" presStyleIdx="2" presStyleCnt="4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  <dgm:pt modelId="{EABD4A7F-9AD5-498B-BFF4-096C5C9E92B6}" type="pres">
      <dgm:prSet presAssocID="{F8E47F45-7227-4191-AB22-71738D875F42}" presName="text2" presStyleLbl="fgAcc2" presStyleIdx="2" presStyleCnt="4" custScaleX="112745" custScaleY="785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E92810-7343-4E7A-9FDB-B22B5F66E2A1}" type="pres">
      <dgm:prSet presAssocID="{F8E47F45-7227-4191-AB22-71738D875F42}" presName="hierChild3" presStyleCnt="0"/>
      <dgm:spPr/>
    </dgm:pt>
    <dgm:pt modelId="{A146BD2B-FF79-4990-BF65-991BE2DEB1A4}" type="pres">
      <dgm:prSet presAssocID="{0946A548-9E90-467C-93D6-8D9E3D1BAF4D}" presName="Name10" presStyleLbl="parChTrans1D2" presStyleIdx="3" presStyleCnt="4"/>
      <dgm:spPr/>
      <dgm:t>
        <a:bodyPr/>
        <a:lstStyle/>
        <a:p>
          <a:endParaRPr lang="ru-RU"/>
        </a:p>
      </dgm:t>
    </dgm:pt>
    <dgm:pt modelId="{BF274BB8-3C6E-4B26-B057-C0DA5E7349CD}" type="pres">
      <dgm:prSet presAssocID="{9A8A8F8B-6188-4198-ADF8-ECCA9EB4E2E4}" presName="hierRoot2" presStyleCnt="0"/>
      <dgm:spPr/>
    </dgm:pt>
    <dgm:pt modelId="{FF19AF78-50B6-4456-A224-B0EF0C954C98}" type="pres">
      <dgm:prSet presAssocID="{9A8A8F8B-6188-4198-ADF8-ECCA9EB4E2E4}" presName="composite2" presStyleCnt="0"/>
      <dgm:spPr/>
    </dgm:pt>
    <dgm:pt modelId="{42607149-A16B-44EF-99C1-2C3B94F1F9C0}" type="pres">
      <dgm:prSet presAssocID="{9A8A8F8B-6188-4198-ADF8-ECCA9EB4E2E4}" presName="background2" presStyleLbl="node2" presStyleIdx="3" presStyleCnt="4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  <dgm:pt modelId="{D542A3F6-62F6-44CC-A5A2-22727B1C0658}" type="pres">
      <dgm:prSet presAssocID="{9A8A8F8B-6188-4198-ADF8-ECCA9EB4E2E4}" presName="text2" presStyleLbl="fgAcc2" presStyleIdx="3" presStyleCnt="4" custScaleY="785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F015EF0-EEF3-4A96-B98A-0E6955E109B3}" type="pres">
      <dgm:prSet presAssocID="{9A8A8F8B-6188-4198-ADF8-ECCA9EB4E2E4}" presName="hierChild3" presStyleCnt="0"/>
      <dgm:spPr/>
    </dgm:pt>
  </dgm:ptLst>
  <dgm:cxnLst>
    <dgm:cxn modelId="{09D796C1-280E-444A-985A-7ED9B62D6A8B}" type="presOf" srcId="{599B797B-0180-495B-98C8-84332092CEB9}" destId="{C85E1BED-8AF4-43F6-A19D-3A17BD194217}" srcOrd="0" destOrd="0" presId="urn:microsoft.com/office/officeart/2005/8/layout/hierarchy1"/>
    <dgm:cxn modelId="{EE2E5DA6-2F49-444D-88DA-3C352BA41E39}" srcId="{E61001E0-3E7F-42BA-8A83-858CE2DB340A}" destId="{DF49D54B-2705-410C-9DBB-D73384A6B65C}" srcOrd="1" destOrd="0" parTransId="{599B797B-0180-495B-98C8-84332092CEB9}" sibTransId="{4E052FDB-7E94-4E3B-80EB-5F8DD4687777}"/>
    <dgm:cxn modelId="{4FFE0C6F-EBB5-4F3A-8CF9-87ACC9A9BE93}" type="presOf" srcId="{DF49D54B-2705-410C-9DBB-D73384A6B65C}" destId="{12DF0C10-1DB3-40C5-A639-DF93F72A1679}" srcOrd="0" destOrd="0" presId="urn:microsoft.com/office/officeart/2005/8/layout/hierarchy1"/>
    <dgm:cxn modelId="{FF88455A-B2CA-4BEF-820A-AA0015958FDF}" type="presOf" srcId="{37EA0214-72F2-4DAF-B1DD-D84D7E69C263}" destId="{E3434B9F-10B4-40A9-996C-E8DFE25572F1}" srcOrd="0" destOrd="0" presId="urn:microsoft.com/office/officeart/2005/8/layout/hierarchy1"/>
    <dgm:cxn modelId="{E87DD7DC-7886-403D-ADC3-30AD6EAE70BC}" type="presOf" srcId="{7828093C-3FD5-4FFF-967C-3553AE91BB82}" destId="{5E126D9E-03AF-4866-ABA9-3B6DEA02311E}" srcOrd="0" destOrd="0" presId="urn:microsoft.com/office/officeart/2005/8/layout/hierarchy1"/>
    <dgm:cxn modelId="{7771A938-ED45-4D10-AB1A-9EEAE5BFAF34}" type="presOf" srcId="{E994232E-7897-4419-BC4C-126DE705DFB6}" destId="{D727C79E-8B83-4051-BCF2-3E5275CDEB2A}" srcOrd="0" destOrd="0" presId="urn:microsoft.com/office/officeart/2005/8/layout/hierarchy1"/>
    <dgm:cxn modelId="{BB9E7F7F-B020-441F-A0C0-89F45F102A41}" type="presOf" srcId="{9A8A8F8B-6188-4198-ADF8-ECCA9EB4E2E4}" destId="{D542A3F6-62F6-44CC-A5A2-22727B1C0658}" srcOrd="0" destOrd="0" presId="urn:microsoft.com/office/officeart/2005/8/layout/hierarchy1"/>
    <dgm:cxn modelId="{63DF3BA8-C909-4087-A5DA-13E1788F6C88}" type="presOf" srcId="{F8E47F45-7227-4191-AB22-71738D875F42}" destId="{EABD4A7F-9AD5-498B-BFF4-096C5C9E92B6}" srcOrd="0" destOrd="0" presId="urn:microsoft.com/office/officeart/2005/8/layout/hierarchy1"/>
    <dgm:cxn modelId="{F20AC80C-2932-403E-BFCF-BC62984E5CCC}" srcId="{E61001E0-3E7F-42BA-8A83-858CE2DB340A}" destId="{37EA0214-72F2-4DAF-B1DD-D84D7E69C263}" srcOrd="0" destOrd="0" parTransId="{6CF64DE6-403B-4E76-9097-B2926A08AE18}" sibTransId="{82E04BB2-5B09-4DBA-AFF6-E68349D67BFA}"/>
    <dgm:cxn modelId="{8BBBACCD-BBCF-48CB-B904-DA2B64264375}" type="presOf" srcId="{E61001E0-3E7F-42BA-8A83-858CE2DB340A}" destId="{E21155D0-03FE-443B-B3B3-7958CB4CE6DA}" srcOrd="0" destOrd="0" presId="urn:microsoft.com/office/officeart/2005/8/layout/hierarchy1"/>
    <dgm:cxn modelId="{DD9986B2-B1E6-4FB8-A6ED-81953C99830F}" type="presOf" srcId="{0946A548-9E90-467C-93D6-8D9E3D1BAF4D}" destId="{A146BD2B-FF79-4990-BF65-991BE2DEB1A4}" srcOrd="0" destOrd="0" presId="urn:microsoft.com/office/officeart/2005/8/layout/hierarchy1"/>
    <dgm:cxn modelId="{BDAA38E1-CB54-4BC9-9244-C445AF90101A}" srcId="{E61001E0-3E7F-42BA-8A83-858CE2DB340A}" destId="{F8E47F45-7227-4191-AB22-71738D875F42}" srcOrd="2" destOrd="0" parTransId="{7828093C-3FD5-4FFF-967C-3553AE91BB82}" sibTransId="{7B6AE4E8-6AD8-4EC2-A9B4-2A2E70BBE79E}"/>
    <dgm:cxn modelId="{E7C3C145-F7F2-4941-A685-205022B2CDA5}" srcId="{E61001E0-3E7F-42BA-8A83-858CE2DB340A}" destId="{9A8A8F8B-6188-4198-ADF8-ECCA9EB4E2E4}" srcOrd="3" destOrd="0" parTransId="{0946A548-9E90-467C-93D6-8D9E3D1BAF4D}" sibTransId="{811B7B93-050A-444D-932A-4E086FABE297}"/>
    <dgm:cxn modelId="{73B01C6F-C615-4836-AD60-0F37D55B1CFD}" type="presOf" srcId="{6CF64DE6-403B-4E76-9097-B2926A08AE18}" destId="{013A517C-5EA8-444C-B404-2B390A7942B2}" srcOrd="0" destOrd="0" presId="urn:microsoft.com/office/officeart/2005/8/layout/hierarchy1"/>
    <dgm:cxn modelId="{961A1835-D889-4389-B81B-28B908673F7B}" srcId="{E994232E-7897-4419-BC4C-126DE705DFB6}" destId="{E61001E0-3E7F-42BA-8A83-858CE2DB340A}" srcOrd="0" destOrd="0" parTransId="{4850E63B-DA71-4FBD-8F63-AC045ABB53D0}" sibTransId="{E9AFD9E6-0FA4-4848-98A5-D56AF8086806}"/>
    <dgm:cxn modelId="{D8E6396F-BCC0-43BB-B1CB-6C67D4DC12BD}" type="presParOf" srcId="{D727C79E-8B83-4051-BCF2-3E5275CDEB2A}" destId="{CCA27763-7839-4CC6-A4C0-4D55094D1B88}" srcOrd="0" destOrd="0" presId="urn:microsoft.com/office/officeart/2005/8/layout/hierarchy1"/>
    <dgm:cxn modelId="{6FA976E1-6CE0-464F-B9A0-35813436C703}" type="presParOf" srcId="{CCA27763-7839-4CC6-A4C0-4D55094D1B88}" destId="{7885FB09-4FE9-4C3F-9F0B-181345816B7F}" srcOrd="0" destOrd="0" presId="urn:microsoft.com/office/officeart/2005/8/layout/hierarchy1"/>
    <dgm:cxn modelId="{D7C3D119-E206-4792-BB56-A6CADC01F808}" type="presParOf" srcId="{7885FB09-4FE9-4C3F-9F0B-181345816B7F}" destId="{4E68BFDD-E2D5-4BE4-8F73-6FB95142ACD2}" srcOrd="0" destOrd="0" presId="urn:microsoft.com/office/officeart/2005/8/layout/hierarchy1"/>
    <dgm:cxn modelId="{D86988BC-3EFD-4731-8EA2-7F4348EE603C}" type="presParOf" srcId="{7885FB09-4FE9-4C3F-9F0B-181345816B7F}" destId="{E21155D0-03FE-443B-B3B3-7958CB4CE6DA}" srcOrd="1" destOrd="0" presId="urn:microsoft.com/office/officeart/2005/8/layout/hierarchy1"/>
    <dgm:cxn modelId="{A7928870-DD5C-49E1-9580-3A2A7B85AE16}" type="presParOf" srcId="{CCA27763-7839-4CC6-A4C0-4D55094D1B88}" destId="{C1869BD7-4689-44FA-9B0A-FF9D48F96970}" srcOrd="1" destOrd="0" presId="urn:microsoft.com/office/officeart/2005/8/layout/hierarchy1"/>
    <dgm:cxn modelId="{B87A7E20-DAED-4176-ABC8-C070478DF5D7}" type="presParOf" srcId="{C1869BD7-4689-44FA-9B0A-FF9D48F96970}" destId="{013A517C-5EA8-444C-B404-2B390A7942B2}" srcOrd="0" destOrd="0" presId="urn:microsoft.com/office/officeart/2005/8/layout/hierarchy1"/>
    <dgm:cxn modelId="{2C5C658C-26A5-46B2-840F-6B29DB68FEC7}" type="presParOf" srcId="{C1869BD7-4689-44FA-9B0A-FF9D48F96970}" destId="{328EE088-1E55-42A5-9F81-5DA3C1EC6228}" srcOrd="1" destOrd="0" presId="urn:microsoft.com/office/officeart/2005/8/layout/hierarchy1"/>
    <dgm:cxn modelId="{4A21E39D-C695-4201-8CBA-7F7FECA4339D}" type="presParOf" srcId="{328EE088-1E55-42A5-9F81-5DA3C1EC6228}" destId="{1778AF59-E3E5-45ED-B4E4-6D6798631A37}" srcOrd="0" destOrd="0" presId="urn:microsoft.com/office/officeart/2005/8/layout/hierarchy1"/>
    <dgm:cxn modelId="{08254B10-2008-443C-A192-EA553251C06A}" type="presParOf" srcId="{1778AF59-E3E5-45ED-B4E4-6D6798631A37}" destId="{B3E2AEE9-96B0-4857-835E-50746A5BB9C9}" srcOrd="0" destOrd="0" presId="urn:microsoft.com/office/officeart/2005/8/layout/hierarchy1"/>
    <dgm:cxn modelId="{8725524B-1E55-45FA-AB53-E3188B29856E}" type="presParOf" srcId="{1778AF59-E3E5-45ED-B4E4-6D6798631A37}" destId="{E3434B9F-10B4-40A9-996C-E8DFE25572F1}" srcOrd="1" destOrd="0" presId="urn:microsoft.com/office/officeart/2005/8/layout/hierarchy1"/>
    <dgm:cxn modelId="{155D2DC8-BEB0-49AF-807D-0F917BD91C1D}" type="presParOf" srcId="{328EE088-1E55-42A5-9F81-5DA3C1EC6228}" destId="{ADEF71C7-E980-4979-9435-8F55C9B253AF}" srcOrd="1" destOrd="0" presId="urn:microsoft.com/office/officeart/2005/8/layout/hierarchy1"/>
    <dgm:cxn modelId="{76FDAEC3-62E6-4A84-A17C-D4F5DA00394E}" type="presParOf" srcId="{C1869BD7-4689-44FA-9B0A-FF9D48F96970}" destId="{C85E1BED-8AF4-43F6-A19D-3A17BD194217}" srcOrd="2" destOrd="0" presId="urn:microsoft.com/office/officeart/2005/8/layout/hierarchy1"/>
    <dgm:cxn modelId="{E6F8E672-58B6-4667-A227-99F2DC291BF6}" type="presParOf" srcId="{C1869BD7-4689-44FA-9B0A-FF9D48F96970}" destId="{14A871FB-2759-41A7-B09C-934C41F85FC7}" srcOrd="3" destOrd="0" presId="urn:microsoft.com/office/officeart/2005/8/layout/hierarchy1"/>
    <dgm:cxn modelId="{88089E93-7E0A-4E0E-8CB0-97AABAB4C2B6}" type="presParOf" srcId="{14A871FB-2759-41A7-B09C-934C41F85FC7}" destId="{997C6169-AA84-462F-9F15-18C312D4A5B0}" srcOrd="0" destOrd="0" presId="urn:microsoft.com/office/officeart/2005/8/layout/hierarchy1"/>
    <dgm:cxn modelId="{282F23FC-28E4-4BE1-B23A-A1E856618025}" type="presParOf" srcId="{997C6169-AA84-462F-9F15-18C312D4A5B0}" destId="{19710A0E-16B1-4C58-9824-8B2E5809B63A}" srcOrd="0" destOrd="0" presId="urn:microsoft.com/office/officeart/2005/8/layout/hierarchy1"/>
    <dgm:cxn modelId="{7CB49ED4-7664-45C4-B160-92E089A08DC6}" type="presParOf" srcId="{997C6169-AA84-462F-9F15-18C312D4A5B0}" destId="{12DF0C10-1DB3-40C5-A639-DF93F72A1679}" srcOrd="1" destOrd="0" presId="urn:microsoft.com/office/officeart/2005/8/layout/hierarchy1"/>
    <dgm:cxn modelId="{CA7F732D-109C-49ED-866B-E7A9401E7244}" type="presParOf" srcId="{14A871FB-2759-41A7-B09C-934C41F85FC7}" destId="{39DF0C24-05DF-43A4-97ED-ABA902B68CD1}" srcOrd="1" destOrd="0" presId="urn:microsoft.com/office/officeart/2005/8/layout/hierarchy1"/>
    <dgm:cxn modelId="{9ED2E7A9-A4FB-4A67-89C1-F9CD83E71B9F}" type="presParOf" srcId="{C1869BD7-4689-44FA-9B0A-FF9D48F96970}" destId="{5E126D9E-03AF-4866-ABA9-3B6DEA02311E}" srcOrd="4" destOrd="0" presId="urn:microsoft.com/office/officeart/2005/8/layout/hierarchy1"/>
    <dgm:cxn modelId="{E7F2F550-5159-4EE0-9659-A27E8BF65307}" type="presParOf" srcId="{C1869BD7-4689-44FA-9B0A-FF9D48F96970}" destId="{10E5AB98-3BB9-4FE5-AFE8-DC6091856D82}" srcOrd="5" destOrd="0" presId="urn:microsoft.com/office/officeart/2005/8/layout/hierarchy1"/>
    <dgm:cxn modelId="{5A07A156-70A9-4AA4-8DD5-45E6C60472AA}" type="presParOf" srcId="{10E5AB98-3BB9-4FE5-AFE8-DC6091856D82}" destId="{03EAFC74-2C10-41E7-B3E3-97C0B5640A3C}" srcOrd="0" destOrd="0" presId="urn:microsoft.com/office/officeart/2005/8/layout/hierarchy1"/>
    <dgm:cxn modelId="{151F652D-5517-4EDD-A112-B7BDA232F558}" type="presParOf" srcId="{03EAFC74-2C10-41E7-B3E3-97C0B5640A3C}" destId="{201BBF9B-4939-4616-B672-76DD3F2592BA}" srcOrd="0" destOrd="0" presId="urn:microsoft.com/office/officeart/2005/8/layout/hierarchy1"/>
    <dgm:cxn modelId="{1C99C4F8-FC6E-454A-8989-8BB013D7703D}" type="presParOf" srcId="{03EAFC74-2C10-41E7-B3E3-97C0B5640A3C}" destId="{EABD4A7F-9AD5-498B-BFF4-096C5C9E92B6}" srcOrd="1" destOrd="0" presId="urn:microsoft.com/office/officeart/2005/8/layout/hierarchy1"/>
    <dgm:cxn modelId="{7304F7A1-CC77-4BCF-8168-63B0EBF90B0E}" type="presParOf" srcId="{10E5AB98-3BB9-4FE5-AFE8-DC6091856D82}" destId="{54E92810-7343-4E7A-9FDB-B22B5F66E2A1}" srcOrd="1" destOrd="0" presId="urn:microsoft.com/office/officeart/2005/8/layout/hierarchy1"/>
    <dgm:cxn modelId="{D62A5E3B-A300-4B10-8E5D-9561DED1C9F7}" type="presParOf" srcId="{C1869BD7-4689-44FA-9B0A-FF9D48F96970}" destId="{A146BD2B-FF79-4990-BF65-991BE2DEB1A4}" srcOrd="6" destOrd="0" presId="urn:microsoft.com/office/officeart/2005/8/layout/hierarchy1"/>
    <dgm:cxn modelId="{F7FD1295-B320-4885-A091-0C0E553794D7}" type="presParOf" srcId="{C1869BD7-4689-44FA-9B0A-FF9D48F96970}" destId="{BF274BB8-3C6E-4B26-B057-C0DA5E7349CD}" srcOrd="7" destOrd="0" presId="urn:microsoft.com/office/officeart/2005/8/layout/hierarchy1"/>
    <dgm:cxn modelId="{CD3B4531-0C99-4F97-83E2-340FD3133DE3}" type="presParOf" srcId="{BF274BB8-3C6E-4B26-B057-C0DA5E7349CD}" destId="{FF19AF78-50B6-4456-A224-B0EF0C954C98}" srcOrd="0" destOrd="0" presId="urn:microsoft.com/office/officeart/2005/8/layout/hierarchy1"/>
    <dgm:cxn modelId="{D917D3EC-2D5E-4990-8D25-C2D8A41A4563}" type="presParOf" srcId="{FF19AF78-50B6-4456-A224-B0EF0C954C98}" destId="{42607149-A16B-44EF-99C1-2C3B94F1F9C0}" srcOrd="0" destOrd="0" presId="urn:microsoft.com/office/officeart/2005/8/layout/hierarchy1"/>
    <dgm:cxn modelId="{C18C5E9E-FEE1-45AC-8D71-ABB90AB173F9}" type="presParOf" srcId="{FF19AF78-50B6-4456-A224-B0EF0C954C98}" destId="{D542A3F6-62F6-44CC-A5A2-22727B1C0658}" srcOrd="1" destOrd="0" presId="urn:microsoft.com/office/officeart/2005/8/layout/hierarchy1"/>
    <dgm:cxn modelId="{397F240A-B2BC-478F-AFA9-5441DDDAB9B3}" type="presParOf" srcId="{BF274BB8-3C6E-4B26-B057-C0DA5E7349CD}" destId="{4F015EF0-EEF3-4A96-B98A-0E6955E109B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94232E-7897-4419-BC4C-126DE705DFB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1001E0-3E7F-42BA-8A83-858CE2DB340A}">
      <dgm:prSet phldrT="[Текст]" custT="1"/>
      <dgm:spPr/>
      <dgm:t>
        <a:bodyPr/>
        <a:lstStyle/>
        <a:p>
          <a:r>
            <a: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ГРУППЫ по условиям эксплуатации</a:t>
          </a:r>
          <a:endParaRPr lang="ru-RU" sz="28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50E63B-DA71-4FBD-8F63-AC045ABB53D0}" type="parTrans" cxnId="{961A1835-D889-4389-B81B-28B908673F7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AFD9E6-0FA4-4848-98A5-D56AF8086806}" type="sibTrans" cxnId="{961A1835-D889-4389-B81B-28B908673F7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EA0214-72F2-4DAF-B1DD-D84D7E69C263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Верхняя одежда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6CF64DE6-403B-4E76-9097-B2926A08AE18}" type="parTrans" cxnId="{F20AC80C-2932-403E-BFCF-BC62984E5CCC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E04BB2-5B09-4DBA-AFF6-E68349D67BFA}" type="sibTrans" cxnId="{F20AC80C-2932-403E-BFCF-BC62984E5CC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49D54B-2705-410C-9DBB-D73384A6B65C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Легкое платье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99B797B-0180-495B-98C8-84332092CEB9}" type="parTrans" cxnId="{EE2E5DA6-2F49-444D-88DA-3C352BA41E39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052FDB-7E94-4E3B-80EB-5F8DD4687777}" type="sibTrans" cxnId="{EE2E5DA6-2F49-444D-88DA-3C352BA41E3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E47F45-7227-4191-AB22-71738D875F42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Белье 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7828093C-3FD5-4FFF-967C-3553AE91BB82}" type="parTrans" cxnId="{BDAA38E1-CB54-4BC9-9244-C445AF90101A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6AE4E8-6AD8-4EC2-A9B4-2A2E70BBE79E}" type="sibTrans" cxnId="{BDAA38E1-CB54-4BC9-9244-C445AF90101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8A8F8B-6188-4198-ADF8-ECCA9EB4E2E4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Головные уборы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0946A548-9E90-467C-93D6-8D9E3D1BAF4D}" type="parTrans" cxnId="{E7C3C145-F7F2-4941-A685-205022B2CDA5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1B7B93-050A-444D-932A-4E086FABE297}" type="sibTrans" cxnId="{E7C3C145-F7F2-4941-A685-205022B2CDA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27C79E-8B83-4051-BCF2-3E5275CDEB2A}" type="pres">
      <dgm:prSet presAssocID="{E994232E-7897-4419-BC4C-126DE705DFB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CA27763-7839-4CC6-A4C0-4D55094D1B88}" type="pres">
      <dgm:prSet presAssocID="{E61001E0-3E7F-42BA-8A83-858CE2DB340A}" presName="hierRoot1" presStyleCnt="0"/>
      <dgm:spPr/>
    </dgm:pt>
    <dgm:pt modelId="{7885FB09-4FE9-4C3F-9F0B-181345816B7F}" type="pres">
      <dgm:prSet presAssocID="{E61001E0-3E7F-42BA-8A83-858CE2DB340A}" presName="composite" presStyleCnt="0"/>
      <dgm:spPr/>
    </dgm:pt>
    <dgm:pt modelId="{4E68BFDD-E2D5-4BE4-8F73-6FB95142ACD2}" type="pres">
      <dgm:prSet presAssocID="{E61001E0-3E7F-42BA-8A83-858CE2DB340A}" presName="background" presStyleLbl="node0" presStyleIdx="0" presStyleCnt="1"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E21155D0-03FE-443B-B3B3-7958CB4CE6DA}" type="pres">
      <dgm:prSet presAssocID="{E61001E0-3E7F-42BA-8A83-858CE2DB340A}" presName="text" presStyleLbl="fgAcc0" presStyleIdx="0" presStyleCnt="1" custScaleX="235202" custScaleY="72399" custLinFactNeighborX="3735" custLinFactNeighborY="-1176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869BD7-4689-44FA-9B0A-FF9D48F96970}" type="pres">
      <dgm:prSet presAssocID="{E61001E0-3E7F-42BA-8A83-858CE2DB340A}" presName="hierChild2" presStyleCnt="0"/>
      <dgm:spPr/>
    </dgm:pt>
    <dgm:pt modelId="{013A517C-5EA8-444C-B404-2B390A7942B2}" type="pres">
      <dgm:prSet presAssocID="{6CF64DE6-403B-4E76-9097-B2926A08AE18}" presName="Name10" presStyleLbl="parChTrans1D2" presStyleIdx="0" presStyleCnt="4"/>
      <dgm:spPr/>
      <dgm:t>
        <a:bodyPr/>
        <a:lstStyle/>
        <a:p>
          <a:endParaRPr lang="ru-RU"/>
        </a:p>
      </dgm:t>
    </dgm:pt>
    <dgm:pt modelId="{328EE088-1E55-42A5-9F81-5DA3C1EC6228}" type="pres">
      <dgm:prSet presAssocID="{37EA0214-72F2-4DAF-B1DD-D84D7E69C263}" presName="hierRoot2" presStyleCnt="0"/>
      <dgm:spPr/>
    </dgm:pt>
    <dgm:pt modelId="{1778AF59-E3E5-45ED-B4E4-6D6798631A37}" type="pres">
      <dgm:prSet presAssocID="{37EA0214-72F2-4DAF-B1DD-D84D7E69C263}" presName="composite2" presStyleCnt="0"/>
      <dgm:spPr/>
    </dgm:pt>
    <dgm:pt modelId="{B3E2AEE9-96B0-4857-835E-50746A5BB9C9}" type="pres">
      <dgm:prSet presAssocID="{37EA0214-72F2-4DAF-B1DD-D84D7E69C263}" presName="background2" presStyleLbl="node2" presStyleIdx="0" presStyleCnt="4"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E3434B9F-10B4-40A9-996C-E8DFE25572F1}" type="pres">
      <dgm:prSet presAssocID="{37EA0214-72F2-4DAF-B1DD-D84D7E69C263}" presName="text2" presStyleLbl="fgAcc2" presStyleIdx="0" presStyleCnt="4" custScaleY="549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EF71C7-E980-4979-9435-8F55C9B253AF}" type="pres">
      <dgm:prSet presAssocID="{37EA0214-72F2-4DAF-B1DD-D84D7E69C263}" presName="hierChild3" presStyleCnt="0"/>
      <dgm:spPr/>
    </dgm:pt>
    <dgm:pt modelId="{C85E1BED-8AF4-43F6-A19D-3A17BD194217}" type="pres">
      <dgm:prSet presAssocID="{599B797B-0180-495B-98C8-84332092CEB9}" presName="Name10" presStyleLbl="parChTrans1D2" presStyleIdx="1" presStyleCnt="4"/>
      <dgm:spPr/>
      <dgm:t>
        <a:bodyPr/>
        <a:lstStyle/>
        <a:p>
          <a:endParaRPr lang="ru-RU"/>
        </a:p>
      </dgm:t>
    </dgm:pt>
    <dgm:pt modelId="{14A871FB-2759-41A7-B09C-934C41F85FC7}" type="pres">
      <dgm:prSet presAssocID="{DF49D54B-2705-410C-9DBB-D73384A6B65C}" presName="hierRoot2" presStyleCnt="0"/>
      <dgm:spPr/>
    </dgm:pt>
    <dgm:pt modelId="{997C6169-AA84-462F-9F15-18C312D4A5B0}" type="pres">
      <dgm:prSet presAssocID="{DF49D54B-2705-410C-9DBB-D73384A6B65C}" presName="composite2" presStyleCnt="0"/>
      <dgm:spPr/>
    </dgm:pt>
    <dgm:pt modelId="{19710A0E-16B1-4C58-9824-8B2E5809B63A}" type="pres">
      <dgm:prSet presAssocID="{DF49D54B-2705-410C-9DBB-D73384A6B65C}" presName="background2" presStyleLbl="node2" presStyleIdx="1" presStyleCnt="4"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12DF0C10-1DB3-40C5-A639-DF93F72A1679}" type="pres">
      <dgm:prSet presAssocID="{DF49D54B-2705-410C-9DBB-D73384A6B65C}" presName="text2" presStyleLbl="fgAcc2" presStyleIdx="1" presStyleCnt="4" custScaleY="549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9DF0C24-05DF-43A4-97ED-ABA902B68CD1}" type="pres">
      <dgm:prSet presAssocID="{DF49D54B-2705-410C-9DBB-D73384A6B65C}" presName="hierChild3" presStyleCnt="0"/>
      <dgm:spPr/>
    </dgm:pt>
    <dgm:pt modelId="{5E126D9E-03AF-4866-ABA9-3B6DEA02311E}" type="pres">
      <dgm:prSet presAssocID="{7828093C-3FD5-4FFF-967C-3553AE91BB82}" presName="Name10" presStyleLbl="parChTrans1D2" presStyleIdx="2" presStyleCnt="4"/>
      <dgm:spPr/>
      <dgm:t>
        <a:bodyPr/>
        <a:lstStyle/>
        <a:p>
          <a:endParaRPr lang="ru-RU"/>
        </a:p>
      </dgm:t>
    </dgm:pt>
    <dgm:pt modelId="{10E5AB98-3BB9-4FE5-AFE8-DC6091856D82}" type="pres">
      <dgm:prSet presAssocID="{F8E47F45-7227-4191-AB22-71738D875F42}" presName="hierRoot2" presStyleCnt="0"/>
      <dgm:spPr/>
    </dgm:pt>
    <dgm:pt modelId="{03EAFC74-2C10-41E7-B3E3-97C0B5640A3C}" type="pres">
      <dgm:prSet presAssocID="{F8E47F45-7227-4191-AB22-71738D875F42}" presName="composite2" presStyleCnt="0"/>
      <dgm:spPr/>
    </dgm:pt>
    <dgm:pt modelId="{201BBF9B-4939-4616-B672-76DD3F2592BA}" type="pres">
      <dgm:prSet presAssocID="{F8E47F45-7227-4191-AB22-71738D875F42}" presName="background2" presStyleLbl="node2" presStyleIdx="2" presStyleCnt="4"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EABD4A7F-9AD5-498B-BFF4-096C5C9E92B6}" type="pres">
      <dgm:prSet presAssocID="{F8E47F45-7227-4191-AB22-71738D875F42}" presName="text2" presStyleLbl="fgAcc2" presStyleIdx="2" presStyleCnt="4" custScaleY="549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E92810-7343-4E7A-9FDB-B22B5F66E2A1}" type="pres">
      <dgm:prSet presAssocID="{F8E47F45-7227-4191-AB22-71738D875F42}" presName="hierChild3" presStyleCnt="0"/>
      <dgm:spPr/>
    </dgm:pt>
    <dgm:pt modelId="{A146BD2B-FF79-4990-BF65-991BE2DEB1A4}" type="pres">
      <dgm:prSet presAssocID="{0946A548-9E90-467C-93D6-8D9E3D1BAF4D}" presName="Name10" presStyleLbl="parChTrans1D2" presStyleIdx="3" presStyleCnt="4"/>
      <dgm:spPr/>
      <dgm:t>
        <a:bodyPr/>
        <a:lstStyle/>
        <a:p>
          <a:endParaRPr lang="ru-RU"/>
        </a:p>
      </dgm:t>
    </dgm:pt>
    <dgm:pt modelId="{BF274BB8-3C6E-4B26-B057-C0DA5E7349CD}" type="pres">
      <dgm:prSet presAssocID="{9A8A8F8B-6188-4198-ADF8-ECCA9EB4E2E4}" presName="hierRoot2" presStyleCnt="0"/>
      <dgm:spPr/>
    </dgm:pt>
    <dgm:pt modelId="{FF19AF78-50B6-4456-A224-B0EF0C954C98}" type="pres">
      <dgm:prSet presAssocID="{9A8A8F8B-6188-4198-ADF8-ECCA9EB4E2E4}" presName="composite2" presStyleCnt="0"/>
      <dgm:spPr/>
    </dgm:pt>
    <dgm:pt modelId="{42607149-A16B-44EF-99C1-2C3B94F1F9C0}" type="pres">
      <dgm:prSet presAssocID="{9A8A8F8B-6188-4198-ADF8-ECCA9EB4E2E4}" presName="background2" presStyleLbl="node2" presStyleIdx="3" presStyleCnt="4"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D542A3F6-62F6-44CC-A5A2-22727B1C0658}" type="pres">
      <dgm:prSet presAssocID="{9A8A8F8B-6188-4198-ADF8-ECCA9EB4E2E4}" presName="text2" presStyleLbl="fgAcc2" presStyleIdx="3" presStyleCnt="4" custScaleY="549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F015EF0-EEF3-4A96-B98A-0E6955E109B3}" type="pres">
      <dgm:prSet presAssocID="{9A8A8F8B-6188-4198-ADF8-ECCA9EB4E2E4}" presName="hierChild3" presStyleCnt="0"/>
      <dgm:spPr/>
    </dgm:pt>
  </dgm:ptLst>
  <dgm:cxnLst>
    <dgm:cxn modelId="{EE2E5DA6-2F49-444D-88DA-3C352BA41E39}" srcId="{E61001E0-3E7F-42BA-8A83-858CE2DB340A}" destId="{DF49D54B-2705-410C-9DBB-D73384A6B65C}" srcOrd="1" destOrd="0" parTransId="{599B797B-0180-495B-98C8-84332092CEB9}" sibTransId="{4E052FDB-7E94-4E3B-80EB-5F8DD4687777}"/>
    <dgm:cxn modelId="{025C037B-6439-4D94-B657-E9CBC76B7BE5}" type="presOf" srcId="{7828093C-3FD5-4FFF-967C-3553AE91BB82}" destId="{5E126D9E-03AF-4866-ABA9-3B6DEA02311E}" srcOrd="0" destOrd="0" presId="urn:microsoft.com/office/officeart/2005/8/layout/hierarchy1"/>
    <dgm:cxn modelId="{C2C46555-DACB-4471-A332-512D83D1D43E}" type="presOf" srcId="{6CF64DE6-403B-4E76-9097-B2926A08AE18}" destId="{013A517C-5EA8-444C-B404-2B390A7942B2}" srcOrd="0" destOrd="0" presId="urn:microsoft.com/office/officeart/2005/8/layout/hierarchy1"/>
    <dgm:cxn modelId="{AFC47B1D-61EE-4C41-8D10-1C960132EBC3}" type="presOf" srcId="{F8E47F45-7227-4191-AB22-71738D875F42}" destId="{EABD4A7F-9AD5-498B-BFF4-096C5C9E92B6}" srcOrd="0" destOrd="0" presId="urn:microsoft.com/office/officeart/2005/8/layout/hierarchy1"/>
    <dgm:cxn modelId="{1C9B6722-F449-4070-BC7A-3C6DE116D5E5}" type="presOf" srcId="{DF49D54B-2705-410C-9DBB-D73384A6B65C}" destId="{12DF0C10-1DB3-40C5-A639-DF93F72A1679}" srcOrd="0" destOrd="0" presId="urn:microsoft.com/office/officeart/2005/8/layout/hierarchy1"/>
    <dgm:cxn modelId="{F20AC80C-2932-403E-BFCF-BC62984E5CCC}" srcId="{E61001E0-3E7F-42BA-8A83-858CE2DB340A}" destId="{37EA0214-72F2-4DAF-B1DD-D84D7E69C263}" srcOrd="0" destOrd="0" parTransId="{6CF64DE6-403B-4E76-9097-B2926A08AE18}" sibTransId="{82E04BB2-5B09-4DBA-AFF6-E68349D67BFA}"/>
    <dgm:cxn modelId="{8D5B00F3-56D9-468A-86B2-F5C30E738512}" type="presOf" srcId="{E994232E-7897-4419-BC4C-126DE705DFB6}" destId="{D727C79E-8B83-4051-BCF2-3E5275CDEB2A}" srcOrd="0" destOrd="0" presId="urn:microsoft.com/office/officeart/2005/8/layout/hierarchy1"/>
    <dgm:cxn modelId="{BDAA38E1-CB54-4BC9-9244-C445AF90101A}" srcId="{E61001E0-3E7F-42BA-8A83-858CE2DB340A}" destId="{F8E47F45-7227-4191-AB22-71738D875F42}" srcOrd="2" destOrd="0" parTransId="{7828093C-3FD5-4FFF-967C-3553AE91BB82}" sibTransId="{7B6AE4E8-6AD8-4EC2-A9B4-2A2E70BBE79E}"/>
    <dgm:cxn modelId="{23383B8D-77E3-498D-9FF3-AB18C8B1D884}" type="presOf" srcId="{37EA0214-72F2-4DAF-B1DD-D84D7E69C263}" destId="{E3434B9F-10B4-40A9-996C-E8DFE25572F1}" srcOrd="0" destOrd="0" presId="urn:microsoft.com/office/officeart/2005/8/layout/hierarchy1"/>
    <dgm:cxn modelId="{99065D54-04B9-4806-9619-4436FEA59041}" type="presOf" srcId="{0946A548-9E90-467C-93D6-8D9E3D1BAF4D}" destId="{A146BD2B-FF79-4990-BF65-991BE2DEB1A4}" srcOrd="0" destOrd="0" presId="urn:microsoft.com/office/officeart/2005/8/layout/hierarchy1"/>
    <dgm:cxn modelId="{22F0C0FC-0269-45B8-94A6-B797B1929C98}" type="presOf" srcId="{599B797B-0180-495B-98C8-84332092CEB9}" destId="{C85E1BED-8AF4-43F6-A19D-3A17BD194217}" srcOrd="0" destOrd="0" presId="urn:microsoft.com/office/officeart/2005/8/layout/hierarchy1"/>
    <dgm:cxn modelId="{E7C3C145-F7F2-4941-A685-205022B2CDA5}" srcId="{E61001E0-3E7F-42BA-8A83-858CE2DB340A}" destId="{9A8A8F8B-6188-4198-ADF8-ECCA9EB4E2E4}" srcOrd="3" destOrd="0" parTransId="{0946A548-9E90-467C-93D6-8D9E3D1BAF4D}" sibTransId="{811B7B93-050A-444D-932A-4E086FABE297}"/>
    <dgm:cxn modelId="{961A1835-D889-4389-B81B-28B908673F7B}" srcId="{E994232E-7897-4419-BC4C-126DE705DFB6}" destId="{E61001E0-3E7F-42BA-8A83-858CE2DB340A}" srcOrd="0" destOrd="0" parTransId="{4850E63B-DA71-4FBD-8F63-AC045ABB53D0}" sibTransId="{E9AFD9E6-0FA4-4848-98A5-D56AF8086806}"/>
    <dgm:cxn modelId="{E854DEF1-4842-473A-BB4F-EF03B7FF6EA7}" type="presOf" srcId="{E61001E0-3E7F-42BA-8A83-858CE2DB340A}" destId="{E21155D0-03FE-443B-B3B3-7958CB4CE6DA}" srcOrd="0" destOrd="0" presId="urn:microsoft.com/office/officeart/2005/8/layout/hierarchy1"/>
    <dgm:cxn modelId="{D9A356C0-8ED8-4B0B-B346-951490C87501}" type="presOf" srcId="{9A8A8F8B-6188-4198-ADF8-ECCA9EB4E2E4}" destId="{D542A3F6-62F6-44CC-A5A2-22727B1C0658}" srcOrd="0" destOrd="0" presId="urn:microsoft.com/office/officeart/2005/8/layout/hierarchy1"/>
    <dgm:cxn modelId="{3CC15D29-D094-43B4-BD80-71B110179982}" type="presParOf" srcId="{D727C79E-8B83-4051-BCF2-3E5275CDEB2A}" destId="{CCA27763-7839-4CC6-A4C0-4D55094D1B88}" srcOrd="0" destOrd="0" presId="urn:microsoft.com/office/officeart/2005/8/layout/hierarchy1"/>
    <dgm:cxn modelId="{9C3C34B1-BAFC-4A06-A9E9-5845D47E8086}" type="presParOf" srcId="{CCA27763-7839-4CC6-A4C0-4D55094D1B88}" destId="{7885FB09-4FE9-4C3F-9F0B-181345816B7F}" srcOrd="0" destOrd="0" presId="urn:microsoft.com/office/officeart/2005/8/layout/hierarchy1"/>
    <dgm:cxn modelId="{9165073B-CD4E-4EE8-ABC9-3401DA9F1BD7}" type="presParOf" srcId="{7885FB09-4FE9-4C3F-9F0B-181345816B7F}" destId="{4E68BFDD-E2D5-4BE4-8F73-6FB95142ACD2}" srcOrd="0" destOrd="0" presId="urn:microsoft.com/office/officeart/2005/8/layout/hierarchy1"/>
    <dgm:cxn modelId="{DF74453C-E323-4BC3-9406-09E96C6BB318}" type="presParOf" srcId="{7885FB09-4FE9-4C3F-9F0B-181345816B7F}" destId="{E21155D0-03FE-443B-B3B3-7958CB4CE6DA}" srcOrd="1" destOrd="0" presId="urn:microsoft.com/office/officeart/2005/8/layout/hierarchy1"/>
    <dgm:cxn modelId="{851AF488-84AD-4EAC-8512-6B4EFA2685AF}" type="presParOf" srcId="{CCA27763-7839-4CC6-A4C0-4D55094D1B88}" destId="{C1869BD7-4689-44FA-9B0A-FF9D48F96970}" srcOrd="1" destOrd="0" presId="urn:microsoft.com/office/officeart/2005/8/layout/hierarchy1"/>
    <dgm:cxn modelId="{94F951E7-6138-4A5D-8C78-537A2573C1D9}" type="presParOf" srcId="{C1869BD7-4689-44FA-9B0A-FF9D48F96970}" destId="{013A517C-5EA8-444C-B404-2B390A7942B2}" srcOrd="0" destOrd="0" presId="urn:microsoft.com/office/officeart/2005/8/layout/hierarchy1"/>
    <dgm:cxn modelId="{D6A68796-0A32-4687-962D-1A9B35ADE6E8}" type="presParOf" srcId="{C1869BD7-4689-44FA-9B0A-FF9D48F96970}" destId="{328EE088-1E55-42A5-9F81-5DA3C1EC6228}" srcOrd="1" destOrd="0" presId="urn:microsoft.com/office/officeart/2005/8/layout/hierarchy1"/>
    <dgm:cxn modelId="{0E494C0A-5208-4DF1-B568-7316BB306F3D}" type="presParOf" srcId="{328EE088-1E55-42A5-9F81-5DA3C1EC6228}" destId="{1778AF59-E3E5-45ED-B4E4-6D6798631A37}" srcOrd="0" destOrd="0" presId="urn:microsoft.com/office/officeart/2005/8/layout/hierarchy1"/>
    <dgm:cxn modelId="{89229174-EA98-4EF4-9F05-5C6122E7C4CC}" type="presParOf" srcId="{1778AF59-E3E5-45ED-B4E4-6D6798631A37}" destId="{B3E2AEE9-96B0-4857-835E-50746A5BB9C9}" srcOrd="0" destOrd="0" presId="urn:microsoft.com/office/officeart/2005/8/layout/hierarchy1"/>
    <dgm:cxn modelId="{0DA110AA-8A33-4D71-AD67-B73E909F477C}" type="presParOf" srcId="{1778AF59-E3E5-45ED-B4E4-6D6798631A37}" destId="{E3434B9F-10B4-40A9-996C-E8DFE25572F1}" srcOrd="1" destOrd="0" presId="urn:microsoft.com/office/officeart/2005/8/layout/hierarchy1"/>
    <dgm:cxn modelId="{4A24013E-9B4F-4ECA-8C7E-00884EDE2324}" type="presParOf" srcId="{328EE088-1E55-42A5-9F81-5DA3C1EC6228}" destId="{ADEF71C7-E980-4979-9435-8F55C9B253AF}" srcOrd="1" destOrd="0" presId="urn:microsoft.com/office/officeart/2005/8/layout/hierarchy1"/>
    <dgm:cxn modelId="{B70A63EB-5B29-494B-9F02-AF533C6AA3FF}" type="presParOf" srcId="{C1869BD7-4689-44FA-9B0A-FF9D48F96970}" destId="{C85E1BED-8AF4-43F6-A19D-3A17BD194217}" srcOrd="2" destOrd="0" presId="urn:microsoft.com/office/officeart/2005/8/layout/hierarchy1"/>
    <dgm:cxn modelId="{198F9388-5828-4BB1-A56D-53FDCEECE128}" type="presParOf" srcId="{C1869BD7-4689-44FA-9B0A-FF9D48F96970}" destId="{14A871FB-2759-41A7-B09C-934C41F85FC7}" srcOrd="3" destOrd="0" presId="urn:microsoft.com/office/officeart/2005/8/layout/hierarchy1"/>
    <dgm:cxn modelId="{FC1E0166-B165-4F39-85F4-99CC5CB0AB87}" type="presParOf" srcId="{14A871FB-2759-41A7-B09C-934C41F85FC7}" destId="{997C6169-AA84-462F-9F15-18C312D4A5B0}" srcOrd="0" destOrd="0" presId="urn:microsoft.com/office/officeart/2005/8/layout/hierarchy1"/>
    <dgm:cxn modelId="{3C98BBD5-B9B3-4D0E-916E-1DB9BC8F2902}" type="presParOf" srcId="{997C6169-AA84-462F-9F15-18C312D4A5B0}" destId="{19710A0E-16B1-4C58-9824-8B2E5809B63A}" srcOrd="0" destOrd="0" presId="urn:microsoft.com/office/officeart/2005/8/layout/hierarchy1"/>
    <dgm:cxn modelId="{752E6071-9B73-47F0-9C86-6099D7306054}" type="presParOf" srcId="{997C6169-AA84-462F-9F15-18C312D4A5B0}" destId="{12DF0C10-1DB3-40C5-A639-DF93F72A1679}" srcOrd="1" destOrd="0" presId="urn:microsoft.com/office/officeart/2005/8/layout/hierarchy1"/>
    <dgm:cxn modelId="{F6A30D3C-120A-4E17-9D4B-47127BBA73D5}" type="presParOf" srcId="{14A871FB-2759-41A7-B09C-934C41F85FC7}" destId="{39DF0C24-05DF-43A4-97ED-ABA902B68CD1}" srcOrd="1" destOrd="0" presId="urn:microsoft.com/office/officeart/2005/8/layout/hierarchy1"/>
    <dgm:cxn modelId="{D1139A94-15C2-4273-8DF8-F86A39E4FA34}" type="presParOf" srcId="{C1869BD7-4689-44FA-9B0A-FF9D48F96970}" destId="{5E126D9E-03AF-4866-ABA9-3B6DEA02311E}" srcOrd="4" destOrd="0" presId="urn:microsoft.com/office/officeart/2005/8/layout/hierarchy1"/>
    <dgm:cxn modelId="{9415F6B6-8770-4518-AB4E-6B116A548944}" type="presParOf" srcId="{C1869BD7-4689-44FA-9B0A-FF9D48F96970}" destId="{10E5AB98-3BB9-4FE5-AFE8-DC6091856D82}" srcOrd="5" destOrd="0" presId="urn:microsoft.com/office/officeart/2005/8/layout/hierarchy1"/>
    <dgm:cxn modelId="{D415BF98-30FC-4D61-B9A0-D7E6AA55B2C3}" type="presParOf" srcId="{10E5AB98-3BB9-4FE5-AFE8-DC6091856D82}" destId="{03EAFC74-2C10-41E7-B3E3-97C0B5640A3C}" srcOrd="0" destOrd="0" presId="urn:microsoft.com/office/officeart/2005/8/layout/hierarchy1"/>
    <dgm:cxn modelId="{CB2062E6-0F0D-467D-979E-F26118148A52}" type="presParOf" srcId="{03EAFC74-2C10-41E7-B3E3-97C0B5640A3C}" destId="{201BBF9B-4939-4616-B672-76DD3F2592BA}" srcOrd="0" destOrd="0" presId="urn:microsoft.com/office/officeart/2005/8/layout/hierarchy1"/>
    <dgm:cxn modelId="{E3829BB7-D419-43AB-A657-4F071420BACE}" type="presParOf" srcId="{03EAFC74-2C10-41E7-B3E3-97C0B5640A3C}" destId="{EABD4A7F-9AD5-498B-BFF4-096C5C9E92B6}" srcOrd="1" destOrd="0" presId="urn:microsoft.com/office/officeart/2005/8/layout/hierarchy1"/>
    <dgm:cxn modelId="{B0FC9A5B-F38F-48DE-A8C1-EFE4E1E74299}" type="presParOf" srcId="{10E5AB98-3BB9-4FE5-AFE8-DC6091856D82}" destId="{54E92810-7343-4E7A-9FDB-B22B5F66E2A1}" srcOrd="1" destOrd="0" presId="urn:microsoft.com/office/officeart/2005/8/layout/hierarchy1"/>
    <dgm:cxn modelId="{5AF5188E-0DD9-44A7-8829-5918ECE2AFAE}" type="presParOf" srcId="{C1869BD7-4689-44FA-9B0A-FF9D48F96970}" destId="{A146BD2B-FF79-4990-BF65-991BE2DEB1A4}" srcOrd="6" destOrd="0" presId="urn:microsoft.com/office/officeart/2005/8/layout/hierarchy1"/>
    <dgm:cxn modelId="{8DAC47C9-6D40-4FF7-8020-D51446097177}" type="presParOf" srcId="{C1869BD7-4689-44FA-9B0A-FF9D48F96970}" destId="{BF274BB8-3C6E-4B26-B057-C0DA5E7349CD}" srcOrd="7" destOrd="0" presId="urn:microsoft.com/office/officeart/2005/8/layout/hierarchy1"/>
    <dgm:cxn modelId="{8022C9DE-CB02-47B5-89B9-143431AAAE53}" type="presParOf" srcId="{BF274BB8-3C6E-4B26-B057-C0DA5E7349CD}" destId="{FF19AF78-50B6-4456-A224-B0EF0C954C98}" srcOrd="0" destOrd="0" presId="urn:microsoft.com/office/officeart/2005/8/layout/hierarchy1"/>
    <dgm:cxn modelId="{1C68C4AF-5BF5-4AD4-B0B6-C0367F7C0A5A}" type="presParOf" srcId="{FF19AF78-50B6-4456-A224-B0EF0C954C98}" destId="{42607149-A16B-44EF-99C1-2C3B94F1F9C0}" srcOrd="0" destOrd="0" presId="urn:microsoft.com/office/officeart/2005/8/layout/hierarchy1"/>
    <dgm:cxn modelId="{2932E1F2-AC8C-4473-9EB0-26C8939CE192}" type="presParOf" srcId="{FF19AF78-50B6-4456-A224-B0EF0C954C98}" destId="{D542A3F6-62F6-44CC-A5A2-22727B1C0658}" srcOrd="1" destOrd="0" presId="urn:microsoft.com/office/officeart/2005/8/layout/hierarchy1"/>
    <dgm:cxn modelId="{E51300F4-5BB6-4784-B8FA-76D3EE7429BB}" type="presParOf" srcId="{BF274BB8-3C6E-4B26-B057-C0DA5E7349CD}" destId="{4F015EF0-EEF3-4A96-B98A-0E6955E109B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994232E-7897-4419-BC4C-126DE705DFB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1001E0-3E7F-42BA-8A83-858CE2DB340A}">
      <dgm:prSet phldrT="[Текст]" custT="1"/>
      <dgm:spPr/>
      <dgm:t>
        <a:bodyPr/>
        <a:lstStyle/>
        <a:p>
          <a:r>
            <a: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характеру использования</a:t>
          </a:r>
          <a:endParaRPr lang="ru-RU" sz="28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50E63B-DA71-4FBD-8F63-AC045ABB53D0}" type="parTrans" cxnId="{961A1835-D889-4389-B81B-28B908673F7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AFD9E6-0FA4-4848-98A5-D56AF8086806}" type="sibTrans" cxnId="{961A1835-D889-4389-B81B-28B908673F7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EA0214-72F2-4DAF-B1DD-D84D7E69C263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Повседневные 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6CF64DE6-403B-4E76-9097-B2926A08AE18}" type="parTrans" cxnId="{F20AC80C-2932-403E-BFCF-BC62984E5CCC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E04BB2-5B09-4DBA-AFF6-E68349D67BFA}" type="sibTrans" cxnId="{F20AC80C-2932-403E-BFCF-BC62984E5CC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49D54B-2705-410C-9DBB-D73384A6B65C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Домашние 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99B797B-0180-495B-98C8-84332092CEB9}" type="parTrans" cxnId="{EE2E5DA6-2F49-444D-88DA-3C352BA41E39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052FDB-7E94-4E3B-80EB-5F8DD4687777}" type="sibTrans" cxnId="{EE2E5DA6-2F49-444D-88DA-3C352BA41E3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E47F45-7227-4191-AB22-71738D875F42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Торжественные 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7828093C-3FD5-4FFF-967C-3553AE91BB82}" type="parTrans" cxnId="{BDAA38E1-CB54-4BC9-9244-C445AF90101A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6AE4E8-6AD8-4EC2-A9B4-2A2E70BBE79E}" type="sibTrans" cxnId="{BDAA38E1-CB54-4BC9-9244-C445AF90101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27C79E-8B83-4051-BCF2-3E5275CDEB2A}" type="pres">
      <dgm:prSet presAssocID="{E994232E-7897-4419-BC4C-126DE705DFB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CA27763-7839-4CC6-A4C0-4D55094D1B88}" type="pres">
      <dgm:prSet presAssocID="{E61001E0-3E7F-42BA-8A83-858CE2DB340A}" presName="hierRoot1" presStyleCnt="0"/>
      <dgm:spPr/>
    </dgm:pt>
    <dgm:pt modelId="{7885FB09-4FE9-4C3F-9F0B-181345816B7F}" type="pres">
      <dgm:prSet presAssocID="{E61001E0-3E7F-42BA-8A83-858CE2DB340A}" presName="composite" presStyleCnt="0"/>
      <dgm:spPr/>
    </dgm:pt>
    <dgm:pt modelId="{4E68BFDD-E2D5-4BE4-8F73-6FB95142ACD2}" type="pres">
      <dgm:prSet presAssocID="{E61001E0-3E7F-42BA-8A83-858CE2DB340A}" presName="background" presStyleLbl="node0" presStyleIdx="0" presStyleCnt="1"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E21155D0-03FE-443B-B3B3-7958CB4CE6DA}" type="pres">
      <dgm:prSet presAssocID="{E61001E0-3E7F-42BA-8A83-858CE2DB340A}" presName="text" presStyleLbl="fgAcc0" presStyleIdx="0" presStyleCnt="1" custScaleX="292632" custScaleY="44288" custLinFactNeighborX="3735" custLinFactNeighborY="-1176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869BD7-4689-44FA-9B0A-FF9D48F96970}" type="pres">
      <dgm:prSet presAssocID="{E61001E0-3E7F-42BA-8A83-858CE2DB340A}" presName="hierChild2" presStyleCnt="0"/>
      <dgm:spPr/>
    </dgm:pt>
    <dgm:pt modelId="{013A517C-5EA8-444C-B404-2B390A7942B2}" type="pres">
      <dgm:prSet presAssocID="{6CF64DE6-403B-4E76-9097-B2926A08AE18}" presName="Name10" presStyleLbl="parChTrans1D2" presStyleIdx="0" presStyleCnt="3"/>
      <dgm:spPr/>
      <dgm:t>
        <a:bodyPr/>
        <a:lstStyle/>
        <a:p>
          <a:endParaRPr lang="ru-RU"/>
        </a:p>
      </dgm:t>
    </dgm:pt>
    <dgm:pt modelId="{328EE088-1E55-42A5-9F81-5DA3C1EC6228}" type="pres">
      <dgm:prSet presAssocID="{37EA0214-72F2-4DAF-B1DD-D84D7E69C263}" presName="hierRoot2" presStyleCnt="0"/>
      <dgm:spPr/>
    </dgm:pt>
    <dgm:pt modelId="{1778AF59-E3E5-45ED-B4E4-6D6798631A37}" type="pres">
      <dgm:prSet presAssocID="{37EA0214-72F2-4DAF-B1DD-D84D7E69C263}" presName="composite2" presStyleCnt="0"/>
      <dgm:spPr/>
    </dgm:pt>
    <dgm:pt modelId="{B3E2AEE9-96B0-4857-835E-50746A5BB9C9}" type="pres">
      <dgm:prSet presAssocID="{37EA0214-72F2-4DAF-B1DD-D84D7E69C263}" presName="background2" presStyleLbl="node2" presStyleIdx="0" presStyleCnt="3"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E3434B9F-10B4-40A9-996C-E8DFE25572F1}" type="pres">
      <dgm:prSet presAssocID="{37EA0214-72F2-4DAF-B1DD-D84D7E69C263}" presName="text2" presStyleLbl="fgAcc2" presStyleIdx="0" presStyleCnt="3" custScaleX="124781" custScaleY="344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EF71C7-E980-4979-9435-8F55C9B253AF}" type="pres">
      <dgm:prSet presAssocID="{37EA0214-72F2-4DAF-B1DD-D84D7E69C263}" presName="hierChild3" presStyleCnt="0"/>
      <dgm:spPr/>
    </dgm:pt>
    <dgm:pt modelId="{C85E1BED-8AF4-43F6-A19D-3A17BD194217}" type="pres">
      <dgm:prSet presAssocID="{599B797B-0180-495B-98C8-84332092CEB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14A871FB-2759-41A7-B09C-934C41F85FC7}" type="pres">
      <dgm:prSet presAssocID="{DF49D54B-2705-410C-9DBB-D73384A6B65C}" presName="hierRoot2" presStyleCnt="0"/>
      <dgm:spPr/>
    </dgm:pt>
    <dgm:pt modelId="{997C6169-AA84-462F-9F15-18C312D4A5B0}" type="pres">
      <dgm:prSet presAssocID="{DF49D54B-2705-410C-9DBB-D73384A6B65C}" presName="composite2" presStyleCnt="0"/>
      <dgm:spPr/>
    </dgm:pt>
    <dgm:pt modelId="{19710A0E-16B1-4C58-9824-8B2E5809B63A}" type="pres">
      <dgm:prSet presAssocID="{DF49D54B-2705-410C-9DBB-D73384A6B65C}" presName="background2" presStyleLbl="node2" presStyleIdx="1" presStyleCnt="3"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12DF0C10-1DB3-40C5-A639-DF93F72A1679}" type="pres">
      <dgm:prSet presAssocID="{DF49D54B-2705-410C-9DBB-D73384A6B65C}" presName="text2" presStyleLbl="fgAcc2" presStyleIdx="1" presStyleCnt="3" custScaleY="344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9DF0C24-05DF-43A4-97ED-ABA902B68CD1}" type="pres">
      <dgm:prSet presAssocID="{DF49D54B-2705-410C-9DBB-D73384A6B65C}" presName="hierChild3" presStyleCnt="0"/>
      <dgm:spPr/>
    </dgm:pt>
    <dgm:pt modelId="{5E126D9E-03AF-4866-ABA9-3B6DEA02311E}" type="pres">
      <dgm:prSet presAssocID="{7828093C-3FD5-4FFF-967C-3553AE91BB82}" presName="Name10" presStyleLbl="parChTrans1D2" presStyleIdx="2" presStyleCnt="3"/>
      <dgm:spPr/>
      <dgm:t>
        <a:bodyPr/>
        <a:lstStyle/>
        <a:p>
          <a:endParaRPr lang="ru-RU"/>
        </a:p>
      </dgm:t>
    </dgm:pt>
    <dgm:pt modelId="{10E5AB98-3BB9-4FE5-AFE8-DC6091856D82}" type="pres">
      <dgm:prSet presAssocID="{F8E47F45-7227-4191-AB22-71738D875F42}" presName="hierRoot2" presStyleCnt="0"/>
      <dgm:spPr/>
    </dgm:pt>
    <dgm:pt modelId="{03EAFC74-2C10-41E7-B3E3-97C0B5640A3C}" type="pres">
      <dgm:prSet presAssocID="{F8E47F45-7227-4191-AB22-71738D875F42}" presName="composite2" presStyleCnt="0"/>
      <dgm:spPr/>
    </dgm:pt>
    <dgm:pt modelId="{201BBF9B-4939-4616-B672-76DD3F2592BA}" type="pres">
      <dgm:prSet presAssocID="{F8E47F45-7227-4191-AB22-71738D875F42}" presName="background2" presStyleLbl="node2" presStyleIdx="2" presStyleCnt="3"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EABD4A7F-9AD5-498B-BFF4-096C5C9E92B6}" type="pres">
      <dgm:prSet presAssocID="{F8E47F45-7227-4191-AB22-71738D875F42}" presName="text2" presStyleLbl="fgAcc2" presStyleIdx="2" presStyleCnt="3" custScaleX="123643" custScaleY="344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E92810-7343-4E7A-9FDB-B22B5F66E2A1}" type="pres">
      <dgm:prSet presAssocID="{F8E47F45-7227-4191-AB22-71738D875F42}" presName="hierChild3" presStyleCnt="0"/>
      <dgm:spPr/>
    </dgm:pt>
  </dgm:ptLst>
  <dgm:cxnLst>
    <dgm:cxn modelId="{E1968839-5381-4901-A878-00A17DF9C96F}" type="presOf" srcId="{DF49D54B-2705-410C-9DBB-D73384A6B65C}" destId="{12DF0C10-1DB3-40C5-A639-DF93F72A1679}" srcOrd="0" destOrd="0" presId="urn:microsoft.com/office/officeart/2005/8/layout/hierarchy1"/>
    <dgm:cxn modelId="{863DFCE0-F168-4F6B-A636-A1647A6FD136}" type="presOf" srcId="{E994232E-7897-4419-BC4C-126DE705DFB6}" destId="{D727C79E-8B83-4051-BCF2-3E5275CDEB2A}" srcOrd="0" destOrd="0" presId="urn:microsoft.com/office/officeart/2005/8/layout/hierarchy1"/>
    <dgm:cxn modelId="{61181731-7539-4AE1-B8C1-9C643823856A}" type="presOf" srcId="{7828093C-3FD5-4FFF-967C-3553AE91BB82}" destId="{5E126D9E-03AF-4866-ABA9-3B6DEA02311E}" srcOrd="0" destOrd="0" presId="urn:microsoft.com/office/officeart/2005/8/layout/hierarchy1"/>
    <dgm:cxn modelId="{BDAA38E1-CB54-4BC9-9244-C445AF90101A}" srcId="{E61001E0-3E7F-42BA-8A83-858CE2DB340A}" destId="{F8E47F45-7227-4191-AB22-71738D875F42}" srcOrd="2" destOrd="0" parTransId="{7828093C-3FD5-4FFF-967C-3553AE91BB82}" sibTransId="{7B6AE4E8-6AD8-4EC2-A9B4-2A2E70BBE79E}"/>
    <dgm:cxn modelId="{2CBD9DE6-8C14-461A-82C0-D882B9A1313B}" type="presOf" srcId="{599B797B-0180-495B-98C8-84332092CEB9}" destId="{C85E1BED-8AF4-43F6-A19D-3A17BD194217}" srcOrd="0" destOrd="0" presId="urn:microsoft.com/office/officeart/2005/8/layout/hierarchy1"/>
    <dgm:cxn modelId="{EE2E5DA6-2F49-444D-88DA-3C352BA41E39}" srcId="{E61001E0-3E7F-42BA-8A83-858CE2DB340A}" destId="{DF49D54B-2705-410C-9DBB-D73384A6B65C}" srcOrd="1" destOrd="0" parTransId="{599B797B-0180-495B-98C8-84332092CEB9}" sibTransId="{4E052FDB-7E94-4E3B-80EB-5F8DD4687777}"/>
    <dgm:cxn modelId="{AF6E646F-F416-4237-BE7D-34C02A0EF7D2}" type="presOf" srcId="{F8E47F45-7227-4191-AB22-71738D875F42}" destId="{EABD4A7F-9AD5-498B-BFF4-096C5C9E92B6}" srcOrd="0" destOrd="0" presId="urn:microsoft.com/office/officeart/2005/8/layout/hierarchy1"/>
    <dgm:cxn modelId="{4325ED9D-2076-4A46-8706-CCAA4F543051}" type="presOf" srcId="{6CF64DE6-403B-4E76-9097-B2926A08AE18}" destId="{013A517C-5EA8-444C-B404-2B390A7942B2}" srcOrd="0" destOrd="0" presId="urn:microsoft.com/office/officeart/2005/8/layout/hierarchy1"/>
    <dgm:cxn modelId="{961A1835-D889-4389-B81B-28B908673F7B}" srcId="{E994232E-7897-4419-BC4C-126DE705DFB6}" destId="{E61001E0-3E7F-42BA-8A83-858CE2DB340A}" srcOrd="0" destOrd="0" parTransId="{4850E63B-DA71-4FBD-8F63-AC045ABB53D0}" sibTransId="{E9AFD9E6-0FA4-4848-98A5-D56AF8086806}"/>
    <dgm:cxn modelId="{6F72FA91-CE40-44E2-A3FD-3A4562DDB53C}" type="presOf" srcId="{E61001E0-3E7F-42BA-8A83-858CE2DB340A}" destId="{E21155D0-03FE-443B-B3B3-7958CB4CE6DA}" srcOrd="0" destOrd="0" presId="urn:microsoft.com/office/officeart/2005/8/layout/hierarchy1"/>
    <dgm:cxn modelId="{F20AC80C-2932-403E-BFCF-BC62984E5CCC}" srcId="{E61001E0-3E7F-42BA-8A83-858CE2DB340A}" destId="{37EA0214-72F2-4DAF-B1DD-D84D7E69C263}" srcOrd="0" destOrd="0" parTransId="{6CF64DE6-403B-4E76-9097-B2926A08AE18}" sibTransId="{82E04BB2-5B09-4DBA-AFF6-E68349D67BFA}"/>
    <dgm:cxn modelId="{DB28D3A1-A3C9-4E17-AC07-A84D2B9AFFD1}" type="presOf" srcId="{37EA0214-72F2-4DAF-B1DD-D84D7E69C263}" destId="{E3434B9F-10B4-40A9-996C-E8DFE25572F1}" srcOrd="0" destOrd="0" presId="urn:microsoft.com/office/officeart/2005/8/layout/hierarchy1"/>
    <dgm:cxn modelId="{54B1AD94-4BD2-46F6-A70B-9D2A468191DB}" type="presParOf" srcId="{D727C79E-8B83-4051-BCF2-3E5275CDEB2A}" destId="{CCA27763-7839-4CC6-A4C0-4D55094D1B88}" srcOrd="0" destOrd="0" presId="urn:microsoft.com/office/officeart/2005/8/layout/hierarchy1"/>
    <dgm:cxn modelId="{5B0AE56E-0FF7-41F8-8E41-26F93E334A70}" type="presParOf" srcId="{CCA27763-7839-4CC6-A4C0-4D55094D1B88}" destId="{7885FB09-4FE9-4C3F-9F0B-181345816B7F}" srcOrd="0" destOrd="0" presId="urn:microsoft.com/office/officeart/2005/8/layout/hierarchy1"/>
    <dgm:cxn modelId="{DDB6C458-21C2-4689-9298-62C9AB88CBD2}" type="presParOf" srcId="{7885FB09-4FE9-4C3F-9F0B-181345816B7F}" destId="{4E68BFDD-E2D5-4BE4-8F73-6FB95142ACD2}" srcOrd="0" destOrd="0" presId="urn:microsoft.com/office/officeart/2005/8/layout/hierarchy1"/>
    <dgm:cxn modelId="{9650322E-AB43-4460-85DB-06B50832D352}" type="presParOf" srcId="{7885FB09-4FE9-4C3F-9F0B-181345816B7F}" destId="{E21155D0-03FE-443B-B3B3-7958CB4CE6DA}" srcOrd="1" destOrd="0" presId="urn:microsoft.com/office/officeart/2005/8/layout/hierarchy1"/>
    <dgm:cxn modelId="{EA13016E-0D96-448C-90E0-5E6565967119}" type="presParOf" srcId="{CCA27763-7839-4CC6-A4C0-4D55094D1B88}" destId="{C1869BD7-4689-44FA-9B0A-FF9D48F96970}" srcOrd="1" destOrd="0" presId="urn:microsoft.com/office/officeart/2005/8/layout/hierarchy1"/>
    <dgm:cxn modelId="{951CDE16-BF6F-46FB-90FC-5F9CE1B786A7}" type="presParOf" srcId="{C1869BD7-4689-44FA-9B0A-FF9D48F96970}" destId="{013A517C-5EA8-444C-B404-2B390A7942B2}" srcOrd="0" destOrd="0" presId="urn:microsoft.com/office/officeart/2005/8/layout/hierarchy1"/>
    <dgm:cxn modelId="{B3B5E1F5-5001-441F-831C-66FB0FC87625}" type="presParOf" srcId="{C1869BD7-4689-44FA-9B0A-FF9D48F96970}" destId="{328EE088-1E55-42A5-9F81-5DA3C1EC6228}" srcOrd="1" destOrd="0" presId="urn:microsoft.com/office/officeart/2005/8/layout/hierarchy1"/>
    <dgm:cxn modelId="{5E28E63C-FF63-4181-9509-71E364FEADB4}" type="presParOf" srcId="{328EE088-1E55-42A5-9F81-5DA3C1EC6228}" destId="{1778AF59-E3E5-45ED-B4E4-6D6798631A37}" srcOrd="0" destOrd="0" presId="urn:microsoft.com/office/officeart/2005/8/layout/hierarchy1"/>
    <dgm:cxn modelId="{AE67A171-9AB5-4D5A-99EB-C4F55B115D73}" type="presParOf" srcId="{1778AF59-E3E5-45ED-B4E4-6D6798631A37}" destId="{B3E2AEE9-96B0-4857-835E-50746A5BB9C9}" srcOrd="0" destOrd="0" presId="urn:microsoft.com/office/officeart/2005/8/layout/hierarchy1"/>
    <dgm:cxn modelId="{F10EE9BF-6D34-4F8B-BB10-9B689213C7BC}" type="presParOf" srcId="{1778AF59-E3E5-45ED-B4E4-6D6798631A37}" destId="{E3434B9F-10B4-40A9-996C-E8DFE25572F1}" srcOrd="1" destOrd="0" presId="urn:microsoft.com/office/officeart/2005/8/layout/hierarchy1"/>
    <dgm:cxn modelId="{534FAC23-3161-4777-B235-2C80CB19D80E}" type="presParOf" srcId="{328EE088-1E55-42A5-9F81-5DA3C1EC6228}" destId="{ADEF71C7-E980-4979-9435-8F55C9B253AF}" srcOrd="1" destOrd="0" presId="urn:microsoft.com/office/officeart/2005/8/layout/hierarchy1"/>
    <dgm:cxn modelId="{5659EAE3-D18F-45FA-9A4B-1705A7E23886}" type="presParOf" srcId="{C1869BD7-4689-44FA-9B0A-FF9D48F96970}" destId="{C85E1BED-8AF4-43F6-A19D-3A17BD194217}" srcOrd="2" destOrd="0" presId="urn:microsoft.com/office/officeart/2005/8/layout/hierarchy1"/>
    <dgm:cxn modelId="{B3B321E5-703A-43F2-A414-3E4DD953DEEE}" type="presParOf" srcId="{C1869BD7-4689-44FA-9B0A-FF9D48F96970}" destId="{14A871FB-2759-41A7-B09C-934C41F85FC7}" srcOrd="3" destOrd="0" presId="urn:microsoft.com/office/officeart/2005/8/layout/hierarchy1"/>
    <dgm:cxn modelId="{41BC629D-DC5C-4461-BF8B-10B4D618CE1D}" type="presParOf" srcId="{14A871FB-2759-41A7-B09C-934C41F85FC7}" destId="{997C6169-AA84-462F-9F15-18C312D4A5B0}" srcOrd="0" destOrd="0" presId="urn:microsoft.com/office/officeart/2005/8/layout/hierarchy1"/>
    <dgm:cxn modelId="{9355F061-45C8-4D6B-8DD2-0FE65CCC28DE}" type="presParOf" srcId="{997C6169-AA84-462F-9F15-18C312D4A5B0}" destId="{19710A0E-16B1-4C58-9824-8B2E5809B63A}" srcOrd="0" destOrd="0" presId="urn:microsoft.com/office/officeart/2005/8/layout/hierarchy1"/>
    <dgm:cxn modelId="{03D919D0-849C-4AD1-B360-EC0C86AC48BC}" type="presParOf" srcId="{997C6169-AA84-462F-9F15-18C312D4A5B0}" destId="{12DF0C10-1DB3-40C5-A639-DF93F72A1679}" srcOrd="1" destOrd="0" presId="urn:microsoft.com/office/officeart/2005/8/layout/hierarchy1"/>
    <dgm:cxn modelId="{F21FCF45-CE89-48A3-9895-B2C774A4DA83}" type="presParOf" srcId="{14A871FB-2759-41A7-B09C-934C41F85FC7}" destId="{39DF0C24-05DF-43A4-97ED-ABA902B68CD1}" srcOrd="1" destOrd="0" presId="urn:microsoft.com/office/officeart/2005/8/layout/hierarchy1"/>
    <dgm:cxn modelId="{C1834D60-6891-42D0-A41F-3FEF54BD9E85}" type="presParOf" srcId="{C1869BD7-4689-44FA-9B0A-FF9D48F96970}" destId="{5E126D9E-03AF-4866-ABA9-3B6DEA02311E}" srcOrd="4" destOrd="0" presId="urn:microsoft.com/office/officeart/2005/8/layout/hierarchy1"/>
    <dgm:cxn modelId="{07522BD2-3744-422B-8DC2-280D791C11EC}" type="presParOf" srcId="{C1869BD7-4689-44FA-9B0A-FF9D48F96970}" destId="{10E5AB98-3BB9-4FE5-AFE8-DC6091856D82}" srcOrd="5" destOrd="0" presId="urn:microsoft.com/office/officeart/2005/8/layout/hierarchy1"/>
    <dgm:cxn modelId="{DD46AF07-E6BF-4689-870A-A4512E886259}" type="presParOf" srcId="{10E5AB98-3BB9-4FE5-AFE8-DC6091856D82}" destId="{03EAFC74-2C10-41E7-B3E3-97C0B5640A3C}" srcOrd="0" destOrd="0" presId="urn:microsoft.com/office/officeart/2005/8/layout/hierarchy1"/>
    <dgm:cxn modelId="{69A83912-6D22-4C76-8F53-719C4827B43C}" type="presParOf" srcId="{03EAFC74-2C10-41E7-B3E3-97C0B5640A3C}" destId="{201BBF9B-4939-4616-B672-76DD3F2592BA}" srcOrd="0" destOrd="0" presId="urn:microsoft.com/office/officeart/2005/8/layout/hierarchy1"/>
    <dgm:cxn modelId="{101D54EA-2D0F-4E57-B88C-1AF1666722EA}" type="presParOf" srcId="{03EAFC74-2C10-41E7-B3E3-97C0B5640A3C}" destId="{EABD4A7F-9AD5-498B-BFF4-096C5C9E92B6}" srcOrd="1" destOrd="0" presId="urn:microsoft.com/office/officeart/2005/8/layout/hierarchy1"/>
    <dgm:cxn modelId="{D82907FF-B3FD-4115-90AB-5507C50F6041}" type="presParOf" srcId="{10E5AB98-3BB9-4FE5-AFE8-DC6091856D82}" destId="{54E92810-7343-4E7A-9FDB-B22B5F66E2A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994232E-7897-4419-BC4C-126DE705DFB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1001E0-3E7F-42BA-8A83-858CE2DB340A}">
      <dgm:prSet phldrT="[Текст]" custT="1"/>
      <dgm:spPr/>
      <dgm:t>
        <a:bodyPr/>
        <a:lstStyle/>
        <a:p>
          <a:r>
            <a: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характеру опоры</a:t>
          </a:r>
          <a:endParaRPr lang="ru-RU" sz="28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50E63B-DA71-4FBD-8F63-AC045ABB53D0}" type="parTrans" cxnId="{961A1835-D889-4389-B81B-28B908673F7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AFD9E6-0FA4-4848-98A5-D56AF8086806}" type="sibTrans" cxnId="{961A1835-D889-4389-B81B-28B908673F7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EA0214-72F2-4DAF-B1DD-D84D7E69C263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Плечевые изделия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6CF64DE6-403B-4E76-9097-B2926A08AE18}" type="parTrans" cxnId="{F20AC80C-2932-403E-BFCF-BC62984E5CCC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E04BB2-5B09-4DBA-AFF6-E68349D67BFA}" type="sibTrans" cxnId="{F20AC80C-2932-403E-BFCF-BC62984E5CC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F69F56-378E-4AE8-94F9-E130BDEE5D7E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Поясные изделия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BAEC8225-EF81-416A-A619-DB7F1DBDB9BB}" type="parTrans" cxnId="{8958B3ED-EDFA-49E8-A294-8A643E7CD2AF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453AE1-1FB4-44A4-9C57-43C48F48EA66}" type="sibTrans" cxnId="{8958B3ED-EDFA-49E8-A294-8A643E7CD2A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6334CD-2451-4BC3-8494-84FB66BF2BA5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Головные уборы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DE1D91B2-4D8C-4351-82C5-11D8AF019169}" type="parTrans" cxnId="{AA954117-8C25-4CF5-A76B-00EE98129797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7DB10D-7777-4E15-A3CF-52913E9CC4C6}" type="sibTrans" cxnId="{AA954117-8C25-4CF5-A76B-00EE9812979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41DF3C-A1D9-4596-91F9-B5307EC52E55}">
      <dgm:prSet phldrT="[Текст]" custT="1"/>
      <dgm:spPr/>
      <dgm:t>
        <a:bodyPr/>
        <a:lstStyle/>
        <a:p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Изделия, не относящиеся к одежде</a:t>
          </a:r>
          <a:endParaRPr lang="ru-RU" sz="2200" dirty="0">
            <a:latin typeface="Times New Roman" pitchFamily="18" charset="0"/>
            <a:cs typeface="Times New Roman" pitchFamily="18" charset="0"/>
          </a:endParaRPr>
        </a:p>
      </dgm:t>
    </dgm:pt>
    <dgm:pt modelId="{49170715-6DD6-45B8-B9A0-67D7926EFDB9}" type="parTrans" cxnId="{BD2B247C-B877-4D2A-81BF-833F77FEC6D0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1EB60B-58A7-48E9-A037-F8711881F392}" type="sibTrans" cxnId="{BD2B247C-B877-4D2A-81BF-833F77FEC6D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27C79E-8B83-4051-BCF2-3E5275CDEB2A}" type="pres">
      <dgm:prSet presAssocID="{E994232E-7897-4419-BC4C-126DE705DFB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CA27763-7839-4CC6-A4C0-4D55094D1B88}" type="pres">
      <dgm:prSet presAssocID="{E61001E0-3E7F-42BA-8A83-858CE2DB340A}" presName="hierRoot1" presStyleCnt="0"/>
      <dgm:spPr/>
    </dgm:pt>
    <dgm:pt modelId="{7885FB09-4FE9-4C3F-9F0B-181345816B7F}" type="pres">
      <dgm:prSet presAssocID="{E61001E0-3E7F-42BA-8A83-858CE2DB340A}" presName="composite" presStyleCnt="0"/>
      <dgm:spPr/>
    </dgm:pt>
    <dgm:pt modelId="{4E68BFDD-E2D5-4BE4-8F73-6FB95142ACD2}" type="pres">
      <dgm:prSet presAssocID="{E61001E0-3E7F-42BA-8A83-858CE2DB340A}" presName="background" presStyleLbl="node0" presStyleIdx="0" presStyleCnt="1"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E21155D0-03FE-443B-B3B3-7958CB4CE6DA}" type="pres">
      <dgm:prSet presAssocID="{E61001E0-3E7F-42BA-8A83-858CE2DB340A}" presName="text" presStyleLbl="fgAcc0" presStyleIdx="0" presStyleCnt="1" custScaleX="235202" custScaleY="48648" custLinFactNeighborX="3640" custLinFactNeighborY="-10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869BD7-4689-44FA-9B0A-FF9D48F96970}" type="pres">
      <dgm:prSet presAssocID="{E61001E0-3E7F-42BA-8A83-858CE2DB340A}" presName="hierChild2" presStyleCnt="0"/>
      <dgm:spPr/>
    </dgm:pt>
    <dgm:pt modelId="{013A517C-5EA8-444C-B404-2B390A7942B2}" type="pres">
      <dgm:prSet presAssocID="{6CF64DE6-403B-4E76-9097-B2926A08AE18}" presName="Name10" presStyleLbl="parChTrans1D2" presStyleIdx="0" presStyleCnt="4"/>
      <dgm:spPr/>
      <dgm:t>
        <a:bodyPr/>
        <a:lstStyle/>
        <a:p>
          <a:endParaRPr lang="ru-RU"/>
        </a:p>
      </dgm:t>
    </dgm:pt>
    <dgm:pt modelId="{328EE088-1E55-42A5-9F81-5DA3C1EC6228}" type="pres">
      <dgm:prSet presAssocID="{37EA0214-72F2-4DAF-B1DD-D84D7E69C263}" presName="hierRoot2" presStyleCnt="0"/>
      <dgm:spPr/>
    </dgm:pt>
    <dgm:pt modelId="{1778AF59-E3E5-45ED-B4E4-6D6798631A37}" type="pres">
      <dgm:prSet presAssocID="{37EA0214-72F2-4DAF-B1DD-D84D7E69C263}" presName="composite2" presStyleCnt="0"/>
      <dgm:spPr/>
    </dgm:pt>
    <dgm:pt modelId="{B3E2AEE9-96B0-4857-835E-50746A5BB9C9}" type="pres">
      <dgm:prSet presAssocID="{37EA0214-72F2-4DAF-B1DD-D84D7E69C263}" presName="background2" presStyleLbl="node2" presStyleIdx="0" presStyleCnt="4"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E3434B9F-10B4-40A9-996C-E8DFE25572F1}" type="pres">
      <dgm:prSet presAssocID="{37EA0214-72F2-4DAF-B1DD-D84D7E69C263}" presName="text2" presStyleLbl="fgAcc2" presStyleIdx="0" presStyleCnt="4" custScaleX="117529" custScaleY="594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EF71C7-E980-4979-9435-8F55C9B253AF}" type="pres">
      <dgm:prSet presAssocID="{37EA0214-72F2-4DAF-B1DD-D84D7E69C263}" presName="hierChild3" presStyleCnt="0"/>
      <dgm:spPr/>
    </dgm:pt>
    <dgm:pt modelId="{9BC16F54-C74B-46D8-A797-126CFEC5CB2A}" type="pres">
      <dgm:prSet presAssocID="{BAEC8225-EF81-416A-A619-DB7F1DBDB9BB}" presName="Name10" presStyleLbl="parChTrans1D2" presStyleIdx="1" presStyleCnt="4"/>
      <dgm:spPr/>
      <dgm:t>
        <a:bodyPr/>
        <a:lstStyle/>
        <a:p>
          <a:endParaRPr lang="ru-RU"/>
        </a:p>
      </dgm:t>
    </dgm:pt>
    <dgm:pt modelId="{E7C05B30-7CAA-4898-B6DD-CE5298D8EA0E}" type="pres">
      <dgm:prSet presAssocID="{83F69F56-378E-4AE8-94F9-E130BDEE5D7E}" presName="hierRoot2" presStyleCnt="0"/>
      <dgm:spPr/>
    </dgm:pt>
    <dgm:pt modelId="{F51FFD77-78F8-42D5-970A-B861386F09AA}" type="pres">
      <dgm:prSet presAssocID="{83F69F56-378E-4AE8-94F9-E130BDEE5D7E}" presName="composite2" presStyleCnt="0"/>
      <dgm:spPr/>
    </dgm:pt>
    <dgm:pt modelId="{4F62A77D-6ED8-4D92-ADBA-F7F47B48156E}" type="pres">
      <dgm:prSet presAssocID="{83F69F56-378E-4AE8-94F9-E130BDEE5D7E}" presName="background2" presStyleLbl="node2" presStyleIdx="1" presStyleCnt="4"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18CABA7C-D95A-40BD-8605-E713E25BF8B4}" type="pres">
      <dgm:prSet presAssocID="{83F69F56-378E-4AE8-94F9-E130BDEE5D7E}" presName="text2" presStyleLbl="fgAcc2" presStyleIdx="1" presStyleCnt="4" custScaleX="127293" custScaleY="5906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31077BA-7743-45A3-9EEF-14E2C6DE6572}" type="pres">
      <dgm:prSet presAssocID="{83F69F56-378E-4AE8-94F9-E130BDEE5D7E}" presName="hierChild3" presStyleCnt="0"/>
      <dgm:spPr/>
    </dgm:pt>
    <dgm:pt modelId="{CE97B273-AB53-4EA2-BCE0-A17E4016FB7D}" type="pres">
      <dgm:prSet presAssocID="{DE1D91B2-4D8C-4351-82C5-11D8AF019169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E6028A8-A23C-41B7-B310-9E687B6996A0}" type="pres">
      <dgm:prSet presAssocID="{776334CD-2451-4BC3-8494-84FB66BF2BA5}" presName="hierRoot2" presStyleCnt="0"/>
      <dgm:spPr/>
    </dgm:pt>
    <dgm:pt modelId="{010E693F-0E8B-410F-B7E4-43F0DB3313C1}" type="pres">
      <dgm:prSet presAssocID="{776334CD-2451-4BC3-8494-84FB66BF2BA5}" presName="composite2" presStyleCnt="0"/>
      <dgm:spPr/>
    </dgm:pt>
    <dgm:pt modelId="{50F109CF-265D-4432-86B0-E4369AA163FF}" type="pres">
      <dgm:prSet presAssocID="{776334CD-2451-4BC3-8494-84FB66BF2BA5}" presName="background2" presStyleLbl="node2" presStyleIdx="2" presStyleCnt="4"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1D960B10-CF40-4278-8E2F-447D74D242CB}" type="pres">
      <dgm:prSet presAssocID="{776334CD-2451-4BC3-8494-84FB66BF2BA5}" presName="text2" presStyleLbl="fgAcc2" presStyleIdx="2" presStyleCnt="4" custScaleX="108921" custScaleY="5906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E09B96-22E7-4E29-939A-48B81F5A7EF2}" type="pres">
      <dgm:prSet presAssocID="{776334CD-2451-4BC3-8494-84FB66BF2BA5}" presName="hierChild3" presStyleCnt="0"/>
      <dgm:spPr/>
    </dgm:pt>
    <dgm:pt modelId="{55A2005B-2F73-4D93-8801-050F57752CB3}" type="pres">
      <dgm:prSet presAssocID="{49170715-6DD6-45B8-B9A0-67D7926EFDB9}" presName="Name10" presStyleLbl="parChTrans1D2" presStyleIdx="3" presStyleCnt="4"/>
      <dgm:spPr/>
      <dgm:t>
        <a:bodyPr/>
        <a:lstStyle/>
        <a:p>
          <a:endParaRPr lang="ru-RU"/>
        </a:p>
      </dgm:t>
    </dgm:pt>
    <dgm:pt modelId="{B9DDBFD2-71B7-457E-81D2-282624DB4D8F}" type="pres">
      <dgm:prSet presAssocID="{AD41DF3C-A1D9-4596-91F9-B5307EC52E55}" presName="hierRoot2" presStyleCnt="0"/>
      <dgm:spPr/>
    </dgm:pt>
    <dgm:pt modelId="{5462CAD6-EE07-4935-8CAC-0E0726D2424E}" type="pres">
      <dgm:prSet presAssocID="{AD41DF3C-A1D9-4596-91F9-B5307EC52E55}" presName="composite2" presStyleCnt="0"/>
      <dgm:spPr/>
    </dgm:pt>
    <dgm:pt modelId="{3D42B1EF-CE59-47BB-BFCE-B18B801608D3}" type="pres">
      <dgm:prSet presAssocID="{AD41DF3C-A1D9-4596-91F9-B5307EC52E55}" presName="background2" presStyleLbl="node2" presStyleIdx="3" presStyleCnt="4"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BEA79EA5-9377-4036-9DDB-79BA7AA12804}" type="pres">
      <dgm:prSet presAssocID="{AD41DF3C-A1D9-4596-91F9-B5307EC52E55}" presName="text2" presStyleLbl="fgAcc2" presStyleIdx="3" presStyleCnt="4" custScaleX="219772" custScaleY="569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AD112DD-00EF-4760-B897-A81014FB3F1E}" type="pres">
      <dgm:prSet presAssocID="{AD41DF3C-A1D9-4596-91F9-B5307EC52E55}" presName="hierChild3" presStyleCnt="0"/>
      <dgm:spPr/>
    </dgm:pt>
  </dgm:ptLst>
  <dgm:cxnLst>
    <dgm:cxn modelId="{F20AC80C-2932-403E-BFCF-BC62984E5CCC}" srcId="{E61001E0-3E7F-42BA-8A83-858CE2DB340A}" destId="{37EA0214-72F2-4DAF-B1DD-D84D7E69C263}" srcOrd="0" destOrd="0" parTransId="{6CF64DE6-403B-4E76-9097-B2926A08AE18}" sibTransId="{82E04BB2-5B09-4DBA-AFF6-E68349D67BFA}"/>
    <dgm:cxn modelId="{F58387C2-E551-47F8-A753-6CF96DEE1968}" type="presOf" srcId="{E61001E0-3E7F-42BA-8A83-858CE2DB340A}" destId="{E21155D0-03FE-443B-B3B3-7958CB4CE6DA}" srcOrd="0" destOrd="0" presId="urn:microsoft.com/office/officeart/2005/8/layout/hierarchy1"/>
    <dgm:cxn modelId="{0C6E44B4-6D13-4E6F-82A8-BD38C46C301B}" type="presOf" srcId="{DE1D91B2-4D8C-4351-82C5-11D8AF019169}" destId="{CE97B273-AB53-4EA2-BCE0-A17E4016FB7D}" srcOrd="0" destOrd="0" presId="urn:microsoft.com/office/officeart/2005/8/layout/hierarchy1"/>
    <dgm:cxn modelId="{BD2B247C-B877-4D2A-81BF-833F77FEC6D0}" srcId="{E61001E0-3E7F-42BA-8A83-858CE2DB340A}" destId="{AD41DF3C-A1D9-4596-91F9-B5307EC52E55}" srcOrd="3" destOrd="0" parTransId="{49170715-6DD6-45B8-B9A0-67D7926EFDB9}" sibTransId="{0F1EB60B-58A7-48E9-A037-F8711881F392}"/>
    <dgm:cxn modelId="{82D82B47-F602-46A1-BF27-C44DB1F4C08E}" type="presOf" srcId="{49170715-6DD6-45B8-B9A0-67D7926EFDB9}" destId="{55A2005B-2F73-4D93-8801-050F57752CB3}" srcOrd="0" destOrd="0" presId="urn:microsoft.com/office/officeart/2005/8/layout/hierarchy1"/>
    <dgm:cxn modelId="{7F2CAF80-3CBE-45CA-9CD6-9E6F46AC5F3B}" type="presOf" srcId="{6CF64DE6-403B-4E76-9097-B2926A08AE18}" destId="{013A517C-5EA8-444C-B404-2B390A7942B2}" srcOrd="0" destOrd="0" presId="urn:microsoft.com/office/officeart/2005/8/layout/hierarchy1"/>
    <dgm:cxn modelId="{398D3346-E407-4B79-9A32-086A2F1495C2}" type="presOf" srcId="{AD41DF3C-A1D9-4596-91F9-B5307EC52E55}" destId="{BEA79EA5-9377-4036-9DDB-79BA7AA12804}" srcOrd="0" destOrd="0" presId="urn:microsoft.com/office/officeart/2005/8/layout/hierarchy1"/>
    <dgm:cxn modelId="{0B3061D1-35B0-49FF-8C58-D3B68BF6AC0D}" type="presOf" srcId="{37EA0214-72F2-4DAF-B1DD-D84D7E69C263}" destId="{E3434B9F-10B4-40A9-996C-E8DFE25572F1}" srcOrd="0" destOrd="0" presId="urn:microsoft.com/office/officeart/2005/8/layout/hierarchy1"/>
    <dgm:cxn modelId="{5BFFF930-ABEA-4EBD-AA8E-E7E2A05C3DB7}" type="presOf" srcId="{776334CD-2451-4BC3-8494-84FB66BF2BA5}" destId="{1D960B10-CF40-4278-8E2F-447D74D242CB}" srcOrd="0" destOrd="0" presId="urn:microsoft.com/office/officeart/2005/8/layout/hierarchy1"/>
    <dgm:cxn modelId="{961A1835-D889-4389-B81B-28B908673F7B}" srcId="{E994232E-7897-4419-BC4C-126DE705DFB6}" destId="{E61001E0-3E7F-42BA-8A83-858CE2DB340A}" srcOrd="0" destOrd="0" parTransId="{4850E63B-DA71-4FBD-8F63-AC045ABB53D0}" sibTransId="{E9AFD9E6-0FA4-4848-98A5-D56AF8086806}"/>
    <dgm:cxn modelId="{AA954117-8C25-4CF5-A76B-00EE98129797}" srcId="{E61001E0-3E7F-42BA-8A83-858CE2DB340A}" destId="{776334CD-2451-4BC3-8494-84FB66BF2BA5}" srcOrd="2" destOrd="0" parTransId="{DE1D91B2-4D8C-4351-82C5-11D8AF019169}" sibTransId="{D37DB10D-7777-4E15-A3CF-52913E9CC4C6}"/>
    <dgm:cxn modelId="{1DB87638-4F88-4D14-A25A-5A9FB6937262}" type="presOf" srcId="{83F69F56-378E-4AE8-94F9-E130BDEE5D7E}" destId="{18CABA7C-D95A-40BD-8605-E713E25BF8B4}" srcOrd="0" destOrd="0" presId="urn:microsoft.com/office/officeart/2005/8/layout/hierarchy1"/>
    <dgm:cxn modelId="{7DFBE374-D0A1-4078-AEA9-C8D0A6C18244}" type="presOf" srcId="{BAEC8225-EF81-416A-A619-DB7F1DBDB9BB}" destId="{9BC16F54-C74B-46D8-A797-126CFEC5CB2A}" srcOrd="0" destOrd="0" presId="urn:microsoft.com/office/officeart/2005/8/layout/hierarchy1"/>
    <dgm:cxn modelId="{8958B3ED-EDFA-49E8-A294-8A643E7CD2AF}" srcId="{E61001E0-3E7F-42BA-8A83-858CE2DB340A}" destId="{83F69F56-378E-4AE8-94F9-E130BDEE5D7E}" srcOrd="1" destOrd="0" parTransId="{BAEC8225-EF81-416A-A619-DB7F1DBDB9BB}" sibTransId="{24453AE1-1FB4-44A4-9C57-43C48F48EA66}"/>
    <dgm:cxn modelId="{01486FC1-CE45-4E7D-BFF2-C7E37D59BF81}" type="presOf" srcId="{E994232E-7897-4419-BC4C-126DE705DFB6}" destId="{D727C79E-8B83-4051-BCF2-3E5275CDEB2A}" srcOrd="0" destOrd="0" presId="urn:microsoft.com/office/officeart/2005/8/layout/hierarchy1"/>
    <dgm:cxn modelId="{D744FC9D-5A71-4A85-9968-2DD8A4FA8009}" type="presParOf" srcId="{D727C79E-8B83-4051-BCF2-3E5275CDEB2A}" destId="{CCA27763-7839-4CC6-A4C0-4D55094D1B88}" srcOrd="0" destOrd="0" presId="urn:microsoft.com/office/officeart/2005/8/layout/hierarchy1"/>
    <dgm:cxn modelId="{94E40885-87C5-44C5-8EBE-6DA322D97BA2}" type="presParOf" srcId="{CCA27763-7839-4CC6-A4C0-4D55094D1B88}" destId="{7885FB09-4FE9-4C3F-9F0B-181345816B7F}" srcOrd="0" destOrd="0" presId="urn:microsoft.com/office/officeart/2005/8/layout/hierarchy1"/>
    <dgm:cxn modelId="{B24AEB4D-3FDA-4128-9648-DB1F175E6B4F}" type="presParOf" srcId="{7885FB09-4FE9-4C3F-9F0B-181345816B7F}" destId="{4E68BFDD-E2D5-4BE4-8F73-6FB95142ACD2}" srcOrd="0" destOrd="0" presId="urn:microsoft.com/office/officeart/2005/8/layout/hierarchy1"/>
    <dgm:cxn modelId="{7BBBF2B0-66C9-44D1-98B3-63041BB4C90D}" type="presParOf" srcId="{7885FB09-4FE9-4C3F-9F0B-181345816B7F}" destId="{E21155D0-03FE-443B-B3B3-7958CB4CE6DA}" srcOrd="1" destOrd="0" presId="urn:microsoft.com/office/officeart/2005/8/layout/hierarchy1"/>
    <dgm:cxn modelId="{A4CA3AD6-BDB8-4559-B0C9-C59F7E766D04}" type="presParOf" srcId="{CCA27763-7839-4CC6-A4C0-4D55094D1B88}" destId="{C1869BD7-4689-44FA-9B0A-FF9D48F96970}" srcOrd="1" destOrd="0" presId="urn:microsoft.com/office/officeart/2005/8/layout/hierarchy1"/>
    <dgm:cxn modelId="{C580135F-A609-4B99-9644-21699E33827E}" type="presParOf" srcId="{C1869BD7-4689-44FA-9B0A-FF9D48F96970}" destId="{013A517C-5EA8-444C-B404-2B390A7942B2}" srcOrd="0" destOrd="0" presId="urn:microsoft.com/office/officeart/2005/8/layout/hierarchy1"/>
    <dgm:cxn modelId="{0A6151D1-A7CB-44E5-BC1E-FCE8031DF699}" type="presParOf" srcId="{C1869BD7-4689-44FA-9B0A-FF9D48F96970}" destId="{328EE088-1E55-42A5-9F81-5DA3C1EC6228}" srcOrd="1" destOrd="0" presId="urn:microsoft.com/office/officeart/2005/8/layout/hierarchy1"/>
    <dgm:cxn modelId="{AEDBC2CD-B783-4D29-9E9A-F11A3C2AF055}" type="presParOf" srcId="{328EE088-1E55-42A5-9F81-5DA3C1EC6228}" destId="{1778AF59-E3E5-45ED-B4E4-6D6798631A37}" srcOrd="0" destOrd="0" presId="urn:microsoft.com/office/officeart/2005/8/layout/hierarchy1"/>
    <dgm:cxn modelId="{03BF02D0-5688-4005-A508-8CD8CCE59257}" type="presParOf" srcId="{1778AF59-E3E5-45ED-B4E4-6D6798631A37}" destId="{B3E2AEE9-96B0-4857-835E-50746A5BB9C9}" srcOrd="0" destOrd="0" presId="urn:microsoft.com/office/officeart/2005/8/layout/hierarchy1"/>
    <dgm:cxn modelId="{F24A126D-06CA-49F5-A3DB-A493BC352185}" type="presParOf" srcId="{1778AF59-E3E5-45ED-B4E4-6D6798631A37}" destId="{E3434B9F-10B4-40A9-996C-E8DFE25572F1}" srcOrd="1" destOrd="0" presId="urn:microsoft.com/office/officeart/2005/8/layout/hierarchy1"/>
    <dgm:cxn modelId="{32BE7B82-03E3-4058-B5AF-C1395B30FAC5}" type="presParOf" srcId="{328EE088-1E55-42A5-9F81-5DA3C1EC6228}" destId="{ADEF71C7-E980-4979-9435-8F55C9B253AF}" srcOrd="1" destOrd="0" presId="urn:microsoft.com/office/officeart/2005/8/layout/hierarchy1"/>
    <dgm:cxn modelId="{F403B422-BAF5-4BA8-B41C-38254710B7AD}" type="presParOf" srcId="{C1869BD7-4689-44FA-9B0A-FF9D48F96970}" destId="{9BC16F54-C74B-46D8-A797-126CFEC5CB2A}" srcOrd="2" destOrd="0" presId="urn:microsoft.com/office/officeart/2005/8/layout/hierarchy1"/>
    <dgm:cxn modelId="{17F894A6-8ABC-46D4-A428-88E7B59EE6F5}" type="presParOf" srcId="{C1869BD7-4689-44FA-9B0A-FF9D48F96970}" destId="{E7C05B30-7CAA-4898-B6DD-CE5298D8EA0E}" srcOrd="3" destOrd="0" presId="urn:microsoft.com/office/officeart/2005/8/layout/hierarchy1"/>
    <dgm:cxn modelId="{1E0B31DF-97D3-4960-B023-D02256E62616}" type="presParOf" srcId="{E7C05B30-7CAA-4898-B6DD-CE5298D8EA0E}" destId="{F51FFD77-78F8-42D5-970A-B861386F09AA}" srcOrd="0" destOrd="0" presId="urn:microsoft.com/office/officeart/2005/8/layout/hierarchy1"/>
    <dgm:cxn modelId="{8B56B866-8515-45A8-8DBA-1A7684CC144C}" type="presParOf" srcId="{F51FFD77-78F8-42D5-970A-B861386F09AA}" destId="{4F62A77D-6ED8-4D92-ADBA-F7F47B48156E}" srcOrd="0" destOrd="0" presId="urn:microsoft.com/office/officeart/2005/8/layout/hierarchy1"/>
    <dgm:cxn modelId="{29046689-BD46-477B-BD80-F5844BBA6466}" type="presParOf" srcId="{F51FFD77-78F8-42D5-970A-B861386F09AA}" destId="{18CABA7C-D95A-40BD-8605-E713E25BF8B4}" srcOrd="1" destOrd="0" presId="urn:microsoft.com/office/officeart/2005/8/layout/hierarchy1"/>
    <dgm:cxn modelId="{52E6C9CC-D3FD-4774-BCB8-AA75F49C1F86}" type="presParOf" srcId="{E7C05B30-7CAA-4898-B6DD-CE5298D8EA0E}" destId="{031077BA-7743-45A3-9EEF-14E2C6DE6572}" srcOrd="1" destOrd="0" presId="urn:microsoft.com/office/officeart/2005/8/layout/hierarchy1"/>
    <dgm:cxn modelId="{186BCE89-9DF3-4109-B186-5B3145794A14}" type="presParOf" srcId="{C1869BD7-4689-44FA-9B0A-FF9D48F96970}" destId="{CE97B273-AB53-4EA2-BCE0-A17E4016FB7D}" srcOrd="4" destOrd="0" presId="urn:microsoft.com/office/officeart/2005/8/layout/hierarchy1"/>
    <dgm:cxn modelId="{E40AB120-A1ED-404D-895E-6EB9B8A6D926}" type="presParOf" srcId="{C1869BD7-4689-44FA-9B0A-FF9D48F96970}" destId="{BE6028A8-A23C-41B7-B310-9E687B6996A0}" srcOrd="5" destOrd="0" presId="urn:microsoft.com/office/officeart/2005/8/layout/hierarchy1"/>
    <dgm:cxn modelId="{EA41E599-7D53-4D00-8A9E-DED018F663F9}" type="presParOf" srcId="{BE6028A8-A23C-41B7-B310-9E687B6996A0}" destId="{010E693F-0E8B-410F-B7E4-43F0DB3313C1}" srcOrd="0" destOrd="0" presId="urn:microsoft.com/office/officeart/2005/8/layout/hierarchy1"/>
    <dgm:cxn modelId="{F570E1DA-B6B8-4D99-BBBF-B9942A023658}" type="presParOf" srcId="{010E693F-0E8B-410F-B7E4-43F0DB3313C1}" destId="{50F109CF-265D-4432-86B0-E4369AA163FF}" srcOrd="0" destOrd="0" presId="urn:microsoft.com/office/officeart/2005/8/layout/hierarchy1"/>
    <dgm:cxn modelId="{86DF8AB2-FF29-42AC-B581-F2CCE967C94E}" type="presParOf" srcId="{010E693F-0E8B-410F-B7E4-43F0DB3313C1}" destId="{1D960B10-CF40-4278-8E2F-447D74D242CB}" srcOrd="1" destOrd="0" presId="urn:microsoft.com/office/officeart/2005/8/layout/hierarchy1"/>
    <dgm:cxn modelId="{B2D49998-F579-4641-A143-C0992E99A300}" type="presParOf" srcId="{BE6028A8-A23C-41B7-B310-9E687B6996A0}" destId="{1BE09B96-22E7-4E29-939A-48B81F5A7EF2}" srcOrd="1" destOrd="0" presId="urn:microsoft.com/office/officeart/2005/8/layout/hierarchy1"/>
    <dgm:cxn modelId="{90F87ED4-2DE0-464F-A479-6716FF65BD1E}" type="presParOf" srcId="{C1869BD7-4689-44FA-9B0A-FF9D48F96970}" destId="{55A2005B-2F73-4D93-8801-050F57752CB3}" srcOrd="6" destOrd="0" presId="urn:microsoft.com/office/officeart/2005/8/layout/hierarchy1"/>
    <dgm:cxn modelId="{5AB97660-037C-4BDD-8E53-C351CCB5BF5F}" type="presParOf" srcId="{C1869BD7-4689-44FA-9B0A-FF9D48F96970}" destId="{B9DDBFD2-71B7-457E-81D2-282624DB4D8F}" srcOrd="7" destOrd="0" presId="urn:microsoft.com/office/officeart/2005/8/layout/hierarchy1"/>
    <dgm:cxn modelId="{77E38150-52B1-4196-9FBC-2797397499EE}" type="presParOf" srcId="{B9DDBFD2-71B7-457E-81D2-282624DB4D8F}" destId="{5462CAD6-EE07-4935-8CAC-0E0726D2424E}" srcOrd="0" destOrd="0" presId="urn:microsoft.com/office/officeart/2005/8/layout/hierarchy1"/>
    <dgm:cxn modelId="{59808A46-79D3-45C7-A819-30395C583DBF}" type="presParOf" srcId="{5462CAD6-EE07-4935-8CAC-0E0726D2424E}" destId="{3D42B1EF-CE59-47BB-BFCE-B18B801608D3}" srcOrd="0" destOrd="0" presId="urn:microsoft.com/office/officeart/2005/8/layout/hierarchy1"/>
    <dgm:cxn modelId="{CBD24695-82F3-429B-8F04-F7751BEB38E6}" type="presParOf" srcId="{5462CAD6-EE07-4935-8CAC-0E0726D2424E}" destId="{BEA79EA5-9377-4036-9DDB-79BA7AA12804}" srcOrd="1" destOrd="0" presId="urn:microsoft.com/office/officeart/2005/8/layout/hierarchy1"/>
    <dgm:cxn modelId="{42A3CA8A-263F-419F-A415-6270B7754372}" type="presParOf" srcId="{B9DDBFD2-71B7-457E-81D2-282624DB4D8F}" destId="{9AD112DD-00EF-4760-B897-A81014FB3F1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994232E-7897-4419-BC4C-126DE705DFB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1001E0-3E7F-42BA-8A83-858CE2DB340A}">
      <dgm:prSet phldrT="[Текст]" custT="1"/>
      <dgm:spPr/>
      <dgm:t>
        <a:bodyPr/>
        <a:lstStyle/>
        <a:p>
          <a:r>
            <a: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половозрастному назначению</a:t>
          </a:r>
          <a:endParaRPr lang="ru-RU" sz="28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50E63B-DA71-4FBD-8F63-AC045ABB53D0}" type="parTrans" cxnId="{961A1835-D889-4389-B81B-28B908673F7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AFD9E6-0FA4-4848-98A5-D56AF8086806}" type="sibTrans" cxnId="{961A1835-D889-4389-B81B-28B908673F7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EA0214-72F2-4DAF-B1DD-D84D7E69C263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Мужские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6CF64DE6-403B-4E76-9097-B2926A08AE18}" type="parTrans" cxnId="{F20AC80C-2932-403E-BFCF-BC62984E5CCC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E04BB2-5B09-4DBA-AFF6-E68349D67BFA}" type="sibTrans" cxnId="{F20AC80C-2932-403E-BFCF-BC62984E5CC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F69F56-378E-4AE8-94F9-E130BDEE5D7E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Женские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BAEC8225-EF81-416A-A619-DB7F1DBDB9BB}" type="parTrans" cxnId="{8958B3ED-EDFA-49E8-A294-8A643E7CD2AF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453AE1-1FB4-44A4-9C57-43C48F48EA66}" type="sibTrans" cxnId="{8958B3ED-EDFA-49E8-A294-8A643E7CD2A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6334CD-2451-4BC3-8494-84FB66BF2BA5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Детские 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DE1D91B2-4D8C-4351-82C5-11D8AF019169}" type="parTrans" cxnId="{AA954117-8C25-4CF5-A76B-00EE98129797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7DB10D-7777-4E15-A3CF-52913E9CC4C6}" type="sibTrans" cxnId="{AA954117-8C25-4CF5-A76B-00EE9812979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253476-55CD-4F42-8142-0762044F300D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Для ясельного возраста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AB849A-C4E9-4026-B570-B9196D413ABB}" type="parTrans" cxnId="{7491CF3C-7186-4B38-9606-BA8545B3D6D4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AACE60-901E-41D1-9666-B7C9DC016665}" type="sibTrans" cxnId="{7491CF3C-7186-4B38-9606-BA8545B3D6D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0C29DE-45AB-40DE-956B-500CC909A59B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Для дошкольного возраста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A5A820-4FFC-4802-B3A2-5E33F7C85D66}" type="parTrans" cxnId="{AFD70160-D817-4F44-A376-FDFCD6C0EFE6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BBEFC8-0330-49DD-B60F-4338BEE35F53}" type="sibTrans" cxnId="{AFD70160-D817-4F44-A376-FDFCD6C0EFE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ECF779-4C12-41CA-9894-38BE224C2A22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Для младшего школьного возраста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EB36C2-CD0C-49D3-B9AB-5AB0B40893BF}" type="parTrans" cxnId="{58582A81-66C5-48F9-9402-97FED8A8BFF3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84C219-FE11-4C1F-8849-3590E4909380}" type="sibTrans" cxnId="{58582A81-66C5-48F9-9402-97FED8A8BFF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80F34E-76F3-4DFA-ADA4-9367413230EA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Для старшего школьного возраста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A3321E-A517-4C0E-9628-469B32881FC1}" type="parTrans" cxnId="{CF09F584-B7DE-4E27-87C0-06A10A08F91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9E86F2-E8A6-49D5-A90C-4448AC503932}" type="sibTrans" cxnId="{CF09F584-B7DE-4E27-87C0-06A10A08F91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9D8116-3AAF-4204-BDCE-48EDB52F1EAB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Подростковые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373B2C-11F4-4C18-98CF-8076986DDF2C}" type="parTrans" cxnId="{509130F0-B347-49A0-BF69-60D11E78207E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96F29D-7A15-42AC-986E-9876301275B4}" type="sibTrans" cxnId="{509130F0-B347-49A0-BF69-60D11E78207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27C79E-8B83-4051-BCF2-3E5275CDEB2A}" type="pres">
      <dgm:prSet presAssocID="{E994232E-7897-4419-BC4C-126DE705DFB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CA27763-7839-4CC6-A4C0-4D55094D1B88}" type="pres">
      <dgm:prSet presAssocID="{E61001E0-3E7F-42BA-8A83-858CE2DB340A}" presName="hierRoot1" presStyleCnt="0"/>
      <dgm:spPr/>
    </dgm:pt>
    <dgm:pt modelId="{7885FB09-4FE9-4C3F-9F0B-181345816B7F}" type="pres">
      <dgm:prSet presAssocID="{E61001E0-3E7F-42BA-8A83-858CE2DB340A}" presName="composite" presStyleCnt="0"/>
      <dgm:spPr/>
    </dgm:pt>
    <dgm:pt modelId="{4E68BFDD-E2D5-4BE4-8F73-6FB95142ACD2}" type="pres">
      <dgm:prSet presAssocID="{E61001E0-3E7F-42BA-8A83-858CE2DB340A}" presName="background" presStyleLbl="node0" presStyleIdx="0" presStyleCn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E21155D0-03FE-443B-B3B3-7958CB4CE6DA}" type="pres">
      <dgm:prSet presAssocID="{E61001E0-3E7F-42BA-8A83-858CE2DB340A}" presName="text" presStyleLbl="fgAcc0" presStyleIdx="0" presStyleCnt="1" custScaleX="511209" custScaleY="48482" custLinFactNeighborX="78020" custLinFactNeighborY="-267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869BD7-4689-44FA-9B0A-FF9D48F96970}" type="pres">
      <dgm:prSet presAssocID="{E61001E0-3E7F-42BA-8A83-858CE2DB340A}" presName="hierChild2" presStyleCnt="0"/>
      <dgm:spPr/>
    </dgm:pt>
    <dgm:pt modelId="{013A517C-5EA8-444C-B404-2B390A7942B2}" type="pres">
      <dgm:prSet presAssocID="{6CF64DE6-403B-4E76-9097-B2926A08AE18}" presName="Name10" presStyleLbl="parChTrans1D2" presStyleIdx="0" presStyleCnt="3"/>
      <dgm:spPr/>
      <dgm:t>
        <a:bodyPr/>
        <a:lstStyle/>
        <a:p>
          <a:endParaRPr lang="ru-RU"/>
        </a:p>
      </dgm:t>
    </dgm:pt>
    <dgm:pt modelId="{328EE088-1E55-42A5-9F81-5DA3C1EC6228}" type="pres">
      <dgm:prSet presAssocID="{37EA0214-72F2-4DAF-B1DD-D84D7E69C263}" presName="hierRoot2" presStyleCnt="0"/>
      <dgm:spPr/>
    </dgm:pt>
    <dgm:pt modelId="{1778AF59-E3E5-45ED-B4E4-6D6798631A37}" type="pres">
      <dgm:prSet presAssocID="{37EA0214-72F2-4DAF-B1DD-D84D7E69C263}" presName="composite2" presStyleCnt="0"/>
      <dgm:spPr/>
    </dgm:pt>
    <dgm:pt modelId="{B3E2AEE9-96B0-4857-835E-50746A5BB9C9}" type="pres">
      <dgm:prSet presAssocID="{37EA0214-72F2-4DAF-B1DD-D84D7E69C263}" presName="background2" presStyleLbl="node2" presStyleIdx="0" presStyleCnt="3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E3434B9F-10B4-40A9-996C-E8DFE25572F1}" type="pres">
      <dgm:prSet presAssocID="{37EA0214-72F2-4DAF-B1DD-D84D7E69C263}" presName="text2" presStyleLbl="fgAcc2" presStyleIdx="0" presStyleCnt="3" custScaleX="127575" custScaleY="49156" custLinFactNeighborX="-30218" custLinFactNeighborY="-111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EF71C7-E980-4979-9435-8F55C9B253AF}" type="pres">
      <dgm:prSet presAssocID="{37EA0214-72F2-4DAF-B1DD-D84D7E69C263}" presName="hierChild3" presStyleCnt="0"/>
      <dgm:spPr/>
    </dgm:pt>
    <dgm:pt modelId="{9BC16F54-C74B-46D8-A797-126CFEC5CB2A}" type="pres">
      <dgm:prSet presAssocID="{BAEC8225-EF81-416A-A619-DB7F1DBDB9BB}" presName="Name10" presStyleLbl="parChTrans1D2" presStyleIdx="1" presStyleCnt="3"/>
      <dgm:spPr/>
      <dgm:t>
        <a:bodyPr/>
        <a:lstStyle/>
        <a:p>
          <a:endParaRPr lang="ru-RU"/>
        </a:p>
      </dgm:t>
    </dgm:pt>
    <dgm:pt modelId="{E7C05B30-7CAA-4898-B6DD-CE5298D8EA0E}" type="pres">
      <dgm:prSet presAssocID="{83F69F56-378E-4AE8-94F9-E130BDEE5D7E}" presName="hierRoot2" presStyleCnt="0"/>
      <dgm:spPr/>
    </dgm:pt>
    <dgm:pt modelId="{F51FFD77-78F8-42D5-970A-B861386F09AA}" type="pres">
      <dgm:prSet presAssocID="{83F69F56-378E-4AE8-94F9-E130BDEE5D7E}" presName="composite2" presStyleCnt="0"/>
      <dgm:spPr/>
    </dgm:pt>
    <dgm:pt modelId="{4F62A77D-6ED8-4D92-ADBA-F7F47B48156E}" type="pres">
      <dgm:prSet presAssocID="{83F69F56-378E-4AE8-94F9-E130BDEE5D7E}" presName="background2" presStyleLbl="node2" presStyleIdx="1" presStyleCnt="3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18CABA7C-D95A-40BD-8605-E713E25BF8B4}" type="pres">
      <dgm:prSet presAssocID="{83F69F56-378E-4AE8-94F9-E130BDEE5D7E}" presName="text2" presStyleLbl="fgAcc2" presStyleIdx="1" presStyleCnt="3" custScaleX="121075" custScaleY="48617" custLinFactNeighborX="70777" custLinFactNeighborY="-111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31077BA-7743-45A3-9EEF-14E2C6DE6572}" type="pres">
      <dgm:prSet presAssocID="{83F69F56-378E-4AE8-94F9-E130BDEE5D7E}" presName="hierChild3" presStyleCnt="0"/>
      <dgm:spPr/>
    </dgm:pt>
    <dgm:pt modelId="{CE97B273-AB53-4EA2-BCE0-A17E4016FB7D}" type="pres">
      <dgm:prSet presAssocID="{DE1D91B2-4D8C-4351-82C5-11D8AF019169}" presName="Name10" presStyleLbl="parChTrans1D2" presStyleIdx="2" presStyleCnt="3"/>
      <dgm:spPr/>
      <dgm:t>
        <a:bodyPr/>
        <a:lstStyle/>
        <a:p>
          <a:endParaRPr lang="ru-RU"/>
        </a:p>
      </dgm:t>
    </dgm:pt>
    <dgm:pt modelId="{BE6028A8-A23C-41B7-B310-9E687B6996A0}" type="pres">
      <dgm:prSet presAssocID="{776334CD-2451-4BC3-8494-84FB66BF2BA5}" presName="hierRoot2" presStyleCnt="0"/>
      <dgm:spPr/>
    </dgm:pt>
    <dgm:pt modelId="{010E693F-0E8B-410F-B7E4-43F0DB3313C1}" type="pres">
      <dgm:prSet presAssocID="{776334CD-2451-4BC3-8494-84FB66BF2BA5}" presName="composite2" presStyleCnt="0"/>
      <dgm:spPr/>
    </dgm:pt>
    <dgm:pt modelId="{50F109CF-265D-4432-86B0-E4369AA163FF}" type="pres">
      <dgm:prSet presAssocID="{776334CD-2451-4BC3-8494-84FB66BF2BA5}" presName="background2" presStyleLbl="node2" presStyleIdx="2" presStyleCnt="3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1D960B10-CF40-4278-8E2F-447D74D242CB}" type="pres">
      <dgm:prSet presAssocID="{776334CD-2451-4BC3-8494-84FB66BF2BA5}" presName="text2" presStyleLbl="fgAcc2" presStyleIdx="2" presStyleCnt="3" custScaleX="121075" custScaleY="48617" custLinFactX="70313" custLinFactNeighborX="100000" custLinFactNeighborY="-188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E09B96-22E7-4E29-939A-48B81F5A7EF2}" type="pres">
      <dgm:prSet presAssocID="{776334CD-2451-4BC3-8494-84FB66BF2BA5}" presName="hierChild3" presStyleCnt="0"/>
      <dgm:spPr/>
    </dgm:pt>
    <dgm:pt modelId="{0FF132BD-0CF7-44EE-A62C-E9DE5C94DBAA}" type="pres">
      <dgm:prSet presAssocID="{A5AB849A-C4E9-4026-B570-B9196D413ABB}" presName="Name17" presStyleLbl="parChTrans1D3" presStyleIdx="0" presStyleCnt="5"/>
      <dgm:spPr/>
      <dgm:t>
        <a:bodyPr/>
        <a:lstStyle/>
        <a:p>
          <a:endParaRPr lang="ru-RU"/>
        </a:p>
      </dgm:t>
    </dgm:pt>
    <dgm:pt modelId="{3BCBF35E-D2C3-4E44-80B4-A22D41FB7867}" type="pres">
      <dgm:prSet presAssocID="{21253476-55CD-4F42-8142-0762044F300D}" presName="hierRoot3" presStyleCnt="0"/>
      <dgm:spPr/>
    </dgm:pt>
    <dgm:pt modelId="{2E39B1E9-AD43-4660-8345-0F87A45874B8}" type="pres">
      <dgm:prSet presAssocID="{21253476-55CD-4F42-8142-0762044F300D}" presName="composite3" presStyleCnt="0"/>
      <dgm:spPr/>
    </dgm:pt>
    <dgm:pt modelId="{53F3A64F-92E3-4410-AC8B-316BDBAD7926}" type="pres">
      <dgm:prSet presAssocID="{21253476-55CD-4F42-8142-0762044F300D}" presName="background3" presStyleLbl="node3" presStyleIdx="0" presStyleCnt="5"/>
      <dgm:spPr/>
    </dgm:pt>
    <dgm:pt modelId="{EFE6DAED-01DF-456A-A054-4D52A6DA5829}" type="pres">
      <dgm:prSet presAssocID="{21253476-55CD-4F42-8142-0762044F300D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5A55548-10A3-45F8-B2D7-76C6868FA6E4}" type="pres">
      <dgm:prSet presAssocID="{21253476-55CD-4F42-8142-0762044F300D}" presName="hierChild4" presStyleCnt="0"/>
      <dgm:spPr/>
    </dgm:pt>
    <dgm:pt modelId="{404E0BC1-4737-46CF-9F00-AA2F35906AC6}" type="pres">
      <dgm:prSet presAssocID="{2FA5A820-4FFC-4802-B3A2-5E33F7C85D66}" presName="Name17" presStyleLbl="parChTrans1D3" presStyleIdx="1" presStyleCnt="5"/>
      <dgm:spPr/>
      <dgm:t>
        <a:bodyPr/>
        <a:lstStyle/>
        <a:p>
          <a:endParaRPr lang="ru-RU"/>
        </a:p>
      </dgm:t>
    </dgm:pt>
    <dgm:pt modelId="{7B64EDE0-825A-47D8-8B69-9A96EC61B327}" type="pres">
      <dgm:prSet presAssocID="{5D0C29DE-45AB-40DE-956B-500CC909A59B}" presName="hierRoot3" presStyleCnt="0"/>
      <dgm:spPr/>
    </dgm:pt>
    <dgm:pt modelId="{7BD7CA08-5B80-48E2-9DDE-A096878C6755}" type="pres">
      <dgm:prSet presAssocID="{5D0C29DE-45AB-40DE-956B-500CC909A59B}" presName="composite3" presStyleCnt="0"/>
      <dgm:spPr/>
    </dgm:pt>
    <dgm:pt modelId="{6BA7A412-765E-439A-A323-1F22160AC0BB}" type="pres">
      <dgm:prSet presAssocID="{5D0C29DE-45AB-40DE-956B-500CC909A59B}" presName="background3" presStyleLbl="node3" presStyleIdx="1" presStyleCnt="5"/>
      <dgm:spPr/>
    </dgm:pt>
    <dgm:pt modelId="{DA5213F2-0A74-4445-9E97-FCBE26C30C91}" type="pres">
      <dgm:prSet presAssocID="{5D0C29DE-45AB-40DE-956B-500CC909A59B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0B4ED8-AC1D-40FE-8D5E-505E999374BB}" type="pres">
      <dgm:prSet presAssocID="{5D0C29DE-45AB-40DE-956B-500CC909A59B}" presName="hierChild4" presStyleCnt="0"/>
      <dgm:spPr/>
    </dgm:pt>
    <dgm:pt modelId="{BF75D193-8E01-490C-B5F4-0659660B5F33}" type="pres">
      <dgm:prSet presAssocID="{18EB36C2-CD0C-49D3-B9AB-5AB0B40893BF}" presName="Name17" presStyleLbl="parChTrans1D3" presStyleIdx="2" presStyleCnt="5"/>
      <dgm:spPr/>
      <dgm:t>
        <a:bodyPr/>
        <a:lstStyle/>
        <a:p>
          <a:endParaRPr lang="ru-RU"/>
        </a:p>
      </dgm:t>
    </dgm:pt>
    <dgm:pt modelId="{D6BED223-397E-4D28-BCEF-B630B47C529B}" type="pres">
      <dgm:prSet presAssocID="{44ECF779-4C12-41CA-9894-38BE224C2A22}" presName="hierRoot3" presStyleCnt="0"/>
      <dgm:spPr/>
    </dgm:pt>
    <dgm:pt modelId="{E1A7351D-AB12-4AB6-8E1F-0984728A677A}" type="pres">
      <dgm:prSet presAssocID="{44ECF779-4C12-41CA-9894-38BE224C2A22}" presName="composite3" presStyleCnt="0"/>
      <dgm:spPr/>
    </dgm:pt>
    <dgm:pt modelId="{B023D85D-C227-46EA-AD75-B8D068214052}" type="pres">
      <dgm:prSet presAssocID="{44ECF779-4C12-41CA-9894-38BE224C2A22}" presName="background3" presStyleLbl="node3" presStyleIdx="2" presStyleCnt="5"/>
      <dgm:spPr/>
    </dgm:pt>
    <dgm:pt modelId="{A231F14C-241A-44FB-A430-583E2C518B99}" type="pres">
      <dgm:prSet presAssocID="{44ECF779-4C12-41CA-9894-38BE224C2A22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1B093B-751E-4AB3-8163-235B96A6FA78}" type="pres">
      <dgm:prSet presAssocID="{44ECF779-4C12-41CA-9894-38BE224C2A22}" presName="hierChild4" presStyleCnt="0"/>
      <dgm:spPr/>
    </dgm:pt>
    <dgm:pt modelId="{ABB1487E-8BFC-44A2-B318-92C9221BC2D2}" type="pres">
      <dgm:prSet presAssocID="{FDA3321E-A517-4C0E-9628-469B32881FC1}" presName="Name17" presStyleLbl="parChTrans1D3" presStyleIdx="3" presStyleCnt="5"/>
      <dgm:spPr/>
      <dgm:t>
        <a:bodyPr/>
        <a:lstStyle/>
        <a:p>
          <a:endParaRPr lang="ru-RU"/>
        </a:p>
      </dgm:t>
    </dgm:pt>
    <dgm:pt modelId="{EFC89D73-02EB-4877-86FC-BE7B19E333AB}" type="pres">
      <dgm:prSet presAssocID="{D380F34E-76F3-4DFA-ADA4-9367413230EA}" presName="hierRoot3" presStyleCnt="0"/>
      <dgm:spPr/>
    </dgm:pt>
    <dgm:pt modelId="{CBA577CD-B098-427F-B6E1-E8817A0194D2}" type="pres">
      <dgm:prSet presAssocID="{D380F34E-76F3-4DFA-ADA4-9367413230EA}" presName="composite3" presStyleCnt="0"/>
      <dgm:spPr/>
    </dgm:pt>
    <dgm:pt modelId="{ADD75BF6-BAF6-438A-AC92-132A38265089}" type="pres">
      <dgm:prSet presAssocID="{D380F34E-76F3-4DFA-ADA4-9367413230EA}" presName="background3" presStyleLbl="node3" presStyleIdx="3" presStyleCnt="5"/>
      <dgm:spPr/>
    </dgm:pt>
    <dgm:pt modelId="{2E70E96A-725D-478D-99A0-626039140DF5}" type="pres">
      <dgm:prSet presAssocID="{D380F34E-76F3-4DFA-ADA4-9367413230EA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C481B6-FAE8-4C42-BBB5-5BA419EAF91A}" type="pres">
      <dgm:prSet presAssocID="{D380F34E-76F3-4DFA-ADA4-9367413230EA}" presName="hierChild4" presStyleCnt="0"/>
      <dgm:spPr/>
    </dgm:pt>
    <dgm:pt modelId="{F5E21224-B018-4BBD-ACB4-B4FBF7E714CB}" type="pres">
      <dgm:prSet presAssocID="{9A373B2C-11F4-4C18-98CF-8076986DDF2C}" presName="Name17" presStyleLbl="parChTrans1D3" presStyleIdx="4" presStyleCnt="5"/>
      <dgm:spPr/>
      <dgm:t>
        <a:bodyPr/>
        <a:lstStyle/>
        <a:p>
          <a:endParaRPr lang="ru-RU"/>
        </a:p>
      </dgm:t>
    </dgm:pt>
    <dgm:pt modelId="{CA4289C8-9BEE-4691-BBF5-2B89FFDCB59E}" type="pres">
      <dgm:prSet presAssocID="{989D8116-3AAF-4204-BDCE-48EDB52F1EAB}" presName="hierRoot3" presStyleCnt="0"/>
      <dgm:spPr/>
    </dgm:pt>
    <dgm:pt modelId="{C7FF84E1-6529-481E-BEFF-6CF9D821A9F7}" type="pres">
      <dgm:prSet presAssocID="{989D8116-3AAF-4204-BDCE-48EDB52F1EAB}" presName="composite3" presStyleCnt="0"/>
      <dgm:spPr/>
    </dgm:pt>
    <dgm:pt modelId="{1983360D-84D2-46E9-97F3-EB9B5252DC25}" type="pres">
      <dgm:prSet presAssocID="{989D8116-3AAF-4204-BDCE-48EDB52F1EAB}" presName="background3" presStyleLbl="node3" presStyleIdx="4" presStyleCnt="5"/>
      <dgm:spPr/>
    </dgm:pt>
    <dgm:pt modelId="{7349D05A-93F6-4BDC-8703-2302BF5B0B6B}" type="pres">
      <dgm:prSet presAssocID="{989D8116-3AAF-4204-BDCE-48EDB52F1EAB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402F27-906D-433F-8A3F-023CF5338B46}" type="pres">
      <dgm:prSet presAssocID="{989D8116-3AAF-4204-BDCE-48EDB52F1EAB}" presName="hierChild4" presStyleCnt="0"/>
      <dgm:spPr/>
    </dgm:pt>
  </dgm:ptLst>
  <dgm:cxnLst>
    <dgm:cxn modelId="{AA954117-8C25-4CF5-A76B-00EE98129797}" srcId="{E61001E0-3E7F-42BA-8A83-858CE2DB340A}" destId="{776334CD-2451-4BC3-8494-84FB66BF2BA5}" srcOrd="2" destOrd="0" parTransId="{DE1D91B2-4D8C-4351-82C5-11D8AF019169}" sibTransId="{D37DB10D-7777-4E15-A3CF-52913E9CC4C6}"/>
    <dgm:cxn modelId="{7A3A6430-1E2F-4A54-A02F-CED14358429D}" type="presOf" srcId="{37EA0214-72F2-4DAF-B1DD-D84D7E69C263}" destId="{E3434B9F-10B4-40A9-996C-E8DFE25572F1}" srcOrd="0" destOrd="0" presId="urn:microsoft.com/office/officeart/2005/8/layout/hierarchy1"/>
    <dgm:cxn modelId="{1143EAB3-3FF9-405D-A6CA-8F2D0306132D}" type="presOf" srcId="{9A373B2C-11F4-4C18-98CF-8076986DDF2C}" destId="{F5E21224-B018-4BBD-ACB4-B4FBF7E714CB}" srcOrd="0" destOrd="0" presId="urn:microsoft.com/office/officeart/2005/8/layout/hierarchy1"/>
    <dgm:cxn modelId="{DC919A4E-C607-4834-9177-63D7AE7EC39B}" type="presOf" srcId="{E994232E-7897-4419-BC4C-126DE705DFB6}" destId="{D727C79E-8B83-4051-BCF2-3E5275CDEB2A}" srcOrd="0" destOrd="0" presId="urn:microsoft.com/office/officeart/2005/8/layout/hierarchy1"/>
    <dgm:cxn modelId="{F3028BB5-243B-470A-84CC-A632FEBBEAA5}" type="presOf" srcId="{D380F34E-76F3-4DFA-ADA4-9367413230EA}" destId="{2E70E96A-725D-478D-99A0-626039140DF5}" srcOrd="0" destOrd="0" presId="urn:microsoft.com/office/officeart/2005/8/layout/hierarchy1"/>
    <dgm:cxn modelId="{7CF4AFCE-362C-463B-B0EE-FDA5A4F8A8C8}" type="presOf" srcId="{A5AB849A-C4E9-4026-B570-B9196D413ABB}" destId="{0FF132BD-0CF7-44EE-A62C-E9DE5C94DBAA}" srcOrd="0" destOrd="0" presId="urn:microsoft.com/office/officeart/2005/8/layout/hierarchy1"/>
    <dgm:cxn modelId="{76968D31-0170-4670-B37E-310911C73DE3}" type="presOf" srcId="{5D0C29DE-45AB-40DE-956B-500CC909A59B}" destId="{DA5213F2-0A74-4445-9E97-FCBE26C30C91}" srcOrd="0" destOrd="0" presId="urn:microsoft.com/office/officeart/2005/8/layout/hierarchy1"/>
    <dgm:cxn modelId="{29EB0C31-C397-4674-B7E7-9DE3279BB8DC}" type="presOf" srcId="{FDA3321E-A517-4C0E-9628-469B32881FC1}" destId="{ABB1487E-8BFC-44A2-B318-92C9221BC2D2}" srcOrd="0" destOrd="0" presId="urn:microsoft.com/office/officeart/2005/8/layout/hierarchy1"/>
    <dgm:cxn modelId="{961A1835-D889-4389-B81B-28B908673F7B}" srcId="{E994232E-7897-4419-BC4C-126DE705DFB6}" destId="{E61001E0-3E7F-42BA-8A83-858CE2DB340A}" srcOrd="0" destOrd="0" parTransId="{4850E63B-DA71-4FBD-8F63-AC045ABB53D0}" sibTransId="{E9AFD9E6-0FA4-4848-98A5-D56AF8086806}"/>
    <dgm:cxn modelId="{F6F6B751-D583-40A5-AC6E-D1B5DB95E743}" type="presOf" srcId="{989D8116-3AAF-4204-BDCE-48EDB52F1EAB}" destId="{7349D05A-93F6-4BDC-8703-2302BF5B0B6B}" srcOrd="0" destOrd="0" presId="urn:microsoft.com/office/officeart/2005/8/layout/hierarchy1"/>
    <dgm:cxn modelId="{74FD2C2F-4540-4E33-AA60-E6A7DCAD8D2B}" type="presOf" srcId="{E61001E0-3E7F-42BA-8A83-858CE2DB340A}" destId="{E21155D0-03FE-443B-B3B3-7958CB4CE6DA}" srcOrd="0" destOrd="0" presId="urn:microsoft.com/office/officeart/2005/8/layout/hierarchy1"/>
    <dgm:cxn modelId="{0B5389BA-DF2A-4477-9046-1486BC676860}" type="presOf" srcId="{44ECF779-4C12-41CA-9894-38BE224C2A22}" destId="{A231F14C-241A-44FB-A430-583E2C518B99}" srcOrd="0" destOrd="0" presId="urn:microsoft.com/office/officeart/2005/8/layout/hierarchy1"/>
    <dgm:cxn modelId="{DBCF6D65-E1D1-4758-BDB2-1EFC77AB034A}" type="presOf" srcId="{2FA5A820-4FFC-4802-B3A2-5E33F7C85D66}" destId="{404E0BC1-4737-46CF-9F00-AA2F35906AC6}" srcOrd="0" destOrd="0" presId="urn:microsoft.com/office/officeart/2005/8/layout/hierarchy1"/>
    <dgm:cxn modelId="{509130F0-B347-49A0-BF69-60D11E78207E}" srcId="{776334CD-2451-4BC3-8494-84FB66BF2BA5}" destId="{989D8116-3AAF-4204-BDCE-48EDB52F1EAB}" srcOrd="4" destOrd="0" parTransId="{9A373B2C-11F4-4C18-98CF-8076986DDF2C}" sibTransId="{0596F29D-7A15-42AC-986E-9876301275B4}"/>
    <dgm:cxn modelId="{8958B3ED-EDFA-49E8-A294-8A643E7CD2AF}" srcId="{E61001E0-3E7F-42BA-8A83-858CE2DB340A}" destId="{83F69F56-378E-4AE8-94F9-E130BDEE5D7E}" srcOrd="1" destOrd="0" parTransId="{BAEC8225-EF81-416A-A619-DB7F1DBDB9BB}" sibTransId="{24453AE1-1FB4-44A4-9C57-43C48F48EA66}"/>
    <dgm:cxn modelId="{C7BA8517-234A-4701-AD8D-B4B0F710BE20}" type="presOf" srcId="{6CF64DE6-403B-4E76-9097-B2926A08AE18}" destId="{013A517C-5EA8-444C-B404-2B390A7942B2}" srcOrd="0" destOrd="0" presId="urn:microsoft.com/office/officeart/2005/8/layout/hierarchy1"/>
    <dgm:cxn modelId="{58582A81-66C5-48F9-9402-97FED8A8BFF3}" srcId="{776334CD-2451-4BC3-8494-84FB66BF2BA5}" destId="{44ECF779-4C12-41CA-9894-38BE224C2A22}" srcOrd="2" destOrd="0" parTransId="{18EB36C2-CD0C-49D3-B9AB-5AB0B40893BF}" sibTransId="{8F84C219-FE11-4C1F-8849-3590E4909380}"/>
    <dgm:cxn modelId="{527C98D9-CFFD-4B7B-BF75-6BD3CA18D5CF}" type="presOf" srcId="{21253476-55CD-4F42-8142-0762044F300D}" destId="{EFE6DAED-01DF-456A-A054-4D52A6DA5829}" srcOrd="0" destOrd="0" presId="urn:microsoft.com/office/officeart/2005/8/layout/hierarchy1"/>
    <dgm:cxn modelId="{AFD70160-D817-4F44-A376-FDFCD6C0EFE6}" srcId="{776334CD-2451-4BC3-8494-84FB66BF2BA5}" destId="{5D0C29DE-45AB-40DE-956B-500CC909A59B}" srcOrd="1" destOrd="0" parTransId="{2FA5A820-4FFC-4802-B3A2-5E33F7C85D66}" sibTransId="{3FBBEFC8-0330-49DD-B60F-4338BEE35F53}"/>
    <dgm:cxn modelId="{F74EDF54-7058-4B02-A370-6B1A69ABD20A}" type="presOf" srcId="{83F69F56-378E-4AE8-94F9-E130BDEE5D7E}" destId="{18CABA7C-D95A-40BD-8605-E713E25BF8B4}" srcOrd="0" destOrd="0" presId="urn:microsoft.com/office/officeart/2005/8/layout/hierarchy1"/>
    <dgm:cxn modelId="{3D91E0FC-7713-4068-8626-9D66919967EA}" type="presOf" srcId="{18EB36C2-CD0C-49D3-B9AB-5AB0B40893BF}" destId="{BF75D193-8E01-490C-B5F4-0659660B5F33}" srcOrd="0" destOrd="0" presId="urn:microsoft.com/office/officeart/2005/8/layout/hierarchy1"/>
    <dgm:cxn modelId="{CF09F584-B7DE-4E27-87C0-06A10A08F910}" srcId="{776334CD-2451-4BC3-8494-84FB66BF2BA5}" destId="{D380F34E-76F3-4DFA-ADA4-9367413230EA}" srcOrd="3" destOrd="0" parTransId="{FDA3321E-A517-4C0E-9628-469B32881FC1}" sibTransId="{669E86F2-E8A6-49D5-A90C-4448AC503932}"/>
    <dgm:cxn modelId="{23D5E9A7-225A-4C00-A061-3133C0EBB9E3}" type="presOf" srcId="{BAEC8225-EF81-416A-A619-DB7F1DBDB9BB}" destId="{9BC16F54-C74B-46D8-A797-126CFEC5CB2A}" srcOrd="0" destOrd="0" presId="urn:microsoft.com/office/officeart/2005/8/layout/hierarchy1"/>
    <dgm:cxn modelId="{79FA70BC-E051-4013-B658-2AB52AC068A7}" type="presOf" srcId="{DE1D91B2-4D8C-4351-82C5-11D8AF019169}" destId="{CE97B273-AB53-4EA2-BCE0-A17E4016FB7D}" srcOrd="0" destOrd="0" presId="urn:microsoft.com/office/officeart/2005/8/layout/hierarchy1"/>
    <dgm:cxn modelId="{7491CF3C-7186-4B38-9606-BA8545B3D6D4}" srcId="{776334CD-2451-4BC3-8494-84FB66BF2BA5}" destId="{21253476-55CD-4F42-8142-0762044F300D}" srcOrd="0" destOrd="0" parTransId="{A5AB849A-C4E9-4026-B570-B9196D413ABB}" sibTransId="{46AACE60-901E-41D1-9666-B7C9DC016665}"/>
    <dgm:cxn modelId="{E289F44A-584F-4311-9C42-55FD44AB6B09}" type="presOf" srcId="{776334CD-2451-4BC3-8494-84FB66BF2BA5}" destId="{1D960B10-CF40-4278-8E2F-447D74D242CB}" srcOrd="0" destOrd="0" presId="urn:microsoft.com/office/officeart/2005/8/layout/hierarchy1"/>
    <dgm:cxn modelId="{F20AC80C-2932-403E-BFCF-BC62984E5CCC}" srcId="{E61001E0-3E7F-42BA-8A83-858CE2DB340A}" destId="{37EA0214-72F2-4DAF-B1DD-D84D7E69C263}" srcOrd="0" destOrd="0" parTransId="{6CF64DE6-403B-4E76-9097-B2926A08AE18}" sibTransId="{82E04BB2-5B09-4DBA-AFF6-E68349D67BFA}"/>
    <dgm:cxn modelId="{A5E9BDED-41D5-4751-A33D-A43E9E7B05E6}" type="presParOf" srcId="{D727C79E-8B83-4051-BCF2-3E5275CDEB2A}" destId="{CCA27763-7839-4CC6-A4C0-4D55094D1B88}" srcOrd="0" destOrd="0" presId="urn:microsoft.com/office/officeart/2005/8/layout/hierarchy1"/>
    <dgm:cxn modelId="{72EF49EF-1A7A-4348-AC50-C38FA46593E4}" type="presParOf" srcId="{CCA27763-7839-4CC6-A4C0-4D55094D1B88}" destId="{7885FB09-4FE9-4C3F-9F0B-181345816B7F}" srcOrd="0" destOrd="0" presId="urn:microsoft.com/office/officeart/2005/8/layout/hierarchy1"/>
    <dgm:cxn modelId="{259F107A-A834-4CDA-8CF7-0BCBD0A2B32D}" type="presParOf" srcId="{7885FB09-4FE9-4C3F-9F0B-181345816B7F}" destId="{4E68BFDD-E2D5-4BE4-8F73-6FB95142ACD2}" srcOrd="0" destOrd="0" presId="urn:microsoft.com/office/officeart/2005/8/layout/hierarchy1"/>
    <dgm:cxn modelId="{C1791ED1-783E-4788-B311-22EAC43FBA60}" type="presParOf" srcId="{7885FB09-4FE9-4C3F-9F0B-181345816B7F}" destId="{E21155D0-03FE-443B-B3B3-7958CB4CE6DA}" srcOrd="1" destOrd="0" presId="urn:microsoft.com/office/officeart/2005/8/layout/hierarchy1"/>
    <dgm:cxn modelId="{9B631D97-B2AF-429B-9300-78B738A6E00D}" type="presParOf" srcId="{CCA27763-7839-4CC6-A4C0-4D55094D1B88}" destId="{C1869BD7-4689-44FA-9B0A-FF9D48F96970}" srcOrd="1" destOrd="0" presId="urn:microsoft.com/office/officeart/2005/8/layout/hierarchy1"/>
    <dgm:cxn modelId="{44830B9C-189D-49D9-A463-E1FBC6243A6F}" type="presParOf" srcId="{C1869BD7-4689-44FA-9B0A-FF9D48F96970}" destId="{013A517C-5EA8-444C-B404-2B390A7942B2}" srcOrd="0" destOrd="0" presId="urn:microsoft.com/office/officeart/2005/8/layout/hierarchy1"/>
    <dgm:cxn modelId="{73FD4ED8-F42F-4D9D-BAE8-50DA79D31161}" type="presParOf" srcId="{C1869BD7-4689-44FA-9B0A-FF9D48F96970}" destId="{328EE088-1E55-42A5-9F81-5DA3C1EC6228}" srcOrd="1" destOrd="0" presId="urn:microsoft.com/office/officeart/2005/8/layout/hierarchy1"/>
    <dgm:cxn modelId="{847356AD-766D-4556-AFB0-2C0338686500}" type="presParOf" srcId="{328EE088-1E55-42A5-9F81-5DA3C1EC6228}" destId="{1778AF59-E3E5-45ED-B4E4-6D6798631A37}" srcOrd="0" destOrd="0" presId="urn:microsoft.com/office/officeart/2005/8/layout/hierarchy1"/>
    <dgm:cxn modelId="{655DAD4B-76F3-489B-A5F1-DC8EC3475458}" type="presParOf" srcId="{1778AF59-E3E5-45ED-B4E4-6D6798631A37}" destId="{B3E2AEE9-96B0-4857-835E-50746A5BB9C9}" srcOrd="0" destOrd="0" presId="urn:microsoft.com/office/officeart/2005/8/layout/hierarchy1"/>
    <dgm:cxn modelId="{5CE5A700-C81B-480F-8395-896991BBF2AA}" type="presParOf" srcId="{1778AF59-E3E5-45ED-B4E4-6D6798631A37}" destId="{E3434B9F-10B4-40A9-996C-E8DFE25572F1}" srcOrd="1" destOrd="0" presId="urn:microsoft.com/office/officeart/2005/8/layout/hierarchy1"/>
    <dgm:cxn modelId="{C18A84A6-F480-489A-A6C5-80BAEFD3167C}" type="presParOf" srcId="{328EE088-1E55-42A5-9F81-5DA3C1EC6228}" destId="{ADEF71C7-E980-4979-9435-8F55C9B253AF}" srcOrd="1" destOrd="0" presId="urn:microsoft.com/office/officeart/2005/8/layout/hierarchy1"/>
    <dgm:cxn modelId="{BB7FD532-6C71-45E8-942F-A4FA5793B6EA}" type="presParOf" srcId="{C1869BD7-4689-44FA-9B0A-FF9D48F96970}" destId="{9BC16F54-C74B-46D8-A797-126CFEC5CB2A}" srcOrd="2" destOrd="0" presId="urn:microsoft.com/office/officeart/2005/8/layout/hierarchy1"/>
    <dgm:cxn modelId="{520FA9FE-EC09-45D4-9F76-936DD6853982}" type="presParOf" srcId="{C1869BD7-4689-44FA-9B0A-FF9D48F96970}" destId="{E7C05B30-7CAA-4898-B6DD-CE5298D8EA0E}" srcOrd="3" destOrd="0" presId="urn:microsoft.com/office/officeart/2005/8/layout/hierarchy1"/>
    <dgm:cxn modelId="{FFF06D74-4E82-440D-BB33-DF4F1A4D0455}" type="presParOf" srcId="{E7C05B30-7CAA-4898-B6DD-CE5298D8EA0E}" destId="{F51FFD77-78F8-42D5-970A-B861386F09AA}" srcOrd="0" destOrd="0" presId="urn:microsoft.com/office/officeart/2005/8/layout/hierarchy1"/>
    <dgm:cxn modelId="{263A0749-B7C0-4948-8E54-2F2DE506843C}" type="presParOf" srcId="{F51FFD77-78F8-42D5-970A-B861386F09AA}" destId="{4F62A77D-6ED8-4D92-ADBA-F7F47B48156E}" srcOrd="0" destOrd="0" presId="urn:microsoft.com/office/officeart/2005/8/layout/hierarchy1"/>
    <dgm:cxn modelId="{C610EC45-6735-46E6-8527-87CFE7EEFCF8}" type="presParOf" srcId="{F51FFD77-78F8-42D5-970A-B861386F09AA}" destId="{18CABA7C-D95A-40BD-8605-E713E25BF8B4}" srcOrd="1" destOrd="0" presId="urn:microsoft.com/office/officeart/2005/8/layout/hierarchy1"/>
    <dgm:cxn modelId="{0095067C-6F08-4ACE-AAE7-91EC96B8D58D}" type="presParOf" srcId="{E7C05B30-7CAA-4898-B6DD-CE5298D8EA0E}" destId="{031077BA-7743-45A3-9EEF-14E2C6DE6572}" srcOrd="1" destOrd="0" presId="urn:microsoft.com/office/officeart/2005/8/layout/hierarchy1"/>
    <dgm:cxn modelId="{D463F6CC-1F62-4283-AA58-77A7F994156C}" type="presParOf" srcId="{C1869BD7-4689-44FA-9B0A-FF9D48F96970}" destId="{CE97B273-AB53-4EA2-BCE0-A17E4016FB7D}" srcOrd="4" destOrd="0" presId="urn:microsoft.com/office/officeart/2005/8/layout/hierarchy1"/>
    <dgm:cxn modelId="{1CE202EA-0307-42D4-892D-CBFEE458C367}" type="presParOf" srcId="{C1869BD7-4689-44FA-9B0A-FF9D48F96970}" destId="{BE6028A8-A23C-41B7-B310-9E687B6996A0}" srcOrd="5" destOrd="0" presId="urn:microsoft.com/office/officeart/2005/8/layout/hierarchy1"/>
    <dgm:cxn modelId="{EF9B904E-D0EB-4A7C-A1A6-434C3592CD33}" type="presParOf" srcId="{BE6028A8-A23C-41B7-B310-9E687B6996A0}" destId="{010E693F-0E8B-410F-B7E4-43F0DB3313C1}" srcOrd="0" destOrd="0" presId="urn:microsoft.com/office/officeart/2005/8/layout/hierarchy1"/>
    <dgm:cxn modelId="{AEB6839D-F5F8-4AD5-BC2A-82B156F58AE8}" type="presParOf" srcId="{010E693F-0E8B-410F-B7E4-43F0DB3313C1}" destId="{50F109CF-265D-4432-86B0-E4369AA163FF}" srcOrd="0" destOrd="0" presId="urn:microsoft.com/office/officeart/2005/8/layout/hierarchy1"/>
    <dgm:cxn modelId="{A60A3919-81A9-41C5-93BC-80756D60BA9C}" type="presParOf" srcId="{010E693F-0E8B-410F-B7E4-43F0DB3313C1}" destId="{1D960B10-CF40-4278-8E2F-447D74D242CB}" srcOrd="1" destOrd="0" presId="urn:microsoft.com/office/officeart/2005/8/layout/hierarchy1"/>
    <dgm:cxn modelId="{F499F554-E5F5-42F0-8677-64DEDE4AB984}" type="presParOf" srcId="{BE6028A8-A23C-41B7-B310-9E687B6996A0}" destId="{1BE09B96-22E7-4E29-939A-48B81F5A7EF2}" srcOrd="1" destOrd="0" presId="urn:microsoft.com/office/officeart/2005/8/layout/hierarchy1"/>
    <dgm:cxn modelId="{7BC3CA7B-1585-4350-809B-25BFE9CE933F}" type="presParOf" srcId="{1BE09B96-22E7-4E29-939A-48B81F5A7EF2}" destId="{0FF132BD-0CF7-44EE-A62C-E9DE5C94DBAA}" srcOrd="0" destOrd="0" presId="urn:microsoft.com/office/officeart/2005/8/layout/hierarchy1"/>
    <dgm:cxn modelId="{1F1DE6AC-4DF9-4FD9-9F47-52585BEC4726}" type="presParOf" srcId="{1BE09B96-22E7-4E29-939A-48B81F5A7EF2}" destId="{3BCBF35E-D2C3-4E44-80B4-A22D41FB7867}" srcOrd="1" destOrd="0" presId="urn:microsoft.com/office/officeart/2005/8/layout/hierarchy1"/>
    <dgm:cxn modelId="{5D88E32E-92EB-41FB-966E-7048E692A952}" type="presParOf" srcId="{3BCBF35E-D2C3-4E44-80B4-A22D41FB7867}" destId="{2E39B1E9-AD43-4660-8345-0F87A45874B8}" srcOrd="0" destOrd="0" presId="urn:microsoft.com/office/officeart/2005/8/layout/hierarchy1"/>
    <dgm:cxn modelId="{8E604736-300F-49AA-B564-8989A69382FC}" type="presParOf" srcId="{2E39B1E9-AD43-4660-8345-0F87A45874B8}" destId="{53F3A64F-92E3-4410-AC8B-316BDBAD7926}" srcOrd="0" destOrd="0" presId="urn:microsoft.com/office/officeart/2005/8/layout/hierarchy1"/>
    <dgm:cxn modelId="{12CFBB75-65A9-4C3F-8297-D901E27585CC}" type="presParOf" srcId="{2E39B1E9-AD43-4660-8345-0F87A45874B8}" destId="{EFE6DAED-01DF-456A-A054-4D52A6DA5829}" srcOrd="1" destOrd="0" presId="urn:microsoft.com/office/officeart/2005/8/layout/hierarchy1"/>
    <dgm:cxn modelId="{C2C852DA-7403-45BA-B044-5614AEFA7DAF}" type="presParOf" srcId="{3BCBF35E-D2C3-4E44-80B4-A22D41FB7867}" destId="{95A55548-10A3-45F8-B2D7-76C6868FA6E4}" srcOrd="1" destOrd="0" presId="urn:microsoft.com/office/officeart/2005/8/layout/hierarchy1"/>
    <dgm:cxn modelId="{30C83404-EA83-4FAF-941D-69A9D0DB38DC}" type="presParOf" srcId="{1BE09B96-22E7-4E29-939A-48B81F5A7EF2}" destId="{404E0BC1-4737-46CF-9F00-AA2F35906AC6}" srcOrd="2" destOrd="0" presId="urn:microsoft.com/office/officeart/2005/8/layout/hierarchy1"/>
    <dgm:cxn modelId="{EE7ED6F9-EC71-478A-AA74-2FB14AA9F36F}" type="presParOf" srcId="{1BE09B96-22E7-4E29-939A-48B81F5A7EF2}" destId="{7B64EDE0-825A-47D8-8B69-9A96EC61B327}" srcOrd="3" destOrd="0" presId="urn:microsoft.com/office/officeart/2005/8/layout/hierarchy1"/>
    <dgm:cxn modelId="{29741874-503A-4438-9E06-BD4E441F10C4}" type="presParOf" srcId="{7B64EDE0-825A-47D8-8B69-9A96EC61B327}" destId="{7BD7CA08-5B80-48E2-9DDE-A096878C6755}" srcOrd="0" destOrd="0" presId="urn:microsoft.com/office/officeart/2005/8/layout/hierarchy1"/>
    <dgm:cxn modelId="{36078DCE-F7F7-4034-A42F-9D907438BF0E}" type="presParOf" srcId="{7BD7CA08-5B80-48E2-9DDE-A096878C6755}" destId="{6BA7A412-765E-439A-A323-1F22160AC0BB}" srcOrd="0" destOrd="0" presId="urn:microsoft.com/office/officeart/2005/8/layout/hierarchy1"/>
    <dgm:cxn modelId="{AE480C74-DD66-47D8-B6F1-3B57E99DCC72}" type="presParOf" srcId="{7BD7CA08-5B80-48E2-9DDE-A096878C6755}" destId="{DA5213F2-0A74-4445-9E97-FCBE26C30C91}" srcOrd="1" destOrd="0" presId="urn:microsoft.com/office/officeart/2005/8/layout/hierarchy1"/>
    <dgm:cxn modelId="{28365F72-6A6D-4A6E-A45D-D5C2800BEBB8}" type="presParOf" srcId="{7B64EDE0-825A-47D8-8B69-9A96EC61B327}" destId="{9F0B4ED8-AC1D-40FE-8D5E-505E999374BB}" srcOrd="1" destOrd="0" presId="urn:microsoft.com/office/officeart/2005/8/layout/hierarchy1"/>
    <dgm:cxn modelId="{710E1278-11CB-4A9A-ABA2-82A9E8A2D615}" type="presParOf" srcId="{1BE09B96-22E7-4E29-939A-48B81F5A7EF2}" destId="{BF75D193-8E01-490C-B5F4-0659660B5F33}" srcOrd="4" destOrd="0" presId="urn:microsoft.com/office/officeart/2005/8/layout/hierarchy1"/>
    <dgm:cxn modelId="{6EF93190-2EEE-49E6-BF89-7786427D7706}" type="presParOf" srcId="{1BE09B96-22E7-4E29-939A-48B81F5A7EF2}" destId="{D6BED223-397E-4D28-BCEF-B630B47C529B}" srcOrd="5" destOrd="0" presId="urn:microsoft.com/office/officeart/2005/8/layout/hierarchy1"/>
    <dgm:cxn modelId="{935C415F-88B4-4D2B-8313-E4CD46213FAC}" type="presParOf" srcId="{D6BED223-397E-4D28-BCEF-B630B47C529B}" destId="{E1A7351D-AB12-4AB6-8E1F-0984728A677A}" srcOrd="0" destOrd="0" presId="urn:microsoft.com/office/officeart/2005/8/layout/hierarchy1"/>
    <dgm:cxn modelId="{3E85B843-9C64-4F7A-B83B-8FD455457D74}" type="presParOf" srcId="{E1A7351D-AB12-4AB6-8E1F-0984728A677A}" destId="{B023D85D-C227-46EA-AD75-B8D068214052}" srcOrd="0" destOrd="0" presId="urn:microsoft.com/office/officeart/2005/8/layout/hierarchy1"/>
    <dgm:cxn modelId="{E394DA1F-0E06-4DA5-AC86-3516D6B4A484}" type="presParOf" srcId="{E1A7351D-AB12-4AB6-8E1F-0984728A677A}" destId="{A231F14C-241A-44FB-A430-583E2C518B99}" srcOrd="1" destOrd="0" presId="urn:microsoft.com/office/officeart/2005/8/layout/hierarchy1"/>
    <dgm:cxn modelId="{63C8945D-6C50-4BE1-9AEE-C4243C574F3A}" type="presParOf" srcId="{D6BED223-397E-4D28-BCEF-B630B47C529B}" destId="{7B1B093B-751E-4AB3-8163-235B96A6FA78}" srcOrd="1" destOrd="0" presId="urn:microsoft.com/office/officeart/2005/8/layout/hierarchy1"/>
    <dgm:cxn modelId="{1F645F8D-3F30-4782-8ECE-F682650D505E}" type="presParOf" srcId="{1BE09B96-22E7-4E29-939A-48B81F5A7EF2}" destId="{ABB1487E-8BFC-44A2-B318-92C9221BC2D2}" srcOrd="6" destOrd="0" presId="urn:microsoft.com/office/officeart/2005/8/layout/hierarchy1"/>
    <dgm:cxn modelId="{49AC6E91-A578-483B-A38D-76398B33F439}" type="presParOf" srcId="{1BE09B96-22E7-4E29-939A-48B81F5A7EF2}" destId="{EFC89D73-02EB-4877-86FC-BE7B19E333AB}" srcOrd="7" destOrd="0" presId="urn:microsoft.com/office/officeart/2005/8/layout/hierarchy1"/>
    <dgm:cxn modelId="{3B6DB626-5A80-41EF-AADF-6EC0AD15043B}" type="presParOf" srcId="{EFC89D73-02EB-4877-86FC-BE7B19E333AB}" destId="{CBA577CD-B098-427F-B6E1-E8817A0194D2}" srcOrd="0" destOrd="0" presId="urn:microsoft.com/office/officeart/2005/8/layout/hierarchy1"/>
    <dgm:cxn modelId="{70A4547F-5BC5-4648-8525-6CB6C25F389C}" type="presParOf" srcId="{CBA577CD-B098-427F-B6E1-E8817A0194D2}" destId="{ADD75BF6-BAF6-438A-AC92-132A38265089}" srcOrd="0" destOrd="0" presId="urn:microsoft.com/office/officeart/2005/8/layout/hierarchy1"/>
    <dgm:cxn modelId="{9EA6302D-2457-401F-9913-993407E50922}" type="presParOf" srcId="{CBA577CD-B098-427F-B6E1-E8817A0194D2}" destId="{2E70E96A-725D-478D-99A0-626039140DF5}" srcOrd="1" destOrd="0" presId="urn:microsoft.com/office/officeart/2005/8/layout/hierarchy1"/>
    <dgm:cxn modelId="{8FFF06A8-6DFE-42BC-B59D-73EF12E67401}" type="presParOf" srcId="{EFC89D73-02EB-4877-86FC-BE7B19E333AB}" destId="{E3C481B6-FAE8-4C42-BBB5-5BA419EAF91A}" srcOrd="1" destOrd="0" presId="urn:microsoft.com/office/officeart/2005/8/layout/hierarchy1"/>
    <dgm:cxn modelId="{B0CDDDF9-2239-4241-829A-25D52B9A7389}" type="presParOf" srcId="{1BE09B96-22E7-4E29-939A-48B81F5A7EF2}" destId="{F5E21224-B018-4BBD-ACB4-B4FBF7E714CB}" srcOrd="8" destOrd="0" presId="urn:microsoft.com/office/officeart/2005/8/layout/hierarchy1"/>
    <dgm:cxn modelId="{96BBC950-D328-44D0-A9BD-61436E02C981}" type="presParOf" srcId="{1BE09B96-22E7-4E29-939A-48B81F5A7EF2}" destId="{CA4289C8-9BEE-4691-BBF5-2B89FFDCB59E}" srcOrd="9" destOrd="0" presId="urn:microsoft.com/office/officeart/2005/8/layout/hierarchy1"/>
    <dgm:cxn modelId="{8EBEF536-A644-434D-BD86-8AD29A14BE70}" type="presParOf" srcId="{CA4289C8-9BEE-4691-BBF5-2B89FFDCB59E}" destId="{C7FF84E1-6529-481E-BEFF-6CF9D821A9F7}" srcOrd="0" destOrd="0" presId="urn:microsoft.com/office/officeart/2005/8/layout/hierarchy1"/>
    <dgm:cxn modelId="{FD3B6406-ED0C-4F9F-AB23-0F67E2FB4A6F}" type="presParOf" srcId="{C7FF84E1-6529-481E-BEFF-6CF9D821A9F7}" destId="{1983360D-84D2-46E9-97F3-EB9B5252DC25}" srcOrd="0" destOrd="0" presId="urn:microsoft.com/office/officeart/2005/8/layout/hierarchy1"/>
    <dgm:cxn modelId="{2152944F-ED0C-4069-9DBE-2590C3DD5C2F}" type="presParOf" srcId="{C7FF84E1-6529-481E-BEFF-6CF9D821A9F7}" destId="{7349D05A-93F6-4BDC-8703-2302BF5B0B6B}" srcOrd="1" destOrd="0" presId="urn:microsoft.com/office/officeart/2005/8/layout/hierarchy1"/>
    <dgm:cxn modelId="{AF01A4C8-0B3A-4B04-9244-9C9D45A8398A}" type="presParOf" srcId="{CA4289C8-9BEE-4691-BBF5-2B89FFDCB59E}" destId="{B1402F27-906D-433F-8A3F-023CF5338B4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994232E-7897-4419-BC4C-126DE705DFB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1001E0-3E7F-42BA-8A83-858CE2DB340A}">
      <dgm:prSet phldrT="[Текст]" custT="1"/>
      <dgm:spPr/>
      <dgm:t>
        <a:bodyPr/>
        <a:lstStyle/>
        <a:p>
          <a:r>
            <a: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сезонности</a:t>
          </a:r>
          <a:endParaRPr lang="ru-RU" sz="28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50E63B-DA71-4FBD-8F63-AC045ABB53D0}" type="parTrans" cxnId="{961A1835-D889-4389-B81B-28B908673F7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AFD9E6-0FA4-4848-98A5-D56AF8086806}" type="sibTrans" cxnId="{961A1835-D889-4389-B81B-28B908673F7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EA0214-72F2-4DAF-B1DD-D84D7E69C263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Летние 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6CF64DE6-403B-4E76-9097-B2926A08AE18}" type="parTrans" cxnId="{F20AC80C-2932-403E-BFCF-BC62984E5CCC}">
      <dgm:prSet/>
      <dgm:spPr>
        <a:ln>
          <a:solidFill>
            <a:srgbClr val="002060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E04BB2-5B09-4DBA-AFF6-E68349D67BFA}" type="sibTrans" cxnId="{F20AC80C-2932-403E-BFCF-BC62984E5CC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F69F56-378E-4AE8-94F9-E130BDEE5D7E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Зимние 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BAEC8225-EF81-416A-A619-DB7F1DBDB9BB}" type="parTrans" cxnId="{8958B3ED-EDFA-49E8-A294-8A643E7CD2AF}">
      <dgm:prSet/>
      <dgm:spPr>
        <a:ln>
          <a:solidFill>
            <a:srgbClr val="002060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453AE1-1FB4-44A4-9C57-43C48F48EA66}" type="sibTrans" cxnId="{8958B3ED-EDFA-49E8-A294-8A643E7CD2A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6334CD-2451-4BC3-8494-84FB66BF2BA5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Демисезонные 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DE1D91B2-4D8C-4351-82C5-11D8AF019169}" type="parTrans" cxnId="{AA954117-8C25-4CF5-A76B-00EE98129797}">
      <dgm:prSet/>
      <dgm:spPr>
        <a:ln>
          <a:solidFill>
            <a:srgbClr val="002060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7DB10D-7777-4E15-A3CF-52913E9CC4C6}" type="sibTrans" cxnId="{AA954117-8C25-4CF5-A76B-00EE9812979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41DF3C-A1D9-4596-91F9-B5307EC52E55}">
      <dgm:prSet phldrT="[Текст]" custT="1"/>
      <dgm:spPr/>
      <dgm:t>
        <a:bodyPr/>
        <a:lstStyle/>
        <a:p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Круглосезонные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49170715-6DD6-45B8-B9A0-67D7926EFDB9}" type="parTrans" cxnId="{BD2B247C-B877-4D2A-81BF-833F77FEC6D0}">
      <dgm:prSet/>
      <dgm:spPr>
        <a:ln>
          <a:solidFill>
            <a:srgbClr val="002060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1EB60B-58A7-48E9-A037-F8711881F392}" type="sibTrans" cxnId="{BD2B247C-B877-4D2A-81BF-833F77FEC6D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27C79E-8B83-4051-BCF2-3E5275CDEB2A}" type="pres">
      <dgm:prSet presAssocID="{E994232E-7897-4419-BC4C-126DE705DFB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CA27763-7839-4CC6-A4C0-4D55094D1B88}" type="pres">
      <dgm:prSet presAssocID="{E61001E0-3E7F-42BA-8A83-858CE2DB340A}" presName="hierRoot1" presStyleCnt="0"/>
      <dgm:spPr/>
    </dgm:pt>
    <dgm:pt modelId="{7885FB09-4FE9-4C3F-9F0B-181345816B7F}" type="pres">
      <dgm:prSet presAssocID="{E61001E0-3E7F-42BA-8A83-858CE2DB340A}" presName="composite" presStyleCnt="0"/>
      <dgm:spPr/>
    </dgm:pt>
    <dgm:pt modelId="{4E68BFDD-E2D5-4BE4-8F73-6FB95142ACD2}" type="pres">
      <dgm:prSet presAssocID="{E61001E0-3E7F-42BA-8A83-858CE2DB340A}" presName="background" presStyleLbl="node0" presStyleIdx="0" presStyleCnt="1"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E21155D0-03FE-443B-B3B3-7958CB4CE6DA}" type="pres">
      <dgm:prSet presAssocID="{E61001E0-3E7F-42BA-8A83-858CE2DB340A}" presName="text" presStyleLbl="fgAcc0" presStyleIdx="0" presStyleCnt="1" custScaleX="235202" custScaleY="48648" custLinFactNeighborX="3640" custLinFactNeighborY="-10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869BD7-4689-44FA-9B0A-FF9D48F96970}" type="pres">
      <dgm:prSet presAssocID="{E61001E0-3E7F-42BA-8A83-858CE2DB340A}" presName="hierChild2" presStyleCnt="0"/>
      <dgm:spPr/>
    </dgm:pt>
    <dgm:pt modelId="{013A517C-5EA8-444C-B404-2B390A7942B2}" type="pres">
      <dgm:prSet presAssocID="{6CF64DE6-403B-4E76-9097-B2926A08AE18}" presName="Name10" presStyleLbl="parChTrans1D2" presStyleIdx="0" presStyleCnt="4"/>
      <dgm:spPr/>
      <dgm:t>
        <a:bodyPr/>
        <a:lstStyle/>
        <a:p>
          <a:endParaRPr lang="ru-RU"/>
        </a:p>
      </dgm:t>
    </dgm:pt>
    <dgm:pt modelId="{328EE088-1E55-42A5-9F81-5DA3C1EC6228}" type="pres">
      <dgm:prSet presAssocID="{37EA0214-72F2-4DAF-B1DD-D84D7E69C263}" presName="hierRoot2" presStyleCnt="0"/>
      <dgm:spPr/>
    </dgm:pt>
    <dgm:pt modelId="{1778AF59-E3E5-45ED-B4E4-6D6798631A37}" type="pres">
      <dgm:prSet presAssocID="{37EA0214-72F2-4DAF-B1DD-D84D7E69C263}" presName="composite2" presStyleCnt="0"/>
      <dgm:spPr/>
    </dgm:pt>
    <dgm:pt modelId="{B3E2AEE9-96B0-4857-835E-50746A5BB9C9}" type="pres">
      <dgm:prSet presAssocID="{37EA0214-72F2-4DAF-B1DD-D84D7E69C263}" presName="background2" presStyleLbl="node2" presStyleIdx="0" presStyleCnt="4"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E3434B9F-10B4-40A9-996C-E8DFE25572F1}" type="pres">
      <dgm:prSet presAssocID="{37EA0214-72F2-4DAF-B1DD-D84D7E69C263}" presName="text2" presStyleLbl="fgAcc2" presStyleIdx="0" presStyleCnt="4" custScaleX="63735" custScaleY="459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EF71C7-E980-4979-9435-8F55C9B253AF}" type="pres">
      <dgm:prSet presAssocID="{37EA0214-72F2-4DAF-B1DD-D84D7E69C263}" presName="hierChild3" presStyleCnt="0"/>
      <dgm:spPr/>
    </dgm:pt>
    <dgm:pt modelId="{9BC16F54-C74B-46D8-A797-126CFEC5CB2A}" type="pres">
      <dgm:prSet presAssocID="{BAEC8225-EF81-416A-A619-DB7F1DBDB9BB}" presName="Name10" presStyleLbl="parChTrans1D2" presStyleIdx="1" presStyleCnt="4"/>
      <dgm:spPr/>
      <dgm:t>
        <a:bodyPr/>
        <a:lstStyle/>
        <a:p>
          <a:endParaRPr lang="ru-RU"/>
        </a:p>
      </dgm:t>
    </dgm:pt>
    <dgm:pt modelId="{E7C05B30-7CAA-4898-B6DD-CE5298D8EA0E}" type="pres">
      <dgm:prSet presAssocID="{83F69F56-378E-4AE8-94F9-E130BDEE5D7E}" presName="hierRoot2" presStyleCnt="0"/>
      <dgm:spPr/>
    </dgm:pt>
    <dgm:pt modelId="{F51FFD77-78F8-42D5-970A-B861386F09AA}" type="pres">
      <dgm:prSet presAssocID="{83F69F56-378E-4AE8-94F9-E130BDEE5D7E}" presName="composite2" presStyleCnt="0"/>
      <dgm:spPr/>
    </dgm:pt>
    <dgm:pt modelId="{4F62A77D-6ED8-4D92-ADBA-F7F47B48156E}" type="pres">
      <dgm:prSet presAssocID="{83F69F56-378E-4AE8-94F9-E130BDEE5D7E}" presName="background2" presStyleLbl="node2" presStyleIdx="1" presStyleCnt="4"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18CABA7C-D95A-40BD-8605-E713E25BF8B4}" type="pres">
      <dgm:prSet presAssocID="{83F69F56-378E-4AE8-94F9-E130BDEE5D7E}" presName="text2" presStyleLbl="fgAcc2" presStyleIdx="1" presStyleCnt="4" custScaleX="63735" custScaleY="454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31077BA-7743-45A3-9EEF-14E2C6DE6572}" type="pres">
      <dgm:prSet presAssocID="{83F69F56-378E-4AE8-94F9-E130BDEE5D7E}" presName="hierChild3" presStyleCnt="0"/>
      <dgm:spPr/>
    </dgm:pt>
    <dgm:pt modelId="{CE97B273-AB53-4EA2-BCE0-A17E4016FB7D}" type="pres">
      <dgm:prSet presAssocID="{DE1D91B2-4D8C-4351-82C5-11D8AF019169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E6028A8-A23C-41B7-B310-9E687B6996A0}" type="pres">
      <dgm:prSet presAssocID="{776334CD-2451-4BC3-8494-84FB66BF2BA5}" presName="hierRoot2" presStyleCnt="0"/>
      <dgm:spPr/>
    </dgm:pt>
    <dgm:pt modelId="{010E693F-0E8B-410F-B7E4-43F0DB3313C1}" type="pres">
      <dgm:prSet presAssocID="{776334CD-2451-4BC3-8494-84FB66BF2BA5}" presName="composite2" presStyleCnt="0"/>
      <dgm:spPr/>
    </dgm:pt>
    <dgm:pt modelId="{50F109CF-265D-4432-86B0-E4369AA163FF}" type="pres">
      <dgm:prSet presAssocID="{776334CD-2451-4BC3-8494-84FB66BF2BA5}" presName="background2" presStyleLbl="node2" presStyleIdx="2" presStyleCnt="4"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1D960B10-CF40-4278-8E2F-447D74D242CB}" type="pres">
      <dgm:prSet presAssocID="{776334CD-2451-4BC3-8494-84FB66BF2BA5}" presName="text2" presStyleLbl="fgAcc2" presStyleIdx="2" presStyleCnt="4" custScaleX="106447" custScaleY="454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E09B96-22E7-4E29-939A-48B81F5A7EF2}" type="pres">
      <dgm:prSet presAssocID="{776334CD-2451-4BC3-8494-84FB66BF2BA5}" presName="hierChild3" presStyleCnt="0"/>
      <dgm:spPr/>
    </dgm:pt>
    <dgm:pt modelId="{55A2005B-2F73-4D93-8801-050F57752CB3}" type="pres">
      <dgm:prSet presAssocID="{49170715-6DD6-45B8-B9A0-67D7926EFDB9}" presName="Name10" presStyleLbl="parChTrans1D2" presStyleIdx="3" presStyleCnt="4"/>
      <dgm:spPr/>
      <dgm:t>
        <a:bodyPr/>
        <a:lstStyle/>
        <a:p>
          <a:endParaRPr lang="ru-RU"/>
        </a:p>
      </dgm:t>
    </dgm:pt>
    <dgm:pt modelId="{B9DDBFD2-71B7-457E-81D2-282624DB4D8F}" type="pres">
      <dgm:prSet presAssocID="{AD41DF3C-A1D9-4596-91F9-B5307EC52E55}" presName="hierRoot2" presStyleCnt="0"/>
      <dgm:spPr/>
    </dgm:pt>
    <dgm:pt modelId="{5462CAD6-EE07-4935-8CAC-0E0726D2424E}" type="pres">
      <dgm:prSet presAssocID="{AD41DF3C-A1D9-4596-91F9-B5307EC52E55}" presName="composite2" presStyleCnt="0"/>
      <dgm:spPr/>
    </dgm:pt>
    <dgm:pt modelId="{3D42B1EF-CE59-47BB-BFCE-B18B801608D3}" type="pres">
      <dgm:prSet presAssocID="{AD41DF3C-A1D9-4596-91F9-B5307EC52E55}" presName="background2" presStyleLbl="node2" presStyleIdx="3" presStyleCnt="4"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BEA79EA5-9377-4036-9DDB-79BA7AA12804}" type="pres">
      <dgm:prSet presAssocID="{AD41DF3C-A1D9-4596-91F9-B5307EC52E55}" presName="text2" presStyleLbl="fgAcc2" presStyleIdx="3" presStyleCnt="4" custScaleX="133351" custScaleY="474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AD112DD-00EF-4760-B897-A81014FB3F1E}" type="pres">
      <dgm:prSet presAssocID="{AD41DF3C-A1D9-4596-91F9-B5307EC52E55}" presName="hierChild3" presStyleCnt="0"/>
      <dgm:spPr/>
    </dgm:pt>
  </dgm:ptLst>
  <dgm:cxnLst>
    <dgm:cxn modelId="{F3D42FDC-7C18-41A7-9D51-A89B700A1FB1}" type="presOf" srcId="{37EA0214-72F2-4DAF-B1DD-D84D7E69C263}" destId="{E3434B9F-10B4-40A9-996C-E8DFE25572F1}" srcOrd="0" destOrd="0" presId="urn:microsoft.com/office/officeart/2005/8/layout/hierarchy1"/>
    <dgm:cxn modelId="{035CD769-6B22-4573-A30E-A643F7972AC6}" type="presOf" srcId="{49170715-6DD6-45B8-B9A0-67D7926EFDB9}" destId="{55A2005B-2F73-4D93-8801-050F57752CB3}" srcOrd="0" destOrd="0" presId="urn:microsoft.com/office/officeart/2005/8/layout/hierarchy1"/>
    <dgm:cxn modelId="{7A682763-392E-4414-BB62-C2C6531C1518}" type="presOf" srcId="{BAEC8225-EF81-416A-A619-DB7F1DBDB9BB}" destId="{9BC16F54-C74B-46D8-A797-126CFEC5CB2A}" srcOrd="0" destOrd="0" presId="urn:microsoft.com/office/officeart/2005/8/layout/hierarchy1"/>
    <dgm:cxn modelId="{8B5229E8-BCCF-4C13-9E89-E1B1E3F83A5C}" type="presOf" srcId="{E994232E-7897-4419-BC4C-126DE705DFB6}" destId="{D727C79E-8B83-4051-BCF2-3E5275CDEB2A}" srcOrd="0" destOrd="0" presId="urn:microsoft.com/office/officeart/2005/8/layout/hierarchy1"/>
    <dgm:cxn modelId="{A2B4456B-4829-43E8-AFC8-B49D3ADA79CE}" type="presOf" srcId="{AD41DF3C-A1D9-4596-91F9-B5307EC52E55}" destId="{BEA79EA5-9377-4036-9DDB-79BA7AA12804}" srcOrd="0" destOrd="0" presId="urn:microsoft.com/office/officeart/2005/8/layout/hierarchy1"/>
    <dgm:cxn modelId="{31F42AF9-7D2C-47E7-8643-0C452D6AA0B6}" type="presOf" srcId="{83F69F56-378E-4AE8-94F9-E130BDEE5D7E}" destId="{18CABA7C-D95A-40BD-8605-E713E25BF8B4}" srcOrd="0" destOrd="0" presId="urn:microsoft.com/office/officeart/2005/8/layout/hierarchy1"/>
    <dgm:cxn modelId="{9EABF766-8047-4CCF-AFC3-846AFBB72613}" type="presOf" srcId="{DE1D91B2-4D8C-4351-82C5-11D8AF019169}" destId="{CE97B273-AB53-4EA2-BCE0-A17E4016FB7D}" srcOrd="0" destOrd="0" presId="urn:microsoft.com/office/officeart/2005/8/layout/hierarchy1"/>
    <dgm:cxn modelId="{06477C19-657D-4D60-9A43-D3E0B11DC0AC}" type="presOf" srcId="{776334CD-2451-4BC3-8494-84FB66BF2BA5}" destId="{1D960B10-CF40-4278-8E2F-447D74D242CB}" srcOrd="0" destOrd="0" presId="urn:microsoft.com/office/officeart/2005/8/layout/hierarchy1"/>
    <dgm:cxn modelId="{8958B3ED-EDFA-49E8-A294-8A643E7CD2AF}" srcId="{E61001E0-3E7F-42BA-8A83-858CE2DB340A}" destId="{83F69F56-378E-4AE8-94F9-E130BDEE5D7E}" srcOrd="1" destOrd="0" parTransId="{BAEC8225-EF81-416A-A619-DB7F1DBDB9BB}" sibTransId="{24453AE1-1FB4-44A4-9C57-43C48F48EA66}"/>
    <dgm:cxn modelId="{F20AC80C-2932-403E-BFCF-BC62984E5CCC}" srcId="{E61001E0-3E7F-42BA-8A83-858CE2DB340A}" destId="{37EA0214-72F2-4DAF-B1DD-D84D7E69C263}" srcOrd="0" destOrd="0" parTransId="{6CF64DE6-403B-4E76-9097-B2926A08AE18}" sibTransId="{82E04BB2-5B09-4DBA-AFF6-E68349D67BFA}"/>
    <dgm:cxn modelId="{4D98F281-6314-4AD5-B717-43DFC66FCB08}" type="presOf" srcId="{E61001E0-3E7F-42BA-8A83-858CE2DB340A}" destId="{E21155D0-03FE-443B-B3B3-7958CB4CE6DA}" srcOrd="0" destOrd="0" presId="urn:microsoft.com/office/officeart/2005/8/layout/hierarchy1"/>
    <dgm:cxn modelId="{BD2B247C-B877-4D2A-81BF-833F77FEC6D0}" srcId="{E61001E0-3E7F-42BA-8A83-858CE2DB340A}" destId="{AD41DF3C-A1D9-4596-91F9-B5307EC52E55}" srcOrd="3" destOrd="0" parTransId="{49170715-6DD6-45B8-B9A0-67D7926EFDB9}" sibTransId="{0F1EB60B-58A7-48E9-A037-F8711881F392}"/>
    <dgm:cxn modelId="{CB678CCB-8778-4CEC-9CDC-AC8CAEA694EE}" type="presOf" srcId="{6CF64DE6-403B-4E76-9097-B2926A08AE18}" destId="{013A517C-5EA8-444C-B404-2B390A7942B2}" srcOrd="0" destOrd="0" presId="urn:microsoft.com/office/officeart/2005/8/layout/hierarchy1"/>
    <dgm:cxn modelId="{AA954117-8C25-4CF5-A76B-00EE98129797}" srcId="{E61001E0-3E7F-42BA-8A83-858CE2DB340A}" destId="{776334CD-2451-4BC3-8494-84FB66BF2BA5}" srcOrd="2" destOrd="0" parTransId="{DE1D91B2-4D8C-4351-82C5-11D8AF019169}" sibTransId="{D37DB10D-7777-4E15-A3CF-52913E9CC4C6}"/>
    <dgm:cxn modelId="{961A1835-D889-4389-B81B-28B908673F7B}" srcId="{E994232E-7897-4419-BC4C-126DE705DFB6}" destId="{E61001E0-3E7F-42BA-8A83-858CE2DB340A}" srcOrd="0" destOrd="0" parTransId="{4850E63B-DA71-4FBD-8F63-AC045ABB53D0}" sibTransId="{E9AFD9E6-0FA4-4848-98A5-D56AF8086806}"/>
    <dgm:cxn modelId="{0568F9C7-A40D-47E2-A71C-BC53035EFE07}" type="presParOf" srcId="{D727C79E-8B83-4051-BCF2-3E5275CDEB2A}" destId="{CCA27763-7839-4CC6-A4C0-4D55094D1B88}" srcOrd="0" destOrd="0" presId="urn:microsoft.com/office/officeart/2005/8/layout/hierarchy1"/>
    <dgm:cxn modelId="{94EA4125-F023-4F7A-8F95-488978EF4E58}" type="presParOf" srcId="{CCA27763-7839-4CC6-A4C0-4D55094D1B88}" destId="{7885FB09-4FE9-4C3F-9F0B-181345816B7F}" srcOrd="0" destOrd="0" presId="urn:microsoft.com/office/officeart/2005/8/layout/hierarchy1"/>
    <dgm:cxn modelId="{9FDDBA47-CBC2-4676-B5DB-EBDB760A8C61}" type="presParOf" srcId="{7885FB09-4FE9-4C3F-9F0B-181345816B7F}" destId="{4E68BFDD-E2D5-4BE4-8F73-6FB95142ACD2}" srcOrd="0" destOrd="0" presId="urn:microsoft.com/office/officeart/2005/8/layout/hierarchy1"/>
    <dgm:cxn modelId="{63C6B019-302B-45EA-AE2C-7BC42CDB0E0F}" type="presParOf" srcId="{7885FB09-4FE9-4C3F-9F0B-181345816B7F}" destId="{E21155D0-03FE-443B-B3B3-7958CB4CE6DA}" srcOrd="1" destOrd="0" presId="urn:microsoft.com/office/officeart/2005/8/layout/hierarchy1"/>
    <dgm:cxn modelId="{0F7122B0-DD26-4CC7-AA78-B90C7924F662}" type="presParOf" srcId="{CCA27763-7839-4CC6-A4C0-4D55094D1B88}" destId="{C1869BD7-4689-44FA-9B0A-FF9D48F96970}" srcOrd="1" destOrd="0" presId="urn:microsoft.com/office/officeart/2005/8/layout/hierarchy1"/>
    <dgm:cxn modelId="{B9274E37-8989-413C-B1D3-A1BA5E4DB1D1}" type="presParOf" srcId="{C1869BD7-4689-44FA-9B0A-FF9D48F96970}" destId="{013A517C-5EA8-444C-B404-2B390A7942B2}" srcOrd="0" destOrd="0" presId="urn:microsoft.com/office/officeart/2005/8/layout/hierarchy1"/>
    <dgm:cxn modelId="{76641BBD-84EB-46A2-B4F8-A88A4EE9ED04}" type="presParOf" srcId="{C1869BD7-4689-44FA-9B0A-FF9D48F96970}" destId="{328EE088-1E55-42A5-9F81-5DA3C1EC6228}" srcOrd="1" destOrd="0" presId="urn:microsoft.com/office/officeart/2005/8/layout/hierarchy1"/>
    <dgm:cxn modelId="{868523DC-DAC1-45FB-B230-AD9BC7302427}" type="presParOf" srcId="{328EE088-1E55-42A5-9F81-5DA3C1EC6228}" destId="{1778AF59-E3E5-45ED-B4E4-6D6798631A37}" srcOrd="0" destOrd="0" presId="urn:microsoft.com/office/officeart/2005/8/layout/hierarchy1"/>
    <dgm:cxn modelId="{9A69E0FE-54E3-4322-8DDA-BB5B184301D6}" type="presParOf" srcId="{1778AF59-E3E5-45ED-B4E4-6D6798631A37}" destId="{B3E2AEE9-96B0-4857-835E-50746A5BB9C9}" srcOrd="0" destOrd="0" presId="urn:microsoft.com/office/officeart/2005/8/layout/hierarchy1"/>
    <dgm:cxn modelId="{EA379D5B-8CBF-4CAA-81DD-35F0EF7D8D63}" type="presParOf" srcId="{1778AF59-E3E5-45ED-B4E4-6D6798631A37}" destId="{E3434B9F-10B4-40A9-996C-E8DFE25572F1}" srcOrd="1" destOrd="0" presId="urn:microsoft.com/office/officeart/2005/8/layout/hierarchy1"/>
    <dgm:cxn modelId="{49EB87D7-DD48-4710-9743-8BAABFA1F738}" type="presParOf" srcId="{328EE088-1E55-42A5-9F81-5DA3C1EC6228}" destId="{ADEF71C7-E980-4979-9435-8F55C9B253AF}" srcOrd="1" destOrd="0" presId="urn:microsoft.com/office/officeart/2005/8/layout/hierarchy1"/>
    <dgm:cxn modelId="{4B1AFEF4-AAED-45E3-AB63-5B4223555031}" type="presParOf" srcId="{C1869BD7-4689-44FA-9B0A-FF9D48F96970}" destId="{9BC16F54-C74B-46D8-A797-126CFEC5CB2A}" srcOrd="2" destOrd="0" presId="urn:microsoft.com/office/officeart/2005/8/layout/hierarchy1"/>
    <dgm:cxn modelId="{8ACA2C5B-90D3-460D-86E1-18B44FBBCCE3}" type="presParOf" srcId="{C1869BD7-4689-44FA-9B0A-FF9D48F96970}" destId="{E7C05B30-7CAA-4898-B6DD-CE5298D8EA0E}" srcOrd="3" destOrd="0" presId="urn:microsoft.com/office/officeart/2005/8/layout/hierarchy1"/>
    <dgm:cxn modelId="{EAEC0F4F-BBEF-4DB1-9989-CC39FD31BBE6}" type="presParOf" srcId="{E7C05B30-7CAA-4898-B6DD-CE5298D8EA0E}" destId="{F51FFD77-78F8-42D5-970A-B861386F09AA}" srcOrd="0" destOrd="0" presId="urn:microsoft.com/office/officeart/2005/8/layout/hierarchy1"/>
    <dgm:cxn modelId="{FE56D016-1B89-4F63-A340-5A879656E5E1}" type="presParOf" srcId="{F51FFD77-78F8-42D5-970A-B861386F09AA}" destId="{4F62A77D-6ED8-4D92-ADBA-F7F47B48156E}" srcOrd="0" destOrd="0" presId="urn:microsoft.com/office/officeart/2005/8/layout/hierarchy1"/>
    <dgm:cxn modelId="{A922424E-9654-47F4-8844-E054BCAC34CB}" type="presParOf" srcId="{F51FFD77-78F8-42D5-970A-B861386F09AA}" destId="{18CABA7C-D95A-40BD-8605-E713E25BF8B4}" srcOrd="1" destOrd="0" presId="urn:microsoft.com/office/officeart/2005/8/layout/hierarchy1"/>
    <dgm:cxn modelId="{7B75D061-9A9F-4D18-9C89-4B2AA43472C7}" type="presParOf" srcId="{E7C05B30-7CAA-4898-B6DD-CE5298D8EA0E}" destId="{031077BA-7743-45A3-9EEF-14E2C6DE6572}" srcOrd="1" destOrd="0" presId="urn:microsoft.com/office/officeart/2005/8/layout/hierarchy1"/>
    <dgm:cxn modelId="{7B335987-2C50-4A75-A06A-DA7024DA2BBA}" type="presParOf" srcId="{C1869BD7-4689-44FA-9B0A-FF9D48F96970}" destId="{CE97B273-AB53-4EA2-BCE0-A17E4016FB7D}" srcOrd="4" destOrd="0" presId="urn:microsoft.com/office/officeart/2005/8/layout/hierarchy1"/>
    <dgm:cxn modelId="{C5D7FC69-2134-4AF8-B82C-34939B7C9396}" type="presParOf" srcId="{C1869BD7-4689-44FA-9B0A-FF9D48F96970}" destId="{BE6028A8-A23C-41B7-B310-9E687B6996A0}" srcOrd="5" destOrd="0" presId="urn:microsoft.com/office/officeart/2005/8/layout/hierarchy1"/>
    <dgm:cxn modelId="{715AA0BC-BF8B-441B-9C44-FE752CCE802A}" type="presParOf" srcId="{BE6028A8-A23C-41B7-B310-9E687B6996A0}" destId="{010E693F-0E8B-410F-B7E4-43F0DB3313C1}" srcOrd="0" destOrd="0" presId="urn:microsoft.com/office/officeart/2005/8/layout/hierarchy1"/>
    <dgm:cxn modelId="{1B4D25D8-75C2-4F11-A112-067825F92A5E}" type="presParOf" srcId="{010E693F-0E8B-410F-B7E4-43F0DB3313C1}" destId="{50F109CF-265D-4432-86B0-E4369AA163FF}" srcOrd="0" destOrd="0" presId="urn:microsoft.com/office/officeart/2005/8/layout/hierarchy1"/>
    <dgm:cxn modelId="{6B8DCC94-B761-4B4E-B7D7-5C0CD90DF0BC}" type="presParOf" srcId="{010E693F-0E8B-410F-B7E4-43F0DB3313C1}" destId="{1D960B10-CF40-4278-8E2F-447D74D242CB}" srcOrd="1" destOrd="0" presId="urn:microsoft.com/office/officeart/2005/8/layout/hierarchy1"/>
    <dgm:cxn modelId="{BA299A52-4C94-4E75-8DC9-AD4283C072B4}" type="presParOf" srcId="{BE6028A8-A23C-41B7-B310-9E687B6996A0}" destId="{1BE09B96-22E7-4E29-939A-48B81F5A7EF2}" srcOrd="1" destOrd="0" presId="urn:microsoft.com/office/officeart/2005/8/layout/hierarchy1"/>
    <dgm:cxn modelId="{FEEA0449-6C30-4D39-B219-53CCCB8F545F}" type="presParOf" srcId="{C1869BD7-4689-44FA-9B0A-FF9D48F96970}" destId="{55A2005B-2F73-4D93-8801-050F57752CB3}" srcOrd="6" destOrd="0" presId="urn:microsoft.com/office/officeart/2005/8/layout/hierarchy1"/>
    <dgm:cxn modelId="{45A6FC73-F5A3-43C2-A3E8-0DFF4937EE38}" type="presParOf" srcId="{C1869BD7-4689-44FA-9B0A-FF9D48F96970}" destId="{B9DDBFD2-71B7-457E-81D2-282624DB4D8F}" srcOrd="7" destOrd="0" presId="urn:microsoft.com/office/officeart/2005/8/layout/hierarchy1"/>
    <dgm:cxn modelId="{F989AD3B-9762-4F5D-9D3C-378C857E95EA}" type="presParOf" srcId="{B9DDBFD2-71B7-457E-81D2-282624DB4D8F}" destId="{5462CAD6-EE07-4935-8CAC-0E0726D2424E}" srcOrd="0" destOrd="0" presId="urn:microsoft.com/office/officeart/2005/8/layout/hierarchy1"/>
    <dgm:cxn modelId="{7F57D969-CA48-4D8E-8C73-BBD7002687FD}" type="presParOf" srcId="{5462CAD6-EE07-4935-8CAC-0E0726D2424E}" destId="{3D42B1EF-CE59-47BB-BFCE-B18B801608D3}" srcOrd="0" destOrd="0" presId="urn:microsoft.com/office/officeart/2005/8/layout/hierarchy1"/>
    <dgm:cxn modelId="{5DCD0E10-A04F-4BE0-AE3C-9539D12C4C43}" type="presParOf" srcId="{5462CAD6-EE07-4935-8CAC-0E0726D2424E}" destId="{BEA79EA5-9377-4036-9DDB-79BA7AA12804}" srcOrd="1" destOrd="0" presId="urn:microsoft.com/office/officeart/2005/8/layout/hierarchy1"/>
    <dgm:cxn modelId="{9CBC9584-625C-4279-B6A1-07E6081BC525}" type="presParOf" srcId="{B9DDBFD2-71B7-457E-81D2-282624DB4D8F}" destId="{9AD112DD-00EF-4760-B897-A81014FB3F1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AF23193-9B8C-4C19-9F00-A77DC2BEB4DC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CD81C3-D36D-4630-A9AA-B55B428497FC}">
      <dgm:prSet phldrT="[Текст]"/>
      <dgm:spPr>
        <a:solidFill>
          <a:srgbClr val="002060"/>
        </a:solidFill>
      </dgm:spPr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Основные размерные признаки одежды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и некоторых видов белья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68F42FAF-B477-42FB-8CB6-96AC70424BED}" type="parTrans" cxnId="{68D5EB25-575D-49E1-A359-7577B52D4507}">
      <dgm:prSet/>
      <dgm:spPr/>
      <dgm:t>
        <a:bodyPr/>
        <a:lstStyle/>
        <a:p>
          <a:endParaRPr lang="ru-RU"/>
        </a:p>
      </dgm:t>
    </dgm:pt>
    <dgm:pt modelId="{2964FFD8-079A-45A7-8CFE-C0527BDCC99B}" type="sibTrans" cxnId="{68D5EB25-575D-49E1-A359-7577B52D4507}">
      <dgm:prSet/>
      <dgm:spPr/>
      <dgm:t>
        <a:bodyPr/>
        <a:lstStyle/>
        <a:p>
          <a:endParaRPr lang="ru-RU"/>
        </a:p>
      </dgm:t>
    </dgm:pt>
    <dgm:pt modelId="{AF667085-2C66-4017-BCFA-C829D8F0BC91}">
      <dgm:prSet phldrT="[Текст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Рост </a:t>
          </a:r>
          <a:endParaRPr lang="ru-RU" b="1" dirty="0">
            <a:solidFill>
              <a:schemeClr val="accent4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14911A0-076D-40E6-A822-006EAFAE9FD1}" type="parTrans" cxnId="{29CC78A7-DF96-4B5A-8B5E-52B1A8CCFF44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F0B7E5C4-680E-42CB-A944-DDB10E9E2888}" type="sibTrans" cxnId="{29CC78A7-DF96-4B5A-8B5E-52B1A8CCFF44}">
      <dgm:prSet/>
      <dgm:spPr/>
      <dgm:t>
        <a:bodyPr/>
        <a:lstStyle/>
        <a:p>
          <a:endParaRPr lang="ru-RU"/>
        </a:p>
      </dgm:t>
    </dgm:pt>
    <dgm:pt modelId="{4736017B-11A3-4568-AE2F-18E80F20165D}">
      <dgm:prSet phldrT="[Текст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Размер </a:t>
          </a:r>
          <a:endParaRPr lang="ru-RU" b="1" dirty="0">
            <a:solidFill>
              <a:schemeClr val="accent4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E4F8AF9-1A10-472B-9E51-3B1E86D82BD5}" type="parTrans" cxnId="{64246525-AC2A-4F41-BD12-BE6E5ED235E0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8E25D515-3CE1-4057-AD31-9053EB216233}" type="sibTrans" cxnId="{64246525-AC2A-4F41-BD12-BE6E5ED235E0}">
      <dgm:prSet/>
      <dgm:spPr/>
      <dgm:t>
        <a:bodyPr/>
        <a:lstStyle/>
        <a:p>
          <a:endParaRPr lang="ru-RU"/>
        </a:p>
      </dgm:t>
    </dgm:pt>
    <dgm:pt modelId="{771514E6-74F0-4314-A46F-7641BDF58571}">
      <dgm:prSet phldrT="[Текст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Полнота </a:t>
          </a:r>
          <a:endParaRPr lang="ru-RU" b="1" dirty="0">
            <a:solidFill>
              <a:schemeClr val="accent4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DDF18C6-16A3-430F-BB19-E3EEA1C44435}" type="parTrans" cxnId="{56EC3DB1-48E2-4FB8-AD65-FC5FF0F1AAA3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F09854F3-D7B1-477A-92C1-7BC1E53250F4}" type="sibTrans" cxnId="{56EC3DB1-48E2-4FB8-AD65-FC5FF0F1AAA3}">
      <dgm:prSet/>
      <dgm:spPr/>
      <dgm:t>
        <a:bodyPr/>
        <a:lstStyle/>
        <a:p>
          <a:endParaRPr lang="ru-RU"/>
        </a:p>
      </dgm:t>
    </dgm:pt>
    <dgm:pt modelId="{14C7B923-8C64-4670-8F60-358DC96C13F2}" type="pres">
      <dgm:prSet presAssocID="{8AF23193-9B8C-4C19-9F00-A77DC2BEB4D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D1594D-C8E7-4115-A511-826E9D83A7F8}" type="pres">
      <dgm:prSet presAssocID="{F3CD81C3-D36D-4630-A9AA-B55B428497FC}" presName="centerShape" presStyleLbl="node0" presStyleIdx="0" presStyleCnt="1" custScaleX="285856" custLinFactNeighborX="-11765" custLinFactNeighborY="-40226"/>
      <dgm:spPr/>
      <dgm:t>
        <a:bodyPr/>
        <a:lstStyle/>
        <a:p>
          <a:endParaRPr lang="ru-RU"/>
        </a:p>
      </dgm:t>
    </dgm:pt>
    <dgm:pt modelId="{C7E00152-1476-4B9A-B240-347453DBBC39}" type="pres">
      <dgm:prSet presAssocID="{814911A0-076D-40E6-A822-006EAFAE9FD1}" presName="Name9" presStyleLbl="parChTrans1D2" presStyleIdx="0" presStyleCnt="3"/>
      <dgm:spPr/>
      <dgm:t>
        <a:bodyPr/>
        <a:lstStyle/>
        <a:p>
          <a:endParaRPr lang="ru-RU"/>
        </a:p>
      </dgm:t>
    </dgm:pt>
    <dgm:pt modelId="{509DAD5B-BE52-41D8-B7E4-D32CCEE9D3B7}" type="pres">
      <dgm:prSet presAssocID="{814911A0-076D-40E6-A822-006EAFAE9FD1}" presName="connTx" presStyleLbl="parChTrans1D2" presStyleIdx="0" presStyleCnt="3"/>
      <dgm:spPr/>
      <dgm:t>
        <a:bodyPr/>
        <a:lstStyle/>
        <a:p>
          <a:endParaRPr lang="ru-RU"/>
        </a:p>
      </dgm:t>
    </dgm:pt>
    <dgm:pt modelId="{4B458956-A7D8-422E-B275-056FE4406367}" type="pres">
      <dgm:prSet presAssocID="{AF667085-2C66-4017-BCFA-C829D8F0BC91}" presName="node" presStyleLbl="node1" presStyleIdx="0" presStyleCnt="3" custRadScaleRad="130039" custRadScaleInc="-1465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1E5B61-AD2B-4605-A4E9-73CB21286839}" type="pres">
      <dgm:prSet presAssocID="{BE4F8AF9-1A10-472B-9E51-3B1E86D82BD5}" presName="Name9" presStyleLbl="parChTrans1D2" presStyleIdx="1" presStyleCnt="3"/>
      <dgm:spPr/>
      <dgm:t>
        <a:bodyPr/>
        <a:lstStyle/>
        <a:p>
          <a:endParaRPr lang="ru-RU"/>
        </a:p>
      </dgm:t>
    </dgm:pt>
    <dgm:pt modelId="{8F2BAAA1-07C7-404E-8632-E7B43BD69291}" type="pres">
      <dgm:prSet presAssocID="{BE4F8AF9-1A10-472B-9E51-3B1E86D82BD5}" presName="connTx" presStyleLbl="parChTrans1D2" presStyleIdx="1" presStyleCnt="3"/>
      <dgm:spPr/>
      <dgm:t>
        <a:bodyPr/>
        <a:lstStyle/>
        <a:p>
          <a:endParaRPr lang="ru-RU"/>
        </a:p>
      </dgm:t>
    </dgm:pt>
    <dgm:pt modelId="{BD61EEE4-C316-44B7-9E57-B4ADD2B17F9F}" type="pres">
      <dgm:prSet presAssocID="{4736017B-11A3-4568-AE2F-18E80F20165D}" presName="node" presStyleLbl="node1" presStyleIdx="1" presStyleCnt="3" custRadScaleRad="32239" custRadScaleInc="1811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373608-0A36-4D6A-853E-C429A7D48DA4}" type="pres">
      <dgm:prSet presAssocID="{7DDF18C6-16A3-430F-BB19-E3EEA1C44435}" presName="Name9" presStyleLbl="parChTrans1D2" presStyleIdx="2" presStyleCnt="3"/>
      <dgm:spPr/>
      <dgm:t>
        <a:bodyPr/>
        <a:lstStyle/>
        <a:p>
          <a:endParaRPr lang="ru-RU"/>
        </a:p>
      </dgm:t>
    </dgm:pt>
    <dgm:pt modelId="{82289FEB-56D9-44F9-8DC6-ACBBC9AADC44}" type="pres">
      <dgm:prSet presAssocID="{7DDF18C6-16A3-430F-BB19-E3EEA1C44435}" presName="connTx" presStyleLbl="parChTrans1D2" presStyleIdx="2" presStyleCnt="3"/>
      <dgm:spPr/>
      <dgm:t>
        <a:bodyPr/>
        <a:lstStyle/>
        <a:p>
          <a:endParaRPr lang="ru-RU"/>
        </a:p>
      </dgm:t>
    </dgm:pt>
    <dgm:pt modelId="{CC851ED7-47B0-4DBB-AFD5-6BCAAF67388B}" type="pres">
      <dgm:prSet presAssocID="{771514E6-74F0-4314-A46F-7641BDF58571}" presName="node" presStyleLbl="node1" presStyleIdx="2" presStyleCnt="3" custRadScaleRad="52396" custRadScaleInc="-2475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24BC49-0EDD-47EB-8A2C-BEC41E2D1C72}" type="presOf" srcId="{771514E6-74F0-4314-A46F-7641BDF58571}" destId="{CC851ED7-47B0-4DBB-AFD5-6BCAAF67388B}" srcOrd="0" destOrd="0" presId="urn:microsoft.com/office/officeart/2005/8/layout/radial1"/>
    <dgm:cxn modelId="{1CAB0AD5-B01D-4B27-85CF-D097FF7C4061}" type="presOf" srcId="{7DDF18C6-16A3-430F-BB19-E3EEA1C44435}" destId="{05373608-0A36-4D6A-853E-C429A7D48DA4}" srcOrd="0" destOrd="0" presId="urn:microsoft.com/office/officeart/2005/8/layout/radial1"/>
    <dgm:cxn modelId="{48161E7E-F596-47D2-A4C8-ADFC70958292}" type="presOf" srcId="{814911A0-076D-40E6-A822-006EAFAE9FD1}" destId="{C7E00152-1476-4B9A-B240-347453DBBC39}" srcOrd="0" destOrd="0" presId="urn:microsoft.com/office/officeart/2005/8/layout/radial1"/>
    <dgm:cxn modelId="{28EA8C11-A4B1-4D18-994E-A685650DD644}" type="presOf" srcId="{BE4F8AF9-1A10-472B-9E51-3B1E86D82BD5}" destId="{8F2BAAA1-07C7-404E-8632-E7B43BD69291}" srcOrd="1" destOrd="0" presId="urn:microsoft.com/office/officeart/2005/8/layout/radial1"/>
    <dgm:cxn modelId="{56EC3DB1-48E2-4FB8-AD65-FC5FF0F1AAA3}" srcId="{F3CD81C3-D36D-4630-A9AA-B55B428497FC}" destId="{771514E6-74F0-4314-A46F-7641BDF58571}" srcOrd="2" destOrd="0" parTransId="{7DDF18C6-16A3-430F-BB19-E3EEA1C44435}" sibTransId="{F09854F3-D7B1-477A-92C1-7BC1E53250F4}"/>
    <dgm:cxn modelId="{9DA39ECA-F21B-4272-9F8E-6DC8759E4E48}" type="presOf" srcId="{F3CD81C3-D36D-4630-A9AA-B55B428497FC}" destId="{EED1594D-C8E7-4115-A511-826E9D83A7F8}" srcOrd="0" destOrd="0" presId="urn:microsoft.com/office/officeart/2005/8/layout/radial1"/>
    <dgm:cxn modelId="{29BB9C50-66FA-4A6E-8159-75A6B0C86F0C}" type="presOf" srcId="{7DDF18C6-16A3-430F-BB19-E3EEA1C44435}" destId="{82289FEB-56D9-44F9-8DC6-ACBBC9AADC44}" srcOrd="1" destOrd="0" presId="urn:microsoft.com/office/officeart/2005/8/layout/radial1"/>
    <dgm:cxn modelId="{68D5EB25-575D-49E1-A359-7577B52D4507}" srcId="{8AF23193-9B8C-4C19-9F00-A77DC2BEB4DC}" destId="{F3CD81C3-D36D-4630-A9AA-B55B428497FC}" srcOrd="0" destOrd="0" parTransId="{68F42FAF-B477-42FB-8CB6-96AC70424BED}" sibTransId="{2964FFD8-079A-45A7-8CFE-C0527BDCC99B}"/>
    <dgm:cxn modelId="{EA3C9B1E-82ED-44CC-BDC6-9623DA14DB80}" type="presOf" srcId="{BE4F8AF9-1A10-472B-9E51-3B1E86D82BD5}" destId="{071E5B61-AD2B-4605-A4E9-73CB21286839}" srcOrd="0" destOrd="0" presId="urn:microsoft.com/office/officeart/2005/8/layout/radial1"/>
    <dgm:cxn modelId="{FEB41025-90B4-48D9-8A6E-4865403579D2}" type="presOf" srcId="{8AF23193-9B8C-4C19-9F00-A77DC2BEB4DC}" destId="{14C7B923-8C64-4670-8F60-358DC96C13F2}" srcOrd="0" destOrd="0" presId="urn:microsoft.com/office/officeart/2005/8/layout/radial1"/>
    <dgm:cxn modelId="{29CC78A7-DF96-4B5A-8B5E-52B1A8CCFF44}" srcId="{F3CD81C3-D36D-4630-A9AA-B55B428497FC}" destId="{AF667085-2C66-4017-BCFA-C829D8F0BC91}" srcOrd="0" destOrd="0" parTransId="{814911A0-076D-40E6-A822-006EAFAE9FD1}" sibTransId="{F0B7E5C4-680E-42CB-A944-DDB10E9E2888}"/>
    <dgm:cxn modelId="{D312354B-E628-426E-B757-64439CE61B52}" type="presOf" srcId="{814911A0-076D-40E6-A822-006EAFAE9FD1}" destId="{509DAD5B-BE52-41D8-B7E4-D32CCEE9D3B7}" srcOrd="1" destOrd="0" presId="urn:microsoft.com/office/officeart/2005/8/layout/radial1"/>
    <dgm:cxn modelId="{348B5262-A2BA-427B-A26E-146F891FA48A}" type="presOf" srcId="{4736017B-11A3-4568-AE2F-18E80F20165D}" destId="{BD61EEE4-C316-44B7-9E57-B4ADD2B17F9F}" srcOrd="0" destOrd="0" presId="urn:microsoft.com/office/officeart/2005/8/layout/radial1"/>
    <dgm:cxn modelId="{A50CF4FB-1AFA-463C-A2A7-8A97A7F6AD4A}" type="presOf" srcId="{AF667085-2C66-4017-BCFA-C829D8F0BC91}" destId="{4B458956-A7D8-422E-B275-056FE4406367}" srcOrd="0" destOrd="0" presId="urn:microsoft.com/office/officeart/2005/8/layout/radial1"/>
    <dgm:cxn modelId="{64246525-AC2A-4F41-BD12-BE6E5ED235E0}" srcId="{F3CD81C3-D36D-4630-A9AA-B55B428497FC}" destId="{4736017B-11A3-4568-AE2F-18E80F20165D}" srcOrd="1" destOrd="0" parTransId="{BE4F8AF9-1A10-472B-9E51-3B1E86D82BD5}" sibTransId="{8E25D515-3CE1-4057-AD31-9053EB216233}"/>
    <dgm:cxn modelId="{3259F18D-A048-45B4-85CE-D223E527D2BB}" type="presParOf" srcId="{14C7B923-8C64-4670-8F60-358DC96C13F2}" destId="{EED1594D-C8E7-4115-A511-826E9D83A7F8}" srcOrd="0" destOrd="0" presId="urn:microsoft.com/office/officeart/2005/8/layout/radial1"/>
    <dgm:cxn modelId="{C1FB2ED7-4BE2-433B-BF71-527DE7BECD51}" type="presParOf" srcId="{14C7B923-8C64-4670-8F60-358DC96C13F2}" destId="{C7E00152-1476-4B9A-B240-347453DBBC39}" srcOrd="1" destOrd="0" presId="urn:microsoft.com/office/officeart/2005/8/layout/radial1"/>
    <dgm:cxn modelId="{6E8FA59C-E602-4335-979D-DF4E0E1971CD}" type="presParOf" srcId="{C7E00152-1476-4B9A-B240-347453DBBC39}" destId="{509DAD5B-BE52-41D8-B7E4-D32CCEE9D3B7}" srcOrd="0" destOrd="0" presId="urn:microsoft.com/office/officeart/2005/8/layout/radial1"/>
    <dgm:cxn modelId="{A1326503-E8CB-42EA-A007-405ACBF203D9}" type="presParOf" srcId="{14C7B923-8C64-4670-8F60-358DC96C13F2}" destId="{4B458956-A7D8-422E-B275-056FE4406367}" srcOrd="2" destOrd="0" presId="urn:microsoft.com/office/officeart/2005/8/layout/radial1"/>
    <dgm:cxn modelId="{52430A22-8BAE-48FB-B055-0DCCDF9CE20A}" type="presParOf" srcId="{14C7B923-8C64-4670-8F60-358DC96C13F2}" destId="{071E5B61-AD2B-4605-A4E9-73CB21286839}" srcOrd="3" destOrd="0" presId="urn:microsoft.com/office/officeart/2005/8/layout/radial1"/>
    <dgm:cxn modelId="{CFA4FF1A-61F0-46C8-B23D-5694233CFE6B}" type="presParOf" srcId="{071E5B61-AD2B-4605-A4E9-73CB21286839}" destId="{8F2BAAA1-07C7-404E-8632-E7B43BD69291}" srcOrd="0" destOrd="0" presId="urn:microsoft.com/office/officeart/2005/8/layout/radial1"/>
    <dgm:cxn modelId="{5F91F2B0-A641-46EC-8FFC-F9769EEA4ADE}" type="presParOf" srcId="{14C7B923-8C64-4670-8F60-358DC96C13F2}" destId="{BD61EEE4-C316-44B7-9E57-B4ADD2B17F9F}" srcOrd="4" destOrd="0" presId="urn:microsoft.com/office/officeart/2005/8/layout/radial1"/>
    <dgm:cxn modelId="{DFCD8076-BA64-4E3E-9E42-F9DDEB01AE72}" type="presParOf" srcId="{14C7B923-8C64-4670-8F60-358DC96C13F2}" destId="{05373608-0A36-4D6A-853E-C429A7D48DA4}" srcOrd="5" destOrd="0" presId="urn:microsoft.com/office/officeart/2005/8/layout/radial1"/>
    <dgm:cxn modelId="{394838D3-D33F-466E-BCD1-6605214AFC25}" type="presParOf" srcId="{05373608-0A36-4D6A-853E-C429A7D48DA4}" destId="{82289FEB-56D9-44F9-8DC6-ACBBC9AADC44}" srcOrd="0" destOrd="0" presId="urn:microsoft.com/office/officeart/2005/8/layout/radial1"/>
    <dgm:cxn modelId="{A4C1CA63-59AA-4274-9101-C6F0D0167F18}" type="presParOf" srcId="{14C7B923-8C64-4670-8F60-358DC96C13F2}" destId="{CC851ED7-47B0-4DBB-AFD5-6BCAAF67388B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AF23193-9B8C-4C19-9F00-A77DC2BEB4DC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CD81C3-D36D-4630-A9AA-B55B428497FC}">
      <dgm:prSet phldrT="[Текст]"/>
      <dgm:spPr>
        <a:solidFill>
          <a:srgbClr val="002060"/>
        </a:solidFill>
      </dgm:spPr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Фасон одежды и некоторых видов белья определяется следующими </a:t>
          </a:r>
          <a:r>
            <a:rPr lang="ru-RU" u="sng" dirty="0" smtClean="0">
              <a:latin typeface="Times New Roman" pitchFamily="18" charset="0"/>
              <a:cs typeface="Times New Roman" pitchFamily="18" charset="0"/>
            </a:rPr>
            <a:t>показателями</a:t>
          </a:r>
          <a:endParaRPr lang="ru-RU" u="sng" dirty="0">
            <a:latin typeface="Times New Roman" pitchFamily="18" charset="0"/>
            <a:cs typeface="Times New Roman" pitchFamily="18" charset="0"/>
          </a:endParaRPr>
        </a:p>
      </dgm:t>
    </dgm:pt>
    <dgm:pt modelId="{68F42FAF-B477-42FB-8CB6-96AC70424BED}" type="parTrans" cxnId="{68D5EB25-575D-49E1-A359-7577B52D4507}">
      <dgm:prSet/>
      <dgm:spPr/>
      <dgm:t>
        <a:bodyPr/>
        <a:lstStyle/>
        <a:p>
          <a:endParaRPr lang="ru-RU"/>
        </a:p>
      </dgm:t>
    </dgm:pt>
    <dgm:pt modelId="{2964FFD8-079A-45A7-8CFE-C0527BDCC99B}" type="sibTrans" cxnId="{68D5EB25-575D-49E1-A359-7577B52D4507}">
      <dgm:prSet/>
      <dgm:spPr/>
      <dgm:t>
        <a:bodyPr/>
        <a:lstStyle/>
        <a:p>
          <a:endParaRPr lang="ru-RU"/>
        </a:p>
      </dgm:t>
    </dgm:pt>
    <dgm:pt modelId="{AF667085-2C66-4017-BCFA-C829D8F0BC91}">
      <dgm:prSet phldrT="[Текст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Силуэт </a:t>
          </a:r>
          <a:endParaRPr lang="ru-RU" b="1" dirty="0">
            <a:solidFill>
              <a:schemeClr val="accent4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14911A0-076D-40E6-A822-006EAFAE9FD1}" type="parTrans" cxnId="{29CC78A7-DF96-4B5A-8B5E-52B1A8CCFF44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F0B7E5C4-680E-42CB-A944-DDB10E9E2888}" type="sibTrans" cxnId="{29CC78A7-DF96-4B5A-8B5E-52B1A8CCFF44}">
      <dgm:prSet/>
      <dgm:spPr/>
      <dgm:t>
        <a:bodyPr/>
        <a:lstStyle/>
        <a:p>
          <a:endParaRPr lang="ru-RU"/>
        </a:p>
      </dgm:t>
    </dgm:pt>
    <dgm:pt modelId="{4736017B-11A3-4568-AE2F-18E80F20165D}">
      <dgm:prSet phldrT="[Текст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Форма </a:t>
          </a:r>
          <a:endParaRPr lang="ru-RU" b="1" dirty="0">
            <a:solidFill>
              <a:schemeClr val="accent4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E4F8AF9-1A10-472B-9E51-3B1E86D82BD5}" type="parTrans" cxnId="{64246525-AC2A-4F41-BD12-BE6E5ED235E0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8E25D515-3CE1-4057-AD31-9053EB216233}" type="sibTrans" cxnId="{64246525-AC2A-4F41-BD12-BE6E5ED235E0}">
      <dgm:prSet/>
      <dgm:spPr/>
      <dgm:t>
        <a:bodyPr/>
        <a:lstStyle/>
        <a:p>
          <a:endParaRPr lang="ru-RU"/>
        </a:p>
      </dgm:t>
    </dgm:pt>
    <dgm:pt modelId="{771514E6-74F0-4314-A46F-7641BDF58571}">
      <dgm:prSet phldrT="[Текст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Покрой </a:t>
          </a:r>
          <a:endParaRPr lang="ru-RU" b="1" dirty="0">
            <a:solidFill>
              <a:schemeClr val="accent4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DDF18C6-16A3-430F-BB19-E3EEA1C44435}" type="parTrans" cxnId="{56EC3DB1-48E2-4FB8-AD65-FC5FF0F1AAA3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F09854F3-D7B1-477A-92C1-7BC1E53250F4}" type="sibTrans" cxnId="{56EC3DB1-48E2-4FB8-AD65-FC5FF0F1AAA3}">
      <dgm:prSet/>
      <dgm:spPr/>
      <dgm:t>
        <a:bodyPr/>
        <a:lstStyle/>
        <a:p>
          <a:endParaRPr lang="ru-RU"/>
        </a:p>
      </dgm:t>
    </dgm:pt>
    <dgm:pt modelId="{14C7B923-8C64-4670-8F60-358DC96C13F2}" type="pres">
      <dgm:prSet presAssocID="{8AF23193-9B8C-4C19-9F00-A77DC2BEB4D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D1594D-C8E7-4115-A511-826E9D83A7F8}" type="pres">
      <dgm:prSet presAssocID="{F3CD81C3-D36D-4630-A9AA-B55B428497FC}" presName="centerShape" presStyleLbl="node0" presStyleIdx="0" presStyleCnt="1" custScaleX="412986" custLinFactNeighborX="776" custLinFactNeighborY="-36891"/>
      <dgm:spPr/>
      <dgm:t>
        <a:bodyPr/>
        <a:lstStyle/>
        <a:p>
          <a:endParaRPr lang="ru-RU"/>
        </a:p>
      </dgm:t>
    </dgm:pt>
    <dgm:pt modelId="{C7E00152-1476-4B9A-B240-347453DBBC39}" type="pres">
      <dgm:prSet presAssocID="{814911A0-076D-40E6-A822-006EAFAE9FD1}" presName="Name9" presStyleLbl="parChTrans1D2" presStyleIdx="0" presStyleCnt="3"/>
      <dgm:spPr/>
      <dgm:t>
        <a:bodyPr/>
        <a:lstStyle/>
        <a:p>
          <a:endParaRPr lang="ru-RU"/>
        </a:p>
      </dgm:t>
    </dgm:pt>
    <dgm:pt modelId="{509DAD5B-BE52-41D8-B7E4-D32CCEE9D3B7}" type="pres">
      <dgm:prSet presAssocID="{814911A0-076D-40E6-A822-006EAFAE9FD1}" presName="connTx" presStyleLbl="parChTrans1D2" presStyleIdx="0" presStyleCnt="3"/>
      <dgm:spPr/>
      <dgm:t>
        <a:bodyPr/>
        <a:lstStyle/>
        <a:p>
          <a:endParaRPr lang="ru-RU"/>
        </a:p>
      </dgm:t>
    </dgm:pt>
    <dgm:pt modelId="{4B458956-A7D8-422E-B275-056FE4406367}" type="pres">
      <dgm:prSet presAssocID="{AF667085-2C66-4017-BCFA-C829D8F0BC91}" presName="node" presStyleLbl="node1" presStyleIdx="0" presStyleCnt="3" custRadScaleRad="149771" custRadScaleInc="-1502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1E5B61-AD2B-4605-A4E9-73CB21286839}" type="pres">
      <dgm:prSet presAssocID="{BE4F8AF9-1A10-472B-9E51-3B1E86D82BD5}" presName="Name9" presStyleLbl="parChTrans1D2" presStyleIdx="1" presStyleCnt="3"/>
      <dgm:spPr/>
      <dgm:t>
        <a:bodyPr/>
        <a:lstStyle/>
        <a:p>
          <a:endParaRPr lang="ru-RU"/>
        </a:p>
      </dgm:t>
    </dgm:pt>
    <dgm:pt modelId="{8F2BAAA1-07C7-404E-8632-E7B43BD69291}" type="pres">
      <dgm:prSet presAssocID="{BE4F8AF9-1A10-472B-9E51-3B1E86D82BD5}" presName="connTx" presStyleLbl="parChTrans1D2" presStyleIdx="1" presStyleCnt="3"/>
      <dgm:spPr/>
      <dgm:t>
        <a:bodyPr/>
        <a:lstStyle/>
        <a:p>
          <a:endParaRPr lang="ru-RU"/>
        </a:p>
      </dgm:t>
    </dgm:pt>
    <dgm:pt modelId="{BD61EEE4-C316-44B7-9E57-B4ADD2B17F9F}" type="pres">
      <dgm:prSet presAssocID="{4736017B-11A3-4568-AE2F-18E80F20165D}" presName="node" presStyleLbl="node1" presStyleIdx="1" presStyleCnt="3" custRadScaleRad="39485" custRadScaleInc="933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373608-0A36-4D6A-853E-C429A7D48DA4}" type="pres">
      <dgm:prSet presAssocID="{7DDF18C6-16A3-430F-BB19-E3EEA1C44435}" presName="Name9" presStyleLbl="parChTrans1D2" presStyleIdx="2" presStyleCnt="3"/>
      <dgm:spPr/>
      <dgm:t>
        <a:bodyPr/>
        <a:lstStyle/>
        <a:p>
          <a:endParaRPr lang="ru-RU"/>
        </a:p>
      </dgm:t>
    </dgm:pt>
    <dgm:pt modelId="{82289FEB-56D9-44F9-8DC6-ACBBC9AADC44}" type="pres">
      <dgm:prSet presAssocID="{7DDF18C6-16A3-430F-BB19-E3EEA1C44435}" presName="connTx" presStyleLbl="parChTrans1D2" presStyleIdx="2" presStyleCnt="3"/>
      <dgm:spPr/>
      <dgm:t>
        <a:bodyPr/>
        <a:lstStyle/>
        <a:p>
          <a:endParaRPr lang="ru-RU"/>
        </a:p>
      </dgm:t>
    </dgm:pt>
    <dgm:pt modelId="{CC851ED7-47B0-4DBB-AFD5-6BCAAF67388B}" type="pres">
      <dgm:prSet presAssocID="{771514E6-74F0-4314-A46F-7641BDF58571}" presName="node" presStyleLbl="node1" presStyleIdx="2" presStyleCnt="3" custRadScaleRad="161848" custRadScaleInc="-2535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D21A0D-7533-4D5C-8D46-98951847AC54}" type="presOf" srcId="{F3CD81C3-D36D-4630-A9AA-B55B428497FC}" destId="{EED1594D-C8E7-4115-A511-826E9D83A7F8}" srcOrd="0" destOrd="0" presId="urn:microsoft.com/office/officeart/2005/8/layout/radial1"/>
    <dgm:cxn modelId="{917636EF-3D20-44E0-A316-EAE56B83C260}" type="presOf" srcId="{BE4F8AF9-1A10-472B-9E51-3B1E86D82BD5}" destId="{8F2BAAA1-07C7-404E-8632-E7B43BD69291}" srcOrd="1" destOrd="0" presId="urn:microsoft.com/office/officeart/2005/8/layout/radial1"/>
    <dgm:cxn modelId="{56EC3DB1-48E2-4FB8-AD65-FC5FF0F1AAA3}" srcId="{F3CD81C3-D36D-4630-A9AA-B55B428497FC}" destId="{771514E6-74F0-4314-A46F-7641BDF58571}" srcOrd="2" destOrd="0" parTransId="{7DDF18C6-16A3-430F-BB19-E3EEA1C44435}" sibTransId="{F09854F3-D7B1-477A-92C1-7BC1E53250F4}"/>
    <dgm:cxn modelId="{5F964FF7-4F67-49DE-8F37-67EC848AC433}" type="presOf" srcId="{7DDF18C6-16A3-430F-BB19-E3EEA1C44435}" destId="{05373608-0A36-4D6A-853E-C429A7D48DA4}" srcOrd="0" destOrd="0" presId="urn:microsoft.com/office/officeart/2005/8/layout/radial1"/>
    <dgm:cxn modelId="{68D5EB25-575D-49E1-A359-7577B52D4507}" srcId="{8AF23193-9B8C-4C19-9F00-A77DC2BEB4DC}" destId="{F3CD81C3-D36D-4630-A9AA-B55B428497FC}" srcOrd="0" destOrd="0" parTransId="{68F42FAF-B477-42FB-8CB6-96AC70424BED}" sibTransId="{2964FFD8-079A-45A7-8CFE-C0527BDCC99B}"/>
    <dgm:cxn modelId="{35642243-80DA-4C7F-A788-E9CD1B8037C2}" type="presOf" srcId="{7DDF18C6-16A3-430F-BB19-E3EEA1C44435}" destId="{82289FEB-56D9-44F9-8DC6-ACBBC9AADC44}" srcOrd="1" destOrd="0" presId="urn:microsoft.com/office/officeart/2005/8/layout/radial1"/>
    <dgm:cxn modelId="{87B4BAC2-5036-4245-8627-542D29D5C2EC}" type="presOf" srcId="{771514E6-74F0-4314-A46F-7641BDF58571}" destId="{CC851ED7-47B0-4DBB-AFD5-6BCAAF67388B}" srcOrd="0" destOrd="0" presId="urn:microsoft.com/office/officeart/2005/8/layout/radial1"/>
    <dgm:cxn modelId="{29CC78A7-DF96-4B5A-8B5E-52B1A8CCFF44}" srcId="{F3CD81C3-D36D-4630-A9AA-B55B428497FC}" destId="{AF667085-2C66-4017-BCFA-C829D8F0BC91}" srcOrd="0" destOrd="0" parTransId="{814911A0-076D-40E6-A822-006EAFAE9FD1}" sibTransId="{F0B7E5C4-680E-42CB-A944-DDB10E9E2888}"/>
    <dgm:cxn modelId="{91D21F17-E8E9-4719-A27A-D78668B3DCEA}" type="presOf" srcId="{BE4F8AF9-1A10-472B-9E51-3B1E86D82BD5}" destId="{071E5B61-AD2B-4605-A4E9-73CB21286839}" srcOrd="0" destOrd="0" presId="urn:microsoft.com/office/officeart/2005/8/layout/radial1"/>
    <dgm:cxn modelId="{15B7E3B2-727D-4371-96E6-E6E43CC321E9}" type="presOf" srcId="{814911A0-076D-40E6-A822-006EAFAE9FD1}" destId="{C7E00152-1476-4B9A-B240-347453DBBC39}" srcOrd="0" destOrd="0" presId="urn:microsoft.com/office/officeart/2005/8/layout/radial1"/>
    <dgm:cxn modelId="{494F700B-C0D4-47F1-9787-2500104944DD}" type="presOf" srcId="{AF667085-2C66-4017-BCFA-C829D8F0BC91}" destId="{4B458956-A7D8-422E-B275-056FE4406367}" srcOrd="0" destOrd="0" presId="urn:microsoft.com/office/officeart/2005/8/layout/radial1"/>
    <dgm:cxn modelId="{28C01A72-CFA8-4C65-BC8B-D8C4A647EEC6}" type="presOf" srcId="{8AF23193-9B8C-4C19-9F00-A77DC2BEB4DC}" destId="{14C7B923-8C64-4670-8F60-358DC96C13F2}" srcOrd="0" destOrd="0" presId="urn:microsoft.com/office/officeart/2005/8/layout/radial1"/>
    <dgm:cxn modelId="{64246525-AC2A-4F41-BD12-BE6E5ED235E0}" srcId="{F3CD81C3-D36D-4630-A9AA-B55B428497FC}" destId="{4736017B-11A3-4568-AE2F-18E80F20165D}" srcOrd="1" destOrd="0" parTransId="{BE4F8AF9-1A10-472B-9E51-3B1E86D82BD5}" sibTransId="{8E25D515-3CE1-4057-AD31-9053EB216233}"/>
    <dgm:cxn modelId="{8F83C5C2-ECB9-4DDD-8EE9-9519277FF4C1}" type="presOf" srcId="{814911A0-076D-40E6-A822-006EAFAE9FD1}" destId="{509DAD5B-BE52-41D8-B7E4-D32CCEE9D3B7}" srcOrd="1" destOrd="0" presId="urn:microsoft.com/office/officeart/2005/8/layout/radial1"/>
    <dgm:cxn modelId="{EA936642-D857-4F7C-BB87-A54633107054}" type="presOf" srcId="{4736017B-11A3-4568-AE2F-18E80F20165D}" destId="{BD61EEE4-C316-44B7-9E57-B4ADD2B17F9F}" srcOrd="0" destOrd="0" presId="urn:microsoft.com/office/officeart/2005/8/layout/radial1"/>
    <dgm:cxn modelId="{4E50A6AA-A4E9-4965-BDA4-4B3F16E31060}" type="presParOf" srcId="{14C7B923-8C64-4670-8F60-358DC96C13F2}" destId="{EED1594D-C8E7-4115-A511-826E9D83A7F8}" srcOrd="0" destOrd="0" presId="urn:microsoft.com/office/officeart/2005/8/layout/radial1"/>
    <dgm:cxn modelId="{0AC1A8E7-8EC3-4248-805D-9F16ED9BD967}" type="presParOf" srcId="{14C7B923-8C64-4670-8F60-358DC96C13F2}" destId="{C7E00152-1476-4B9A-B240-347453DBBC39}" srcOrd="1" destOrd="0" presId="urn:microsoft.com/office/officeart/2005/8/layout/radial1"/>
    <dgm:cxn modelId="{93566CFC-68C0-4537-992E-A367C8B04D0D}" type="presParOf" srcId="{C7E00152-1476-4B9A-B240-347453DBBC39}" destId="{509DAD5B-BE52-41D8-B7E4-D32CCEE9D3B7}" srcOrd="0" destOrd="0" presId="urn:microsoft.com/office/officeart/2005/8/layout/radial1"/>
    <dgm:cxn modelId="{C5C360B5-D0DA-4A5F-9809-770913FA9E79}" type="presParOf" srcId="{14C7B923-8C64-4670-8F60-358DC96C13F2}" destId="{4B458956-A7D8-422E-B275-056FE4406367}" srcOrd="2" destOrd="0" presId="urn:microsoft.com/office/officeart/2005/8/layout/radial1"/>
    <dgm:cxn modelId="{AC540C10-D7A8-4547-829D-E31BC812697F}" type="presParOf" srcId="{14C7B923-8C64-4670-8F60-358DC96C13F2}" destId="{071E5B61-AD2B-4605-A4E9-73CB21286839}" srcOrd="3" destOrd="0" presId="urn:microsoft.com/office/officeart/2005/8/layout/radial1"/>
    <dgm:cxn modelId="{DDC8B869-3AA7-4EF4-A036-44C4DDD054C6}" type="presParOf" srcId="{071E5B61-AD2B-4605-A4E9-73CB21286839}" destId="{8F2BAAA1-07C7-404E-8632-E7B43BD69291}" srcOrd="0" destOrd="0" presId="urn:microsoft.com/office/officeart/2005/8/layout/radial1"/>
    <dgm:cxn modelId="{E85E3E8A-1B2F-4CD2-A196-A60B8C47CBFA}" type="presParOf" srcId="{14C7B923-8C64-4670-8F60-358DC96C13F2}" destId="{BD61EEE4-C316-44B7-9E57-B4ADD2B17F9F}" srcOrd="4" destOrd="0" presId="urn:microsoft.com/office/officeart/2005/8/layout/radial1"/>
    <dgm:cxn modelId="{CBEBD4D9-11B0-472F-99C8-C03FDB62D27A}" type="presParOf" srcId="{14C7B923-8C64-4670-8F60-358DC96C13F2}" destId="{05373608-0A36-4D6A-853E-C429A7D48DA4}" srcOrd="5" destOrd="0" presId="urn:microsoft.com/office/officeart/2005/8/layout/radial1"/>
    <dgm:cxn modelId="{14B6DC95-F28F-4C60-B237-B4C7A4737BB2}" type="presParOf" srcId="{05373608-0A36-4D6A-853E-C429A7D48DA4}" destId="{82289FEB-56D9-44F9-8DC6-ACBBC9AADC44}" srcOrd="0" destOrd="0" presId="urn:microsoft.com/office/officeart/2005/8/layout/radial1"/>
    <dgm:cxn modelId="{1B44CEF3-1A99-45E7-95D3-65205FDDEBBC}" type="presParOf" srcId="{14C7B923-8C64-4670-8F60-358DC96C13F2}" destId="{CC851ED7-47B0-4DBB-AFD5-6BCAAF67388B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4781378" y="-732843"/>
          <a:ext cx="5695008" cy="5695008"/>
        </a:xfrm>
        <a:prstGeom prst="blockArc">
          <a:avLst>
            <a:gd name="adj1" fmla="val 18900000"/>
            <a:gd name="adj2" fmla="val 2700000"/>
            <a:gd name="adj3" fmla="val 37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399814" y="258563"/>
          <a:ext cx="10819987" cy="52883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76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28.1.  Классификация ассортимента швейных изделий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9814" y="258563"/>
        <a:ext cx="10819987" cy="528834"/>
      </dsp:txXfrm>
    </dsp:sp>
    <dsp:sp modelId="{C7628E09-A5D0-43AC-834B-E8990AEC2BF8}">
      <dsp:nvSpPr>
        <dsp:cNvPr id="0" name=""/>
        <dsp:cNvSpPr/>
      </dsp:nvSpPr>
      <dsp:spPr>
        <a:xfrm>
          <a:off x="69293" y="198143"/>
          <a:ext cx="661043" cy="6610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A55A35F-D5F2-4404-BC89-69130519B265}">
      <dsp:nvSpPr>
        <dsp:cNvPr id="0" name=""/>
        <dsp:cNvSpPr/>
      </dsp:nvSpPr>
      <dsp:spPr>
        <a:xfrm>
          <a:off x="778762" y="1057245"/>
          <a:ext cx="10441040" cy="52883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76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28.2. Характеристика ассортимента верхней одежды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8762" y="1057245"/>
        <a:ext cx="10441040" cy="528834"/>
      </dsp:txXfrm>
    </dsp:sp>
    <dsp:sp modelId="{BD5522AD-F362-44D8-8D37-ABFC4DBF89C2}">
      <dsp:nvSpPr>
        <dsp:cNvPr id="0" name=""/>
        <dsp:cNvSpPr/>
      </dsp:nvSpPr>
      <dsp:spPr>
        <a:xfrm>
          <a:off x="448240" y="991141"/>
          <a:ext cx="661043" cy="6610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0AC3D9D-B15B-4EA7-887D-0C9EFE06A5F7}">
      <dsp:nvSpPr>
        <dsp:cNvPr id="0" name=""/>
        <dsp:cNvSpPr/>
      </dsp:nvSpPr>
      <dsp:spPr>
        <a:xfrm>
          <a:off x="895068" y="1850243"/>
          <a:ext cx="10324733" cy="52883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76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28.3. Характеристика ассортимента легкого платья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5068" y="1850243"/>
        <a:ext cx="10324733" cy="528834"/>
      </dsp:txXfrm>
    </dsp:sp>
    <dsp:sp modelId="{91418FFA-A9BC-4B0F-BD9C-4DC9456A8706}">
      <dsp:nvSpPr>
        <dsp:cNvPr id="0" name=""/>
        <dsp:cNvSpPr/>
      </dsp:nvSpPr>
      <dsp:spPr>
        <a:xfrm>
          <a:off x="564547" y="1784139"/>
          <a:ext cx="661043" cy="6610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C5A345A-4512-439E-BCF2-B72EB8FD7094}">
      <dsp:nvSpPr>
        <dsp:cNvPr id="0" name=""/>
        <dsp:cNvSpPr/>
      </dsp:nvSpPr>
      <dsp:spPr>
        <a:xfrm>
          <a:off x="778762" y="2643241"/>
          <a:ext cx="10441040" cy="52883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76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28.4. Характеристика ассортимента швейного белья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8762" y="2643241"/>
        <a:ext cx="10441040" cy="528834"/>
      </dsp:txXfrm>
    </dsp:sp>
    <dsp:sp modelId="{5786B60E-DBBC-4812-A63C-C1A5FB5452CE}">
      <dsp:nvSpPr>
        <dsp:cNvPr id="0" name=""/>
        <dsp:cNvSpPr/>
      </dsp:nvSpPr>
      <dsp:spPr>
        <a:xfrm>
          <a:off x="448240" y="2577137"/>
          <a:ext cx="661043" cy="6610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4FF9CE4-2732-4246-957E-574EB1358080}">
      <dsp:nvSpPr>
        <dsp:cNvPr id="0" name=""/>
        <dsp:cNvSpPr/>
      </dsp:nvSpPr>
      <dsp:spPr>
        <a:xfrm>
          <a:off x="399814" y="3436239"/>
          <a:ext cx="10819987" cy="52883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76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28.5. Характеристика ассортимента швейных головных уборов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9814" y="3436239"/>
        <a:ext cx="10819987" cy="528834"/>
      </dsp:txXfrm>
    </dsp:sp>
    <dsp:sp modelId="{E9DA0C78-20E6-42E1-9982-C1F983D003B9}">
      <dsp:nvSpPr>
        <dsp:cNvPr id="0" name=""/>
        <dsp:cNvSpPr/>
      </dsp:nvSpPr>
      <dsp:spPr>
        <a:xfrm>
          <a:off x="69293" y="3370135"/>
          <a:ext cx="661043" cy="6610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5E1BED-8AF4-43F6-A19D-3A17BD194217}">
      <dsp:nvSpPr>
        <dsp:cNvPr id="0" name=""/>
        <dsp:cNvSpPr/>
      </dsp:nvSpPr>
      <dsp:spPr>
        <a:xfrm>
          <a:off x="5318775" y="157521"/>
          <a:ext cx="3284271" cy="6186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2162"/>
              </a:lnTo>
              <a:lnTo>
                <a:pt x="3284271" y="382162"/>
              </a:lnTo>
              <a:lnTo>
                <a:pt x="3284271" y="618634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3A517C-5EA8-444C-B404-2B390A7942B2}">
      <dsp:nvSpPr>
        <dsp:cNvPr id="0" name=""/>
        <dsp:cNvSpPr/>
      </dsp:nvSpPr>
      <dsp:spPr>
        <a:xfrm>
          <a:off x="3021335" y="157521"/>
          <a:ext cx="2297440" cy="623691"/>
        </a:xfrm>
        <a:custGeom>
          <a:avLst/>
          <a:gdLst/>
          <a:ahLst/>
          <a:cxnLst/>
          <a:rect l="0" t="0" r="0" b="0"/>
          <a:pathLst>
            <a:path>
              <a:moveTo>
                <a:pt x="2297440" y="0"/>
              </a:moveTo>
              <a:lnTo>
                <a:pt x="2297440" y="387219"/>
              </a:lnTo>
              <a:lnTo>
                <a:pt x="0" y="387219"/>
              </a:lnTo>
              <a:lnTo>
                <a:pt x="0" y="623691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68BFDD-E2D5-4BE4-8F73-6FB95142ACD2}">
      <dsp:nvSpPr>
        <dsp:cNvPr id="0" name=""/>
        <dsp:cNvSpPr/>
      </dsp:nvSpPr>
      <dsp:spPr>
        <a:xfrm>
          <a:off x="4308855" y="-269443"/>
          <a:ext cx="2019839" cy="426965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155D0-03FE-443B-B3B3-7958CB4CE6DA}">
      <dsp:nvSpPr>
        <dsp:cNvPr id="0" name=""/>
        <dsp:cNvSpPr/>
      </dsp:nvSpPr>
      <dsp:spPr>
        <a:xfrm>
          <a:off x="4592480" y="0"/>
          <a:ext cx="2019839" cy="4269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 отделке</a:t>
          </a:r>
          <a:endParaRPr lang="ru-RU" sz="2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604985" y="12505"/>
        <a:ext cx="1994829" cy="401955"/>
      </dsp:txXfrm>
    </dsp:sp>
    <dsp:sp modelId="{B3E2AEE9-96B0-4857-835E-50746A5BB9C9}">
      <dsp:nvSpPr>
        <dsp:cNvPr id="0" name=""/>
        <dsp:cNvSpPr/>
      </dsp:nvSpPr>
      <dsp:spPr>
        <a:xfrm>
          <a:off x="582954" y="781213"/>
          <a:ext cx="4876760" cy="557740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434B9F-10B4-40A9-996C-E8DFE25572F1}">
      <dsp:nvSpPr>
        <dsp:cNvPr id="0" name=""/>
        <dsp:cNvSpPr/>
      </dsp:nvSpPr>
      <dsp:spPr>
        <a:xfrm>
          <a:off x="866579" y="1050657"/>
          <a:ext cx="4876760" cy="5577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Конструктивно-технологическая отделка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82915" y="1066993"/>
        <a:ext cx="4844088" cy="525068"/>
      </dsp:txXfrm>
    </dsp:sp>
    <dsp:sp modelId="{19710A0E-16B1-4C58-9824-8B2E5809B63A}">
      <dsp:nvSpPr>
        <dsp:cNvPr id="0" name=""/>
        <dsp:cNvSpPr/>
      </dsp:nvSpPr>
      <dsp:spPr>
        <a:xfrm>
          <a:off x="7107465" y="776156"/>
          <a:ext cx="2991163" cy="557740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DF0C10-1DB3-40C5-A639-DF93F72A1679}">
      <dsp:nvSpPr>
        <dsp:cNvPr id="0" name=""/>
        <dsp:cNvSpPr/>
      </dsp:nvSpPr>
      <dsp:spPr>
        <a:xfrm>
          <a:off x="7391089" y="1045599"/>
          <a:ext cx="2991163" cy="5577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Декоративная отделка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407425" y="1061935"/>
        <a:ext cx="2958491" cy="52506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603326-3BB8-4539-8F02-BCB3BB084541}">
      <dsp:nvSpPr>
        <dsp:cNvPr id="0" name=""/>
        <dsp:cNvSpPr/>
      </dsp:nvSpPr>
      <dsp:spPr>
        <a:xfrm>
          <a:off x="0" y="220175"/>
          <a:ext cx="2643198" cy="30297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4F8AB4-D693-4D46-9D98-42579E619A5A}">
      <dsp:nvSpPr>
        <dsp:cNvPr id="0" name=""/>
        <dsp:cNvSpPr/>
      </dsp:nvSpPr>
      <dsp:spPr>
        <a:xfrm>
          <a:off x="225029" y="68546"/>
          <a:ext cx="2114559" cy="2992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78" tIns="0" rIns="11907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Складки </a:t>
          </a:r>
          <a:endParaRPr lang="ru-RU" sz="2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9636" y="83153"/>
        <a:ext cx="2085345" cy="270015"/>
      </dsp:txXfrm>
    </dsp:sp>
    <dsp:sp modelId="{D2935563-169F-42E1-8BC2-7F81FF9AED66}">
      <dsp:nvSpPr>
        <dsp:cNvPr id="0" name=""/>
        <dsp:cNvSpPr/>
      </dsp:nvSpPr>
      <dsp:spPr>
        <a:xfrm>
          <a:off x="0" y="728782"/>
          <a:ext cx="2643198" cy="30297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4C1119-C248-4C60-B483-035DB4E61A14}">
      <dsp:nvSpPr>
        <dsp:cNvPr id="0" name=""/>
        <dsp:cNvSpPr/>
      </dsp:nvSpPr>
      <dsp:spPr>
        <a:xfrm>
          <a:off x="225029" y="577152"/>
          <a:ext cx="2114559" cy="2992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78" tIns="0" rIns="11907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Плиссировка </a:t>
          </a:r>
          <a:endParaRPr lang="ru-RU" sz="2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9636" y="591759"/>
        <a:ext cx="2085345" cy="270015"/>
      </dsp:txXfrm>
    </dsp:sp>
    <dsp:sp modelId="{CACCA707-F12A-49E9-9E01-0E63A7B1847C}">
      <dsp:nvSpPr>
        <dsp:cNvPr id="0" name=""/>
        <dsp:cNvSpPr/>
      </dsp:nvSpPr>
      <dsp:spPr>
        <a:xfrm>
          <a:off x="0" y="1237388"/>
          <a:ext cx="2643198" cy="30297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41FB75-633E-4DE8-9FC0-D4B4E033A0D4}">
      <dsp:nvSpPr>
        <dsp:cNvPr id="0" name=""/>
        <dsp:cNvSpPr/>
      </dsp:nvSpPr>
      <dsp:spPr>
        <a:xfrm>
          <a:off x="225029" y="1085759"/>
          <a:ext cx="2114559" cy="2992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78" tIns="0" rIns="11907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Гофрировка </a:t>
          </a:r>
          <a:endParaRPr lang="ru-RU" sz="2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9636" y="1100366"/>
        <a:ext cx="2085345" cy="270015"/>
      </dsp:txXfrm>
    </dsp:sp>
    <dsp:sp modelId="{976582F1-444A-4869-84E5-0602335E1F47}">
      <dsp:nvSpPr>
        <dsp:cNvPr id="0" name=""/>
        <dsp:cNvSpPr/>
      </dsp:nvSpPr>
      <dsp:spPr>
        <a:xfrm>
          <a:off x="0" y="1745995"/>
          <a:ext cx="2643198" cy="30297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FB2F80-59B9-4DE2-AA2C-20520C31E2DA}">
      <dsp:nvSpPr>
        <dsp:cNvPr id="0" name=""/>
        <dsp:cNvSpPr/>
      </dsp:nvSpPr>
      <dsp:spPr>
        <a:xfrm>
          <a:off x="225029" y="1594365"/>
          <a:ext cx="2114559" cy="2992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78" tIns="0" rIns="11907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Воланы </a:t>
          </a:r>
          <a:endParaRPr lang="ru-RU" sz="2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9636" y="1608972"/>
        <a:ext cx="2085345" cy="270015"/>
      </dsp:txXfrm>
    </dsp:sp>
    <dsp:sp modelId="{33C1597D-2D25-4395-B64D-3372712CBF0B}">
      <dsp:nvSpPr>
        <dsp:cNvPr id="0" name=""/>
        <dsp:cNvSpPr/>
      </dsp:nvSpPr>
      <dsp:spPr>
        <a:xfrm>
          <a:off x="0" y="2254601"/>
          <a:ext cx="2643198" cy="30297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E4ECC2-F2C6-416D-BF8E-E85A731B721A}">
      <dsp:nvSpPr>
        <dsp:cNvPr id="0" name=""/>
        <dsp:cNvSpPr/>
      </dsp:nvSpPr>
      <dsp:spPr>
        <a:xfrm>
          <a:off x="225029" y="2102972"/>
          <a:ext cx="2114559" cy="2992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78" tIns="0" rIns="11907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Оборки </a:t>
          </a:r>
          <a:endParaRPr lang="ru-RU" sz="2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9636" y="2117579"/>
        <a:ext cx="2085345" cy="270015"/>
      </dsp:txXfrm>
    </dsp:sp>
    <dsp:sp modelId="{77F3CFD6-EFEA-488E-9425-13B588291A66}">
      <dsp:nvSpPr>
        <dsp:cNvPr id="0" name=""/>
        <dsp:cNvSpPr/>
      </dsp:nvSpPr>
      <dsp:spPr>
        <a:xfrm>
          <a:off x="0" y="2763208"/>
          <a:ext cx="2643198" cy="30297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AE311-07E6-4F31-A5CF-BFC870C1B902}">
      <dsp:nvSpPr>
        <dsp:cNvPr id="0" name=""/>
        <dsp:cNvSpPr/>
      </dsp:nvSpPr>
      <dsp:spPr>
        <a:xfrm>
          <a:off x="225029" y="2611578"/>
          <a:ext cx="2114559" cy="2992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78" tIns="0" rIns="11907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Рюши </a:t>
          </a:r>
          <a:endParaRPr lang="ru-RU" sz="2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9636" y="2626185"/>
        <a:ext cx="2085345" cy="270015"/>
      </dsp:txXfrm>
    </dsp:sp>
    <dsp:sp modelId="{D63BEE38-E93D-4EC6-AB31-324D9FC13244}">
      <dsp:nvSpPr>
        <dsp:cNvPr id="0" name=""/>
        <dsp:cNvSpPr/>
      </dsp:nvSpPr>
      <dsp:spPr>
        <a:xfrm>
          <a:off x="0" y="3271814"/>
          <a:ext cx="2643198" cy="30297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59AE77-66D6-461F-B9B9-8DA22E10589D}">
      <dsp:nvSpPr>
        <dsp:cNvPr id="0" name=""/>
        <dsp:cNvSpPr/>
      </dsp:nvSpPr>
      <dsp:spPr>
        <a:xfrm>
          <a:off x="225029" y="3120185"/>
          <a:ext cx="2114559" cy="2992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78" tIns="0" rIns="11907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Жабо и др.</a:t>
          </a:r>
          <a:endParaRPr lang="ru-RU" sz="2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9636" y="3134792"/>
        <a:ext cx="2085345" cy="27001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603326-3BB8-4539-8F02-BCB3BB084541}">
      <dsp:nvSpPr>
        <dsp:cNvPr id="0" name=""/>
        <dsp:cNvSpPr/>
      </dsp:nvSpPr>
      <dsp:spPr>
        <a:xfrm>
          <a:off x="0" y="329564"/>
          <a:ext cx="4072047" cy="2006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4F8AB4-D693-4D46-9D98-42579E619A5A}">
      <dsp:nvSpPr>
        <dsp:cNvPr id="0" name=""/>
        <dsp:cNvSpPr/>
      </dsp:nvSpPr>
      <dsp:spPr>
        <a:xfrm>
          <a:off x="225029" y="94032"/>
          <a:ext cx="3293350" cy="3536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78" tIns="0" rIns="11907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Вышивка </a:t>
          </a:r>
          <a:endParaRPr lang="ru-RU" sz="2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2291" y="111294"/>
        <a:ext cx="3258826" cy="319087"/>
      </dsp:txXfrm>
    </dsp:sp>
    <dsp:sp modelId="{D2935563-169F-42E1-8BC2-7F81FF9AED66}">
      <dsp:nvSpPr>
        <dsp:cNvPr id="0" name=""/>
        <dsp:cNvSpPr/>
      </dsp:nvSpPr>
      <dsp:spPr>
        <a:xfrm>
          <a:off x="0" y="808956"/>
          <a:ext cx="4072047" cy="2006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4C1119-C248-4C60-B483-035DB4E61A14}">
      <dsp:nvSpPr>
        <dsp:cNvPr id="0" name=""/>
        <dsp:cNvSpPr/>
      </dsp:nvSpPr>
      <dsp:spPr>
        <a:xfrm>
          <a:off x="225029" y="573424"/>
          <a:ext cx="3293350" cy="3536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78" tIns="0" rIns="11907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Аппликация </a:t>
          </a:r>
          <a:endParaRPr lang="ru-RU" sz="2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2291" y="590686"/>
        <a:ext cx="3258826" cy="319087"/>
      </dsp:txXfrm>
    </dsp:sp>
    <dsp:sp modelId="{CACCA707-F12A-49E9-9E01-0E63A7B1847C}">
      <dsp:nvSpPr>
        <dsp:cNvPr id="0" name=""/>
        <dsp:cNvSpPr/>
      </dsp:nvSpPr>
      <dsp:spPr>
        <a:xfrm>
          <a:off x="0" y="1288348"/>
          <a:ext cx="4072047" cy="2006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41FB75-633E-4DE8-9FC0-D4B4E033A0D4}">
      <dsp:nvSpPr>
        <dsp:cNvPr id="0" name=""/>
        <dsp:cNvSpPr/>
      </dsp:nvSpPr>
      <dsp:spPr>
        <a:xfrm>
          <a:off x="225029" y="1052817"/>
          <a:ext cx="3293350" cy="3536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78" tIns="0" rIns="11907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Кружева </a:t>
          </a:r>
          <a:endParaRPr lang="ru-RU" sz="2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2291" y="1070079"/>
        <a:ext cx="3258826" cy="319087"/>
      </dsp:txXfrm>
    </dsp:sp>
    <dsp:sp modelId="{976582F1-444A-4869-84E5-0602335E1F47}">
      <dsp:nvSpPr>
        <dsp:cNvPr id="0" name=""/>
        <dsp:cNvSpPr/>
      </dsp:nvSpPr>
      <dsp:spPr>
        <a:xfrm>
          <a:off x="0" y="1767741"/>
          <a:ext cx="4072047" cy="2006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FB2F80-59B9-4DE2-AA2C-20520C31E2DA}">
      <dsp:nvSpPr>
        <dsp:cNvPr id="0" name=""/>
        <dsp:cNvSpPr/>
      </dsp:nvSpPr>
      <dsp:spPr>
        <a:xfrm>
          <a:off x="225029" y="1532209"/>
          <a:ext cx="3293350" cy="3536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78" tIns="0" rIns="11907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Декоративная фурнитура</a:t>
          </a:r>
          <a:endParaRPr lang="ru-RU" sz="2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2291" y="1549471"/>
        <a:ext cx="3258826" cy="319087"/>
      </dsp:txXfrm>
    </dsp:sp>
    <dsp:sp modelId="{33C1597D-2D25-4395-B64D-3372712CBF0B}">
      <dsp:nvSpPr>
        <dsp:cNvPr id="0" name=""/>
        <dsp:cNvSpPr/>
      </dsp:nvSpPr>
      <dsp:spPr>
        <a:xfrm>
          <a:off x="0" y="2247133"/>
          <a:ext cx="4072047" cy="2006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E4ECC2-F2C6-416D-BF8E-E85A731B721A}">
      <dsp:nvSpPr>
        <dsp:cNvPr id="0" name=""/>
        <dsp:cNvSpPr/>
      </dsp:nvSpPr>
      <dsp:spPr>
        <a:xfrm>
          <a:off x="225029" y="2011601"/>
          <a:ext cx="3293350" cy="3536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78" tIns="0" rIns="11907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Ленты </a:t>
          </a:r>
          <a:endParaRPr lang="ru-RU" sz="2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2291" y="2028863"/>
        <a:ext cx="3258826" cy="319087"/>
      </dsp:txXfrm>
    </dsp:sp>
    <dsp:sp modelId="{77F3CFD6-EFEA-488E-9425-13B588291A66}">
      <dsp:nvSpPr>
        <dsp:cNvPr id="0" name=""/>
        <dsp:cNvSpPr/>
      </dsp:nvSpPr>
      <dsp:spPr>
        <a:xfrm>
          <a:off x="0" y="2726525"/>
          <a:ext cx="4072047" cy="2006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AE311-07E6-4F31-A5CF-BFC870C1B902}">
      <dsp:nvSpPr>
        <dsp:cNvPr id="0" name=""/>
        <dsp:cNvSpPr/>
      </dsp:nvSpPr>
      <dsp:spPr>
        <a:xfrm>
          <a:off x="225029" y="2490994"/>
          <a:ext cx="3293350" cy="3536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78" tIns="0" rIns="11907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Тесьма </a:t>
          </a:r>
          <a:endParaRPr lang="ru-RU" sz="2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2291" y="2508256"/>
        <a:ext cx="3258826" cy="319087"/>
      </dsp:txXfrm>
    </dsp:sp>
    <dsp:sp modelId="{D63BEE38-E93D-4EC6-AB31-324D9FC13244}">
      <dsp:nvSpPr>
        <dsp:cNvPr id="0" name=""/>
        <dsp:cNvSpPr/>
      </dsp:nvSpPr>
      <dsp:spPr>
        <a:xfrm>
          <a:off x="0" y="3205918"/>
          <a:ext cx="4072047" cy="2006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59AE77-66D6-461F-B9B9-8DA22E10589D}">
      <dsp:nvSpPr>
        <dsp:cNvPr id="0" name=""/>
        <dsp:cNvSpPr/>
      </dsp:nvSpPr>
      <dsp:spPr>
        <a:xfrm>
          <a:off x="225029" y="2970386"/>
          <a:ext cx="3293350" cy="3536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78" tIns="0" rIns="11907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Шнуры </a:t>
          </a:r>
          <a:endParaRPr lang="ru-RU" sz="2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2291" y="2987648"/>
        <a:ext cx="3258826" cy="319087"/>
      </dsp:txXfrm>
    </dsp:sp>
    <dsp:sp modelId="{C814F7FD-098C-4100-9C81-98455AD9FD49}">
      <dsp:nvSpPr>
        <dsp:cNvPr id="0" name=""/>
        <dsp:cNvSpPr/>
      </dsp:nvSpPr>
      <dsp:spPr>
        <a:xfrm>
          <a:off x="0" y="3739573"/>
          <a:ext cx="4072047" cy="1668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9069F0-4B68-4459-99E4-509C9EF843F0}">
      <dsp:nvSpPr>
        <dsp:cNvPr id="0" name=""/>
        <dsp:cNvSpPr/>
      </dsp:nvSpPr>
      <dsp:spPr>
        <a:xfrm>
          <a:off x="225029" y="3449778"/>
          <a:ext cx="3293287" cy="4078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78" tIns="0" rIns="11907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Декоративная строчка и др.</a:t>
          </a:r>
          <a:endParaRPr lang="ru-RU" sz="2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4940" y="3469689"/>
        <a:ext cx="3253465" cy="3680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46BD2B-FF79-4990-BF65-991BE2DEB1A4}">
      <dsp:nvSpPr>
        <dsp:cNvPr id="0" name=""/>
        <dsp:cNvSpPr/>
      </dsp:nvSpPr>
      <dsp:spPr>
        <a:xfrm>
          <a:off x="5757053" y="423686"/>
          <a:ext cx="3488136" cy="6855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1841"/>
              </a:lnTo>
              <a:lnTo>
                <a:pt x="3488136" y="511841"/>
              </a:lnTo>
              <a:lnTo>
                <a:pt x="3488136" y="685598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126D9E-03AF-4866-ABA9-3B6DEA02311E}">
      <dsp:nvSpPr>
        <dsp:cNvPr id="0" name=""/>
        <dsp:cNvSpPr/>
      </dsp:nvSpPr>
      <dsp:spPr>
        <a:xfrm>
          <a:off x="5757053" y="423686"/>
          <a:ext cx="1076167" cy="6855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1841"/>
              </a:lnTo>
              <a:lnTo>
                <a:pt x="1076167" y="511841"/>
              </a:lnTo>
              <a:lnTo>
                <a:pt x="1076167" y="685598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5E1BED-8AF4-43F6-A19D-3A17BD194217}">
      <dsp:nvSpPr>
        <dsp:cNvPr id="0" name=""/>
        <dsp:cNvSpPr/>
      </dsp:nvSpPr>
      <dsp:spPr>
        <a:xfrm>
          <a:off x="4421250" y="423686"/>
          <a:ext cx="1335802" cy="685598"/>
        </a:xfrm>
        <a:custGeom>
          <a:avLst/>
          <a:gdLst/>
          <a:ahLst/>
          <a:cxnLst/>
          <a:rect l="0" t="0" r="0" b="0"/>
          <a:pathLst>
            <a:path>
              <a:moveTo>
                <a:pt x="1335802" y="0"/>
              </a:moveTo>
              <a:lnTo>
                <a:pt x="1335802" y="511841"/>
              </a:lnTo>
              <a:lnTo>
                <a:pt x="0" y="511841"/>
              </a:lnTo>
              <a:lnTo>
                <a:pt x="0" y="685598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3A517C-5EA8-444C-B404-2B390A7942B2}">
      <dsp:nvSpPr>
        <dsp:cNvPr id="0" name=""/>
        <dsp:cNvSpPr/>
      </dsp:nvSpPr>
      <dsp:spPr>
        <a:xfrm>
          <a:off x="2128806" y="423686"/>
          <a:ext cx="3628246" cy="685598"/>
        </a:xfrm>
        <a:custGeom>
          <a:avLst/>
          <a:gdLst/>
          <a:ahLst/>
          <a:cxnLst/>
          <a:rect l="0" t="0" r="0" b="0"/>
          <a:pathLst>
            <a:path>
              <a:moveTo>
                <a:pt x="3628246" y="0"/>
              </a:moveTo>
              <a:lnTo>
                <a:pt x="3628246" y="511841"/>
              </a:lnTo>
              <a:lnTo>
                <a:pt x="0" y="511841"/>
              </a:lnTo>
              <a:lnTo>
                <a:pt x="0" y="685598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68BFDD-E2D5-4BE4-8F73-6FB95142ACD2}">
      <dsp:nvSpPr>
        <dsp:cNvPr id="0" name=""/>
        <dsp:cNvSpPr/>
      </dsp:nvSpPr>
      <dsp:spPr>
        <a:xfrm>
          <a:off x="3287768" y="-139360"/>
          <a:ext cx="4938568" cy="56304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155D0-03FE-443B-B3B3-7958CB4CE6DA}">
      <dsp:nvSpPr>
        <dsp:cNvPr id="0" name=""/>
        <dsp:cNvSpPr/>
      </dsp:nvSpPr>
      <dsp:spPr>
        <a:xfrm>
          <a:off x="3496172" y="58623"/>
          <a:ext cx="4938568" cy="5630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КЛАССЫ по назначению</a:t>
          </a:r>
          <a:endParaRPr lang="ru-RU" sz="2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12663" y="75114"/>
        <a:ext cx="4905586" cy="530065"/>
      </dsp:txXfrm>
    </dsp:sp>
    <dsp:sp modelId="{B3E2AEE9-96B0-4857-835E-50746A5BB9C9}">
      <dsp:nvSpPr>
        <dsp:cNvPr id="0" name=""/>
        <dsp:cNvSpPr/>
      </dsp:nvSpPr>
      <dsp:spPr>
        <a:xfrm>
          <a:off x="1190988" y="1109284"/>
          <a:ext cx="1875636" cy="93512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434B9F-10B4-40A9-996C-E8DFE25572F1}">
      <dsp:nvSpPr>
        <dsp:cNvPr id="0" name=""/>
        <dsp:cNvSpPr/>
      </dsp:nvSpPr>
      <dsp:spPr>
        <a:xfrm>
          <a:off x="1399392" y="1307268"/>
          <a:ext cx="1875636" cy="9351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Бытовые изделия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26781" y="1334657"/>
        <a:ext cx="1820858" cy="880346"/>
      </dsp:txXfrm>
    </dsp:sp>
    <dsp:sp modelId="{19710A0E-16B1-4C58-9824-8B2E5809B63A}">
      <dsp:nvSpPr>
        <dsp:cNvPr id="0" name=""/>
        <dsp:cNvSpPr/>
      </dsp:nvSpPr>
      <dsp:spPr>
        <a:xfrm>
          <a:off x="3483432" y="1109284"/>
          <a:ext cx="1875636" cy="93512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DF0C10-1DB3-40C5-A639-DF93F72A1679}">
      <dsp:nvSpPr>
        <dsp:cNvPr id="0" name=""/>
        <dsp:cNvSpPr/>
      </dsp:nvSpPr>
      <dsp:spPr>
        <a:xfrm>
          <a:off x="3691836" y="1307268"/>
          <a:ext cx="1875636" cy="9351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Спортивные изделия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19225" y="1334657"/>
        <a:ext cx="1820858" cy="880346"/>
      </dsp:txXfrm>
    </dsp:sp>
    <dsp:sp modelId="{201BBF9B-4939-4616-B672-76DD3F2592BA}">
      <dsp:nvSpPr>
        <dsp:cNvPr id="0" name=""/>
        <dsp:cNvSpPr/>
      </dsp:nvSpPr>
      <dsp:spPr>
        <a:xfrm>
          <a:off x="5775877" y="1109284"/>
          <a:ext cx="2114686" cy="93512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BD4A7F-9AD5-498B-BFF4-096C5C9E92B6}">
      <dsp:nvSpPr>
        <dsp:cNvPr id="0" name=""/>
        <dsp:cNvSpPr/>
      </dsp:nvSpPr>
      <dsp:spPr>
        <a:xfrm>
          <a:off x="5984281" y="1307268"/>
          <a:ext cx="2114686" cy="9351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Производственные (специальные) изделия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11670" y="1334657"/>
        <a:ext cx="2059908" cy="880346"/>
      </dsp:txXfrm>
    </dsp:sp>
    <dsp:sp modelId="{42607149-A16B-44EF-99C1-2C3B94F1F9C0}">
      <dsp:nvSpPr>
        <dsp:cNvPr id="0" name=""/>
        <dsp:cNvSpPr/>
      </dsp:nvSpPr>
      <dsp:spPr>
        <a:xfrm>
          <a:off x="8307371" y="1109284"/>
          <a:ext cx="1875636" cy="93512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2A3F6-62F6-44CC-A5A2-22727B1C0658}">
      <dsp:nvSpPr>
        <dsp:cNvPr id="0" name=""/>
        <dsp:cNvSpPr/>
      </dsp:nvSpPr>
      <dsp:spPr>
        <a:xfrm>
          <a:off x="8515775" y="1307268"/>
          <a:ext cx="1875636" cy="9351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Форменные (национальные) изделия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43164" y="1334657"/>
        <a:ext cx="1820858" cy="8803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46BD2B-FF79-4990-BF65-991BE2DEB1A4}">
      <dsp:nvSpPr>
        <dsp:cNvPr id="0" name=""/>
        <dsp:cNvSpPr/>
      </dsp:nvSpPr>
      <dsp:spPr>
        <a:xfrm>
          <a:off x="5349198" y="830629"/>
          <a:ext cx="3870066" cy="7876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8034"/>
              </a:lnTo>
              <a:lnTo>
                <a:pt x="3870066" y="588034"/>
              </a:lnTo>
              <a:lnTo>
                <a:pt x="3870066" y="787657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126D9E-03AF-4866-ABA9-3B6DEA02311E}">
      <dsp:nvSpPr>
        <dsp:cNvPr id="0" name=""/>
        <dsp:cNvSpPr/>
      </dsp:nvSpPr>
      <dsp:spPr>
        <a:xfrm>
          <a:off x="5349198" y="830629"/>
          <a:ext cx="1236366" cy="7876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8034"/>
              </a:lnTo>
              <a:lnTo>
                <a:pt x="1236366" y="588034"/>
              </a:lnTo>
              <a:lnTo>
                <a:pt x="1236366" y="787657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5E1BED-8AF4-43F6-A19D-3A17BD194217}">
      <dsp:nvSpPr>
        <dsp:cNvPr id="0" name=""/>
        <dsp:cNvSpPr/>
      </dsp:nvSpPr>
      <dsp:spPr>
        <a:xfrm>
          <a:off x="3951865" y="830629"/>
          <a:ext cx="1397333" cy="787657"/>
        </a:xfrm>
        <a:custGeom>
          <a:avLst/>
          <a:gdLst/>
          <a:ahLst/>
          <a:cxnLst/>
          <a:rect l="0" t="0" r="0" b="0"/>
          <a:pathLst>
            <a:path>
              <a:moveTo>
                <a:pt x="1397333" y="0"/>
              </a:moveTo>
              <a:lnTo>
                <a:pt x="1397333" y="588034"/>
              </a:lnTo>
              <a:lnTo>
                <a:pt x="0" y="588034"/>
              </a:lnTo>
              <a:lnTo>
                <a:pt x="0" y="787657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3A517C-5EA8-444C-B404-2B390A7942B2}">
      <dsp:nvSpPr>
        <dsp:cNvPr id="0" name=""/>
        <dsp:cNvSpPr/>
      </dsp:nvSpPr>
      <dsp:spPr>
        <a:xfrm>
          <a:off x="1318165" y="830629"/>
          <a:ext cx="4031032" cy="787657"/>
        </a:xfrm>
        <a:custGeom>
          <a:avLst/>
          <a:gdLst/>
          <a:ahLst/>
          <a:cxnLst/>
          <a:rect l="0" t="0" r="0" b="0"/>
          <a:pathLst>
            <a:path>
              <a:moveTo>
                <a:pt x="4031032" y="0"/>
              </a:moveTo>
              <a:lnTo>
                <a:pt x="4031032" y="588034"/>
              </a:lnTo>
              <a:lnTo>
                <a:pt x="0" y="588034"/>
              </a:lnTo>
              <a:lnTo>
                <a:pt x="0" y="787657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68BFDD-E2D5-4BE4-8F73-6FB95142ACD2}">
      <dsp:nvSpPr>
        <dsp:cNvPr id="0" name=""/>
        <dsp:cNvSpPr/>
      </dsp:nvSpPr>
      <dsp:spPr>
        <a:xfrm>
          <a:off x="2815078" y="-160025"/>
          <a:ext cx="5068238" cy="990654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155D0-03FE-443B-B3B3-7958CB4CE6DA}">
      <dsp:nvSpPr>
        <dsp:cNvPr id="0" name=""/>
        <dsp:cNvSpPr/>
      </dsp:nvSpPr>
      <dsp:spPr>
        <a:xfrm>
          <a:off x="3054506" y="67430"/>
          <a:ext cx="5068238" cy="9906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ГРУППЫ по условиям эксплуатации</a:t>
          </a:r>
          <a:endParaRPr lang="ru-RU" sz="2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83521" y="96445"/>
        <a:ext cx="5010208" cy="932624"/>
      </dsp:txXfrm>
    </dsp:sp>
    <dsp:sp modelId="{B3E2AEE9-96B0-4857-835E-50746A5BB9C9}">
      <dsp:nvSpPr>
        <dsp:cNvPr id="0" name=""/>
        <dsp:cNvSpPr/>
      </dsp:nvSpPr>
      <dsp:spPr>
        <a:xfrm>
          <a:off x="240742" y="1618286"/>
          <a:ext cx="2154845" cy="751485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434B9F-10B4-40A9-996C-E8DFE25572F1}">
      <dsp:nvSpPr>
        <dsp:cNvPr id="0" name=""/>
        <dsp:cNvSpPr/>
      </dsp:nvSpPr>
      <dsp:spPr>
        <a:xfrm>
          <a:off x="480170" y="1845742"/>
          <a:ext cx="2154845" cy="7514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Верхняя одежда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2180" y="1867752"/>
        <a:ext cx="2110825" cy="707465"/>
      </dsp:txXfrm>
    </dsp:sp>
    <dsp:sp modelId="{19710A0E-16B1-4C58-9824-8B2E5809B63A}">
      <dsp:nvSpPr>
        <dsp:cNvPr id="0" name=""/>
        <dsp:cNvSpPr/>
      </dsp:nvSpPr>
      <dsp:spPr>
        <a:xfrm>
          <a:off x="2874442" y="1618286"/>
          <a:ext cx="2154845" cy="751485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DF0C10-1DB3-40C5-A639-DF93F72A1679}">
      <dsp:nvSpPr>
        <dsp:cNvPr id="0" name=""/>
        <dsp:cNvSpPr/>
      </dsp:nvSpPr>
      <dsp:spPr>
        <a:xfrm>
          <a:off x="3113869" y="1845742"/>
          <a:ext cx="2154845" cy="7514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Легкое платье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35879" y="1867752"/>
        <a:ext cx="2110825" cy="707465"/>
      </dsp:txXfrm>
    </dsp:sp>
    <dsp:sp modelId="{201BBF9B-4939-4616-B672-76DD3F2592BA}">
      <dsp:nvSpPr>
        <dsp:cNvPr id="0" name=""/>
        <dsp:cNvSpPr/>
      </dsp:nvSpPr>
      <dsp:spPr>
        <a:xfrm>
          <a:off x="5508142" y="1618286"/>
          <a:ext cx="2154845" cy="751485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BD4A7F-9AD5-498B-BFF4-096C5C9E92B6}">
      <dsp:nvSpPr>
        <dsp:cNvPr id="0" name=""/>
        <dsp:cNvSpPr/>
      </dsp:nvSpPr>
      <dsp:spPr>
        <a:xfrm>
          <a:off x="5747569" y="1845742"/>
          <a:ext cx="2154845" cy="7514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Белье 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769579" y="1867752"/>
        <a:ext cx="2110825" cy="707465"/>
      </dsp:txXfrm>
    </dsp:sp>
    <dsp:sp modelId="{42607149-A16B-44EF-99C1-2C3B94F1F9C0}">
      <dsp:nvSpPr>
        <dsp:cNvPr id="0" name=""/>
        <dsp:cNvSpPr/>
      </dsp:nvSpPr>
      <dsp:spPr>
        <a:xfrm>
          <a:off x="8141841" y="1618286"/>
          <a:ext cx="2154845" cy="751485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2A3F6-62F6-44CC-A5A2-22727B1C0658}">
      <dsp:nvSpPr>
        <dsp:cNvPr id="0" name=""/>
        <dsp:cNvSpPr/>
      </dsp:nvSpPr>
      <dsp:spPr>
        <a:xfrm>
          <a:off x="8381269" y="1845742"/>
          <a:ext cx="2154845" cy="7514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Головные уборы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403279" y="1867752"/>
        <a:ext cx="2110825" cy="7074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126D9E-03AF-4866-ABA9-3B6DEA02311E}">
      <dsp:nvSpPr>
        <dsp:cNvPr id="0" name=""/>
        <dsp:cNvSpPr/>
      </dsp:nvSpPr>
      <dsp:spPr>
        <a:xfrm>
          <a:off x="5474094" y="383608"/>
          <a:ext cx="2426548" cy="6777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5952"/>
              </a:lnTo>
              <a:lnTo>
                <a:pt x="2426548" y="505952"/>
              </a:lnTo>
              <a:lnTo>
                <a:pt x="2426548" y="67771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5E1BED-8AF4-43F6-A19D-3A17BD194217}">
      <dsp:nvSpPr>
        <dsp:cNvPr id="0" name=""/>
        <dsp:cNvSpPr/>
      </dsp:nvSpPr>
      <dsp:spPr>
        <a:xfrm>
          <a:off x="5369674" y="383608"/>
          <a:ext cx="91440" cy="677710"/>
        </a:xfrm>
        <a:custGeom>
          <a:avLst/>
          <a:gdLst/>
          <a:ahLst/>
          <a:cxnLst/>
          <a:rect l="0" t="0" r="0" b="0"/>
          <a:pathLst>
            <a:path>
              <a:moveTo>
                <a:pt x="104419" y="0"/>
              </a:moveTo>
              <a:lnTo>
                <a:pt x="104419" y="505952"/>
              </a:lnTo>
              <a:lnTo>
                <a:pt x="45720" y="505952"/>
              </a:lnTo>
              <a:lnTo>
                <a:pt x="45720" y="67771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3A517C-5EA8-444C-B404-2B390A7942B2}">
      <dsp:nvSpPr>
        <dsp:cNvPr id="0" name=""/>
        <dsp:cNvSpPr/>
      </dsp:nvSpPr>
      <dsp:spPr>
        <a:xfrm>
          <a:off x="2919596" y="383608"/>
          <a:ext cx="2554497" cy="677710"/>
        </a:xfrm>
        <a:custGeom>
          <a:avLst/>
          <a:gdLst/>
          <a:ahLst/>
          <a:cxnLst/>
          <a:rect l="0" t="0" r="0" b="0"/>
          <a:pathLst>
            <a:path>
              <a:moveTo>
                <a:pt x="2554497" y="0"/>
              </a:moveTo>
              <a:lnTo>
                <a:pt x="2554497" y="505952"/>
              </a:lnTo>
              <a:lnTo>
                <a:pt x="0" y="505952"/>
              </a:lnTo>
              <a:lnTo>
                <a:pt x="0" y="67771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68BFDD-E2D5-4BE4-8F73-6FB95142ACD2}">
      <dsp:nvSpPr>
        <dsp:cNvPr id="0" name=""/>
        <dsp:cNvSpPr/>
      </dsp:nvSpPr>
      <dsp:spPr>
        <a:xfrm>
          <a:off x="2761310" y="-137805"/>
          <a:ext cx="5425566" cy="521414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155D0-03FE-443B-B3B3-7958CB4CE6DA}">
      <dsp:nvSpPr>
        <dsp:cNvPr id="0" name=""/>
        <dsp:cNvSpPr/>
      </dsp:nvSpPr>
      <dsp:spPr>
        <a:xfrm>
          <a:off x="2967317" y="57900"/>
          <a:ext cx="5425566" cy="5214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характеру использования</a:t>
          </a:r>
          <a:endParaRPr lang="ru-RU" sz="2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82589" y="73172"/>
        <a:ext cx="5395022" cy="490870"/>
      </dsp:txXfrm>
    </dsp:sp>
    <dsp:sp modelId="{B3E2AEE9-96B0-4857-835E-50746A5BB9C9}">
      <dsp:nvSpPr>
        <dsp:cNvPr id="0" name=""/>
        <dsp:cNvSpPr/>
      </dsp:nvSpPr>
      <dsp:spPr>
        <a:xfrm>
          <a:off x="1762840" y="1061319"/>
          <a:ext cx="2313512" cy="405106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434B9F-10B4-40A9-996C-E8DFE25572F1}">
      <dsp:nvSpPr>
        <dsp:cNvPr id="0" name=""/>
        <dsp:cNvSpPr/>
      </dsp:nvSpPr>
      <dsp:spPr>
        <a:xfrm>
          <a:off x="1968847" y="1257025"/>
          <a:ext cx="2313512" cy="4051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Повседневные 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80712" y="1268890"/>
        <a:ext cx="2289782" cy="381376"/>
      </dsp:txXfrm>
    </dsp:sp>
    <dsp:sp modelId="{19710A0E-16B1-4C58-9824-8B2E5809B63A}">
      <dsp:nvSpPr>
        <dsp:cNvPr id="0" name=""/>
        <dsp:cNvSpPr/>
      </dsp:nvSpPr>
      <dsp:spPr>
        <a:xfrm>
          <a:off x="4488365" y="1061319"/>
          <a:ext cx="1854057" cy="405106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DF0C10-1DB3-40C5-A639-DF93F72A1679}">
      <dsp:nvSpPr>
        <dsp:cNvPr id="0" name=""/>
        <dsp:cNvSpPr/>
      </dsp:nvSpPr>
      <dsp:spPr>
        <a:xfrm>
          <a:off x="4694372" y="1257025"/>
          <a:ext cx="1854057" cy="4051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Домашние 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06237" y="1268890"/>
        <a:ext cx="1830327" cy="381376"/>
      </dsp:txXfrm>
    </dsp:sp>
    <dsp:sp modelId="{201BBF9B-4939-4616-B672-76DD3F2592BA}">
      <dsp:nvSpPr>
        <dsp:cNvPr id="0" name=""/>
        <dsp:cNvSpPr/>
      </dsp:nvSpPr>
      <dsp:spPr>
        <a:xfrm>
          <a:off x="6754436" y="1061319"/>
          <a:ext cx="2292412" cy="405106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BD4A7F-9AD5-498B-BFF4-096C5C9E92B6}">
      <dsp:nvSpPr>
        <dsp:cNvPr id="0" name=""/>
        <dsp:cNvSpPr/>
      </dsp:nvSpPr>
      <dsp:spPr>
        <a:xfrm>
          <a:off x="6960443" y="1257025"/>
          <a:ext cx="2292412" cy="4051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Торжественные 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972308" y="1268890"/>
        <a:ext cx="2268682" cy="3813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A2005B-2F73-4D93-8801-050F57752CB3}">
      <dsp:nvSpPr>
        <dsp:cNvPr id="0" name=""/>
        <dsp:cNvSpPr/>
      </dsp:nvSpPr>
      <dsp:spPr>
        <a:xfrm>
          <a:off x="5695085" y="391970"/>
          <a:ext cx="3321333" cy="5726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3746"/>
              </a:lnTo>
              <a:lnTo>
                <a:pt x="3321333" y="423746"/>
              </a:lnTo>
              <a:lnTo>
                <a:pt x="3321333" y="572699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97B273-AB53-4EA2-BCE0-A17E4016FB7D}">
      <dsp:nvSpPr>
        <dsp:cNvPr id="0" name=""/>
        <dsp:cNvSpPr/>
      </dsp:nvSpPr>
      <dsp:spPr>
        <a:xfrm>
          <a:off x="5695085" y="391970"/>
          <a:ext cx="321515" cy="5726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3746"/>
              </a:lnTo>
              <a:lnTo>
                <a:pt x="321515" y="423746"/>
              </a:lnTo>
              <a:lnTo>
                <a:pt x="321515" y="572699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C16F54-C74B-46D8-A797-126CFEC5CB2A}">
      <dsp:nvSpPr>
        <dsp:cNvPr id="0" name=""/>
        <dsp:cNvSpPr/>
      </dsp:nvSpPr>
      <dsp:spPr>
        <a:xfrm>
          <a:off x="3760262" y="391970"/>
          <a:ext cx="1934822" cy="572699"/>
        </a:xfrm>
        <a:custGeom>
          <a:avLst/>
          <a:gdLst/>
          <a:ahLst/>
          <a:cxnLst/>
          <a:rect l="0" t="0" r="0" b="0"/>
          <a:pathLst>
            <a:path>
              <a:moveTo>
                <a:pt x="1934822" y="0"/>
              </a:moveTo>
              <a:lnTo>
                <a:pt x="1934822" y="423746"/>
              </a:lnTo>
              <a:lnTo>
                <a:pt x="0" y="423746"/>
              </a:lnTo>
              <a:lnTo>
                <a:pt x="0" y="572699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3A517C-5EA8-444C-B404-2B390A7942B2}">
      <dsp:nvSpPr>
        <dsp:cNvPr id="0" name=""/>
        <dsp:cNvSpPr/>
      </dsp:nvSpPr>
      <dsp:spPr>
        <a:xfrm>
          <a:off x="1434720" y="391970"/>
          <a:ext cx="4260364" cy="572699"/>
        </a:xfrm>
        <a:custGeom>
          <a:avLst/>
          <a:gdLst/>
          <a:ahLst/>
          <a:cxnLst/>
          <a:rect l="0" t="0" r="0" b="0"/>
          <a:pathLst>
            <a:path>
              <a:moveTo>
                <a:pt x="4260364" y="0"/>
              </a:moveTo>
              <a:lnTo>
                <a:pt x="4260364" y="423746"/>
              </a:lnTo>
              <a:lnTo>
                <a:pt x="0" y="423746"/>
              </a:lnTo>
              <a:lnTo>
                <a:pt x="0" y="572699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68BFDD-E2D5-4BE4-8F73-6FB95142ACD2}">
      <dsp:nvSpPr>
        <dsp:cNvPr id="0" name=""/>
        <dsp:cNvSpPr/>
      </dsp:nvSpPr>
      <dsp:spPr>
        <a:xfrm>
          <a:off x="3804191" y="-104730"/>
          <a:ext cx="3781787" cy="496700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155D0-03FE-443B-B3B3-7958CB4CE6DA}">
      <dsp:nvSpPr>
        <dsp:cNvPr id="0" name=""/>
        <dsp:cNvSpPr/>
      </dsp:nvSpPr>
      <dsp:spPr>
        <a:xfrm>
          <a:off x="3982846" y="64991"/>
          <a:ext cx="3781787" cy="4967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характеру опоры</a:t>
          </a:r>
          <a:endParaRPr lang="ru-RU" sz="2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97394" y="79539"/>
        <a:ext cx="3752691" cy="467604"/>
      </dsp:txXfrm>
    </dsp:sp>
    <dsp:sp modelId="{B3E2AEE9-96B0-4857-835E-50746A5BB9C9}">
      <dsp:nvSpPr>
        <dsp:cNvPr id="0" name=""/>
        <dsp:cNvSpPr/>
      </dsp:nvSpPr>
      <dsp:spPr>
        <a:xfrm>
          <a:off x="489852" y="964670"/>
          <a:ext cx="1889735" cy="606979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434B9F-10B4-40A9-996C-E8DFE25572F1}">
      <dsp:nvSpPr>
        <dsp:cNvPr id="0" name=""/>
        <dsp:cNvSpPr/>
      </dsp:nvSpPr>
      <dsp:spPr>
        <a:xfrm>
          <a:off x="668507" y="1134392"/>
          <a:ext cx="1889735" cy="6069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Плечевые изделия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86285" y="1152170"/>
        <a:ext cx="1854179" cy="571423"/>
      </dsp:txXfrm>
    </dsp:sp>
    <dsp:sp modelId="{4F62A77D-6ED8-4D92-ADBA-F7F47B48156E}">
      <dsp:nvSpPr>
        <dsp:cNvPr id="0" name=""/>
        <dsp:cNvSpPr/>
      </dsp:nvSpPr>
      <dsp:spPr>
        <a:xfrm>
          <a:off x="2736897" y="964670"/>
          <a:ext cx="2046730" cy="603038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CABA7C-D95A-40BD-8605-E713E25BF8B4}">
      <dsp:nvSpPr>
        <dsp:cNvPr id="0" name=""/>
        <dsp:cNvSpPr/>
      </dsp:nvSpPr>
      <dsp:spPr>
        <a:xfrm>
          <a:off x="2915551" y="1134392"/>
          <a:ext cx="2046730" cy="6030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Поясные изделия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33213" y="1152054"/>
        <a:ext cx="2011406" cy="567714"/>
      </dsp:txXfrm>
    </dsp:sp>
    <dsp:sp modelId="{50F109CF-265D-4432-86B0-E4369AA163FF}">
      <dsp:nvSpPr>
        <dsp:cNvPr id="0" name=""/>
        <dsp:cNvSpPr/>
      </dsp:nvSpPr>
      <dsp:spPr>
        <a:xfrm>
          <a:off x="5140936" y="964670"/>
          <a:ext cx="1751328" cy="603038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960B10-CF40-4278-8E2F-447D74D242CB}">
      <dsp:nvSpPr>
        <dsp:cNvPr id="0" name=""/>
        <dsp:cNvSpPr/>
      </dsp:nvSpPr>
      <dsp:spPr>
        <a:xfrm>
          <a:off x="5319590" y="1134392"/>
          <a:ext cx="1751328" cy="6030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Головные уборы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37252" y="1152054"/>
        <a:ext cx="1716004" cy="567714"/>
      </dsp:txXfrm>
    </dsp:sp>
    <dsp:sp modelId="{3D42B1EF-CE59-47BB-BFCE-B18B801608D3}">
      <dsp:nvSpPr>
        <dsp:cNvPr id="0" name=""/>
        <dsp:cNvSpPr/>
      </dsp:nvSpPr>
      <dsp:spPr>
        <a:xfrm>
          <a:off x="7249573" y="964670"/>
          <a:ext cx="3533689" cy="581903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A79EA5-9377-4036-9DDB-79BA7AA12804}">
      <dsp:nvSpPr>
        <dsp:cNvPr id="0" name=""/>
        <dsp:cNvSpPr/>
      </dsp:nvSpPr>
      <dsp:spPr>
        <a:xfrm>
          <a:off x="7428228" y="1134392"/>
          <a:ext cx="3533689" cy="5819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Изделия, не относящиеся к одежде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445271" y="1151435"/>
        <a:ext cx="3499603" cy="54781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E21224-B018-4BBD-ACB4-B4FBF7E714CB}">
      <dsp:nvSpPr>
        <dsp:cNvPr id="0" name=""/>
        <dsp:cNvSpPr/>
      </dsp:nvSpPr>
      <dsp:spPr>
        <a:xfrm>
          <a:off x="8570157" y="1038415"/>
          <a:ext cx="975572" cy="539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8037"/>
              </a:lnTo>
              <a:lnTo>
                <a:pt x="975572" y="418037"/>
              </a:lnTo>
              <a:lnTo>
                <a:pt x="975572" y="53995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B1487E-8BFC-44A2-B318-92C9221BC2D2}">
      <dsp:nvSpPr>
        <dsp:cNvPr id="0" name=""/>
        <dsp:cNvSpPr/>
      </dsp:nvSpPr>
      <dsp:spPr>
        <a:xfrm>
          <a:off x="7937281" y="1038415"/>
          <a:ext cx="632876" cy="539950"/>
        </a:xfrm>
        <a:custGeom>
          <a:avLst/>
          <a:gdLst/>
          <a:ahLst/>
          <a:cxnLst/>
          <a:rect l="0" t="0" r="0" b="0"/>
          <a:pathLst>
            <a:path>
              <a:moveTo>
                <a:pt x="632876" y="0"/>
              </a:moveTo>
              <a:lnTo>
                <a:pt x="632876" y="418037"/>
              </a:lnTo>
              <a:lnTo>
                <a:pt x="0" y="418037"/>
              </a:lnTo>
              <a:lnTo>
                <a:pt x="0" y="53995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75D193-8E01-490C-B5F4-0659660B5F33}">
      <dsp:nvSpPr>
        <dsp:cNvPr id="0" name=""/>
        <dsp:cNvSpPr/>
      </dsp:nvSpPr>
      <dsp:spPr>
        <a:xfrm>
          <a:off x="6328832" y="1038415"/>
          <a:ext cx="2241324" cy="539950"/>
        </a:xfrm>
        <a:custGeom>
          <a:avLst/>
          <a:gdLst/>
          <a:ahLst/>
          <a:cxnLst/>
          <a:rect l="0" t="0" r="0" b="0"/>
          <a:pathLst>
            <a:path>
              <a:moveTo>
                <a:pt x="2241324" y="0"/>
              </a:moveTo>
              <a:lnTo>
                <a:pt x="2241324" y="418037"/>
              </a:lnTo>
              <a:lnTo>
                <a:pt x="0" y="418037"/>
              </a:lnTo>
              <a:lnTo>
                <a:pt x="0" y="53995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4E0BC1-4737-46CF-9F00-AA2F35906AC6}">
      <dsp:nvSpPr>
        <dsp:cNvPr id="0" name=""/>
        <dsp:cNvSpPr/>
      </dsp:nvSpPr>
      <dsp:spPr>
        <a:xfrm>
          <a:off x="4720384" y="1038415"/>
          <a:ext cx="3849772" cy="539950"/>
        </a:xfrm>
        <a:custGeom>
          <a:avLst/>
          <a:gdLst/>
          <a:ahLst/>
          <a:cxnLst/>
          <a:rect l="0" t="0" r="0" b="0"/>
          <a:pathLst>
            <a:path>
              <a:moveTo>
                <a:pt x="3849772" y="0"/>
              </a:moveTo>
              <a:lnTo>
                <a:pt x="3849772" y="418037"/>
              </a:lnTo>
              <a:lnTo>
                <a:pt x="0" y="418037"/>
              </a:lnTo>
              <a:lnTo>
                <a:pt x="0" y="53995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F132BD-0CF7-44EE-A62C-E9DE5C94DBAA}">
      <dsp:nvSpPr>
        <dsp:cNvPr id="0" name=""/>
        <dsp:cNvSpPr/>
      </dsp:nvSpPr>
      <dsp:spPr>
        <a:xfrm>
          <a:off x="3111936" y="1038415"/>
          <a:ext cx="5458220" cy="539950"/>
        </a:xfrm>
        <a:custGeom>
          <a:avLst/>
          <a:gdLst/>
          <a:ahLst/>
          <a:cxnLst/>
          <a:rect l="0" t="0" r="0" b="0"/>
          <a:pathLst>
            <a:path>
              <a:moveTo>
                <a:pt x="5458220" y="0"/>
              </a:moveTo>
              <a:lnTo>
                <a:pt x="5458220" y="418037"/>
              </a:lnTo>
              <a:lnTo>
                <a:pt x="0" y="418037"/>
              </a:lnTo>
              <a:lnTo>
                <a:pt x="0" y="53995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97B273-AB53-4EA2-BCE0-A17E4016FB7D}">
      <dsp:nvSpPr>
        <dsp:cNvPr id="0" name=""/>
        <dsp:cNvSpPr/>
      </dsp:nvSpPr>
      <dsp:spPr>
        <a:xfrm>
          <a:off x="5427012" y="266234"/>
          <a:ext cx="3143144" cy="3659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994"/>
              </a:lnTo>
              <a:lnTo>
                <a:pt x="3143144" y="243994"/>
              </a:lnTo>
              <a:lnTo>
                <a:pt x="3143144" y="365907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C16F54-C74B-46D8-A797-126CFEC5CB2A}">
      <dsp:nvSpPr>
        <dsp:cNvPr id="0" name=""/>
        <dsp:cNvSpPr/>
      </dsp:nvSpPr>
      <dsp:spPr>
        <a:xfrm>
          <a:off x="5328744" y="266234"/>
          <a:ext cx="91440" cy="430144"/>
        </a:xfrm>
        <a:custGeom>
          <a:avLst/>
          <a:gdLst/>
          <a:ahLst/>
          <a:cxnLst/>
          <a:rect l="0" t="0" r="0" b="0"/>
          <a:pathLst>
            <a:path>
              <a:moveTo>
                <a:pt x="98268" y="0"/>
              </a:moveTo>
              <a:lnTo>
                <a:pt x="98268" y="308231"/>
              </a:lnTo>
              <a:lnTo>
                <a:pt x="45720" y="308231"/>
              </a:lnTo>
              <a:lnTo>
                <a:pt x="45720" y="430144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3A517C-5EA8-444C-B404-2B390A7942B2}">
      <dsp:nvSpPr>
        <dsp:cNvPr id="0" name=""/>
        <dsp:cNvSpPr/>
      </dsp:nvSpPr>
      <dsp:spPr>
        <a:xfrm>
          <a:off x="2116801" y="266234"/>
          <a:ext cx="3310211" cy="430144"/>
        </a:xfrm>
        <a:custGeom>
          <a:avLst/>
          <a:gdLst/>
          <a:ahLst/>
          <a:cxnLst/>
          <a:rect l="0" t="0" r="0" b="0"/>
          <a:pathLst>
            <a:path>
              <a:moveTo>
                <a:pt x="3310211" y="0"/>
              </a:moveTo>
              <a:lnTo>
                <a:pt x="3310211" y="308231"/>
              </a:lnTo>
              <a:lnTo>
                <a:pt x="0" y="308231"/>
              </a:lnTo>
              <a:lnTo>
                <a:pt x="0" y="430144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68BFDD-E2D5-4BE4-8F73-6FB95142ACD2}">
      <dsp:nvSpPr>
        <dsp:cNvPr id="0" name=""/>
        <dsp:cNvSpPr/>
      </dsp:nvSpPr>
      <dsp:spPr>
        <a:xfrm>
          <a:off x="2063249" y="-138911"/>
          <a:ext cx="6727526" cy="405145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155D0-03FE-443B-B3B3-7958CB4CE6DA}">
      <dsp:nvSpPr>
        <dsp:cNvPr id="0" name=""/>
        <dsp:cNvSpPr/>
      </dsp:nvSpPr>
      <dsp:spPr>
        <a:xfrm>
          <a:off x="2209471" y="0"/>
          <a:ext cx="6727526" cy="4051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половозрастному назначению</a:t>
          </a:r>
          <a:endParaRPr lang="ru-RU" sz="2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21337" y="11866"/>
        <a:ext cx="6703794" cy="381413"/>
      </dsp:txXfrm>
    </dsp:sp>
    <dsp:sp modelId="{B3E2AEE9-96B0-4857-835E-50746A5BB9C9}">
      <dsp:nvSpPr>
        <dsp:cNvPr id="0" name=""/>
        <dsp:cNvSpPr/>
      </dsp:nvSpPr>
      <dsp:spPr>
        <a:xfrm>
          <a:off x="1277355" y="696378"/>
          <a:ext cx="1678890" cy="410778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434B9F-10B4-40A9-996C-E8DFE25572F1}">
      <dsp:nvSpPr>
        <dsp:cNvPr id="0" name=""/>
        <dsp:cNvSpPr/>
      </dsp:nvSpPr>
      <dsp:spPr>
        <a:xfrm>
          <a:off x="1423578" y="835290"/>
          <a:ext cx="1678890" cy="4107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Мужские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435609" y="847321"/>
        <a:ext cx="1654828" cy="386716"/>
      </dsp:txXfrm>
    </dsp:sp>
    <dsp:sp modelId="{4F62A77D-6ED8-4D92-ADBA-F7F47B48156E}">
      <dsp:nvSpPr>
        <dsp:cNvPr id="0" name=""/>
        <dsp:cNvSpPr/>
      </dsp:nvSpPr>
      <dsp:spPr>
        <a:xfrm>
          <a:off x="4577789" y="696378"/>
          <a:ext cx="1593350" cy="406273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CABA7C-D95A-40BD-8605-E713E25BF8B4}">
      <dsp:nvSpPr>
        <dsp:cNvPr id="0" name=""/>
        <dsp:cNvSpPr/>
      </dsp:nvSpPr>
      <dsp:spPr>
        <a:xfrm>
          <a:off x="4724011" y="835290"/>
          <a:ext cx="1593350" cy="4062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Женские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35910" y="847189"/>
        <a:ext cx="1569552" cy="382475"/>
      </dsp:txXfrm>
    </dsp:sp>
    <dsp:sp modelId="{50F109CF-265D-4432-86B0-E4369AA163FF}">
      <dsp:nvSpPr>
        <dsp:cNvPr id="0" name=""/>
        <dsp:cNvSpPr/>
      </dsp:nvSpPr>
      <dsp:spPr>
        <a:xfrm>
          <a:off x="7773481" y="632141"/>
          <a:ext cx="1593350" cy="406273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960B10-CF40-4278-8E2F-447D74D242CB}">
      <dsp:nvSpPr>
        <dsp:cNvPr id="0" name=""/>
        <dsp:cNvSpPr/>
      </dsp:nvSpPr>
      <dsp:spPr>
        <a:xfrm>
          <a:off x="7919704" y="771053"/>
          <a:ext cx="1593350" cy="4062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Детские 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931603" y="782952"/>
        <a:ext cx="1569552" cy="382475"/>
      </dsp:txXfrm>
    </dsp:sp>
    <dsp:sp modelId="{53F3A64F-92E3-4410-AC8B-316BDBAD7926}">
      <dsp:nvSpPr>
        <dsp:cNvPr id="0" name=""/>
        <dsp:cNvSpPr/>
      </dsp:nvSpPr>
      <dsp:spPr>
        <a:xfrm>
          <a:off x="2453934" y="1578366"/>
          <a:ext cx="1316003" cy="8356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E6DAED-01DF-456A-A054-4D52A6DA5829}">
      <dsp:nvSpPr>
        <dsp:cNvPr id="0" name=""/>
        <dsp:cNvSpPr/>
      </dsp:nvSpPr>
      <dsp:spPr>
        <a:xfrm>
          <a:off x="2600157" y="1717277"/>
          <a:ext cx="1316003" cy="8356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Для ясельного возраста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24633" y="1741753"/>
        <a:ext cx="1267051" cy="786709"/>
      </dsp:txXfrm>
    </dsp:sp>
    <dsp:sp modelId="{6BA7A412-765E-439A-A323-1F22160AC0BB}">
      <dsp:nvSpPr>
        <dsp:cNvPr id="0" name=""/>
        <dsp:cNvSpPr/>
      </dsp:nvSpPr>
      <dsp:spPr>
        <a:xfrm>
          <a:off x="4062382" y="1578366"/>
          <a:ext cx="1316003" cy="8356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5213F2-0A74-4445-9E97-FCBE26C30C91}">
      <dsp:nvSpPr>
        <dsp:cNvPr id="0" name=""/>
        <dsp:cNvSpPr/>
      </dsp:nvSpPr>
      <dsp:spPr>
        <a:xfrm>
          <a:off x="4208605" y="1717277"/>
          <a:ext cx="1316003" cy="8356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Для дошкольного возраста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33081" y="1741753"/>
        <a:ext cx="1267051" cy="786709"/>
      </dsp:txXfrm>
    </dsp:sp>
    <dsp:sp modelId="{B023D85D-C227-46EA-AD75-B8D068214052}">
      <dsp:nvSpPr>
        <dsp:cNvPr id="0" name=""/>
        <dsp:cNvSpPr/>
      </dsp:nvSpPr>
      <dsp:spPr>
        <a:xfrm>
          <a:off x="5670831" y="1578366"/>
          <a:ext cx="1316003" cy="8356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31F14C-241A-44FB-A430-583E2C518B99}">
      <dsp:nvSpPr>
        <dsp:cNvPr id="0" name=""/>
        <dsp:cNvSpPr/>
      </dsp:nvSpPr>
      <dsp:spPr>
        <a:xfrm>
          <a:off x="5817053" y="1717277"/>
          <a:ext cx="1316003" cy="8356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Для младшего школьного возраста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41529" y="1741753"/>
        <a:ext cx="1267051" cy="786709"/>
      </dsp:txXfrm>
    </dsp:sp>
    <dsp:sp modelId="{ADD75BF6-BAF6-438A-AC92-132A38265089}">
      <dsp:nvSpPr>
        <dsp:cNvPr id="0" name=""/>
        <dsp:cNvSpPr/>
      </dsp:nvSpPr>
      <dsp:spPr>
        <a:xfrm>
          <a:off x="7279279" y="1578366"/>
          <a:ext cx="1316003" cy="8356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70E96A-725D-478D-99A0-626039140DF5}">
      <dsp:nvSpPr>
        <dsp:cNvPr id="0" name=""/>
        <dsp:cNvSpPr/>
      </dsp:nvSpPr>
      <dsp:spPr>
        <a:xfrm>
          <a:off x="7425502" y="1717277"/>
          <a:ext cx="1316003" cy="8356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Для старшего школьного возраста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49978" y="1741753"/>
        <a:ext cx="1267051" cy="786709"/>
      </dsp:txXfrm>
    </dsp:sp>
    <dsp:sp modelId="{1983360D-84D2-46E9-97F3-EB9B5252DC25}">
      <dsp:nvSpPr>
        <dsp:cNvPr id="0" name=""/>
        <dsp:cNvSpPr/>
      </dsp:nvSpPr>
      <dsp:spPr>
        <a:xfrm>
          <a:off x="8887727" y="1578366"/>
          <a:ext cx="1316003" cy="8356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49D05A-93F6-4BDC-8703-2302BF5B0B6B}">
      <dsp:nvSpPr>
        <dsp:cNvPr id="0" name=""/>
        <dsp:cNvSpPr/>
      </dsp:nvSpPr>
      <dsp:spPr>
        <a:xfrm>
          <a:off x="9033950" y="1717277"/>
          <a:ext cx="1316003" cy="8356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Подростковые 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58426" y="1741753"/>
        <a:ext cx="1267051" cy="78670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A2005B-2F73-4D93-8801-050F57752CB3}">
      <dsp:nvSpPr>
        <dsp:cNvPr id="0" name=""/>
        <dsp:cNvSpPr/>
      </dsp:nvSpPr>
      <dsp:spPr>
        <a:xfrm>
          <a:off x="5557853" y="540994"/>
          <a:ext cx="3255546" cy="7906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5041"/>
              </a:lnTo>
              <a:lnTo>
                <a:pt x="3255546" y="585041"/>
              </a:lnTo>
              <a:lnTo>
                <a:pt x="3255546" y="790692"/>
              </a:lnTo>
            </a:path>
          </a:pathLst>
        </a:cu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97B273-AB53-4EA2-BCE0-A17E4016FB7D}">
      <dsp:nvSpPr>
        <dsp:cNvPr id="0" name=""/>
        <dsp:cNvSpPr/>
      </dsp:nvSpPr>
      <dsp:spPr>
        <a:xfrm>
          <a:off x="5557853" y="540994"/>
          <a:ext cx="100575" cy="7906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5041"/>
              </a:lnTo>
              <a:lnTo>
                <a:pt x="100575" y="585041"/>
              </a:lnTo>
              <a:lnTo>
                <a:pt x="100575" y="790692"/>
              </a:lnTo>
            </a:path>
          </a:pathLst>
        </a:cu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C16F54-C74B-46D8-A797-126CFEC5CB2A}">
      <dsp:nvSpPr>
        <dsp:cNvPr id="0" name=""/>
        <dsp:cNvSpPr/>
      </dsp:nvSpPr>
      <dsp:spPr>
        <a:xfrm>
          <a:off x="3276166" y="540994"/>
          <a:ext cx="2281686" cy="790692"/>
        </a:xfrm>
        <a:custGeom>
          <a:avLst/>
          <a:gdLst/>
          <a:ahLst/>
          <a:cxnLst/>
          <a:rect l="0" t="0" r="0" b="0"/>
          <a:pathLst>
            <a:path>
              <a:moveTo>
                <a:pt x="2281686" y="0"/>
              </a:moveTo>
              <a:lnTo>
                <a:pt x="2281686" y="585041"/>
              </a:lnTo>
              <a:lnTo>
                <a:pt x="0" y="585041"/>
              </a:lnTo>
              <a:lnTo>
                <a:pt x="0" y="790692"/>
              </a:lnTo>
            </a:path>
          </a:pathLst>
        </a:cu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3A517C-5EA8-444C-B404-2B390A7942B2}">
      <dsp:nvSpPr>
        <dsp:cNvPr id="0" name=""/>
        <dsp:cNvSpPr/>
      </dsp:nvSpPr>
      <dsp:spPr>
        <a:xfrm>
          <a:off x="1367989" y="540994"/>
          <a:ext cx="4189864" cy="790692"/>
        </a:xfrm>
        <a:custGeom>
          <a:avLst/>
          <a:gdLst/>
          <a:ahLst/>
          <a:cxnLst/>
          <a:rect l="0" t="0" r="0" b="0"/>
          <a:pathLst>
            <a:path>
              <a:moveTo>
                <a:pt x="4189864" y="0"/>
              </a:moveTo>
              <a:lnTo>
                <a:pt x="4189864" y="585041"/>
              </a:lnTo>
              <a:lnTo>
                <a:pt x="0" y="585041"/>
              </a:lnTo>
              <a:lnTo>
                <a:pt x="0" y="790692"/>
              </a:lnTo>
            </a:path>
          </a:pathLst>
        </a:cu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68BFDD-E2D5-4BE4-8F73-6FB95142ACD2}">
      <dsp:nvSpPr>
        <dsp:cNvPr id="0" name=""/>
        <dsp:cNvSpPr/>
      </dsp:nvSpPr>
      <dsp:spPr>
        <a:xfrm>
          <a:off x="2947211" y="-144770"/>
          <a:ext cx="5221285" cy="685764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155D0-03FE-443B-B3B3-7958CB4CE6DA}">
      <dsp:nvSpPr>
        <dsp:cNvPr id="0" name=""/>
        <dsp:cNvSpPr/>
      </dsp:nvSpPr>
      <dsp:spPr>
        <a:xfrm>
          <a:off x="3193868" y="89553"/>
          <a:ext cx="5221285" cy="685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сезонности</a:t>
          </a:r>
          <a:endParaRPr lang="ru-RU" sz="2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13953" y="109638"/>
        <a:ext cx="5181115" cy="645594"/>
      </dsp:txXfrm>
    </dsp:sp>
    <dsp:sp modelId="{B3E2AEE9-96B0-4857-835E-50746A5BB9C9}">
      <dsp:nvSpPr>
        <dsp:cNvPr id="0" name=""/>
        <dsp:cNvSpPr/>
      </dsp:nvSpPr>
      <dsp:spPr>
        <a:xfrm>
          <a:off x="660557" y="1331686"/>
          <a:ext cx="1414862" cy="64726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434B9F-10B4-40A9-996C-E8DFE25572F1}">
      <dsp:nvSpPr>
        <dsp:cNvPr id="0" name=""/>
        <dsp:cNvSpPr/>
      </dsp:nvSpPr>
      <dsp:spPr>
        <a:xfrm>
          <a:off x="907215" y="1566010"/>
          <a:ext cx="1414862" cy="6472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Летние 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26173" y="1584968"/>
        <a:ext cx="1376946" cy="609351"/>
      </dsp:txXfrm>
    </dsp:sp>
    <dsp:sp modelId="{4F62A77D-6ED8-4D92-ADBA-F7F47B48156E}">
      <dsp:nvSpPr>
        <dsp:cNvPr id="0" name=""/>
        <dsp:cNvSpPr/>
      </dsp:nvSpPr>
      <dsp:spPr>
        <a:xfrm>
          <a:off x="2568735" y="1331686"/>
          <a:ext cx="1414862" cy="640162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CABA7C-D95A-40BD-8605-E713E25BF8B4}">
      <dsp:nvSpPr>
        <dsp:cNvPr id="0" name=""/>
        <dsp:cNvSpPr/>
      </dsp:nvSpPr>
      <dsp:spPr>
        <a:xfrm>
          <a:off x="2815392" y="1566010"/>
          <a:ext cx="1414862" cy="6401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Зимние 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34142" y="1584760"/>
        <a:ext cx="1377362" cy="602662"/>
      </dsp:txXfrm>
    </dsp:sp>
    <dsp:sp modelId="{50F109CF-265D-4432-86B0-E4369AA163FF}">
      <dsp:nvSpPr>
        <dsp:cNvPr id="0" name=""/>
        <dsp:cNvSpPr/>
      </dsp:nvSpPr>
      <dsp:spPr>
        <a:xfrm>
          <a:off x="4476912" y="1331686"/>
          <a:ext cx="2363033" cy="640162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960B10-CF40-4278-8E2F-447D74D242CB}">
      <dsp:nvSpPr>
        <dsp:cNvPr id="0" name=""/>
        <dsp:cNvSpPr/>
      </dsp:nvSpPr>
      <dsp:spPr>
        <a:xfrm>
          <a:off x="4723570" y="1566010"/>
          <a:ext cx="2363033" cy="6401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Демисезонные 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42320" y="1584760"/>
        <a:ext cx="2325533" cy="602662"/>
      </dsp:txXfrm>
    </dsp:sp>
    <dsp:sp modelId="{3D42B1EF-CE59-47BB-BFCE-B18B801608D3}">
      <dsp:nvSpPr>
        <dsp:cNvPr id="0" name=""/>
        <dsp:cNvSpPr/>
      </dsp:nvSpPr>
      <dsp:spPr>
        <a:xfrm>
          <a:off x="7333260" y="1331686"/>
          <a:ext cx="2960279" cy="669342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A79EA5-9377-4036-9DDB-79BA7AA12804}">
      <dsp:nvSpPr>
        <dsp:cNvPr id="0" name=""/>
        <dsp:cNvSpPr/>
      </dsp:nvSpPr>
      <dsp:spPr>
        <a:xfrm>
          <a:off x="7579917" y="1566010"/>
          <a:ext cx="2960279" cy="6693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Круглосезонные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599521" y="1585614"/>
        <a:ext cx="2921071" cy="6301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D1594D-C8E7-4115-A511-826E9D83A7F8}">
      <dsp:nvSpPr>
        <dsp:cNvPr id="0" name=""/>
        <dsp:cNvSpPr/>
      </dsp:nvSpPr>
      <dsp:spPr>
        <a:xfrm>
          <a:off x="131679" y="446117"/>
          <a:ext cx="4806607" cy="1681478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latin typeface="Times New Roman" pitchFamily="18" charset="0"/>
              <a:cs typeface="Times New Roman" pitchFamily="18" charset="0"/>
            </a:rPr>
            <a:t>Основные размерные признаки одежды</a:t>
          </a:r>
          <a:r>
            <a:rPr lang="en-US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600" kern="1200" dirty="0" smtClean="0">
              <a:latin typeface="Times New Roman" pitchFamily="18" charset="0"/>
              <a:cs typeface="Times New Roman" pitchFamily="18" charset="0"/>
            </a:rPr>
            <a:t>и некоторых видов белья</a:t>
          </a:r>
          <a:endParaRPr lang="ru-RU" sz="2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35590" y="692364"/>
        <a:ext cx="3398785" cy="1188984"/>
      </dsp:txXfrm>
    </dsp:sp>
    <dsp:sp modelId="{C7E00152-1476-4B9A-B240-347453DBBC39}">
      <dsp:nvSpPr>
        <dsp:cNvPr id="0" name=""/>
        <dsp:cNvSpPr/>
      </dsp:nvSpPr>
      <dsp:spPr>
        <a:xfrm rot="8135957">
          <a:off x="1384449" y="2193380"/>
          <a:ext cx="399024" cy="49619"/>
        </a:xfrm>
        <a:custGeom>
          <a:avLst/>
          <a:gdLst/>
          <a:ahLst/>
          <a:cxnLst/>
          <a:rect l="0" t="0" r="0" b="0"/>
          <a:pathLst>
            <a:path>
              <a:moveTo>
                <a:pt x="0" y="24809"/>
              </a:moveTo>
              <a:lnTo>
                <a:pt x="399024" y="24809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1573986" y="2208214"/>
        <a:ext cx="19951" cy="19951"/>
      </dsp:txXfrm>
    </dsp:sp>
    <dsp:sp modelId="{4B458956-A7D8-422E-B275-056FE4406367}">
      <dsp:nvSpPr>
        <dsp:cNvPr id="0" name=""/>
        <dsp:cNvSpPr/>
      </dsp:nvSpPr>
      <dsp:spPr>
        <a:xfrm>
          <a:off x="0" y="2105285"/>
          <a:ext cx="1681478" cy="1681478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Рост </a:t>
          </a:r>
          <a:endParaRPr lang="ru-RU" sz="2300" b="1" kern="1200" dirty="0">
            <a:solidFill>
              <a:schemeClr val="accent4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6247" y="2351532"/>
        <a:ext cx="1188984" cy="1188984"/>
      </dsp:txXfrm>
    </dsp:sp>
    <dsp:sp modelId="{071E5B61-AD2B-4605-A4E9-73CB21286839}">
      <dsp:nvSpPr>
        <dsp:cNvPr id="0" name=""/>
        <dsp:cNvSpPr/>
      </dsp:nvSpPr>
      <dsp:spPr>
        <a:xfrm rot="5423357">
          <a:off x="2255065" y="2375133"/>
          <a:ext cx="544710" cy="49619"/>
        </a:xfrm>
        <a:custGeom>
          <a:avLst/>
          <a:gdLst/>
          <a:ahLst/>
          <a:cxnLst/>
          <a:rect l="0" t="0" r="0" b="0"/>
          <a:pathLst>
            <a:path>
              <a:moveTo>
                <a:pt x="0" y="24809"/>
              </a:moveTo>
              <a:lnTo>
                <a:pt x="544710" y="24809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513803" y="2386324"/>
        <a:ext cx="27235" cy="27235"/>
      </dsp:txXfrm>
    </dsp:sp>
    <dsp:sp modelId="{BD61EEE4-C316-44B7-9E57-B4ADD2B17F9F}">
      <dsp:nvSpPr>
        <dsp:cNvPr id="0" name=""/>
        <dsp:cNvSpPr/>
      </dsp:nvSpPr>
      <dsp:spPr>
        <a:xfrm>
          <a:off x="1679118" y="2672272"/>
          <a:ext cx="1681478" cy="1681478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Размер </a:t>
          </a:r>
          <a:endParaRPr lang="ru-RU" sz="2300" b="1" kern="1200" dirty="0">
            <a:solidFill>
              <a:schemeClr val="accent4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25365" y="2918519"/>
        <a:ext cx="1188984" cy="1188984"/>
      </dsp:txXfrm>
    </dsp:sp>
    <dsp:sp modelId="{05373608-0A36-4D6A-853E-C429A7D48DA4}">
      <dsp:nvSpPr>
        <dsp:cNvPr id="0" name=""/>
        <dsp:cNvSpPr/>
      </dsp:nvSpPr>
      <dsp:spPr>
        <a:xfrm rot="2828065">
          <a:off x="3195619" y="2248636"/>
          <a:ext cx="510112" cy="49619"/>
        </a:xfrm>
        <a:custGeom>
          <a:avLst/>
          <a:gdLst/>
          <a:ahLst/>
          <a:cxnLst/>
          <a:rect l="0" t="0" r="0" b="0"/>
          <a:pathLst>
            <a:path>
              <a:moveTo>
                <a:pt x="0" y="24809"/>
              </a:moveTo>
              <a:lnTo>
                <a:pt x="510112" y="24809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437922" y="2260693"/>
        <a:ext cx="25505" cy="25505"/>
      </dsp:txXfrm>
    </dsp:sp>
    <dsp:sp modelId="{CC851ED7-47B0-4DBB-AFD5-6BCAAF67388B}">
      <dsp:nvSpPr>
        <dsp:cNvPr id="0" name=""/>
        <dsp:cNvSpPr/>
      </dsp:nvSpPr>
      <dsp:spPr>
        <a:xfrm>
          <a:off x="3355384" y="2235871"/>
          <a:ext cx="1681478" cy="1681478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Полнота </a:t>
          </a:r>
          <a:endParaRPr lang="ru-RU" sz="2300" b="1" kern="1200" dirty="0">
            <a:solidFill>
              <a:schemeClr val="accent4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01631" y="2482118"/>
        <a:ext cx="1188984" cy="118898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D1594D-C8E7-4115-A511-826E9D83A7F8}">
      <dsp:nvSpPr>
        <dsp:cNvPr id="0" name=""/>
        <dsp:cNvSpPr/>
      </dsp:nvSpPr>
      <dsp:spPr>
        <a:xfrm>
          <a:off x="1111943" y="580267"/>
          <a:ext cx="6988449" cy="1692175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Фасон одежды и некоторых видов белья определяется следующими </a:t>
          </a:r>
          <a:r>
            <a:rPr lang="ru-RU" sz="2800" u="sng" kern="1200" dirty="0" smtClean="0">
              <a:latin typeface="Times New Roman" pitchFamily="18" charset="0"/>
              <a:cs typeface="Times New Roman" pitchFamily="18" charset="0"/>
            </a:rPr>
            <a:t>показателями</a:t>
          </a:r>
          <a:endParaRPr lang="ru-RU" sz="2800" u="sng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35378" y="828080"/>
        <a:ext cx="4941579" cy="1196549"/>
      </dsp:txXfrm>
    </dsp:sp>
    <dsp:sp modelId="{C7E00152-1476-4B9A-B240-347453DBBC39}">
      <dsp:nvSpPr>
        <dsp:cNvPr id="0" name=""/>
        <dsp:cNvSpPr/>
      </dsp:nvSpPr>
      <dsp:spPr>
        <a:xfrm rot="9232138">
          <a:off x="1975930" y="2419887"/>
          <a:ext cx="1142024" cy="33310"/>
        </a:xfrm>
        <a:custGeom>
          <a:avLst/>
          <a:gdLst/>
          <a:ahLst/>
          <a:cxnLst/>
          <a:rect l="0" t="0" r="0" b="0"/>
          <a:pathLst>
            <a:path>
              <a:moveTo>
                <a:pt x="0" y="16655"/>
              </a:moveTo>
              <a:lnTo>
                <a:pt x="1142024" y="16655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518392" y="2407991"/>
        <a:ext cx="57101" cy="57101"/>
      </dsp:txXfrm>
    </dsp:sp>
    <dsp:sp modelId="{4B458956-A7D8-422E-B275-056FE4406367}">
      <dsp:nvSpPr>
        <dsp:cNvPr id="0" name=""/>
        <dsp:cNvSpPr/>
      </dsp:nvSpPr>
      <dsp:spPr>
        <a:xfrm>
          <a:off x="428597" y="2214581"/>
          <a:ext cx="1692175" cy="1692175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Силуэт </a:t>
          </a:r>
          <a:endParaRPr lang="ru-RU" sz="2600" b="1" kern="1200" dirty="0">
            <a:solidFill>
              <a:schemeClr val="accent4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76410" y="2462394"/>
        <a:ext cx="1196549" cy="1196549"/>
      </dsp:txXfrm>
    </dsp:sp>
    <dsp:sp modelId="{071E5B61-AD2B-4605-A4E9-73CB21286839}">
      <dsp:nvSpPr>
        <dsp:cNvPr id="0" name=""/>
        <dsp:cNvSpPr/>
      </dsp:nvSpPr>
      <dsp:spPr>
        <a:xfrm rot="5363988">
          <a:off x="4219474" y="2655507"/>
          <a:ext cx="799489" cy="33310"/>
        </a:xfrm>
        <a:custGeom>
          <a:avLst/>
          <a:gdLst/>
          <a:ahLst/>
          <a:cxnLst/>
          <a:rect l="0" t="0" r="0" b="0"/>
          <a:pathLst>
            <a:path>
              <a:moveTo>
                <a:pt x="0" y="16655"/>
              </a:moveTo>
              <a:lnTo>
                <a:pt x="799489" y="16655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599232" y="2652175"/>
        <a:ext cx="39974" cy="39974"/>
      </dsp:txXfrm>
    </dsp:sp>
    <dsp:sp modelId="{BD61EEE4-C316-44B7-9E57-B4ADD2B17F9F}">
      <dsp:nvSpPr>
        <dsp:cNvPr id="0" name=""/>
        <dsp:cNvSpPr/>
      </dsp:nvSpPr>
      <dsp:spPr>
        <a:xfrm>
          <a:off x="3786181" y="3071839"/>
          <a:ext cx="1692175" cy="1692175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Форма </a:t>
          </a:r>
          <a:endParaRPr lang="ru-RU" sz="2600" b="1" kern="1200" dirty="0">
            <a:solidFill>
              <a:schemeClr val="accent4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33994" y="3319652"/>
        <a:ext cx="1196549" cy="1196549"/>
      </dsp:txXfrm>
    </dsp:sp>
    <dsp:sp modelId="{05373608-0A36-4D6A-853E-C429A7D48DA4}">
      <dsp:nvSpPr>
        <dsp:cNvPr id="0" name=""/>
        <dsp:cNvSpPr/>
      </dsp:nvSpPr>
      <dsp:spPr>
        <a:xfrm rot="1375466">
          <a:off x="6298980" y="2357771"/>
          <a:ext cx="1097844" cy="33310"/>
        </a:xfrm>
        <a:custGeom>
          <a:avLst/>
          <a:gdLst/>
          <a:ahLst/>
          <a:cxnLst/>
          <a:rect l="0" t="0" r="0" b="0"/>
          <a:pathLst>
            <a:path>
              <a:moveTo>
                <a:pt x="0" y="16655"/>
              </a:moveTo>
              <a:lnTo>
                <a:pt x="1097844" y="16655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820456" y="2346980"/>
        <a:ext cx="54892" cy="54892"/>
      </dsp:txXfrm>
    </dsp:sp>
    <dsp:sp modelId="{CC851ED7-47B0-4DBB-AFD5-6BCAAF67388B}">
      <dsp:nvSpPr>
        <dsp:cNvPr id="0" name=""/>
        <dsp:cNvSpPr/>
      </dsp:nvSpPr>
      <dsp:spPr>
        <a:xfrm>
          <a:off x="7286646" y="2071718"/>
          <a:ext cx="1692175" cy="1692175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Покрой </a:t>
          </a:r>
          <a:endParaRPr lang="ru-RU" sz="2600" b="1" kern="1200" dirty="0">
            <a:solidFill>
              <a:schemeClr val="accent4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534459" y="2319531"/>
        <a:ext cx="1196549" cy="11965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20.06.2019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57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12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566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740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904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13" Type="http://schemas.openxmlformats.org/officeDocument/2006/relationships/image" Target="../media/image1.png"/><Relationship Id="rId3" Type="http://schemas.openxmlformats.org/officeDocument/2006/relationships/image" Target="../media/image21.jpeg"/><Relationship Id="rId7" Type="http://schemas.openxmlformats.org/officeDocument/2006/relationships/diagramLayout" Target="../diagrams/layout7.xml"/><Relationship Id="rId12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7.xml"/><Relationship Id="rId11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microsoft.com/office/2007/relationships/diagramDrawing" Target="../diagrams/drawing7.xml"/><Relationship Id="rId4" Type="http://schemas.openxmlformats.org/officeDocument/2006/relationships/image" Target="../media/image22.jpeg"/><Relationship Id="rId9" Type="http://schemas.openxmlformats.org/officeDocument/2006/relationships/diagramColors" Target="../diagrams/colors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1.pn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1.png"/><Relationship Id="rId3" Type="http://schemas.openxmlformats.org/officeDocument/2006/relationships/image" Target="../media/image69.pn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5.jpeg"/><Relationship Id="rId5" Type="http://schemas.openxmlformats.org/officeDocument/2006/relationships/image" Target="../media/image70.png"/><Relationship Id="rId10" Type="http://schemas.openxmlformats.org/officeDocument/2006/relationships/image" Target="../media/image74.jpeg"/><Relationship Id="rId4" Type="http://schemas.microsoft.com/office/2007/relationships/hdphoto" Target="../media/hdphoto1.wdp"/><Relationship Id="rId9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diagramLayout" Target="../diagrams/layout12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12" Type="http://schemas.openxmlformats.org/officeDocument/2006/relationships/diagramData" Target="../diagrams/data12.xml"/><Relationship Id="rId17" Type="http://schemas.openxmlformats.org/officeDocument/2006/relationships/image" Target="../media/image1.png"/><Relationship Id="rId2" Type="http://schemas.openxmlformats.org/officeDocument/2006/relationships/diagramData" Target="../diagrams/data10.xml"/><Relationship Id="rId16" Type="http://schemas.microsoft.com/office/2007/relationships/diagramDrawing" Target="../diagrams/drawing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5" Type="http://schemas.openxmlformats.org/officeDocument/2006/relationships/diagramColors" Target="../diagrams/colors12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Relationship Id="rId14" Type="http://schemas.openxmlformats.org/officeDocument/2006/relationships/diagramQuickStyle" Target="../diagrams/quickStyl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1.png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111.jpeg"/><Relationship Id="rId3" Type="http://schemas.openxmlformats.org/officeDocument/2006/relationships/image" Target="../media/image1.png"/><Relationship Id="rId7" Type="http://schemas.openxmlformats.org/officeDocument/2006/relationships/image" Target="../media/image105.jpeg"/><Relationship Id="rId12" Type="http://schemas.openxmlformats.org/officeDocument/2006/relationships/image" Target="../media/image1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jpeg"/><Relationship Id="rId11" Type="http://schemas.openxmlformats.org/officeDocument/2006/relationships/image" Target="../media/image109.jpeg"/><Relationship Id="rId5" Type="http://schemas.openxmlformats.org/officeDocument/2006/relationships/image" Target="../media/image103.jpeg"/><Relationship Id="rId15" Type="http://schemas.openxmlformats.org/officeDocument/2006/relationships/image" Target="../media/image113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Relationship Id="rId14" Type="http://schemas.openxmlformats.org/officeDocument/2006/relationships/image" Target="../media/image11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8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.png"/><Relationship Id="rId4" Type="http://schemas.openxmlformats.org/officeDocument/2006/relationships/image" Target="../media/image12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.png"/><Relationship Id="rId4" Type="http://schemas.openxmlformats.org/officeDocument/2006/relationships/image" Target="../media/image12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e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e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6.jpeg"/><Relationship Id="rId7" Type="http://schemas.openxmlformats.org/officeDocument/2006/relationships/image" Target="../media/image139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.png"/><Relationship Id="rId10" Type="http://schemas.openxmlformats.org/officeDocument/2006/relationships/image" Target="../media/image142.jpeg"/><Relationship Id="rId4" Type="http://schemas.openxmlformats.org/officeDocument/2006/relationships/image" Target="../media/image137.jpeg"/><Relationship Id="rId9" Type="http://schemas.openxmlformats.org/officeDocument/2006/relationships/image" Target="../media/image1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13" Type="http://schemas.openxmlformats.org/officeDocument/2006/relationships/image" Target="../media/image160.jpeg"/><Relationship Id="rId18" Type="http://schemas.openxmlformats.org/officeDocument/2006/relationships/image" Target="../media/image165.jpeg"/><Relationship Id="rId26" Type="http://schemas.openxmlformats.org/officeDocument/2006/relationships/image" Target="../media/image173.jpeg"/><Relationship Id="rId3" Type="http://schemas.openxmlformats.org/officeDocument/2006/relationships/image" Target="../media/image151.jpeg"/><Relationship Id="rId21" Type="http://schemas.openxmlformats.org/officeDocument/2006/relationships/image" Target="../media/image168.jpeg"/><Relationship Id="rId34" Type="http://schemas.openxmlformats.org/officeDocument/2006/relationships/image" Target="../media/image181.jpeg"/><Relationship Id="rId7" Type="http://schemas.openxmlformats.org/officeDocument/2006/relationships/image" Target="../media/image154.jpeg"/><Relationship Id="rId12" Type="http://schemas.openxmlformats.org/officeDocument/2006/relationships/image" Target="../media/image159.jpeg"/><Relationship Id="rId17" Type="http://schemas.openxmlformats.org/officeDocument/2006/relationships/image" Target="../media/image164.jpeg"/><Relationship Id="rId25" Type="http://schemas.openxmlformats.org/officeDocument/2006/relationships/image" Target="../media/image172.jpeg"/><Relationship Id="rId33" Type="http://schemas.openxmlformats.org/officeDocument/2006/relationships/image" Target="../media/image180.jpeg"/><Relationship Id="rId2" Type="http://schemas.openxmlformats.org/officeDocument/2006/relationships/image" Target="../media/image150.jpeg"/><Relationship Id="rId16" Type="http://schemas.openxmlformats.org/officeDocument/2006/relationships/image" Target="../media/image163.jpeg"/><Relationship Id="rId20" Type="http://schemas.openxmlformats.org/officeDocument/2006/relationships/image" Target="../media/image167.jpeg"/><Relationship Id="rId29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11" Type="http://schemas.openxmlformats.org/officeDocument/2006/relationships/image" Target="../media/image158.jpeg"/><Relationship Id="rId24" Type="http://schemas.openxmlformats.org/officeDocument/2006/relationships/image" Target="../media/image171.jpeg"/><Relationship Id="rId32" Type="http://schemas.openxmlformats.org/officeDocument/2006/relationships/image" Target="../media/image179.jpeg"/><Relationship Id="rId37" Type="http://schemas.openxmlformats.org/officeDocument/2006/relationships/image" Target="../media/image184.jpeg"/><Relationship Id="rId5" Type="http://schemas.openxmlformats.org/officeDocument/2006/relationships/image" Target="../media/image1.png"/><Relationship Id="rId15" Type="http://schemas.openxmlformats.org/officeDocument/2006/relationships/image" Target="../media/image162.jpeg"/><Relationship Id="rId23" Type="http://schemas.openxmlformats.org/officeDocument/2006/relationships/image" Target="../media/image170.jpeg"/><Relationship Id="rId28" Type="http://schemas.openxmlformats.org/officeDocument/2006/relationships/image" Target="../media/image175.jpeg"/><Relationship Id="rId36" Type="http://schemas.openxmlformats.org/officeDocument/2006/relationships/image" Target="../media/image183.jpeg"/><Relationship Id="rId10" Type="http://schemas.openxmlformats.org/officeDocument/2006/relationships/image" Target="../media/image157.jpeg"/><Relationship Id="rId19" Type="http://schemas.openxmlformats.org/officeDocument/2006/relationships/image" Target="../media/image166.jpeg"/><Relationship Id="rId31" Type="http://schemas.openxmlformats.org/officeDocument/2006/relationships/image" Target="../media/image178.jpeg"/><Relationship Id="rId4" Type="http://schemas.openxmlformats.org/officeDocument/2006/relationships/image" Target="../media/image152.jpeg"/><Relationship Id="rId9" Type="http://schemas.openxmlformats.org/officeDocument/2006/relationships/image" Target="../media/image156.png"/><Relationship Id="rId14" Type="http://schemas.openxmlformats.org/officeDocument/2006/relationships/image" Target="../media/image161.jpeg"/><Relationship Id="rId22" Type="http://schemas.openxmlformats.org/officeDocument/2006/relationships/image" Target="../media/image169.jpeg"/><Relationship Id="rId27" Type="http://schemas.openxmlformats.org/officeDocument/2006/relationships/image" Target="../media/image174.jpeg"/><Relationship Id="rId30" Type="http://schemas.openxmlformats.org/officeDocument/2006/relationships/image" Target="../media/image177.jpeg"/><Relationship Id="rId35" Type="http://schemas.openxmlformats.org/officeDocument/2006/relationships/image" Target="../media/image18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13" Type="http://schemas.openxmlformats.org/officeDocument/2006/relationships/image" Target="../media/image195.jpeg"/><Relationship Id="rId18" Type="http://schemas.openxmlformats.org/officeDocument/2006/relationships/image" Target="../media/image200.jpeg"/><Relationship Id="rId3" Type="http://schemas.openxmlformats.org/officeDocument/2006/relationships/image" Target="../media/image186.jpeg"/><Relationship Id="rId7" Type="http://schemas.openxmlformats.org/officeDocument/2006/relationships/image" Target="../media/image189.jpeg"/><Relationship Id="rId12" Type="http://schemas.openxmlformats.org/officeDocument/2006/relationships/image" Target="../media/image194.jpeg"/><Relationship Id="rId17" Type="http://schemas.openxmlformats.org/officeDocument/2006/relationships/image" Target="../media/image199.jpeg"/><Relationship Id="rId2" Type="http://schemas.openxmlformats.org/officeDocument/2006/relationships/image" Target="../media/image185.jpeg"/><Relationship Id="rId16" Type="http://schemas.openxmlformats.org/officeDocument/2006/relationships/image" Target="../media/image198.jpeg"/><Relationship Id="rId20" Type="http://schemas.openxmlformats.org/officeDocument/2006/relationships/image" Target="../media/image2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jpeg"/><Relationship Id="rId11" Type="http://schemas.openxmlformats.org/officeDocument/2006/relationships/image" Target="../media/image193.jpeg"/><Relationship Id="rId5" Type="http://schemas.openxmlformats.org/officeDocument/2006/relationships/image" Target="../media/image1.png"/><Relationship Id="rId15" Type="http://schemas.openxmlformats.org/officeDocument/2006/relationships/image" Target="../media/image197.jpeg"/><Relationship Id="rId10" Type="http://schemas.openxmlformats.org/officeDocument/2006/relationships/image" Target="../media/image192.jpeg"/><Relationship Id="rId19" Type="http://schemas.openxmlformats.org/officeDocument/2006/relationships/image" Target="../media/image201.jpeg"/><Relationship Id="rId4" Type="http://schemas.openxmlformats.org/officeDocument/2006/relationships/image" Target="../media/image187.jpeg"/><Relationship Id="rId9" Type="http://schemas.openxmlformats.org/officeDocument/2006/relationships/image" Target="../media/image191.jpeg"/><Relationship Id="rId14" Type="http://schemas.openxmlformats.org/officeDocument/2006/relationships/image" Target="../media/image196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jpeg"/><Relationship Id="rId3" Type="http://schemas.openxmlformats.org/officeDocument/2006/relationships/image" Target="../media/image1.png"/><Relationship Id="rId7" Type="http://schemas.openxmlformats.org/officeDocument/2006/relationships/image" Target="../media/image20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8.jpeg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1.png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.jpeg"/><Relationship Id="rId5" Type="http://schemas.openxmlformats.org/officeDocument/2006/relationships/image" Target="../media/image227.jpeg"/><Relationship Id="rId4" Type="http://schemas.openxmlformats.org/officeDocument/2006/relationships/image" Target="../media/image22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7" Type="http://schemas.openxmlformats.org/officeDocument/2006/relationships/image" Target="../media/image233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jpeg"/><Relationship Id="rId5" Type="http://schemas.openxmlformats.org/officeDocument/2006/relationships/image" Target="../media/image231.jpeg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6.jpeg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jpeg"/><Relationship Id="rId5" Type="http://schemas.openxmlformats.org/officeDocument/2006/relationships/image" Target="../media/image1.png"/><Relationship Id="rId4" Type="http://schemas.openxmlformats.org/officeDocument/2006/relationships/image" Target="../media/image23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4.jpeg"/><Relationship Id="rId5" Type="http://schemas.openxmlformats.org/officeDocument/2006/relationships/image" Target="../media/image243.jpeg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4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0.jpeg"/><Relationship Id="rId4" Type="http://schemas.openxmlformats.org/officeDocument/2006/relationships/image" Target="../media/image24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5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6.jpeg"/><Relationship Id="rId5" Type="http://schemas.openxmlformats.org/officeDocument/2006/relationships/image" Target="../media/image255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image" Target="../media/image1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8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60.jpeg"/><Relationship Id="rId4" Type="http://schemas.openxmlformats.org/officeDocument/2006/relationships/image" Target="../media/image25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3.jpeg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7.jpeg"/><Relationship Id="rId5" Type="http://schemas.openxmlformats.org/officeDocument/2006/relationships/image" Target="../media/image1.png"/><Relationship Id="rId4" Type="http://schemas.openxmlformats.org/officeDocument/2006/relationships/image" Target="../media/image26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7" Type="http://schemas.openxmlformats.org/officeDocument/2006/relationships/image" Target="../media/image272.jpe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1.jpeg"/><Relationship Id="rId5" Type="http://schemas.openxmlformats.org/officeDocument/2006/relationships/image" Target="../media/image270.jpeg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jpeg"/><Relationship Id="rId3" Type="http://schemas.openxmlformats.org/officeDocument/2006/relationships/image" Target="../media/image273.jpeg"/><Relationship Id="rId7" Type="http://schemas.openxmlformats.org/officeDocument/2006/relationships/image" Target="../media/image2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6.jpeg"/><Relationship Id="rId5" Type="http://schemas.openxmlformats.org/officeDocument/2006/relationships/image" Target="../media/image275.jpeg"/><Relationship Id="rId4" Type="http://schemas.openxmlformats.org/officeDocument/2006/relationships/image" Target="../media/image27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7" Type="http://schemas.openxmlformats.org/officeDocument/2006/relationships/image" Target="../media/image283.jpeg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2.jpeg"/><Relationship Id="rId5" Type="http://schemas.openxmlformats.org/officeDocument/2006/relationships/image" Target="../media/image281.jpeg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jpeg"/><Relationship Id="rId13" Type="http://schemas.openxmlformats.org/officeDocument/2006/relationships/image" Target="../media/image293.jpeg"/><Relationship Id="rId18" Type="http://schemas.openxmlformats.org/officeDocument/2006/relationships/image" Target="../media/image297.jpeg"/><Relationship Id="rId3" Type="http://schemas.openxmlformats.org/officeDocument/2006/relationships/image" Target="../media/image30.jpeg"/><Relationship Id="rId7" Type="http://schemas.openxmlformats.org/officeDocument/2006/relationships/image" Target="../media/image287.jpeg"/><Relationship Id="rId12" Type="http://schemas.openxmlformats.org/officeDocument/2006/relationships/image" Target="../media/image292.jpeg"/><Relationship Id="rId17" Type="http://schemas.openxmlformats.org/officeDocument/2006/relationships/image" Target="../media/image296.jpeg"/><Relationship Id="rId2" Type="http://schemas.openxmlformats.org/officeDocument/2006/relationships/image" Target="../media/image1.png"/><Relationship Id="rId16" Type="http://schemas.openxmlformats.org/officeDocument/2006/relationships/image" Target="../media/image2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6.jpeg"/><Relationship Id="rId11" Type="http://schemas.openxmlformats.org/officeDocument/2006/relationships/image" Target="../media/image291.jpeg"/><Relationship Id="rId5" Type="http://schemas.openxmlformats.org/officeDocument/2006/relationships/image" Target="../media/image285.jpeg"/><Relationship Id="rId15" Type="http://schemas.openxmlformats.org/officeDocument/2006/relationships/image" Target="../media/image20.jpeg"/><Relationship Id="rId10" Type="http://schemas.openxmlformats.org/officeDocument/2006/relationships/image" Target="../media/image290.jpeg"/><Relationship Id="rId4" Type="http://schemas.openxmlformats.org/officeDocument/2006/relationships/image" Target="../media/image284.jpeg"/><Relationship Id="rId9" Type="http://schemas.openxmlformats.org/officeDocument/2006/relationships/image" Target="../media/image289.jpeg"/><Relationship Id="rId14" Type="http://schemas.openxmlformats.org/officeDocument/2006/relationships/image" Target="../media/image29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eg"/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0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eg"/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eg"/><Relationship Id="rId2" Type="http://schemas.openxmlformats.org/officeDocument/2006/relationships/image" Target="../media/image3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0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1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eg"/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0.jpeg"/><Relationship Id="rId5" Type="http://schemas.openxmlformats.org/officeDocument/2006/relationships/image" Target="../media/image309.jpeg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jpeg"/><Relationship Id="rId7" Type="http://schemas.openxmlformats.org/officeDocument/2006/relationships/image" Target="../media/image315.jpeg"/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14.jpeg"/><Relationship Id="rId4" Type="http://schemas.openxmlformats.org/officeDocument/2006/relationships/image" Target="../media/image31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jpeg"/><Relationship Id="rId2" Type="http://schemas.openxmlformats.org/officeDocument/2006/relationships/image" Target="../media/image3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8.jpeg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jpeg"/><Relationship Id="rId2" Type="http://schemas.openxmlformats.org/officeDocument/2006/relationships/image" Target="../media/image3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2.jpeg"/><Relationship Id="rId5" Type="http://schemas.openxmlformats.org/officeDocument/2006/relationships/image" Target="../media/image321.jpeg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8.jpeg"/><Relationship Id="rId3" Type="http://schemas.openxmlformats.org/officeDocument/2006/relationships/image" Target="../media/image324.jpeg"/><Relationship Id="rId7" Type="http://schemas.openxmlformats.org/officeDocument/2006/relationships/image" Target="../media/image327.jpeg"/><Relationship Id="rId2" Type="http://schemas.openxmlformats.org/officeDocument/2006/relationships/image" Target="../media/image3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6.jpeg"/><Relationship Id="rId5" Type="http://schemas.openxmlformats.org/officeDocument/2006/relationships/image" Target="../media/image1.png"/><Relationship Id="rId4" Type="http://schemas.openxmlformats.org/officeDocument/2006/relationships/image" Target="../media/image32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12.jpeg"/><Relationship Id="rId12" Type="http://schemas.openxmlformats.org/officeDocument/2006/relationships/image" Target="../media/image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openxmlformats.org/officeDocument/2006/relationships/image" Target="../media/image16.jpeg"/><Relationship Id="rId5" Type="http://schemas.openxmlformats.org/officeDocument/2006/relationships/diagramColors" Target="../diagrams/colors5.xml"/><Relationship Id="rId10" Type="http://schemas.openxmlformats.org/officeDocument/2006/relationships/image" Target="../media/image15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32.png"/><Relationship Id="rId7" Type="http://schemas.openxmlformats.org/officeDocument/2006/relationships/image" Target="../media/image33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5.jpeg"/><Relationship Id="rId11" Type="http://schemas.openxmlformats.org/officeDocument/2006/relationships/image" Target="../media/image339.jpeg"/><Relationship Id="rId5" Type="http://schemas.openxmlformats.org/officeDocument/2006/relationships/image" Target="../media/image334.jpeg"/><Relationship Id="rId10" Type="http://schemas.openxmlformats.org/officeDocument/2006/relationships/image" Target="../media/image338.jpeg"/><Relationship Id="rId4" Type="http://schemas.openxmlformats.org/officeDocument/2006/relationships/image" Target="../media/image333.png"/><Relationship Id="rId9" Type="http://schemas.openxmlformats.org/officeDocument/2006/relationships/image" Target="../media/image33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jpeg"/><Relationship Id="rId2" Type="http://schemas.openxmlformats.org/officeDocument/2006/relationships/image" Target="../media/image3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4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jpeg"/><Relationship Id="rId2" Type="http://schemas.openxmlformats.org/officeDocument/2006/relationships/image" Target="../media/image3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4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jpeg"/><Relationship Id="rId7" Type="http://schemas.openxmlformats.org/officeDocument/2006/relationships/image" Target="../media/image350.jpeg"/><Relationship Id="rId2" Type="http://schemas.openxmlformats.org/officeDocument/2006/relationships/image" Target="../media/image3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9.png"/><Relationship Id="rId5" Type="http://schemas.openxmlformats.org/officeDocument/2006/relationships/image" Target="../media/image1.png"/><Relationship Id="rId4" Type="http://schemas.openxmlformats.org/officeDocument/2006/relationships/image" Target="../media/image34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jpeg"/><Relationship Id="rId2" Type="http://schemas.openxmlformats.org/officeDocument/2006/relationships/image" Target="../media/image3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55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jpeg"/><Relationship Id="rId3" Type="http://schemas.openxmlformats.org/officeDocument/2006/relationships/image" Target="../media/image357.jpeg"/><Relationship Id="rId7" Type="http://schemas.openxmlformats.org/officeDocument/2006/relationships/image" Target="../media/image360.jpeg"/><Relationship Id="rId2" Type="http://schemas.openxmlformats.org/officeDocument/2006/relationships/image" Target="../media/image3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9.jpeg"/><Relationship Id="rId5" Type="http://schemas.openxmlformats.org/officeDocument/2006/relationships/image" Target="../media/image1.png"/><Relationship Id="rId4" Type="http://schemas.openxmlformats.org/officeDocument/2006/relationships/image" Target="../media/image358.jpeg"/><Relationship Id="rId9" Type="http://schemas.openxmlformats.org/officeDocument/2006/relationships/image" Target="../media/image36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jpeg"/><Relationship Id="rId2" Type="http://schemas.openxmlformats.org/officeDocument/2006/relationships/image" Target="../media/image3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7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10" Type="http://schemas.openxmlformats.org/officeDocument/2006/relationships/image" Target="../media/image1.png"/><Relationship Id="rId4" Type="http://schemas.openxmlformats.org/officeDocument/2006/relationships/diagramData" Target="../diagrams/data6.xml"/><Relationship Id="rId9" Type="http://schemas.openxmlformats.org/officeDocument/2006/relationships/image" Target="../media/image19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2" y="1847671"/>
            <a:ext cx="10815145" cy="244760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35" y="4295275"/>
            <a:ext cx="11898086" cy="668921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28. Ассортимент швейных изделий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D:\Мои документы\Работа\Лекции и раздаточные\Товароведение\Текстильно-обувные товары\Швейные\Фото\Новая папка\ДЛЯ МАМ.jpg"/>
          <p:cNvPicPr>
            <a:picLocks noChangeAspect="1" noChangeArrowheads="1"/>
          </p:cNvPicPr>
          <p:nvPr/>
        </p:nvPicPr>
        <p:blipFill>
          <a:blip r:embed="rId2" cstate="print"/>
          <a:srcRect t="44129" r="5404" b="7837"/>
          <a:stretch>
            <a:fillRect/>
          </a:stretch>
        </p:blipFill>
        <p:spPr bwMode="auto">
          <a:xfrm>
            <a:off x="7981622" y="1517436"/>
            <a:ext cx="3359242" cy="2232527"/>
          </a:xfrm>
          <a:prstGeom prst="rect">
            <a:avLst/>
          </a:prstGeom>
          <a:noFill/>
        </p:spPr>
      </p:pic>
      <p:pic>
        <p:nvPicPr>
          <p:cNvPr id="5122" name="Picture 2" descr="D:\Мои документы\Работа\Лекции и раздаточные\Товароведение\Текстильно-обувные товары\Швейные\Фото\model_b-285_fotoid_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1811" y="1517436"/>
            <a:ext cx="2231732" cy="4769294"/>
          </a:xfrm>
          <a:prstGeom prst="rect">
            <a:avLst/>
          </a:prstGeom>
          <a:noFill/>
        </p:spPr>
      </p:pic>
      <p:pic>
        <p:nvPicPr>
          <p:cNvPr id="5124" name="Picture 4" descr="D:\Мои документы\Работа\Лекции и раздаточные\Товароведение\Текстильно-обувные товары\Швейные\Фото\Новая папка\thumb_0298_elema_plasch_utepl.jpg"/>
          <p:cNvPicPr>
            <a:picLocks noChangeAspect="1" noChangeArrowheads="1"/>
          </p:cNvPicPr>
          <p:nvPr/>
        </p:nvPicPr>
        <p:blipFill>
          <a:blip r:embed="rId4" cstate="print"/>
          <a:srcRect l="16279" r="26163"/>
          <a:stretch>
            <a:fillRect/>
          </a:stretch>
        </p:blipFill>
        <p:spPr bwMode="auto">
          <a:xfrm>
            <a:off x="3200298" y="1496752"/>
            <a:ext cx="1965941" cy="4781834"/>
          </a:xfrm>
          <a:prstGeom prst="rect">
            <a:avLst/>
          </a:prstGeom>
          <a:noFill/>
        </p:spPr>
      </p:pic>
      <p:pic>
        <p:nvPicPr>
          <p:cNvPr id="5123" name="Picture 3" descr="D:\Мои документы\Работа\Лекции и раздаточные\Товароведение\Текстильно-обувные товары\Швейные\Фото\~1951_7_304x453.jpg"/>
          <p:cNvPicPr>
            <a:picLocks noChangeAspect="1" noChangeArrowheads="1"/>
          </p:cNvPicPr>
          <p:nvPr/>
        </p:nvPicPr>
        <p:blipFill>
          <a:blip r:embed="rId5" cstate="print"/>
          <a:srcRect l="7191" r="10117"/>
          <a:stretch>
            <a:fillRect/>
          </a:stretch>
        </p:blipFill>
        <p:spPr bwMode="auto">
          <a:xfrm>
            <a:off x="533400" y="1517436"/>
            <a:ext cx="2380575" cy="4761150"/>
          </a:xfrm>
          <a:prstGeom prst="rect">
            <a:avLst/>
          </a:prstGeom>
          <a:noFill/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897629188"/>
              </p:ext>
            </p:extLst>
          </p:nvPr>
        </p:nvGraphicFramePr>
        <p:xfrm>
          <a:off x="326571" y="621847"/>
          <a:ext cx="11200755" cy="2235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5126" name="Picture 6" descr="D:\Мои документы\Работа\Лекции и раздаточные\Товароведение\Текстильно-обувные товары\Швейные\Фото\~1246_75_0x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81621" y="3559628"/>
            <a:ext cx="1900557" cy="2727102"/>
          </a:xfrm>
          <a:prstGeom prst="rect">
            <a:avLst/>
          </a:prstGeom>
          <a:noFill/>
        </p:spPr>
      </p:pic>
      <p:pic>
        <p:nvPicPr>
          <p:cNvPr id="5127" name="Picture 7" descr="D:\Мои документы\Работа\Лекции и раздаточные\Товароведение\Текстильно-обувные товары\Швейные\Новая папка\Комбинация-mia-mella-6050-tp_6628234087736660735.png"/>
          <p:cNvPicPr>
            <a:picLocks noChangeAspect="1" noChangeArrowheads="1"/>
          </p:cNvPicPr>
          <p:nvPr/>
        </p:nvPicPr>
        <p:blipFill>
          <a:blip r:embed="rId12" cstate="print"/>
          <a:srcRect l="20000" r="26668"/>
          <a:stretch>
            <a:fillRect/>
          </a:stretch>
        </p:blipFill>
        <p:spPr bwMode="auto">
          <a:xfrm>
            <a:off x="9882178" y="3543473"/>
            <a:ext cx="1458686" cy="2735113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6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95350" y="566348"/>
            <a:ext cx="3652170" cy="573444"/>
          </a:xfrm>
          <a:prstGeom prst="roundRect">
            <a:avLst>
              <a:gd name="adj" fmla="val 10000"/>
            </a:avLst>
          </a:pr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" name="Группа 2"/>
          <p:cNvGrpSpPr/>
          <p:nvPr/>
        </p:nvGrpSpPr>
        <p:grpSpPr>
          <a:xfrm>
            <a:off x="1209664" y="780662"/>
            <a:ext cx="3571900" cy="573444"/>
            <a:chOff x="2028353" y="275313"/>
            <a:chExt cx="5131406" cy="673959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2028353" y="275313"/>
              <a:ext cx="5131406" cy="6739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Скругленный прямоугольник 5"/>
            <p:cNvSpPr/>
            <p:nvPr/>
          </p:nvSpPr>
          <p:spPr>
            <a:xfrm>
              <a:off x="2111118" y="295053"/>
              <a:ext cx="5028902" cy="6344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По размерам</a:t>
              </a:r>
            </a:p>
          </p:txBody>
        </p:sp>
      </p:grp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761893682"/>
              </p:ext>
            </p:extLst>
          </p:nvPr>
        </p:nvGraphicFramePr>
        <p:xfrm>
          <a:off x="140984" y="1354106"/>
          <a:ext cx="6099796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9" name="Рисунок 8" descr="C:\Users\Машенька\AppData\Local\Microsoft\Windows\INetCache\Content.Word\Рука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60" y="4396422"/>
            <a:ext cx="679450" cy="872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Машенька\AppData\Local\Microsoft\Windows\INetCache\Content.Word\Рука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026" y="4565808"/>
            <a:ext cx="679450" cy="872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Машенька\AppData\Local\Microsoft\Windows\INetCache\Content.Word\Рука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895" y="5002212"/>
            <a:ext cx="679450" cy="8728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418788" y="1067384"/>
            <a:ext cx="6571282" cy="52873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686050" algn="just"/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Длина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тела человека стоя без обуви от верхушечной точки головы до пола в сантиметрах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686050" algn="just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algn="just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algn="just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algn="just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algn="just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algn="just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algn="just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algn="just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algn="just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algn="just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lvl="0" algn="just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Интервал между смежными ростами 6 см.</a:t>
            </a:r>
          </a:p>
          <a:p>
            <a:pPr marL="2686050" algn="just"/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77908" y="1173915"/>
            <a:ext cx="2460744" cy="50743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7369738" y="1449266"/>
            <a:ext cx="14846" cy="4523618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D:\Мои документы\Работа\Лекции и раздаточные\Товароведение\Текстильно-обувные товары\Швейные\Новая папка (2)\0_a184_3fe0ed3e_M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85558" y="1449266"/>
            <a:ext cx="1296771" cy="4523618"/>
          </a:xfrm>
          <a:prstGeom prst="rect">
            <a:avLst/>
          </a:prstGeom>
          <a:noFill/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5936766" y="5972884"/>
            <a:ext cx="174302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885558" y="1449266"/>
            <a:ext cx="174302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197772" y="2509222"/>
            <a:ext cx="3611851" cy="2492990"/>
          </a:xfrm>
          <a:prstGeom prst="rect">
            <a:avLst/>
          </a:prstGeom>
          <a:solidFill>
            <a:srgbClr val="AEF8DC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ТИПОВЫЕ ФИГУРЫ ПО РОСТАМ:</a:t>
            </a: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Женские – 146-152-158-164-170-176</a:t>
            </a:r>
          </a:p>
          <a:p>
            <a:pPr algn="just"/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Мужские – 158-64-170-176-182-188</a:t>
            </a:r>
          </a:p>
          <a:p>
            <a:pPr algn="just"/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Детские: для мальчиков 98-188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для девочек 98-176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418788" y="1070731"/>
            <a:ext cx="6571282" cy="52873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686050" algn="just"/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algn="just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Обхват или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полуобхват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туловища на уровне груди.</a:t>
            </a:r>
          </a:p>
          <a:p>
            <a:pPr marL="2686050" algn="just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algn="just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algn="just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algn="just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algn="just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algn="just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algn="just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algn="just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algn="just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lvl="0" algn="just"/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06675" lvl="0"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Интервал между смежными размерами 4 см.</a:t>
            </a:r>
          </a:p>
          <a:p>
            <a:pPr marL="2686050" algn="just"/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577908" y="1337310"/>
            <a:ext cx="2331652" cy="48291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Picture 2" descr="D:\Мои документы\Работа\Лекции и раздаточные\Товароведение\Текстильно-обувные товары\Швейные\Новая папка (2)\0_a184_3fe0ed3e_M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23089" y="1561223"/>
            <a:ext cx="1251130" cy="4364407"/>
          </a:xfrm>
          <a:prstGeom prst="rect">
            <a:avLst/>
          </a:prstGeom>
          <a:noFill/>
        </p:spPr>
      </p:pic>
      <p:cxnSp>
        <p:nvCxnSpPr>
          <p:cNvPr id="26" name="Прямая со стрелкой 25"/>
          <p:cNvCxnSpPr/>
          <p:nvPr/>
        </p:nvCxnSpPr>
        <p:spPr>
          <a:xfrm>
            <a:off x="6400572" y="2743476"/>
            <a:ext cx="682435" cy="395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037765" y="2219545"/>
            <a:ext cx="3771857" cy="2554545"/>
          </a:xfrm>
          <a:prstGeom prst="rect">
            <a:avLst/>
          </a:prstGeom>
          <a:solidFill>
            <a:srgbClr val="AEF8DC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ТИПОВЫЕ ФИГУРЫ ПО РАЗМЕРАМ:</a:t>
            </a:r>
          </a:p>
          <a:p>
            <a:pPr algn="ctr"/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Женские –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84-88-92-96-100-104-108-112-116-120-124-128-132-136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Мужские –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84-88-92-96-100-104-108-112-116-12-124-128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Детские: 52-104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430218" y="1064037"/>
            <a:ext cx="6571282" cy="52873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686050" algn="just"/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Обхват талии у мужчин и детей; обхват бедер с учетом выступания живота у женщин. </a:t>
            </a:r>
          </a:p>
          <a:p>
            <a:pPr marL="2686050" algn="just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algn="just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algn="just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algn="just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algn="just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algn="just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algn="just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algn="just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algn="just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lvl="0" algn="just"/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lvl="0"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Интервал между смежными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полнотами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 см для взрослых, 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6050" lvl="0"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 для детей.</a:t>
            </a:r>
          </a:p>
          <a:p>
            <a:pPr marL="2686050" algn="just"/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602201" y="1173915"/>
            <a:ext cx="2318789" cy="50743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Picture 2" descr="D:\Мои документы\Работа\Лекции и раздаточные\Товароведение\Текстильно-обувные товары\Швейные\Новая папка (2)\0_a184_3fe0ed3e_M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23088" y="1355874"/>
            <a:ext cx="1342597" cy="4683477"/>
          </a:xfrm>
          <a:prstGeom prst="rect">
            <a:avLst/>
          </a:prstGeom>
          <a:noFill/>
        </p:spPr>
      </p:pic>
      <p:cxnSp>
        <p:nvCxnSpPr>
          <p:cNvPr id="32" name="Прямая со стрелкой 31"/>
          <p:cNvCxnSpPr/>
          <p:nvPr/>
        </p:nvCxnSpPr>
        <p:spPr>
          <a:xfrm>
            <a:off x="6450142" y="3496482"/>
            <a:ext cx="735226" cy="335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6557378" y="3117426"/>
            <a:ext cx="509002" cy="335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155427" y="2440225"/>
            <a:ext cx="3679270" cy="2800767"/>
          </a:xfrm>
          <a:prstGeom prst="rect">
            <a:avLst/>
          </a:prstGeom>
          <a:solidFill>
            <a:srgbClr val="AEF8DC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ТИПОВЫЕ ФИГУРЫ ПО ПОЛНОТАМ:</a:t>
            </a:r>
          </a:p>
          <a:p>
            <a:pPr algn="ctr"/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Женские –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88-92-96-100-104-108-112-116-12-124-128-132-136-140-144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Мужские –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70-74-78-82-86-90-94-98-102-106-110-114-118-122-126-130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Детские: для мальчиков 48-90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для девочек 48-84</a:t>
            </a:r>
          </a:p>
        </p:txBody>
      </p:sp>
    </p:spTree>
    <p:extLst>
      <p:ext uri="{BB962C8B-B14F-4D97-AF65-F5344CB8AC3E}">
        <p14:creationId xmlns:p14="http://schemas.microsoft.com/office/powerpoint/2010/main" val="323029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6" grpId="0" animBg="1"/>
      <p:bldP spid="12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Мои документы\Работа\Лекции и раздаточные\Товароведение\Текстильно-обувные товары\Швейные\Фото\~1246_75_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881" y="531476"/>
            <a:ext cx="2290165" cy="3286148"/>
          </a:xfrm>
          <a:prstGeom prst="rect">
            <a:avLst/>
          </a:prstGeom>
          <a:noFill/>
          <a:ln w="3175">
            <a:solidFill>
              <a:srgbClr val="00206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29412" y="4095961"/>
            <a:ext cx="2485102" cy="193899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мужских сорочках дополнительно указывается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обхват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шеи</a:t>
            </a:r>
          </a:p>
          <a:p>
            <a:pPr algn="ctr"/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</a:t>
            </a:r>
            <a:endParaRPr lang="ru-RU" sz="20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170,176 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96-88-</a:t>
            </a:r>
            <a:r>
              <a:rPr lang="ru-RU" sz="20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ru-RU" sz="20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 descr="D:\Мои документы\Работа\Лекции и раздаточные\Товароведение\Текстильно-обувные товары\Швейные\Фото\кепи восьмиклинка.jpeg"/>
          <p:cNvPicPr>
            <a:picLocks noChangeAspect="1" noChangeArrowheads="1"/>
          </p:cNvPicPr>
          <p:nvPr/>
        </p:nvPicPr>
        <p:blipFill rotWithShape="1">
          <a:blip r:embed="rId3" cstate="print"/>
          <a:srcRect l="2124" b="33846"/>
          <a:stretch/>
        </p:blipFill>
        <p:spPr bwMode="auto">
          <a:xfrm>
            <a:off x="3037275" y="531476"/>
            <a:ext cx="2852410" cy="2097426"/>
          </a:xfrm>
          <a:prstGeom prst="rect">
            <a:avLst/>
          </a:prstGeom>
          <a:noFill/>
          <a:ln w="3175">
            <a:solidFill>
              <a:srgbClr val="00206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874710" y="2823576"/>
            <a:ext cx="3177540" cy="323165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головных уборов определяют по внутренней окружности в см.</a:t>
            </a:r>
          </a:p>
          <a:p>
            <a:pPr algn="ctr"/>
            <a:endParaRPr lang="ru-RU" sz="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Типовые размеры:</a:t>
            </a:r>
          </a:p>
          <a:p>
            <a:pPr algn="just"/>
            <a:endParaRPr lang="ru-RU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взрослых: 53-62</a:t>
            </a:r>
          </a:p>
          <a:p>
            <a:pPr algn="just"/>
            <a:r>
              <a:rPr lang="ru-RU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детей:</a:t>
            </a:r>
          </a:p>
          <a:p>
            <a:pPr algn="just"/>
            <a:r>
              <a:rPr lang="ru-RU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школьного возраста и подростков: 50-56</a:t>
            </a:r>
          </a:p>
          <a:p>
            <a:pPr algn="just"/>
            <a:r>
              <a:rPr lang="ru-RU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возраста: </a:t>
            </a:r>
            <a:r>
              <a:rPr lang="ru-RU" sz="1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45-47</a:t>
            </a:r>
            <a:endParaRPr lang="ru-RU" sz="1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7" name="Picture 2" descr="D:\Мои документы\Работа\Лекции и раздаточные\Товароведение\Текстильно-обувные товары\Швейные\Фото\11853.jpg"/>
          <p:cNvPicPr>
            <a:picLocks noChangeAspect="1" noChangeArrowheads="1"/>
          </p:cNvPicPr>
          <p:nvPr/>
        </p:nvPicPr>
        <p:blipFill>
          <a:blip r:embed="rId5" cstate="print"/>
          <a:srcRect l="18199" t="44241" r="12315" b="6460"/>
          <a:stretch>
            <a:fillRect/>
          </a:stretch>
        </p:blipFill>
        <p:spPr bwMode="auto">
          <a:xfrm>
            <a:off x="6425334" y="531476"/>
            <a:ext cx="2260275" cy="2098827"/>
          </a:xfrm>
          <a:prstGeom prst="rect">
            <a:avLst/>
          </a:prstGeom>
          <a:noFill/>
          <a:ln w="3175">
            <a:solidFill>
              <a:srgbClr val="00206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212446" y="2817678"/>
            <a:ext cx="2686049" cy="34778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Размер бюстгальтера определяют по 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окружности туловища у основания груди</a:t>
            </a:r>
          </a:p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(…65-70-75-80-85…)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пределах размера бюстгальтеры делятся по </a:t>
            </a:r>
            <a:r>
              <a:rPr lang="ru-RU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полнотам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AA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G)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Например</a:t>
            </a:r>
            <a:r>
              <a:rPr lang="ru-RU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85-С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D:\Мои документы\Работа\Лекции и раздаточные\Товароведение\Текстильно-обувные товары\Швейные\Фото\Новая папка1\868.jpg"/>
          <p:cNvPicPr>
            <a:picLocks noChangeAspect="1" noChangeArrowheads="1"/>
          </p:cNvPicPr>
          <p:nvPr/>
        </p:nvPicPr>
        <p:blipFill>
          <a:blip r:embed="rId6" cstate="print"/>
          <a:srcRect r="34168" b="46825"/>
          <a:stretch>
            <a:fillRect/>
          </a:stretch>
        </p:blipFill>
        <p:spPr bwMode="auto">
          <a:xfrm>
            <a:off x="9085692" y="944711"/>
            <a:ext cx="2732928" cy="1577359"/>
          </a:xfrm>
          <a:prstGeom prst="rect">
            <a:avLst/>
          </a:prstGeom>
          <a:noFill/>
          <a:ln w="3175">
            <a:solidFill>
              <a:srgbClr val="002060"/>
            </a:solidFill>
          </a:ln>
        </p:spPr>
      </p:pic>
      <p:pic>
        <p:nvPicPr>
          <p:cNvPr id="10" name="Picture 5" descr="D:\Мои документы\Работа\Лекции и раздаточные\Товароведение\Текстильно-обувные товары\Швейные\Фото\Новая папка1\8102a6ce-big.jpg"/>
          <p:cNvPicPr>
            <a:picLocks noChangeAspect="1" noChangeArrowheads="1"/>
          </p:cNvPicPr>
          <p:nvPr/>
        </p:nvPicPr>
        <p:blipFill>
          <a:blip r:embed="rId7" cstate="print"/>
          <a:srcRect t="34447" r="44921" b="9185"/>
          <a:stretch>
            <a:fillRect/>
          </a:stretch>
        </p:blipFill>
        <p:spPr bwMode="auto">
          <a:xfrm>
            <a:off x="9085692" y="2702915"/>
            <a:ext cx="2732928" cy="2023839"/>
          </a:xfrm>
          <a:prstGeom prst="rect">
            <a:avLst/>
          </a:prstGeom>
          <a:noFill/>
          <a:ln w="3175">
            <a:solidFill>
              <a:srgbClr val="00206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9058691" y="4836642"/>
            <a:ext cx="2759929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Размер постельного и столового белья определяется длиной и шириной</a:t>
            </a:r>
          </a:p>
        </p:txBody>
      </p:sp>
    </p:spTree>
    <p:extLst>
      <p:ext uri="{BB962C8B-B14F-4D97-AF65-F5344CB8AC3E}">
        <p14:creationId xmlns:p14="http://schemas.microsoft.com/office/powerpoint/2010/main" val="164498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344340" y="540463"/>
            <a:ext cx="3652170" cy="673959"/>
          </a:xfrm>
          <a:prstGeom prst="roundRect">
            <a:avLst>
              <a:gd name="adj" fmla="val 10000"/>
            </a:avLst>
          </a:pr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" name="Группа 2"/>
          <p:cNvGrpSpPr/>
          <p:nvPr/>
        </p:nvGrpSpPr>
        <p:grpSpPr>
          <a:xfrm>
            <a:off x="4558654" y="754777"/>
            <a:ext cx="3571900" cy="673959"/>
            <a:chOff x="2028353" y="275313"/>
            <a:chExt cx="5131406" cy="673959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2028353" y="275313"/>
              <a:ext cx="5131406" cy="6739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Скругленный прямоугольник 5"/>
            <p:cNvSpPr/>
            <p:nvPr/>
          </p:nvSpPr>
          <p:spPr>
            <a:xfrm>
              <a:off x="2111118" y="295053"/>
              <a:ext cx="5028902" cy="6344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По фасонам</a:t>
              </a:r>
            </a:p>
          </p:txBody>
        </p:sp>
      </p:grpSp>
      <p:graphicFrame>
        <p:nvGraphicFramePr>
          <p:cNvPr id="6" name="Схема 5"/>
          <p:cNvGraphicFramePr/>
          <p:nvPr>
            <p:extLst/>
          </p:nvPr>
        </p:nvGraphicFramePr>
        <p:xfrm>
          <a:off x="1524000" y="1428736"/>
          <a:ext cx="9144000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2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067" y="522479"/>
            <a:ext cx="2854856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СИЛУЭТ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51881" y="549766"/>
            <a:ext cx="8129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плоскостное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изображение фигуры человека в одежде, ограниченное силуэтными линиями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8630" y="1523639"/>
            <a:ext cx="112014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800" b="1" u="sng" spc="150" dirty="0">
                <a:ln w="11430"/>
                <a:solidFill>
                  <a:srgbClr val="0070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степени прилегания к </a:t>
            </a:r>
            <a:r>
              <a:rPr lang="ru-RU" sz="2800" b="1" u="sng" spc="150" dirty="0" smtClean="0">
                <a:ln w="11430"/>
                <a:solidFill>
                  <a:srgbClr val="0070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фигуре в </a:t>
            </a:r>
            <a:r>
              <a:rPr lang="ru-RU" sz="2800" b="1" u="sng" spc="150" dirty="0">
                <a:ln w="11430"/>
                <a:solidFill>
                  <a:srgbClr val="0070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области талии или низа: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7198" t="1414" r="14012" b="73130"/>
          <a:stretch>
            <a:fillRect/>
          </a:stretch>
        </p:blipFill>
        <p:spPr bwMode="auto">
          <a:xfrm>
            <a:off x="917894" y="2278576"/>
            <a:ext cx="2212679" cy="331901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7198" t="25456" r="11146" b="49088"/>
          <a:stretch>
            <a:fillRect/>
          </a:stretch>
        </p:blipFill>
        <p:spPr bwMode="auto">
          <a:xfrm>
            <a:off x="3474637" y="2278577"/>
            <a:ext cx="2304874" cy="331901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17198" t="50205" r="11146" b="24339"/>
          <a:stretch>
            <a:fillRect/>
          </a:stretch>
        </p:blipFill>
        <p:spPr bwMode="auto">
          <a:xfrm>
            <a:off x="6042900" y="2278576"/>
            <a:ext cx="2304874" cy="331901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 l="8599" t="74953" r="8280"/>
          <a:stretch>
            <a:fillRect/>
          </a:stretch>
        </p:blipFill>
        <p:spPr bwMode="auto">
          <a:xfrm>
            <a:off x="8564070" y="2278577"/>
            <a:ext cx="2717340" cy="331901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939202" y="5829314"/>
            <a:ext cx="10456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Прилегающий       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Полуприлегающий                Прямой               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Свободный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5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17556" y="537369"/>
            <a:ext cx="370062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ПРИЛЕГАЮЩИЙ СИЛУЭТ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86262" y="794945"/>
            <a:ext cx="44369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плотно облегает по линии талии</a:t>
            </a:r>
          </a:p>
        </p:txBody>
      </p:sp>
      <p:pic>
        <p:nvPicPr>
          <p:cNvPr id="1026" name="Picture 2" descr="http://health-fitnes.ru/cimg/2014/103101/535099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4" r="21198" b="6900"/>
          <a:stretch/>
        </p:blipFill>
        <p:spPr bwMode="auto">
          <a:xfrm>
            <a:off x="599208" y="1217009"/>
            <a:ext cx="2936575" cy="508748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lacywear.ru/images/big/pict1/S8212(1511+55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4" r="16042"/>
          <a:stretch/>
        </p:blipFill>
        <p:spPr bwMode="auto">
          <a:xfrm>
            <a:off x="3717622" y="1217009"/>
            <a:ext cx="2174551" cy="508748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89337" y="537369"/>
            <a:ext cx="464347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ПОЛУПРИЛЕГАЮЩИЙ СИЛУЭТ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266908" y="799173"/>
            <a:ext cx="6949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имеется некоторая свобода на уровне талии</a:t>
            </a:r>
          </a:p>
        </p:txBody>
      </p:sp>
      <p:pic>
        <p:nvPicPr>
          <p:cNvPr id="11" name="Picture 2" descr="http://nizhny-novgorod.open-fashion.ru/image/data/products/5-6/519%20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2" r="17809"/>
          <a:stretch/>
        </p:blipFill>
        <p:spPr bwMode="auto">
          <a:xfrm>
            <a:off x="6792882" y="1208487"/>
            <a:ext cx="1766938" cy="508748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showrooms.ru/wa-data/public/shop/products/44/91/1099144/images/7480522/7480522.1000x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6" r="6108"/>
          <a:stretch/>
        </p:blipFill>
        <p:spPr bwMode="auto">
          <a:xfrm>
            <a:off x="8741658" y="1208487"/>
            <a:ext cx="2574041" cy="510453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84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5390" y="529691"/>
            <a:ext cx="300039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ПРЯМОЙ СИЛУЭТ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845090"/>
            <a:ext cx="51549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одинаковая ширина на уровне груди,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талии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низа</a:t>
            </a:r>
          </a:p>
        </p:txBody>
      </p:sp>
      <p:pic>
        <p:nvPicPr>
          <p:cNvPr id="3074" name="Picture 2" descr="http://www.krosphoto.ru/photographer/images/001_(18)_28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4" r="12833"/>
          <a:stretch/>
        </p:blipFill>
        <p:spPr bwMode="auto">
          <a:xfrm>
            <a:off x="187866" y="1714488"/>
            <a:ext cx="2041217" cy="459487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ratti.ru/news/1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2" r="23612"/>
          <a:stretch/>
        </p:blipFill>
        <p:spPr bwMode="auto">
          <a:xfrm>
            <a:off x="2441598" y="1714488"/>
            <a:ext cx="1651213" cy="459487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g.kupittt.ru/1284/128465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7" r="21246" b="6737"/>
          <a:stretch/>
        </p:blipFill>
        <p:spPr bwMode="auto">
          <a:xfrm>
            <a:off x="4201176" y="1714488"/>
            <a:ext cx="2344798" cy="459487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20192" y="529691"/>
            <a:ext cx="414340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СВОБОДНЫЙ (ТРАПЕЦИЕВИДНЫЙ) СИЛУЭТ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545974" y="1153150"/>
            <a:ext cx="5086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расширяется к низу от уровня груди</a:t>
            </a:r>
          </a:p>
        </p:txBody>
      </p:sp>
      <p:pic>
        <p:nvPicPr>
          <p:cNvPr id="12" name="Picture 4" descr="http://www.iceposter.com/thumbs/G498485_b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r="5192"/>
          <a:stretch/>
        </p:blipFill>
        <p:spPr bwMode="auto">
          <a:xfrm>
            <a:off x="6767276" y="1676087"/>
            <a:ext cx="3747376" cy="463327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cdnb.lystit.com/photos/2013/06/05/asos-mint-petite-exclusive-premium-trapeze-dress-with-jewel-embellishment-product-1-10430770-855871218.jpe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2" r="31502"/>
          <a:stretch/>
        </p:blipFill>
        <p:spPr bwMode="auto">
          <a:xfrm flipH="1">
            <a:off x="9693122" y="1677824"/>
            <a:ext cx="2182647" cy="463153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7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5176" y="497195"/>
            <a:ext cx="4809723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(</a:t>
            </a: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стиль)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71190" y="497195"/>
            <a:ext cx="6456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пространственная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поверхность,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образованная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одеждой на человеке при ее эксплуатации, характеризуется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наличием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изделии деталей, создающих конструкцию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6236" y="1538122"/>
            <a:ext cx="40050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Различают 3 стиля одежды: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9809" y="2166188"/>
            <a:ext cx="331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99809" y="2772216"/>
            <a:ext cx="2388428" cy="5184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классический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71190" y="2066854"/>
            <a:ext cx="6456136" cy="42082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КЛАССИЧЕСКИЙ (СТРОГИЙ)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СТИЛЬ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характеризуется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простым кроем, строгими линиями, отсутствием отделки</a:t>
            </a:r>
          </a:p>
        </p:txBody>
      </p:sp>
      <p:pic>
        <p:nvPicPr>
          <p:cNvPr id="9" name="Picture 3" descr="D:\Мои документы\Работа\Лекции и раздаточные\Товароведение\Текстильно-обувные товары\Швейные\Фото\Знамя индустриализации\6.jpeg"/>
          <p:cNvPicPr>
            <a:picLocks noChangeAspect="1" noChangeArrowheads="1"/>
          </p:cNvPicPr>
          <p:nvPr/>
        </p:nvPicPr>
        <p:blipFill>
          <a:blip r:embed="rId3" cstate="print"/>
          <a:srcRect l="33312" r="35750"/>
          <a:stretch>
            <a:fillRect/>
          </a:stretch>
        </p:blipFill>
        <p:spPr bwMode="auto">
          <a:xfrm>
            <a:off x="5453110" y="3183548"/>
            <a:ext cx="1209253" cy="293150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" name="Picture 2" descr="http://www.leelsstyle.com/wp-content/uploads/2014/08/How-To-Care-Formal-Clothing-%E2%80%93-Best-Tips-00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2" t="1047" r="4363"/>
          <a:stretch/>
        </p:blipFill>
        <p:spPr bwMode="auto">
          <a:xfrm>
            <a:off x="6817378" y="3183548"/>
            <a:ext cx="1570014" cy="293150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499809" y="3428654"/>
            <a:ext cx="2388428" cy="5184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спортивный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71190" y="2066854"/>
            <a:ext cx="6456136" cy="42082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СПОРТИВНЫЙ СТИЛЬ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характеризуется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наличием накладных карманов, поясов,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хлясти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-ков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манжет и др. деталей, подчеркивающих строение тела человека</a:t>
            </a:r>
          </a:p>
        </p:txBody>
      </p:sp>
      <p:pic>
        <p:nvPicPr>
          <p:cNvPr id="13" name="Picture 4" descr="D:\Мои документы\Работа\Лекции и раздаточные\Товароведение\Текстильно-обувные товары\Швейные\Фото\Новая папка\671.jpg"/>
          <p:cNvPicPr>
            <a:picLocks noChangeAspect="1" noChangeArrowheads="1"/>
          </p:cNvPicPr>
          <p:nvPr/>
        </p:nvPicPr>
        <p:blipFill>
          <a:blip r:embed="rId5" cstate="print"/>
          <a:srcRect l="22222" r="15277"/>
          <a:stretch>
            <a:fillRect/>
          </a:stretch>
        </p:blipFill>
        <p:spPr bwMode="auto">
          <a:xfrm>
            <a:off x="9063969" y="3252846"/>
            <a:ext cx="1232652" cy="290355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4" name="Picture 4" descr="http://www.ladymeet.org/img_lib/2014/10/1413568104_d1e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5" r="53990"/>
          <a:stretch/>
        </p:blipFill>
        <p:spPr bwMode="auto">
          <a:xfrm>
            <a:off x="10475088" y="3252846"/>
            <a:ext cx="851419" cy="290355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499809" y="4085092"/>
            <a:ext cx="2388428" cy="5184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фантази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71190" y="2066854"/>
            <a:ext cx="6456136" cy="42082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Стиль ФАНТАЗИ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характеризуется сложным кроем, наличием разнообразных отделок</a:t>
            </a:r>
          </a:p>
        </p:txBody>
      </p:sp>
      <p:pic>
        <p:nvPicPr>
          <p:cNvPr id="17" name="Picture 5" descr="D:\Мои документы\Работа\Лекции и раздаточные\Товароведение\Текстильно-обувные товары\Швейные\Фото\элод\44.jpg"/>
          <p:cNvPicPr>
            <a:picLocks noChangeAspect="1" noChangeArrowheads="1"/>
          </p:cNvPicPr>
          <p:nvPr/>
        </p:nvPicPr>
        <p:blipFill>
          <a:blip r:embed="rId7" cstate="print"/>
          <a:srcRect l="17509" t="3055" r="16666"/>
          <a:stretch>
            <a:fillRect/>
          </a:stretch>
        </p:blipFill>
        <p:spPr bwMode="auto">
          <a:xfrm>
            <a:off x="5326859" y="3023529"/>
            <a:ext cx="1330800" cy="312759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8" name="Picture 8" descr="http://img3.searchmasterclass.net/uploads/posts/2013-07-05/image_83517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5" t="8625" r="24604" b="2033"/>
          <a:stretch/>
        </p:blipFill>
        <p:spPr bwMode="auto">
          <a:xfrm>
            <a:off x="6920948" y="3023529"/>
            <a:ext cx="1203155" cy="310489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38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 animBg="1"/>
      <p:bldP spid="8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020" y="489675"/>
            <a:ext cx="291465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ПОКРОЙ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74670" y="512185"/>
            <a:ext cx="813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характеризуется покроем отдельных деталей (воротника, рукавов, карманов и т.д.)</a:t>
            </a:r>
          </a:p>
        </p:txBody>
      </p:sp>
      <p:pic>
        <p:nvPicPr>
          <p:cNvPr id="14338" name="Рисунок 4"/>
          <p:cNvPicPr>
            <a:picLocks noChangeAspect="1" noChangeArrowheads="1"/>
          </p:cNvPicPr>
          <p:nvPr/>
        </p:nvPicPr>
        <p:blipFill rotWithShape="1">
          <a:blip r:embed="rId2" cstate="print"/>
          <a:srcRect b="11005"/>
          <a:stretch/>
        </p:blipFill>
        <p:spPr bwMode="auto">
          <a:xfrm>
            <a:off x="160020" y="1486262"/>
            <a:ext cx="5886450" cy="411091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0020" y="5597177"/>
            <a:ext cx="5886450" cy="70788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Фасоны рукавов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втачной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б,в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цельнокрое-ный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г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реглан;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комбинированный (кимоно)</a:t>
            </a:r>
          </a:p>
        </p:txBody>
      </p:sp>
      <p:pic>
        <p:nvPicPr>
          <p:cNvPr id="6146" name="Picture 2" descr="http://img03.taobaocdn.com/imgextra/i3/775667768/T2csTDXexaXXXXXXXX_!!77566776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3" t="10416" r="13746" b="19251"/>
          <a:stretch/>
        </p:blipFill>
        <p:spPr bwMode="auto">
          <a:xfrm>
            <a:off x="6194594" y="1486262"/>
            <a:ext cx="4400001" cy="289142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vipiko.ru/uploads/posts/2015-09/1441438052_platie-s-reglanom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" r="10115" b="64147"/>
          <a:stretch/>
        </p:blipFill>
        <p:spPr bwMode="auto">
          <a:xfrm>
            <a:off x="7237482" y="2741265"/>
            <a:ext cx="4105775" cy="260011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sewdirect.com/acatalog/K3928fx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4" t="20827" r="6514" b="32500"/>
          <a:stretch/>
        </p:blipFill>
        <p:spPr bwMode="auto">
          <a:xfrm>
            <a:off x="8671105" y="4262076"/>
            <a:ext cx="3420815" cy="204298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9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0601"/>
          <a:stretch>
            <a:fillRect/>
          </a:stretch>
        </p:blipFill>
        <p:spPr bwMode="auto">
          <a:xfrm>
            <a:off x="564733" y="624124"/>
            <a:ext cx="6233647" cy="124824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64733" y="1872373"/>
            <a:ext cx="6233647" cy="90024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Фасоны воротников: </a:t>
            </a:r>
            <a:r>
              <a:rPr lang="ru-RU" sz="17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1,2- </a:t>
            </a:r>
            <a:r>
              <a:rPr lang="ru-RU" sz="17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отложной на стойке; 3- английского стиля с острыми концами; 4- типа апаш; 5- хомутиком; 6- шалевый; 7- стойка; 8- отложной с закругленными </a:t>
            </a:r>
            <a:r>
              <a:rPr lang="ru-RU" sz="17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концами</a:t>
            </a:r>
            <a:endParaRPr lang="ru-RU" sz="17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t="10140" b="7056"/>
          <a:stretch>
            <a:fillRect/>
          </a:stretch>
        </p:blipFill>
        <p:spPr bwMode="auto">
          <a:xfrm>
            <a:off x="7282310" y="624124"/>
            <a:ext cx="4167207" cy="173045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290398" y="2354580"/>
            <a:ext cx="4159119" cy="90024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лацканов: </a:t>
            </a:r>
            <a:r>
              <a:rPr lang="ru-RU" sz="17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7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прямоугольный; </a:t>
            </a:r>
          </a:p>
          <a:p>
            <a:pPr algn="just"/>
            <a:r>
              <a:rPr lang="ru-RU" sz="17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— заостренный кверху; </a:t>
            </a:r>
            <a:r>
              <a:rPr lang="ru-RU" sz="17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7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175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закруг</a:t>
            </a:r>
            <a:r>
              <a:rPr lang="ru-RU" sz="17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-ленный</a:t>
            </a:r>
            <a:r>
              <a:rPr lang="ru-RU" sz="17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7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7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скошенный книзу</a:t>
            </a:r>
          </a:p>
        </p:txBody>
      </p:sp>
      <p:pic>
        <p:nvPicPr>
          <p:cNvPr id="7170" name="Picture 2" descr="http://www.pokupkalux.ru/upload/Image4text/CH/50/50_0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6" t="18565" r="60746" b="56930"/>
          <a:stretch/>
        </p:blipFill>
        <p:spPr bwMode="auto">
          <a:xfrm>
            <a:off x="473029" y="2952059"/>
            <a:ext cx="3166435" cy="176519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img02.taobaocdn.com/bao/uploaded/i2/T1Eo_PXaXrXXXTfxk._08243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6" t="13289" r="18036" b="57305"/>
          <a:stretch/>
        </p:blipFill>
        <p:spPr bwMode="auto">
          <a:xfrm>
            <a:off x="473029" y="4839898"/>
            <a:ext cx="3166435" cy="149369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vgarderobe.ru/bleizer-i-large-377-93377-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3" b="32162"/>
          <a:stretch/>
        </p:blipFill>
        <p:spPr bwMode="auto">
          <a:xfrm>
            <a:off x="3834038" y="2952059"/>
            <a:ext cx="3067213" cy="176519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groupprice.ru/files/products/000/145/988/original_vap2hsydkqxj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5" t="17776" r="7560" b="55490"/>
          <a:stretch/>
        </p:blipFill>
        <p:spPr bwMode="auto">
          <a:xfrm>
            <a:off x="3834037" y="4839898"/>
            <a:ext cx="3067213" cy="149240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www.compromesso.ruwww.compromesso.ru/public/uploads/wiki/183/big/131348339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56"/>
          <a:stretch/>
        </p:blipFill>
        <p:spPr bwMode="auto">
          <a:xfrm>
            <a:off x="7935986" y="3387392"/>
            <a:ext cx="3157033" cy="290501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1413" y="89639"/>
            <a:ext cx="9905998" cy="7799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695189485"/>
              </p:ext>
            </p:extLst>
          </p:nvPr>
        </p:nvGraphicFramePr>
        <p:xfrm>
          <a:off x="532023" y="1101323"/>
          <a:ext cx="11277600" cy="4229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521" y="511471"/>
            <a:ext cx="5878553" cy="385478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29520" y="4500541"/>
            <a:ext cx="5878553" cy="163121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Фасоны карманов: 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1-врезной с клапаном;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в рельефной линии; 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3,6 - в рамку;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накладной фигурный; 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5,9 - накладной с клапаном;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с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листочкой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8 - комбинированный</a:t>
            </a:r>
          </a:p>
        </p:txBody>
      </p:sp>
      <p:pic>
        <p:nvPicPr>
          <p:cNvPr id="8194" name="Picture 2" descr="http://korudo.ru/image/cache/data/product/8048/1-550x66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4" t="55837" r="6741" b="8671"/>
          <a:stretch/>
        </p:blipFill>
        <p:spPr bwMode="auto">
          <a:xfrm>
            <a:off x="6375378" y="511471"/>
            <a:ext cx="3774461" cy="337945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67.img.avito.st/1280x960/112846156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8" t="44737" r="10645" b="22949"/>
          <a:stretch/>
        </p:blipFill>
        <p:spPr bwMode="auto">
          <a:xfrm>
            <a:off x="8241030" y="2502707"/>
            <a:ext cx="3703490" cy="362905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5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898" t="16364" r="4038"/>
          <a:stretch>
            <a:fillRect/>
          </a:stretch>
        </p:blipFill>
        <p:spPr bwMode="auto">
          <a:xfrm>
            <a:off x="112370" y="476672"/>
            <a:ext cx="5876950" cy="240858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2370" y="2633797"/>
            <a:ext cx="5876950" cy="203132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полочек и застежек: </a:t>
            </a:r>
          </a:p>
          <a:p>
            <a:pPr algn="just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цельные однобортные; 2 - двубортные с отрезными бочками; 3 - двубортные с петлями воздушными; 4 - однобортные с кокеткой по линии груди и потайной застежкой; 5 - двубортные с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руковами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реглан; 6 - двубортные с кокетками по линии груди и бедер; 7 - однобортные с кокеткой по линии бедер.</a:t>
            </a:r>
          </a:p>
        </p:txBody>
      </p:sp>
      <p:pic>
        <p:nvPicPr>
          <p:cNvPr id="9218" name="Picture 2" descr="http://www.be-in.ru/media/beingallery/gallary/things/46_4.png.590x700_q9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5" r="16132"/>
          <a:stretch/>
        </p:blipFill>
        <p:spPr bwMode="auto">
          <a:xfrm>
            <a:off x="6217920" y="1301648"/>
            <a:ext cx="2948940" cy="468767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</p:pic>
      <p:pic>
        <p:nvPicPr>
          <p:cNvPr id="9220" name="Picture 4" descr="http://b0.s8cdn.com/p/3/p/9/291395/0115b7c866de0cbfe5fb2586190d2979/vivienne-westwood-bno202-41425-navy-jacket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6" r="9401"/>
          <a:stretch/>
        </p:blipFill>
        <p:spPr bwMode="auto">
          <a:xfrm>
            <a:off x="9257280" y="1301648"/>
            <a:ext cx="2834640" cy="469310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img1.postila.ru/storage/9408000/9381682/525e2b6bc1e47b53fe98d575374faf8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" t="1941" r="5776" b="37495"/>
          <a:stretch/>
        </p:blipFill>
        <p:spPr bwMode="auto">
          <a:xfrm>
            <a:off x="112370" y="4665122"/>
            <a:ext cx="4100986" cy="178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kitmall.catalog2b.ru/uimages/product/004/516/610-bluzka-odnotonnaya-svobodnogo-kroya-s-kruzhev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4" t="19027" r="31141" b="47287"/>
          <a:stretch/>
        </p:blipFill>
        <p:spPr bwMode="auto">
          <a:xfrm>
            <a:off x="4213356" y="4665122"/>
            <a:ext cx="1775963" cy="178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8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170" y="488924"/>
            <a:ext cx="4451046" cy="175377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5604" y="2242703"/>
            <a:ext cx="4467612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Виды спинок: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1 -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цельная;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2 -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 швом, переходящим в шлицу;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 -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кокеткой, хлястиком и встречной складкой;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4 -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фигурной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кокеткой</a:t>
            </a:r>
            <a:endParaRPr lang="ru-RU" sz="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ttp://static03.nazya.com/uploads/user-products/68/t2y7hdxenaxxxxxxxx_p21p214898423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2" y="3547064"/>
            <a:ext cx="2785155" cy="278515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ic.pics.livejournal.com/snaf_sniff/69894498/14756/14756_9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257" y="3547064"/>
            <a:ext cx="2755054" cy="278515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skupidu.com/content/images/thumbs/3062003_0.jpe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9" t="11155" r="17966" b="46832"/>
          <a:stretch/>
        </p:blipFill>
        <p:spPr bwMode="auto">
          <a:xfrm>
            <a:off x="4837034" y="488925"/>
            <a:ext cx="2955566" cy="295410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media.vorotila.ru/ru/items/t1@ef987981-8384-4944-8d13-d841161dc61f/Rubashka-muzhskaya-Westland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019949" y="3547064"/>
            <a:ext cx="1772651" cy="278515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health-fitnes.ru/cimg/2014/103020/015787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5" t="14172" r="28444" b="43484"/>
          <a:stretch/>
        </p:blipFill>
        <p:spPr bwMode="auto">
          <a:xfrm>
            <a:off x="10044100" y="488924"/>
            <a:ext cx="1923110" cy="295410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://cs540109.vk.me/c540101/v540101961/3d83/MW8wGz-4yYw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77" t="15219" r="4894" b="31030"/>
          <a:stretch/>
        </p:blipFill>
        <p:spPr bwMode="auto">
          <a:xfrm>
            <a:off x="9888128" y="3547064"/>
            <a:ext cx="2079082" cy="278515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https://cdnd.lystit.com/photos/2013/09/25/mademoiselle-tara-nude-dress-with-full-skirt-and-zip-back-product-2-13700281-722125120.jpe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6" t="13035" r="27033" b="35928"/>
          <a:stretch/>
        </p:blipFill>
        <p:spPr bwMode="auto">
          <a:xfrm>
            <a:off x="7895140" y="488924"/>
            <a:ext cx="2083250" cy="295410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http://www.londonstreet.ru/images/catalog/74/74554/3/0-big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3559" r="18310" b="19855"/>
          <a:stretch/>
        </p:blipFill>
        <p:spPr bwMode="auto">
          <a:xfrm>
            <a:off x="7903238" y="3547064"/>
            <a:ext cx="1874252" cy="278515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9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221675794"/>
              </p:ext>
            </p:extLst>
          </p:nvPr>
        </p:nvGraphicFramePr>
        <p:xfrm>
          <a:off x="285750" y="763866"/>
          <a:ext cx="11806170" cy="1997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717517698"/>
              </p:ext>
            </p:extLst>
          </p:nvPr>
        </p:nvGraphicFramePr>
        <p:xfrm>
          <a:off x="2626970" y="2514596"/>
          <a:ext cx="4500594" cy="3643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431985054"/>
              </p:ext>
            </p:extLst>
          </p:nvPr>
        </p:nvGraphicFramePr>
        <p:xfrm>
          <a:off x="7026732" y="2459343"/>
          <a:ext cx="4500594" cy="4000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0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828" y="1902777"/>
            <a:ext cx="6087619" cy="111878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06828" y="417185"/>
            <a:ext cx="111252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u="sng" dirty="0">
                <a:latin typeface="Times New Roman" pitchFamily="18" charset="0"/>
                <a:cs typeface="Times New Roman" pitchFamily="18" charset="0"/>
              </a:rPr>
              <a:t>Оборки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это различной ширины полосы материала, присборенные с одной стороны и той же стороной притачанные к изделию. Оборки выкраивают по прямой. Полоса ткани должна быть в полтора раза длиннее готовой оборки. Чем тоньше и мягче ткань, тем плотнее она должна быть собрана и тем длиннее выкраиваемая полоса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94447" y="1902777"/>
            <a:ext cx="2718924" cy="111878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Оборки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присборенная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плиссированная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 descr="D:\Мои документы\Работа\Лекции и раздаточные\Товароведение\Текстильно-обувные товары\Швейные\Новая папка (2)\60629031_Volan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84863" y="1863735"/>
            <a:ext cx="2703680" cy="405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151" name="Picture 7" descr="D:\Мои документы\Работа\Лекции и раздаточные\Товароведение\Текстильно-обувные товары\Швейные\Фото\~1310_77_0x0.jpg"/>
          <p:cNvPicPr>
            <a:picLocks noChangeAspect="1" noChangeArrowheads="1"/>
          </p:cNvPicPr>
          <p:nvPr/>
        </p:nvPicPr>
        <p:blipFill>
          <a:blip r:embed="rId4" cstate="print"/>
          <a:srcRect l="12153" r="9721" b="62916"/>
          <a:stretch>
            <a:fillRect/>
          </a:stretch>
        </p:blipFill>
        <p:spPr bwMode="auto">
          <a:xfrm>
            <a:off x="206828" y="3467252"/>
            <a:ext cx="4419601" cy="24474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1266" name="Picture 2" descr="https://cdnb.lystit.com/photos/2013/07/16/asos-orange-exclusive-dress-with-frill-hem-product-1-11820874-173389473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7" t="65722" r="16701" b="5023"/>
          <a:stretch/>
        </p:blipFill>
        <p:spPr bwMode="auto">
          <a:xfrm>
            <a:off x="4761755" y="3467252"/>
            <a:ext cx="4287782" cy="244748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6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773" y="2065724"/>
            <a:ext cx="3736689" cy="136511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171" name="Рисунок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773" y="3482756"/>
            <a:ext cx="3736689" cy="29355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" name="Picture 5" descr="D:\Мои документы\Работа\Лекции и раздаточные\Товароведение\Текстильно-обувные товары\Швейные\Новая папка (2)\60629101_Volan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9130" y="2065724"/>
            <a:ext cx="2672301" cy="22391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48590" y="439385"/>
            <a:ext cx="112928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u="sng" dirty="0">
                <a:latin typeface="Times New Roman" pitchFamily="18" charset="0"/>
                <a:cs typeface="Times New Roman" pitchFamily="18" charset="0"/>
              </a:rPr>
              <a:t>Воланы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выкраивают прямыми полосами по косой нити или из ткани, выкроенной в форме круга (позволяет избежать лишних швов). Чем меньше внутренний круг, тем пышнее волан. Притачиваемую сторону можно дополнительно собирать частыми складками.</a:t>
            </a:r>
          </a:p>
        </p:txBody>
      </p:sp>
      <p:pic>
        <p:nvPicPr>
          <p:cNvPr id="7172" name="Picture 4" descr="D:\Мои документы\Работа\Лекции и раздаточные\Товароведение\Текстильно-обувные товары\Швейные\Фото\~901_85_0x0.jpg"/>
          <p:cNvPicPr>
            <a:picLocks noChangeAspect="1" noChangeArrowheads="1"/>
          </p:cNvPicPr>
          <p:nvPr/>
        </p:nvPicPr>
        <p:blipFill>
          <a:blip r:embed="rId5" cstate="print"/>
          <a:srcRect l="4967" r="8936" b="50752"/>
          <a:stretch>
            <a:fillRect/>
          </a:stretch>
        </p:blipFill>
        <p:spPr bwMode="auto">
          <a:xfrm>
            <a:off x="8769129" y="4516886"/>
            <a:ext cx="2672301" cy="190146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2290" name="Picture 2" descr="http://look-for-look.ru/upload/resize_cache/iblock/ff0/260_390_1/55f7ecbeff2b063958f847d2d4d3767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8"/>
          <a:stretch/>
        </p:blipFill>
        <p:spPr bwMode="auto">
          <a:xfrm>
            <a:off x="4804168" y="2065724"/>
            <a:ext cx="3690257" cy="435262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541" y="2000548"/>
            <a:ext cx="4009464" cy="20765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1450" y="369332"/>
            <a:ext cx="111785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u="sng" dirty="0">
                <a:latin typeface="Times New Roman" pitchFamily="18" charset="0"/>
                <a:cs typeface="Times New Roman" pitchFamily="18" charset="0"/>
              </a:rPr>
              <a:t>Рюши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представляют собой полосы материала, присборенные посередине. Для более равномерного присборивания прокладывают 2-3 параллельных строчки. Их нашивают на деталь сверху. Они могут быть выполнены из материала изделия или из отделочных материалов.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3541" y="4077072"/>
            <a:ext cx="400946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Рюши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а) простой рюш; </a:t>
            </a:r>
          </a:p>
          <a:p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б) фасонный рюш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4872" y="2114111"/>
            <a:ext cx="554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а)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0005" y="3293210"/>
            <a:ext cx="554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б)</a:t>
            </a:r>
          </a:p>
        </p:txBody>
      </p:sp>
      <p:pic>
        <p:nvPicPr>
          <p:cNvPr id="13314" name="Picture 2" descr="http://www.ritualprom.ru/images/news/4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7"/>
          <a:stretch/>
        </p:blipFill>
        <p:spPr bwMode="auto">
          <a:xfrm>
            <a:off x="355008" y="5043402"/>
            <a:ext cx="3987997" cy="132977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health-fitnes.ru/cimg/2014/103101/152303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26"/>
          <a:stretch/>
        </p:blipFill>
        <p:spPr bwMode="auto">
          <a:xfrm>
            <a:off x="4656254" y="2000548"/>
            <a:ext cx="4189886" cy="43726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http://galleria.magazdeshevle.ru/17971-1-home_default/%D0%9F%D0%BB%D0%B0%D1%82%D1%8C%D0%B5-%D1%80%D0%BE%D0%B7%D0%BE%D0%B2%D0%BE%D0%B5-cav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767" y="2000548"/>
            <a:ext cx="2789735" cy="43726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62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1066" y="392381"/>
            <a:ext cx="1876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Складки</a:t>
            </a:r>
          </a:p>
        </p:txBody>
      </p:sp>
      <p:pic>
        <p:nvPicPr>
          <p:cNvPr id="14340" name="Picture 4" descr="http://izumshop.com.ua/upload/shop_1/1/8/4/item_1842/shop_property_file_1842_1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4" t="21913" r="5748" b="5288"/>
          <a:stretch/>
        </p:blipFill>
        <p:spPr bwMode="auto">
          <a:xfrm>
            <a:off x="167259" y="1040130"/>
            <a:ext cx="3822112" cy="52503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12120" y="417185"/>
            <a:ext cx="721520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u="sng" dirty="0">
                <a:latin typeface="Times New Roman" pitchFamily="18" charset="0"/>
                <a:cs typeface="Times New Roman" pitchFamily="18" charset="0"/>
              </a:rPr>
              <a:t>«Жабо»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(от французского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jabot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- птичий зоб) - в XVII-XVIII веке так называли очень модные кружевные или кисейные оборки вокруг ворота или на груди мужской сорочки.</a:t>
            </a:r>
          </a:p>
        </p:txBody>
      </p:sp>
      <p:pic>
        <p:nvPicPr>
          <p:cNvPr id="7" name="Picture 2" descr="http://moda-online.com.ua/image/cache/data/ALVE/917%20black-1000x10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r="16562"/>
          <a:stretch/>
        </p:blipFill>
        <p:spPr bwMode="auto">
          <a:xfrm>
            <a:off x="4216547" y="2183074"/>
            <a:ext cx="2739629" cy="41175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rosadonna.ru/wp-content/uploads/2014/05/zhabo-zhenskoe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15" y="2203362"/>
            <a:ext cx="2721397" cy="409721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lamcdn.net/lookatme.ru/event_image-image/s9502U6P8zv01dn4Qk4r_Q-articl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r="8663"/>
          <a:stretch/>
        </p:blipFill>
        <p:spPr bwMode="auto">
          <a:xfrm>
            <a:off x="9992251" y="2203362"/>
            <a:ext cx="1971149" cy="409721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44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mg4.pixhost.org/images/1822/14829558_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4" r="26230"/>
          <a:stretch/>
        </p:blipFill>
        <p:spPr bwMode="auto">
          <a:xfrm>
            <a:off x="1274260" y="2109957"/>
            <a:ext cx="1800410" cy="412209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7170" y="417185"/>
            <a:ext cx="1118997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u="sng" dirty="0">
                <a:latin typeface="Times New Roman" pitchFamily="18" charset="0"/>
                <a:cs typeface="Times New Roman" pitchFamily="18" charset="0"/>
              </a:rPr>
              <a:t>Плиссе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складки расположены «лежа» и параллельно, их ширина больше подгиба (например, складка – 1,4 см, подгиб – 1 см).</a:t>
            </a:r>
          </a:p>
          <a:p>
            <a:pPr algn="just"/>
            <a:r>
              <a:rPr lang="ru-RU" sz="2800" b="1" u="sng" dirty="0">
                <a:latin typeface="Times New Roman" pitchFamily="18" charset="0"/>
                <a:cs typeface="Times New Roman" pitchFamily="18" charset="0"/>
              </a:rPr>
              <a:t>Гофре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складки и подгибы одинаковые (например, складка – 1,6 см, подгиб – 1,6 см). Часто они «стоят» под углом, что визуально создает эффект «гармошки».</a:t>
            </a:r>
          </a:p>
        </p:txBody>
      </p:sp>
      <p:pic>
        <p:nvPicPr>
          <p:cNvPr id="16388" name="Picture 4" descr="http://eumoda.ru/images/8/8/plisse-i-gofre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394" y="2109957"/>
            <a:ext cx="2748064" cy="412209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www.shop.ngryp.ru/image/upload/item/95737-8581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5" r="15646"/>
          <a:stretch/>
        </p:blipFill>
        <p:spPr bwMode="auto">
          <a:xfrm>
            <a:off x="6454271" y="2109956"/>
            <a:ext cx="1984529" cy="412209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www.sarkosa.com/vb/imgcache/63391.imgcach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664" y="2109956"/>
            <a:ext cx="1945798" cy="412209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6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1364" y="370850"/>
            <a:ext cx="2106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Кружево </a:t>
            </a:r>
          </a:p>
        </p:txBody>
      </p:sp>
      <p:pic>
        <p:nvPicPr>
          <p:cNvPr id="17410" name="Picture 2" descr="http://static2.insales.ru/images/products/1/7563/8199563/270708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23881" b="64664"/>
          <a:stretch/>
        </p:blipFill>
        <p:spPr bwMode="auto">
          <a:xfrm>
            <a:off x="137474" y="971288"/>
            <a:ext cx="3708734" cy="224169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pic.oscdn.net/pic/9078962/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4" b="27764"/>
          <a:stretch/>
        </p:blipFill>
        <p:spPr bwMode="auto">
          <a:xfrm>
            <a:off x="137474" y="3390458"/>
            <a:ext cx="3708734" cy="27647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19094" y="367708"/>
            <a:ext cx="3357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Аппликация</a:t>
            </a:r>
          </a:p>
        </p:txBody>
      </p:sp>
      <p:pic>
        <p:nvPicPr>
          <p:cNvPr id="8" name="Picture 6" descr="http://img4.imgbb.ru/0/5/8/058f8046330fbd8f43464d23dd8857d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t="3247" r="45071" b="2718"/>
          <a:stretch/>
        </p:blipFill>
        <p:spPr bwMode="auto">
          <a:xfrm>
            <a:off x="9102206" y="971288"/>
            <a:ext cx="2899940" cy="519508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fotoplatjev.ru/images/platja_na_kawdyj_den/big/1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t="56946" r="23810" b="640"/>
          <a:stretch/>
        </p:blipFill>
        <p:spPr bwMode="auto">
          <a:xfrm>
            <a:off x="4147313" y="971288"/>
            <a:ext cx="4833360" cy="519508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31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0" y="2383666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2819" y="1598973"/>
            <a:ext cx="73468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Называть и описывать признаки классификации швейных изделий,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характеристику видового ассортимента верхней швейной одежды,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Давать характеристику видового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ассортимента легкого платья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Давать характеристику видового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ассортимента швейного белья,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Давать характеристику видового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ассортимента швейных головных уборов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011758"/>
            <a:ext cx="331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28600" y="1659760"/>
            <a:ext cx="2388428" cy="5184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гладью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17570" y="1011758"/>
            <a:ext cx="8446770" cy="52633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417185"/>
            <a:ext cx="188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Вышивка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D:\Мои документы\Работа\Лекции и раздаточные\Товароведение\Текстильно-обувные товары\Швейные\Новая папка (2)\jeans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6122" y="1155486"/>
            <a:ext cx="1754436" cy="2244354"/>
          </a:xfrm>
          <a:prstGeom prst="rect">
            <a:avLst/>
          </a:prstGeom>
          <a:noFill/>
        </p:spPr>
      </p:pic>
      <p:pic>
        <p:nvPicPr>
          <p:cNvPr id="9" name="Picture 3" descr="D:\Мои документы\Работа\Лекции и раздаточные\Товароведение\Текстильно-обувные товары\Швейные\Новая папка (2)\1.jpg"/>
          <p:cNvPicPr>
            <a:picLocks noChangeAspect="1" noChangeArrowheads="1"/>
          </p:cNvPicPr>
          <p:nvPr/>
        </p:nvPicPr>
        <p:blipFill rotWithShape="1">
          <a:blip r:embed="rId5" cstate="print"/>
          <a:srcRect l="10457" r="10117"/>
          <a:stretch/>
        </p:blipFill>
        <p:spPr bwMode="auto">
          <a:xfrm>
            <a:off x="3606617" y="1155486"/>
            <a:ext cx="3125654" cy="4977587"/>
          </a:xfrm>
          <a:prstGeom prst="rect">
            <a:avLst/>
          </a:prstGeom>
          <a:noFill/>
        </p:spPr>
      </p:pic>
      <p:pic>
        <p:nvPicPr>
          <p:cNvPr id="11" name="Picture 2" descr="http://www.kadinlar.tc/wp-content/uploads/2014/05/Beyaz-%C3%A7i%C3%A7eklerden-olu%C5%9Fan-desenli-bayan-%C5%9File-bezi-elbise-model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241" y="1155486"/>
            <a:ext cx="2908416" cy="497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people-of-art.ru/cimg/2014/102520/584389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9" r="25882" b="16315"/>
          <a:stretch/>
        </p:blipFill>
        <p:spPr bwMode="auto">
          <a:xfrm>
            <a:off x="6846570" y="3522515"/>
            <a:ext cx="1753988" cy="261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228600" y="2277663"/>
            <a:ext cx="2388428" cy="5184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стеклярусом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17570" y="1011757"/>
            <a:ext cx="8446770" cy="52633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3" descr="D:\Мои документы\Работа\Лекции и раздаточные\Товароведение\Текстильно-обувные товары\Швейные\Новая папка (2)\выш. бисер и стеклярус.jpeg"/>
          <p:cNvPicPr>
            <a:picLocks noChangeAspect="1" noChangeArrowheads="1"/>
          </p:cNvPicPr>
          <p:nvPr/>
        </p:nvPicPr>
        <p:blipFill>
          <a:blip r:embed="rId8" cstate="print"/>
          <a:srcRect l="3375" t="2968" r="4374" b="24307"/>
          <a:stretch>
            <a:fillRect/>
          </a:stretch>
        </p:blipFill>
        <p:spPr bwMode="auto">
          <a:xfrm>
            <a:off x="3569276" y="1266920"/>
            <a:ext cx="8143357" cy="4866153"/>
          </a:xfrm>
          <a:prstGeom prst="rect">
            <a:avLst/>
          </a:prstGeom>
          <a:noFill/>
        </p:spPr>
      </p:pic>
      <p:sp>
        <p:nvSpPr>
          <p:cNvPr id="16" name="Скругленный прямоугольник 15"/>
          <p:cNvSpPr/>
          <p:nvPr/>
        </p:nvSpPr>
        <p:spPr>
          <a:xfrm>
            <a:off x="228600" y="2895566"/>
            <a:ext cx="2388428" cy="5184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пайетками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17570" y="1011757"/>
            <a:ext cx="8446770" cy="52633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 descr="D:\Мои документы\Работа\Лекции и раздаточные\Товароведение\Текстильно-обувные товары\Швейные\Новая папка (2)\пайетки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43842" y="1291681"/>
            <a:ext cx="6508867" cy="4816629"/>
          </a:xfrm>
          <a:prstGeom prst="rect">
            <a:avLst/>
          </a:prstGeom>
          <a:noFill/>
        </p:spPr>
      </p:pic>
      <p:sp>
        <p:nvSpPr>
          <p:cNvPr id="19" name="Скругленный прямоугольник 18"/>
          <p:cNvSpPr/>
          <p:nvPr/>
        </p:nvSpPr>
        <p:spPr>
          <a:xfrm>
            <a:off x="228600" y="3513469"/>
            <a:ext cx="2388428" cy="5184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бисером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417570" y="1011756"/>
            <a:ext cx="8446770" cy="52633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4" descr="D:\Мои документы\Работа\Лекции и раздаточные\Товароведение\Текстильно-обувные товары\Швейные\Новая папка (2)\вышивка бисер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88535" y="1149687"/>
            <a:ext cx="4298546" cy="49539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2" name="Picture 2" descr="http://santrof.ru/wp-content/uploads/yzory_dlya_vyshivky_biserom4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6"/>
          <a:stretch/>
        </p:blipFill>
        <p:spPr bwMode="auto">
          <a:xfrm>
            <a:off x="8046719" y="1149686"/>
            <a:ext cx="3613265" cy="495396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233297" y="4131372"/>
            <a:ext cx="2388428" cy="5184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Ришелье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422267" y="1011756"/>
            <a:ext cx="8446770" cy="52633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200" b="1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Ришелье</a:t>
            </a: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ажурная и изысканная вышивка. Основные линии узора обшиваются </a:t>
            </a:r>
            <a:r>
              <a:rPr lang="ru-RU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гладьевым</a:t>
            </a: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валиком, после чего ткань вырезается. При этом на местах вырезанной ткани могут прокладываться </a:t>
            </a:r>
            <a:r>
              <a:rPr lang="ru-RU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бриды</a:t>
            </a: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обметанные воздушные строчки, которые служат для соединения противоположных сторон ткани</a:t>
            </a:r>
          </a:p>
        </p:txBody>
      </p:sp>
      <p:pic>
        <p:nvPicPr>
          <p:cNvPr id="25" name="Picture 2" descr="D:\Мои документы\Работа\Лекции и раздаточные\Товароведение\Текстильно-обувные товары\Швейные\Новая папка (2)\ришелье1.jpg"/>
          <p:cNvPicPr>
            <a:picLocks noChangeAspect="1" noChangeArrowheads="1"/>
          </p:cNvPicPr>
          <p:nvPr/>
        </p:nvPicPr>
        <p:blipFill>
          <a:blip r:embed="rId12" cstate="print"/>
          <a:srcRect l="18750" t="12664" r="25000" b="12757"/>
          <a:stretch>
            <a:fillRect/>
          </a:stretch>
        </p:blipFill>
        <p:spPr bwMode="auto">
          <a:xfrm>
            <a:off x="3590756" y="2796148"/>
            <a:ext cx="1892108" cy="33427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6" name="Picture 3" descr="D:\Мои документы\Работа\Лекции и раздаточные\Товароведение\Текстильно-обувные товары\Швейные\Новая папка (2)\ришелье3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6200000">
            <a:off x="4432620" y="3937275"/>
            <a:ext cx="3335751" cy="10558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7" name="Picture 4" descr="D:\Мои документы\Работа\Лекции и раздаточные\Товароведение\Текстильно-обувные товары\Швейные\Новая папка (2)\ришелье.jpg"/>
          <p:cNvPicPr>
            <a:picLocks noChangeAspect="1" noChangeArrowheads="1"/>
          </p:cNvPicPr>
          <p:nvPr/>
        </p:nvPicPr>
        <p:blipFill rotWithShape="1">
          <a:blip r:embed="rId14" cstate="print"/>
          <a:srcRect l="10537" r="16457"/>
          <a:stretch/>
        </p:blipFill>
        <p:spPr bwMode="auto">
          <a:xfrm>
            <a:off x="6693093" y="2788677"/>
            <a:ext cx="2878047" cy="33501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8" name="Picture 2" descr="http://cs2.livemaster.ru/foto/large/fb62161375--odezhda-pidzhak-vyshityj-rishele-n9663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9" t="35263" r="60842" b="8388"/>
          <a:stretch/>
        </p:blipFill>
        <p:spPr bwMode="auto">
          <a:xfrm>
            <a:off x="9722848" y="2791424"/>
            <a:ext cx="1941833" cy="335233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1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  <p:bldP spid="13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3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13658" y="547172"/>
            <a:ext cx="11495314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28.2. Характеристика ассортимента верхней одежды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163-165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2"/>
          <p:cNvSpPr txBox="1">
            <a:spLocks noChangeArrowheads="1"/>
          </p:cNvSpPr>
          <p:nvPr/>
        </p:nvSpPr>
        <p:spPr bwMode="auto">
          <a:xfrm>
            <a:off x="1" y="251461"/>
            <a:ext cx="264033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ПАЛЬТО</a:t>
            </a:r>
          </a:p>
        </p:txBody>
      </p:sp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2640331" y="420827"/>
            <a:ext cx="87782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швейная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плечевая одежда с рукавами, с разрезом по всей длине спереди для ношения вне помещения</a:t>
            </a:r>
          </a:p>
        </p:txBody>
      </p:sp>
      <p:pic>
        <p:nvPicPr>
          <p:cNvPr id="4101" name="Picture 10" descr="http://image.venusswimwear.com/is/image/Venus/J2083-MDBR.1?$ProductPage380x532$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9" r="10746"/>
          <a:stretch/>
        </p:blipFill>
        <p:spPr bwMode="auto">
          <a:xfrm>
            <a:off x="201772" y="1356361"/>
            <a:ext cx="2655728" cy="49440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9" name="Picture 6" descr="http://etty.su.images.1c-bitrix-cdn.ru/upload/iblock/900/900dc7b0be9dc5c3fd150ccc5e471fe3.jpg?14138913352680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8" r="22749"/>
          <a:stretch>
            <a:fillRect/>
          </a:stretch>
        </p:blipFill>
        <p:spPr bwMode="auto">
          <a:xfrm>
            <a:off x="5263685" y="1356361"/>
            <a:ext cx="1930395" cy="49440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http://www.lenbeck.co.uk/images/page%2084%20croyd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r="13525"/>
          <a:stretch>
            <a:fillRect/>
          </a:stretch>
        </p:blipFill>
        <p:spPr bwMode="auto">
          <a:xfrm>
            <a:off x="7302835" y="1356360"/>
            <a:ext cx="2409461" cy="49440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media.nn.ru/data/ufiles/16/40/01/541ebfe0f2d10_palto_zimnee_veronika_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9" r="19272"/>
          <a:stretch>
            <a:fillRect/>
          </a:stretch>
        </p:blipFill>
        <p:spPr bwMode="auto">
          <a:xfrm>
            <a:off x="9821052" y="1356359"/>
            <a:ext cx="2118054" cy="49440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paltozhenskoe.ru/wp-content/uploads/2015/07/t_w3588_45__01_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4" r="18321"/>
          <a:stretch>
            <a:fillRect/>
          </a:stretch>
        </p:blipFill>
        <p:spPr bwMode="auto">
          <a:xfrm>
            <a:off x="2992072" y="1356359"/>
            <a:ext cx="2137041" cy="49440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47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111275" y="323851"/>
            <a:ext cx="42549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ПОЛУПАЛЬТО</a:t>
            </a:r>
          </a:p>
        </p:txBody>
      </p:sp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4366261" y="533678"/>
            <a:ext cx="3500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укороченное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пальто</a:t>
            </a:r>
          </a:p>
        </p:txBody>
      </p:sp>
      <p:pic>
        <p:nvPicPr>
          <p:cNvPr id="9220" name="Picture 2" descr="D:\Мои документы\Работа\Лекции и раздаточные\Товароведение\Текстильно-обувные товары\Швейные\Новая папка\663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16"/>
          <a:stretch>
            <a:fillRect/>
          </a:stretch>
        </p:blipFill>
        <p:spPr bwMode="auto">
          <a:xfrm>
            <a:off x="3535999" y="1189990"/>
            <a:ext cx="3108044" cy="508649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9" descr="http://img1.wildberries.ru/big/new/1140000/1140221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9" r="14301" b="4588"/>
          <a:stretch/>
        </p:blipFill>
        <p:spPr bwMode="auto">
          <a:xfrm>
            <a:off x="260349" y="1189990"/>
            <a:ext cx="3054351" cy="508649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11" descr="http://images.wildberries.ru/big/new/850000/853784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9" r="14470" b="3633"/>
          <a:stretch/>
        </p:blipFill>
        <p:spPr bwMode="auto">
          <a:xfrm>
            <a:off x="6802899" y="1203880"/>
            <a:ext cx="2701095" cy="507260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2050" name="Picture 2" descr="https://a.lmcdn.ru/product/M/P/MP002XW13VV0_6309280_1_v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1" r="15710"/>
          <a:stretch/>
        </p:blipFill>
        <p:spPr bwMode="auto">
          <a:xfrm>
            <a:off x="9662850" y="1203880"/>
            <a:ext cx="2429070" cy="50592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40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209307" y="286386"/>
            <a:ext cx="230529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ПЛАЩ</a:t>
            </a:r>
          </a:p>
        </p:txBody>
      </p:sp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2262822" y="421452"/>
            <a:ext cx="90985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швейная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плечевая одежда с рукавами, с застежкой по всей длине спереди для защиты от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осадков, изготавливается из плащевой ткани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9" descr="http://www.modakulvar.com/r/7/3/5/9/1/3/735913-1200-0-335432-mango-mont-2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9" r="15425"/>
          <a:stretch>
            <a:fillRect/>
          </a:stretch>
        </p:blipFill>
        <p:spPr bwMode="auto">
          <a:xfrm>
            <a:off x="571106" y="1401375"/>
            <a:ext cx="2625758" cy="48896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11" descr="http://kurtkin.ru/published/publicdata/TARLANDB/attachments/SC/images/plashi-katalog-muzhskih-plashe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2" r="9578"/>
          <a:stretch>
            <a:fillRect/>
          </a:stretch>
        </p:blipFill>
        <p:spPr bwMode="auto">
          <a:xfrm>
            <a:off x="6045219" y="1387515"/>
            <a:ext cx="3110870" cy="490347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13" descr="http://img1.wbstatic.net/big/new/790000/795937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6" r="21181"/>
          <a:stretch>
            <a:fillRect/>
          </a:stretch>
        </p:blipFill>
        <p:spPr bwMode="auto">
          <a:xfrm>
            <a:off x="9321997" y="1401375"/>
            <a:ext cx="2205329" cy="490347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074" name="Picture 2" descr="https://cdn.laredoute.com/products/1200by1200/1/1/6/11622056955fd5f657222c6bd43ae62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9" r="7049"/>
          <a:stretch/>
        </p:blipFill>
        <p:spPr bwMode="auto">
          <a:xfrm>
            <a:off x="3362772" y="1387515"/>
            <a:ext cx="2516539" cy="49034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63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90171" y="417185"/>
            <a:ext cx="31851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НАКИДКА</a:t>
            </a:r>
          </a:p>
        </p:txBody>
      </p:sp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3074670" y="606073"/>
            <a:ext cx="90172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швейная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плечевая одежда свободной формы без рукавов и пройм. Разновидности –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пелерина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пончо</a:t>
            </a:r>
          </a:p>
        </p:txBody>
      </p:sp>
      <p:pic>
        <p:nvPicPr>
          <p:cNvPr id="11268" name="Picture 8" descr="http://burda-vikroika.ru/images/products/7422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0" r="8330"/>
          <a:stretch/>
        </p:blipFill>
        <p:spPr bwMode="auto">
          <a:xfrm>
            <a:off x="868680" y="1541464"/>
            <a:ext cx="2449248" cy="47465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10" descr="http://vidy-tkanej.ru/files/upload/image/quick/008_%287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r="50000"/>
          <a:stretch>
            <a:fillRect/>
          </a:stretch>
        </p:blipFill>
        <p:spPr bwMode="auto">
          <a:xfrm>
            <a:off x="3469640" y="1541465"/>
            <a:ext cx="4255640" cy="47465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7" name="Picture 2" descr="http://www.martheaime.com/wp-content/uploads/2012/04/mao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7876992" y="1541464"/>
            <a:ext cx="3291331" cy="47465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36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167483" y="280988"/>
            <a:ext cx="266715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КУРТКА</a:t>
            </a:r>
          </a:p>
        </p:txBody>
      </p:sp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2628900" y="417185"/>
            <a:ext cx="90525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швейная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плечевая одежда с рукавами, разрезом спереди по всей длине, застежкой, не имеющая жестко фиксированной формы</a:t>
            </a:r>
          </a:p>
        </p:txBody>
      </p:sp>
      <p:pic>
        <p:nvPicPr>
          <p:cNvPr id="13316" name="Picture 3" descr="D:\Мои документы\Работа\Лекции и раздаточные\Товароведение\Текстильно-обувные товары\Швейные\1241606922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5" b="9888"/>
          <a:stretch/>
        </p:blipFill>
        <p:spPr bwMode="auto">
          <a:xfrm>
            <a:off x="687628" y="1397111"/>
            <a:ext cx="4036714" cy="48221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8" descr="http://abvgde.com.ua/media/catalog/product/cache/2/image/9df78eab33525d08d6e5fb8d27136e95/2/0/201402192205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2" b="8157"/>
          <a:stretch/>
        </p:blipFill>
        <p:spPr bwMode="auto">
          <a:xfrm>
            <a:off x="4858027" y="1397110"/>
            <a:ext cx="2997930" cy="48221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9" name="Picture 7" descr="http://bewarm.ru/upload/iblock/844/844eae3b519894a36b34c0784c22c4e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6" r="5180" b="9641"/>
          <a:stretch/>
        </p:blipFill>
        <p:spPr bwMode="auto">
          <a:xfrm>
            <a:off x="7989642" y="1397109"/>
            <a:ext cx="3450931" cy="48221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50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167483" y="280988"/>
            <a:ext cx="266715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КУРТКА</a:t>
            </a:r>
          </a:p>
        </p:txBody>
      </p:sp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2628900" y="417185"/>
            <a:ext cx="90525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швейная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плечевая одежда с рукавами, разрезом спереди по всей длине, застежкой, не имеющая жестко фиксированной формы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" name="Picture 8" descr="http://www.dreamsbaby.ru/image/cache/data/V_BABY/38_020/002-800x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7" r="16684"/>
          <a:stretch>
            <a:fillRect/>
          </a:stretch>
        </p:blipFill>
        <p:spPr bwMode="auto">
          <a:xfrm>
            <a:off x="3557272" y="1384378"/>
            <a:ext cx="3114274" cy="487354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Мои документы\Работа\Лекции и раздаточные\Товароведение\Текстильно-обувные товары\Швейные\fotoid_2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61" y="1384378"/>
            <a:ext cx="3158946" cy="48564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1.proskater.ru/images/b2images/1045/310712shmot07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5" r="3555"/>
          <a:stretch>
            <a:fillRect/>
          </a:stretch>
        </p:blipFill>
        <p:spPr bwMode="auto">
          <a:xfrm>
            <a:off x="6795808" y="1384378"/>
            <a:ext cx="2804470" cy="487354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dreamsbaby.ru/image/cache/data/V_BABY/40_041/0001-800x8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3" r="26485"/>
          <a:stretch>
            <a:fillRect/>
          </a:stretch>
        </p:blipFill>
        <p:spPr bwMode="auto">
          <a:xfrm>
            <a:off x="9724540" y="1384378"/>
            <a:ext cx="2199259" cy="487354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8392627" y="1384378"/>
            <a:ext cx="13319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Куртка-ветровка</a:t>
            </a:r>
          </a:p>
        </p:txBody>
      </p:sp>
    </p:spTree>
    <p:extLst>
      <p:ext uri="{BB962C8B-B14F-4D97-AF65-F5344CB8AC3E}">
        <p14:creationId xmlns:p14="http://schemas.microsoft.com/office/powerpoint/2010/main" val="154908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152401" y="260351"/>
            <a:ext cx="36433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ПИДЖАК</a:t>
            </a:r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2903074" y="397194"/>
            <a:ext cx="866394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швейная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плечевая преимущественно мужская одежда жестко фиксированной формы с длинными рукавами, разрезом спереди по всей длине, застежкой, на подкладке, закрывающая туловище и частично бедра</a:t>
            </a:r>
          </a:p>
        </p:txBody>
      </p:sp>
      <p:pic>
        <p:nvPicPr>
          <p:cNvPr id="17412" name="Picture 3" descr="D:\Мои документы\Работа\Лекции и раздаточные\Товароведение\Текстильно-обувные товары\Швейные\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0" t="3580" r="72369" b="47531"/>
          <a:stretch>
            <a:fillRect/>
          </a:stretch>
        </p:blipFill>
        <p:spPr bwMode="auto">
          <a:xfrm>
            <a:off x="3132774" y="1966854"/>
            <a:ext cx="2922321" cy="438348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6" descr="D:\Мои документы\Работа\Лекции и раздаточные\Товароведение\Текстильно-обувные товары\Швейные\Знамя индустриализации\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3" r="23729"/>
          <a:stretch>
            <a:fillRect/>
          </a:stretch>
        </p:blipFill>
        <p:spPr bwMode="auto">
          <a:xfrm>
            <a:off x="255924" y="1966854"/>
            <a:ext cx="2647150" cy="438348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7" descr="https://cdna.lystit.com/photos/2012/03/21/gucci-blue-signoria-doublebreasted-cotton-and-cashmereblend-suit-product-1-3089941-19486477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0" r="19469" b="27213"/>
          <a:stretch>
            <a:fillRect/>
          </a:stretch>
        </p:blipFill>
        <p:spPr bwMode="auto">
          <a:xfrm>
            <a:off x="6284794" y="1966854"/>
            <a:ext cx="3446159" cy="438348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Блок-схема: перфолента 1"/>
          <p:cNvSpPr/>
          <p:nvPr/>
        </p:nvSpPr>
        <p:spPr>
          <a:xfrm>
            <a:off x="9857782" y="1966854"/>
            <a:ext cx="2131268" cy="104013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Разновидности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2401" y="1931670"/>
            <a:ext cx="9578552" cy="44186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Смокинг            Фрак         Фрак-визитка                        Сюртук</a:t>
            </a:r>
            <a:endParaRPr lang="ru-RU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http://www.karoo.de/mk1/kollektionen/wilvorst18_b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 r="31752"/>
          <a:stretch/>
        </p:blipFill>
        <p:spPr bwMode="auto">
          <a:xfrm>
            <a:off x="255924" y="2423160"/>
            <a:ext cx="1713426" cy="381436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http://www.lesitedumariage.com/photos/article/304/345_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9" r="23453"/>
          <a:stretch>
            <a:fillRect/>
          </a:stretch>
        </p:blipFill>
        <p:spPr bwMode="auto">
          <a:xfrm>
            <a:off x="2199049" y="2437753"/>
            <a:ext cx="1328190" cy="381436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hitchedukst.s3.amazonaws.com/Fashion/Groomswear/images/7_580_7445Morning-suit-ligh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5" r="6834"/>
          <a:stretch>
            <a:fillRect/>
          </a:stretch>
        </p:blipFill>
        <p:spPr bwMode="auto">
          <a:xfrm>
            <a:off x="3795714" y="2437753"/>
            <a:ext cx="1723931" cy="381436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i1296.photobucket.com/albums/ag6/costumecosplay/383-0_zps69c0b08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00" r="2010"/>
          <a:stretch>
            <a:fillRect/>
          </a:stretch>
        </p:blipFill>
        <p:spPr bwMode="auto">
          <a:xfrm>
            <a:off x="5840282" y="2437753"/>
            <a:ext cx="1651027" cy="381436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://www.idealnapara.com.ua/upload/gallery/large/06b603ec357ba321068e63f6846edfb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10"/>
          <a:stretch>
            <a:fillRect/>
          </a:stretch>
        </p:blipFill>
        <p:spPr bwMode="auto">
          <a:xfrm>
            <a:off x="7618138" y="2423160"/>
            <a:ext cx="1849436" cy="38289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30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7410" grpId="0"/>
      <p:bldP spid="17411" grpId="0"/>
      <p:bldP spid="2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140971" y="296864"/>
            <a:ext cx="23736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ЖАКЕТ</a:t>
            </a:r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2411730" y="466140"/>
            <a:ext cx="91155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швейная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плечевая женская одежда с рукавами различной длины, разрезом спереди по всей длине, застежкой или без, на подкладке или без. Разновидности –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болеро, фигаро, блузон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508" name="Picture 7" descr="http://media.nn.ru/data/ufiles/2014-11/7c/38/76/546ee23776845_pidz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1666469"/>
            <a:ext cx="3084024" cy="46295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9" descr="http://img1.wbstatic.net/big/new/110000/116691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669" y="1666469"/>
            <a:ext cx="3471727" cy="46295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11" descr="http://static4.kupivip.ru/V0/00/94/65/98/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0"/>
          <a:stretch>
            <a:fillRect/>
          </a:stretch>
        </p:blipFill>
        <p:spPr bwMode="auto">
          <a:xfrm>
            <a:off x="7970239" y="1666469"/>
            <a:ext cx="2934275" cy="46295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8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8124" y="547172"/>
            <a:ext cx="11589962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28.1.  Классификация ассортимента швейных изделий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стр. 160-162</a:t>
            </a: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130969" y="339409"/>
            <a:ext cx="240649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ЖИЛЕТ</a:t>
            </a:r>
          </a:p>
        </p:txBody>
      </p:sp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2346093" y="456522"/>
            <a:ext cx="9372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швейная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плечевая одежда без рукавов, с застежкой спереди по всей длине.</a:t>
            </a:r>
          </a:p>
        </p:txBody>
      </p:sp>
      <p:pic>
        <p:nvPicPr>
          <p:cNvPr id="22532" name="Picture 3" descr="D:\Мои документы\Работа\Лекции и раздаточные\Товароведение\Текстильно-обувные товары\Швейные\68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0" r="21352" b="40134"/>
          <a:stretch>
            <a:fillRect/>
          </a:stretch>
        </p:blipFill>
        <p:spPr bwMode="auto">
          <a:xfrm>
            <a:off x="243160" y="1361877"/>
            <a:ext cx="2772251" cy="50164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4" descr="D:\Мои документы\Работа\Лекции и раздаточные\Товароведение\Текстильно-обувные товары\Швейные\c2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2" r="9415" b="48630"/>
          <a:stretch/>
        </p:blipFill>
        <p:spPr bwMode="auto">
          <a:xfrm>
            <a:off x="3196726" y="1361878"/>
            <a:ext cx="4071324" cy="50164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7" name="Picture 6" descr="http://cs402827.vk.me/v402827468/3cb2/Ao0mYZBGkX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3" r="19121"/>
          <a:stretch/>
        </p:blipFill>
        <p:spPr bwMode="auto">
          <a:xfrm>
            <a:off x="7449365" y="1360175"/>
            <a:ext cx="2263140" cy="501985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files.ub.ua/goods/goods-photos/266/746425_1445231547787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r="63769"/>
          <a:stretch/>
        </p:blipFill>
        <p:spPr bwMode="auto">
          <a:xfrm>
            <a:off x="9893820" y="1361877"/>
            <a:ext cx="2027671" cy="50164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5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159850" y="306388"/>
            <a:ext cx="245762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БРЮКИ</a:t>
            </a:r>
          </a:p>
        </p:txBody>
      </p:sp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2491740" y="441454"/>
            <a:ext cx="90355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швейная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поясная одежда, закрывающая нижнюю часть туловища и ноги каждую по отдельности</a:t>
            </a:r>
          </a:p>
        </p:txBody>
      </p:sp>
      <p:pic>
        <p:nvPicPr>
          <p:cNvPr id="25604" name="Picture 9" descr="http://izhevsk.ru/forums/icons/forum_pictures/009485/94852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8" r="8579"/>
          <a:stretch/>
        </p:blipFill>
        <p:spPr bwMode="auto">
          <a:xfrm>
            <a:off x="159850" y="1272451"/>
            <a:ext cx="2194560" cy="5040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11" descr="http://img2.wbstatic.net/large/new/50000/56844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2" r="23581"/>
          <a:stretch/>
        </p:blipFill>
        <p:spPr bwMode="auto">
          <a:xfrm>
            <a:off x="2491740" y="1272452"/>
            <a:ext cx="2263140" cy="5040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13" descr="http://media.nn.ru/data/ufiles/1/77/42/3774235.Model-_22.50_Bruki_dlj_devocki_na_trikotaze-_rost_86-122-_540_rub.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5" r="26983"/>
          <a:stretch/>
        </p:blipFill>
        <p:spPr bwMode="auto">
          <a:xfrm>
            <a:off x="4892210" y="1272451"/>
            <a:ext cx="1645920" cy="5022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Выноска со стрелкой вниз 2"/>
          <p:cNvSpPr/>
          <p:nvPr/>
        </p:nvSpPr>
        <p:spPr>
          <a:xfrm>
            <a:off x="6743700" y="1417320"/>
            <a:ext cx="2332230" cy="96012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Брюки нормальной длины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743700" y="2488019"/>
            <a:ext cx="2388428" cy="380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бананы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9850" y="1272451"/>
            <a:ext cx="6378280" cy="50544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Бананы</a:t>
            </a:r>
            <a:r>
              <a:rPr lang="ru-RU" alt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имеют форму, напоминающую банан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http://kurpul.myfashionfix.ru/wp-content/uploads/2015/10/25627-onlayn-magazin-deshevoy-zhenskoy-odezhd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r="15657"/>
          <a:stretch>
            <a:fillRect/>
          </a:stretch>
        </p:blipFill>
        <p:spPr bwMode="auto">
          <a:xfrm>
            <a:off x="669290" y="1817370"/>
            <a:ext cx="2118082" cy="43458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avatars.mds.yandex.net/get-pdb/1211668/7052cc6e-5f1e-4a5e-89d0-28cf9f8b3928/s12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942" y="1823465"/>
            <a:ext cx="2815437" cy="4339755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6743700" y="2930068"/>
            <a:ext cx="2388428" cy="380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ретро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9850" y="1272451"/>
            <a:ext cx="6378280" cy="50544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Ретро</a:t>
            </a:r>
            <a:r>
              <a:rPr lang="ru-RU" alt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в стиле ретро с высоким поясом, складками, заложенными у талии, расширенные по бедрам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4" descr="http://img02.taobaocdn.com/bao/uploaded/i2/12012030164327836/T1b7W7FjdaXXXXXXXX_!!0-item_pi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6" t="23618" r="27431"/>
          <a:stretch>
            <a:fillRect/>
          </a:stretch>
        </p:blipFill>
        <p:spPr bwMode="auto">
          <a:xfrm>
            <a:off x="1469543" y="2304682"/>
            <a:ext cx="1985798" cy="385853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/>
          <a:srcRect l="28321" t="9427" r="49728" b="21043"/>
          <a:stretch/>
        </p:blipFill>
        <p:spPr>
          <a:xfrm>
            <a:off x="3672083" y="2320474"/>
            <a:ext cx="2165594" cy="3858538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6748383" y="3372117"/>
            <a:ext cx="2388428" cy="380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галифе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59850" y="1279512"/>
            <a:ext cx="6378280" cy="50544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Галифе</a:t>
            </a:r>
            <a:r>
              <a:rPr lang="ru-RU" alt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плотно обтягивающие голени и широкие в бедрах (их раньше носили в основном военные, теперь надевают и женщины)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6" descr="http://s58.radikal.ru/i160/1102/4c/9266ca976f6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5" r="17583"/>
          <a:stretch>
            <a:fillRect/>
          </a:stretch>
        </p:blipFill>
        <p:spPr bwMode="auto">
          <a:xfrm>
            <a:off x="470478" y="2488018"/>
            <a:ext cx="1822141" cy="367520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tatic1.kupivip.by/V0/50/00/05/25/thomas_wylde-shelkovye_shtany_galife-1b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2" r="13118"/>
          <a:stretch/>
        </p:blipFill>
        <p:spPr bwMode="auto">
          <a:xfrm>
            <a:off x="2429948" y="2488018"/>
            <a:ext cx="1647179" cy="3675201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ndiastyle.ru/files_ru/products/original/42641-3-3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603" y="2488018"/>
            <a:ext cx="2143867" cy="3675201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6743700" y="3814705"/>
            <a:ext cx="2388428" cy="380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сигареты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59850" y="1265390"/>
            <a:ext cx="6378280" cy="50544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Сигареты</a:t>
            </a:r>
            <a:r>
              <a:rPr lang="ru-RU" alt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равномерно узкие, у лодыжек образующие складки-заломы, которые носят с туфлями на высоком каблуке или заправленными в сапоги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" descr="https://otvet.imgsmail.ru/download/1c585b9eac20dc159baf85b08d749238_i-718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0" t="29938" r="20432"/>
          <a:stretch>
            <a:fillRect/>
          </a:stretch>
        </p:blipFill>
        <p:spPr bwMode="auto">
          <a:xfrm>
            <a:off x="1409240" y="2404287"/>
            <a:ext cx="2040611" cy="377121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cf-product.clouty.ru/link_aHR0cDovL2ltYWdlcy5hc29zLW1lZGlhLmNvbS9pbnYvbWVkaWEvMC82LzkvNC82OTQ0OTYwL2ltYWdlMnh4bC5qcGc=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7" t="304" r="22084" b="-304"/>
          <a:stretch/>
        </p:blipFill>
        <p:spPr bwMode="auto">
          <a:xfrm>
            <a:off x="3587182" y="2404287"/>
            <a:ext cx="1944938" cy="3765003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6748383" y="4280436"/>
            <a:ext cx="2388428" cy="380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джинсы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59850" y="1265389"/>
            <a:ext cx="6378280" cy="50544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Джинсы</a:t>
            </a:r>
            <a:r>
              <a:rPr lang="ru-RU" alt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брюки из джинсовой ткани, отличающиеся своим удобным кроем и ладно сидящие на фигуре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4" descr="http://www.ligasjeans.ru/upload/iblock/cc1/cc16809026960c3679ccb575e91be4a7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" r="81642"/>
          <a:stretch>
            <a:fillRect/>
          </a:stretch>
        </p:blipFill>
        <p:spPr bwMode="auto">
          <a:xfrm>
            <a:off x="1042683" y="2485714"/>
            <a:ext cx="1637489" cy="364300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images.heine.de/asset/heine/mmo/hv_format_mouseover_zoom/6547445/EDDIE-BAUER-Eddie-Bauer-Damen-Curvy-U-Boot-Cut-Jeans-blau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50" y="2482203"/>
            <a:ext cx="2734890" cy="364652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6750833" y="4726024"/>
            <a:ext cx="2388428" cy="380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«Марлен»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9850" y="1268919"/>
            <a:ext cx="6378280" cy="50544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Марлен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(названы в честь Марлен Дитрих) - прямые широкие брюки, плотно сидящие на талии, длинной до пола. Они могут быть струящимися, из шелка или тонкого крепа, или мягко ниспадающими, с манжетами и заглаженной стрелкой - из "мужской" костюмной ткани в тонкую полоску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6" descr="http://chicatanyage.com/wp-content/uploads/2015/08/How-to-wear-wide-trousers-white-shirt-black-trousers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7"/>
          <a:stretch/>
        </p:blipFill>
        <p:spPr bwMode="auto">
          <a:xfrm>
            <a:off x="4500491" y="2930068"/>
            <a:ext cx="1672763" cy="32331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boscooutlet.ru/upload/iblock/57d/57d67d8426f85f04abbc7c90eb8370f9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981" y="3216575"/>
            <a:ext cx="2212800" cy="2944345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Скругленный прямоугольник 35"/>
          <p:cNvSpPr/>
          <p:nvPr/>
        </p:nvSpPr>
        <p:spPr>
          <a:xfrm>
            <a:off x="6751156" y="5188755"/>
            <a:ext cx="2388428" cy="380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клёш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59850" y="1288815"/>
            <a:ext cx="6378280" cy="50544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Клёш</a:t>
            </a:r>
            <a:r>
              <a:rPr lang="ru-RU" alt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слегка расклешенные, расклешенные от колена или от середины бедра брюки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2" descr="http://womanadvice.ru/sites/default/files/ksenia_tr/vidy_zhenskih_bryuk_4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6" t="28271" r="21112"/>
          <a:stretch>
            <a:fillRect/>
          </a:stretch>
        </p:blipFill>
        <p:spPr bwMode="auto">
          <a:xfrm>
            <a:off x="672822" y="2091424"/>
            <a:ext cx="2242958" cy="408758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img2.wbstatic.net/large/new/6510000/6511916-2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294" y="2091423"/>
            <a:ext cx="3065692" cy="4087589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Скругленный прямоугольник 39"/>
          <p:cNvSpPr/>
          <p:nvPr/>
        </p:nvSpPr>
        <p:spPr>
          <a:xfrm>
            <a:off x="6743700" y="5637343"/>
            <a:ext cx="2388428" cy="380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классика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47786" y="1270209"/>
            <a:ext cx="6378280" cy="50544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Классика</a:t>
            </a:r>
            <a:r>
              <a:rPr lang="ru-RU" alt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это брюки прямого покроя без карманов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4" descr="http://www.mos-atelje.ru/published/publicdata/C1MOSATELJE/attachments/SC/products_pictures/bryuki%20klassika-2_enl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9" r="20892"/>
          <a:stretch>
            <a:fillRect/>
          </a:stretch>
        </p:blipFill>
        <p:spPr bwMode="auto">
          <a:xfrm>
            <a:off x="348768" y="2082120"/>
            <a:ext cx="1673211" cy="408585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http://duckdead.ru/wp-content/uploads/2015/12/514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4" r="21149"/>
          <a:stretch>
            <a:fillRect/>
          </a:stretch>
        </p:blipFill>
        <p:spPr bwMode="auto">
          <a:xfrm>
            <a:off x="2249951" y="2097867"/>
            <a:ext cx="1751421" cy="408467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Выноска со стрелкой вниз 43"/>
          <p:cNvSpPr/>
          <p:nvPr/>
        </p:nvSpPr>
        <p:spPr>
          <a:xfrm>
            <a:off x="9477393" y="1417320"/>
            <a:ext cx="2332230" cy="96012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Брюки укороченные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9477393" y="2480701"/>
            <a:ext cx="2388428" cy="380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шорты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47786" y="1253128"/>
            <a:ext cx="6378280" cy="50544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Шорты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самые короткие из брюк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8" descr="http://prschik.com/wp-content/uploads/2015/12/kak-vybirat-zhenskie-shorty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8"/>
          <a:stretch>
            <a:fillRect/>
          </a:stretch>
        </p:blipFill>
        <p:spPr bwMode="auto">
          <a:xfrm>
            <a:off x="454827" y="1817370"/>
            <a:ext cx="1846305" cy="439325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s://avatars.mds.yandex.net/get-marketpic/1617404/market_DcbA1JMNJh229rXzJ7DORA/ori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3"/>
          <a:stretch/>
        </p:blipFill>
        <p:spPr bwMode="auto">
          <a:xfrm>
            <a:off x="2475924" y="1795658"/>
            <a:ext cx="3592940" cy="4389274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Скругленный прямоугольник 48"/>
          <p:cNvSpPr/>
          <p:nvPr/>
        </p:nvSpPr>
        <p:spPr>
          <a:xfrm>
            <a:off x="9477393" y="2930068"/>
            <a:ext cx="2388428" cy="380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кюлоты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59850" y="1279511"/>
            <a:ext cx="6378280" cy="50544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Кюлоты </a:t>
            </a:r>
            <a:r>
              <a:rPr lang="ru-RU" alt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широкие брюки несколько ниже колен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" name="Picture 4" descr="http://raggsandrattle.com/wp-content/uploads/2014/10/2000820b8dbb0338d1611394bfc3b566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7" t="19783" r="29652"/>
          <a:stretch>
            <a:fillRect/>
          </a:stretch>
        </p:blipFill>
        <p:spPr bwMode="auto">
          <a:xfrm>
            <a:off x="1052456" y="1750354"/>
            <a:ext cx="1896906" cy="449228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s://avatars.mds.yandex.net/get-marketpic/229624/market_BXYxnSelqx0cva9Jigv0Gw/orig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2" t="21836" r="13161"/>
          <a:stretch/>
        </p:blipFill>
        <p:spPr bwMode="auto">
          <a:xfrm>
            <a:off x="3074132" y="1745111"/>
            <a:ext cx="2266095" cy="448299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Скругленный прямоугольник 52"/>
          <p:cNvSpPr/>
          <p:nvPr/>
        </p:nvSpPr>
        <p:spPr>
          <a:xfrm>
            <a:off x="9477393" y="3372116"/>
            <a:ext cx="2388428" cy="380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бермуды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147786" y="1282470"/>
            <a:ext cx="6378280" cy="50544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Бермуды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строгие шорты чуть выше колен, выполненные из строгих плотных материалов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18" name="Picture 22" descr="https://cdn.yoox.biz/13/13091334AQ_14_F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4" r="15230"/>
          <a:stretch/>
        </p:blipFill>
        <p:spPr bwMode="auto">
          <a:xfrm>
            <a:off x="1062931" y="2026481"/>
            <a:ext cx="2011680" cy="4180163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https://cdn.yoox.biz/36/36931230GH_14_F.JPG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7" r="17391"/>
          <a:stretch/>
        </p:blipFill>
        <p:spPr bwMode="auto">
          <a:xfrm flipH="1">
            <a:off x="3221994" y="2034898"/>
            <a:ext cx="2276042" cy="415640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Скругленный прямоугольник 56"/>
          <p:cNvSpPr/>
          <p:nvPr/>
        </p:nvSpPr>
        <p:spPr>
          <a:xfrm>
            <a:off x="9477393" y="3809736"/>
            <a:ext cx="2388428" cy="380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бриджи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147786" y="1262431"/>
            <a:ext cx="6378280" cy="50544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Бриджи - </a:t>
            </a:r>
            <a:r>
              <a:rPr lang="ru-RU" alt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короткие брюки до или чуть ниже колен, плотно охватывающие ноги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" name="Picture 2" descr="http://st17.stblizko.ru/images/product/064/973/356_big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r="18170"/>
          <a:stretch>
            <a:fillRect/>
          </a:stretch>
        </p:blipFill>
        <p:spPr bwMode="auto">
          <a:xfrm>
            <a:off x="459955" y="2091422"/>
            <a:ext cx="2609774" cy="409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Скругленный прямоугольник 59"/>
          <p:cNvSpPr/>
          <p:nvPr/>
        </p:nvSpPr>
        <p:spPr>
          <a:xfrm>
            <a:off x="9477393" y="4280436"/>
            <a:ext cx="2388428" cy="380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капри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159850" y="1288815"/>
            <a:ext cx="6378280" cy="50544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Капри</a:t>
            </a: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брюки ниже колена, но не ниже середины икры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" name="Picture 4" descr="https://img.findy.com.ua/29/20150712/143672371555a2aa035d245_450x675.JPE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2" r="23515"/>
          <a:stretch>
            <a:fillRect/>
          </a:stretch>
        </p:blipFill>
        <p:spPr bwMode="auto">
          <a:xfrm>
            <a:off x="1175960" y="2000932"/>
            <a:ext cx="1699917" cy="417339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https://cdn.yoox.biz/36/36982532ML_14_F.JPG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0" r="18445"/>
          <a:stretch/>
        </p:blipFill>
        <p:spPr bwMode="auto">
          <a:xfrm>
            <a:off x="3099246" y="2000932"/>
            <a:ext cx="1874520" cy="415998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Скругленный прямоугольник 63"/>
          <p:cNvSpPr/>
          <p:nvPr/>
        </p:nvSpPr>
        <p:spPr>
          <a:xfrm>
            <a:off x="9477393" y="4731506"/>
            <a:ext cx="2388428" cy="380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типа рейтуз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159850" y="1279511"/>
            <a:ext cx="6378280" cy="50544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Брюки типа рейтуз</a:t>
            </a:r>
            <a:r>
              <a:rPr lang="ru-RU" alt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шьют из эластичной ткани, на штрипках, они предназначены для улицы и городского туризма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" name="Picture 6" descr="http://mmo.scene7.com/asset/mmo/formatz/2490609.jp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6" r="23415"/>
          <a:stretch>
            <a:fillRect/>
          </a:stretch>
        </p:blipFill>
        <p:spPr bwMode="auto">
          <a:xfrm>
            <a:off x="2920146" y="2085263"/>
            <a:ext cx="1629175" cy="406305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Скругленный прямоугольник 66"/>
          <p:cNvSpPr/>
          <p:nvPr/>
        </p:nvSpPr>
        <p:spPr>
          <a:xfrm>
            <a:off x="9477393" y="5192638"/>
            <a:ext cx="2388428" cy="380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юбка-брюки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160789" y="1284712"/>
            <a:ext cx="6378280" cy="50544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Юбка-брюки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конструктивно выполняется как брюки и производит впечатление длинной или короткой юбки со складками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24" name="Picture 28" descr="https://ae01.alicdn.com/kf/HTB1mlMPr5CYBuNkSnaVq6AMsVXaV/LXUNYI-4XL.jpg"/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5" r="12330"/>
          <a:stretch/>
        </p:blipFill>
        <p:spPr bwMode="auto">
          <a:xfrm>
            <a:off x="491484" y="2397799"/>
            <a:ext cx="2320291" cy="3715719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https://v3.itsyourshop.ru/media/images/goods/20170917183130940210.jp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021" y="2377280"/>
            <a:ext cx="2813583" cy="3751443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Скругленный прямоугольник 70"/>
          <p:cNvSpPr/>
          <p:nvPr/>
        </p:nvSpPr>
        <p:spPr>
          <a:xfrm>
            <a:off x="9477393" y="5637343"/>
            <a:ext cx="2388428" cy="380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брюки 7/8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157708" y="1291772"/>
            <a:ext cx="6378280" cy="50544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Брюки 7/8 </a:t>
            </a:r>
            <a:r>
              <a:rPr lang="ru-RU" alt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брюки, не доходящие до щиколотки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" name="Picture 2" descr="http://gerry-weber.yapokupayu.ru/system/images/product/000/022/581_zoom.jp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2" r="19945"/>
          <a:stretch>
            <a:fillRect/>
          </a:stretch>
        </p:blipFill>
        <p:spPr bwMode="auto">
          <a:xfrm>
            <a:off x="338453" y="1921478"/>
            <a:ext cx="1890764" cy="413738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http://shopica.com.ua/image/data/mx/akcii---muzhchinam---bruki/image1xxl343.jp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2" r="17654"/>
          <a:stretch>
            <a:fillRect/>
          </a:stretch>
        </p:blipFill>
        <p:spPr bwMode="auto">
          <a:xfrm>
            <a:off x="3980306" y="1930895"/>
            <a:ext cx="2315312" cy="411711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6" descr="http://media.peterhahn.at/is/image/peterhahn/F/uta-raasch-elegante-7-8-hose-schwarz-607010_CAT_M_181212_113125.jp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9" r="23882"/>
          <a:stretch>
            <a:fillRect/>
          </a:stretch>
        </p:blipFill>
        <p:spPr bwMode="auto">
          <a:xfrm>
            <a:off x="2325036" y="1910625"/>
            <a:ext cx="1563061" cy="413738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7909815" y="6068423"/>
            <a:ext cx="331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00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2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25602" grpId="0"/>
      <p:bldP spid="25603" grpId="0"/>
      <p:bldP spid="3" grpId="0" animBg="1"/>
      <p:bldP spid="10" grpId="0" animBg="1"/>
      <p:bldP spid="11" grpId="0" animBg="1"/>
      <p:bldP spid="14" grpId="0" animBg="1"/>
      <p:bldP spid="15" grpId="0" animBg="1"/>
      <p:bldP spid="19" grpId="0" animBg="1"/>
      <p:bldP spid="20" grpId="0" animBg="1"/>
      <p:bldP spid="24" grpId="0" animBg="1"/>
      <p:bldP spid="25" grpId="0" animBg="1"/>
      <p:bldP spid="28" grpId="0" animBg="1"/>
      <p:bldP spid="29" grpId="0" animBg="1"/>
      <p:bldP spid="32" grpId="0" animBg="1"/>
      <p:bldP spid="33" grpId="0" animBg="1"/>
      <p:bldP spid="36" grpId="0" animBg="1"/>
      <p:bldP spid="37" grpId="0" animBg="1"/>
      <p:bldP spid="40" grpId="0" animBg="1"/>
      <p:bldP spid="41" grpId="0" animBg="1"/>
      <p:bldP spid="44" grpId="0" animBg="1"/>
      <p:bldP spid="45" grpId="0" animBg="1"/>
      <p:bldP spid="46" grpId="0" animBg="1"/>
      <p:bldP spid="49" grpId="0" animBg="1"/>
      <p:bldP spid="50" grpId="0" animBg="1"/>
      <p:bldP spid="53" grpId="0" animBg="1"/>
      <p:bldP spid="54" grpId="0" animBg="1"/>
      <p:bldP spid="57" grpId="0" animBg="1"/>
      <p:bldP spid="58" grpId="0" animBg="1"/>
      <p:bldP spid="60" grpId="0" animBg="1"/>
      <p:bldP spid="61" grpId="0" animBg="1"/>
      <p:bldP spid="64" grpId="0" animBg="1"/>
      <p:bldP spid="65" grpId="0" animBg="1"/>
      <p:bldP spid="67" grpId="0" animBg="1"/>
      <p:bldP spid="68" grpId="0" animBg="1"/>
      <p:bldP spid="71" grpId="0" animBg="1"/>
      <p:bldP spid="72" grpId="0" animBg="1"/>
      <p:bldP spid="7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1"/>
          <p:cNvSpPr txBox="1">
            <a:spLocks noChangeArrowheads="1"/>
          </p:cNvSpPr>
          <p:nvPr/>
        </p:nvSpPr>
        <p:spPr bwMode="auto">
          <a:xfrm>
            <a:off x="307489" y="398770"/>
            <a:ext cx="210424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ЮБКА</a:t>
            </a:r>
          </a:p>
        </p:txBody>
      </p:sp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2321244" y="520702"/>
            <a:ext cx="9085896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женское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швейное изделие, закрывающее нижнюю часть туловища и ноги вместе</a:t>
            </a:r>
          </a:p>
        </p:txBody>
      </p:sp>
      <p:pic>
        <p:nvPicPr>
          <p:cNvPr id="35844" name="Picture 8" descr="http://shopica.com.ua/image/data/mx/zhenshinam---ubki---korotkie-raskleshennie-ubki/image1xxl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1" t="26974" r="31776"/>
          <a:stretch>
            <a:fillRect/>
          </a:stretch>
        </p:blipFill>
        <p:spPr bwMode="auto">
          <a:xfrm>
            <a:off x="197485" y="1437165"/>
            <a:ext cx="2563667" cy="491077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5" name="Picture 5" descr="D:\Мои документы\Работа\Лекции и раздаточные\Товароведение\Текстильно-обувные товары\Швейные\элод\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6" t="32964" r="24202"/>
          <a:stretch>
            <a:fillRect/>
          </a:stretch>
        </p:blipFill>
        <p:spPr bwMode="auto">
          <a:xfrm>
            <a:off x="2894966" y="1437165"/>
            <a:ext cx="2563869" cy="491077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10" descr="http://womensaid.ru/uploads/posts/2015-03/1426201231_1303478459_skirt-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1" t="34071" r="26517"/>
          <a:stretch>
            <a:fillRect/>
          </a:stretch>
        </p:blipFill>
        <p:spPr bwMode="auto">
          <a:xfrm>
            <a:off x="5592649" y="1437165"/>
            <a:ext cx="2947380" cy="491077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8" name="Выноска со стрелкой вниз 7"/>
          <p:cNvSpPr/>
          <p:nvPr/>
        </p:nvSpPr>
        <p:spPr>
          <a:xfrm>
            <a:off x="9257790" y="1503104"/>
            <a:ext cx="2332230" cy="73152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Разновидности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145382" y="2234624"/>
            <a:ext cx="2678476" cy="380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юбка-тюльпан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7485" y="1291772"/>
            <a:ext cx="8342543" cy="50544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Юбка-тюльпан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фасон визуально похож на перевернутую чашечку цветка тюльпан</a:t>
            </a:r>
            <a:endParaRPr lang="ru-RU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02984" y="5830827"/>
            <a:ext cx="331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8" descr="http://womanadvice.ru/sites/default/files/dalia/yubka_tyulpan_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" r="13658"/>
          <a:stretch>
            <a:fillRect/>
          </a:stretch>
        </p:blipFill>
        <p:spPr bwMode="auto">
          <a:xfrm>
            <a:off x="1591934" y="2122033"/>
            <a:ext cx="2347057" cy="407101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ds05.infourok.ru/uploads/ex/0ba0/0004033f-58a41811/img2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4" t="667" r="18576" b="-667"/>
          <a:stretch/>
        </p:blipFill>
        <p:spPr bwMode="auto">
          <a:xfrm>
            <a:off x="4072804" y="2122034"/>
            <a:ext cx="3039690" cy="4071014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9145382" y="2722316"/>
            <a:ext cx="2678476" cy="380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юбка-карандаш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97484" y="1291772"/>
            <a:ext cx="8342543" cy="50544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Юбка-карандаш</a:t>
            </a:r>
            <a:r>
              <a:rPr lang="ru-RU" alt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узкая, облегающая бедра юбка обычно длиной до колена</a:t>
            </a:r>
            <a:endParaRPr lang="ru-RU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0" descr="https://images-na.ssl-images-amazon.com/images/G/01/Shopbop/p/pcs/products/black/black3017134021/black3017134021_q1_1-0._QL90_UX336_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6" r="13159"/>
          <a:stretch>
            <a:fillRect/>
          </a:stretch>
        </p:blipFill>
        <p:spPr bwMode="auto">
          <a:xfrm>
            <a:off x="1708019" y="2035832"/>
            <a:ext cx="1654136" cy="409844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avatars.mds.yandex.net/get-marketpic/102460/market_WHZHggwC9d_TfiKgY1nIpw/ori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6" r="23769"/>
          <a:stretch/>
        </p:blipFill>
        <p:spPr bwMode="auto">
          <a:xfrm>
            <a:off x="3519402" y="2035832"/>
            <a:ext cx="1440180" cy="4100171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avatars.mds.yandex.net/get-pdb/401063/da58ce5b-05e5-4326-94ec-8d10610f1e2d/s1200?webp=fals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8" r="29284"/>
          <a:stretch/>
        </p:blipFill>
        <p:spPr bwMode="auto">
          <a:xfrm>
            <a:off x="5116829" y="2062255"/>
            <a:ext cx="1794510" cy="407201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9145382" y="3210008"/>
            <a:ext cx="2678476" cy="380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юбка-колокол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05161" y="1291772"/>
            <a:ext cx="8342543" cy="50544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Юбка-колокол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облегает по талии и расширяется к линии низа, силуэт напоминает цветок колокольчика или перевернутый бокал</a:t>
            </a:r>
            <a:endParaRPr lang="ru-RU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12" descr="http://vostorgriga.ru/zhitelyam/wp-content/uploads/2014/03/S-chem-nadevat-yubku-kolokol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9" r="3786"/>
          <a:stretch>
            <a:fillRect/>
          </a:stretch>
        </p:blipFill>
        <p:spPr bwMode="auto">
          <a:xfrm>
            <a:off x="1608991" y="2120301"/>
            <a:ext cx="2615990" cy="402584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looks.ru/images/article/orig/2016/08/yubka-kolokol-26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138" y="2124534"/>
            <a:ext cx="2894684" cy="4009739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9145382" y="3710223"/>
            <a:ext cx="2678476" cy="380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юбка-солнце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97484" y="1290041"/>
            <a:ext cx="8342543" cy="50544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Юбка-солнце</a:t>
            </a:r>
            <a:r>
              <a:rPr lang="ru-RU" alt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её конструкция представляет на плоскости круг</a:t>
            </a:r>
            <a:endParaRPr lang="ru-RU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6" descr="http://stiletta.ru/wp-content/uploads/2015/01/yubka-solntse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3"/>
          <a:stretch>
            <a:fillRect/>
          </a:stretch>
        </p:blipFill>
        <p:spPr bwMode="auto">
          <a:xfrm>
            <a:off x="1102664" y="1839805"/>
            <a:ext cx="2981646" cy="435439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avatars.mds.yandex.net/get-pdb/214107/0aed8512-e8e5-4fb2-a10c-24cf47383b17/s1200?webp=false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42"/>
          <a:stretch/>
        </p:blipFill>
        <p:spPr bwMode="auto">
          <a:xfrm>
            <a:off x="4324940" y="1838656"/>
            <a:ext cx="2833642" cy="435554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9145382" y="4193676"/>
            <a:ext cx="2678476" cy="380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юбка-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полусолнце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97484" y="1288310"/>
            <a:ext cx="8342543" cy="50544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Юбка-</a:t>
            </a:r>
            <a:r>
              <a:rPr lang="ru-RU" altLang="ru-RU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полусолнце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её конструкция представляет на плоскости полукруг</a:t>
            </a:r>
            <a:endParaRPr lang="ru-RU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8" descr="http://otvet.imgsmail.ru/download/2a89b9f5ad43472efc156f813c663955_i-124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6" r="21451"/>
          <a:stretch>
            <a:fillRect/>
          </a:stretch>
        </p:blipFill>
        <p:spPr bwMode="auto">
          <a:xfrm>
            <a:off x="1832719" y="1987786"/>
            <a:ext cx="1915445" cy="409143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avatars.mds.yandex.net/get-marketpic/1107958/market_qDyvTRUiBO28RzwK9Xu4vg/ori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9" r="23669"/>
          <a:stretch/>
        </p:blipFill>
        <p:spPr bwMode="auto">
          <a:xfrm>
            <a:off x="3933530" y="1987786"/>
            <a:ext cx="2751326" cy="409143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9158914" y="4698132"/>
            <a:ext cx="2678476" cy="380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юбка-годе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12837" y="1295234"/>
            <a:ext cx="8342543" cy="50544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Юбка-годе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строгий и консервативный силуэт, длина до колена, а неотъемлемые воланы — до середины голени</a:t>
            </a:r>
            <a:endParaRPr lang="ru-RU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12" descr="http://baga.com.ua/userfiles/editor/large/4559_14749_02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2" r="28004"/>
          <a:stretch>
            <a:fillRect/>
          </a:stretch>
        </p:blipFill>
        <p:spPr bwMode="auto">
          <a:xfrm>
            <a:off x="1396484" y="2118572"/>
            <a:ext cx="2572569" cy="408921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avatars.mds.yandex.net/get-pdb/472427/2fda20c7-ce8d-4bd2-a1bc-caf5a5e9049e/s1200?webp=fals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539" y="2125496"/>
            <a:ext cx="2848868" cy="4067551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Скругленный прямоугольник 35"/>
          <p:cNvSpPr/>
          <p:nvPr/>
        </p:nvSpPr>
        <p:spPr>
          <a:xfrm>
            <a:off x="9145382" y="5198347"/>
            <a:ext cx="2678476" cy="380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юбка-пачка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05161" y="1295234"/>
            <a:ext cx="8342543" cy="50544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Юбка-пачка</a:t>
            </a:r>
            <a:r>
              <a:rPr lang="ru-RU" alt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или юбка </a:t>
            </a:r>
            <a:r>
              <a:rPr lang="ru-RU" altLang="ru-RU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tutu</a:t>
            </a:r>
            <a:r>
              <a:rPr lang="ru-RU" alt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это пышная юбка на поясе или эластичной резинке, выполненная из нескольких слоев тонкой прозрачной ткани</a:t>
            </a:r>
            <a:endParaRPr lang="ru-RU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2" descr="http://www.valeri-fashion.ru/wp-content/uploads/2013/12/474bec6397bdf5f26d34da8df73d663d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14"/>
          <a:stretch>
            <a:fillRect/>
          </a:stretch>
        </p:blipFill>
        <p:spPr bwMode="auto">
          <a:xfrm>
            <a:off x="1522596" y="2491424"/>
            <a:ext cx="2194510" cy="372559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www.rufflebutts.com/media/catalog/product/cache/1/image/1080x1320/9df78eab33525d08d6e5fb8d27136e95/s/k/sktrdxx-rd00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572" y="2491423"/>
            <a:ext cx="3044525" cy="372204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03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5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7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25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7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5842" grpId="0"/>
      <p:bldP spid="35843" grpId="0"/>
      <p:bldP spid="8" grpId="0" animBg="1"/>
      <p:bldP spid="9" grpId="0" animBg="1"/>
      <p:bldP spid="10" grpId="0" animBg="1"/>
      <p:bldP spid="11" grpId="0"/>
      <p:bldP spid="14" grpId="0" animBg="1"/>
      <p:bldP spid="15" grpId="0" animBg="1"/>
      <p:bldP spid="19" grpId="0" animBg="1"/>
      <p:bldP spid="20" grpId="0" animBg="1"/>
      <p:bldP spid="23" grpId="0" animBg="1"/>
      <p:bldP spid="24" grpId="0" animBg="1"/>
      <p:bldP spid="28" grpId="0" animBg="1"/>
      <p:bldP spid="29" grpId="0" animBg="1"/>
      <p:bldP spid="32" grpId="0" animBg="1"/>
      <p:bldP spid="33" grpId="0" animBg="1"/>
      <p:bldP spid="36" grpId="0" animBg="1"/>
      <p:bldP spid="3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1"/>
          <p:cNvSpPr txBox="1">
            <a:spLocks noChangeArrowheads="1"/>
          </p:cNvSpPr>
          <p:nvPr/>
        </p:nvSpPr>
        <p:spPr bwMode="auto">
          <a:xfrm>
            <a:off x="83822" y="379145"/>
            <a:ext cx="29975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КОСТЮМ</a:t>
            </a:r>
          </a:p>
        </p:txBody>
      </p:sp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3081340" y="548421"/>
            <a:ext cx="85658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комплект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одежды, состоящий из нескольких предметов – пиджака и брюк, жакета и юбки, пиджака, жилета и брюк и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64" name="Picture 6" descr="D:\Мои документы\Работа\Лекции и раздаточные\Товароведение\Текстильно-обувные товары\Швейные\Знамя индустриализации\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1" r="37943"/>
          <a:stretch>
            <a:fillRect/>
          </a:stretch>
        </p:blipFill>
        <p:spPr bwMode="auto">
          <a:xfrm>
            <a:off x="168568" y="1497330"/>
            <a:ext cx="1586891" cy="462268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8" name="Picture 3" descr="D:\Мои документы\Работа\Лекции и раздаточные\Товароведение\Текстильно-обувные товары\Швейные\Новая папка\6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1926248" y="1497330"/>
            <a:ext cx="1569535" cy="462268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Мои документы\Работа\Лекции и раздаточные\Товароведение\Текстильно-обувные товары\Швейные\элод\4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4" r="25192"/>
          <a:stretch>
            <a:fillRect/>
          </a:stretch>
        </p:blipFill>
        <p:spPr bwMode="auto">
          <a:xfrm>
            <a:off x="3666572" y="1497330"/>
            <a:ext cx="1711595" cy="462268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://www.odetta.su/files/products/879/p-im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361" y="1497329"/>
            <a:ext cx="2309642" cy="462268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okman.ru/_mod_files/ce_images/articles/k18-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7" r="13187"/>
          <a:stretch>
            <a:fillRect/>
          </a:stretch>
        </p:blipFill>
        <p:spPr bwMode="auto">
          <a:xfrm>
            <a:off x="8051732" y="1497329"/>
            <a:ext cx="2044265" cy="462268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://ulicamod.ru/upload/iblock/637/00ef24f3a5ad11e2b26cc860005b618c_237d3b49cb1e48a2a28526335eaf5146.resize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4" r="23879"/>
          <a:stretch/>
        </p:blipFill>
        <p:spPr bwMode="auto">
          <a:xfrm>
            <a:off x="10228383" y="1497328"/>
            <a:ext cx="1738827" cy="462268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8"/>
          <p:cNvSpPr>
            <a:spLocks noChangeArrowheads="1"/>
          </p:cNvSpPr>
          <p:nvPr/>
        </p:nvSpPr>
        <p:spPr bwMode="auto">
          <a:xfrm>
            <a:off x="2493964" y="2754470"/>
            <a:ext cx="7236776" cy="286232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мужских костюмов:</a:t>
            </a:r>
          </a:p>
          <a:p>
            <a:pPr algn="just" eaLnBrk="1" hangingPunct="1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Формальный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костюм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(фрак, визитка и смокинг) - предназначен для особо торжественных мероприятий; </a:t>
            </a:r>
          </a:p>
          <a:p>
            <a:pPr algn="just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 деловой костюм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(двойка или тройка): пиджак и брюки в костюме-двойке всегда сшиты из одной ткани, допускается ткань в тонкую полоску; </a:t>
            </a:r>
          </a:p>
          <a:p>
            <a:pPr algn="just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Неофициальный костюм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пиджак и брюки могут быть разного цвета, ткани более легкие,  объемные, с различными модными отделками.</a:t>
            </a:r>
          </a:p>
        </p:txBody>
      </p:sp>
    </p:spTree>
    <p:extLst>
      <p:ext uri="{BB962C8B-B14F-4D97-AF65-F5344CB8AC3E}">
        <p14:creationId xmlns:p14="http://schemas.microsoft.com/office/powerpoint/2010/main" val="99685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  <p:bldP spid="40963" grpId="0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1"/>
          <p:cNvSpPr txBox="1">
            <a:spLocks noChangeArrowheads="1"/>
          </p:cNvSpPr>
          <p:nvPr/>
        </p:nvSpPr>
        <p:spPr bwMode="auto">
          <a:xfrm>
            <a:off x="-46037" y="328612"/>
            <a:ext cx="44122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КОМБИНЕЗОН</a:t>
            </a:r>
          </a:p>
        </p:txBody>
      </p:sp>
      <p:sp>
        <p:nvSpPr>
          <p:cNvPr id="45059" name="TextBox 2"/>
          <p:cNvSpPr txBox="1">
            <a:spLocks noChangeArrowheads="1"/>
          </p:cNvSpPr>
          <p:nvPr/>
        </p:nvSpPr>
        <p:spPr bwMode="auto">
          <a:xfrm>
            <a:off x="4217670" y="497888"/>
            <a:ext cx="73096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швейное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изделие, состоящее из лифа с рукавами и брюк, шорт, рейтуз, трусов, объединенных в одно целое</a:t>
            </a:r>
          </a:p>
        </p:txBody>
      </p:sp>
      <p:pic>
        <p:nvPicPr>
          <p:cNvPr id="45060" name="Picture 7" descr="http://3.bp.blogspot.com/-6m2zl4JW8LU/UjAIG-c-BbI/AAAAAAAAe14/LBruvheRWyE/s1600/modnye-genskie-kombinezony-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9" r="28775"/>
          <a:stretch>
            <a:fillRect/>
          </a:stretch>
        </p:blipFill>
        <p:spPr bwMode="auto">
          <a:xfrm>
            <a:off x="1426051" y="1824673"/>
            <a:ext cx="1613117" cy="440277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9" descr="http://www.gravity.ru/images/snowwear/coolzone/12_13/coolzone_1225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6" r="15182"/>
          <a:stretch>
            <a:fillRect/>
          </a:stretch>
        </p:blipFill>
        <p:spPr bwMode="auto">
          <a:xfrm>
            <a:off x="5602134" y="1824671"/>
            <a:ext cx="1877975" cy="44235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11" descr="http://img4.pixhost.org/images/426/10164344_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9" r="24881"/>
          <a:stretch>
            <a:fillRect/>
          </a:stretch>
        </p:blipFill>
        <p:spPr bwMode="auto">
          <a:xfrm>
            <a:off x="3356610" y="1824672"/>
            <a:ext cx="1891357" cy="44235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3" name="Picture 13" descr="http://smartur.ru/bin/images/mujskie-kojanye-shtany-kompaniya-156686-lar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r="23079"/>
          <a:stretch>
            <a:fillRect/>
          </a:stretch>
        </p:blipFill>
        <p:spPr bwMode="auto">
          <a:xfrm>
            <a:off x="7810933" y="1824672"/>
            <a:ext cx="2350813" cy="442357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2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P spid="4505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2"/>
          <p:cNvSpPr txBox="1">
            <a:spLocks noChangeArrowheads="1"/>
          </p:cNvSpPr>
          <p:nvPr/>
        </p:nvSpPr>
        <p:spPr bwMode="auto">
          <a:xfrm>
            <a:off x="98109" y="425520"/>
            <a:ext cx="54911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ПОЛУКОМБИНЕЗОН</a:t>
            </a:r>
          </a:p>
        </p:txBody>
      </p:sp>
      <p:sp>
        <p:nvSpPr>
          <p:cNvPr id="46083" name="TextBox 2"/>
          <p:cNvSpPr txBox="1">
            <a:spLocks noChangeArrowheads="1"/>
          </p:cNvSpPr>
          <p:nvPr/>
        </p:nvSpPr>
        <p:spPr bwMode="auto">
          <a:xfrm>
            <a:off x="5509259" y="555055"/>
            <a:ext cx="601806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швейное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изделие, состоящее из лифа без рукавов и брюк, шорт, рейтуз, трусов, объединенных в одно целое.</a:t>
            </a:r>
          </a:p>
        </p:txBody>
      </p:sp>
      <p:pic>
        <p:nvPicPr>
          <p:cNvPr id="46084" name="Picture 9" descr="http://www.pchelkindom.ru/published/publicdata/DB32681M/attachments/SC/products_pictures/307-2_en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2" r="30414"/>
          <a:stretch>
            <a:fillRect/>
          </a:stretch>
        </p:blipFill>
        <p:spPr bwMode="auto">
          <a:xfrm>
            <a:off x="1946359" y="1755384"/>
            <a:ext cx="1847770" cy="454729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5" name="Picture 11" descr="http://uni-spec.ru/d/491024/d/%D0%9F%D0%9A_%D1%81%D0%BD%D0%B5%D0%B6%D0%B0%D0%BD%D0%B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615" y="1755383"/>
            <a:ext cx="1527019" cy="454729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13" descr="https://11.img.avito.st/1280x960/19404200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r="26193"/>
          <a:stretch>
            <a:fillRect/>
          </a:stretch>
        </p:blipFill>
        <p:spPr bwMode="auto">
          <a:xfrm>
            <a:off x="5966712" y="1755383"/>
            <a:ext cx="1807868" cy="454729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7" name="Picture 15" descr="https://cdnb.lystit.com/photos/2013/04/23/asos-collection-grey-asos-coloured-denim-dungaree-in-moon-rock-grey-product-1-8108708-418487144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3" r="27843"/>
          <a:stretch>
            <a:fillRect/>
          </a:stretch>
        </p:blipFill>
        <p:spPr bwMode="auto">
          <a:xfrm>
            <a:off x="8101324" y="1751658"/>
            <a:ext cx="1568456" cy="455496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0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  <p:bldP spid="4608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1514" y="547172"/>
            <a:ext cx="11950406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28.3. Характеристика ассортимента легкого платья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165-167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3"/>
          <p:cNvSpPr txBox="1">
            <a:spLocks noChangeArrowheads="1"/>
          </p:cNvSpPr>
          <p:nvPr/>
        </p:nvSpPr>
        <p:spPr bwMode="auto">
          <a:xfrm>
            <a:off x="130969" y="214313"/>
            <a:ext cx="25665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БЛУЗКА</a:t>
            </a:r>
          </a:p>
        </p:txBody>
      </p:sp>
      <p:sp>
        <p:nvSpPr>
          <p:cNvPr id="48131" name="TextBox 4"/>
          <p:cNvSpPr txBox="1">
            <a:spLocks noChangeArrowheads="1"/>
          </p:cNvSpPr>
          <p:nvPr/>
        </p:nvSpPr>
        <p:spPr bwMode="auto">
          <a:xfrm>
            <a:off x="2514600" y="411640"/>
            <a:ext cx="8789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женское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швейное изделие, представляющее собой лиф платья</a:t>
            </a:r>
          </a:p>
        </p:txBody>
      </p:sp>
      <p:pic>
        <p:nvPicPr>
          <p:cNvPr id="48132" name="Picture 7" descr="http://cs1.livemaster.ru/foto/large/46b13527057-odezhda-bluzka-meggi-n3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" t="6715" r="17131" b="17998"/>
          <a:stretch>
            <a:fillRect/>
          </a:stretch>
        </p:blipFill>
        <p:spPr bwMode="auto">
          <a:xfrm>
            <a:off x="736760" y="1070634"/>
            <a:ext cx="3405312" cy="514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9" descr="http://user.vse42.ru/files/ui-54dba93b82fb33.9165276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01" b="14256"/>
          <a:stretch>
            <a:fillRect/>
          </a:stretch>
        </p:blipFill>
        <p:spPr bwMode="auto">
          <a:xfrm>
            <a:off x="4338638" y="1070633"/>
            <a:ext cx="3701004" cy="514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7" name="Picture 5" descr="http://images.asos-media.com/inv/media/8/1/4/2/2352418/snowwhite/image1xx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3" r="11652"/>
          <a:stretch>
            <a:fillRect/>
          </a:stretch>
        </p:blipFill>
        <p:spPr bwMode="auto">
          <a:xfrm>
            <a:off x="8236208" y="1070632"/>
            <a:ext cx="2971525" cy="514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18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  <p:bldP spid="4813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7"/>
          <p:cNvSpPr txBox="1">
            <a:spLocks noChangeArrowheads="1"/>
          </p:cNvSpPr>
          <p:nvPr/>
        </p:nvSpPr>
        <p:spPr bwMode="auto">
          <a:xfrm>
            <a:off x="144464" y="417185"/>
            <a:ext cx="290734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ТУНИКА:</a:t>
            </a:r>
            <a:endParaRPr lang="ru-RU" altLang="ru-RU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>
            <a:off x="2930526" y="550229"/>
            <a:ext cx="85968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так называют прямую, неразъемную спереди одежду, чаще всего без воротника, с рукавами или без них, с одним или двумя боковыми разрезами. Длина разная, но всегда ниже линии бедер.</a:t>
            </a:r>
          </a:p>
        </p:txBody>
      </p:sp>
      <p:pic>
        <p:nvPicPr>
          <p:cNvPr id="50180" name="Picture 9" descr="http://ns.barahla.net/images/photo/1/20130130/5458887/big/135952743777752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320" y="2058354"/>
            <a:ext cx="3164520" cy="421794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1" name="Picture 11" descr="http://lamiavita.ru/upload/iblock/686/686e3c40b756bb6b1e13c6839583b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990" y="2058354"/>
            <a:ext cx="2812434" cy="421794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26649" t="9848" r="49876" b="38685"/>
          <a:stretch/>
        </p:blipFill>
        <p:spPr>
          <a:xfrm>
            <a:off x="7615574" y="2058354"/>
            <a:ext cx="3420247" cy="4217941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45915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5017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3"/>
          <p:cNvSpPr txBox="1">
            <a:spLocks noChangeArrowheads="1"/>
          </p:cNvSpPr>
          <p:nvPr/>
        </p:nvSpPr>
        <p:spPr bwMode="auto">
          <a:xfrm>
            <a:off x="1533346" y="460961"/>
            <a:ext cx="99080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женская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девичья одежда, покрывающая туловище частично или полностью, без рукавов, на бретелях или без, с застежкой или без, надеваемая на корсетное изделие или непосредственно на тело.</a:t>
            </a:r>
          </a:p>
        </p:txBody>
      </p:sp>
      <p:sp>
        <p:nvSpPr>
          <p:cNvPr id="51203" name="Прямоугольник 4"/>
          <p:cNvSpPr>
            <a:spLocks noChangeArrowheads="1"/>
          </p:cNvSpPr>
          <p:nvPr/>
        </p:nvSpPr>
        <p:spPr bwMode="auto">
          <a:xfrm>
            <a:off x="100966" y="291684"/>
            <a:ext cx="14323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</a:t>
            </a:r>
            <a:endParaRPr lang="ru-RU" alt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4" name="Picture 7" descr="https://www.lookbuck.com/system/products/items/images/001/952/826/for_item/gfort3002430868_q1_1-0._QL90_UX336_.jpg?14419330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2" r="11301" b="14653"/>
          <a:stretch>
            <a:fillRect/>
          </a:stretch>
        </p:blipFill>
        <p:spPr bwMode="auto">
          <a:xfrm>
            <a:off x="1447449" y="1661290"/>
            <a:ext cx="2206625" cy="45497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5" name="Picture 9" descr="http://img1.wbstatic.net/big/new/420000/426651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6" r="14977" b="4117"/>
          <a:stretch>
            <a:fillRect/>
          </a:stretch>
        </p:blipFill>
        <p:spPr bwMode="auto">
          <a:xfrm>
            <a:off x="7712316" y="1661288"/>
            <a:ext cx="2678112" cy="45497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11" descr="http://img.galya.ru/galya.ru/Pictures2/themes_topics/2009/05/29/12801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6" t="28532" r="11552" b="8900"/>
          <a:stretch>
            <a:fillRect/>
          </a:stretch>
        </p:blipFill>
        <p:spPr bwMode="auto">
          <a:xfrm>
            <a:off x="3850005" y="1661289"/>
            <a:ext cx="3666380" cy="45497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7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622804921"/>
              </p:ext>
            </p:extLst>
          </p:nvPr>
        </p:nvGraphicFramePr>
        <p:xfrm>
          <a:off x="272142" y="763866"/>
          <a:ext cx="11582400" cy="2243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93471" y="3369810"/>
            <a:ext cx="7739743" cy="286232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 бытовых швейных изделий классифицируется:</a:t>
            </a:r>
          </a:p>
          <a:p>
            <a:pPr marL="1800000"/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625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условиям эксплуатации, </a:t>
            </a:r>
          </a:p>
          <a:p>
            <a:pPr marL="1698625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материалу изготовления, </a:t>
            </a:r>
          </a:p>
          <a:p>
            <a:pPr marL="1698625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половозрастному назначению, </a:t>
            </a:r>
          </a:p>
          <a:p>
            <a:pPr marL="1698625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сезонности, </a:t>
            </a:r>
          </a:p>
          <a:p>
            <a:pPr marL="1698625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характеру использования, </a:t>
            </a:r>
          </a:p>
          <a:p>
            <a:pPr marL="1698625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размерам , </a:t>
            </a:r>
          </a:p>
          <a:p>
            <a:pPr marL="1698625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фасонам и моделям и </a:t>
            </a: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др.признакам</a:t>
            </a:r>
            <a:endParaRPr lang="ru-RU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3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3"/>
          <p:cNvSpPr txBox="1">
            <a:spLocks noChangeArrowheads="1"/>
          </p:cNvSpPr>
          <p:nvPr/>
        </p:nvSpPr>
        <p:spPr bwMode="auto">
          <a:xfrm>
            <a:off x="159387" y="231775"/>
            <a:ext cx="256095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ПЛАТЬЕ</a:t>
            </a:r>
          </a:p>
        </p:txBody>
      </p:sp>
      <p:sp>
        <p:nvSpPr>
          <p:cNvPr id="52227" name="TextBox 4"/>
          <p:cNvSpPr txBox="1">
            <a:spLocks noChangeArrowheads="1"/>
          </p:cNvSpPr>
          <p:nvPr/>
        </p:nvSpPr>
        <p:spPr bwMode="auto">
          <a:xfrm>
            <a:off x="2606040" y="348735"/>
            <a:ext cx="876681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женское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швейное изделие, состоящее из лифа и юбки, объединенных в одно целое</a:t>
            </a:r>
          </a:p>
        </p:txBody>
      </p:sp>
      <p:pic>
        <p:nvPicPr>
          <p:cNvPr id="52228" name="Picture 8" descr="http://d3q79gj8wzq668.cloudfront.net/garment-10406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3" r="18182"/>
          <a:stretch>
            <a:fillRect/>
          </a:stretch>
        </p:blipFill>
        <p:spPr bwMode="auto">
          <a:xfrm>
            <a:off x="499111" y="1295957"/>
            <a:ext cx="2721933" cy="496950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8" name="Picture 4" descr="http://www.kadinlopedi.com/wp-content/uploads/2015/04/2014-Abiye-k%C4%B1yafet-modeller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94"/>
          <a:stretch/>
        </p:blipFill>
        <p:spPr bwMode="auto">
          <a:xfrm>
            <a:off x="3375521" y="1295957"/>
            <a:ext cx="2019440" cy="496950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files.ub.ua/goods/goods-photos/267/417461_shop_property_file_1007_1155-7142965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3" t="12897" r="13553" b="28986"/>
          <a:stretch/>
        </p:blipFill>
        <p:spPr bwMode="auto">
          <a:xfrm>
            <a:off x="5549437" y="1295957"/>
            <a:ext cx="2983625" cy="496950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19.img.avito.st/1280x960/127309041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6" t="11845" r="14149" b="3326"/>
          <a:stretch>
            <a:fillRect/>
          </a:stretch>
        </p:blipFill>
        <p:spPr bwMode="auto">
          <a:xfrm>
            <a:off x="8687538" y="1295956"/>
            <a:ext cx="2964179" cy="496950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79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2"/>
          <p:cNvSpPr txBox="1">
            <a:spLocks noChangeArrowheads="1"/>
          </p:cNvSpPr>
          <p:nvPr/>
        </p:nvSpPr>
        <p:spPr bwMode="auto">
          <a:xfrm>
            <a:off x="203201" y="306388"/>
            <a:ext cx="292861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САРАФАН</a:t>
            </a:r>
          </a:p>
        </p:txBody>
      </p:sp>
      <p:sp>
        <p:nvSpPr>
          <p:cNvPr id="55299" name="TextBox 3"/>
          <p:cNvSpPr txBox="1">
            <a:spLocks noChangeArrowheads="1"/>
          </p:cNvSpPr>
          <p:nvPr/>
        </p:nvSpPr>
        <p:spPr bwMode="auto">
          <a:xfrm>
            <a:off x="3040380" y="417185"/>
            <a:ext cx="84869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платье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рукавов и воротника, с глубокими вырезами в проймах и горловине, может быть на бретелях.</a:t>
            </a:r>
          </a:p>
        </p:txBody>
      </p:sp>
      <p:pic>
        <p:nvPicPr>
          <p:cNvPr id="55301" name="Picture 3" descr="D:\Мои документы\Работа\Лекции и раздаточные\Товароведение\Текстильно-обувные товары\Швейные\Новая папка\6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8" r="7076"/>
          <a:stretch/>
        </p:blipFill>
        <p:spPr bwMode="auto">
          <a:xfrm>
            <a:off x="328931" y="1422512"/>
            <a:ext cx="1704158" cy="493107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7" descr="http://i11.pixs.ru/storage/0/4/0/541988zhen_8196577_192640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r="63406"/>
          <a:stretch>
            <a:fillRect/>
          </a:stretch>
        </p:blipFill>
        <p:spPr bwMode="auto">
          <a:xfrm>
            <a:off x="2155826" y="1422512"/>
            <a:ext cx="2301475" cy="493107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8" name="Picture 7" descr="http://i260.photobucket.com/albums/ii4/zappru/longdress/_55614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2" r="18694"/>
          <a:stretch>
            <a:fillRect/>
          </a:stretch>
        </p:blipFill>
        <p:spPr bwMode="auto">
          <a:xfrm>
            <a:off x="4580038" y="1422511"/>
            <a:ext cx="2280745" cy="493107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http://i.mamsy.ru/images/product_images/popup_images/c/7/13142/650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9" r="17752"/>
          <a:stretch>
            <a:fillRect/>
          </a:stretch>
        </p:blipFill>
        <p:spPr bwMode="auto">
          <a:xfrm>
            <a:off x="6983521" y="1422510"/>
            <a:ext cx="2592666" cy="493107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://s56.radikal.ru/i154/1305/67/c6594928bbc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6" r="25999"/>
          <a:stretch>
            <a:fillRect/>
          </a:stretch>
        </p:blipFill>
        <p:spPr bwMode="auto">
          <a:xfrm>
            <a:off x="9698925" y="1422509"/>
            <a:ext cx="2086717" cy="493107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33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3"/>
          <p:cNvSpPr txBox="1">
            <a:spLocks noChangeArrowheads="1"/>
          </p:cNvSpPr>
          <p:nvPr/>
        </p:nvSpPr>
        <p:spPr bwMode="auto">
          <a:xfrm>
            <a:off x="0" y="338635"/>
            <a:ext cx="5619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ПЛАТЬЕ-КОСТЮМ</a:t>
            </a:r>
          </a:p>
        </p:txBody>
      </p:sp>
      <p:sp>
        <p:nvSpPr>
          <p:cNvPr id="58371" name="TextBox 4"/>
          <p:cNvSpPr txBox="1">
            <a:spLocks noChangeArrowheads="1"/>
          </p:cNvSpPr>
          <p:nvPr/>
        </p:nvSpPr>
        <p:spPr bwMode="auto">
          <a:xfrm>
            <a:off x="5520690" y="493167"/>
            <a:ext cx="59207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комплект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состоящий из платья или сарафана и жакета</a:t>
            </a:r>
          </a:p>
        </p:txBody>
      </p:sp>
      <p:pic>
        <p:nvPicPr>
          <p:cNvPr id="58372" name="Picture 4" descr="D:\Мои документы\Работа\Лекции и раздаточные\Товароведение\Текстильно-обувные товары\Швейные\Новая папка\6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78" y="1565910"/>
            <a:ext cx="3163866" cy="465791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3" name="Picture 5" descr="D:\Мои документы\Работа\Лекции и раздаточные\Товароведение\Текстильно-обувные товары\Швейные\Новая папка\6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928" y="1565910"/>
            <a:ext cx="3163866" cy="465791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7" name="Picture 3" descr="D:\Мои документы\Работа\Лекции и раздаточные\Товароведение\Текстильно-обувные товары\Швейные\Новая папка\7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779" y="1565910"/>
            <a:ext cx="3163798" cy="465791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90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  <p:bldP spid="5837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3"/>
          <p:cNvSpPr txBox="1">
            <a:spLocks noChangeArrowheads="1"/>
          </p:cNvSpPr>
          <p:nvPr/>
        </p:nvSpPr>
        <p:spPr bwMode="auto">
          <a:xfrm>
            <a:off x="152401" y="301903"/>
            <a:ext cx="48672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ПЛАТЬЕ-ХАЛАТ</a:t>
            </a:r>
          </a:p>
        </p:txBody>
      </p:sp>
      <p:sp>
        <p:nvSpPr>
          <p:cNvPr id="62467" name="TextBox 4"/>
          <p:cNvSpPr txBox="1">
            <a:spLocks noChangeArrowheads="1"/>
          </p:cNvSpPr>
          <p:nvPr/>
        </p:nvSpPr>
        <p:spPr bwMode="auto">
          <a:xfrm>
            <a:off x="4795838" y="417185"/>
            <a:ext cx="65655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платье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разрезом спереди по всей длине</a:t>
            </a:r>
          </a:p>
        </p:txBody>
      </p:sp>
      <p:pic>
        <p:nvPicPr>
          <p:cNvPr id="62468" name="Picture 4" descr="D:\Мои документы\Работа\Лекции и раздаточные\Товароведение\Текстильно-обувные товары\Швейные\Новая папка\6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0" r="15492"/>
          <a:stretch>
            <a:fillRect/>
          </a:stretch>
        </p:blipFill>
        <p:spPr bwMode="auto">
          <a:xfrm>
            <a:off x="986475" y="1186628"/>
            <a:ext cx="2017136" cy="507269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9" name="Picture 6" descr="http://myfashionlife.ru/wp-content/uploads/259acf0e993e7fe582c18c30b0d54e1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5" r="28760"/>
          <a:stretch>
            <a:fillRect/>
          </a:stretch>
        </p:blipFill>
        <p:spPr bwMode="auto">
          <a:xfrm>
            <a:off x="3308754" y="1186628"/>
            <a:ext cx="2105539" cy="507269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0" name="Picture 8" descr="http://my-fashion.ua/image/cache/data/levoni/levo-0300-platie-1351-besh-01-1200x12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7" r="25803" b="15466"/>
          <a:stretch>
            <a:fillRect/>
          </a:stretch>
        </p:blipFill>
        <p:spPr bwMode="auto">
          <a:xfrm>
            <a:off x="5590223" y="1186627"/>
            <a:ext cx="2866542" cy="507269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7170" name="Picture 2" descr="https://avatars.mds.yandex.net/get-pdb/236760/63d68804-035b-4a63-88bb-38dbd4cab227/s1200?webp=fals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1"/>
          <a:stretch/>
        </p:blipFill>
        <p:spPr bwMode="auto">
          <a:xfrm flipH="1">
            <a:off x="8632694" y="1186626"/>
            <a:ext cx="2442976" cy="5077389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01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/>
      <p:bldP spid="6246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2"/>
          <p:cNvSpPr txBox="1">
            <a:spLocks noChangeArrowheads="1"/>
          </p:cNvSpPr>
          <p:nvPr/>
        </p:nvSpPr>
        <p:spPr bwMode="auto">
          <a:xfrm>
            <a:off x="111357" y="379145"/>
            <a:ext cx="22432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ХАЛАТ</a:t>
            </a:r>
          </a:p>
        </p:txBody>
      </p:sp>
      <p:sp>
        <p:nvSpPr>
          <p:cNvPr id="60419" name="TextBox 3"/>
          <p:cNvSpPr txBox="1">
            <a:spLocks noChangeArrowheads="1"/>
          </p:cNvSpPr>
          <p:nvPr/>
        </p:nvSpPr>
        <p:spPr bwMode="auto">
          <a:xfrm>
            <a:off x="2266950" y="447677"/>
            <a:ext cx="911733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домашняя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одежда с разрезом спереди по всей длине, с застежкой или поясом.</a:t>
            </a:r>
          </a:p>
        </p:txBody>
      </p:sp>
      <p:pic>
        <p:nvPicPr>
          <p:cNvPr id="60420" name="Picture 7" descr="http://img1.wbstatic.net/big/new/600000/60083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1" r="16542" b="3169"/>
          <a:stretch>
            <a:fillRect/>
          </a:stretch>
        </p:blipFill>
        <p:spPr bwMode="auto">
          <a:xfrm>
            <a:off x="1301115" y="1520190"/>
            <a:ext cx="2380394" cy="477774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11" descr="http://lilatex.ru/d/285801/d/200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6" r="10915"/>
          <a:stretch>
            <a:fillRect/>
          </a:stretch>
        </p:blipFill>
        <p:spPr bwMode="auto">
          <a:xfrm>
            <a:off x="3935511" y="1520190"/>
            <a:ext cx="2189680" cy="477774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8" name="Picture 2" descr="http://itali-moda.ru/image/cache/data/xalat-maxra-mugskoi/7434b-1100x1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6" r="25017"/>
          <a:stretch>
            <a:fillRect/>
          </a:stretch>
        </p:blipFill>
        <p:spPr bwMode="auto">
          <a:xfrm>
            <a:off x="6283425" y="1520190"/>
            <a:ext cx="2039150" cy="477774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textilelab.ru/published/publicdata/MAKER8TEKSTILE/attachments/SC/products_pictures/%D0%97%D0%B2%20%D0%B1%D0%B5%D0%BB%20%D1%80%D0%BE%D0%B7_en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5" r="18654"/>
          <a:stretch>
            <a:fillRect/>
          </a:stretch>
        </p:blipFill>
        <p:spPr bwMode="auto">
          <a:xfrm>
            <a:off x="8480810" y="1520190"/>
            <a:ext cx="1792984" cy="477774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3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  <p:bldP spid="6041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Box 2"/>
          <p:cNvSpPr txBox="1">
            <a:spLocks noChangeArrowheads="1"/>
          </p:cNvSpPr>
          <p:nvPr/>
        </p:nvSpPr>
        <p:spPr bwMode="auto">
          <a:xfrm>
            <a:off x="135489" y="379145"/>
            <a:ext cx="327867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ПЕНЬЮАР</a:t>
            </a:r>
          </a:p>
        </p:txBody>
      </p:sp>
      <p:sp>
        <p:nvSpPr>
          <p:cNvPr id="63491" name="TextBox 3"/>
          <p:cNvSpPr txBox="1">
            <a:spLocks noChangeArrowheads="1"/>
          </p:cNvSpPr>
          <p:nvPr/>
        </p:nvSpPr>
        <p:spPr bwMode="auto">
          <a:xfrm>
            <a:off x="3265402" y="484496"/>
            <a:ext cx="83726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нарядный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домашний халат для утреннего туалета из легкой шелковой ткани.</a:t>
            </a:r>
          </a:p>
        </p:txBody>
      </p:sp>
      <p:pic>
        <p:nvPicPr>
          <p:cNvPr id="63492" name="Picture 4" descr="D:\Мои документы\Работа\Лекции и раздаточные\Товароведение\Текстильно-обувные товары\Швейные\Новая папка\пеньюар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6" t="16402" r="7738"/>
          <a:stretch>
            <a:fillRect/>
          </a:stretch>
        </p:blipFill>
        <p:spPr bwMode="auto">
          <a:xfrm>
            <a:off x="1630996" y="1420844"/>
            <a:ext cx="3025775" cy="48434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3" name="Picture 7" descr="http://www.nefriz.ru/images/catalog/original/407_6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6" r="7060"/>
          <a:stretch>
            <a:fillRect/>
          </a:stretch>
        </p:blipFill>
        <p:spPr bwMode="auto">
          <a:xfrm>
            <a:off x="4943474" y="1420844"/>
            <a:ext cx="2508250" cy="483711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4" name="Picture 9" descr="http://www.wonder-beauty.com/images/201411/goods_img/p/Pink-Sleepwear-with-Satin-Tie--W385453B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2" r="7224"/>
          <a:stretch>
            <a:fillRect/>
          </a:stretch>
        </p:blipFill>
        <p:spPr bwMode="auto">
          <a:xfrm>
            <a:off x="7738427" y="1420844"/>
            <a:ext cx="2921000" cy="48434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  <p:bldP spid="6349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2"/>
          <p:cNvSpPr txBox="1">
            <a:spLocks noChangeArrowheads="1"/>
          </p:cNvSpPr>
          <p:nvPr/>
        </p:nvSpPr>
        <p:spPr bwMode="auto">
          <a:xfrm>
            <a:off x="1218565" y="337096"/>
            <a:ext cx="29076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ФИГАРО</a:t>
            </a:r>
          </a:p>
        </p:txBody>
      </p:sp>
      <p:sp>
        <p:nvSpPr>
          <p:cNvPr id="64515" name="TextBox 3"/>
          <p:cNvSpPr txBox="1">
            <a:spLocks noChangeArrowheads="1"/>
          </p:cNvSpPr>
          <p:nvPr/>
        </p:nvSpPr>
        <p:spPr bwMode="auto">
          <a:xfrm>
            <a:off x="201295" y="896303"/>
            <a:ext cx="52165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короткий жакет до линии талии или выше. Носится поверх блузки или платья.</a:t>
            </a:r>
          </a:p>
        </p:txBody>
      </p:sp>
      <p:pic>
        <p:nvPicPr>
          <p:cNvPr id="64517" name="Picture 6" descr="http://img.shopstyle.com/xim/7c/f7/7cf770219b1c025faa586aa2421c18f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56"/>
          <a:stretch>
            <a:fillRect/>
          </a:stretch>
        </p:blipFill>
        <p:spPr bwMode="auto">
          <a:xfrm>
            <a:off x="951680" y="1665744"/>
            <a:ext cx="3612230" cy="467790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7113270" y="337095"/>
            <a:ext cx="3429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БОЛЕРО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023186" y="896303"/>
            <a:ext cx="578643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плечевая одежда с рукавами, разрезом спереди по всей длине, с застежкой или без, покрывающая лиф частично.</a:t>
            </a:r>
          </a:p>
        </p:txBody>
      </p:sp>
      <p:pic>
        <p:nvPicPr>
          <p:cNvPr id="9" name="Picture 5" descr="D:\Мои документы\Работа\Лекции и раздаточные\Товароведение\Текстильно-обувные товары\Швейные\Новая папка\m1498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50" b="28682"/>
          <a:stretch/>
        </p:blipFill>
        <p:spPr bwMode="auto">
          <a:xfrm>
            <a:off x="5893168" y="2004296"/>
            <a:ext cx="2934602" cy="433935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ttp://static12.insales.ru/images/products/1/90/30744666/969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7" r="8800" b="19079"/>
          <a:stretch/>
        </p:blipFill>
        <p:spPr bwMode="auto">
          <a:xfrm>
            <a:off x="9149164" y="2004295"/>
            <a:ext cx="2786212" cy="433935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14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  <p:bldP spid="64515" grpId="0"/>
      <p:bldP spid="7" grpId="0"/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2"/>
          <p:cNvSpPr txBox="1">
            <a:spLocks noChangeArrowheads="1"/>
          </p:cNvSpPr>
          <p:nvPr/>
        </p:nvSpPr>
        <p:spPr bwMode="auto">
          <a:xfrm>
            <a:off x="171768" y="379145"/>
            <a:ext cx="26857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ФАРТУК</a:t>
            </a:r>
          </a:p>
        </p:txBody>
      </p:sp>
      <p:sp>
        <p:nvSpPr>
          <p:cNvPr id="66563" name="TextBox 3"/>
          <p:cNvSpPr txBox="1">
            <a:spLocks noChangeArrowheads="1"/>
          </p:cNvSpPr>
          <p:nvPr/>
        </p:nvSpPr>
        <p:spPr bwMode="auto">
          <a:xfrm>
            <a:off x="2857500" y="533032"/>
            <a:ext cx="79819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швейная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одежда для предохранения от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загрязнения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564" name="Picture 7" descr="http://myfrugaladventures.com/wp-content/uploads/2015/09/cherryapr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49" y="1148584"/>
            <a:ext cx="2908301" cy="501695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5" name="Picture 9" descr="http://i01.i.aliimg.com/wsphoto/v1/1798216655/Wonder-woman-and-Super-man-Cooking-Apron-Sexy-funny-kitchen-aprons-accessories-for-adult-wife-gif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6084"/>
          <a:stretch>
            <a:fillRect/>
          </a:stretch>
        </p:blipFill>
        <p:spPr bwMode="auto">
          <a:xfrm>
            <a:off x="4493663" y="1148584"/>
            <a:ext cx="2842944" cy="501696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11" descr="http://mywishlist.ru/pic/i/wish/orig/006/371/383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320" y="1148584"/>
            <a:ext cx="3191078" cy="501695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2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/>
      <p:bldP spid="6656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8124" y="547172"/>
            <a:ext cx="11611734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28.4. Характеристика ассортимента швейного белья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167-169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2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D:\Мои документы\Работа\Лекции и раздаточные\Товароведение\Текстильно-обувные товары\Швейные\~1246_75_0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152" y="2099283"/>
            <a:ext cx="2941471" cy="422077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28577" y="876824"/>
            <a:ext cx="496633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СОРОЧКА ВЕРХНЯЯ МУЖСКАЯ</a:t>
            </a:r>
          </a:p>
        </p:txBody>
      </p:sp>
      <p:sp>
        <p:nvSpPr>
          <p:cNvPr id="69636" name="TextBox 4"/>
          <p:cNvSpPr txBox="1">
            <a:spLocks noChangeArrowheads="1"/>
          </p:cNvSpPr>
          <p:nvPr/>
        </p:nvSpPr>
        <p:spPr bwMode="auto">
          <a:xfrm>
            <a:off x="4754881" y="979694"/>
            <a:ext cx="7155179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изделие с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рукавами, застежкой, воротником,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покрывающее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туловище и частично бедра</a:t>
            </a:r>
          </a:p>
        </p:txBody>
      </p:sp>
      <p:pic>
        <p:nvPicPr>
          <p:cNvPr id="69637" name="Picture 7" descr="http://www.finn-flare.ru/upload/iblock/0d6/S14-42018_101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97" y="2088219"/>
            <a:ext cx="2813407" cy="422077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279650" y="45827"/>
            <a:ext cx="7358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1.Бельё верхнее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8" name="Picture 2" descr="http://download-pictures.net/dowloand.php?file=img/C2/%D0%9C%D1%83%D0%B6%D1%81%D0%BA%D0%B8%D0%B5%20%D1%80%D1%83%D0%B1%D0%B0%D1%88%D0%BA%D0%B8/%D0%9C%D1%83%D0%B6%D1%81%D0%BA%D0%B8%D0%B5_%D1%80%D1%83%D0%B1%D0%B0%D1%88%D0%BA%D0%B8_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r="11069"/>
          <a:stretch>
            <a:fillRect/>
          </a:stretch>
        </p:blipFill>
        <p:spPr bwMode="auto">
          <a:xfrm>
            <a:off x="3406802" y="2099283"/>
            <a:ext cx="2530253" cy="422077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mg1.wildberries.by/big/new/970000/977697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1" r="7845" b="4118"/>
          <a:stretch>
            <a:fillRect/>
          </a:stretch>
        </p:blipFill>
        <p:spPr bwMode="auto">
          <a:xfrm>
            <a:off x="6197329" y="2088219"/>
            <a:ext cx="2514764" cy="423184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75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/>
      <p:bldP spid="696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373036286"/>
              </p:ext>
            </p:extLst>
          </p:nvPr>
        </p:nvGraphicFramePr>
        <p:xfrm>
          <a:off x="598713" y="417185"/>
          <a:ext cx="10776857" cy="2598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D:\Мои документы\Работа\Лекции и раздаточные\Товароведение\Текстильно-обувные товары\Швейные\Фото\1241590279_malenkay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02149" y="3286124"/>
            <a:ext cx="2222033" cy="297314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27" name="Picture 3" descr="D:\Мои документы\Работа\Лекции и раздаточные\Товароведение\Текстильно-обувные товары\Швейные\Фото\элод\3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81413" y="3286123"/>
            <a:ext cx="1863170" cy="2973143"/>
          </a:xfrm>
          <a:prstGeom prst="rect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</p:pic>
      <p:pic>
        <p:nvPicPr>
          <p:cNvPr id="1028" name="Picture 4" descr="D:\Мои документы\Работа\Лекции и раздаточные\Товароведение\Текстильно-обувные товары\Швейные\Фото\полуграция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75928" y="3286122"/>
            <a:ext cx="2271615" cy="297314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29" name="Picture 5" descr="D:\Мои документы\Работа\Лекции и раздаточные\Товароведение\Текстильно-обувные товары\Швейные\Фото\шляпа велюр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78887" y="3286122"/>
            <a:ext cx="1982095" cy="2973143"/>
          </a:xfrm>
          <a:prstGeom prst="rect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7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2"/>
          <p:cNvSpPr txBox="1">
            <a:spLocks noChangeArrowheads="1"/>
          </p:cNvSpPr>
          <p:nvPr/>
        </p:nvSpPr>
        <p:spPr bwMode="auto">
          <a:xfrm>
            <a:off x="163830" y="306388"/>
            <a:ext cx="27622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ПИЖАМА</a:t>
            </a:r>
          </a:p>
        </p:txBody>
      </p:sp>
      <p:sp>
        <p:nvSpPr>
          <p:cNvPr id="71683" name="TextBox 3"/>
          <p:cNvSpPr txBox="1">
            <a:spLocks noChangeArrowheads="1"/>
          </p:cNvSpPr>
          <p:nvPr/>
        </p:nvSpPr>
        <p:spPr bwMode="auto">
          <a:xfrm>
            <a:off x="2526030" y="417185"/>
            <a:ext cx="90012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комплект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сна, состоящий из куртки или блузы и коротких или длинных брюк.</a:t>
            </a:r>
          </a:p>
        </p:txBody>
      </p:sp>
      <p:pic>
        <p:nvPicPr>
          <p:cNvPr id="71684" name="Picture 2" descr="http://7.cs-ellpic.yandex.net/market_4R4Q2CTHeWyIwmFql2yQ7g_900x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4" r="28223"/>
          <a:stretch>
            <a:fillRect/>
          </a:stretch>
        </p:blipFill>
        <p:spPr bwMode="auto">
          <a:xfrm>
            <a:off x="1669098" y="1378028"/>
            <a:ext cx="1928812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4" descr="https://madam-posteli.ru/netcat_files/167/395/karlos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3" r="27354"/>
          <a:stretch>
            <a:fillRect/>
          </a:stretch>
        </p:blipFill>
        <p:spPr bwMode="auto">
          <a:xfrm>
            <a:off x="3758249" y="1362153"/>
            <a:ext cx="1862137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6" descr="http://lecorset.com.ua/wp-content/uploads/2014/05/wom-pig-01-pijam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4" r="19131"/>
          <a:stretch>
            <a:fillRect/>
          </a:stretch>
        </p:blipFill>
        <p:spPr bwMode="auto">
          <a:xfrm>
            <a:off x="5774374" y="1358979"/>
            <a:ext cx="1812925" cy="503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7" descr="http://pijama.supernetmarket.ru/product/GetIndexPic/id/3344/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1" r="18687"/>
          <a:stretch>
            <a:fillRect/>
          </a:stretch>
        </p:blipFill>
        <p:spPr bwMode="auto">
          <a:xfrm>
            <a:off x="7782560" y="1358979"/>
            <a:ext cx="2552700" cy="503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8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Box 2"/>
          <p:cNvSpPr txBox="1">
            <a:spLocks noChangeArrowheads="1"/>
          </p:cNvSpPr>
          <p:nvPr/>
        </p:nvSpPr>
        <p:spPr bwMode="auto">
          <a:xfrm>
            <a:off x="1954848" y="440700"/>
            <a:ext cx="29254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МАНИШКА</a:t>
            </a:r>
          </a:p>
        </p:txBody>
      </p:sp>
      <p:sp>
        <p:nvSpPr>
          <p:cNvPr id="72707" name="TextBox 3"/>
          <p:cNvSpPr txBox="1">
            <a:spLocks noChangeArrowheads="1"/>
          </p:cNvSpPr>
          <p:nvPr/>
        </p:nvSpPr>
        <p:spPr bwMode="auto">
          <a:xfrm>
            <a:off x="178276" y="1351968"/>
            <a:ext cx="703138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легкая мужская и женская одежда без рукавов с воротником или без, которая надевается поверх нательного белья и заменяет верхнюю сорочку.</a:t>
            </a:r>
          </a:p>
        </p:txBody>
      </p:sp>
      <p:pic>
        <p:nvPicPr>
          <p:cNvPr id="72708" name="Picture 6" descr="http://dandyism.ru/uploads/images/00/00/39/2012/05/18/bd94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" t="3830" r="9805"/>
          <a:stretch>
            <a:fillRect/>
          </a:stretch>
        </p:blipFill>
        <p:spPr bwMode="auto">
          <a:xfrm>
            <a:off x="178276" y="2724903"/>
            <a:ext cx="3239294" cy="352620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9" name="Picture 8" descr="http://cdn8.aizel.ru/i/920x1380/437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5" b="18092"/>
          <a:stretch>
            <a:fillRect/>
          </a:stretch>
        </p:blipFill>
        <p:spPr bwMode="auto">
          <a:xfrm>
            <a:off x="3509011" y="2724902"/>
            <a:ext cx="3700649" cy="352620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7" name="Picture 4" descr="http://acrobatika.ru/wp-content/uploads/2014/08/v190512_1200_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246" y="3493631"/>
            <a:ext cx="4135377" cy="27574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7937195" y="2124737"/>
            <a:ext cx="34242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НАКЛАДНЫЕ </a:t>
            </a:r>
            <a:endParaRPr lang="ru-RU" altLang="ru-RU" sz="3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МАНЖЕТЫ</a:t>
            </a:r>
            <a:endParaRPr lang="ru-RU" alt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84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  <p:bldP spid="72707" grpId="0"/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Box 2"/>
          <p:cNvSpPr txBox="1">
            <a:spLocks noChangeArrowheads="1"/>
          </p:cNvSpPr>
          <p:nvPr/>
        </p:nvSpPr>
        <p:spPr bwMode="auto">
          <a:xfrm>
            <a:off x="1385372" y="852318"/>
            <a:ext cx="49818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СОРОЧКА НОЧНАЯ</a:t>
            </a:r>
          </a:p>
        </p:txBody>
      </p:sp>
      <p:pic>
        <p:nvPicPr>
          <p:cNvPr id="75779" name="Picture 3" descr="D:\Мои документы\Работа\Лекции и раздаточные\Товароведение\Текстильно-обувные товары\Швейные\Новая папка\со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2" t="18848" r="16792"/>
          <a:stretch>
            <a:fillRect/>
          </a:stretch>
        </p:blipFill>
        <p:spPr bwMode="auto">
          <a:xfrm>
            <a:off x="4718687" y="1498649"/>
            <a:ext cx="2725655" cy="48550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5" descr="http://www.vestidos.ru/img_tmp/083100107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r="12134"/>
          <a:stretch>
            <a:fillRect/>
          </a:stretch>
        </p:blipFill>
        <p:spPr bwMode="auto">
          <a:xfrm>
            <a:off x="135558" y="1498650"/>
            <a:ext cx="2219022" cy="48550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1" name="Picture 7" descr="http://xn--64-vlcxfa4d.xn--p1ai/images/zakup/0/0/1/r625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9" t="8493" r="23473" b="8688"/>
          <a:stretch>
            <a:fillRect/>
          </a:stretch>
        </p:blipFill>
        <p:spPr bwMode="auto">
          <a:xfrm>
            <a:off x="2551378" y="1498649"/>
            <a:ext cx="1982489" cy="48550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50976" y="70505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2.Бельё нательное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7944404" y="852318"/>
            <a:ext cx="38652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ГАРНИТУР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7666248" y="1361013"/>
            <a:ext cx="452575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нарядное дневное белье, состоящее из сорочки на бретелях или плечиках или майки и трусов.</a:t>
            </a:r>
          </a:p>
        </p:txBody>
      </p:sp>
      <p:pic>
        <p:nvPicPr>
          <p:cNvPr id="10" name="Picture 6" descr="http://house-clothes.ru/uploadedFiles/eshopimages/icons/800x600/915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0" b="3439"/>
          <a:stretch>
            <a:fillRect/>
          </a:stretch>
        </p:blipFill>
        <p:spPr bwMode="auto">
          <a:xfrm>
            <a:off x="7944404" y="2392354"/>
            <a:ext cx="4011376" cy="396132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46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/>
      <p:bldP spid="8" grpId="0"/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Box 2"/>
          <p:cNvSpPr txBox="1">
            <a:spLocks noChangeArrowheads="1"/>
          </p:cNvSpPr>
          <p:nvPr/>
        </p:nvSpPr>
        <p:spPr bwMode="auto">
          <a:xfrm>
            <a:off x="1057082" y="417185"/>
            <a:ext cx="19221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ТРУСЫ</a:t>
            </a:r>
          </a:p>
        </p:txBody>
      </p:sp>
      <p:pic>
        <p:nvPicPr>
          <p:cNvPr id="77827" name="Picture 3" descr="D:\Мои документы\Работа\Лекции и раздаточные\Товароведение\Текстильно-обувные товары\Швейные\Фото\серж\~1899_7_304x4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6" b="36755"/>
          <a:stretch>
            <a:fillRect/>
          </a:stretch>
        </p:blipFill>
        <p:spPr bwMode="auto">
          <a:xfrm>
            <a:off x="409577" y="1063516"/>
            <a:ext cx="3179443" cy="235309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8" name="Picture 5" descr="http://man-wear.ru/upload/iblock/be4/muzhskie-belye-semeynye-trusy-v-biryuzovo-zheltuyu-kletku-oboy-trendy-boy-06-9625-4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6" b="2377"/>
          <a:stretch/>
        </p:blipFill>
        <p:spPr bwMode="auto">
          <a:xfrm>
            <a:off x="409577" y="3589020"/>
            <a:ext cx="3179443" cy="262824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409973" y="377170"/>
            <a:ext cx="457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КОМБИНАЦИЯ</a:t>
            </a:r>
          </a:p>
        </p:txBody>
      </p:sp>
      <p:pic>
        <p:nvPicPr>
          <p:cNvPr id="8" name="Picture 2" descr="D:\Мои документы\Работа\Лекции и раздаточные\Товароведение\Текстильно-обувные товары\Швейные\Новая папка\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00" y="1063741"/>
            <a:ext cx="3435680" cy="515352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Documents and Settings\msi\Рабочий стол\Новая папка\Новая папка\showpic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984" y="1063516"/>
            <a:ext cx="3403739" cy="515374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Мои документы\Работа\Лекции и раздаточные\Товароведение\Текстильно-обувные товары\Швейные\Новая папка\комбинация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731" y="1063516"/>
            <a:ext cx="3404026" cy="515374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12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/>
      <p:bldP spid="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Box 1"/>
          <p:cNvSpPr txBox="1">
            <a:spLocks noChangeArrowheads="1"/>
          </p:cNvSpPr>
          <p:nvPr/>
        </p:nvSpPr>
        <p:spPr bwMode="auto">
          <a:xfrm>
            <a:off x="1695451" y="70505"/>
            <a:ext cx="83057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3.Бельё для новорожденных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6" name="Picture 9" descr="http://www.4child.ru/public/uploads/news/27/big/IMG_fe14b7e1cf7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1037590"/>
            <a:ext cx="4714279" cy="223996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3379471" y="2877444"/>
            <a:ext cx="16557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распашонка</a:t>
            </a:r>
          </a:p>
        </p:txBody>
      </p:sp>
      <p:pic>
        <p:nvPicPr>
          <p:cNvPr id="8" name="Picture 11" descr="http://www.opttovar.ru/images/2088/large/%D2%EE%E2%E0%F0%FB%20%E4%EB%FF%20%ED%EE%E2%EE%F0%EE%E6%E4%E5%ED%ED%FB%F5/%D7%E5%EF%F7%E8%EA%E8%20%F4%EB%E0%ED%E5%EB%E5%E2%FB%E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3429000"/>
            <a:ext cx="3311525" cy="2921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2420304" y="3413642"/>
            <a:ext cx="115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/>
              <a:t>чепчики</a:t>
            </a:r>
          </a:p>
        </p:txBody>
      </p:sp>
      <p:pic>
        <p:nvPicPr>
          <p:cNvPr id="10" name="Picture 15" descr="http://svitidey.com/images/000017755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34" y="1037590"/>
            <a:ext cx="3755001" cy="223996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840613" y="2877444"/>
            <a:ext cx="21442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/>
              <a:t>рукавички</a:t>
            </a:r>
          </a:p>
        </p:txBody>
      </p:sp>
      <p:pic>
        <p:nvPicPr>
          <p:cNvPr id="12" name="Picture 13" descr="http://www.odevai-ka.ru/sites/default/files/e9121b7077fb9154278b0cdac9b877e2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29" y="3429000"/>
            <a:ext cx="4794250" cy="2921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5250817" y="5991225"/>
            <a:ext cx="14398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/>
              <a:t>пеленки</a:t>
            </a:r>
          </a:p>
        </p:txBody>
      </p:sp>
      <p:pic>
        <p:nvPicPr>
          <p:cNvPr id="14" name="Picture 10" descr="http://zaika37.ru/img/products/polzunki-flanelevye-art-301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8" r="6934"/>
          <a:stretch/>
        </p:blipFill>
        <p:spPr bwMode="auto">
          <a:xfrm>
            <a:off x="8458520" y="3413642"/>
            <a:ext cx="3494709" cy="2921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10632842" y="3429000"/>
            <a:ext cx="12885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dirty="0"/>
              <a:t>ползунки</a:t>
            </a:r>
          </a:p>
        </p:txBody>
      </p:sp>
      <p:pic>
        <p:nvPicPr>
          <p:cNvPr id="18" name="Picture 4" descr="http://detishiem-odesda.ru/wp-content/gallery/detskaya-odezhda-iz-razny-h-tkanej/mahra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0" t="19238" r="7227" b="7378"/>
          <a:stretch/>
        </p:blipFill>
        <p:spPr bwMode="auto">
          <a:xfrm>
            <a:off x="8931591" y="1063228"/>
            <a:ext cx="3021638" cy="222305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10433931" y="2851965"/>
            <a:ext cx="15192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dirty="0"/>
              <a:t>комбинезон</a:t>
            </a:r>
          </a:p>
        </p:txBody>
      </p:sp>
    </p:spTree>
    <p:extLst>
      <p:ext uri="{BB962C8B-B14F-4D97-AF65-F5344CB8AC3E}">
        <p14:creationId xmlns:p14="http://schemas.microsoft.com/office/powerpoint/2010/main" val="389725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http://media.nn.ru/data/ufiles/1/62/58/1625831.raspasonki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2" b="5826"/>
          <a:stretch>
            <a:fillRect/>
          </a:stretch>
        </p:blipFill>
        <p:spPr bwMode="auto">
          <a:xfrm>
            <a:off x="810623" y="1011873"/>
            <a:ext cx="3155690" cy="257714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3" name="TextBox 1"/>
          <p:cNvSpPr txBox="1">
            <a:spLocks noChangeArrowheads="1"/>
          </p:cNvSpPr>
          <p:nvPr/>
        </p:nvSpPr>
        <p:spPr bwMode="auto">
          <a:xfrm>
            <a:off x="2599417" y="3220294"/>
            <a:ext cx="14370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dirty="0"/>
              <a:t>рубашечка</a:t>
            </a:r>
          </a:p>
        </p:txBody>
      </p:sp>
      <p:pic>
        <p:nvPicPr>
          <p:cNvPr id="81924" name="Picture 6" descr="http://www.picshare.ru/uploads/131120/eV1HtFBec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0" b="8228"/>
          <a:stretch>
            <a:fillRect/>
          </a:stretch>
        </p:blipFill>
        <p:spPr bwMode="auto">
          <a:xfrm>
            <a:off x="800336" y="3783484"/>
            <a:ext cx="3155690" cy="249093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5" name="TextBox 2"/>
          <p:cNvSpPr txBox="1">
            <a:spLocks noChangeArrowheads="1"/>
          </p:cNvSpPr>
          <p:nvPr/>
        </p:nvSpPr>
        <p:spPr bwMode="auto">
          <a:xfrm>
            <a:off x="931779" y="5870452"/>
            <a:ext cx="1657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кофточка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695451" y="70505"/>
            <a:ext cx="83057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3.Бельё для новорожденных</a:t>
            </a:r>
          </a:p>
        </p:txBody>
      </p:sp>
      <p:pic>
        <p:nvPicPr>
          <p:cNvPr id="14" name="Picture 2" descr="http://www.preston.build2last.ru/images_services/1252/big/spalnye-meshki-dlya-novorozhdenny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9" r="24133"/>
          <a:stretch>
            <a:fillRect/>
          </a:stretch>
        </p:blipFill>
        <p:spPr bwMode="auto">
          <a:xfrm>
            <a:off x="8649185" y="1011873"/>
            <a:ext cx="2704130" cy="526254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8677064" y="944544"/>
            <a:ext cx="1357186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Спальный </a:t>
            </a:r>
          </a:p>
          <a:p>
            <a:pPr eaLnBrk="1" hangingPunct="1"/>
            <a:r>
              <a:rPr lang="ru-RU" altLang="ru-RU" dirty="0"/>
              <a:t>мешок</a:t>
            </a:r>
          </a:p>
        </p:txBody>
      </p:sp>
      <p:pic>
        <p:nvPicPr>
          <p:cNvPr id="16" name="Picture 8" descr="http://happy4baby.ru/images/product/l/571079c74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9" b="2751"/>
          <a:stretch/>
        </p:blipFill>
        <p:spPr bwMode="auto">
          <a:xfrm>
            <a:off x="4516465" y="1011873"/>
            <a:ext cx="3652726" cy="265359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4586623" y="3205292"/>
            <a:ext cx="11419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конверт</a:t>
            </a:r>
          </a:p>
        </p:txBody>
      </p:sp>
      <p:pic>
        <p:nvPicPr>
          <p:cNvPr id="18" name="Picture 3" descr="D:\Мои документы\Работа\Лекции и раздаточные\Товароведение\Текстильно-обувные товары\Швейные\Новая папка\конврт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8"/>
          <a:stretch>
            <a:fillRect/>
          </a:stretch>
        </p:blipFill>
        <p:spPr bwMode="auto">
          <a:xfrm>
            <a:off x="4516465" y="3740082"/>
            <a:ext cx="3652726" cy="253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833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Box 1"/>
          <p:cNvSpPr txBox="1">
            <a:spLocks noChangeArrowheads="1"/>
          </p:cNvSpPr>
          <p:nvPr/>
        </p:nvSpPr>
        <p:spPr bwMode="auto">
          <a:xfrm>
            <a:off x="2166938" y="70505"/>
            <a:ext cx="7358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Корсетные изделия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4" name="Picture 2" descr="D:\Мои документы\Работа\Лекции и раздаточные\Товароведение\Текстильно-обувные товары\Швейные\1185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3" t="23244" r="14204" b="5196"/>
          <a:stretch/>
        </p:blipFill>
        <p:spPr bwMode="auto">
          <a:xfrm>
            <a:off x="8276273" y="1410197"/>
            <a:ext cx="3699900" cy="494500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0" y="763866"/>
            <a:ext cx="3840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БЮСТГАЛЬТЕР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600450" y="849641"/>
            <a:ext cx="84914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корсетное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изделие для поддержания и придания формы груди</a:t>
            </a: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581841" y="1594863"/>
            <a:ext cx="2332230" cy="73152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Разновидности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50" y="5545705"/>
            <a:ext cx="331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5749" y="2420857"/>
            <a:ext cx="3146767" cy="380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мягкой чашкой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00450" y="1410197"/>
            <a:ext cx="8375723" cy="49450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идеально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подходит для женщин с пышным бюстом. Чашечки большего объема обеспечивают более основательную поддержку. Это облегченный бюстгальтер с использованием различных материалов без применения формообразующих деталей.</a:t>
            </a:r>
          </a:p>
        </p:txBody>
      </p:sp>
      <p:pic>
        <p:nvPicPr>
          <p:cNvPr id="11" name="Picture 2" descr="D:\Мои документы\Работа\Лекции и раздаточные\Товароведение\Текстильно-обувные товары\Швейные\мяг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0" b="20168"/>
          <a:stretch>
            <a:fillRect/>
          </a:stretch>
        </p:blipFill>
        <p:spPr bwMode="auto">
          <a:xfrm>
            <a:off x="4118366" y="2801768"/>
            <a:ext cx="3822870" cy="33457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im1.intimo.com.ua/images/goods_images/_5/10105/196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3" t="11436" r="433" b="19955"/>
          <a:stretch>
            <a:fillRect/>
          </a:stretch>
        </p:blipFill>
        <p:spPr bwMode="auto">
          <a:xfrm>
            <a:off x="8127513" y="2801768"/>
            <a:ext cx="3252689" cy="33457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285749" y="2896242"/>
            <a:ext cx="3146767" cy="380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Push-up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-ап)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00450" y="1397081"/>
            <a:ext cx="8375723" cy="49450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Push-up</a:t>
            </a:r>
            <a:r>
              <a:rPr lang="ru-RU" alt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20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</a:t>
            </a:r>
            <a:r>
              <a:rPr lang="ru-RU" alt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-ап)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переводе с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англ.яз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означает «вперед и вверх». Бюстгальтер на косточках приподнимает грудь, чашечки треугольной формы (с дополнительными вкладышами или без) визуально придают дополнительный объем</a:t>
            </a: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 descr="D:\Мои документы\Работа\Лекции и раздаточные\Товароведение\Текстильно-обувные товары\Швейные\01160324.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7" b="18690"/>
          <a:stretch>
            <a:fillRect/>
          </a:stretch>
        </p:blipFill>
        <p:spPr bwMode="auto">
          <a:xfrm>
            <a:off x="6498410" y="2699257"/>
            <a:ext cx="2007154" cy="185884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Мои документы\Работа\Лекции и раздаточные\Товароведение\Текстильно-обувные товары\Швейные\пуш-ап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2" t="29668" r="18428" b="43547"/>
          <a:stretch>
            <a:fillRect/>
          </a:stretch>
        </p:blipFill>
        <p:spPr bwMode="auto">
          <a:xfrm>
            <a:off x="6498411" y="4705091"/>
            <a:ext cx="2007153" cy="153749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:\Мои документы\Работа\Лекции и раздаточные\Товароведение\Текстильно-обувные товары\Швейные\пуш ап стринг пояс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9" t="1839" r="3502" b="28685"/>
          <a:stretch>
            <a:fillRect/>
          </a:stretch>
        </p:blipFill>
        <p:spPr bwMode="auto">
          <a:xfrm>
            <a:off x="8627615" y="2699257"/>
            <a:ext cx="2262991" cy="355454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:\Мои документы\Работа\Лекции и раздаточные\Товароведение\Текстильно-обувные товары\Швейные\пуш-ап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0" b="19659"/>
          <a:stretch>
            <a:fillRect/>
          </a:stretch>
        </p:blipFill>
        <p:spPr bwMode="auto">
          <a:xfrm>
            <a:off x="4547265" y="4643874"/>
            <a:ext cx="1854305" cy="159871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Мои документы\Работа\Лекции и раздаточные\Товароведение\Текстильно-обувные товары\Швейные\пуш-ап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8" b="12416"/>
          <a:stretch>
            <a:fillRect/>
          </a:stretch>
        </p:blipFill>
        <p:spPr bwMode="auto">
          <a:xfrm>
            <a:off x="4532928" y="2694461"/>
            <a:ext cx="1797964" cy="186363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285749" y="3404206"/>
            <a:ext cx="3146767" cy="380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Балконет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600450" y="1397081"/>
            <a:ext cx="8375723" cy="49450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8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Балконет</a:t>
            </a:r>
            <a:r>
              <a:rPr lang="ru-RU" altLang="ru-RU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(от фр.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balconnet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полка) имеет чашечки, по форме напоминающие балкончики, в которые погружена  грудь. Этот бюстгальтер с широко расставленными бретелями позволяет максимально обнажить линию декольте и визуально увеличить грудь, придав ей пышность и объем. В таких бюстгальтерах часто предусмотрены отстегивающиеся бретели.</a:t>
            </a:r>
          </a:p>
        </p:txBody>
      </p:sp>
      <p:pic>
        <p:nvPicPr>
          <p:cNvPr id="24" name="Picture 2" descr="D:\Мои документы\Работа\Лекции и раздаточные\Товароведение\Текстильно-обувные товары\Швейные\балконет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2" t="28167" r="28956" b="36595"/>
          <a:stretch/>
        </p:blipFill>
        <p:spPr bwMode="auto">
          <a:xfrm>
            <a:off x="4157614" y="3643795"/>
            <a:ext cx="2421759" cy="255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D:\Мои документы\Работа\Лекции и раздаточные\Товароведение\Текстильно-обувные товары\Швейные\балконет брифы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2" t="9047" r="12061" b="18933"/>
          <a:stretch/>
        </p:blipFill>
        <p:spPr bwMode="auto">
          <a:xfrm>
            <a:off x="9579501" y="3628678"/>
            <a:ext cx="1947825" cy="255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D:\Мои документы\Работа\Лекции и раздаточные\Товароведение\Текстильно-обувные товары\Швейные\балконет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5" b="17232"/>
          <a:stretch>
            <a:fillRect/>
          </a:stretch>
        </p:blipFill>
        <p:spPr bwMode="auto">
          <a:xfrm>
            <a:off x="6773670" y="3629670"/>
            <a:ext cx="2663210" cy="255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285749" y="3937516"/>
            <a:ext cx="3146767" cy="380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бюстгальтер-чашки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600450" y="1397081"/>
            <a:ext cx="8375723" cy="49450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Бюстгальтер-чашки (силиконовый </a:t>
            </a:r>
            <a:r>
              <a:rPr lang="ru-RU" alt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бюстгальтер- «невидимка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») </a:t>
            </a:r>
            <a:r>
              <a:rPr lang="ru-RU" alt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 бретелей и застежки на спине. Бюстгальтер состоит из двух тонких, выполненных на основе текстурированной ткани и без силиконовых наполнителей, чашек, передней застежки.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sz="22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Picture 6" descr="http://www.lifestyledeal.nl/media/catalog/product/m/a/main_1_3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 bwMode="auto">
          <a:xfrm>
            <a:off x="4623271" y="2932461"/>
            <a:ext cx="5930142" cy="32512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кругленный прямоугольник 29"/>
          <p:cNvSpPr/>
          <p:nvPr/>
        </p:nvSpPr>
        <p:spPr>
          <a:xfrm>
            <a:off x="285748" y="4492981"/>
            <a:ext cx="3146767" cy="380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кормящих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600449" y="1397081"/>
            <a:ext cx="8375723" cy="49450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Бюстгальтер</a:t>
            </a:r>
            <a:r>
              <a:rPr lang="en-US" alt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alt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кормящих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мам: 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чашки 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имеют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отстеги-вающуюся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верхнюю часть</a:t>
            </a:r>
          </a:p>
        </p:txBody>
      </p:sp>
      <p:pic>
        <p:nvPicPr>
          <p:cNvPr id="32" name="Picture 2" descr="D:\Мои документы\Работа\Лекции и раздаточные\Товароведение\Текстильно-обувные товары\Швейные\Новая папка\ДЛЯ МАМ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185" y="2343848"/>
            <a:ext cx="2916089" cy="381734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Мои документы\Работа\Лекции и раздаточные\Товароведение\Текстильно-обувные товары\Швейные\Новая папка\11995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721" y="2343848"/>
            <a:ext cx="2560920" cy="384138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Скругленный прямоугольник 33"/>
          <p:cNvSpPr/>
          <p:nvPr/>
        </p:nvSpPr>
        <p:spPr>
          <a:xfrm>
            <a:off x="285747" y="5015385"/>
            <a:ext cx="3146767" cy="380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бюстье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600450" y="1409743"/>
            <a:ext cx="8375723" cy="49450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4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Бюстье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(от фр. 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bustier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– бюстгальтер с удлиненным станом из ткани</a:t>
            </a:r>
          </a:p>
          <a:p>
            <a:pPr algn="just"/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6" name="Picture 7" descr="http://media.agnes.ru/media/catalog/product/cache/1/image/800x1157/9df78eab33525d08d6e5fb8d27136e95/f/r/freya-patsy-byuste-rozovyj-10-301222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486" y="2040290"/>
            <a:ext cx="2839672" cy="41072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9" descr="http://www.hlopoty.ru/pages/9922/140882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7" t="26154" r="30898" b="23174"/>
          <a:stretch>
            <a:fillRect/>
          </a:stretch>
        </p:blipFill>
        <p:spPr bwMode="auto">
          <a:xfrm>
            <a:off x="8107317" y="2040290"/>
            <a:ext cx="3424129" cy="41072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62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9" grpId="0" animBg="1"/>
      <p:bldP spid="10" grpId="0" animBg="1"/>
      <p:bldP spid="13" grpId="0" animBg="1"/>
      <p:bldP spid="14" grpId="0" animBg="1"/>
      <p:bldP spid="20" grpId="0" animBg="1"/>
      <p:bldP spid="21" grpId="0" animBg="1"/>
      <p:bldP spid="27" grpId="0" animBg="1"/>
      <p:bldP spid="28" grpId="0" animBg="1"/>
      <p:bldP spid="30" grpId="0" animBg="1"/>
      <p:bldP spid="31" grpId="0" animBg="1"/>
      <p:bldP spid="34" grpId="0" animBg="1"/>
      <p:bldP spid="3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>
            <a:spLocks noChangeArrowheads="1"/>
          </p:cNvSpPr>
          <p:nvPr/>
        </p:nvSpPr>
        <p:spPr bwMode="auto">
          <a:xfrm>
            <a:off x="2515735" y="421808"/>
            <a:ext cx="882506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изделие</a:t>
            </a:r>
            <a:r>
              <a:rPr lang="ru-RU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покрывающее туловище от нижнего основания грудных желез до </a:t>
            </a:r>
            <a:r>
              <a:rPr lang="ru-RU" alt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подъягодичной</a:t>
            </a:r>
            <a:r>
              <a:rPr lang="ru-RU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складки (в настоящее время – обычно выше). </a:t>
            </a:r>
          </a:p>
          <a:p>
            <a:pPr algn="just"/>
            <a:r>
              <a:rPr lang="ru-RU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</a:p>
        </p:txBody>
      </p:sp>
      <p:sp>
        <p:nvSpPr>
          <p:cNvPr id="94211" name="TextBox 2"/>
          <p:cNvSpPr txBox="1">
            <a:spLocks noChangeArrowheads="1"/>
          </p:cNvSpPr>
          <p:nvPr/>
        </p:nvSpPr>
        <p:spPr bwMode="auto">
          <a:xfrm>
            <a:off x="95534" y="247148"/>
            <a:ext cx="26795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КОРСЕТ</a:t>
            </a:r>
          </a:p>
        </p:txBody>
      </p:sp>
      <p:pic>
        <p:nvPicPr>
          <p:cNvPr id="94212" name="Picture 4" descr="D:\Мои документы\Работа\Лекции и раздаточные\Товароведение\Текстильно-обувные товары\Швейные\Новая папка\корсет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49" y="1594487"/>
            <a:ext cx="3037470" cy="469360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3" name="Picture 5" descr="D:\Мои документы\Работа\Лекции и раздаточные\Товароведение\Текстильно-обувные товары\Швейные\Новая папка\корсет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742" y="1594487"/>
            <a:ext cx="3286443" cy="469360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4" name="Picture 7" descr="http://img10.wikimart.ru/55/08/ca309623-3483-47f1-b1db-1785850855a6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0" r="9430"/>
          <a:stretch>
            <a:fillRect/>
          </a:stretch>
        </p:blipFill>
        <p:spPr bwMode="auto">
          <a:xfrm>
            <a:off x="7885674" y="1594487"/>
            <a:ext cx="3314106" cy="469360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7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  <p:bldP spid="9421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"/>
          <p:cNvSpPr>
            <a:spLocks noChangeArrowheads="1"/>
          </p:cNvSpPr>
          <p:nvPr/>
        </p:nvSpPr>
        <p:spPr bwMode="auto">
          <a:xfrm>
            <a:off x="3957851" y="583576"/>
            <a:ext cx="74380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0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изделие</a:t>
            </a:r>
            <a:r>
              <a:rPr lang="ru-RU" altLang="ru-RU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покрывающее туловище от талии до </a:t>
            </a:r>
            <a:r>
              <a:rPr lang="ru-RU" altLang="ru-RU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подъягодичной</a:t>
            </a:r>
            <a:r>
              <a:rPr lang="ru-RU" altLang="ru-RU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складки. Служит также для держания чулок.</a:t>
            </a:r>
          </a:p>
          <a:p>
            <a:pPr algn="just"/>
            <a:r>
              <a:rPr lang="ru-RU" altLang="ru-RU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	</a:t>
            </a:r>
          </a:p>
        </p:txBody>
      </p:sp>
      <p:sp>
        <p:nvSpPr>
          <p:cNvPr id="95235" name="TextBox 2"/>
          <p:cNvSpPr txBox="1">
            <a:spLocks noChangeArrowheads="1"/>
          </p:cNvSpPr>
          <p:nvPr/>
        </p:nvSpPr>
        <p:spPr bwMode="auto">
          <a:xfrm>
            <a:off x="81935" y="518616"/>
            <a:ext cx="40169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ПОЛУКОРСЕТ</a:t>
            </a:r>
            <a:endParaRPr lang="ru-RU" alt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5236" name="Picture 2" descr="http://esce.ru/1985-tm_large_default/%D0%BA%D0%BE%D1%80%D1%80%D0%B5%D0%BA%D1%82%D0%B8%D1%80%D1%83%D1%8E%D1%89%D0%B8%D0%B5-%D0%BF%D0%BE%D1%8F%D1%81%D0%B0-129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7" t="24457" r="26584" b="34422"/>
          <a:stretch/>
        </p:blipFill>
        <p:spPr bwMode="auto">
          <a:xfrm>
            <a:off x="322501" y="1308242"/>
            <a:ext cx="4822705" cy="503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5" descr="D:\Мои документы\Работа\Лекции и раздаточные\Товароведение\Текстильно-обувные товары\Швейные\Новая папка\корсетный пояс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3"/>
          <a:stretch>
            <a:fillRect/>
          </a:stretch>
        </p:blipFill>
        <p:spPr bwMode="auto">
          <a:xfrm>
            <a:off x="6355165" y="1308241"/>
            <a:ext cx="4188648" cy="480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8" name="TextBox 1"/>
          <p:cNvSpPr txBox="1">
            <a:spLocks noChangeArrowheads="1"/>
          </p:cNvSpPr>
          <p:nvPr/>
        </p:nvSpPr>
        <p:spPr bwMode="auto">
          <a:xfrm>
            <a:off x="7248525" y="6116639"/>
            <a:ext cx="2592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Корсетный пояс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0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4" grpId="0"/>
      <p:bldP spid="95235" grpId="0"/>
      <p:bldP spid="9523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"/>
          <p:cNvSpPr>
            <a:spLocks noChangeArrowheads="1"/>
          </p:cNvSpPr>
          <p:nvPr/>
        </p:nvSpPr>
        <p:spPr bwMode="auto">
          <a:xfrm>
            <a:off x="2456597" y="529350"/>
            <a:ext cx="892563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изделие</a:t>
            </a:r>
            <a:r>
              <a:rPr lang="ru-RU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покрывающее туловище от верхнего основания грудных желез до </a:t>
            </a:r>
            <a:r>
              <a:rPr lang="ru-RU" alt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подъягодичной</a:t>
            </a:r>
            <a:r>
              <a:rPr lang="ru-RU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складки. Служит также для держания чулок. 	</a:t>
            </a:r>
          </a:p>
        </p:txBody>
      </p:sp>
      <p:sp>
        <p:nvSpPr>
          <p:cNvPr id="96259" name="TextBox 2"/>
          <p:cNvSpPr txBox="1">
            <a:spLocks noChangeArrowheads="1"/>
          </p:cNvSpPr>
          <p:nvPr/>
        </p:nvSpPr>
        <p:spPr bwMode="auto">
          <a:xfrm>
            <a:off x="0" y="421629"/>
            <a:ext cx="27613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ГРАЦИЯ</a:t>
            </a:r>
          </a:p>
        </p:txBody>
      </p:sp>
      <p:pic>
        <p:nvPicPr>
          <p:cNvPr id="96260" name="Picture 9" descr="http://www.amour.ru/upload/iblock/3c1/3c1b091939e12e49bcc1b8935f5f85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0" r="15361"/>
          <a:stretch>
            <a:fillRect/>
          </a:stretch>
        </p:blipFill>
        <p:spPr bwMode="auto">
          <a:xfrm>
            <a:off x="1777633" y="1729679"/>
            <a:ext cx="3232150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15" descr="http://36.media.tumblr.com/a09e3c51b4db09da50777c56824070b7/tumblr_mf37kamgrH1rl7q5vo1_12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9" r="8954"/>
          <a:stretch>
            <a:fillRect/>
          </a:stretch>
        </p:blipFill>
        <p:spPr bwMode="auto">
          <a:xfrm>
            <a:off x="7889508" y="1736029"/>
            <a:ext cx="2566988" cy="467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17" descr="http://www.makemeheal.com/images/shop/rago/l/rago-lacette-open-bottom-body-brief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9" r="25363"/>
          <a:stretch>
            <a:fillRect/>
          </a:stretch>
        </p:blipFill>
        <p:spPr bwMode="auto">
          <a:xfrm>
            <a:off x="5225683" y="1736030"/>
            <a:ext cx="2425700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1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/>
      <p:bldP spid="962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85072863"/>
              </p:ext>
            </p:extLst>
          </p:nvPr>
        </p:nvGraphicFramePr>
        <p:xfrm>
          <a:off x="511629" y="590528"/>
          <a:ext cx="11015697" cy="1662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D:\Мои документы\Работа\Лекции и раздаточные\Товароведение\Текстильно-обувные товары\Швейные\Фото\p_foto_127618043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50209" y="2422065"/>
            <a:ext cx="2308481" cy="384065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2051" name="Picture 3" descr="D:\Мои документы\Работа\Лекции и раздаточные\Товароведение\Текстильно-обувные товары\Швейные\Фото\~1425_7_304x45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72697" y="2422066"/>
            <a:ext cx="2577396" cy="384065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2052" name="Picture 4" descr="D:\Мои документы\Работа\Лекции и раздаточные\Товароведение\Текстильно-обувные товары\Швейные\Фото\смокинг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31791" y="2422066"/>
            <a:ext cx="2514601" cy="384065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1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D:\Мои документы\Работа\Лекции и раздаточные\Товароведение\Текстильно-обувные товары\Швейные\полуграц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286" y="1562105"/>
            <a:ext cx="3618794" cy="47353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3" name="TextBox 2"/>
          <p:cNvSpPr txBox="1">
            <a:spLocks noChangeArrowheads="1"/>
          </p:cNvSpPr>
          <p:nvPr/>
        </p:nvSpPr>
        <p:spPr bwMode="auto">
          <a:xfrm>
            <a:off x="172871" y="423560"/>
            <a:ext cx="40719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ПОЛУГРАЦИЯ</a:t>
            </a:r>
            <a:endParaRPr lang="ru-RU" alt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4" name="TextBox 3"/>
          <p:cNvSpPr txBox="1">
            <a:spLocks noChangeArrowheads="1"/>
          </p:cNvSpPr>
          <p:nvPr/>
        </p:nvSpPr>
        <p:spPr bwMode="auto">
          <a:xfrm>
            <a:off x="4039737" y="547480"/>
            <a:ext cx="73288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изделие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закрывающее туловище от верхнего основания грудных желез до талии.</a:t>
            </a:r>
          </a:p>
        </p:txBody>
      </p:sp>
      <p:pic>
        <p:nvPicPr>
          <p:cNvPr id="97285" name="Picture 2" descr="http://korrektiruyushchee.ru/image/cache/data/catalog/rago-2202-fsz-800x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3"/>
          <a:stretch>
            <a:fillRect/>
          </a:stretch>
        </p:blipFill>
        <p:spPr bwMode="auto">
          <a:xfrm>
            <a:off x="5935923" y="1582740"/>
            <a:ext cx="4429563" cy="47155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0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/>
      <p:bldP spid="9728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 descr="D:\Мои документы\Работа\Лекции и раздаточные\Товароведение\Текстильно-обувные товары\Швейные\грация трус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7" r="19463"/>
          <a:stretch>
            <a:fillRect/>
          </a:stretch>
        </p:blipFill>
        <p:spPr bwMode="auto">
          <a:xfrm flipH="1">
            <a:off x="447578" y="1476014"/>
            <a:ext cx="2208229" cy="46732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7" name="TextBox 2"/>
          <p:cNvSpPr txBox="1">
            <a:spLocks noChangeArrowheads="1"/>
          </p:cNvSpPr>
          <p:nvPr/>
        </p:nvSpPr>
        <p:spPr bwMode="auto">
          <a:xfrm>
            <a:off x="137685" y="513367"/>
            <a:ext cx="53578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ГРАЦИЯ-ТРУСЫ</a:t>
            </a:r>
          </a:p>
        </p:txBody>
      </p:sp>
      <p:sp>
        <p:nvSpPr>
          <p:cNvPr id="98308" name="TextBox 3"/>
          <p:cNvSpPr txBox="1">
            <a:spLocks noChangeArrowheads="1"/>
          </p:cNvSpPr>
          <p:nvPr/>
        </p:nvSpPr>
        <p:spPr bwMode="auto">
          <a:xfrm>
            <a:off x="4977028" y="626269"/>
            <a:ext cx="4822066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грация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объединенная с трусами.</a:t>
            </a:r>
          </a:p>
        </p:txBody>
      </p:sp>
      <p:pic>
        <p:nvPicPr>
          <p:cNvPr id="98309" name="Picture 7" descr="http://g.io.ua/img_aa/large/1737/75/173775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" b="3230"/>
          <a:stretch>
            <a:fillRect/>
          </a:stretch>
        </p:blipFill>
        <p:spPr bwMode="auto">
          <a:xfrm>
            <a:off x="2655808" y="1476016"/>
            <a:ext cx="3348768" cy="46732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7" name="Picture 2" descr="http://www.odry.ua/images/content/2656_BK_re_en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6" t="20454" r="24725" b="11270"/>
          <a:stretch>
            <a:fillRect/>
          </a:stretch>
        </p:blipFill>
        <p:spPr bwMode="auto">
          <a:xfrm>
            <a:off x="6004576" y="1476015"/>
            <a:ext cx="2780803" cy="46732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kinky.com.ua/published/publicdata/KINKY/attachments/SC/products_pictures/corr_lingerie_js_gracia_gold_leopard_1_en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" r="7671"/>
          <a:stretch>
            <a:fillRect/>
          </a:stretch>
        </p:blipFill>
        <p:spPr bwMode="auto">
          <a:xfrm>
            <a:off x="8822011" y="1476016"/>
            <a:ext cx="2987612" cy="46732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36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/>
      <p:bldP spid="9830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Box 2"/>
          <p:cNvSpPr txBox="1">
            <a:spLocks noChangeArrowheads="1"/>
          </p:cNvSpPr>
          <p:nvPr/>
        </p:nvSpPr>
        <p:spPr bwMode="auto">
          <a:xfrm>
            <a:off x="1157777" y="440700"/>
            <a:ext cx="57959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ГРАЦИЯ-ПАНТАЛОНЫ</a:t>
            </a:r>
          </a:p>
        </p:txBody>
      </p:sp>
      <p:pic>
        <p:nvPicPr>
          <p:cNvPr id="100355" name="Picture 5" descr="http://www.samaragid.ru/image/1365946694_7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8"/>
          <a:stretch>
            <a:fillRect/>
          </a:stretch>
        </p:blipFill>
        <p:spPr bwMode="auto">
          <a:xfrm>
            <a:off x="230981" y="1152525"/>
            <a:ext cx="1831893" cy="23089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6" name="Picture 7" descr="http://i121.twenga.com/%D0%9D%D0%B8%D0%B6%D0%BD%D0%B5%D0%B5-%D0%B1%D0%B5%D0%BB%D1%8C%D0%B5/%D0%A2%D1%80%D1%83%D1%81%D1%8B-%D1%83%D1%82%D1%8F%D0%B3%D0%B8%D0%B2%D0%B0%D1%8E%D1%89%D0%B8%D0%B5/%D0%93%D1%80%D0%B0%D1%86%D0%B8%D1%8F-%D0%9A%D0%BE%D1%80%D1%81%D0%B5%D1%82%D0%BD%D0%B0%D1%8F-%D0%B3%D1%80%D0%B0%D1%86%D0%B8%D1%8F-%D0%BF%D0%B0%D0%BD%D1%82%D0%B0%D0%BB%D0%BE%D0%BD%D1%8B-tp_5757334652770182635v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t="6265" r="17538" b="4063"/>
          <a:stretch>
            <a:fillRect/>
          </a:stretch>
        </p:blipFill>
        <p:spPr bwMode="auto">
          <a:xfrm>
            <a:off x="241110" y="3605686"/>
            <a:ext cx="1833334" cy="252804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7" name="Picture 9" descr="http://www.vivashop.ru/admin/pictures/3500908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4" r="23495"/>
          <a:stretch>
            <a:fillRect/>
          </a:stretch>
        </p:blipFill>
        <p:spPr bwMode="auto">
          <a:xfrm>
            <a:off x="2150654" y="1152524"/>
            <a:ext cx="2687318" cy="498120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8" name="Picture 11" descr="http://sallyanncorsetshop.com/wp-content/uploads/2013/10/9077LgWhtF-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3" r="20631"/>
          <a:stretch>
            <a:fillRect/>
          </a:stretch>
        </p:blipFill>
        <p:spPr bwMode="auto">
          <a:xfrm>
            <a:off x="5058452" y="1152524"/>
            <a:ext cx="2640287" cy="498120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8290590" y="776719"/>
            <a:ext cx="333460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ПОЯС </a:t>
            </a:r>
            <a:endParaRPr lang="ru-RU" altLang="ru-RU" sz="3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ЧУЛОК</a:t>
            </a:r>
          </a:p>
        </p:txBody>
      </p:sp>
      <p:pic>
        <p:nvPicPr>
          <p:cNvPr id="9" name="Picture 7" descr="http://im1.intimo.com.ua/images/goods/_7/15173/15173-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0" t="17146" b="21516"/>
          <a:stretch>
            <a:fillRect/>
          </a:stretch>
        </p:blipFill>
        <p:spPr bwMode="auto">
          <a:xfrm>
            <a:off x="7933047" y="2060912"/>
            <a:ext cx="4049690" cy="407281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60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/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Box 2"/>
          <p:cNvSpPr txBox="1">
            <a:spLocks noChangeArrowheads="1"/>
          </p:cNvSpPr>
          <p:nvPr/>
        </p:nvSpPr>
        <p:spPr bwMode="auto">
          <a:xfrm>
            <a:off x="3017756" y="443471"/>
            <a:ext cx="5299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КОРСЕТНЫЕ ТРУСЫ</a:t>
            </a:r>
          </a:p>
        </p:txBody>
      </p:sp>
      <p:pic>
        <p:nvPicPr>
          <p:cNvPr id="102404" name="Picture 2" descr="D:\Мои документы\Работа\Лекции и раздаточные\Товароведение\Текстильно-обувные товары\Швейные\Новая папка\корс трусы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7" b="12898"/>
          <a:stretch>
            <a:fillRect/>
          </a:stretch>
        </p:blipFill>
        <p:spPr bwMode="auto">
          <a:xfrm>
            <a:off x="4329812" y="1274574"/>
            <a:ext cx="3935412" cy="50006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5" name="Picture 3" descr="D:\Мои документы\Работа\Лекции и раздаточные\Товароведение\Текстильно-обувные товары\Швейные\Новая папка\корс трус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3" b="13927"/>
          <a:stretch>
            <a:fillRect/>
          </a:stretch>
        </p:blipFill>
        <p:spPr bwMode="auto">
          <a:xfrm>
            <a:off x="366288" y="1260286"/>
            <a:ext cx="3786187" cy="50149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7" name="Picture 5" descr="D:\Мои документы\Работа\Лекции и раздаточные\Товароведение\Текстильно-обувные товары\Швейные\Новая папка\стринг завыш тали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367" y="1274574"/>
            <a:ext cx="3500437" cy="50006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95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Box 2"/>
          <p:cNvSpPr txBox="1">
            <a:spLocks noChangeArrowheads="1"/>
          </p:cNvSpPr>
          <p:nvPr/>
        </p:nvSpPr>
        <p:spPr bwMode="auto">
          <a:xfrm>
            <a:off x="606348" y="605522"/>
            <a:ext cx="66794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КОРСЕТНЫЕ ПАНТАЛОНЫ</a:t>
            </a:r>
          </a:p>
        </p:txBody>
      </p:sp>
      <p:pic>
        <p:nvPicPr>
          <p:cNvPr id="104451" name="Picture 2" descr="D:\Мои документы\Работа\Лекции и раздаточные\Товароведение\Текстильно-обувные товары\Швейные\Новая папка\корс.панталоны завыш тал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052" y="1330337"/>
            <a:ext cx="3380451" cy="49497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2" name="Picture 3" descr="D:\Мои документы\Работа\Лекции и раздаточные\Товароведение\Текстильно-обувные товары\Швейные\Новая папка\корсетные панталон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38" y="1330338"/>
            <a:ext cx="3380450" cy="49497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7" name="Picture 3" descr="D:\Мои документы\Работа\Лекции и раздаточные\Товароведение\Текстильно-обувные товары\Швейные\Новая папка\бандаж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466" y="1330338"/>
            <a:ext cx="3162300" cy="25225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7920677" y="605521"/>
            <a:ext cx="3571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БАНДАЖ</a:t>
            </a:r>
          </a:p>
        </p:txBody>
      </p:sp>
      <p:pic>
        <p:nvPicPr>
          <p:cNvPr id="9" name="Picture 6" descr="http://www.medicort.ru/upload/iblock/0c7/0c70ef2f8ba0ac0bdc3841d5d267a74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8" b="10906"/>
          <a:stretch/>
        </p:blipFill>
        <p:spPr bwMode="auto">
          <a:xfrm>
            <a:off x="8125466" y="3852876"/>
            <a:ext cx="3162300" cy="238835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57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" grpId="0"/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Box 2"/>
          <p:cNvSpPr txBox="1">
            <a:spLocks noChangeArrowheads="1"/>
          </p:cNvSpPr>
          <p:nvPr/>
        </p:nvSpPr>
        <p:spPr bwMode="auto">
          <a:xfrm>
            <a:off x="452448" y="303272"/>
            <a:ext cx="459377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КОРРЕКТИРУЮЩАЯ ЮБКА</a:t>
            </a:r>
          </a:p>
        </p:txBody>
      </p:sp>
      <p:pic>
        <p:nvPicPr>
          <p:cNvPr id="106499" name="Picture 7" descr="http://www.marilyn.pl/img/ccb9a920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5" r="30376"/>
          <a:stretch>
            <a:fillRect/>
          </a:stretch>
        </p:blipFill>
        <p:spPr bwMode="auto">
          <a:xfrm>
            <a:off x="141015" y="1370965"/>
            <a:ext cx="1718492" cy="493776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0" name="Picture 9" descr="http://static1.kupivip.ru/V0/50/15/08/04/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6" r="8984"/>
          <a:stretch>
            <a:fillRect/>
          </a:stretch>
        </p:blipFill>
        <p:spPr bwMode="auto">
          <a:xfrm>
            <a:off x="1857261" y="1380490"/>
            <a:ext cx="1833155" cy="493776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1" name="Picture 11" descr="http://www.brastop.com/content/images/thumbs/0012531_maidenform-hi-waisted-half-slip-body-beige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6" r="27579"/>
          <a:stretch>
            <a:fillRect/>
          </a:stretch>
        </p:blipFill>
        <p:spPr bwMode="auto">
          <a:xfrm>
            <a:off x="3700214" y="1373868"/>
            <a:ext cx="1584960" cy="493485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064828" y="293747"/>
            <a:ext cx="367891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КОРСЕТНАЯ КОМБИНАЦИЯ</a:t>
            </a:r>
          </a:p>
        </p:txBody>
      </p:sp>
      <p:pic>
        <p:nvPicPr>
          <p:cNvPr id="9" name="Picture 2" descr="http://sovok.ucoz.ua/zdorovie/1/0-0.0.0.0.0.0.0.0.0.0.0.0.0.0.0.0.0.0.0.0_0.0.0.0.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7" r="12790"/>
          <a:stretch>
            <a:fillRect/>
          </a:stretch>
        </p:blipFill>
        <p:spPr bwMode="auto">
          <a:xfrm>
            <a:off x="5408651" y="1380490"/>
            <a:ext cx="2402337" cy="493776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s.shld.net/is/image/Sears/spin_prod_1665892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 r="33372"/>
          <a:stretch>
            <a:fillRect/>
          </a:stretch>
        </p:blipFill>
        <p:spPr bwMode="auto">
          <a:xfrm>
            <a:off x="7810988" y="1380490"/>
            <a:ext cx="2054685" cy="493776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static12.insales.ru/images/products/1/2408/12667240/124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r="19312"/>
          <a:stretch>
            <a:fillRect/>
          </a:stretch>
        </p:blipFill>
        <p:spPr bwMode="auto">
          <a:xfrm>
            <a:off x="9865673" y="1380491"/>
            <a:ext cx="2193203" cy="493776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86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8" grpId="0"/>
      <p:bldP spid="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TextBox 1"/>
          <p:cNvSpPr txBox="1">
            <a:spLocks noChangeArrowheads="1"/>
          </p:cNvSpPr>
          <p:nvPr/>
        </p:nvSpPr>
        <p:spPr bwMode="auto">
          <a:xfrm>
            <a:off x="2147888" y="70505"/>
            <a:ext cx="7358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Постельное белье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5" name="Picture 2" descr="D:\Мои документы\Работа\Лекции и раздаточные\Товароведение\Текстильно-обувные товары\Швейные\Новая папка\пост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5" t="1274" r="1615"/>
          <a:stretch/>
        </p:blipFill>
        <p:spPr bwMode="auto">
          <a:xfrm>
            <a:off x="402770" y="1177213"/>
            <a:ext cx="5845629" cy="50618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6466113" y="1177213"/>
            <a:ext cx="522514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постельного белья 1.5 спального</a:t>
            </a:r>
          </a:p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Пододеяльник - 150х215 см, простыня - 150х215 см, наволочка (2 шт.) - 70х70 см.</a:t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постельного белья 2-х спального</a:t>
            </a:r>
            <a:endParaRPr lang="ru-RU" alt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Пододеяльник - 180х220 см, простыня - 180х220 см, наволочка (2 шт.) - 70х70 см.</a:t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постельного белья 2-х спального с </a:t>
            </a:r>
            <a:r>
              <a:rPr lang="ru-RU" altLang="ru-RU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европростыней</a:t>
            </a:r>
            <a:endParaRPr lang="ru-RU" alt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Пододеяльник - 180х220 см, простыня - 220х240 см, наволочка (2 шт.) - 70х70 см.</a:t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семейного постельного белья (дуэт)</a:t>
            </a:r>
            <a:endParaRPr lang="ru-RU" alt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Пододеяльник - 150х215 см (2 шт.), простыня - 220х240 см, наволочка (2 шт.) - 70х70 см.</a:t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постельного белья Евро</a:t>
            </a:r>
            <a:endParaRPr lang="ru-RU" alt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Пододеяльник - 200х220 см, простыня - 220х240 см, наволочка (2 шт.) - 70х70 см.</a:t>
            </a:r>
          </a:p>
        </p:txBody>
      </p:sp>
    </p:spTree>
    <p:extLst>
      <p:ext uri="{BB962C8B-B14F-4D97-AF65-F5344CB8AC3E}">
        <p14:creationId xmlns:p14="http://schemas.microsoft.com/office/powerpoint/2010/main" val="386481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/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TextBox 1"/>
          <p:cNvSpPr txBox="1">
            <a:spLocks noChangeArrowheads="1"/>
          </p:cNvSpPr>
          <p:nvPr/>
        </p:nvSpPr>
        <p:spPr bwMode="auto">
          <a:xfrm>
            <a:off x="1502229" y="70505"/>
            <a:ext cx="9144000" cy="83099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8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altLang="ru-RU" sz="4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Столовое </a:t>
            </a:r>
            <a:r>
              <a:rPr lang="ru-RU" altLang="ru-RU" sz="48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белье</a:t>
            </a:r>
            <a:endParaRPr lang="ru-RU" altLang="ru-RU" sz="4800" b="1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https://avatars.mds.yandex.net/get-marketpic/246786/market_PMzqajZxBSYoLqEc3Ly6jQ/or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00" y="1077685"/>
            <a:ext cx="3888274" cy="51816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pdb/38069/3606e842-eb06-4f90-9936-7be59266478c/s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159" y="1077685"/>
            <a:ext cx="7610475" cy="51816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69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6365" y="696644"/>
            <a:ext cx="10526485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28.5. Характеристика ассортимента швейных головных уборов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171-172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2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5057" y="506841"/>
            <a:ext cx="1180011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 головных уборов классифицируется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следующим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признакам: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 и возрасту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потребителей: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мужские, женские и детские;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использования: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зимние, летние, демисезонные;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виду применяемых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материалов: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 разнообразные хлопчатобумажные, шерстяные, шелковые, льняные ткани, искусственный мех, фетр, велюр, кожу, соломку и др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назначению: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повседневные, нарядные, для летнего отдыха, спортивные;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форме: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строгие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спортивные, «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фантази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обработке: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мягкие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полужесткие, жесткие;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характеру отделки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поверхности: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гладкие, ворсовые, со стриженым и нестриженым ворсом;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ворсовые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пуховые шляпы подразделяют на следующие виды: замшевые - шляпы с коротко срезанным отшлифованным равномерным ворсом; велюровые - с равномерно подстриженным густым ворсом высотой до 2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отделке: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гладкокрашеные, набивные, меланжевые и др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используют разнообразные отделочные материалы: цветы из тканей, фетра, эгреты из перьев, банты, ремешки, пряжки и др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размерам: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размеры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головных уборов для взрослых — с 53-го по 62-й, для подростков и детей школьного возраста - с 50-го по 56-й; для детей дошкольного возраста - с 45-го по 47-й.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Головные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уборы выпускают трех групп сложности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первой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второй и третьей.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66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878080975"/>
              </p:ext>
            </p:extLst>
          </p:nvPr>
        </p:nvGraphicFramePr>
        <p:xfrm>
          <a:off x="435429" y="653143"/>
          <a:ext cx="11451771" cy="1741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D:\Мои документы\Работа\Лекции и раздаточные\Товароведение\Текстильно-обувные товары\Швейные\Фото\Новая папка\thumb_5424.jpg"/>
          <p:cNvPicPr>
            <a:picLocks noChangeAspect="1" noChangeArrowheads="1"/>
          </p:cNvPicPr>
          <p:nvPr/>
        </p:nvPicPr>
        <p:blipFill>
          <a:blip r:embed="rId7" cstate="print"/>
          <a:srcRect l="16000" r="28000"/>
          <a:stretch>
            <a:fillRect/>
          </a:stretch>
        </p:blipFill>
        <p:spPr bwMode="auto">
          <a:xfrm>
            <a:off x="1261688" y="2532287"/>
            <a:ext cx="1427084" cy="35677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075" name="Picture 3" descr="D:\Мои документы\Работа\Лекции и раздаточные\Товароведение\Текстильно-обувные товары\Швейные\Фото\Новая папка\723.jpg"/>
          <p:cNvPicPr>
            <a:picLocks noChangeAspect="1" noChangeArrowheads="1"/>
          </p:cNvPicPr>
          <p:nvPr/>
        </p:nvPicPr>
        <p:blipFill>
          <a:blip r:embed="rId8" cstate="print"/>
          <a:srcRect l="21990" t="37359" r="23843"/>
          <a:stretch>
            <a:fillRect/>
          </a:stretch>
        </p:blipFill>
        <p:spPr bwMode="auto">
          <a:xfrm>
            <a:off x="3188837" y="2532286"/>
            <a:ext cx="2112505" cy="359664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076" name="Picture 4" descr="D:\Мои документы\Работа\Лекции и раздаточные\Товароведение\Текстильно-обувные товары\Швейные\Фото\шляпа велюр.jpg"/>
          <p:cNvPicPr>
            <a:picLocks noChangeAspect="1" noChangeArrowheads="1"/>
          </p:cNvPicPr>
          <p:nvPr/>
        </p:nvPicPr>
        <p:blipFill>
          <a:blip r:embed="rId9" cstate="print"/>
          <a:srcRect l="5776" r="4735"/>
          <a:stretch>
            <a:fillRect/>
          </a:stretch>
        </p:blipFill>
        <p:spPr bwMode="auto">
          <a:xfrm>
            <a:off x="5621106" y="2532285"/>
            <a:ext cx="2128480" cy="356771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077" name="Picture 5" descr="D:\Мои документы\Работа\Лекции и раздаточные\Товароведение\Текстильно-обувные товары\Швейные\Фото\Новая папка1\77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87455" y="2532285"/>
            <a:ext cx="2549838" cy="182200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078" name="Picture 6" descr="D:\Мои документы\Работа\Лекции и раздаточные\Товароведение\Текстильно-обувные товары\Швейные\Фото\Новая папка1\75ba173d-big.jpg"/>
          <p:cNvPicPr>
            <a:picLocks noChangeAspect="1" noChangeArrowheads="1"/>
          </p:cNvPicPr>
          <p:nvPr/>
        </p:nvPicPr>
        <p:blipFill>
          <a:blip r:embed="rId11" cstate="print"/>
          <a:srcRect t="12896"/>
          <a:stretch>
            <a:fillRect/>
          </a:stretch>
        </p:blipFill>
        <p:spPr bwMode="auto">
          <a:xfrm>
            <a:off x="8387455" y="4433291"/>
            <a:ext cx="2549838" cy="166670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7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Box 2"/>
          <p:cNvSpPr txBox="1">
            <a:spLocks noChangeArrowheads="1"/>
          </p:cNvSpPr>
          <p:nvPr/>
        </p:nvSpPr>
        <p:spPr bwMode="auto">
          <a:xfrm>
            <a:off x="130629" y="417185"/>
            <a:ext cx="25254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ШЛЯПА</a:t>
            </a:r>
          </a:p>
        </p:txBody>
      </p:sp>
      <p:sp>
        <p:nvSpPr>
          <p:cNvPr id="113667" name="Rectangle 1"/>
          <p:cNvSpPr>
            <a:spLocks noChangeArrowheads="1"/>
          </p:cNvSpPr>
          <p:nvPr/>
        </p:nvSpPr>
        <p:spPr bwMode="auto">
          <a:xfrm>
            <a:off x="2656115" y="506324"/>
            <a:ext cx="87521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головной </a:t>
            </a:r>
            <a:r>
              <a:rPr lang="ru-RU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убор с головками различных форм и размеров, состоящая из отдельных деталей или цельная, с полями различной ширины.	</a:t>
            </a:r>
          </a:p>
        </p:txBody>
      </p:sp>
      <p:pic>
        <p:nvPicPr>
          <p:cNvPr id="113668" name="Picture 3" descr="D:\Мои документы\Работа\Лекции и раздаточные\Товароведение\Текстильно-обувные товары\Швейные\шляпа велюр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05"/>
          <a:stretch>
            <a:fillRect/>
          </a:stretch>
        </p:blipFill>
        <p:spPr bwMode="auto">
          <a:xfrm>
            <a:off x="558084" y="4169456"/>
            <a:ext cx="1842936" cy="20898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0" name="Picture 2" descr="D:\Мои документы\Работа\Лекции и раздаточные\Товароведение\Текстильно-обувные товары\Швейные\art03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" r="8780"/>
          <a:stretch>
            <a:fillRect/>
          </a:stretch>
        </p:blipFill>
        <p:spPr bwMode="auto">
          <a:xfrm>
            <a:off x="2733187" y="4169456"/>
            <a:ext cx="2148921" cy="20898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1" name="Picture 3" descr="D:\Мои документы\Работа\Лекции и раздаточные\Товароведение\Текстильно-обувные товары\Швейные\art0369-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1" r="34573" b="50000"/>
          <a:stretch>
            <a:fillRect/>
          </a:stretch>
        </p:blipFill>
        <p:spPr bwMode="auto">
          <a:xfrm>
            <a:off x="5416775" y="1902596"/>
            <a:ext cx="1796985" cy="21577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2" name="Picture 2" descr="D:\Мои документы\Работа\Лекции и раздаточные\Товароведение\Текстильно-обувные товары\Швейные\Новая папка\gorizont_item_picture1_46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" b="25377"/>
          <a:stretch>
            <a:fillRect/>
          </a:stretch>
        </p:blipFill>
        <p:spPr bwMode="auto">
          <a:xfrm>
            <a:off x="5301496" y="4169457"/>
            <a:ext cx="1912263" cy="20898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3" name="Picture 7" descr="http://sunny-lady.ru/wp-content/uploads/2013/03/%D0%9A%D0%B0%D0%BA-%D1%81%D1%88%D0%B8%D1%82%D1%8C-%D1%88%D0%BB%D1%8F%D0%BF%D1%83-%D1%81-%D0%BF%D0%BE%D0%BB%D1%8F%D0%BC%D0%B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930" y="1902597"/>
            <a:ext cx="2876538" cy="21577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4" name="Picture 9" descr="http://torrentto.ru/images/2/5/shljap_2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1" r="5823"/>
          <a:stretch>
            <a:fillRect/>
          </a:stretch>
        </p:blipFill>
        <p:spPr bwMode="auto">
          <a:xfrm>
            <a:off x="558083" y="1902596"/>
            <a:ext cx="1845540" cy="21577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2" name="Picture 8" descr="http://svalko.org/data/2015_04_02_23_33_949349_1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8"/>
          <a:stretch>
            <a:fillRect/>
          </a:stretch>
        </p:blipFill>
        <p:spPr bwMode="auto">
          <a:xfrm>
            <a:off x="7349589" y="1902596"/>
            <a:ext cx="1666362" cy="21577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Мои документы\Работа\Лекции и раздаточные\Товароведение\Текстильно-обувные товары\Швейные\Новая папка\gorizont_item_picture1_54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5" t="5527" r="6436" b="28223"/>
          <a:stretch>
            <a:fillRect/>
          </a:stretch>
        </p:blipFill>
        <p:spPr bwMode="auto">
          <a:xfrm>
            <a:off x="7393483" y="4169456"/>
            <a:ext cx="1622468" cy="20898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://cs323422.vk.me/v323422246/6f3d/yB7tyP1QpW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7" r="18066"/>
          <a:stretch>
            <a:fillRect/>
          </a:stretch>
        </p:blipFill>
        <p:spPr bwMode="auto">
          <a:xfrm>
            <a:off x="9147447" y="1902596"/>
            <a:ext cx="2379879" cy="435920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78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6" grpId="0"/>
      <p:bldP spid="11366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Box 2"/>
          <p:cNvSpPr txBox="1">
            <a:spLocks noChangeArrowheads="1"/>
          </p:cNvSpPr>
          <p:nvPr/>
        </p:nvSpPr>
        <p:spPr bwMode="auto">
          <a:xfrm>
            <a:off x="204788" y="407307"/>
            <a:ext cx="3082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УШАНКА</a:t>
            </a:r>
          </a:p>
        </p:txBody>
      </p:sp>
      <p:sp>
        <p:nvSpPr>
          <p:cNvPr id="115715" name="Rectangle 1"/>
          <p:cNvSpPr>
            <a:spLocks noChangeArrowheads="1"/>
          </p:cNvSpPr>
          <p:nvPr/>
        </p:nvSpPr>
        <p:spPr bwMode="auto">
          <a:xfrm>
            <a:off x="3102429" y="611251"/>
            <a:ext cx="8424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головной </a:t>
            </a:r>
            <a:r>
              <a:rPr lang="ru-RU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убор  с козырьком и бортиком с наушниками.	</a:t>
            </a:r>
          </a:p>
        </p:txBody>
      </p:sp>
      <p:pic>
        <p:nvPicPr>
          <p:cNvPr id="115716" name="Picture 6" descr="http://www.gkforvard.ru/image/cache/data/forvard/spec/rasprodazha/ushanka-600x8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1" r="4027" b="17354"/>
          <a:stretch>
            <a:fillRect/>
          </a:stretch>
        </p:blipFill>
        <p:spPr bwMode="auto">
          <a:xfrm>
            <a:off x="393355" y="1499780"/>
            <a:ext cx="3777461" cy="39814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9" name="Picture 12" descr="http://1000platkov.ru/upload/resize_cache/iblock/8f7/300_450_14a424a5b2544438ef64303c74590549a/8f7c2aebbfe633f740e79c73bc76cb1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" b="15448"/>
          <a:stretch>
            <a:fillRect/>
          </a:stretch>
        </p:blipFill>
        <p:spPr bwMode="auto">
          <a:xfrm>
            <a:off x="8098930" y="1499780"/>
            <a:ext cx="3678851" cy="39814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22" name="Picture 18" descr="http://modesttest.myftp.org/wp-content/uploads/26647add58/04/26/vyazanie_9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83"/>
          <a:stretch>
            <a:fillRect/>
          </a:stretch>
        </p:blipFill>
        <p:spPr bwMode="auto">
          <a:xfrm>
            <a:off x="4273322" y="1499780"/>
            <a:ext cx="3723103" cy="39814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7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4" grpId="0"/>
      <p:bldP spid="11571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Box 2"/>
          <p:cNvSpPr txBox="1">
            <a:spLocks noChangeArrowheads="1"/>
          </p:cNvSpPr>
          <p:nvPr/>
        </p:nvSpPr>
        <p:spPr bwMode="auto">
          <a:xfrm>
            <a:off x="0" y="360859"/>
            <a:ext cx="22240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БЕРЕТ</a:t>
            </a:r>
          </a:p>
        </p:txBody>
      </p:sp>
      <p:sp>
        <p:nvSpPr>
          <p:cNvPr id="116739" name="Rectangle 1"/>
          <p:cNvSpPr>
            <a:spLocks noChangeArrowheads="1"/>
          </p:cNvSpPr>
          <p:nvPr/>
        </p:nvSpPr>
        <p:spPr bwMode="auto">
          <a:xfrm>
            <a:off x="2008188" y="517526"/>
            <a:ext cx="943269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мягкий </a:t>
            </a:r>
            <a:r>
              <a:rPr lang="ru-RU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головной убор округлой или овальной формы с загнутыми внутрь краями.	</a:t>
            </a:r>
          </a:p>
        </p:txBody>
      </p:sp>
      <p:pic>
        <p:nvPicPr>
          <p:cNvPr id="116740" name="Picture 6" descr="http://ic.pics.livejournal.com/ekat_stet/26726599/22996/22996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9" r="16409"/>
          <a:stretch>
            <a:fillRect/>
          </a:stretch>
        </p:blipFill>
        <p:spPr bwMode="auto">
          <a:xfrm>
            <a:off x="354013" y="1723118"/>
            <a:ext cx="3323331" cy="37959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1" name="Picture 8" descr="http://imagecache.asos.com/inv/V/11/69/764826/Black/image1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29"/>
          <a:stretch>
            <a:fillRect/>
          </a:stretch>
        </p:blipFill>
        <p:spPr bwMode="auto">
          <a:xfrm>
            <a:off x="8121418" y="1723118"/>
            <a:ext cx="3752774" cy="37959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4" name="Picture 14" descr="http://images.wildberries.ru/big/new/590000/599603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72"/>
          <a:stretch>
            <a:fillRect/>
          </a:stretch>
        </p:blipFill>
        <p:spPr bwMode="auto">
          <a:xfrm>
            <a:off x="3876334" y="1723118"/>
            <a:ext cx="4046094" cy="37959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6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8" grpId="0"/>
      <p:bldP spid="116739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Box 2"/>
          <p:cNvSpPr txBox="1">
            <a:spLocks noChangeArrowheads="1"/>
          </p:cNvSpPr>
          <p:nvPr/>
        </p:nvSpPr>
        <p:spPr bwMode="auto">
          <a:xfrm>
            <a:off x="155575" y="395188"/>
            <a:ext cx="19796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КЕПИ</a:t>
            </a:r>
          </a:p>
        </p:txBody>
      </p:sp>
      <p:sp>
        <p:nvSpPr>
          <p:cNvPr id="117763" name="Rectangle 1"/>
          <p:cNvSpPr>
            <a:spLocks noChangeArrowheads="1"/>
          </p:cNvSpPr>
          <p:nvPr/>
        </p:nvSpPr>
        <p:spPr bwMode="auto">
          <a:xfrm>
            <a:off x="1965892" y="540841"/>
            <a:ext cx="94423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мягкий </a:t>
            </a:r>
            <a:r>
              <a:rPr lang="ru-RU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головной убор  с козырьком и узким околышем.</a:t>
            </a:r>
          </a:p>
        </p:txBody>
      </p:sp>
      <p:pic>
        <p:nvPicPr>
          <p:cNvPr id="117764" name="Picture 9" descr="http://uspu.xcom.su/orimg/38758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8" r="10725" b="16454"/>
          <a:stretch>
            <a:fillRect/>
          </a:stretch>
        </p:blipFill>
        <p:spPr bwMode="auto">
          <a:xfrm>
            <a:off x="155575" y="1483676"/>
            <a:ext cx="2959280" cy="43759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5" name="Picture 11" descr="http://img2.wbstatic.net/big/new/500000/509858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0" r="10297" b="6369"/>
          <a:stretch>
            <a:fillRect/>
          </a:stretch>
        </p:blipFill>
        <p:spPr bwMode="auto">
          <a:xfrm>
            <a:off x="3274358" y="1483676"/>
            <a:ext cx="2707443" cy="43759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70" name="Picture 21" descr="http://www.slavyansk-na-kubani.build2last.ru/images_services/3396/big/kepki-muzhski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3" b="990"/>
          <a:stretch>
            <a:fillRect/>
          </a:stretch>
        </p:blipFill>
        <p:spPr bwMode="auto">
          <a:xfrm>
            <a:off x="6140995" y="1484568"/>
            <a:ext cx="2595263" cy="4375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2" name="Picture 4" descr="D:\Мои документы\Работа\Лекции и раздаточные\Товароведение\Текстильно-обувные товары\Швейные\31540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697" y="1483676"/>
            <a:ext cx="2728645" cy="23372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8899206" y="1483676"/>
            <a:ext cx="14038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Бейсболка </a:t>
            </a:r>
          </a:p>
        </p:txBody>
      </p:sp>
      <p:pic>
        <p:nvPicPr>
          <p:cNvPr id="14" name="Picture 9" descr="http://img02.darudar.org/s1024/01/00/2c/59/2c5989dfac1dca2f7db41d2cbe7cf58c3631ae0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6"/>
          <a:stretch>
            <a:fillRect/>
          </a:stretch>
        </p:blipFill>
        <p:spPr bwMode="auto">
          <a:xfrm>
            <a:off x="8938698" y="4092662"/>
            <a:ext cx="2728644" cy="174440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10599303" y="4092662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Жокейка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436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2" grpId="0"/>
      <p:bldP spid="117763" grpId="0"/>
      <p:bldP spid="13" grpId="0"/>
      <p:bldP spid="1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Box 3"/>
          <p:cNvSpPr txBox="1">
            <a:spLocks noChangeArrowheads="1"/>
          </p:cNvSpPr>
          <p:nvPr/>
        </p:nvSpPr>
        <p:spPr bwMode="auto">
          <a:xfrm>
            <a:off x="95251" y="362991"/>
            <a:ext cx="398525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КЕПИ-БЕРЕТ</a:t>
            </a:r>
          </a:p>
        </p:txBody>
      </p:sp>
      <p:sp>
        <p:nvSpPr>
          <p:cNvPr id="119811" name="Rectangle 1"/>
          <p:cNvSpPr>
            <a:spLocks noChangeArrowheads="1"/>
          </p:cNvSpPr>
          <p:nvPr/>
        </p:nvSpPr>
        <p:spPr bwMode="auto">
          <a:xfrm>
            <a:off x="3897313" y="532267"/>
            <a:ext cx="74468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разновидность </a:t>
            </a:r>
            <a:r>
              <a:rPr lang="ru-RU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кепи – головной убор с головкой в форме мягкого или жесткого кроеного берета с козырьком.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2050" name="Picture 2" descr="http://images.wildberries.by/big/new/3230000/3238320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30"/>
          <a:stretch/>
        </p:blipFill>
        <p:spPr bwMode="auto">
          <a:xfrm>
            <a:off x="1128711" y="1901872"/>
            <a:ext cx="4550109" cy="442091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1925" t="10848" r="43200" b="33152"/>
          <a:stretch/>
        </p:blipFill>
        <p:spPr>
          <a:xfrm>
            <a:off x="5897880" y="1901872"/>
            <a:ext cx="4894581" cy="44209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9351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0" grpId="0"/>
      <p:bldP spid="119811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Box 2"/>
          <p:cNvSpPr txBox="1">
            <a:spLocks noChangeArrowheads="1"/>
          </p:cNvSpPr>
          <p:nvPr/>
        </p:nvSpPr>
        <p:spPr bwMode="auto">
          <a:xfrm>
            <a:off x="120894" y="255866"/>
            <a:ext cx="32146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ПАНАМА</a:t>
            </a:r>
          </a:p>
        </p:txBody>
      </p:sp>
      <p:sp>
        <p:nvSpPr>
          <p:cNvPr id="120835" name="Прямоугольник 7"/>
          <p:cNvSpPr>
            <a:spLocks noChangeArrowheads="1"/>
          </p:cNvSpPr>
          <p:nvPr/>
        </p:nvSpPr>
        <p:spPr bwMode="auto">
          <a:xfrm>
            <a:off x="3063240" y="417185"/>
            <a:ext cx="84640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летняя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шляпа с полями, выполненная из ткани, соломки или других материалов (например, поливинилхлоридной пленки). </a:t>
            </a:r>
          </a:p>
        </p:txBody>
      </p:sp>
      <p:pic>
        <p:nvPicPr>
          <p:cNvPr id="120837" name="Picture 9" descr="http://pilnikov.ru/components/com_virtuemart/shop_image/product/Panama_Eger_5088d11c7b0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4179" r="6694" b="9407"/>
          <a:stretch>
            <a:fillRect/>
          </a:stretch>
        </p:blipFill>
        <p:spPr bwMode="auto">
          <a:xfrm>
            <a:off x="433051" y="1371987"/>
            <a:ext cx="3580732" cy="476185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8" name="Picture 11" descr="http://img2.wildberries.ru/big/new/610000/61017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" r="4102" b="6659"/>
          <a:stretch>
            <a:fillRect/>
          </a:stretch>
        </p:blipFill>
        <p:spPr bwMode="auto">
          <a:xfrm>
            <a:off x="4206221" y="1371987"/>
            <a:ext cx="3361431" cy="476185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9" name="Picture 13" descr="http://1000platkov.ru/previews/1024x1024_outer_nocrop_d41d8cd98f00b204e9800998ecf8427e/230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2" r="7352"/>
          <a:stretch>
            <a:fillRect/>
          </a:stretch>
        </p:blipFill>
        <p:spPr bwMode="auto">
          <a:xfrm>
            <a:off x="7760090" y="1371987"/>
            <a:ext cx="4049533" cy="476185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8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4" grpId="0"/>
      <p:bldP spid="12083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Box 2"/>
          <p:cNvSpPr txBox="1">
            <a:spLocks noChangeArrowheads="1"/>
          </p:cNvSpPr>
          <p:nvPr/>
        </p:nvSpPr>
        <p:spPr bwMode="auto">
          <a:xfrm>
            <a:off x="1458913" y="413325"/>
            <a:ext cx="35245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ФУРАЖКА</a:t>
            </a:r>
          </a:p>
        </p:txBody>
      </p:sp>
      <p:pic>
        <p:nvPicPr>
          <p:cNvPr id="121859" name="Picture 5" descr="http://img0.liveinternet.ru/images/attach/c/1/62/468/62468780_50018530_Mentavskaya_furazh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1" y="1331578"/>
            <a:ext cx="3654359" cy="23467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1" name="Picture 9" descr="http://www.free-photos.biz/get_photo_thumb.php?id=76efda7c20852684c9654b06ac951038&amp;mode=thu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1" y="3827146"/>
            <a:ext cx="3645411" cy="223075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2" name="Picture 11" descr="http://hohloma.solidsite.ru/content/setup/pics/catalogue/5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386" y="1331579"/>
            <a:ext cx="2237448" cy="14916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3" name="TextBox 1"/>
          <p:cNvSpPr txBox="1">
            <a:spLocks noChangeArrowheads="1"/>
          </p:cNvSpPr>
          <p:nvPr/>
        </p:nvSpPr>
        <p:spPr bwMode="auto">
          <a:xfrm>
            <a:off x="4096385" y="2453324"/>
            <a:ext cx="1511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бескозырка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9" name="Picture 2" descr="D:\Мои документы\Работа\Лекции и раздаточные\Товароведение\Текстильно-обувные товары\Швейные\капитанка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385" y="3074635"/>
            <a:ext cx="2237449" cy="29832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4105333" y="3074635"/>
            <a:ext cx="1511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капитанка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https://avatars.mds.yandex.net/get-pdb/1239772/378e1f22-daba-414e-a4fb-a4cf1dfca760/s1200?webp=fals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7" r="24692"/>
          <a:stretch/>
        </p:blipFill>
        <p:spPr bwMode="auto">
          <a:xfrm>
            <a:off x="6804660" y="1329440"/>
            <a:ext cx="1691640" cy="261765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6804660" y="413325"/>
            <a:ext cx="42862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ТЮБЕТЕЙКА</a:t>
            </a:r>
          </a:p>
        </p:txBody>
      </p:sp>
      <p:pic>
        <p:nvPicPr>
          <p:cNvPr id="4098" name="Picture 2" descr="https://cdn2.static1-sima-land.com/items/3456916/2/700-nw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" t="-582" r="5921" b="582"/>
          <a:stretch/>
        </p:blipFill>
        <p:spPr bwMode="auto">
          <a:xfrm>
            <a:off x="6804660" y="4093768"/>
            <a:ext cx="1699260" cy="19641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4.bp.blogspot.com/-B-rvTV8fV28/W0AsE-PhpLI/AAAAAAAADnU/IJ9_SjB0sfYlWoO9_-JLwp8Ray4jj1KeACLcBGAs/s1600/%25D0%259A%25D0%25BA.%25D0%2591%25D0%25B8%25D0%25B1%25D0%25B8%25D1%2584%25D0%25B0%25D1%2582%25D0%25B8%25D0%25BC%25D0%25B0%2B%25D0%2590%25D0%25B1%25D0%25B4%25D1%2583%25D1%2580%25D0%25B0%25D0%25B7%25D0%25B7%25D0%25B0%25D0%25BA%25D0%25BE%25D0%25B2%25D0%25B0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/>
          <a:stretch/>
        </p:blipFill>
        <p:spPr bwMode="auto">
          <a:xfrm>
            <a:off x="8778239" y="1329440"/>
            <a:ext cx="3031383" cy="47284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86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8" grpId="0"/>
      <p:bldP spid="121863" grpId="0"/>
      <p:bldP spid="10" grpId="0"/>
      <p:bldP spid="1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9" y="1546981"/>
            <a:ext cx="4166977" cy="45868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05252" y="436603"/>
            <a:ext cx="7381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Практическое задание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9546" y="1883392"/>
            <a:ext cx="71787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Выполните задание по Модулю 28,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которое находится в практическом разделе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Формат выполнения задания –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файл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word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ЭУМК ТОТ\images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227" y="4003343"/>
            <a:ext cx="1699360" cy="16993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0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74297" y="1363973"/>
            <a:ext cx="772433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Назовите признаки классификации швейных изделий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Как подразделяются швейные изделия по половозрастному назначению?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Назовите основные размерные признаки одежды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Что такое размер?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Чем определяется фасон одежды?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Назовите виды отделки швейных изделий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Перечислите виды верхней швейной одежды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В чем отличие жакета от пиджака?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Перечислите виды легкого платья?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150" dirty="0">
                <a:latin typeface="Times New Roman" pitchFamily="18" charset="0"/>
                <a:cs typeface="Times New Roman" pitchFamily="18" charset="0"/>
              </a:rPr>
              <a:t>В чем </a:t>
            </a:r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отличие платья </a:t>
            </a:r>
            <a:r>
              <a:rPr lang="ru-RU" sz="2150" dirty="0">
                <a:latin typeface="Times New Roman" pitchFamily="18" charset="0"/>
                <a:cs typeface="Times New Roman" pitchFamily="18" charset="0"/>
              </a:rPr>
              <a:t>от сарафана?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Перечислите виды корсетных изделий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Что такое грация?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Назовите виды швейных головных уборов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Что представляет собой берет?</a:t>
            </a:r>
            <a:endParaRPr lang="ru-RU" sz="215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2" y="1988371"/>
            <a:ext cx="2982408" cy="31885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6" y="417185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1594" y="2103096"/>
            <a:ext cx="74380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непродоволь-ственных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160-169, 170-172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4549" y="749148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458" name="Picture 2" descr="C:\Users\User\Desktop\ЭУМК ТОТ\images (7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57" y="3846159"/>
            <a:ext cx="2493147" cy="24382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6221" y="5609230"/>
            <a:ext cx="690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Выполните задания теста по Модулю 28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:\Мои документы\Работа\Лекции и раздаточные\Товароведение\Текстильно-обувные товары\Швейные\Фото\fotoid_2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56172" y="1108277"/>
            <a:ext cx="3394600" cy="521762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098" name="Picture 2" descr="D:\Мои документы\Работа\Лекции и раздаточные\Товароведение\Текстильно-обувные товары\Швейные\Фото\Новая папка1\gorizont_item_picture1_1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166" y="1108277"/>
            <a:ext cx="3477549" cy="521632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5211369"/>
              </p:ext>
            </p:extLst>
          </p:nvPr>
        </p:nvGraphicFramePr>
        <p:xfrm>
          <a:off x="423166" y="689531"/>
          <a:ext cx="11386457" cy="2554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099" name="Picture 3" descr="D:\Мои документы\Работа\Лекции и раздаточные\Товароведение\Текстильно-обувные товары\Швейные\Фото\1241606922_1.jpg"/>
          <p:cNvPicPr>
            <a:picLocks noChangeAspect="1" noChangeArrowheads="1"/>
          </p:cNvPicPr>
          <p:nvPr/>
        </p:nvPicPr>
        <p:blipFill rotWithShape="1">
          <a:blip r:embed="rId9" cstate="print"/>
          <a:srcRect b="16699"/>
          <a:stretch/>
        </p:blipFill>
        <p:spPr bwMode="auto">
          <a:xfrm>
            <a:off x="4701257" y="3321174"/>
            <a:ext cx="3033601" cy="300342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2032</TotalTime>
  <Words>3201</Words>
  <Application>Microsoft Office PowerPoint</Application>
  <PresentationFormat>Широкоэкранный</PresentationFormat>
  <Paragraphs>506</Paragraphs>
  <Slides>90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90</vt:i4>
      </vt:variant>
    </vt:vector>
  </HeadingPairs>
  <TitlesOfParts>
    <vt:vector size="96" baseType="lpstr">
      <vt:lpstr>Arial</vt:lpstr>
      <vt:lpstr>Book Antiqua</vt:lpstr>
      <vt:lpstr>Calibri</vt:lpstr>
      <vt:lpstr>Times New Roman</vt:lpstr>
      <vt:lpstr>Wingdings</vt:lpstr>
      <vt:lpstr>Тема1</vt:lpstr>
      <vt:lpstr>ТОВАРОВЕДЕНИЕ НЕПРОДОВОЛЬСТВЕННЫХ ТОВАРОВ</vt:lpstr>
      <vt:lpstr>СОДЕРЖАНИЕ МОДУЛЯ</vt:lpstr>
      <vt:lpstr>Презентация PowerPoint</vt:lpstr>
      <vt:lpstr>28.1.  Классификация ассортимента швейных изделий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28.2. Характеристика ассортимента верхней одежды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28.3. Характеристика ассортимента легкого платья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28.4. Характеристика ассортимента швейного белья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28.5. Характеристика ассортимента швейных головных уборов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200</cp:revision>
  <dcterms:created xsi:type="dcterms:W3CDTF">2014-06-06T09:13:21Z</dcterms:created>
  <dcterms:modified xsi:type="dcterms:W3CDTF">2019-06-20T15:59:51Z</dcterms:modified>
</cp:coreProperties>
</file>