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26"/>
  </p:notesMasterIdLst>
  <p:sldIdLst>
    <p:sldId id="256" r:id="rId2"/>
    <p:sldId id="258" r:id="rId3"/>
    <p:sldId id="322" r:id="rId4"/>
    <p:sldId id="273" r:id="rId5"/>
    <p:sldId id="331" r:id="rId6"/>
    <p:sldId id="333" r:id="rId7"/>
    <p:sldId id="326" r:id="rId8"/>
    <p:sldId id="363" r:id="rId9"/>
    <p:sldId id="337" r:id="rId10"/>
    <p:sldId id="382" r:id="rId11"/>
    <p:sldId id="339" r:id="rId12"/>
    <p:sldId id="338" r:id="rId13"/>
    <p:sldId id="327" r:id="rId14"/>
    <p:sldId id="364" r:id="rId15"/>
    <p:sldId id="365" r:id="rId16"/>
    <p:sldId id="367" r:id="rId17"/>
    <p:sldId id="374" r:id="rId18"/>
    <p:sldId id="366" r:id="rId19"/>
    <p:sldId id="368" r:id="rId20"/>
    <p:sldId id="379" r:id="rId21"/>
    <p:sldId id="381" r:id="rId22"/>
    <p:sldId id="325" r:id="rId23"/>
    <p:sldId id="324" r:id="rId24"/>
    <p:sldId id="323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27.1. Общие сведения о швейных товарах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BCC3D1-DE28-4AC7-8340-6804AFC4AFBF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27.2. Материалы для производства швейных изделий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C31FB3-3B8D-4FAB-8F42-193E59F94A1B}" type="parTrans" cxnId="{37938AE3-8B67-46E6-B291-5AF6A0CA1A6B}">
      <dgm:prSet/>
      <dgm:spPr/>
      <dgm:t>
        <a:bodyPr/>
        <a:lstStyle/>
        <a:p>
          <a:endParaRPr lang="ru-RU"/>
        </a:p>
      </dgm:t>
    </dgm:pt>
    <dgm:pt modelId="{27965D78-60FF-419D-9EB7-2F2B04A78945}" type="sibTrans" cxnId="{37938AE3-8B67-46E6-B291-5AF6A0CA1A6B}">
      <dgm:prSet/>
      <dgm:spPr/>
      <dgm:t>
        <a:bodyPr/>
        <a:lstStyle/>
        <a:p>
          <a:endParaRPr lang="ru-RU"/>
        </a:p>
      </dgm:t>
    </dgm:pt>
    <dgm:pt modelId="{0889AEEB-44D1-4A28-80AE-A573A17CDE6B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27.3. Общая схема производства швейных изделий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5CDE1C-1B47-44E6-AF8C-7C0E662C5128}" type="parTrans" cxnId="{72568EEE-BB51-4B35-9FEC-3AF44CFD22E5}">
      <dgm:prSet/>
      <dgm:spPr/>
      <dgm:t>
        <a:bodyPr/>
        <a:lstStyle/>
        <a:p>
          <a:endParaRPr lang="ru-RU"/>
        </a:p>
      </dgm:t>
    </dgm:pt>
    <dgm:pt modelId="{CA877DE5-DCE6-46E1-9B61-24184CC3411D}" type="sibTrans" cxnId="{72568EEE-BB51-4B35-9FEC-3AF44CFD22E5}">
      <dgm:prSet/>
      <dgm:spPr/>
      <dgm:t>
        <a:bodyPr/>
        <a:lstStyle/>
        <a:p>
          <a:endParaRPr lang="ru-RU"/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3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3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3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3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3"/>
      <dgm:spPr/>
      <dgm:t>
        <a:bodyPr/>
        <a:lstStyle/>
        <a:p>
          <a:endParaRPr lang="ru-RU"/>
        </a:p>
      </dgm:t>
    </dgm:pt>
    <dgm:pt modelId="{0EE827AC-6F8F-4945-B03A-9DB89152790F}" type="pres">
      <dgm:prSet presAssocID="{01BCC3D1-DE28-4AC7-8340-6804AFC4AFBF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85A0D5-5970-4003-964D-E24F31983988}" type="pres">
      <dgm:prSet presAssocID="{01BCC3D1-DE28-4AC7-8340-6804AFC4AFBF}" presName="accent_2" presStyleCnt="0"/>
      <dgm:spPr/>
    </dgm:pt>
    <dgm:pt modelId="{4800EAC3-192B-4545-8510-060643F840FA}" type="pres">
      <dgm:prSet presAssocID="{01BCC3D1-DE28-4AC7-8340-6804AFC4AFBF}" presName="accentRepeatNode" presStyleLbl="solidFgAcc1" presStyleIdx="1" presStyleCnt="3"/>
      <dgm:spPr/>
    </dgm:pt>
    <dgm:pt modelId="{A55F80A1-D0AA-486C-8336-ABFDB5BB6E06}" type="pres">
      <dgm:prSet presAssocID="{0889AEEB-44D1-4A28-80AE-A573A17CDE6B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F04DB1-6868-4D3E-8B21-D98F1D50A2E1}" type="pres">
      <dgm:prSet presAssocID="{0889AEEB-44D1-4A28-80AE-A573A17CDE6B}" presName="accent_3" presStyleCnt="0"/>
      <dgm:spPr/>
    </dgm:pt>
    <dgm:pt modelId="{6B04ED43-FAF9-46F3-A396-75BB18835447}" type="pres">
      <dgm:prSet presAssocID="{0889AEEB-44D1-4A28-80AE-A573A17CDE6B}" presName="accentRepeatNode" presStyleLbl="solidFgAcc1" presStyleIdx="2" presStyleCnt="3"/>
      <dgm:spPr/>
    </dgm:pt>
  </dgm:ptLst>
  <dgm:cxnLst>
    <dgm:cxn modelId="{95087EB0-AAD5-4B87-9B1A-A8BDB03B107F}" type="presOf" srcId="{01BCC3D1-DE28-4AC7-8340-6804AFC4AFBF}" destId="{0EE827AC-6F8F-4945-B03A-9DB89152790F}" srcOrd="0" destOrd="0" presId="urn:microsoft.com/office/officeart/2008/layout/VerticalCurvedList"/>
    <dgm:cxn modelId="{37938AE3-8B67-46E6-B291-5AF6A0CA1A6B}" srcId="{CF845803-1717-4F48-B710-F7F1B43013F3}" destId="{01BCC3D1-DE28-4AC7-8340-6804AFC4AFBF}" srcOrd="1" destOrd="0" parTransId="{64C31FB3-3B8D-4FAB-8F42-193E59F94A1B}" sibTransId="{27965D78-60FF-419D-9EB7-2F2B04A78945}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72568EEE-BB51-4B35-9FEC-3AF44CFD22E5}" srcId="{CF845803-1717-4F48-B710-F7F1B43013F3}" destId="{0889AEEB-44D1-4A28-80AE-A573A17CDE6B}" srcOrd="2" destOrd="0" parTransId="{D15CDE1C-1B47-44E6-AF8C-7C0E662C5128}" sibTransId="{CA877DE5-DCE6-46E1-9B61-24184CC3411D}"/>
    <dgm:cxn modelId="{545B35C0-5343-4DFF-AC30-9A7824DD25D6}" type="presOf" srcId="{0889AEEB-44D1-4A28-80AE-A573A17CDE6B}" destId="{A55F80A1-D0AA-486C-8336-ABFDB5BB6E06}" srcOrd="0" destOrd="0" presId="urn:microsoft.com/office/officeart/2008/layout/VerticalCurvedList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524A172C-B868-409E-8592-E0BD449CFACE}" type="presParOf" srcId="{962C2BD0-517B-4E9C-A037-D4A0806612C4}" destId="{0EE827AC-6F8F-4945-B03A-9DB89152790F}" srcOrd="3" destOrd="0" presId="urn:microsoft.com/office/officeart/2008/layout/VerticalCurvedList"/>
    <dgm:cxn modelId="{D0D018C6-0E0B-41FC-9F5A-961D4AD53515}" type="presParOf" srcId="{962C2BD0-517B-4E9C-A037-D4A0806612C4}" destId="{E585A0D5-5970-4003-964D-E24F31983988}" srcOrd="4" destOrd="0" presId="urn:microsoft.com/office/officeart/2008/layout/VerticalCurvedList"/>
    <dgm:cxn modelId="{6A1CA38B-9B33-40FC-85C6-F1DB1C2FDDF0}" type="presParOf" srcId="{E585A0D5-5970-4003-964D-E24F31983988}" destId="{4800EAC3-192B-4545-8510-060643F840FA}" srcOrd="0" destOrd="0" presId="urn:microsoft.com/office/officeart/2008/layout/VerticalCurvedList"/>
    <dgm:cxn modelId="{1CB93B9A-F173-4F60-B554-BDBAA7041966}" type="presParOf" srcId="{962C2BD0-517B-4E9C-A037-D4A0806612C4}" destId="{A55F80A1-D0AA-486C-8336-ABFDB5BB6E06}" srcOrd="5" destOrd="0" presId="urn:microsoft.com/office/officeart/2008/layout/VerticalCurvedList"/>
    <dgm:cxn modelId="{3EB1CB45-B80F-4E9B-BB08-AB8BE56E4BBE}" type="presParOf" srcId="{962C2BD0-517B-4E9C-A037-D4A0806612C4}" destId="{C0F04DB1-6868-4D3E-8B21-D98F1D50A2E1}" srcOrd="6" destOrd="0" presId="urn:microsoft.com/office/officeart/2008/layout/VerticalCurvedList"/>
    <dgm:cxn modelId="{9973EF4D-A1C6-4B0C-AE65-CE9F15768A88}" type="presParOf" srcId="{C0F04DB1-6868-4D3E-8B21-D98F1D50A2E1}" destId="{6B04ED43-FAF9-46F3-A396-75BB1883544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00E240-1B68-4CF3-A6F5-B7502BCE7937}" type="doc">
      <dgm:prSet loTypeId="urn:microsoft.com/office/officeart/2005/8/layout/h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C69EDC-CDB8-48BF-B95C-F0F3C8DFD702}">
      <dgm:prSet phldrT="[Текст]" custT="1"/>
      <dgm:spPr/>
      <dgm:t>
        <a:bodyPr/>
        <a:lstStyle/>
        <a:p>
          <a:r>
            <a:rPr lang="ru-RU" sz="2400" b="1" i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материалы</a:t>
          </a:r>
          <a:endParaRPr lang="ru-RU" sz="24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7E31D9-93C3-4B41-B8DF-50A0E006B8B2}" type="parTrans" cxnId="{2CDC8584-5C57-4508-9C4F-FBB6C1E721F6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3FC525-2DF2-45DD-AEF0-52842C49D0FA}" type="sibTrans" cxnId="{2CDC8584-5C57-4508-9C4F-FBB6C1E721F6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5F41C8-A35E-4567-907B-5BF9AB92639A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Ткани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7C0A94-543C-49F8-A6E2-A06E01BCCF24}" type="parTrans" cxnId="{DB025379-AFD1-4BE6-B74F-EE03794BC4EB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E825D0-1128-42FF-A372-9AB45803706C}" type="sibTrans" cxnId="{DB025379-AFD1-4BE6-B74F-EE03794BC4EB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249B49-7371-48B6-B905-3BB1C1A724CD}">
      <dgm:prSet phldrT="[Текст]" custT="1"/>
      <dgm:spPr/>
      <dgm:t>
        <a:bodyPr/>
        <a:lstStyle/>
        <a:p>
          <a:r>
            <a:rPr lang="ru-RU" sz="2400" b="1" i="1" smtClean="0">
              <a:latin typeface="Times New Roman" panose="02020603050405020304" pitchFamily="18" charset="0"/>
              <a:cs typeface="Times New Roman" panose="02020603050405020304" pitchFamily="18" charset="0"/>
            </a:rPr>
            <a:t>Вспомогательные материалы</a:t>
          </a:r>
          <a:endParaRPr lang="ru-RU" sz="24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EF1E9C-3450-4F49-B5EB-E152F1AFB1A3}" type="parTrans" cxnId="{D5DB2FB0-1FE8-42CF-8CA9-A88854F732DB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2B0AB7-257B-463D-B279-791DC41ADBF1}" type="sibTrans" cxnId="{D5DB2FB0-1FE8-42CF-8CA9-A88854F732DB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AFAEA7-3306-47E2-9399-A25D725CEF1E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Подкладочные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252F-FA96-4C7D-B03B-046ACDB83E12}" type="parTrans" cxnId="{AEDB7DF8-3299-40F2-B582-9A74C0EC15A1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9BE4EC-6796-4D80-80DA-8749FDC42C2F}" type="sibTrans" cxnId="{AEDB7DF8-3299-40F2-B582-9A74C0EC15A1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37EC58-3DAD-427E-A0A5-2237F9A6AB4C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Трикотажные полотна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81F50D-5DFF-4B9B-9B70-20482E8D6F51}" type="parTrans" cxnId="{A3B308E2-30F5-42C1-ADE5-9FC64EEC301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907895-2D21-42DB-BEAF-86801554762A}" type="sibTrans" cxnId="{A3B308E2-30F5-42C1-ADE5-9FC64EEC301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0B46A9-AD63-4AD6-B52C-3204CB9313FF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Натуральная кожа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92314E-4B10-49C8-9A9B-C1217AD54A25}" type="parTrans" cxnId="{ADA391A5-8E39-45C5-AAB5-3A82DCB34AAB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B6A225-AB3B-481C-B71D-98C382DA86F8}" type="sibTrans" cxnId="{ADA391A5-8E39-45C5-AAB5-3A82DCB34AAB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CD51A8-B500-4541-9B8D-DCDF96A4C880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Искусственная кожа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2E10A7-8D70-4BEA-A946-2A47BC7591AD}" type="parTrans" cxnId="{997E5996-BB81-4BAB-B7D6-C3DC5367C22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DF45CC-5B09-4DB9-8229-E2C599A5D080}" type="sibTrans" cxnId="{997E5996-BB81-4BAB-B7D6-C3DC5367C22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F6F8B4-C45D-4718-8B6E-BA4E8A5B2C56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Искусственный мех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8916F9-FEF8-4558-AA3B-E63DE425879E}" type="parTrans" cxnId="{80F83746-42E3-4494-8FC3-1D5C0A4AB78B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AB73B8-E77B-4E21-A46F-8E796AAD6E1D}" type="sibTrans" cxnId="{80F83746-42E3-4494-8FC3-1D5C0A4AB78B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B8CB6C-AB51-43DB-B94E-DCEA08314591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Прокладочные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D189B4-0F7C-4938-8D9A-746ECDFD5E6E}" type="parTrans" cxnId="{26518FE2-D6C7-4D2F-9B52-59A248C9C377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21AE74-4548-4C61-BC59-3F20614EE4D8}" type="sibTrans" cxnId="{26518FE2-D6C7-4D2F-9B52-59A248C9C377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1A6E05-C1E6-45C2-A9AA-E16A0ABAE528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Утепляющие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72463F-4A49-4EE9-9CC0-A9CD8084C339}" type="parTrans" cxnId="{99E59C7A-767C-4E7B-9685-57FE9DB1FBC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5328BF-4A38-4A0E-8018-D5B9232987AD}" type="sibTrans" cxnId="{99E59C7A-767C-4E7B-9685-57FE9DB1FBC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EB5FD6-73E1-4994-AC58-FB4D1EFAF570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Скрепляющие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13226-A8EE-49E8-8DAF-DE55D179544E}" type="parTrans" cxnId="{D5C23F45-6F25-4D45-B6F5-633C3D754D6F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6B3D8A-0FB2-4F8A-A4C6-A5FCEA0D0DA8}" type="sibTrans" cxnId="{D5C23F45-6F25-4D45-B6F5-633C3D754D6F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7A5A9B-6F2F-4DA2-92D5-8AFC8E938F62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Фурнитура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CD39ED-9C49-4BEB-8DC1-24E25F47DF1E}" type="parTrans" cxnId="{B9AF44AA-E5D6-4DD7-8BFC-B61ED019FD46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0CA0F1-1967-4E27-8394-F529191D9E73}" type="sibTrans" cxnId="{B9AF44AA-E5D6-4DD7-8BFC-B61ED019FD46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13DA61-E2B8-4A06-A970-6079E9A93C2C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Отделочные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2F8BF6-1752-42B2-A907-CF9FF974F4B8}" type="parTrans" cxnId="{7FA2CF29-61E6-4F71-85E6-D0C06CD7197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19E1FA-F1AC-4AB2-88BE-2FD1FB1612BB}" type="sibTrans" cxnId="{7FA2CF29-61E6-4F71-85E6-D0C06CD7197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E9E9F0-FA11-4C37-BC1F-A018D349B0A1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Нетканые материалы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4EBE5F-B74E-4C9A-80DA-73872E98E301}" type="parTrans" cxnId="{69FDEEAA-7281-48B2-824B-DA0C92D7E27E}">
      <dgm:prSet/>
      <dgm:spPr/>
    </dgm:pt>
    <dgm:pt modelId="{89C472EF-E553-4032-A381-7CE11F20876F}" type="sibTrans" cxnId="{69FDEEAA-7281-48B2-824B-DA0C92D7E27E}">
      <dgm:prSet/>
      <dgm:spPr/>
    </dgm:pt>
    <dgm:pt modelId="{ED883DDB-66C8-4BE7-9DD9-AB3090DCAA67}" type="pres">
      <dgm:prSet presAssocID="{D000E240-1B68-4CF3-A6F5-B7502BCE793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1770C3-17DA-4AD8-A786-AC8E391E4A59}" type="pres">
      <dgm:prSet presAssocID="{D4C69EDC-CDB8-48BF-B95C-F0F3C8DFD702}" presName="composite" presStyleCnt="0"/>
      <dgm:spPr/>
      <dgm:t>
        <a:bodyPr/>
        <a:lstStyle/>
        <a:p>
          <a:endParaRPr lang="ru-RU"/>
        </a:p>
      </dgm:t>
    </dgm:pt>
    <dgm:pt modelId="{0070214B-D528-4A1A-AB5D-D84518ECE86B}" type="pres">
      <dgm:prSet presAssocID="{D4C69EDC-CDB8-48BF-B95C-F0F3C8DFD702}" presName="parTx" presStyleLbl="alignNode1" presStyleIdx="0" presStyleCnt="2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2CD0F-EA9D-4784-B7F0-D90039A636EF}" type="pres">
      <dgm:prSet presAssocID="{D4C69EDC-CDB8-48BF-B95C-F0F3C8DFD702}" presName="desTx" presStyleLbl="alignAccFollowNode1" presStyleIdx="0" presStyleCnt="2" custLinFactNeighborX="-1" custLinFactNeighborY="6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86E603-B3F2-4AFA-B747-B0D51B007670}" type="pres">
      <dgm:prSet presAssocID="{EF3FC525-2DF2-45DD-AEF0-52842C49D0FA}" presName="space" presStyleCnt="0"/>
      <dgm:spPr/>
      <dgm:t>
        <a:bodyPr/>
        <a:lstStyle/>
        <a:p>
          <a:endParaRPr lang="ru-RU"/>
        </a:p>
      </dgm:t>
    </dgm:pt>
    <dgm:pt modelId="{A2A31423-0B43-4C38-97F2-CB92A75DB5C4}" type="pres">
      <dgm:prSet presAssocID="{4E249B49-7371-48B6-B905-3BB1C1A724CD}" presName="composite" presStyleCnt="0"/>
      <dgm:spPr/>
      <dgm:t>
        <a:bodyPr/>
        <a:lstStyle/>
        <a:p>
          <a:endParaRPr lang="ru-RU"/>
        </a:p>
      </dgm:t>
    </dgm:pt>
    <dgm:pt modelId="{C6FC1ACB-390B-4B04-9FC3-C57DCBD33190}" type="pres">
      <dgm:prSet presAssocID="{4E249B49-7371-48B6-B905-3BB1C1A724CD}" presName="parTx" presStyleLbl="alignNode1" presStyleIdx="1" presStyleCnt="2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0A1A9-A1EE-4D36-BBD8-62CD65E31AD3}" type="pres">
      <dgm:prSet presAssocID="{4E249B49-7371-48B6-B905-3BB1C1A724CD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2325ED-DBFC-46EB-A6BF-795BA93F31C3}" type="presOf" srcId="{225F41C8-A35E-4567-907B-5BF9AB92639A}" destId="{ECC2CD0F-EA9D-4784-B7F0-D90039A636EF}" srcOrd="0" destOrd="0" presId="urn:microsoft.com/office/officeart/2005/8/layout/hList1"/>
    <dgm:cxn modelId="{26518FE2-D6C7-4D2F-9B52-59A248C9C377}" srcId="{4E249B49-7371-48B6-B905-3BB1C1A724CD}" destId="{B2B8CB6C-AB51-43DB-B94E-DCEA08314591}" srcOrd="1" destOrd="0" parTransId="{DFD189B4-0F7C-4938-8D9A-746ECDFD5E6E}" sibTransId="{7121AE74-4548-4C61-BC59-3F20614EE4D8}"/>
    <dgm:cxn modelId="{46BB6465-5D9C-41C9-B5DE-F26B99345038}" type="presOf" srcId="{D7AFAEA7-3306-47E2-9399-A25D725CEF1E}" destId="{0470A1A9-A1EE-4D36-BBD8-62CD65E31AD3}" srcOrd="0" destOrd="0" presId="urn:microsoft.com/office/officeart/2005/8/layout/hList1"/>
    <dgm:cxn modelId="{ADA391A5-8E39-45C5-AAB5-3A82DCB34AAB}" srcId="{D4C69EDC-CDB8-48BF-B95C-F0F3C8DFD702}" destId="{A60B46A9-AD63-4AD6-B52C-3204CB9313FF}" srcOrd="2" destOrd="0" parTransId="{6A92314E-4B10-49C8-9A9B-C1217AD54A25}" sibTransId="{4CB6A225-AB3B-481C-B71D-98C382DA86F8}"/>
    <dgm:cxn modelId="{D5C23F45-6F25-4D45-B6F5-633C3D754D6F}" srcId="{4E249B49-7371-48B6-B905-3BB1C1A724CD}" destId="{3EEB5FD6-73E1-4994-AC58-FB4D1EFAF570}" srcOrd="3" destOrd="0" parTransId="{40513226-A8EE-49E8-8DAF-DE55D179544E}" sibTransId="{936B3D8A-0FB2-4F8A-A4C6-A5FCEA0D0DA8}"/>
    <dgm:cxn modelId="{2CDC8584-5C57-4508-9C4F-FBB6C1E721F6}" srcId="{D000E240-1B68-4CF3-A6F5-B7502BCE7937}" destId="{D4C69EDC-CDB8-48BF-B95C-F0F3C8DFD702}" srcOrd="0" destOrd="0" parTransId="{FD7E31D9-93C3-4B41-B8DF-50A0E006B8B2}" sibTransId="{EF3FC525-2DF2-45DD-AEF0-52842C49D0FA}"/>
    <dgm:cxn modelId="{A3B308E2-30F5-42C1-ADE5-9FC64EEC3019}" srcId="{D4C69EDC-CDB8-48BF-B95C-F0F3C8DFD702}" destId="{EB37EC58-3DAD-427E-A0A5-2237F9A6AB4C}" srcOrd="1" destOrd="0" parTransId="{B981F50D-5DFF-4B9B-9B70-20482E8D6F51}" sibTransId="{2A907895-2D21-42DB-BEAF-86801554762A}"/>
    <dgm:cxn modelId="{44E8B620-FBF9-4548-BF27-319DDF39637F}" type="presOf" srcId="{F813DA61-E2B8-4A06-A970-6079E9A93C2C}" destId="{0470A1A9-A1EE-4D36-BBD8-62CD65E31AD3}" srcOrd="0" destOrd="5" presId="urn:microsoft.com/office/officeart/2005/8/layout/hList1"/>
    <dgm:cxn modelId="{97AFFBCB-C596-4785-9D5E-192122A4668E}" type="presOf" srcId="{3EEB5FD6-73E1-4994-AC58-FB4D1EFAF570}" destId="{0470A1A9-A1EE-4D36-BBD8-62CD65E31AD3}" srcOrd="0" destOrd="3" presId="urn:microsoft.com/office/officeart/2005/8/layout/hList1"/>
    <dgm:cxn modelId="{951FC0AD-941A-4608-B334-54E5C0CD5C51}" type="presOf" srcId="{6F1A6E05-C1E6-45C2-A9AA-E16A0ABAE528}" destId="{0470A1A9-A1EE-4D36-BBD8-62CD65E31AD3}" srcOrd="0" destOrd="2" presId="urn:microsoft.com/office/officeart/2005/8/layout/hList1"/>
    <dgm:cxn modelId="{AFA1A8F4-F1CA-4ECA-9D4D-7A6D38723DD3}" type="presOf" srcId="{A60B46A9-AD63-4AD6-B52C-3204CB9313FF}" destId="{ECC2CD0F-EA9D-4784-B7F0-D90039A636EF}" srcOrd="0" destOrd="2" presId="urn:microsoft.com/office/officeart/2005/8/layout/hList1"/>
    <dgm:cxn modelId="{80F83746-42E3-4494-8FC3-1D5C0A4AB78B}" srcId="{D4C69EDC-CDB8-48BF-B95C-F0F3C8DFD702}" destId="{7CF6F8B4-C45D-4718-8B6E-BA4E8A5B2C56}" srcOrd="4" destOrd="0" parTransId="{368916F9-FEF8-4558-AA3B-E63DE425879E}" sibTransId="{41AB73B8-E77B-4E21-A46F-8E796AAD6E1D}"/>
    <dgm:cxn modelId="{BE676AAD-DF8A-48D8-95A1-AC1076075605}" type="presOf" srcId="{A9CD51A8-B500-4541-9B8D-DCDF96A4C880}" destId="{ECC2CD0F-EA9D-4784-B7F0-D90039A636EF}" srcOrd="0" destOrd="3" presId="urn:microsoft.com/office/officeart/2005/8/layout/hList1"/>
    <dgm:cxn modelId="{60ABFD2F-F11E-48C2-B21A-94A1493C039E}" type="presOf" srcId="{6BE9E9F0-FA11-4C37-BC1F-A018D349B0A1}" destId="{ECC2CD0F-EA9D-4784-B7F0-D90039A636EF}" srcOrd="0" destOrd="5" presId="urn:microsoft.com/office/officeart/2005/8/layout/hList1"/>
    <dgm:cxn modelId="{DB025379-AFD1-4BE6-B74F-EE03794BC4EB}" srcId="{D4C69EDC-CDB8-48BF-B95C-F0F3C8DFD702}" destId="{225F41C8-A35E-4567-907B-5BF9AB92639A}" srcOrd="0" destOrd="0" parTransId="{957C0A94-543C-49F8-A6E2-A06E01BCCF24}" sibTransId="{B8E825D0-1128-42FF-A372-9AB45803706C}"/>
    <dgm:cxn modelId="{99E59C7A-767C-4E7B-9685-57FE9DB1FBCC}" srcId="{4E249B49-7371-48B6-B905-3BB1C1A724CD}" destId="{6F1A6E05-C1E6-45C2-A9AA-E16A0ABAE528}" srcOrd="2" destOrd="0" parTransId="{A972463F-4A49-4EE9-9CC0-A9CD8084C339}" sibTransId="{0E5328BF-4A38-4A0E-8018-D5B9232987AD}"/>
    <dgm:cxn modelId="{997E5996-BB81-4BAB-B7D6-C3DC5367C22C}" srcId="{D4C69EDC-CDB8-48BF-B95C-F0F3C8DFD702}" destId="{A9CD51A8-B500-4541-9B8D-DCDF96A4C880}" srcOrd="3" destOrd="0" parTransId="{2C2E10A7-8D70-4BEA-A946-2A47BC7591AD}" sibTransId="{ABDF45CC-5B09-4DB9-8229-E2C599A5D080}"/>
    <dgm:cxn modelId="{3E1823C3-A05F-4B89-9411-98A8EB250F74}" type="presOf" srcId="{7CF6F8B4-C45D-4718-8B6E-BA4E8A5B2C56}" destId="{ECC2CD0F-EA9D-4784-B7F0-D90039A636EF}" srcOrd="0" destOrd="4" presId="urn:microsoft.com/office/officeart/2005/8/layout/hList1"/>
    <dgm:cxn modelId="{B9AF44AA-E5D6-4DD7-8BFC-B61ED019FD46}" srcId="{4E249B49-7371-48B6-B905-3BB1C1A724CD}" destId="{C27A5A9B-6F2F-4DA2-92D5-8AFC8E938F62}" srcOrd="4" destOrd="0" parTransId="{62CD39ED-9C49-4BEB-8DC1-24E25F47DF1E}" sibTransId="{350CA0F1-1967-4E27-8394-F529191D9E73}"/>
    <dgm:cxn modelId="{D6A638C7-B476-421D-9E6B-899776211055}" type="presOf" srcId="{D000E240-1B68-4CF3-A6F5-B7502BCE7937}" destId="{ED883DDB-66C8-4BE7-9DD9-AB3090DCAA67}" srcOrd="0" destOrd="0" presId="urn:microsoft.com/office/officeart/2005/8/layout/hList1"/>
    <dgm:cxn modelId="{D5DB2FB0-1FE8-42CF-8CA9-A88854F732DB}" srcId="{D000E240-1B68-4CF3-A6F5-B7502BCE7937}" destId="{4E249B49-7371-48B6-B905-3BB1C1A724CD}" srcOrd="1" destOrd="0" parTransId="{0CEF1E9C-3450-4F49-B5EB-E152F1AFB1A3}" sibTransId="{DE2B0AB7-257B-463D-B279-791DC41ADBF1}"/>
    <dgm:cxn modelId="{28092A61-0B36-4D62-9CEC-F08957A7DD22}" type="presOf" srcId="{EB37EC58-3DAD-427E-A0A5-2237F9A6AB4C}" destId="{ECC2CD0F-EA9D-4784-B7F0-D90039A636EF}" srcOrd="0" destOrd="1" presId="urn:microsoft.com/office/officeart/2005/8/layout/hList1"/>
    <dgm:cxn modelId="{8F6E2900-E11F-4256-B350-0FC548A17646}" type="presOf" srcId="{4E249B49-7371-48B6-B905-3BB1C1A724CD}" destId="{C6FC1ACB-390B-4B04-9FC3-C57DCBD33190}" srcOrd="0" destOrd="0" presId="urn:microsoft.com/office/officeart/2005/8/layout/hList1"/>
    <dgm:cxn modelId="{4880F4F0-7CA5-4BFA-B5CA-3082335747FE}" type="presOf" srcId="{C27A5A9B-6F2F-4DA2-92D5-8AFC8E938F62}" destId="{0470A1A9-A1EE-4D36-BBD8-62CD65E31AD3}" srcOrd="0" destOrd="4" presId="urn:microsoft.com/office/officeart/2005/8/layout/hList1"/>
    <dgm:cxn modelId="{7FA2CF29-61E6-4F71-85E6-D0C06CD7197C}" srcId="{4E249B49-7371-48B6-B905-3BB1C1A724CD}" destId="{F813DA61-E2B8-4A06-A970-6079E9A93C2C}" srcOrd="5" destOrd="0" parTransId="{3A2F8BF6-1752-42B2-A907-CF9FF974F4B8}" sibTransId="{A419E1FA-F1AC-4AB2-88BE-2FD1FB1612BB}"/>
    <dgm:cxn modelId="{5EE061D4-AD8E-4ED9-9C54-5851E579E5FA}" type="presOf" srcId="{B2B8CB6C-AB51-43DB-B94E-DCEA08314591}" destId="{0470A1A9-A1EE-4D36-BBD8-62CD65E31AD3}" srcOrd="0" destOrd="1" presId="urn:microsoft.com/office/officeart/2005/8/layout/hList1"/>
    <dgm:cxn modelId="{AAF6C5CB-A769-4561-AB6A-F18D9F526879}" type="presOf" srcId="{D4C69EDC-CDB8-48BF-B95C-F0F3C8DFD702}" destId="{0070214B-D528-4A1A-AB5D-D84518ECE86B}" srcOrd="0" destOrd="0" presId="urn:microsoft.com/office/officeart/2005/8/layout/hList1"/>
    <dgm:cxn modelId="{69FDEEAA-7281-48B2-824B-DA0C92D7E27E}" srcId="{D4C69EDC-CDB8-48BF-B95C-F0F3C8DFD702}" destId="{6BE9E9F0-FA11-4C37-BC1F-A018D349B0A1}" srcOrd="5" destOrd="0" parTransId="{C34EBE5F-B74E-4C9A-80DA-73872E98E301}" sibTransId="{89C472EF-E553-4032-A381-7CE11F20876F}"/>
    <dgm:cxn modelId="{AEDB7DF8-3299-40F2-B582-9A74C0EC15A1}" srcId="{4E249B49-7371-48B6-B905-3BB1C1A724CD}" destId="{D7AFAEA7-3306-47E2-9399-A25D725CEF1E}" srcOrd="0" destOrd="0" parTransId="{AB5C252F-FA96-4C7D-B03B-046ACDB83E12}" sibTransId="{249BE4EC-6796-4D80-80DA-8749FDC42C2F}"/>
    <dgm:cxn modelId="{949E5D92-5C5C-41C4-8DC1-C0AFD5F224C1}" type="presParOf" srcId="{ED883DDB-66C8-4BE7-9DD9-AB3090DCAA67}" destId="{741770C3-17DA-4AD8-A786-AC8E391E4A59}" srcOrd="0" destOrd="0" presId="urn:microsoft.com/office/officeart/2005/8/layout/hList1"/>
    <dgm:cxn modelId="{A9C12F3B-CC15-4C35-9ED0-9EDEAFCB6850}" type="presParOf" srcId="{741770C3-17DA-4AD8-A786-AC8E391E4A59}" destId="{0070214B-D528-4A1A-AB5D-D84518ECE86B}" srcOrd="0" destOrd="0" presId="urn:microsoft.com/office/officeart/2005/8/layout/hList1"/>
    <dgm:cxn modelId="{D00A3757-8B7B-430C-BF06-FB48E929856F}" type="presParOf" srcId="{741770C3-17DA-4AD8-A786-AC8E391E4A59}" destId="{ECC2CD0F-EA9D-4784-B7F0-D90039A636EF}" srcOrd="1" destOrd="0" presId="urn:microsoft.com/office/officeart/2005/8/layout/hList1"/>
    <dgm:cxn modelId="{268F23C9-1964-434D-970B-887A7F7A7F99}" type="presParOf" srcId="{ED883DDB-66C8-4BE7-9DD9-AB3090DCAA67}" destId="{6486E603-B3F2-4AFA-B747-B0D51B007670}" srcOrd="1" destOrd="0" presId="urn:microsoft.com/office/officeart/2005/8/layout/hList1"/>
    <dgm:cxn modelId="{337F4059-C11A-417D-B45F-33B4E2C1228C}" type="presParOf" srcId="{ED883DDB-66C8-4BE7-9DD9-AB3090DCAA67}" destId="{A2A31423-0B43-4C38-97F2-CB92A75DB5C4}" srcOrd="2" destOrd="0" presId="urn:microsoft.com/office/officeart/2005/8/layout/hList1"/>
    <dgm:cxn modelId="{35804A4A-F7D1-4CF0-829C-72DD7AF9904E}" type="presParOf" srcId="{A2A31423-0B43-4C38-97F2-CB92A75DB5C4}" destId="{C6FC1ACB-390B-4B04-9FC3-C57DCBD33190}" srcOrd="0" destOrd="0" presId="urn:microsoft.com/office/officeart/2005/8/layout/hList1"/>
    <dgm:cxn modelId="{AB0484AE-490A-4869-9508-8B87106F1123}" type="presParOf" srcId="{A2A31423-0B43-4C38-97F2-CB92A75DB5C4}" destId="{0470A1A9-A1EE-4D36-BBD8-62CD65E31AD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645190-21AC-4F0A-BDC6-61D29E0B17F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3A9DDB57-48D1-4FD7-955A-12F699E8CEEB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Моделирование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B6D098-8ED4-4B62-812C-F981545BA6AB}" type="parTrans" cxnId="{D7BFF54E-B628-4387-94AF-E7241D483285}">
      <dgm:prSet/>
      <dgm:spPr/>
      <dgm:t>
        <a:bodyPr/>
        <a:lstStyle/>
        <a:p>
          <a:endParaRPr lang="ru-RU" sz="2000"/>
        </a:p>
      </dgm:t>
    </dgm:pt>
    <dgm:pt modelId="{FE961BD7-72EA-427A-B170-0DD37D9D46AD}" type="sibTrans" cxnId="{D7BFF54E-B628-4387-94AF-E7241D483285}">
      <dgm:prSet/>
      <dgm:spPr/>
      <dgm:t>
        <a:bodyPr/>
        <a:lstStyle/>
        <a:p>
          <a:endParaRPr lang="ru-RU" sz="2000"/>
        </a:p>
      </dgm:t>
    </dgm:pt>
    <dgm:pt modelId="{B276C9FD-1E83-4FC4-97DA-806D2A684759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Конструирование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913729A-265B-48AB-A829-2877DE4C18B1}" type="parTrans" cxnId="{E8CC6CAB-C1A0-4D3B-80B5-B558C5163070}">
      <dgm:prSet/>
      <dgm:spPr/>
      <dgm:t>
        <a:bodyPr/>
        <a:lstStyle/>
        <a:p>
          <a:endParaRPr lang="ru-RU" sz="2000"/>
        </a:p>
      </dgm:t>
    </dgm:pt>
    <dgm:pt modelId="{5C80397C-B369-4854-8D53-3DD9DDA163D4}" type="sibTrans" cxnId="{E8CC6CAB-C1A0-4D3B-80B5-B558C5163070}">
      <dgm:prSet/>
      <dgm:spPr/>
      <dgm:t>
        <a:bodyPr/>
        <a:lstStyle/>
        <a:p>
          <a:endParaRPr lang="ru-RU" sz="2000"/>
        </a:p>
      </dgm:t>
    </dgm:pt>
    <dgm:pt modelId="{FC09812D-CDF2-4A9D-9623-C6D285D9F844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Раскрой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3FB5913-700F-424D-9874-554795478103}" type="parTrans" cxnId="{552450AE-7CF9-4A26-BA83-32684F417939}">
      <dgm:prSet/>
      <dgm:spPr/>
      <dgm:t>
        <a:bodyPr/>
        <a:lstStyle/>
        <a:p>
          <a:endParaRPr lang="ru-RU" sz="2000"/>
        </a:p>
      </dgm:t>
    </dgm:pt>
    <dgm:pt modelId="{0B4C1129-7644-4E47-A18D-2DA48CB3F896}" type="sibTrans" cxnId="{552450AE-7CF9-4A26-BA83-32684F417939}">
      <dgm:prSet/>
      <dgm:spPr/>
      <dgm:t>
        <a:bodyPr/>
        <a:lstStyle/>
        <a:p>
          <a:endParaRPr lang="ru-RU" sz="2000"/>
        </a:p>
      </dgm:t>
    </dgm:pt>
    <dgm:pt modelId="{1100F777-0300-49C1-95A3-E2C12410E1AC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Пошив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F1AD103-9F03-44C7-A17B-5903DDAD5E68}" type="parTrans" cxnId="{5F709956-5601-4E6D-9350-AFF75EA0CE23}">
      <dgm:prSet/>
      <dgm:spPr/>
      <dgm:t>
        <a:bodyPr/>
        <a:lstStyle/>
        <a:p>
          <a:endParaRPr lang="ru-RU" sz="2000"/>
        </a:p>
      </dgm:t>
    </dgm:pt>
    <dgm:pt modelId="{5FF259E8-BCB2-4A46-98BB-2F07F77777AB}" type="sibTrans" cxnId="{5F709956-5601-4E6D-9350-AFF75EA0CE23}">
      <dgm:prSet/>
      <dgm:spPr/>
      <dgm:t>
        <a:bodyPr/>
        <a:lstStyle/>
        <a:p>
          <a:endParaRPr lang="ru-RU" sz="2000"/>
        </a:p>
      </dgm:t>
    </dgm:pt>
    <dgm:pt modelId="{9CEF02B5-3525-4B54-A949-D7CFF14F34B2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Влажно-тепловая обработка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CE149F-6E1A-457C-8368-AF534AA9FFB2}" type="parTrans" cxnId="{CD5678A5-F75B-4918-9A30-DB9C1B053775}">
      <dgm:prSet/>
      <dgm:spPr/>
      <dgm:t>
        <a:bodyPr/>
        <a:lstStyle/>
        <a:p>
          <a:endParaRPr lang="ru-RU" sz="2000"/>
        </a:p>
      </dgm:t>
    </dgm:pt>
    <dgm:pt modelId="{61F68294-FAC8-496D-8F98-C63DF221C524}" type="sibTrans" cxnId="{CD5678A5-F75B-4918-9A30-DB9C1B053775}">
      <dgm:prSet/>
      <dgm:spPr/>
      <dgm:t>
        <a:bodyPr/>
        <a:lstStyle/>
        <a:p>
          <a:endParaRPr lang="ru-RU" sz="2000"/>
        </a:p>
      </dgm:t>
    </dgm:pt>
    <dgm:pt modelId="{EE91A8E2-7B2E-42BB-BF5C-BDAA9062E9FD}" type="pres">
      <dgm:prSet presAssocID="{E3645190-21AC-4F0A-BDC6-61D29E0B17FA}" presName="CompostProcess" presStyleCnt="0">
        <dgm:presLayoutVars>
          <dgm:dir/>
          <dgm:resizeHandles val="exact"/>
        </dgm:presLayoutVars>
      </dgm:prSet>
      <dgm:spPr/>
    </dgm:pt>
    <dgm:pt modelId="{D301D5C6-E706-4E5B-BA41-6EDEFBCCEFB8}" type="pres">
      <dgm:prSet presAssocID="{E3645190-21AC-4F0A-BDC6-61D29E0B17FA}" presName="arrow" presStyleLbl="bgShp" presStyleIdx="0" presStyleCnt="1"/>
      <dgm:spPr>
        <a:solidFill>
          <a:schemeClr val="accent2">
            <a:lumMod val="50000"/>
          </a:schemeClr>
        </a:solidFill>
      </dgm:spPr>
    </dgm:pt>
    <dgm:pt modelId="{95496CB6-59A6-4D18-BEFD-F29AD8E3C3D8}" type="pres">
      <dgm:prSet presAssocID="{E3645190-21AC-4F0A-BDC6-61D29E0B17FA}" presName="linearProcess" presStyleCnt="0"/>
      <dgm:spPr/>
    </dgm:pt>
    <dgm:pt modelId="{BFFCDE43-6457-42B6-9AB8-FD49236B6F63}" type="pres">
      <dgm:prSet presAssocID="{3A9DDB57-48D1-4FD7-955A-12F699E8CEEB}" presName="textNode" presStyleLbl="node1" presStyleIdx="0" presStyleCnt="5" custScaleX="131848" custScaleY="61524" custLinFactNeighborX="1326" custLinFactNeighborY="-14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67DA9-28EE-41D8-8417-FA7D04797C54}" type="pres">
      <dgm:prSet presAssocID="{FE961BD7-72EA-427A-B170-0DD37D9D46AD}" presName="sibTrans" presStyleCnt="0"/>
      <dgm:spPr/>
    </dgm:pt>
    <dgm:pt modelId="{9EF2D88F-4F8E-40CB-A041-7A836E950898}" type="pres">
      <dgm:prSet presAssocID="{B276C9FD-1E83-4FC4-97DA-806D2A684759}" presName="textNode" presStyleLbl="node1" presStyleIdx="1" presStyleCnt="5" custScaleX="146434" custScaleY="61524" custLinFactNeighborX="-3617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AFB539-CF6C-4D01-8B9B-C7E933404106}" type="pres">
      <dgm:prSet presAssocID="{5C80397C-B369-4854-8D53-3DD9DDA163D4}" presName="sibTrans" presStyleCnt="0"/>
      <dgm:spPr/>
    </dgm:pt>
    <dgm:pt modelId="{44C14156-2ED9-4F0E-B0B7-BF783A370B5E}" type="pres">
      <dgm:prSet presAssocID="{FC09812D-CDF2-4A9D-9623-C6D285D9F844}" presName="textNode" presStyleLbl="node1" presStyleIdx="2" presStyleCnt="5" custScaleX="71732" custScaleY="61524" custLinFactNeighborX="-3617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9B77FC-5948-45D9-8F4E-A51E5A3F9BE3}" type="pres">
      <dgm:prSet presAssocID="{0B4C1129-7644-4E47-A18D-2DA48CB3F896}" presName="sibTrans" presStyleCnt="0"/>
      <dgm:spPr/>
    </dgm:pt>
    <dgm:pt modelId="{DC64AB7C-2DD8-4420-BE4C-68FC3C53AB49}" type="pres">
      <dgm:prSet presAssocID="{1100F777-0300-49C1-95A3-E2C12410E1AC}" presName="textNode" presStyleLbl="node1" presStyleIdx="3" presStyleCnt="5" custScaleX="65356" custScaleY="61524" custLinFactNeighborX="-3617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77CD81-AB05-446A-8EC0-952B10976E08}" type="pres">
      <dgm:prSet presAssocID="{5FF259E8-BCB2-4A46-98BB-2F07F77777AB}" presName="sibTrans" presStyleCnt="0"/>
      <dgm:spPr/>
    </dgm:pt>
    <dgm:pt modelId="{4A74EDA0-0BF7-439B-81F9-753CBBF36093}" type="pres">
      <dgm:prSet presAssocID="{9CEF02B5-3525-4B54-A949-D7CFF14F34B2}" presName="textNode" presStyleLbl="node1" presStyleIdx="4" presStyleCnt="5" custScaleX="135877" custScaleY="61524" custLinFactNeighborX="-3617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524B0D-B8CF-4785-A582-83FCCBA9522D}" type="presOf" srcId="{B276C9FD-1E83-4FC4-97DA-806D2A684759}" destId="{9EF2D88F-4F8E-40CB-A041-7A836E950898}" srcOrd="0" destOrd="0" presId="urn:microsoft.com/office/officeart/2005/8/layout/hProcess9"/>
    <dgm:cxn modelId="{CD5678A5-F75B-4918-9A30-DB9C1B053775}" srcId="{E3645190-21AC-4F0A-BDC6-61D29E0B17FA}" destId="{9CEF02B5-3525-4B54-A949-D7CFF14F34B2}" srcOrd="4" destOrd="0" parTransId="{7BCE149F-6E1A-457C-8368-AF534AA9FFB2}" sibTransId="{61F68294-FAC8-496D-8F98-C63DF221C524}"/>
    <dgm:cxn modelId="{D7BFF54E-B628-4387-94AF-E7241D483285}" srcId="{E3645190-21AC-4F0A-BDC6-61D29E0B17FA}" destId="{3A9DDB57-48D1-4FD7-955A-12F699E8CEEB}" srcOrd="0" destOrd="0" parTransId="{F3B6D098-8ED4-4B62-812C-F981545BA6AB}" sibTransId="{FE961BD7-72EA-427A-B170-0DD37D9D46AD}"/>
    <dgm:cxn modelId="{0AC7D365-E7A4-4C82-A651-A0B0D7F6DEE9}" type="presOf" srcId="{1100F777-0300-49C1-95A3-E2C12410E1AC}" destId="{DC64AB7C-2DD8-4420-BE4C-68FC3C53AB49}" srcOrd="0" destOrd="0" presId="urn:microsoft.com/office/officeart/2005/8/layout/hProcess9"/>
    <dgm:cxn modelId="{4FDAFFF2-2A66-4F85-9B4A-A6C1750BBBDE}" type="presOf" srcId="{3A9DDB57-48D1-4FD7-955A-12F699E8CEEB}" destId="{BFFCDE43-6457-42B6-9AB8-FD49236B6F63}" srcOrd="0" destOrd="0" presId="urn:microsoft.com/office/officeart/2005/8/layout/hProcess9"/>
    <dgm:cxn modelId="{5F709956-5601-4E6D-9350-AFF75EA0CE23}" srcId="{E3645190-21AC-4F0A-BDC6-61D29E0B17FA}" destId="{1100F777-0300-49C1-95A3-E2C12410E1AC}" srcOrd="3" destOrd="0" parTransId="{5F1AD103-9F03-44C7-A17B-5903DDAD5E68}" sibTransId="{5FF259E8-BCB2-4A46-98BB-2F07F77777AB}"/>
    <dgm:cxn modelId="{34881117-611C-47AC-9002-A4A3EA41C273}" type="presOf" srcId="{FC09812D-CDF2-4A9D-9623-C6D285D9F844}" destId="{44C14156-2ED9-4F0E-B0B7-BF783A370B5E}" srcOrd="0" destOrd="0" presId="urn:microsoft.com/office/officeart/2005/8/layout/hProcess9"/>
    <dgm:cxn modelId="{E8CC6CAB-C1A0-4D3B-80B5-B558C5163070}" srcId="{E3645190-21AC-4F0A-BDC6-61D29E0B17FA}" destId="{B276C9FD-1E83-4FC4-97DA-806D2A684759}" srcOrd="1" destOrd="0" parTransId="{D913729A-265B-48AB-A829-2877DE4C18B1}" sibTransId="{5C80397C-B369-4854-8D53-3DD9DDA163D4}"/>
    <dgm:cxn modelId="{01C60375-1AF0-464D-9E58-67C9225ABDCB}" type="presOf" srcId="{E3645190-21AC-4F0A-BDC6-61D29E0B17FA}" destId="{EE91A8E2-7B2E-42BB-BF5C-BDAA9062E9FD}" srcOrd="0" destOrd="0" presId="urn:microsoft.com/office/officeart/2005/8/layout/hProcess9"/>
    <dgm:cxn modelId="{552450AE-7CF9-4A26-BA83-32684F417939}" srcId="{E3645190-21AC-4F0A-BDC6-61D29E0B17FA}" destId="{FC09812D-CDF2-4A9D-9623-C6D285D9F844}" srcOrd="2" destOrd="0" parTransId="{33FB5913-700F-424D-9874-554795478103}" sibTransId="{0B4C1129-7644-4E47-A18D-2DA48CB3F896}"/>
    <dgm:cxn modelId="{0D3889C2-D471-4479-B4DE-0453EE2F9006}" type="presOf" srcId="{9CEF02B5-3525-4B54-A949-D7CFF14F34B2}" destId="{4A74EDA0-0BF7-439B-81F9-753CBBF36093}" srcOrd="0" destOrd="0" presId="urn:microsoft.com/office/officeart/2005/8/layout/hProcess9"/>
    <dgm:cxn modelId="{917B58D8-9D7B-413F-B0BB-43C88E516BB2}" type="presParOf" srcId="{EE91A8E2-7B2E-42BB-BF5C-BDAA9062E9FD}" destId="{D301D5C6-E706-4E5B-BA41-6EDEFBCCEFB8}" srcOrd="0" destOrd="0" presId="urn:microsoft.com/office/officeart/2005/8/layout/hProcess9"/>
    <dgm:cxn modelId="{A5B8BFF8-5715-4396-BAE0-35A4B14F0548}" type="presParOf" srcId="{EE91A8E2-7B2E-42BB-BF5C-BDAA9062E9FD}" destId="{95496CB6-59A6-4D18-BEFD-F29AD8E3C3D8}" srcOrd="1" destOrd="0" presId="urn:microsoft.com/office/officeart/2005/8/layout/hProcess9"/>
    <dgm:cxn modelId="{92D1836D-96D7-4E75-8246-3A718FFE6A4E}" type="presParOf" srcId="{95496CB6-59A6-4D18-BEFD-F29AD8E3C3D8}" destId="{BFFCDE43-6457-42B6-9AB8-FD49236B6F63}" srcOrd="0" destOrd="0" presId="urn:microsoft.com/office/officeart/2005/8/layout/hProcess9"/>
    <dgm:cxn modelId="{DE5634D0-1943-4074-8237-E1285D357912}" type="presParOf" srcId="{95496CB6-59A6-4D18-BEFD-F29AD8E3C3D8}" destId="{37C67DA9-28EE-41D8-8417-FA7D04797C54}" srcOrd="1" destOrd="0" presId="urn:microsoft.com/office/officeart/2005/8/layout/hProcess9"/>
    <dgm:cxn modelId="{8BFCA51B-1A12-4577-A667-723651749426}" type="presParOf" srcId="{95496CB6-59A6-4D18-BEFD-F29AD8E3C3D8}" destId="{9EF2D88F-4F8E-40CB-A041-7A836E950898}" srcOrd="2" destOrd="0" presId="urn:microsoft.com/office/officeart/2005/8/layout/hProcess9"/>
    <dgm:cxn modelId="{8A43A752-2F84-4E03-A1BC-0F4EDAA766FF}" type="presParOf" srcId="{95496CB6-59A6-4D18-BEFD-F29AD8E3C3D8}" destId="{CEAFB539-CF6C-4D01-8B9B-C7E933404106}" srcOrd="3" destOrd="0" presId="urn:microsoft.com/office/officeart/2005/8/layout/hProcess9"/>
    <dgm:cxn modelId="{173E106F-CF86-42B1-A886-B8EBCF09FE1C}" type="presParOf" srcId="{95496CB6-59A6-4D18-BEFD-F29AD8E3C3D8}" destId="{44C14156-2ED9-4F0E-B0B7-BF783A370B5E}" srcOrd="4" destOrd="0" presId="urn:microsoft.com/office/officeart/2005/8/layout/hProcess9"/>
    <dgm:cxn modelId="{E934ACFA-E7FD-420E-8CB3-05C22534A19B}" type="presParOf" srcId="{95496CB6-59A6-4D18-BEFD-F29AD8E3C3D8}" destId="{439B77FC-5948-45D9-8F4E-A51E5A3F9BE3}" srcOrd="5" destOrd="0" presId="urn:microsoft.com/office/officeart/2005/8/layout/hProcess9"/>
    <dgm:cxn modelId="{8F4959F7-2D3A-4ABC-8088-25A35F95E062}" type="presParOf" srcId="{95496CB6-59A6-4D18-BEFD-F29AD8E3C3D8}" destId="{DC64AB7C-2DD8-4420-BE4C-68FC3C53AB49}" srcOrd="6" destOrd="0" presId="urn:microsoft.com/office/officeart/2005/8/layout/hProcess9"/>
    <dgm:cxn modelId="{10D2E964-B463-4A0B-BE7F-9F1AC4085F44}" type="presParOf" srcId="{95496CB6-59A6-4D18-BEFD-F29AD8E3C3D8}" destId="{2F77CD81-AB05-446A-8EC0-952B10976E08}" srcOrd="7" destOrd="0" presId="urn:microsoft.com/office/officeart/2005/8/layout/hProcess9"/>
    <dgm:cxn modelId="{76ECF280-3864-4E18-8582-FB99BB676B59}" type="presParOf" srcId="{95496CB6-59A6-4D18-BEFD-F29AD8E3C3D8}" destId="{4A74EDA0-0BF7-439B-81F9-753CBBF36093}" srcOrd="8" destOrd="0" presId="urn:microsoft.com/office/officeart/2005/8/layout/hProcess9"/>
  </dgm:cxnLst>
  <dgm:bg>
    <a:solidFill>
      <a:schemeClr val="accent2">
        <a:lumMod val="60000"/>
        <a:lumOff val="40000"/>
      </a:schemeClr>
    </a:solidFill>
  </dgm:bg>
  <dgm:whole>
    <a:ln w="50800" cmpd="tri">
      <a:solidFill>
        <a:schemeClr val="accent6">
          <a:lumMod val="60000"/>
          <a:lumOff val="4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022F6E-9559-4F8B-B5DE-206F1DEB11E5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9B8880-E889-48C2-ACB6-E48BA9F8E58D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ОБРАБОТКА ДЕТАЛЕЙ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A7413B-8B1E-4B0A-B246-9F2242A5DCC8}" type="parTrans" cxnId="{F482D32A-B21A-4F25-BA0D-353A2597D5D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4BE542-7AFF-4388-A180-4C9FA1D83D84}" type="sibTrans" cxnId="{F482D32A-B21A-4F25-BA0D-353A2597D5D2}">
      <dgm:prSet custT="1"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975EA3-5C14-48FF-B683-1C99D2A2B331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СБОРКА ИЗДЕЛИЯ ИЗ ОТДЕЛЬНЫХ ДЕТАЛЕЙ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5D9D45-802C-44FF-8737-63C40CAB5E8F}" type="parTrans" cxnId="{D89DE5C7-1F2B-4A78-B461-BD85BFDB58D1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742DDD-0D48-4823-9943-668985B262AB}" type="sibTrans" cxnId="{D89DE5C7-1F2B-4A78-B461-BD85BFDB58D1}">
      <dgm:prSet custT="1"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F7FFB-001D-4038-A0AF-26392295DC1B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ПРИДАНИЕ ИЗДЕЛИЮ ОБЪЕМНОЙ ФОРМЫ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E658B8-39BE-45F6-940B-1798C750A517}" type="parTrans" cxnId="{305269B5-CA00-4CCC-9893-C6C5A6482EA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BF5322-811C-4DED-B635-C50F09083C17}" type="sibTrans" cxnId="{305269B5-CA00-4CCC-9893-C6C5A6482EA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BAD68E-BCC7-4F41-BE7A-E87298759B7B}" type="pres">
      <dgm:prSet presAssocID="{2B022F6E-9559-4F8B-B5DE-206F1DEB11E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683D3D-40AE-48D9-9272-18A785232787}" type="pres">
      <dgm:prSet presAssocID="{2B022F6E-9559-4F8B-B5DE-206F1DEB11E5}" presName="dummyMaxCanvas" presStyleCnt="0">
        <dgm:presLayoutVars/>
      </dgm:prSet>
      <dgm:spPr/>
    </dgm:pt>
    <dgm:pt modelId="{1CCF4AF8-F89B-4579-AFAF-E28CB6A59059}" type="pres">
      <dgm:prSet presAssocID="{2B022F6E-9559-4F8B-B5DE-206F1DEB11E5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DCF598-270F-4BE7-8845-B92710C1ED54}" type="pres">
      <dgm:prSet presAssocID="{2B022F6E-9559-4F8B-B5DE-206F1DEB11E5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2AE442-BDAF-4B6C-9176-6A9E1F77ED02}" type="pres">
      <dgm:prSet presAssocID="{2B022F6E-9559-4F8B-B5DE-206F1DEB11E5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AC3B4F-0FE0-4604-9D27-9EB120BE4128}" type="pres">
      <dgm:prSet presAssocID="{2B022F6E-9559-4F8B-B5DE-206F1DEB11E5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B9015F-388A-4976-8681-8C421954C754}" type="pres">
      <dgm:prSet presAssocID="{2B022F6E-9559-4F8B-B5DE-206F1DEB11E5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442620-4442-40DC-828C-6379DD6ACD0C}" type="pres">
      <dgm:prSet presAssocID="{2B022F6E-9559-4F8B-B5DE-206F1DEB11E5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E90E55-674E-40DB-BAB7-1A9093DFEEE7}" type="pres">
      <dgm:prSet presAssocID="{2B022F6E-9559-4F8B-B5DE-206F1DEB11E5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7E2F3C-04BA-4511-B2BE-CFECC7CB9161}" type="pres">
      <dgm:prSet presAssocID="{2B022F6E-9559-4F8B-B5DE-206F1DEB11E5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C57D8B-8208-4B56-9822-2795F6E54C94}" type="presOf" srcId="{09FF7FFB-001D-4038-A0AF-26392295DC1B}" destId="{527E2F3C-04BA-4511-B2BE-CFECC7CB9161}" srcOrd="1" destOrd="0" presId="urn:microsoft.com/office/officeart/2005/8/layout/vProcess5"/>
    <dgm:cxn modelId="{305269B5-CA00-4CCC-9893-C6C5A6482EA7}" srcId="{2B022F6E-9559-4F8B-B5DE-206F1DEB11E5}" destId="{09FF7FFB-001D-4038-A0AF-26392295DC1B}" srcOrd="2" destOrd="0" parTransId="{CFE658B8-39BE-45F6-940B-1798C750A517}" sibTransId="{D7BF5322-811C-4DED-B635-C50F09083C17}"/>
    <dgm:cxn modelId="{2B2E6596-218E-457C-9492-B684FB00E1D2}" type="presOf" srcId="{064BE542-7AFF-4388-A180-4C9FA1D83D84}" destId="{AEAC3B4F-0FE0-4604-9D27-9EB120BE4128}" srcOrd="0" destOrd="0" presId="urn:microsoft.com/office/officeart/2005/8/layout/vProcess5"/>
    <dgm:cxn modelId="{76CE7C1B-865A-43D7-B2DE-EE17C50429DB}" type="presOf" srcId="{3D975EA3-5C14-48FF-B683-1C99D2A2B331}" destId="{36E90E55-674E-40DB-BAB7-1A9093DFEEE7}" srcOrd="1" destOrd="0" presId="urn:microsoft.com/office/officeart/2005/8/layout/vProcess5"/>
    <dgm:cxn modelId="{6D0BE1FC-0318-4B26-878E-9B07FB143372}" type="presOf" srcId="{2B022F6E-9559-4F8B-B5DE-206F1DEB11E5}" destId="{86BAD68E-BCC7-4F41-BE7A-E87298759B7B}" srcOrd="0" destOrd="0" presId="urn:microsoft.com/office/officeart/2005/8/layout/vProcess5"/>
    <dgm:cxn modelId="{8C6C1E1A-019A-4FAF-90EC-09799C3201A7}" type="presOf" srcId="{189B8880-E889-48C2-ACB6-E48BA9F8E58D}" destId="{1CCF4AF8-F89B-4579-AFAF-E28CB6A59059}" srcOrd="0" destOrd="0" presId="urn:microsoft.com/office/officeart/2005/8/layout/vProcess5"/>
    <dgm:cxn modelId="{55DC4B03-B3B5-425C-88B0-4F3886C8F141}" type="presOf" srcId="{09FF7FFB-001D-4038-A0AF-26392295DC1B}" destId="{682AE442-BDAF-4B6C-9176-6A9E1F77ED02}" srcOrd="0" destOrd="0" presId="urn:microsoft.com/office/officeart/2005/8/layout/vProcess5"/>
    <dgm:cxn modelId="{FAAF2E75-4F9D-4B04-BCDB-0CC324E15D2C}" type="presOf" srcId="{189B8880-E889-48C2-ACB6-E48BA9F8E58D}" destId="{C8442620-4442-40DC-828C-6379DD6ACD0C}" srcOrd="1" destOrd="0" presId="urn:microsoft.com/office/officeart/2005/8/layout/vProcess5"/>
    <dgm:cxn modelId="{D89DE5C7-1F2B-4A78-B461-BD85BFDB58D1}" srcId="{2B022F6E-9559-4F8B-B5DE-206F1DEB11E5}" destId="{3D975EA3-5C14-48FF-B683-1C99D2A2B331}" srcOrd="1" destOrd="0" parTransId="{835D9D45-802C-44FF-8737-63C40CAB5E8F}" sibTransId="{05742DDD-0D48-4823-9943-668985B262AB}"/>
    <dgm:cxn modelId="{F482D32A-B21A-4F25-BA0D-353A2597D5D2}" srcId="{2B022F6E-9559-4F8B-B5DE-206F1DEB11E5}" destId="{189B8880-E889-48C2-ACB6-E48BA9F8E58D}" srcOrd="0" destOrd="0" parTransId="{FBA7413B-8B1E-4B0A-B246-9F2242A5DCC8}" sibTransId="{064BE542-7AFF-4388-A180-4C9FA1D83D84}"/>
    <dgm:cxn modelId="{B57FC3A6-8906-4CC9-A738-DDCC0AE87905}" type="presOf" srcId="{05742DDD-0D48-4823-9943-668985B262AB}" destId="{69B9015F-388A-4976-8681-8C421954C754}" srcOrd="0" destOrd="0" presId="urn:microsoft.com/office/officeart/2005/8/layout/vProcess5"/>
    <dgm:cxn modelId="{83A2A681-EA81-487A-B06A-20F683EFB830}" type="presOf" srcId="{3D975EA3-5C14-48FF-B683-1C99D2A2B331}" destId="{82DCF598-270F-4BE7-8845-B92710C1ED54}" srcOrd="0" destOrd="0" presId="urn:microsoft.com/office/officeart/2005/8/layout/vProcess5"/>
    <dgm:cxn modelId="{23ECD638-B3D3-4A14-A621-6C633B89B1D9}" type="presParOf" srcId="{86BAD68E-BCC7-4F41-BE7A-E87298759B7B}" destId="{79683D3D-40AE-48D9-9272-18A785232787}" srcOrd="0" destOrd="0" presId="urn:microsoft.com/office/officeart/2005/8/layout/vProcess5"/>
    <dgm:cxn modelId="{E44E1681-C278-4694-BD44-671A55980981}" type="presParOf" srcId="{86BAD68E-BCC7-4F41-BE7A-E87298759B7B}" destId="{1CCF4AF8-F89B-4579-AFAF-E28CB6A59059}" srcOrd="1" destOrd="0" presId="urn:microsoft.com/office/officeart/2005/8/layout/vProcess5"/>
    <dgm:cxn modelId="{F76C350E-1850-4F12-A9DD-E76236B04A82}" type="presParOf" srcId="{86BAD68E-BCC7-4F41-BE7A-E87298759B7B}" destId="{82DCF598-270F-4BE7-8845-B92710C1ED54}" srcOrd="2" destOrd="0" presId="urn:microsoft.com/office/officeart/2005/8/layout/vProcess5"/>
    <dgm:cxn modelId="{B2B267BD-F945-48AD-AF8F-92959FDD2498}" type="presParOf" srcId="{86BAD68E-BCC7-4F41-BE7A-E87298759B7B}" destId="{682AE442-BDAF-4B6C-9176-6A9E1F77ED02}" srcOrd="3" destOrd="0" presId="urn:microsoft.com/office/officeart/2005/8/layout/vProcess5"/>
    <dgm:cxn modelId="{F2230A4E-1D92-4395-BF60-F7481BEF223F}" type="presParOf" srcId="{86BAD68E-BCC7-4F41-BE7A-E87298759B7B}" destId="{AEAC3B4F-0FE0-4604-9D27-9EB120BE4128}" srcOrd="4" destOrd="0" presId="urn:microsoft.com/office/officeart/2005/8/layout/vProcess5"/>
    <dgm:cxn modelId="{168B426B-C663-4E4E-9EDF-113D241BCD85}" type="presParOf" srcId="{86BAD68E-BCC7-4F41-BE7A-E87298759B7B}" destId="{69B9015F-388A-4976-8681-8C421954C754}" srcOrd="5" destOrd="0" presId="urn:microsoft.com/office/officeart/2005/8/layout/vProcess5"/>
    <dgm:cxn modelId="{E42932FD-1EB7-4D94-834F-AA2AEDDC5E71}" type="presParOf" srcId="{86BAD68E-BCC7-4F41-BE7A-E87298759B7B}" destId="{C8442620-4442-40DC-828C-6379DD6ACD0C}" srcOrd="6" destOrd="0" presId="urn:microsoft.com/office/officeart/2005/8/layout/vProcess5"/>
    <dgm:cxn modelId="{A4B24CD0-1E88-4758-A434-6DB3661C2293}" type="presParOf" srcId="{86BAD68E-BCC7-4F41-BE7A-E87298759B7B}" destId="{36E90E55-674E-40DB-BAB7-1A9093DFEEE7}" srcOrd="7" destOrd="0" presId="urn:microsoft.com/office/officeart/2005/8/layout/vProcess5"/>
    <dgm:cxn modelId="{AA1EF2F9-2D29-4F1B-9BA1-A5FC3BB224ED}" type="presParOf" srcId="{86BAD68E-BCC7-4F41-BE7A-E87298759B7B}" destId="{527E2F3C-04BA-4511-B2BE-CFECC7CB9161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4781378" y="-732843"/>
          <a:ext cx="5695008" cy="5695008"/>
        </a:xfrm>
        <a:prstGeom prst="blockArc">
          <a:avLst>
            <a:gd name="adj1" fmla="val 18900000"/>
            <a:gd name="adj2" fmla="val 2700000"/>
            <a:gd name="adj3" fmla="val 37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587596" y="413839"/>
          <a:ext cx="10632205" cy="84586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7140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27.1. Общие сведения о швейных товарах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7596" y="413839"/>
        <a:ext cx="10632205" cy="845864"/>
      </dsp:txXfrm>
    </dsp:sp>
    <dsp:sp modelId="{C7628E09-A5D0-43AC-834B-E8990AEC2BF8}">
      <dsp:nvSpPr>
        <dsp:cNvPr id="0" name=""/>
        <dsp:cNvSpPr/>
      </dsp:nvSpPr>
      <dsp:spPr>
        <a:xfrm>
          <a:off x="58931" y="317199"/>
          <a:ext cx="1057330" cy="1057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E827AC-6F8F-4945-B03A-9DB89152790F}">
      <dsp:nvSpPr>
        <dsp:cNvPr id="0" name=""/>
        <dsp:cNvSpPr/>
      </dsp:nvSpPr>
      <dsp:spPr>
        <a:xfrm>
          <a:off x="895068" y="1691728"/>
          <a:ext cx="10324733" cy="84586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7140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27.2. Материалы для производства швейных изделий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5068" y="1691728"/>
        <a:ext cx="10324733" cy="845864"/>
      </dsp:txXfrm>
    </dsp:sp>
    <dsp:sp modelId="{4800EAC3-192B-4545-8510-060643F840FA}">
      <dsp:nvSpPr>
        <dsp:cNvPr id="0" name=""/>
        <dsp:cNvSpPr/>
      </dsp:nvSpPr>
      <dsp:spPr>
        <a:xfrm>
          <a:off x="366403" y="1585995"/>
          <a:ext cx="1057330" cy="1057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5F80A1-D0AA-486C-8336-ABFDB5BB6E06}">
      <dsp:nvSpPr>
        <dsp:cNvPr id="0" name=""/>
        <dsp:cNvSpPr/>
      </dsp:nvSpPr>
      <dsp:spPr>
        <a:xfrm>
          <a:off x="587596" y="2960525"/>
          <a:ext cx="10632205" cy="84586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7140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27.3. Общая схема производства швейных изделий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7596" y="2960525"/>
        <a:ext cx="10632205" cy="845864"/>
      </dsp:txXfrm>
    </dsp:sp>
    <dsp:sp modelId="{6B04ED43-FAF9-46F3-A396-75BB18835447}">
      <dsp:nvSpPr>
        <dsp:cNvPr id="0" name=""/>
        <dsp:cNvSpPr/>
      </dsp:nvSpPr>
      <dsp:spPr>
        <a:xfrm>
          <a:off x="58931" y="2854792"/>
          <a:ext cx="1057330" cy="1057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70214B-D528-4A1A-AB5D-D84518ECE86B}">
      <dsp:nvSpPr>
        <dsp:cNvPr id="0" name=""/>
        <dsp:cNvSpPr/>
      </dsp:nvSpPr>
      <dsp:spPr>
        <a:xfrm>
          <a:off x="38" y="1693"/>
          <a:ext cx="3637008" cy="979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материалы</a:t>
          </a:r>
          <a:endParaRPr lang="ru-RU" sz="24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" y="1693"/>
        <a:ext cx="3637008" cy="979200"/>
      </dsp:txXfrm>
    </dsp:sp>
    <dsp:sp modelId="{ECC2CD0F-EA9D-4784-B7F0-D90039A636EF}">
      <dsp:nvSpPr>
        <dsp:cNvPr id="0" name=""/>
        <dsp:cNvSpPr/>
      </dsp:nvSpPr>
      <dsp:spPr>
        <a:xfrm>
          <a:off x="1" y="982585"/>
          <a:ext cx="3637008" cy="25199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Ткани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Трикотажные полотна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Натуральная кожа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Искусственная кожа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Искусственный мех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Нетканые материалы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" y="982585"/>
        <a:ext cx="3637008" cy="2519910"/>
      </dsp:txXfrm>
    </dsp:sp>
    <dsp:sp modelId="{C6FC1ACB-390B-4B04-9FC3-C57DCBD33190}">
      <dsp:nvSpPr>
        <dsp:cNvPr id="0" name=""/>
        <dsp:cNvSpPr/>
      </dsp:nvSpPr>
      <dsp:spPr>
        <a:xfrm>
          <a:off x="4146227" y="1693"/>
          <a:ext cx="3637008" cy="979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Вспомогательные материалы</a:t>
          </a:r>
          <a:endParaRPr lang="ru-RU" sz="24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46227" y="1693"/>
        <a:ext cx="3637008" cy="979200"/>
      </dsp:txXfrm>
    </dsp:sp>
    <dsp:sp modelId="{0470A1A9-A1EE-4D36-BBD8-62CD65E31AD3}">
      <dsp:nvSpPr>
        <dsp:cNvPr id="0" name=""/>
        <dsp:cNvSpPr/>
      </dsp:nvSpPr>
      <dsp:spPr>
        <a:xfrm>
          <a:off x="4146227" y="980893"/>
          <a:ext cx="3637008" cy="25199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Подкладочные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Прокладочные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Утепляющие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Скрепляющие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Фурнитура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Отделочные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46227" y="980893"/>
        <a:ext cx="3637008" cy="25199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01D5C6-E706-4E5B-BA41-6EDEFBCCEFB8}">
      <dsp:nvSpPr>
        <dsp:cNvPr id="0" name=""/>
        <dsp:cNvSpPr/>
      </dsp:nvSpPr>
      <dsp:spPr>
        <a:xfrm>
          <a:off x="875252" y="0"/>
          <a:ext cx="9919525" cy="4064000"/>
        </a:xfrm>
        <a:prstGeom prst="rightArrow">
          <a:avLst/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FCDE43-6457-42B6-9AB8-FD49236B6F63}">
      <dsp:nvSpPr>
        <dsp:cNvPr id="0" name=""/>
        <dsp:cNvSpPr/>
      </dsp:nvSpPr>
      <dsp:spPr>
        <a:xfrm>
          <a:off x="543227" y="1509076"/>
          <a:ext cx="2259898" cy="1000134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Моделирование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2050" y="1557899"/>
        <a:ext cx="2162252" cy="902488"/>
      </dsp:txXfrm>
    </dsp:sp>
    <dsp:sp modelId="{9EF2D88F-4F8E-40CB-A041-7A836E950898}">
      <dsp:nvSpPr>
        <dsp:cNvPr id="0" name=""/>
        <dsp:cNvSpPr/>
      </dsp:nvSpPr>
      <dsp:spPr>
        <a:xfrm>
          <a:off x="3074674" y="1531932"/>
          <a:ext cx="2509904" cy="1000134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Конструирование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23497" y="1580755"/>
        <a:ext cx="2412258" cy="902488"/>
      </dsp:txXfrm>
    </dsp:sp>
    <dsp:sp modelId="{44C14156-2ED9-4F0E-B0B7-BF783A370B5E}">
      <dsp:nvSpPr>
        <dsp:cNvPr id="0" name=""/>
        <dsp:cNvSpPr/>
      </dsp:nvSpPr>
      <dsp:spPr>
        <a:xfrm>
          <a:off x="5870249" y="1531932"/>
          <a:ext cx="1229499" cy="1000134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Раскрой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19072" y="1580755"/>
        <a:ext cx="1131853" cy="902488"/>
      </dsp:txXfrm>
    </dsp:sp>
    <dsp:sp modelId="{DC64AB7C-2DD8-4420-BE4C-68FC3C53AB49}">
      <dsp:nvSpPr>
        <dsp:cNvPr id="0" name=""/>
        <dsp:cNvSpPr/>
      </dsp:nvSpPr>
      <dsp:spPr>
        <a:xfrm>
          <a:off x="7385418" y="1531932"/>
          <a:ext cx="1120213" cy="1000134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Пошив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434241" y="1580755"/>
        <a:ext cx="1022567" cy="902488"/>
      </dsp:txXfrm>
    </dsp:sp>
    <dsp:sp modelId="{4A74EDA0-0BF7-439B-81F9-753CBBF36093}">
      <dsp:nvSpPr>
        <dsp:cNvPr id="0" name=""/>
        <dsp:cNvSpPr/>
      </dsp:nvSpPr>
      <dsp:spPr>
        <a:xfrm>
          <a:off x="8791301" y="1531932"/>
          <a:ext cx="2328956" cy="1000134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Влажно-тепловая обработка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840124" y="1580755"/>
        <a:ext cx="2231310" cy="9024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F4AF8-F89B-4579-AFAF-E28CB6A59059}">
      <dsp:nvSpPr>
        <dsp:cNvPr id="0" name=""/>
        <dsp:cNvSpPr/>
      </dsp:nvSpPr>
      <dsp:spPr>
        <a:xfrm>
          <a:off x="0" y="0"/>
          <a:ext cx="3898340" cy="72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ОБРАБОТКА ДЕТАЛЕЙ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342" y="21342"/>
        <a:ext cx="3112051" cy="685983"/>
      </dsp:txXfrm>
    </dsp:sp>
    <dsp:sp modelId="{82DCF598-270F-4BE7-8845-B92710C1ED54}">
      <dsp:nvSpPr>
        <dsp:cNvPr id="0" name=""/>
        <dsp:cNvSpPr/>
      </dsp:nvSpPr>
      <dsp:spPr>
        <a:xfrm>
          <a:off x="343971" y="850112"/>
          <a:ext cx="3898340" cy="72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СБОРКА ИЗДЕЛИЯ ИЗ ОТДЕЛЬНЫХ ДЕТАЛЕЙ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5313" y="871454"/>
        <a:ext cx="3038051" cy="685983"/>
      </dsp:txXfrm>
    </dsp:sp>
    <dsp:sp modelId="{682AE442-BDAF-4B6C-9176-6A9E1F77ED02}">
      <dsp:nvSpPr>
        <dsp:cNvPr id="0" name=""/>
        <dsp:cNvSpPr/>
      </dsp:nvSpPr>
      <dsp:spPr>
        <a:xfrm>
          <a:off x="687942" y="1700224"/>
          <a:ext cx="3898340" cy="72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ПРИДАНИЕ ИЗДЕЛИЮ ОБЪЕМНОЙ ФОРМЫ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9284" y="1721566"/>
        <a:ext cx="3038051" cy="685983"/>
      </dsp:txXfrm>
    </dsp:sp>
    <dsp:sp modelId="{AEAC3B4F-0FE0-4604-9D27-9EB120BE4128}">
      <dsp:nvSpPr>
        <dsp:cNvPr id="0" name=""/>
        <dsp:cNvSpPr/>
      </dsp:nvSpPr>
      <dsp:spPr>
        <a:xfrm>
          <a:off x="3424706" y="552572"/>
          <a:ext cx="473633" cy="47363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1273" y="552572"/>
        <a:ext cx="260499" cy="356409"/>
      </dsp:txXfrm>
    </dsp:sp>
    <dsp:sp modelId="{69B9015F-388A-4976-8681-8C421954C754}">
      <dsp:nvSpPr>
        <dsp:cNvPr id="0" name=""/>
        <dsp:cNvSpPr/>
      </dsp:nvSpPr>
      <dsp:spPr>
        <a:xfrm>
          <a:off x="3768677" y="1397827"/>
          <a:ext cx="473633" cy="47363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75244" y="1397827"/>
        <a:ext cx="260499" cy="3564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07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603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94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953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39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6/20/2019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25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1.jpeg"/><Relationship Id="rId3" Type="http://schemas.openxmlformats.org/officeDocument/2006/relationships/image" Target="../media/image5.jpeg"/><Relationship Id="rId7" Type="http://schemas.openxmlformats.org/officeDocument/2006/relationships/image" Target="../media/image27.jpe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11" Type="http://schemas.openxmlformats.org/officeDocument/2006/relationships/image" Target="../media/image37.jpeg"/><Relationship Id="rId5" Type="http://schemas.openxmlformats.org/officeDocument/2006/relationships/image" Target="../media/image33.jpeg"/><Relationship Id="rId15" Type="http://schemas.openxmlformats.org/officeDocument/2006/relationships/image" Target="../media/image1.png"/><Relationship Id="rId10" Type="http://schemas.openxmlformats.org/officeDocument/2006/relationships/image" Target="../media/image36.jpeg"/><Relationship Id="rId4" Type="http://schemas.openxmlformats.org/officeDocument/2006/relationships/image" Target="../media/image26.jpeg"/><Relationship Id="rId9" Type="http://schemas.openxmlformats.org/officeDocument/2006/relationships/image" Target="../media/image28.jpeg"/><Relationship Id="rId1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1.pn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1.jpeg"/><Relationship Id="rId9" Type="http://schemas.openxmlformats.org/officeDocument/2006/relationships/image" Target="../media/image44.jpe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71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1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1.png"/><Relationship Id="rId2" Type="http://schemas.openxmlformats.org/officeDocument/2006/relationships/diagramData" Target="../diagrams/data2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25.jpeg"/><Relationship Id="rId5" Type="http://schemas.openxmlformats.org/officeDocument/2006/relationships/diagramColors" Target="../diagrams/colors2.xml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5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31.jpe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2" y="1847671"/>
            <a:ext cx="10815145" cy="24476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4116056"/>
            <a:ext cx="11898086" cy="106554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27. Факторы, формирующие потребительские свойства швейных товаров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ыноска со стрелкой вправо 5"/>
          <p:cNvSpPr/>
          <p:nvPr/>
        </p:nvSpPr>
        <p:spPr>
          <a:xfrm>
            <a:off x="119742" y="417185"/>
            <a:ext cx="2589591" cy="802015"/>
          </a:xfrm>
          <a:prstGeom prst="rightArrowCallout">
            <a:avLst>
              <a:gd name="adj1" fmla="val 25001"/>
              <a:gd name="adj2" fmla="val 25000"/>
              <a:gd name="adj3" fmla="val 32246"/>
              <a:gd name="adj4" fmla="val 811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мех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83378" y="609600"/>
            <a:ext cx="76439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 искусственного меха повторите по Модулю 26</a:t>
            </a:r>
            <a:endParaRPr lang="ru-RU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C:\Users\User\Desktop\ЭУМК ТОТ\images (6)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2880147" y="440267"/>
            <a:ext cx="1003230" cy="802015"/>
          </a:xfrm>
          <a:prstGeom prst="rect">
            <a:avLst/>
          </a:prstGeom>
          <a:noFill/>
          <a:ln>
            <a:solidFill>
              <a:schemeClr val="accent1"/>
            </a:solidFill>
          </a:ln>
          <a:extLst/>
        </p:spPr>
      </p:pic>
      <p:sp>
        <p:nvSpPr>
          <p:cNvPr id="22" name="Выноска со стрелкой вправо 21"/>
          <p:cNvSpPr/>
          <p:nvPr/>
        </p:nvSpPr>
        <p:spPr>
          <a:xfrm>
            <a:off x="119742" y="1388533"/>
            <a:ext cx="2589591" cy="802015"/>
          </a:xfrm>
          <a:prstGeom prst="rightArrowCallout">
            <a:avLst>
              <a:gd name="adj1" fmla="val 25001"/>
              <a:gd name="adj2" fmla="val 25000"/>
              <a:gd name="adj3" fmla="val 32246"/>
              <a:gd name="adj4" fmla="val 811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нетканые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материалы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83378" y="1580948"/>
            <a:ext cx="7980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 нетканых материалов повторите по Модулю 26</a:t>
            </a:r>
            <a:endParaRPr lang="ru-RU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C:\Users\User\Desktop\ЭУМК ТОТ\images (6)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2880147" y="1411615"/>
            <a:ext cx="1003230" cy="802015"/>
          </a:xfrm>
          <a:prstGeom prst="rect">
            <a:avLst/>
          </a:prstGeom>
          <a:noFill/>
          <a:ln>
            <a:solidFill>
              <a:schemeClr val="accent1"/>
            </a:solidFill>
          </a:ln>
          <a:extLst/>
        </p:spPr>
      </p:pic>
      <p:pic>
        <p:nvPicPr>
          <p:cNvPr id="25" name="Picture 10" descr="ÐÐ°ÑÑÐ¸Ð½ÐºÐ¸ Ð¿Ð¾ Ð·Ð°Ð¿ÑÐ¾ÑÑ Ð¼ÐµÑ Ð¸ÑÐºÑÑÑÑÐ²ÐµÐ½Ð½ÑÐ¹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2" t="10649" r="4600" b="11396"/>
          <a:stretch/>
        </p:blipFill>
        <p:spPr bwMode="auto">
          <a:xfrm>
            <a:off x="125517" y="2503170"/>
            <a:ext cx="5608724" cy="37719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8" t="15140" r="1252" b="21103"/>
          <a:stretch/>
        </p:blipFill>
        <p:spPr bwMode="auto">
          <a:xfrm>
            <a:off x="5882255" y="2491740"/>
            <a:ext cx="6084955" cy="37833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1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/>
      <p:bldP spid="22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 со стрелкой вправо 2"/>
          <p:cNvSpPr/>
          <p:nvPr/>
        </p:nvSpPr>
        <p:spPr>
          <a:xfrm>
            <a:off x="119743" y="440267"/>
            <a:ext cx="2589591" cy="802015"/>
          </a:xfrm>
          <a:prstGeom prst="rightArrowCallout">
            <a:avLst>
              <a:gd name="adj1" fmla="val 25001"/>
              <a:gd name="adj2" fmla="val 25000"/>
              <a:gd name="adj3" fmla="val 32246"/>
              <a:gd name="adj4" fmla="val 811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подкладочные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материалы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86743" y="440267"/>
            <a:ext cx="87405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подкладочных материалов в одежде используют подкладочные ткани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6238" y="1379041"/>
            <a:ext cx="79123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 подкладочных тканей повторите по Модулю 24</a:t>
            </a:r>
            <a:endParaRPr lang="ru-RU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User\Desktop\ЭУМК ТОТ\images (6)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2903007" y="1209708"/>
            <a:ext cx="1003230" cy="802015"/>
          </a:xfrm>
          <a:prstGeom prst="rect">
            <a:avLst/>
          </a:prstGeom>
          <a:noFill/>
          <a:ln>
            <a:solidFill>
              <a:schemeClr val="accent1"/>
            </a:solidFill>
          </a:ln>
          <a:extLst/>
        </p:spPr>
      </p:pic>
      <p:pic>
        <p:nvPicPr>
          <p:cNvPr id="7" name="Picture 12" descr="ÐÐ°ÑÑÐ¸Ð½ÐºÐ¸ Ð¿Ð¾ Ð·Ð°Ð¿ÑÐ¾ÑÑ Ð¿Ð¾Ð´ÐºÐ»Ð°Ð´ÐºÐ° Ð² Ð¾Ð´ÐµÐ¶Ð´Ð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t="6634" r="3586" b="6345"/>
          <a:stretch/>
        </p:blipFill>
        <p:spPr bwMode="auto">
          <a:xfrm>
            <a:off x="1853682" y="2353128"/>
            <a:ext cx="3970592" cy="39994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134" y="2364105"/>
            <a:ext cx="6006204" cy="398849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Выноска со стрелкой вправо 9"/>
          <p:cNvSpPr/>
          <p:nvPr/>
        </p:nvSpPr>
        <p:spPr>
          <a:xfrm>
            <a:off x="119743" y="2093612"/>
            <a:ext cx="2589591" cy="802015"/>
          </a:xfrm>
          <a:prstGeom prst="rightArrowCallout">
            <a:avLst>
              <a:gd name="adj1" fmla="val 25001"/>
              <a:gd name="adj2" fmla="val 25000"/>
              <a:gd name="adj3" fmla="val 32246"/>
              <a:gd name="adj4" fmla="val 811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прокладочные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материалы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86743" y="2093612"/>
            <a:ext cx="91233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Прокладочные материалы (бортовка,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флизелин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дублерин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др.) применяются для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придания формы отдельным деталям швейных изделий, обеспечения ее сохранности в процессе носки, а также для упрочения деталей швейных изделий и предотвращения их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растяжимости. </a:t>
            </a:r>
          </a:p>
        </p:txBody>
      </p:sp>
      <p:pic>
        <p:nvPicPr>
          <p:cNvPr id="5126" name="Picture 6" descr="ÐÐ°ÑÑÐ¸Ð½ÐºÐ¸ Ð¿Ð¾ Ð·Ð°Ð¿ÑÐ¾ÑÑ ÑÐºÐ°Ð½Ñ Ð±Ð¾ÑÑÐ¾Ð²ÐºÐ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494" y="3622051"/>
            <a:ext cx="4017857" cy="27663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ÐÐ°ÑÑÐ¸Ð½ÐºÐ¸ Ð¿Ð¾ Ð·Ð°Ð¿ÑÐ¾ÑÑ ÑÐ»Ð¸Ð·ÐµÐ»Ð¸Ð½ ÐºÐ°Ðº ÐºÐ»ÐµÐ¸ÑÑ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5" t="19196" r="21003" b="30862"/>
          <a:stretch/>
        </p:blipFill>
        <p:spPr bwMode="auto">
          <a:xfrm>
            <a:off x="6518390" y="3622051"/>
            <a:ext cx="5391670" cy="27663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Выноска со стрелкой вправо 13"/>
          <p:cNvSpPr/>
          <p:nvPr/>
        </p:nvSpPr>
        <p:spPr>
          <a:xfrm>
            <a:off x="119743" y="3622051"/>
            <a:ext cx="2589591" cy="802015"/>
          </a:xfrm>
          <a:prstGeom prst="rightArrowCallout">
            <a:avLst>
              <a:gd name="adj1" fmla="val 25001"/>
              <a:gd name="adj2" fmla="val 25000"/>
              <a:gd name="adj3" fmla="val 32246"/>
              <a:gd name="adj4" fmla="val 811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утепляющие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материалы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86743" y="3622051"/>
            <a:ext cx="91233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изготовления утепляющей подкладки в одежде используют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ватин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синтепон, натуральный пух,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синтепух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холлофайбер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128" name="Picture 8" descr="ÐÐ°ÑÑÐ¸Ð½ÐºÐ¸ Ð¿Ð¾ Ð·Ð°Ð¿ÑÐ¾ÑÑ Ð²Ð°ÑÐ¸Ð½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1" y="451575"/>
            <a:ext cx="2989217" cy="30886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8" t="47643" r="38465" b="2941"/>
          <a:stretch/>
        </p:blipFill>
        <p:spPr bwMode="auto">
          <a:xfrm>
            <a:off x="3104084" y="469110"/>
            <a:ext cx="2800051" cy="307048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ÐÐ°ÑÑÐ¸Ð½ÐºÐ¸ Ð¿Ð¾ Ð·Ð°Ð¿ÑÐ¾ÑÑ Ð¿ÑÑ Ð´Ð»Ñ Ð¿ÑÑÐ¾Ð²Ð¸ÐºÐ¾Ð²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35"/>
          <a:stretch/>
        </p:blipFill>
        <p:spPr bwMode="auto">
          <a:xfrm>
            <a:off x="5911281" y="452041"/>
            <a:ext cx="2546327" cy="308812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ÐÐ°ÑÑÐ¸Ð½ÐºÐ¸ Ð¿Ð¾ Ð·Ð°Ð¿ÑÐ¾ÑÑ ÑÐ¸Ð½ÑÐµÐ¿ÑÑ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3" r="43327"/>
          <a:stretch/>
        </p:blipFill>
        <p:spPr bwMode="auto">
          <a:xfrm>
            <a:off x="8469974" y="436270"/>
            <a:ext cx="1926649" cy="310441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3" r="38088"/>
          <a:stretch/>
        </p:blipFill>
        <p:spPr bwMode="auto">
          <a:xfrm>
            <a:off x="10413759" y="436270"/>
            <a:ext cx="1598579" cy="310441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Выноска со стрелкой вправо 20"/>
          <p:cNvSpPr/>
          <p:nvPr/>
        </p:nvSpPr>
        <p:spPr>
          <a:xfrm>
            <a:off x="119743" y="4749482"/>
            <a:ext cx="2589591" cy="802015"/>
          </a:xfrm>
          <a:prstGeom prst="rightArrowCallout">
            <a:avLst>
              <a:gd name="adj1" fmla="val 25001"/>
              <a:gd name="adj2" fmla="val 25000"/>
              <a:gd name="adj3" fmla="val 32246"/>
              <a:gd name="adj4" fmla="val 811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скрепляющие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материалы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786743" y="4749482"/>
            <a:ext cx="91233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материалом для соединения деталей являются </a:t>
            </a:r>
            <a:r>
              <a:rPr lang="ru-RU" sz="2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швейные нитки</a:t>
            </a:r>
            <a:r>
              <a:rPr lang="ru-RU" sz="22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786743" y="5180369"/>
            <a:ext cx="91233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175" algn="just"/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 ниток Вы изучите в теме «Галантерейные  товары» на 3-м курсе</a:t>
            </a:r>
            <a:endParaRPr lang="ru-RU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C:\Users\User\Desktop\ЭУМК ТОТ\images (1).jpe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024" y="5206434"/>
            <a:ext cx="603283" cy="6638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/>
        </p:spPr>
      </p:pic>
      <p:pic>
        <p:nvPicPr>
          <p:cNvPr id="5136" name="Picture 16" descr="ÐÐ°ÑÑÐ¸Ð½ÐºÐ¸ Ð¿Ð¾ Ð·Ð°Ð¿ÑÐ¾ÑÑ ÑÐ²ÐµÐ¹Ð½ÑÐµ Ð½Ð¸ÑÐºÐ¸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0" b="32216"/>
          <a:stretch/>
        </p:blipFill>
        <p:spPr bwMode="auto">
          <a:xfrm>
            <a:off x="2852761" y="379293"/>
            <a:ext cx="9130314" cy="43441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0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0" grpId="0" animBg="1"/>
      <p:bldP spid="11" grpId="0"/>
      <p:bldP spid="14" grpId="0" animBg="1"/>
      <p:bldP spid="15" grpId="0"/>
      <p:bldP spid="21" grpId="0" animBg="1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Выноска со стрелкой вправо 2"/>
          <p:cNvSpPr/>
          <p:nvPr/>
        </p:nvSpPr>
        <p:spPr>
          <a:xfrm>
            <a:off x="119743" y="440267"/>
            <a:ext cx="2589591" cy="802015"/>
          </a:xfrm>
          <a:prstGeom prst="rightArrowCallout">
            <a:avLst>
              <a:gd name="adj1" fmla="val 25001"/>
              <a:gd name="adj2" fmla="val 25000"/>
              <a:gd name="adj3" fmla="val 32246"/>
              <a:gd name="adj4" fmla="val 811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фурнитура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86743" y="440267"/>
            <a:ext cx="864325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одежной фурнитуре относятся пуговицы, крючки, петли, пряжки, кнопки,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застежки-молнии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92175" algn="just"/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 фурнитуры </a:t>
            </a:r>
            <a:r>
              <a:rPr lang="ru-RU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изучите в теме </a:t>
            </a:r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«Галантерейные </a:t>
            </a:r>
            <a:r>
              <a:rPr lang="ru-RU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товары» на 3-м курсе</a:t>
            </a:r>
          </a:p>
          <a:p>
            <a:pPr marL="892175" algn="just"/>
            <a:endParaRPr lang="ru-RU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User\Desktop\ЭУМК ТОТ\images (1)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56" y="1145249"/>
            <a:ext cx="603282" cy="6601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/>
        </p:spPr>
      </p:pic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481" y="2080603"/>
            <a:ext cx="2757725" cy="224754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31833" r="3825" b="31624"/>
          <a:stretch/>
        </p:blipFill>
        <p:spPr bwMode="auto">
          <a:xfrm>
            <a:off x="1767390" y="4473825"/>
            <a:ext cx="2751816" cy="14471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Ð°ÑÑÐ¸Ð½ÐºÐ¸ Ð¿Ð¾ Ð·Ð°Ð¿ÑÐ¾ÑÑ Ð¿ÑÑÐ¶ÐºÐ¸ Ð¾Ð´ÐµÐ¶Ð½ÑÐµ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7" t="22651" r="12134" b="23724"/>
          <a:stretch/>
        </p:blipFill>
        <p:spPr bwMode="auto">
          <a:xfrm>
            <a:off x="4628830" y="2084423"/>
            <a:ext cx="1941217" cy="19617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8" t="16328" r="14722" b="23073"/>
          <a:stretch/>
        </p:blipFill>
        <p:spPr bwMode="auto">
          <a:xfrm>
            <a:off x="4628830" y="4100269"/>
            <a:ext cx="1928919" cy="18207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ÐÐ°ÑÑÐ¸Ð½ÐºÐ¸ Ð¿Ð¾ Ð·Ð°Ð¿ÑÐ¾ÑÑ Ð·Ð°ÑÑÐµÐ¶ÐºÐ° Ð¼Ð¾Ð»Ð½Ð¸Ñ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373" y="2084424"/>
            <a:ext cx="5142250" cy="38366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Выноска со стрелкой вправо 16"/>
          <p:cNvSpPr/>
          <p:nvPr/>
        </p:nvSpPr>
        <p:spPr>
          <a:xfrm>
            <a:off x="119743" y="1934927"/>
            <a:ext cx="2589591" cy="802015"/>
          </a:xfrm>
          <a:prstGeom prst="rightArrowCallout">
            <a:avLst>
              <a:gd name="adj1" fmla="val 25001"/>
              <a:gd name="adj2" fmla="val 25000"/>
              <a:gd name="adj3" fmla="val 32246"/>
              <a:gd name="adj4" fmla="val 811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отделочные материалы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86742" y="1944692"/>
            <a:ext cx="86432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отделочным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материалам относятся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ленты, тесьма, шнуры, кружева, а также ткани, кожа,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бисер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2" name="Picture 14" descr="ÐÐ°ÑÑÐ¸Ð½ÐºÐ¸ Ð¿Ð¾ Ð·Ð°Ð¿ÑÐ¾ÑÑ ÑÐµÑÑÐ¼Ð° Ð¸ Ð»ÐµÐ½ÑÐ°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24" y="3608343"/>
            <a:ext cx="2626231" cy="26262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686664" y="2633544"/>
            <a:ext cx="9122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175" algn="just"/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 тесьмы, лент, шнуров и кружев Вы изучите в теме «Текстильная  галантерея» на 3-м курсе</a:t>
            </a:r>
            <a:endParaRPr lang="ru-RU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C:\Users\User\Desktop\ЭУМК ТОТ\images (1)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582" y="2686339"/>
            <a:ext cx="603283" cy="6638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/>
        </p:spPr>
      </p:pic>
      <p:pic>
        <p:nvPicPr>
          <p:cNvPr id="2064" name="Picture 1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55" y="3608342"/>
            <a:ext cx="2626231" cy="26262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ÐÐ°ÑÑÐ¸Ð½ÐºÐ¸ Ð¿Ð¾ Ð·Ð°Ð¿ÑÐ¾ÑÑ ÑÐµÑÑÐ¼Ð° Ð²ÑÑÐ½ÑÐ¸Ðº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7" t="18701" r="20036"/>
          <a:stretch/>
        </p:blipFill>
        <p:spPr bwMode="auto">
          <a:xfrm>
            <a:off x="3054881" y="3608342"/>
            <a:ext cx="2571225" cy="26262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ÐÐ°ÑÑÐ¸Ð½ÐºÐ¸ Ð¿Ð¾ Ð·Ð°Ð¿ÑÐ¾ÑÑ ÑÐ½ÑÑ Ð¾ÑÐ´ÐµÐ»Ð¾ÑÐ½ÑÐ¹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6" t="12736" r="28114" b="10764"/>
          <a:stretch/>
        </p:blipFill>
        <p:spPr bwMode="auto">
          <a:xfrm>
            <a:off x="5723838" y="3608342"/>
            <a:ext cx="1338863" cy="26262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ÐÐ°ÑÑÐ¸Ð½ÐºÐ¸ Ð¿Ð¾ Ð·Ð°Ð¿ÑÐ¾ÑÑ Ð±Ð¸ÑÐµÑ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6"/>
          <a:stretch/>
        </p:blipFill>
        <p:spPr bwMode="auto">
          <a:xfrm>
            <a:off x="9963639" y="3608342"/>
            <a:ext cx="2037861" cy="26262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3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7" grpId="0" animBg="1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8124" y="547172"/>
            <a:ext cx="11710224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27.3. Общая схема производства швейных изделий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151-160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6998" y="831513"/>
            <a:ext cx="8727514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швейных изделий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1438499"/>
              </p:ext>
            </p:extLst>
          </p:nvPr>
        </p:nvGraphicFramePr>
        <p:xfrm>
          <a:off x="205740" y="1928800"/>
          <a:ext cx="1167003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697" y="610268"/>
            <a:ext cx="5121658" cy="70788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</a:t>
            </a:r>
          </a:p>
        </p:txBody>
      </p:sp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628836" y="1732833"/>
            <a:ext cx="44138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Разработка проекта (эскиза)</a:t>
            </a:r>
          </a:p>
        </p:txBody>
      </p:sp>
      <p:pic>
        <p:nvPicPr>
          <p:cNvPr id="5124" name="Picture 2" descr="D:\Мои документы\Работа\Лекции и раздаточные\Товароведение\Текстильно-обувные товары\Швейные\Новая папка (2)\resize_jpg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7" b="51180"/>
          <a:stretch/>
        </p:blipFill>
        <p:spPr bwMode="auto">
          <a:xfrm>
            <a:off x="220021" y="2315970"/>
            <a:ext cx="5017010" cy="39133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32095" y="689928"/>
            <a:ext cx="67614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algn="just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процесс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разработки модели (исходного образца) будущего изделия.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5332095" y="1732833"/>
            <a:ext cx="676141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Изготовление модели </a:t>
            </a:r>
            <a:endParaRPr lang="ru-RU" alt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проекта в материале)</a:t>
            </a:r>
          </a:p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– это художественный замысел модельера, 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воплощенный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материале</a:t>
            </a:r>
          </a:p>
        </p:txBody>
      </p:sp>
      <p:pic>
        <p:nvPicPr>
          <p:cNvPr id="7" name="Picture 3" descr="D:\Мои документы\Работа\Лекции и раздаточные\Товароведение\Текстильно-обувные товары\Швейные\Новая папка (2)\Leka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0" r="26425"/>
          <a:stretch>
            <a:fillRect/>
          </a:stretch>
        </p:blipFill>
        <p:spPr bwMode="auto">
          <a:xfrm>
            <a:off x="6575997" y="3117828"/>
            <a:ext cx="2042223" cy="311152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Мои документы\Работа\Лекции и раздаточные\Товароведение\Текстильно-обувные товары\Швейные\Фото\Знамя индустриализации\img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4" r="24957"/>
          <a:stretch>
            <a:fillRect/>
          </a:stretch>
        </p:blipFill>
        <p:spPr bwMode="auto">
          <a:xfrm>
            <a:off x="8821323" y="3117828"/>
            <a:ext cx="2061440" cy="311152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1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123" grpId="0"/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50" y="547746"/>
            <a:ext cx="5781676" cy="70788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</a:t>
            </a:r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5953125" y="690830"/>
            <a:ext cx="61387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2563" indent="-182563"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процесс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чертежа на основе модели и изготовления лекал</a:t>
            </a:r>
          </a:p>
        </p:txBody>
      </p:sp>
      <p:pic>
        <p:nvPicPr>
          <p:cNvPr id="7172" name="Picture 2" descr="D:\Мои документы\Работа\Лекции и раздаточные\Товароведение\Текстильно-обувные товары\Швейные\Новая папка (2)\1osteo04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4" y="4738205"/>
            <a:ext cx="2366010" cy="16197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3" descr="D:\Мои документы\Работа\Лекции и раздаточные\Товароведение\Текстильно-обувные товары\Швейные\Новая папка (2)\11196402308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3" y="1368483"/>
            <a:ext cx="2366010" cy="32518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Box 5"/>
          <p:cNvSpPr txBox="1">
            <a:spLocks noChangeArrowheads="1"/>
          </p:cNvSpPr>
          <p:nvPr/>
        </p:nvSpPr>
        <p:spPr bwMode="auto">
          <a:xfrm>
            <a:off x="164093" y="4343319"/>
            <a:ext cx="23660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Расчетно-графический способ</a:t>
            </a:r>
          </a:p>
        </p:txBody>
      </p:sp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1118235" y="6080939"/>
            <a:ext cx="14992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Муляжный способ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9" name="Picture 2" descr="D:\Мои документы\Работа\Лекции и раздаточные\Товароведение\Текстильно-обувные товары\Швейные\Новая папка (2)\investronica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0"/>
          <a:stretch>
            <a:fillRect/>
          </a:stretch>
        </p:blipFill>
        <p:spPr bwMode="auto">
          <a:xfrm>
            <a:off x="2871077" y="2347589"/>
            <a:ext cx="5624270" cy="401034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2671652" y="1728667"/>
            <a:ext cx="94202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ЛЕКАЛО –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выкройка, которая используется для раскроя материала на детали</a:t>
            </a:r>
          </a:p>
        </p:txBody>
      </p:sp>
      <p:pic>
        <p:nvPicPr>
          <p:cNvPr id="11" name="Picture 3" descr="D:\Мои документы\Работа\Лекции и раздаточные\Товароведение\Текстильно-обувные товары\Швейные\Новая папка (2)\zakr1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288" y="2335617"/>
            <a:ext cx="5505495" cy="402232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71652" y="1728667"/>
            <a:ext cx="9420268" cy="46292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современных предприятиях используется компьютерная раскладка лекал с последующей печатью на плоттере.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D:\Мои документы\Работа\Лекции и раздаточные\Товароведение\Текстильно-обувные товары\Швейные\Фото\фото Дзержинск\Фото-035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0" r="17615"/>
          <a:stretch/>
        </p:blipFill>
        <p:spPr bwMode="auto">
          <a:xfrm>
            <a:off x="2867025" y="2601812"/>
            <a:ext cx="3086100" cy="35818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783" y="2600226"/>
            <a:ext cx="5498827" cy="35834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87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171" grpId="0"/>
      <p:bldP spid="7174" grpId="0"/>
      <p:bldP spid="7175" grpId="0"/>
      <p:bldP spid="10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46760" y="442891"/>
            <a:ext cx="10563255" cy="70788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РАСКРОЙ МАТЕРИАЛОВ НА ДЕТАЛИ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750" y="1150777"/>
            <a:ext cx="11806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производственных предприятиях используется многослойный раскрой материалов на автоматических раскройных станках с ленточными или лазерными ножами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D:\Мои документы\Работа\Лекции и раздаточные\Товароведение\Текстильно-обувные товары\Швейные\Фото\фото Дзержинск\Фото-03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7" r="14967" b="11485"/>
          <a:stretch>
            <a:fillRect/>
          </a:stretch>
        </p:blipFill>
        <p:spPr bwMode="auto">
          <a:xfrm>
            <a:off x="197424" y="1988819"/>
            <a:ext cx="5817427" cy="43519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7297" y="5246370"/>
            <a:ext cx="2148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Настил тканей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66"/>
          <a:stretch/>
        </p:blipFill>
        <p:spPr bwMode="auto">
          <a:xfrm>
            <a:off x="6188835" y="1988819"/>
            <a:ext cx="5789805" cy="435199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06005" y="1858663"/>
            <a:ext cx="4715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Раскрой тканей ленточным ножом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ÐÐ°ÑÑÐ¸Ð½ÐºÐ¸ Ð¿Ð¾ Ð·Ð°Ð¿ÑÐ¾ÑÑ Ð¼Ð½Ð¾Ð³Ð¾ÑÐ»Ð¾Ð¹Ð½ÑÐ¹ ÑÐ°ÑÐºÑÐ¾Ð¹ ÑÐºÐ°Ð½ÐµÐ¹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63" r="8002" b="-263"/>
          <a:stretch/>
        </p:blipFill>
        <p:spPr bwMode="auto">
          <a:xfrm>
            <a:off x="197424" y="1988819"/>
            <a:ext cx="5830963" cy="436204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40280" y="5752334"/>
            <a:ext cx="3638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Лазерный раскрой тканей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7424" y="1257300"/>
            <a:ext cx="11781216" cy="50935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многослойного раскроя получаются стопки одинаковых деталей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ÐÐ°ÑÑÐ¸Ð½ÐºÐ¸ Ð¿Ð¾ Ð·Ð°Ð¿ÑÐ¾ÑÑ Ð¼Ð½Ð¾Ð³Ð¾ÑÐ»Ð¾Ð¹Ð½ÑÐ¹ ÑÐ°ÑÐºÑÐ¾Ð¹ ÑÐºÐ°Ð½ÐµÐ¹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" y="1822916"/>
            <a:ext cx="5705376" cy="42807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/>
          <a:stretch/>
        </p:blipFill>
        <p:spPr bwMode="auto">
          <a:xfrm>
            <a:off x="6233401" y="1822916"/>
            <a:ext cx="5609644" cy="42807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76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9" grpId="0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6150" t="30166" r="44220" b="34119"/>
          <a:stretch/>
        </p:blipFill>
        <p:spPr>
          <a:xfrm>
            <a:off x="285749" y="1171576"/>
            <a:ext cx="5259585" cy="35661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6553" t="35032" r="33320" b="24204"/>
          <a:stretch/>
        </p:blipFill>
        <p:spPr>
          <a:xfrm>
            <a:off x="5692141" y="1171575"/>
            <a:ext cx="6240780" cy="35661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2661" t="52900" r="27508" b="35876"/>
          <a:stretch/>
        </p:blipFill>
        <p:spPr>
          <a:xfrm>
            <a:off x="285749" y="4846320"/>
            <a:ext cx="11647171" cy="14756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389120" y="502920"/>
            <a:ext cx="3246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Детали пиджака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27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4098" name="Picture 2" descr="http://sudebnaja.ru/images/stories/Risynki/Risynok-1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0" y="1195617"/>
            <a:ext cx="6390916" cy="493284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1260" y="502256"/>
            <a:ext cx="3246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Детали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брюк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://sudebnaja.ru/images/stories/Risynki/Risynok-161-162-163-1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383" y="1195617"/>
            <a:ext cx="5404182" cy="493284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24173" y="502256"/>
            <a:ext cx="4936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Детали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головных уборов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20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548594211"/>
              </p:ext>
            </p:extLst>
          </p:nvPr>
        </p:nvGraphicFramePr>
        <p:xfrm>
          <a:off x="532023" y="1046895"/>
          <a:ext cx="11277600" cy="4229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admsurgut.ru/files/photogallery/1347/big/IMG_238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r="13171" b="14502"/>
          <a:stretch/>
        </p:blipFill>
        <p:spPr bwMode="auto">
          <a:xfrm>
            <a:off x="5040630" y="1575776"/>
            <a:ext cx="6858000" cy="47945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0508" y="551643"/>
            <a:ext cx="6454155" cy="70788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ПОШИВ ИЗДЕЛИЙ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45879893"/>
              </p:ext>
            </p:extLst>
          </p:nvPr>
        </p:nvGraphicFramePr>
        <p:xfrm>
          <a:off x="323857" y="1580180"/>
          <a:ext cx="4586283" cy="2428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461" name="Picture 3" descr="D:\Мои документы\Работа\Лекции и раздаточные\Товароведение\Текстильно-обувные товары\Швейные\Новая папка (2)\zeh3(1)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5"/>
          <a:stretch/>
        </p:blipFill>
        <p:spPr bwMode="auto">
          <a:xfrm>
            <a:off x="3752112" y="4157051"/>
            <a:ext cx="3447765" cy="221326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9" name="Picture 2" descr="D:\Мои документы\Работа\Лекции и раздаточные\Товароведение\Текстильно-обувные товары\Швейные\Фото\фото Дзержинск\Фото-0358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4" t="23667" r="17291" b="15000"/>
          <a:stretch/>
        </p:blipFill>
        <p:spPr bwMode="auto">
          <a:xfrm>
            <a:off x="323857" y="4157051"/>
            <a:ext cx="3253733" cy="22132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99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1600" y="476841"/>
            <a:ext cx="9578340" cy="70788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ВЛАЖНО-ТЕПЛОВАЯ ОБРАБОТКА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5122" name="Picture 2" descr="https://fabrika-poshiva.su/images/stati/vto-odezhd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7" r="49870" b="9780"/>
          <a:stretch/>
        </p:blipFill>
        <p:spPr bwMode="auto">
          <a:xfrm>
            <a:off x="1280160" y="1356360"/>
            <a:ext cx="4366260" cy="212901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forbes.kz/img/articles/45bb57a0c5583212d0e2921b6b4a85ea-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4"/>
          <a:stretch/>
        </p:blipFill>
        <p:spPr bwMode="auto">
          <a:xfrm>
            <a:off x="1280160" y="3657003"/>
            <a:ext cx="4366260" cy="270841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tools.professional.electrolux.com/Mirror/Doc/ELS%2FPH_1000x1000%2FFFT-Drg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403" y="1356360"/>
            <a:ext cx="5009061" cy="500906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1712687"/>
            <a:ext cx="83976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понятие швейных товаров,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основных производителей швейных товаров в Республике Беларусь,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основные материалы для изготовления швейных товаров,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вспомогательные материалы для изготовления швейных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товаров,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этапы производства швейных товаров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 такое конструирование?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детали пиджака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" y="417185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103096"/>
            <a:ext cx="74380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непродоволь-ственных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132-137, 148-160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0" y="238366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2819" y="1871116"/>
            <a:ext cx="73468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Высказывать общее суждение о швейных товарах,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Называть изготовителей швейных товаров в Республике Беларусь,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Называть материалы для производства швейных изделий,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Описывать общую схему производства швейных изделий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020371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27.1. Общие сведения о швейных товарах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041" y="1811870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23928" y="5133601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132-136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37" y="4883075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486" y="413657"/>
            <a:ext cx="111905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3400" algn="just"/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одежным товарам относятся различные виды верхней одежды, легкого платья, белья, головных уборов, а также перчатки и варежки. </a:t>
            </a:r>
          </a:p>
          <a:p>
            <a:pPr indent="533400" algn="just"/>
            <a:endParaRPr lang="ru-RU" sz="2400" i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33400" algn="just"/>
            <a:r>
              <a:rPr lang="ru-RU" sz="2400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способа производства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одежду, изготовленную по технологии швейного и трикотажного производства.</a:t>
            </a:r>
          </a:p>
          <a:p>
            <a:pPr marL="3319463" indent="-3319463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73375" indent="-2873375"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Швейные товары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изделия, полученные по технологии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швейного  производства из всех видов материалов, предназначенных для одежды и бельевых изделий.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9657" y="4613305"/>
            <a:ext cx="9111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Изучите </a:t>
            </a:r>
            <a:r>
              <a:rPr lang="ru-RU" sz="20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потребительские свойства одежды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используя материал учебника: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Сыцко,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М.И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Дрозд. – Минск: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133-136.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389359" y="3934824"/>
            <a:ext cx="2092584" cy="21852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0505"/>
            <a:ext cx="11527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ПРОИЗВОДИТЕЛИ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ШВЕЙНЫХ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 В РЕСПУБЛИКЕ БЕЛАРУСЬ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ÐÐ°Ð»iÐ½ÐºÐ° - Ð¾Ð´ÐµÐ¶Ð´Ð° Ð´Ð»Ñ Ð²ÑÐµÐ¹ ÑÐµÐ¼ÑÐ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3" y="3801030"/>
            <a:ext cx="2474752" cy="8951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Прямоугольник 1"/>
          <p:cNvSpPr/>
          <p:nvPr/>
        </p:nvSpPr>
        <p:spPr>
          <a:xfrm>
            <a:off x="0" y="4666980"/>
            <a:ext cx="26706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</a:rPr>
              <a:t>ЗАО «КАЛИНКА» </a:t>
            </a:r>
            <a:r>
              <a:rPr lang="ru-RU" dirty="0" err="1" smtClean="0">
                <a:latin typeface="Times New Roman" panose="02020603050405020304" pitchFamily="18" charset="0"/>
              </a:rPr>
              <a:t>г.Солигорск</a:t>
            </a:r>
            <a:endParaRPr lang="ru-RU" dirty="0"/>
          </a:p>
        </p:txBody>
      </p:sp>
      <p:pic>
        <p:nvPicPr>
          <p:cNvPr id="1030" name="Picture 6" descr="ÐÐ¾Ð³Ð¾ÑÐ¸Ð¿ ÐÐ°ÑÑÑÐ°, ÐÐÐ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7" b="23204"/>
          <a:stretch/>
        </p:blipFill>
        <p:spPr bwMode="auto">
          <a:xfrm>
            <a:off x="3294432" y="699841"/>
            <a:ext cx="2377268" cy="95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00580" y="1583267"/>
            <a:ext cx="2764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Мастра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elema-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3" y="665393"/>
            <a:ext cx="2474752" cy="96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6068" y="1558340"/>
            <a:ext cx="2394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«Элема»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https://comintern.by/wp-content/themes/SIREN/new_img/comi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78" y="5470924"/>
            <a:ext cx="2434627" cy="40839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</p:pic>
      <p:sp>
        <p:nvSpPr>
          <p:cNvPr id="6" name="Прямоугольник 5"/>
          <p:cNvSpPr/>
          <p:nvPr/>
        </p:nvSpPr>
        <p:spPr>
          <a:xfrm>
            <a:off x="-14876" y="5931955"/>
            <a:ext cx="2916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«Коминтерн»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г.Гомель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38963" t="8326" r="42518" b="73633"/>
          <a:stretch/>
        </p:blipFill>
        <p:spPr>
          <a:xfrm>
            <a:off x="195943" y="1973721"/>
            <a:ext cx="2476841" cy="135730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3309672"/>
            <a:ext cx="2880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ЗАО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Вяснянка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г.Могилев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 descr="Ð°Ð»ÑÑÐµÑÐ½Ð°ÑÐ¸Ð²Ð½ÑÐ¹ ÑÐµÐºÑÑ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58"/>
          <a:stretch/>
        </p:blipFill>
        <p:spPr bwMode="auto">
          <a:xfrm>
            <a:off x="2935885" y="4990145"/>
            <a:ext cx="3189751" cy="80388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16" name="TextBox 15"/>
          <p:cNvSpPr txBox="1"/>
          <p:nvPr/>
        </p:nvSpPr>
        <p:spPr>
          <a:xfrm>
            <a:off x="2756272" y="5833570"/>
            <a:ext cx="3548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«Знамя индустриализации»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г.Витебск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 descr="Milavits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415" y="2140240"/>
            <a:ext cx="215265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119928" y="2940340"/>
            <a:ext cx="2745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ЗАО «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Милавица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»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г.Минск</a:t>
            </a:r>
            <a:endParaRPr lang="ru-RU" dirty="0"/>
          </a:p>
        </p:txBody>
      </p:sp>
      <p:pic>
        <p:nvPicPr>
          <p:cNvPr id="19" name="Picture 2" descr="NADEX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696" y="3574556"/>
            <a:ext cx="2707368" cy="52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119928" y="4234122"/>
            <a:ext cx="2882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Мозырская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швейная фабрика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Надэкс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/>
          <a:srcRect l="12880" t="34675" r="66305" b="54790"/>
          <a:stretch/>
        </p:blipFill>
        <p:spPr>
          <a:xfrm>
            <a:off x="6002898" y="699841"/>
            <a:ext cx="3172179" cy="90311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5308752" y="1629433"/>
            <a:ext cx="45604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«Швейная фирма «ЮНОНА»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г.Молодечно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BLAUZ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610" y="2414321"/>
            <a:ext cx="2876550" cy="89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6125636" y="3331029"/>
            <a:ext cx="30285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«БЛАУЗ»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Минск</a:t>
            </a:r>
          </a:p>
        </p:txBody>
      </p:sp>
      <p:pic>
        <p:nvPicPr>
          <p:cNvPr id="25" name="Picture 10" descr="http://eliz.by/images/logo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30" y="3918475"/>
            <a:ext cx="1339442" cy="167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6411318" y="5675119"/>
            <a:ext cx="2763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«Дзержинская швейная фабрика «ЭЛИЗ»</a:t>
            </a:r>
          </a:p>
        </p:txBody>
      </p:sp>
      <p:pic>
        <p:nvPicPr>
          <p:cNvPr id="27" name="Picture 8" descr="http://www.elod.by/images/elodlogo2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567" y="876951"/>
            <a:ext cx="1895475" cy="952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8" name="TextBox 27"/>
          <p:cNvSpPr txBox="1"/>
          <p:nvPr/>
        </p:nvSpPr>
        <p:spPr>
          <a:xfrm>
            <a:off x="9465335" y="1829451"/>
            <a:ext cx="2628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Элод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г.Гродно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6" descr="http://www.blakit.by/upload/logo_bl2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349" y="2592434"/>
            <a:ext cx="2414509" cy="12112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Прямоугольник 29"/>
          <p:cNvSpPr/>
          <p:nvPr/>
        </p:nvSpPr>
        <p:spPr>
          <a:xfrm>
            <a:off x="9465204" y="3744865"/>
            <a:ext cx="2414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Барановичское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ПХБО»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Блакiт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9604444" y="5691947"/>
            <a:ext cx="2245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«Брестская швейная фирма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Надзея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32" name="Picture 6" descr="http://www.lemur.by/images/logo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834" y="4751814"/>
            <a:ext cx="1115022" cy="797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3" name="Picture 8" descr="http://www.lemur.by/images/logo-lemur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239" y="4760528"/>
            <a:ext cx="1728615" cy="78878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230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8123" y="547172"/>
            <a:ext cx="11481105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27.2. Материалы для производства швейных изделий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136-137, 148-151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22961333"/>
              </p:ext>
            </p:extLst>
          </p:nvPr>
        </p:nvGraphicFramePr>
        <p:xfrm>
          <a:off x="2217459" y="1123933"/>
          <a:ext cx="7783274" cy="3502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752612" y="503094"/>
            <a:ext cx="8712968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 швейных изделий</a:t>
            </a:r>
          </a:p>
        </p:txBody>
      </p:sp>
      <p:pic>
        <p:nvPicPr>
          <p:cNvPr id="1026" name="Picture 2" descr="ÐÐ°ÑÑÐ¸Ð½ÐºÐ¸ Ð¿Ð¾ Ð·Ð°Ð¿ÑÐ¾ÑÑ ÑÐºÐ°Ð½Ñ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8" b="73823"/>
          <a:stretch/>
        </p:blipFill>
        <p:spPr bwMode="auto">
          <a:xfrm>
            <a:off x="253723" y="1123934"/>
            <a:ext cx="1787222" cy="18563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ÑÑÐ¸ÐºÐ¾ÑÐ°Ð¶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4" t="33226" r="13631" b="19511"/>
          <a:stretch/>
        </p:blipFill>
        <p:spPr bwMode="auto">
          <a:xfrm>
            <a:off x="253723" y="3077887"/>
            <a:ext cx="1794362" cy="16408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67" b="52129"/>
          <a:stretch/>
        </p:blipFill>
        <p:spPr bwMode="auto">
          <a:xfrm>
            <a:off x="253723" y="4816376"/>
            <a:ext cx="2049210" cy="151669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Ð°ÑÑÐ¸Ð½ÐºÐ¸ Ð¿Ð¾ Ð·Ð°Ð¿ÑÐ¾ÑÑ ÐºÐ¾Ð¶Ð° Ð¸ÑÐºÑÑÑÑÐ²ÐµÐ½Ð½Ð°Ñ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0" r="9954" b="37779"/>
          <a:stretch/>
        </p:blipFill>
        <p:spPr bwMode="auto">
          <a:xfrm>
            <a:off x="2382824" y="4816375"/>
            <a:ext cx="1929532" cy="151669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ÐÐ°ÑÑÐ¸Ð½ÐºÐ¸ Ð¿Ð¾ Ð·Ð°Ð¿ÑÐ¾ÑÑ Ð¼ÐµÑ Ð¸ÑÐºÑÑÑÑÐ²ÐµÐ½Ð½ÑÐ¹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0" t="24781" r="23994" b="11396"/>
          <a:stretch/>
        </p:blipFill>
        <p:spPr bwMode="auto">
          <a:xfrm>
            <a:off x="4392247" y="4816374"/>
            <a:ext cx="1726331" cy="151669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ÐÐ°ÑÑÐ¸Ð½ÐºÐ¸ Ð¿Ð¾ Ð·Ð°Ð¿ÑÐ¾ÑÑ Ð¿Ð¾Ð´ÐºÐ»Ð°Ð´ÐºÐ° Ð² Ð¾Ð´ÐµÐ¶Ð´Ðµ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6" t="13963" r="19858" b="39049"/>
          <a:stretch/>
        </p:blipFill>
        <p:spPr bwMode="auto">
          <a:xfrm>
            <a:off x="10171289" y="1123934"/>
            <a:ext cx="1798286" cy="17095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ÐÐ°ÑÑÐ¸Ð½ÐºÐ¸ Ð¿Ð¾ Ð·Ð°Ð¿ÑÐ¾ÑÑ ÑÐ»Ð¸Ð·ÐµÐ»Ð¸Ð½ ÐºÐ°Ðº ÐºÐ»ÐµÐ¸ÑÑ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5" t="19196" r="38996" b="30862"/>
          <a:stretch/>
        </p:blipFill>
        <p:spPr bwMode="auto">
          <a:xfrm>
            <a:off x="10170107" y="2931132"/>
            <a:ext cx="1799468" cy="13752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8" t="47643" r="38465" b="2941"/>
          <a:stretch/>
        </p:blipFill>
        <p:spPr bwMode="auto">
          <a:xfrm>
            <a:off x="10182578" y="4436533"/>
            <a:ext cx="1786997" cy="18965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ÐÐ°ÑÑÐ¸Ð½ÐºÐ¸ Ð¿Ð¾ Ð·Ð°Ð¿ÑÐ¾ÑÑ Ð¼Ð¾Ð»Ð½Ð¸Ñ Ð·Ð°ÑÑÐµÐ¶ÐºÐ°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973" y="4816373"/>
            <a:ext cx="1516691" cy="151669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ÐÐ°ÑÑÐ¸Ð½ÐºÐ¸ Ð¿Ð¾ Ð·Ð°Ð¿ÑÐ¾ÑÑ ÐºÑÑÐ¶ÐµÐ²Ð¾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34217" r="25958" b="10015"/>
          <a:stretch/>
        </p:blipFill>
        <p:spPr bwMode="auto">
          <a:xfrm>
            <a:off x="6242755" y="4831644"/>
            <a:ext cx="2189303" cy="15087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3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7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7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7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право 1"/>
          <p:cNvSpPr/>
          <p:nvPr/>
        </p:nvSpPr>
        <p:spPr>
          <a:xfrm>
            <a:off x="119743" y="440267"/>
            <a:ext cx="2589591" cy="802015"/>
          </a:xfrm>
          <a:prstGeom prst="rightArrowCallout">
            <a:avLst>
              <a:gd name="adj1" fmla="val 25001"/>
              <a:gd name="adj2" fmla="val 25000"/>
              <a:gd name="adj3" fmla="val 32246"/>
              <a:gd name="adj4" fmla="val 811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ткани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3378" y="609600"/>
            <a:ext cx="7371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 тканей повторите по Модулю 24</a:t>
            </a:r>
            <a:endParaRPr lang="ru-RU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User\Desktop\ЭУМК ТОТ\images (6)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2880147" y="440267"/>
            <a:ext cx="1003230" cy="802015"/>
          </a:xfrm>
          <a:prstGeom prst="rect">
            <a:avLst/>
          </a:prstGeom>
          <a:noFill/>
          <a:ln>
            <a:solidFill>
              <a:schemeClr val="accent1"/>
            </a:solidFill>
          </a:ln>
          <a:extLst/>
        </p:spPr>
      </p:pic>
      <p:sp>
        <p:nvSpPr>
          <p:cNvPr id="6" name="Выноска со стрелкой вправо 5"/>
          <p:cNvSpPr/>
          <p:nvPr/>
        </p:nvSpPr>
        <p:spPr>
          <a:xfrm>
            <a:off x="119743" y="1360311"/>
            <a:ext cx="2589591" cy="802015"/>
          </a:xfrm>
          <a:prstGeom prst="rightArrowCallout">
            <a:avLst>
              <a:gd name="adj1" fmla="val 25001"/>
              <a:gd name="adj2" fmla="val 25000"/>
              <a:gd name="adj3" fmla="val 32246"/>
              <a:gd name="adj4" fmla="val 811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трикотажные полотна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86742" y="1360311"/>
            <a:ext cx="94052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Трикотаж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гибкое и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прочное вязаное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полотно или изделие, состоящее из петель, переплетающихся в продольном и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поперечном направлениях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92175" algn="just"/>
            <a:endParaRPr lang="ru-RU" sz="22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92175" algn="just"/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 трикотажных полотен Вы изучите в Модуле 30</a:t>
            </a:r>
            <a:endParaRPr lang="ru-RU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User\Desktop\ЭУМК ТОТ\images (1)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148" y="2146702"/>
            <a:ext cx="603282" cy="6601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/>
        </p:spPr>
      </p:pic>
      <p:sp>
        <p:nvSpPr>
          <p:cNvPr id="10" name="Выноска со стрелкой вправо 9"/>
          <p:cNvSpPr/>
          <p:nvPr/>
        </p:nvSpPr>
        <p:spPr>
          <a:xfrm>
            <a:off x="119742" y="2933803"/>
            <a:ext cx="2589591" cy="802015"/>
          </a:xfrm>
          <a:prstGeom prst="rightArrowCallout">
            <a:avLst>
              <a:gd name="adj1" fmla="val 25001"/>
              <a:gd name="adj2" fmla="val 25000"/>
              <a:gd name="adj3" fmla="val 32246"/>
              <a:gd name="adj4" fmla="val 811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натуральная кожа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86742" y="2889478"/>
            <a:ext cx="94052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Натуральная кожа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выделанная шкура домашних и диких животных, а также некоторых рептилий, рыб и др.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92175" algn="just"/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 натуральных кож Вы изучите в теме «Обувные товары» на 3-м курсе</a:t>
            </a:r>
            <a:endParaRPr lang="ru-RU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User\Desktop\ЭУМК ТОТ\images (1)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147" y="3672178"/>
            <a:ext cx="603283" cy="6638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/>
        </p:spPr>
      </p:pic>
      <p:sp>
        <p:nvSpPr>
          <p:cNvPr id="13" name="Выноска со стрелкой вправо 12"/>
          <p:cNvSpPr/>
          <p:nvPr/>
        </p:nvSpPr>
        <p:spPr>
          <a:xfrm>
            <a:off x="119743" y="4625324"/>
            <a:ext cx="2589591" cy="802015"/>
          </a:xfrm>
          <a:prstGeom prst="rightArrowCallout">
            <a:avLst>
              <a:gd name="adj1" fmla="val 25001"/>
              <a:gd name="adj2" fmla="val 25000"/>
              <a:gd name="adj3" fmla="val 32246"/>
              <a:gd name="adj4" fmla="val 811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искусственная кожа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86743" y="4539170"/>
            <a:ext cx="940525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Искусственные кожи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состоят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волокнистой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(ткани, трикотажные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полотна, нетканые материалы)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лицевого покрытия из полимерных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92175" algn="just"/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 натуральных кож Вы изучите в теме «Обувные товары» на 3-м курсе</a:t>
            </a:r>
            <a:endParaRPr lang="ru-RU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C:\Users\User\Desktop\ЭУМК ТОТ\images (1)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147" y="5660424"/>
            <a:ext cx="603283" cy="6638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/>
        </p:spPr>
      </p:pic>
      <p:pic>
        <p:nvPicPr>
          <p:cNvPr id="16" name="Picture 2" descr="ÐÐ°ÑÑÐ¸Ð½ÐºÐ¸ Ð¿Ð¾ Ð·Ð°Ð¿ÑÐ¾ÑÑ ÑÐºÐ°Ð½Ñ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4" t="2070" r="4712" b="27722"/>
          <a:stretch/>
        </p:blipFill>
        <p:spPr bwMode="auto">
          <a:xfrm>
            <a:off x="3730909" y="1309185"/>
            <a:ext cx="7555443" cy="486452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ÐÐ°ÑÑÐ¸Ð½ÐºÐ¸ Ð¿Ð¾ Ð·Ð°Ð¿ÑÐ¾ÑÑ ÑÑÐ¸ÐºÐ¾ÑÐ°Ð¶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t="33226" r="2211" b="19511"/>
          <a:stretch/>
        </p:blipFill>
        <p:spPr bwMode="auto">
          <a:xfrm>
            <a:off x="1768020" y="2933803"/>
            <a:ext cx="9958932" cy="32790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7" r="59167" b="52129"/>
          <a:stretch/>
        </p:blipFill>
        <p:spPr bwMode="auto">
          <a:xfrm>
            <a:off x="3205225" y="4487330"/>
            <a:ext cx="8212095" cy="181331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ÐÐ°ÑÑÐ¸Ð½ÐºÐ¸ Ð¿Ð¾ Ð·Ð°Ð¿ÑÐ¾ÑÑ ÐºÐ¾Ð¶Ð° Ð¸ÑÐºÑÑÑÑÐ²ÐµÐ½Ð½Ð°Ñ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8" t="14013" r="2314" b="43716"/>
          <a:stretch/>
        </p:blipFill>
        <p:spPr bwMode="auto">
          <a:xfrm>
            <a:off x="2854358" y="417185"/>
            <a:ext cx="9237562" cy="39875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4" grpId="0"/>
      <p:bldP spid="10" grpId="0" animBg="1"/>
      <p:bldP spid="11" grpId="0"/>
      <p:bldP spid="13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2989</TotalTime>
  <Words>1014</Words>
  <Application>Microsoft Office PowerPoint</Application>
  <PresentationFormat>Широкоэкранный</PresentationFormat>
  <Paragraphs>156</Paragraphs>
  <Slides>24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Book Antiqua</vt:lpstr>
      <vt:lpstr>Calibri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27.1. Общие сведения о швейных товарах </vt:lpstr>
      <vt:lpstr>Презентация PowerPoint</vt:lpstr>
      <vt:lpstr>Презентация PowerPoint</vt:lpstr>
      <vt:lpstr>27.2. Материалы для производства швейных изделий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27.3. Общая схема производства швейных изделий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183</cp:revision>
  <dcterms:created xsi:type="dcterms:W3CDTF">2014-06-06T09:13:21Z</dcterms:created>
  <dcterms:modified xsi:type="dcterms:W3CDTF">2019-06-20T17:16:47Z</dcterms:modified>
</cp:coreProperties>
</file>