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2" r:id="rId1"/>
  </p:sldMasterIdLst>
  <p:notesMasterIdLst>
    <p:notesMasterId r:id="rId50"/>
  </p:notesMasterIdLst>
  <p:sldIdLst>
    <p:sldId id="256" r:id="rId2"/>
    <p:sldId id="258" r:id="rId3"/>
    <p:sldId id="322" r:id="rId4"/>
    <p:sldId id="273" r:id="rId5"/>
    <p:sldId id="369" r:id="rId6"/>
    <p:sldId id="370" r:id="rId7"/>
    <p:sldId id="326" r:id="rId8"/>
    <p:sldId id="372" r:id="rId9"/>
    <p:sldId id="378" r:id="rId10"/>
    <p:sldId id="373" r:id="rId11"/>
    <p:sldId id="387" r:id="rId12"/>
    <p:sldId id="388" r:id="rId13"/>
    <p:sldId id="461" r:id="rId14"/>
    <p:sldId id="462" r:id="rId15"/>
    <p:sldId id="463" r:id="rId16"/>
    <p:sldId id="389" r:id="rId17"/>
    <p:sldId id="397" r:id="rId18"/>
    <p:sldId id="398" r:id="rId19"/>
    <p:sldId id="464" r:id="rId20"/>
    <p:sldId id="399" r:id="rId21"/>
    <p:sldId id="407" r:id="rId22"/>
    <p:sldId id="406" r:id="rId23"/>
    <p:sldId id="409" r:id="rId24"/>
    <p:sldId id="414" r:id="rId25"/>
    <p:sldId id="401" r:id="rId26"/>
    <p:sldId id="402" r:id="rId27"/>
    <p:sldId id="465" r:id="rId28"/>
    <p:sldId id="466" r:id="rId29"/>
    <p:sldId id="467" r:id="rId30"/>
    <p:sldId id="403" r:id="rId31"/>
    <p:sldId id="404" r:id="rId32"/>
    <p:sldId id="327" r:id="rId33"/>
    <p:sldId id="429" r:id="rId34"/>
    <p:sldId id="430" r:id="rId35"/>
    <p:sldId id="432" r:id="rId36"/>
    <p:sldId id="439" r:id="rId37"/>
    <p:sldId id="444" r:id="rId38"/>
    <p:sldId id="449" r:id="rId39"/>
    <p:sldId id="453" r:id="rId40"/>
    <p:sldId id="328" r:id="rId41"/>
    <p:sldId id="454" r:id="rId42"/>
    <p:sldId id="468" r:id="rId43"/>
    <p:sldId id="469" r:id="rId44"/>
    <p:sldId id="353" r:id="rId45"/>
    <p:sldId id="470" r:id="rId46"/>
    <p:sldId id="325" r:id="rId47"/>
    <p:sldId id="324" r:id="rId48"/>
    <p:sldId id="323" r:id="rId49"/>
  </p:sldIdLst>
  <p:sldSz cx="12192000" cy="6858000"/>
  <p:notesSz cx="6858000" cy="9144000"/>
  <p:custDataLst>
    <p:tags r:id="rId5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D96D"/>
    <a:srgbClr val="96C733"/>
    <a:srgbClr val="B3D86A"/>
    <a:srgbClr val="DD45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2" autoAdjust="0"/>
    <p:restoredTop sz="94660"/>
  </p:normalViewPr>
  <p:slideViewPr>
    <p:cSldViewPr snapToGrid="0">
      <p:cViewPr varScale="1">
        <p:scale>
          <a:sx n="88" d="100"/>
          <a:sy n="88" d="100"/>
        </p:scale>
        <p:origin x="59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845803-1717-4F48-B710-F7F1B43013F3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2B71A9FB-D571-4E16-9DEE-5C8D55952890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23.1. Общие сведения о текстильных товарах 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5CE423-EC06-4BC3-9D3F-585E57840550}" type="parTrans" cxnId="{4A177CAD-B738-4D43-A4A7-7280BE01C964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14E9EE-7142-45C4-B5B4-260682811960}" type="sibTrans" cxnId="{4A177CAD-B738-4D43-A4A7-7280BE01C964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E860A9-1A78-4D09-B63B-D4A316D870F3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23.2. Классификация и характеристика текстильных волокон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35D356-5DC9-48AA-83D0-6A0DDE74F35D}" type="parTrans" cxnId="{B8F51814-336A-4341-8FBD-AB4869833F7F}">
      <dgm:prSet/>
      <dgm:spPr/>
    </dgm:pt>
    <dgm:pt modelId="{E5B9A7D2-709D-4023-B035-40F48EA66114}" type="sibTrans" cxnId="{B8F51814-336A-4341-8FBD-AB4869833F7F}">
      <dgm:prSet/>
      <dgm:spPr/>
    </dgm:pt>
    <dgm:pt modelId="{29FAA594-F1F4-4D26-8CC2-FB93BE054D41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23.4. Классификация и характеристика ткацких переплетений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B377CB-01A8-4936-90CB-94FCE77442DA}" type="parTrans" cxnId="{97D410B4-0D95-4931-A8A5-4A7803754C17}">
      <dgm:prSet/>
      <dgm:spPr/>
    </dgm:pt>
    <dgm:pt modelId="{A3D43F81-1270-413B-9D1A-3987A17C6FE2}" type="sibTrans" cxnId="{97D410B4-0D95-4931-A8A5-4A7803754C17}">
      <dgm:prSet/>
      <dgm:spPr/>
    </dgm:pt>
    <dgm:pt modelId="{9780E2C4-CED3-4DE5-8EA8-D1C981138B6A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23.5. Классификация и характеристика видов отделки тканей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EF68B0-FEB6-43C3-A26F-E10A299EE827}" type="parTrans" cxnId="{4D11845D-F919-410B-A2ED-468261E3D5D7}">
      <dgm:prSet/>
      <dgm:spPr/>
    </dgm:pt>
    <dgm:pt modelId="{E414BDB4-F14A-4653-9013-DEA802E5614C}" type="sibTrans" cxnId="{4D11845D-F919-410B-A2ED-468261E3D5D7}">
      <dgm:prSet/>
      <dgm:spPr/>
    </dgm:pt>
    <dgm:pt modelId="{23664E2F-19C0-485B-B351-A723DB7A0451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23.3. Классификация и характеристика ассортимента пряжи и нитей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8D65EF-0922-4AAA-AB69-959CBBC014FE}" type="parTrans" cxnId="{826081BC-7468-4B36-A334-B3CC1A35F6E2}">
      <dgm:prSet/>
      <dgm:spPr/>
    </dgm:pt>
    <dgm:pt modelId="{80BF5332-C63D-4D1D-A834-75BC823EB7B9}" type="sibTrans" cxnId="{826081BC-7468-4B36-A334-B3CC1A35F6E2}">
      <dgm:prSet/>
      <dgm:spPr/>
    </dgm:pt>
    <dgm:pt modelId="{8C3C0CDE-0945-4576-83B9-7F37BA695137}" type="pres">
      <dgm:prSet presAssocID="{CF845803-1717-4F48-B710-F7F1B43013F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62C2BD0-517B-4E9C-A037-D4A0806612C4}" type="pres">
      <dgm:prSet presAssocID="{CF845803-1717-4F48-B710-F7F1B43013F3}" presName="Name1" presStyleCnt="0"/>
      <dgm:spPr/>
      <dgm:t>
        <a:bodyPr/>
        <a:lstStyle/>
        <a:p>
          <a:endParaRPr lang="ru-RU"/>
        </a:p>
      </dgm:t>
    </dgm:pt>
    <dgm:pt modelId="{69725028-6CCC-4078-BC5F-BBFA67A060B3}" type="pres">
      <dgm:prSet presAssocID="{CF845803-1717-4F48-B710-F7F1B43013F3}" presName="cycle" presStyleCnt="0"/>
      <dgm:spPr/>
      <dgm:t>
        <a:bodyPr/>
        <a:lstStyle/>
        <a:p>
          <a:endParaRPr lang="ru-RU"/>
        </a:p>
      </dgm:t>
    </dgm:pt>
    <dgm:pt modelId="{17BCFDE8-867C-467A-B7F3-9B093F23E13E}" type="pres">
      <dgm:prSet presAssocID="{CF845803-1717-4F48-B710-F7F1B43013F3}" presName="srcNode" presStyleLbl="node1" presStyleIdx="0" presStyleCnt="5"/>
      <dgm:spPr/>
      <dgm:t>
        <a:bodyPr/>
        <a:lstStyle/>
        <a:p>
          <a:endParaRPr lang="ru-RU"/>
        </a:p>
      </dgm:t>
    </dgm:pt>
    <dgm:pt modelId="{BBDD1F15-5D5A-4430-A855-C76E50E51E42}" type="pres">
      <dgm:prSet presAssocID="{CF845803-1717-4F48-B710-F7F1B43013F3}" presName="conn" presStyleLbl="parChTrans1D2" presStyleIdx="0" presStyleCnt="1"/>
      <dgm:spPr/>
      <dgm:t>
        <a:bodyPr/>
        <a:lstStyle/>
        <a:p>
          <a:endParaRPr lang="ru-RU"/>
        </a:p>
      </dgm:t>
    </dgm:pt>
    <dgm:pt modelId="{BA257D16-06AA-4007-B484-5B9A27400F34}" type="pres">
      <dgm:prSet presAssocID="{CF845803-1717-4F48-B710-F7F1B43013F3}" presName="extraNode" presStyleLbl="node1" presStyleIdx="0" presStyleCnt="5"/>
      <dgm:spPr/>
      <dgm:t>
        <a:bodyPr/>
        <a:lstStyle/>
        <a:p>
          <a:endParaRPr lang="ru-RU"/>
        </a:p>
      </dgm:t>
    </dgm:pt>
    <dgm:pt modelId="{9D97D0A5-1934-40AE-A800-FABC8D7408F0}" type="pres">
      <dgm:prSet presAssocID="{CF845803-1717-4F48-B710-F7F1B43013F3}" presName="dstNode" presStyleLbl="node1" presStyleIdx="0" presStyleCnt="5"/>
      <dgm:spPr/>
      <dgm:t>
        <a:bodyPr/>
        <a:lstStyle/>
        <a:p>
          <a:endParaRPr lang="ru-RU"/>
        </a:p>
      </dgm:t>
    </dgm:pt>
    <dgm:pt modelId="{F84282E1-4565-4A17-8095-7AFD756B1AC4}" type="pres">
      <dgm:prSet presAssocID="{2B71A9FB-D571-4E16-9DEE-5C8D55952890}" presName="text_1" presStyleLbl="node1" presStyleIdx="0" presStyleCnt="5" custLinFactNeighborY="-1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EC6AC5-C87B-4274-A079-DC270768E12A}" type="pres">
      <dgm:prSet presAssocID="{2B71A9FB-D571-4E16-9DEE-5C8D55952890}" presName="accent_1" presStyleCnt="0"/>
      <dgm:spPr/>
      <dgm:t>
        <a:bodyPr/>
        <a:lstStyle/>
        <a:p>
          <a:endParaRPr lang="ru-RU"/>
        </a:p>
      </dgm:t>
    </dgm:pt>
    <dgm:pt modelId="{C7628E09-A5D0-43AC-834B-E8990AEC2BF8}" type="pres">
      <dgm:prSet presAssocID="{2B71A9FB-D571-4E16-9DEE-5C8D55952890}" presName="accentRepeatNode" presStyleLbl="solidFgAcc1" presStyleIdx="0" presStyleCnt="5"/>
      <dgm:spPr/>
      <dgm:t>
        <a:bodyPr/>
        <a:lstStyle/>
        <a:p>
          <a:endParaRPr lang="ru-RU"/>
        </a:p>
      </dgm:t>
    </dgm:pt>
    <dgm:pt modelId="{4D075365-8E63-4708-810B-B2F71E6F9EBF}" type="pres">
      <dgm:prSet presAssocID="{1CE860A9-1A78-4D09-B63B-D4A316D870F3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4C0FD9-D0CB-4F08-A8AF-108CE57621A0}" type="pres">
      <dgm:prSet presAssocID="{1CE860A9-1A78-4D09-B63B-D4A316D870F3}" presName="accent_2" presStyleCnt="0"/>
      <dgm:spPr/>
    </dgm:pt>
    <dgm:pt modelId="{CA6622D8-210F-4947-9376-2A841E7C39A8}" type="pres">
      <dgm:prSet presAssocID="{1CE860A9-1A78-4D09-B63B-D4A316D870F3}" presName="accentRepeatNode" presStyleLbl="solidFgAcc1" presStyleIdx="1" presStyleCnt="5"/>
      <dgm:spPr/>
    </dgm:pt>
    <dgm:pt modelId="{CAE91C4F-4ABD-44D7-BCD9-2C842E21F740}" type="pres">
      <dgm:prSet presAssocID="{23664E2F-19C0-485B-B351-A723DB7A0451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B1E0EE-D561-4F40-948F-A4628BAB49BF}" type="pres">
      <dgm:prSet presAssocID="{23664E2F-19C0-485B-B351-A723DB7A0451}" presName="accent_3" presStyleCnt="0"/>
      <dgm:spPr/>
    </dgm:pt>
    <dgm:pt modelId="{2B7AC752-5AAE-4605-A937-587170D44C39}" type="pres">
      <dgm:prSet presAssocID="{23664E2F-19C0-485B-B351-A723DB7A0451}" presName="accentRepeatNode" presStyleLbl="solidFgAcc1" presStyleIdx="2" presStyleCnt="5"/>
      <dgm:spPr/>
    </dgm:pt>
    <dgm:pt modelId="{18ADC3DA-0E0A-406A-9ED9-0746434ED0BE}" type="pres">
      <dgm:prSet presAssocID="{29FAA594-F1F4-4D26-8CC2-FB93BE054D41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CFE9CA-8624-4904-A152-CFBB84412125}" type="pres">
      <dgm:prSet presAssocID="{29FAA594-F1F4-4D26-8CC2-FB93BE054D41}" presName="accent_4" presStyleCnt="0"/>
      <dgm:spPr/>
    </dgm:pt>
    <dgm:pt modelId="{4F8ED2D1-EB5E-465D-9A4F-AF1F07B88096}" type="pres">
      <dgm:prSet presAssocID="{29FAA594-F1F4-4D26-8CC2-FB93BE054D41}" presName="accentRepeatNode" presStyleLbl="solidFgAcc1" presStyleIdx="3" presStyleCnt="5"/>
      <dgm:spPr/>
    </dgm:pt>
    <dgm:pt modelId="{F475C2A4-1154-4E6F-BD24-D77E01A2CB8F}" type="pres">
      <dgm:prSet presAssocID="{9780E2C4-CED3-4DE5-8EA8-D1C981138B6A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A68C2F-2221-4711-90AF-6F07F09B6517}" type="pres">
      <dgm:prSet presAssocID="{9780E2C4-CED3-4DE5-8EA8-D1C981138B6A}" presName="accent_5" presStyleCnt="0"/>
      <dgm:spPr/>
    </dgm:pt>
    <dgm:pt modelId="{5BBA75B7-D5FC-4193-95B3-4A4F82D5C904}" type="pres">
      <dgm:prSet presAssocID="{9780E2C4-CED3-4DE5-8EA8-D1C981138B6A}" presName="accentRepeatNode" presStyleLbl="solidFgAcc1" presStyleIdx="4" presStyleCnt="5"/>
      <dgm:spPr/>
    </dgm:pt>
  </dgm:ptLst>
  <dgm:cxnLst>
    <dgm:cxn modelId="{97D410B4-0D95-4931-A8A5-4A7803754C17}" srcId="{CF845803-1717-4F48-B710-F7F1B43013F3}" destId="{29FAA594-F1F4-4D26-8CC2-FB93BE054D41}" srcOrd="3" destOrd="0" parTransId="{3DB377CB-01A8-4936-90CB-94FCE77442DA}" sibTransId="{A3D43F81-1270-413B-9D1A-3987A17C6FE2}"/>
    <dgm:cxn modelId="{63519E65-C7F8-4CB2-A5B8-C8597B7A1695}" type="presOf" srcId="{1CE860A9-1A78-4D09-B63B-D4A316D870F3}" destId="{4D075365-8E63-4708-810B-B2F71E6F9EBF}" srcOrd="0" destOrd="0" presId="urn:microsoft.com/office/officeart/2008/layout/VerticalCurvedList"/>
    <dgm:cxn modelId="{826081BC-7468-4B36-A334-B3CC1A35F6E2}" srcId="{CF845803-1717-4F48-B710-F7F1B43013F3}" destId="{23664E2F-19C0-485B-B351-A723DB7A0451}" srcOrd="2" destOrd="0" parTransId="{528D65EF-0922-4AAA-AB69-959CBBC014FE}" sibTransId="{80BF5332-C63D-4D1D-A834-75BC823EB7B9}"/>
    <dgm:cxn modelId="{4D11845D-F919-410B-A2ED-468261E3D5D7}" srcId="{CF845803-1717-4F48-B710-F7F1B43013F3}" destId="{9780E2C4-CED3-4DE5-8EA8-D1C981138B6A}" srcOrd="4" destOrd="0" parTransId="{10EF68B0-FEB6-43C3-A26F-E10A299EE827}" sibTransId="{E414BDB4-F14A-4653-9013-DEA802E5614C}"/>
    <dgm:cxn modelId="{C0367ACC-EB94-423B-A75E-E53819EF2959}" type="presOf" srcId="{9780E2C4-CED3-4DE5-8EA8-D1C981138B6A}" destId="{F475C2A4-1154-4E6F-BD24-D77E01A2CB8F}" srcOrd="0" destOrd="0" presId="urn:microsoft.com/office/officeart/2008/layout/VerticalCurvedList"/>
    <dgm:cxn modelId="{5062863C-E7B4-4EEA-93C9-8201830D35D3}" type="presOf" srcId="{2B71A9FB-D571-4E16-9DEE-5C8D55952890}" destId="{F84282E1-4565-4A17-8095-7AFD756B1AC4}" srcOrd="0" destOrd="0" presId="urn:microsoft.com/office/officeart/2008/layout/VerticalCurvedList"/>
    <dgm:cxn modelId="{B40822F8-BBB3-4D7E-897B-E0615B36B6D9}" type="presOf" srcId="{23664E2F-19C0-485B-B351-A723DB7A0451}" destId="{CAE91C4F-4ABD-44D7-BCD9-2C842E21F740}" srcOrd="0" destOrd="0" presId="urn:microsoft.com/office/officeart/2008/layout/VerticalCurvedList"/>
    <dgm:cxn modelId="{F7053D4D-A3BD-4995-B8DC-0D917EFA8109}" type="presOf" srcId="{CF845803-1717-4F48-B710-F7F1B43013F3}" destId="{8C3C0CDE-0945-4576-83B9-7F37BA695137}" srcOrd="0" destOrd="0" presId="urn:microsoft.com/office/officeart/2008/layout/VerticalCurvedList"/>
    <dgm:cxn modelId="{4A177CAD-B738-4D43-A4A7-7280BE01C964}" srcId="{CF845803-1717-4F48-B710-F7F1B43013F3}" destId="{2B71A9FB-D571-4E16-9DEE-5C8D55952890}" srcOrd="0" destOrd="0" parTransId="{AB5CE423-EC06-4BC3-9D3F-585E57840550}" sibTransId="{CE14E9EE-7142-45C4-B5B4-260682811960}"/>
    <dgm:cxn modelId="{B2AEDEDC-5BEF-4DA7-887A-770EFCC19936}" type="presOf" srcId="{29FAA594-F1F4-4D26-8CC2-FB93BE054D41}" destId="{18ADC3DA-0E0A-406A-9ED9-0746434ED0BE}" srcOrd="0" destOrd="0" presId="urn:microsoft.com/office/officeart/2008/layout/VerticalCurvedList"/>
    <dgm:cxn modelId="{D012ACD3-5381-449A-BB21-1147CD2C30CC}" type="presOf" srcId="{CE14E9EE-7142-45C4-B5B4-260682811960}" destId="{BBDD1F15-5D5A-4430-A855-C76E50E51E42}" srcOrd="0" destOrd="0" presId="urn:microsoft.com/office/officeart/2008/layout/VerticalCurvedList"/>
    <dgm:cxn modelId="{B8F51814-336A-4341-8FBD-AB4869833F7F}" srcId="{CF845803-1717-4F48-B710-F7F1B43013F3}" destId="{1CE860A9-1A78-4D09-B63B-D4A316D870F3}" srcOrd="1" destOrd="0" parTransId="{F735D356-5DC9-48AA-83D0-6A0DDE74F35D}" sibTransId="{E5B9A7D2-709D-4023-B035-40F48EA66114}"/>
    <dgm:cxn modelId="{27A036CD-2C2E-41FC-A531-5D67559E74F8}" type="presParOf" srcId="{8C3C0CDE-0945-4576-83B9-7F37BA695137}" destId="{962C2BD0-517B-4E9C-A037-D4A0806612C4}" srcOrd="0" destOrd="0" presId="urn:microsoft.com/office/officeart/2008/layout/VerticalCurvedList"/>
    <dgm:cxn modelId="{6C73618E-DBDA-42BA-BD1E-91FDD187E6B2}" type="presParOf" srcId="{962C2BD0-517B-4E9C-A037-D4A0806612C4}" destId="{69725028-6CCC-4078-BC5F-BBFA67A060B3}" srcOrd="0" destOrd="0" presId="urn:microsoft.com/office/officeart/2008/layout/VerticalCurvedList"/>
    <dgm:cxn modelId="{445C05A6-6A30-4C47-936E-01870DD24928}" type="presParOf" srcId="{69725028-6CCC-4078-BC5F-BBFA67A060B3}" destId="{17BCFDE8-867C-467A-B7F3-9B093F23E13E}" srcOrd="0" destOrd="0" presId="urn:microsoft.com/office/officeart/2008/layout/VerticalCurvedList"/>
    <dgm:cxn modelId="{B4B9CB30-AD8C-4B7F-BE79-A87357C09BA8}" type="presParOf" srcId="{69725028-6CCC-4078-BC5F-BBFA67A060B3}" destId="{BBDD1F15-5D5A-4430-A855-C76E50E51E42}" srcOrd="1" destOrd="0" presId="urn:microsoft.com/office/officeart/2008/layout/VerticalCurvedList"/>
    <dgm:cxn modelId="{E30B3152-E848-40DE-9E91-87F43CF6DE27}" type="presParOf" srcId="{69725028-6CCC-4078-BC5F-BBFA67A060B3}" destId="{BA257D16-06AA-4007-B484-5B9A27400F34}" srcOrd="2" destOrd="0" presId="urn:microsoft.com/office/officeart/2008/layout/VerticalCurvedList"/>
    <dgm:cxn modelId="{833C1203-522E-4AA6-9AD2-548484EB342C}" type="presParOf" srcId="{69725028-6CCC-4078-BC5F-BBFA67A060B3}" destId="{9D97D0A5-1934-40AE-A800-FABC8D7408F0}" srcOrd="3" destOrd="0" presId="urn:microsoft.com/office/officeart/2008/layout/VerticalCurvedList"/>
    <dgm:cxn modelId="{BD4AE010-3228-45FA-8060-7B73026EB861}" type="presParOf" srcId="{962C2BD0-517B-4E9C-A037-D4A0806612C4}" destId="{F84282E1-4565-4A17-8095-7AFD756B1AC4}" srcOrd="1" destOrd="0" presId="urn:microsoft.com/office/officeart/2008/layout/VerticalCurvedList"/>
    <dgm:cxn modelId="{68AD624A-2FFC-43E9-A344-2127B671DE34}" type="presParOf" srcId="{962C2BD0-517B-4E9C-A037-D4A0806612C4}" destId="{B2EC6AC5-C87B-4274-A079-DC270768E12A}" srcOrd="2" destOrd="0" presId="urn:microsoft.com/office/officeart/2008/layout/VerticalCurvedList"/>
    <dgm:cxn modelId="{0C764C63-A358-441F-9314-46AF4E4DEE30}" type="presParOf" srcId="{B2EC6AC5-C87B-4274-A079-DC270768E12A}" destId="{C7628E09-A5D0-43AC-834B-E8990AEC2BF8}" srcOrd="0" destOrd="0" presId="urn:microsoft.com/office/officeart/2008/layout/VerticalCurvedList"/>
    <dgm:cxn modelId="{AC8205AE-2A88-4863-A223-6E1EC0DC5E10}" type="presParOf" srcId="{962C2BD0-517B-4E9C-A037-D4A0806612C4}" destId="{4D075365-8E63-4708-810B-B2F71E6F9EBF}" srcOrd="3" destOrd="0" presId="urn:microsoft.com/office/officeart/2008/layout/VerticalCurvedList"/>
    <dgm:cxn modelId="{21929529-63E2-4F24-BD89-0E1A257AAD82}" type="presParOf" srcId="{962C2BD0-517B-4E9C-A037-D4A0806612C4}" destId="{AA4C0FD9-D0CB-4F08-A8AF-108CE57621A0}" srcOrd="4" destOrd="0" presId="urn:microsoft.com/office/officeart/2008/layout/VerticalCurvedList"/>
    <dgm:cxn modelId="{946D4995-7E40-46E7-B71B-BF9055D6C87A}" type="presParOf" srcId="{AA4C0FD9-D0CB-4F08-A8AF-108CE57621A0}" destId="{CA6622D8-210F-4947-9376-2A841E7C39A8}" srcOrd="0" destOrd="0" presId="urn:microsoft.com/office/officeart/2008/layout/VerticalCurvedList"/>
    <dgm:cxn modelId="{BA83AF07-4274-4215-AE6F-65CCB337A907}" type="presParOf" srcId="{962C2BD0-517B-4E9C-A037-D4A0806612C4}" destId="{CAE91C4F-4ABD-44D7-BCD9-2C842E21F740}" srcOrd="5" destOrd="0" presId="urn:microsoft.com/office/officeart/2008/layout/VerticalCurvedList"/>
    <dgm:cxn modelId="{81894166-9009-4661-95D0-4961CCB72DD2}" type="presParOf" srcId="{962C2BD0-517B-4E9C-A037-D4A0806612C4}" destId="{91B1E0EE-D561-4F40-948F-A4628BAB49BF}" srcOrd="6" destOrd="0" presId="urn:microsoft.com/office/officeart/2008/layout/VerticalCurvedList"/>
    <dgm:cxn modelId="{74DBF75A-0B42-47C0-B480-569C4425F6B3}" type="presParOf" srcId="{91B1E0EE-D561-4F40-948F-A4628BAB49BF}" destId="{2B7AC752-5AAE-4605-A937-587170D44C39}" srcOrd="0" destOrd="0" presId="urn:microsoft.com/office/officeart/2008/layout/VerticalCurvedList"/>
    <dgm:cxn modelId="{23871491-E365-4344-B560-370CF242F27C}" type="presParOf" srcId="{962C2BD0-517B-4E9C-A037-D4A0806612C4}" destId="{18ADC3DA-0E0A-406A-9ED9-0746434ED0BE}" srcOrd="7" destOrd="0" presId="urn:microsoft.com/office/officeart/2008/layout/VerticalCurvedList"/>
    <dgm:cxn modelId="{5E076A2E-90B0-4FF2-BF52-ACBEE57F0D9F}" type="presParOf" srcId="{962C2BD0-517B-4E9C-A037-D4A0806612C4}" destId="{93CFE9CA-8624-4904-A152-CFBB84412125}" srcOrd="8" destOrd="0" presId="urn:microsoft.com/office/officeart/2008/layout/VerticalCurvedList"/>
    <dgm:cxn modelId="{902815CC-8D17-4E2E-84F8-B5ED679EECC9}" type="presParOf" srcId="{93CFE9CA-8624-4904-A152-CFBB84412125}" destId="{4F8ED2D1-EB5E-465D-9A4F-AF1F07B88096}" srcOrd="0" destOrd="0" presId="urn:microsoft.com/office/officeart/2008/layout/VerticalCurvedList"/>
    <dgm:cxn modelId="{CCF457F6-E57E-4862-9164-A976AFAABB17}" type="presParOf" srcId="{962C2BD0-517B-4E9C-A037-D4A0806612C4}" destId="{F475C2A4-1154-4E6F-BD24-D77E01A2CB8F}" srcOrd="9" destOrd="0" presId="urn:microsoft.com/office/officeart/2008/layout/VerticalCurvedList"/>
    <dgm:cxn modelId="{DE805422-625D-4712-BCB6-04A75659A581}" type="presParOf" srcId="{962C2BD0-517B-4E9C-A037-D4A0806612C4}" destId="{D8A68C2F-2221-4711-90AF-6F07F09B6517}" srcOrd="10" destOrd="0" presId="urn:microsoft.com/office/officeart/2008/layout/VerticalCurvedList"/>
    <dgm:cxn modelId="{2A50F81D-CD7B-40EE-AD52-93E127BBD123}" type="presParOf" srcId="{D8A68C2F-2221-4711-90AF-6F07F09B6517}" destId="{5BBA75B7-D5FC-4193-95B3-4A4F82D5C90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392E7E-3412-4526-BF86-238D5910E5E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C4B613F-10CB-44B7-B4B5-8C44D1A28AF1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 происхождению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E73415-E35D-47BD-A3DE-679C616914CD}" type="parTrans" cxnId="{36BD09CD-A58D-4418-9218-02B1F1117BBF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D1978E-AC22-4DEE-98FD-B73BC27E6319}" type="sibTrans" cxnId="{36BD09CD-A58D-4418-9218-02B1F1117BBF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57CCA9-FFC2-4299-ADE6-EE71472844AB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Натуральные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DAEF35-9D70-454F-A529-49DC40FE25EC}" type="parTrans" cxnId="{61C823B7-A795-4944-BAA1-BDF408352AF9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8EF2C6-8CD1-428F-B901-58CDCFDF2F6F}" type="sibTrans" cxnId="{61C823B7-A795-4944-BAA1-BDF408352AF9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2F59AC-26E1-48A6-B857-B42284905EC2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Растительного происхождения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2756BC-94C9-4157-9E28-5FE9B18AFE0C}" type="parTrans" cxnId="{277C8AEE-2013-4CC1-9F4E-BCC18BCC0FAE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9FB889-7BF7-48FD-8D1A-4A338EE8E1A0}" type="sibTrans" cxnId="{277C8AEE-2013-4CC1-9F4E-BCC18BCC0FAE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7C4576-2629-4264-B595-7FD2A7F8A682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Животного происхождения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93B70D-6664-4C43-8D96-0F1D2FAE3CA6}" type="parTrans" cxnId="{471041C0-0CC4-452B-B0C3-121910D54627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D61A03-DC93-4DB1-AF3D-7C9557F3510C}" type="sibTrans" cxnId="{471041C0-0CC4-452B-B0C3-121910D54627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03F196-745F-4F00-A11F-A58F34A0390F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Химические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023DAF-9849-4BD4-8E54-EDD2B051F785}" type="parTrans" cxnId="{33B93337-61C5-4A63-85E5-DDA661FCF93D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70333D-6B25-48B4-B97E-45FBB8AB7559}" type="sibTrans" cxnId="{33B93337-61C5-4A63-85E5-DDA661FCF93D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A010A0-27F6-4B76-9F0B-BE2F6EDD6AA0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Искусственные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EACE4D-9E69-47BA-892E-0DB93F8DB02D}" type="parTrans" cxnId="{FB85BE6F-9668-4DBD-81C0-554C0CE832C4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5E92F5-4B67-43F6-BEF6-924A1AF3E00E}" type="sibTrans" cxnId="{FB85BE6F-9668-4DBD-81C0-554C0CE832C4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54D560-AF8B-42DB-9D22-425902D902C5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Синтетические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537D2E-49C6-4FF1-A739-02C91DB064CA}" type="parTrans" cxnId="{1D3911FE-73A3-44E8-B60F-3F323C5E5748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DF1255-BF28-440C-B293-3D54399034A2}" type="sibTrans" cxnId="{1D3911FE-73A3-44E8-B60F-3F323C5E5748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5555E6-D0CD-41A1-90B5-CDBCC251179D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Минеральные 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FE29C0-8AE8-48A9-B1D1-175A8F0C1829}" type="parTrans" cxnId="{BD46D934-EACA-4793-95CC-620B921668C1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FEB4DC-BD0A-4047-8894-CF8F2906597F}" type="sibTrans" cxnId="{BD46D934-EACA-4793-95CC-620B921668C1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5B6C22-4457-4106-BFDA-2B008E77AD07}" type="pres">
      <dgm:prSet presAssocID="{EC392E7E-3412-4526-BF86-238D5910E5E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36015D2-EC7D-4B02-AF3B-225E42C2BA2B}" type="pres">
      <dgm:prSet presAssocID="{0C4B613F-10CB-44B7-B4B5-8C44D1A28AF1}" presName="hierRoot1" presStyleCnt="0"/>
      <dgm:spPr/>
    </dgm:pt>
    <dgm:pt modelId="{B004E815-0DD8-4E1A-AC83-4BCE76730EE1}" type="pres">
      <dgm:prSet presAssocID="{0C4B613F-10CB-44B7-B4B5-8C44D1A28AF1}" presName="composite" presStyleCnt="0"/>
      <dgm:spPr/>
    </dgm:pt>
    <dgm:pt modelId="{23D49FFC-6C01-4867-871A-381AAC731195}" type="pres">
      <dgm:prSet presAssocID="{0C4B613F-10CB-44B7-B4B5-8C44D1A28AF1}" presName="background" presStyleLbl="node0" presStyleIdx="0" presStyleCnt="1"/>
      <dgm:spPr/>
    </dgm:pt>
    <dgm:pt modelId="{E94D7E84-06F8-410C-BDAB-E50E502E88AC}" type="pres">
      <dgm:prSet presAssocID="{0C4B613F-10CB-44B7-B4B5-8C44D1A28AF1}" presName="text" presStyleLbl="fgAcc0" presStyleIdx="0" presStyleCnt="1" custScaleX="211584" custScaleY="583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99A2A3-EEA1-4BAD-9BE6-EFB8EBC32626}" type="pres">
      <dgm:prSet presAssocID="{0C4B613F-10CB-44B7-B4B5-8C44D1A28AF1}" presName="hierChild2" presStyleCnt="0"/>
      <dgm:spPr/>
    </dgm:pt>
    <dgm:pt modelId="{2B8F1D60-D7FC-46A1-838C-1B8BD7263761}" type="pres">
      <dgm:prSet presAssocID="{65DAEF35-9D70-454F-A529-49DC40FE25EC}" presName="Name10" presStyleLbl="parChTrans1D2" presStyleIdx="0" presStyleCnt="2"/>
      <dgm:spPr/>
      <dgm:t>
        <a:bodyPr/>
        <a:lstStyle/>
        <a:p>
          <a:endParaRPr lang="ru-RU"/>
        </a:p>
      </dgm:t>
    </dgm:pt>
    <dgm:pt modelId="{1C85B700-C10A-446E-B4F2-3AB3C0F61FFB}" type="pres">
      <dgm:prSet presAssocID="{1057CCA9-FFC2-4299-ADE6-EE71472844AB}" presName="hierRoot2" presStyleCnt="0"/>
      <dgm:spPr/>
    </dgm:pt>
    <dgm:pt modelId="{0DE95ADC-C14F-463B-AD26-00D5C0535889}" type="pres">
      <dgm:prSet presAssocID="{1057CCA9-FFC2-4299-ADE6-EE71472844AB}" presName="composite2" presStyleCnt="0"/>
      <dgm:spPr/>
    </dgm:pt>
    <dgm:pt modelId="{3B3646E0-19E7-4CF7-B6AC-C9945ADC17D1}" type="pres">
      <dgm:prSet presAssocID="{1057CCA9-FFC2-4299-ADE6-EE71472844AB}" presName="background2" presStyleLbl="node2" presStyleIdx="0" presStyleCnt="2"/>
      <dgm:spPr/>
    </dgm:pt>
    <dgm:pt modelId="{EC7035AC-F7BF-48FB-8B91-7BF8EB56E66F}" type="pres">
      <dgm:prSet presAssocID="{1057CCA9-FFC2-4299-ADE6-EE71472844AB}" presName="text2" presStyleLbl="fgAcc2" presStyleIdx="0" presStyleCnt="2" custScaleX="162382" custScaleY="4897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89735FE-97A1-4908-ACA7-C673A9B1983B}" type="pres">
      <dgm:prSet presAssocID="{1057CCA9-FFC2-4299-ADE6-EE71472844AB}" presName="hierChild3" presStyleCnt="0"/>
      <dgm:spPr/>
    </dgm:pt>
    <dgm:pt modelId="{6159166B-60E9-4DD8-868B-4F6DAF05804B}" type="pres">
      <dgm:prSet presAssocID="{F52756BC-94C9-4157-9E28-5FE9B18AFE0C}" presName="Name17" presStyleLbl="parChTrans1D3" presStyleIdx="0" presStyleCnt="5"/>
      <dgm:spPr/>
      <dgm:t>
        <a:bodyPr/>
        <a:lstStyle/>
        <a:p>
          <a:endParaRPr lang="ru-RU"/>
        </a:p>
      </dgm:t>
    </dgm:pt>
    <dgm:pt modelId="{E088F8CC-2FBB-40B1-8739-7EB0048F5024}" type="pres">
      <dgm:prSet presAssocID="{692F59AC-26E1-48A6-B857-B42284905EC2}" presName="hierRoot3" presStyleCnt="0"/>
      <dgm:spPr/>
    </dgm:pt>
    <dgm:pt modelId="{6D19F3FF-99BC-4ED4-B5A5-5C1439F08362}" type="pres">
      <dgm:prSet presAssocID="{692F59AC-26E1-48A6-B857-B42284905EC2}" presName="composite3" presStyleCnt="0"/>
      <dgm:spPr/>
    </dgm:pt>
    <dgm:pt modelId="{E93B954F-2A0E-4375-A3D9-E752E6CC0B14}" type="pres">
      <dgm:prSet presAssocID="{692F59AC-26E1-48A6-B857-B42284905EC2}" presName="background3" presStyleLbl="node3" presStyleIdx="0" presStyleCnt="5"/>
      <dgm:spPr/>
    </dgm:pt>
    <dgm:pt modelId="{36B12CCB-05A2-42F5-916A-FEFE29CB0A9B}" type="pres">
      <dgm:prSet presAssocID="{692F59AC-26E1-48A6-B857-B42284905EC2}" presName="text3" presStyleLbl="fgAcc3" presStyleIdx="0" presStyleCnt="5" custScaleX="133321" custScaleY="74958" custLinFactNeighborX="11846" custLinFactNeighborY="-4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C436857-F52F-422A-ABB8-4B4CAAE4BC06}" type="pres">
      <dgm:prSet presAssocID="{692F59AC-26E1-48A6-B857-B42284905EC2}" presName="hierChild4" presStyleCnt="0"/>
      <dgm:spPr/>
    </dgm:pt>
    <dgm:pt modelId="{7966DCD4-F616-4499-AB22-CCB8330A86E4}" type="pres">
      <dgm:prSet presAssocID="{BA93B70D-6664-4C43-8D96-0F1D2FAE3CA6}" presName="Name17" presStyleLbl="parChTrans1D3" presStyleIdx="1" presStyleCnt="5"/>
      <dgm:spPr/>
      <dgm:t>
        <a:bodyPr/>
        <a:lstStyle/>
        <a:p>
          <a:endParaRPr lang="ru-RU"/>
        </a:p>
      </dgm:t>
    </dgm:pt>
    <dgm:pt modelId="{24F93995-8E90-4644-A7D4-A71506A96BA9}" type="pres">
      <dgm:prSet presAssocID="{B37C4576-2629-4264-B595-7FD2A7F8A682}" presName="hierRoot3" presStyleCnt="0"/>
      <dgm:spPr/>
    </dgm:pt>
    <dgm:pt modelId="{52ECEFBF-9B98-4E56-9311-38C8CFF3E8F8}" type="pres">
      <dgm:prSet presAssocID="{B37C4576-2629-4264-B595-7FD2A7F8A682}" presName="composite3" presStyleCnt="0"/>
      <dgm:spPr/>
    </dgm:pt>
    <dgm:pt modelId="{196E9193-8D59-4CCB-A85D-6234DEED0248}" type="pres">
      <dgm:prSet presAssocID="{B37C4576-2629-4264-B595-7FD2A7F8A682}" presName="background3" presStyleLbl="node3" presStyleIdx="1" presStyleCnt="5"/>
      <dgm:spPr/>
    </dgm:pt>
    <dgm:pt modelId="{C2625DD7-147B-41C8-A1A9-61FC52345664}" type="pres">
      <dgm:prSet presAssocID="{B37C4576-2629-4264-B595-7FD2A7F8A682}" presName="text3" presStyleLbl="fgAcc3" presStyleIdx="1" presStyleCnt="5" custScaleX="133321" custScaleY="7495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5CE28B-AD64-446A-A88C-9425D81D9D43}" type="pres">
      <dgm:prSet presAssocID="{B37C4576-2629-4264-B595-7FD2A7F8A682}" presName="hierChild4" presStyleCnt="0"/>
      <dgm:spPr/>
    </dgm:pt>
    <dgm:pt modelId="{C1C56112-7F92-4957-B59E-D1F5E2319898}" type="pres">
      <dgm:prSet presAssocID="{C7FE29C0-8AE8-48A9-B1D1-175A8F0C1829}" presName="Name17" presStyleLbl="parChTrans1D3" presStyleIdx="2" presStyleCnt="5"/>
      <dgm:spPr/>
      <dgm:t>
        <a:bodyPr/>
        <a:lstStyle/>
        <a:p>
          <a:endParaRPr lang="ru-RU"/>
        </a:p>
      </dgm:t>
    </dgm:pt>
    <dgm:pt modelId="{5E8BCADB-DDDD-4B4F-B2A9-19A4FC4AF156}" type="pres">
      <dgm:prSet presAssocID="{C05555E6-D0CD-41A1-90B5-CDBCC251179D}" presName="hierRoot3" presStyleCnt="0"/>
      <dgm:spPr/>
    </dgm:pt>
    <dgm:pt modelId="{999A06C7-FC50-4A1F-8786-4EDB6F56DB18}" type="pres">
      <dgm:prSet presAssocID="{C05555E6-D0CD-41A1-90B5-CDBCC251179D}" presName="composite3" presStyleCnt="0"/>
      <dgm:spPr/>
    </dgm:pt>
    <dgm:pt modelId="{208F7928-B4BD-42FA-B4A3-50F852C2521A}" type="pres">
      <dgm:prSet presAssocID="{C05555E6-D0CD-41A1-90B5-CDBCC251179D}" presName="background3" presStyleLbl="node3" presStyleIdx="2" presStyleCnt="5"/>
      <dgm:spPr/>
    </dgm:pt>
    <dgm:pt modelId="{B06FED7B-B1EC-41DC-879A-BBC821B82E42}" type="pres">
      <dgm:prSet presAssocID="{C05555E6-D0CD-41A1-90B5-CDBCC251179D}" presName="text3" presStyleLbl="fgAcc3" presStyleIdx="2" presStyleCnt="5" custScaleX="133321" custScaleY="7495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3243BD4-48B7-459D-87DE-679D902DC5A0}" type="pres">
      <dgm:prSet presAssocID="{C05555E6-D0CD-41A1-90B5-CDBCC251179D}" presName="hierChild4" presStyleCnt="0"/>
      <dgm:spPr/>
    </dgm:pt>
    <dgm:pt modelId="{8A398F5A-4B9D-4A8F-BAF3-34C110DBF55F}" type="pres">
      <dgm:prSet presAssocID="{57023DAF-9849-4BD4-8E54-EDD2B051F785}" presName="Name10" presStyleLbl="parChTrans1D2" presStyleIdx="1" presStyleCnt="2"/>
      <dgm:spPr/>
      <dgm:t>
        <a:bodyPr/>
        <a:lstStyle/>
        <a:p>
          <a:endParaRPr lang="ru-RU"/>
        </a:p>
      </dgm:t>
    </dgm:pt>
    <dgm:pt modelId="{95375914-E54F-40D4-A279-117BC35D230C}" type="pres">
      <dgm:prSet presAssocID="{BB03F196-745F-4F00-A11F-A58F34A0390F}" presName="hierRoot2" presStyleCnt="0"/>
      <dgm:spPr/>
    </dgm:pt>
    <dgm:pt modelId="{C852F6D5-3257-49B5-860B-F86641555F92}" type="pres">
      <dgm:prSet presAssocID="{BB03F196-745F-4F00-A11F-A58F34A0390F}" presName="composite2" presStyleCnt="0"/>
      <dgm:spPr/>
    </dgm:pt>
    <dgm:pt modelId="{937438AA-7C7D-4451-8EB0-F1FCA1B602A3}" type="pres">
      <dgm:prSet presAssocID="{BB03F196-745F-4F00-A11F-A58F34A0390F}" presName="background2" presStyleLbl="node2" presStyleIdx="1" presStyleCnt="2"/>
      <dgm:spPr/>
    </dgm:pt>
    <dgm:pt modelId="{6C12D213-6D83-4B60-B73A-ECED90104AB3}" type="pres">
      <dgm:prSet presAssocID="{BB03F196-745F-4F00-A11F-A58F34A0390F}" presName="text2" presStyleLbl="fgAcc2" presStyleIdx="1" presStyleCnt="2" custScaleX="160979" custScaleY="4897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427546C-261A-41C0-B7D2-ABF171FDF35E}" type="pres">
      <dgm:prSet presAssocID="{BB03F196-745F-4F00-A11F-A58F34A0390F}" presName="hierChild3" presStyleCnt="0"/>
      <dgm:spPr/>
    </dgm:pt>
    <dgm:pt modelId="{1C2F257D-3A82-4E87-A33B-F521DF3EC094}" type="pres">
      <dgm:prSet presAssocID="{B0EACE4D-9E69-47BA-892E-0DB93F8DB02D}" presName="Name17" presStyleLbl="parChTrans1D3" presStyleIdx="3" presStyleCnt="5"/>
      <dgm:spPr/>
      <dgm:t>
        <a:bodyPr/>
        <a:lstStyle/>
        <a:p>
          <a:endParaRPr lang="ru-RU"/>
        </a:p>
      </dgm:t>
    </dgm:pt>
    <dgm:pt modelId="{FE271D80-B2EB-4067-88D3-8E2B8ADBA97C}" type="pres">
      <dgm:prSet presAssocID="{F3A010A0-27F6-4B76-9F0B-BE2F6EDD6AA0}" presName="hierRoot3" presStyleCnt="0"/>
      <dgm:spPr/>
    </dgm:pt>
    <dgm:pt modelId="{CCE294EB-2425-4F01-BD12-4F4DF1D7055A}" type="pres">
      <dgm:prSet presAssocID="{F3A010A0-27F6-4B76-9F0B-BE2F6EDD6AA0}" presName="composite3" presStyleCnt="0"/>
      <dgm:spPr/>
    </dgm:pt>
    <dgm:pt modelId="{FB9CB17C-013A-4C38-B4EC-5A7A38D5FDD9}" type="pres">
      <dgm:prSet presAssocID="{F3A010A0-27F6-4B76-9F0B-BE2F6EDD6AA0}" presName="background3" presStyleLbl="node3" presStyleIdx="3" presStyleCnt="5"/>
      <dgm:spPr/>
    </dgm:pt>
    <dgm:pt modelId="{42491469-A1A4-4BEC-87B4-488989DB0DF6}" type="pres">
      <dgm:prSet presAssocID="{F3A010A0-27F6-4B76-9F0B-BE2F6EDD6AA0}" presName="text3" presStyleLbl="fgAcc3" presStyleIdx="3" presStyleCnt="5" custScaleX="133321" custScaleY="7495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32DF021-B80E-4C89-A402-14C0175042C6}" type="pres">
      <dgm:prSet presAssocID="{F3A010A0-27F6-4B76-9F0B-BE2F6EDD6AA0}" presName="hierChild4" presStyleCnt="0"/>
      <dgm:spPr/>
    </dgm:pt>
    <dgm:pt modelId="{88F6541E-6229-4676-AF70-5234555BF1F6}" type="pres">
      <dgm:prSet presAssocID="{5F537D2E-49C6-4FF1-A739-02C91DB064CA}" presName="Name17" presStyleLbl="parChTrans1D3" presStyleIdx="4" presStyleCnt="5"/>
      <dgm:spPr/>
      <dgm:t>
        <a:bodyPr/>
        <a:lstStyle/>
        <a:p>
          <a:endParaRPr lang="ru-RU"/>
        </a:p>
      </dgm:t>
    </dgm:pt>
    <dgm:pt modelId="{533DF822-388A-4C33-AE29-9D25832FFA49}" type="pres">
      <dgm:prSet presAssocID="{A354D560-AF8B-42DB-9D22-425902D902C5}" presName="hierRoot3" presStyleCnt="0"/>
      <dgm:spPr/>
    </dgm:pt>
    <dgm:pt modelId="{35F54AA6-58C6-43A3-8F2F-C3EFA6E5C652}" type="pres">
      <dgm:prSet presAssocID="{A354D560-AF8B-42DB-9D22-425902D902C5}" presName="composite3" presStyleCnt="0"/>
      <dgm:spPr/>
    </dgm:pt>
    <dgm:pt modelId="{E56A746F-57C5-432A-952A-707E1C910875}" type="pres">
      <dgm:prSet presAssocID="{A354D560-AF8B-42DB-9D22-425902D902C5}" presName="background3" presStyleLbl="node3" presStyleIdx="4" presStyleCnt="5"/>
      <dgm:spPr/>
    </dgm:pt>
    <dgm:pt modelId="{CDCD0DDD-DAFD-45AE-B7D3-D7671C5A7269}" type="pres">
      <dgm:prSet presAssocID="{A354D560-AF8B-42DB-9D22-425902D902C5}" presName="text3" presStyleLbl="fgAcc3" presStyleIdx="4" presStyleCnt="5" custScaleX="118374" custScaleY="74958" custLinFactNeighborX="-745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B9160CC-8E7D-48E3-9F3C-BA67D601079C}" type="pres">
      <dgm:prSet presAssocID="{A354D560-AF8B-42DB-9D22-425902D902C5}" presName="hierChild4" presStyleCnt="0"/>
      <dgm:spPr/>
    </dgm:pt>
  </dgm:ptLst>
  <dgm:cxnLst>
    <dgm:cxn modelId="{936B7B89-59A1-4B7D-8A31-7B31EE2C24A7}" type="presOf" srcId="{57023DAF-9849-4BD4-8E54-EDD2B051F785}" destId="{8A398F5A-4B9D-4A8F-BAF3-34C110DBF55F}" srcOrd="0" destOrd="0" presId="urn:microsoft.com/office/officeart/2005/8/layout/hierarchy1"/>
    <dgm:cxn modelId="{D22678E7-B954-49F9-9809-AC9A1B27F80B}" type="presOf" srcId="{1057CCA9-FFC2-4299-ADE6-EE71472844AB}" destId="{EC7035AC-F7BF-48FB-8B91-7BF8EB56E66F}" srcOrd="0" destOrd="0" presId="urn:microsoft.com/office/officeart/2005/8/layout/hierarchy1"/>
    <dgm:cxn modelId="{8BDE78D0-ABA7-4949-B9D0-618215D9E80D}" type="presOf" srcId="{A354D560-AF8B-42DB-9D22-425902D902C5}" destId="{CDCD0DDD-DAFD-45AE-B7D3-D7671C5A7269}" srcOrd="0" destOrd="0" presId="urn:microsoft.com/office/officeart/2005/8/layout/hierarchy1"/>
    <dgm:cxn modelId="{223792EA-B0DF-4915-92DB-B1CDE9338EA8}" type="presOf" srcId="{B37C4576-2629-4264-B595-7FD2A7F8A682}" destId="{C2625DD7-147B-41C8-A1A9-61FC52345664}" srcOrd="0" destOrd="0" presId="urn:microsoft.com/office/officeart/2005/8/layout/hierarchy1"/>
    <dgm:cxn modelId="{50598EF9-5729-4692-A3AF-FC2F65879BBD}" type="presOf" srcId="{65DAEF35-9D70-454F-A529-49DC40FE25EC}" destId="{2B8F1D60-D7FC-46A1-838C-1B8BD7263761}" srcOrd="0" destOrd="0" presId="urn:microsoft.com/office/officeart/2005/8/layout/hierarchy1"/>
    <dgm:cxn modelId="{4813C3C5-F1DF-4EB6-A316-760AA61D05D5}" type="presOf" srcId="{0C4B613F-10CB-44B7-B4B5-8C44D1A28AF1}" destId="{E94D7E84-06F8-410C-BDAB-E50E502E88AC}" srcOrd="0" destOrd="0" presId="urn:microsoft.com/office/officeart/2005/8/layout/hierarchy1"/>
    <dgm:cxn modelId="{471041C0-0CC4-452B-B0C3-121910D54627}" srcId="{1057CCA9-FFC2-4299-ADE6-EE71472844AB}" destId="{B37C4576-2629-4264-B595-7FD2A7F8A682}" srcOrd="1" destOrd="0" parTransId="{BA93B70D-6664-4C43-8D96-0F1D2FAE3CA6}" sibTransId="{08D61A03-DC93-4DB1-AF3D-7C9557F3510C}"/>
    <dgm:cxn modelId="{9B04D06F-D4B4-4FAB-8A3E-95DD60C69F6C}" type="presOf" srcId="{BB03F196-745F-4F00-A11F-A58F34A0390F}" destId="{6C12D213-6D83-4B60-B73A-ECED90104AB3}" srcOrd="0" destOrd="0" presId="urn:microsoft.com/office/officeart/2005/8/layout/hierarchy1"/>
    <dgm:cxn modelId="{C41AC3AD-0016-47C1-A225-CC6378587E70}" type="presOf" srcId="{EC392E7E-3412-4526-BF86-238D5910E5E6}" destId="{475B6C22-4457-4106-BFDA-2B008E77AD07}" srcOrd="0" destOrd="0" presId="urn:microsoft.com/office/officeart/2005/8/layout/hierarchy1"/>
    <dgm:cxn modelId="{BD46D934-EACA-4793-95CC-620B921668C1}" srcId="{1057CCA9-FFC2-4299-ADE6-EE71472844AB}" destId="{C05555E6-D0CD-41A1-90B5-CDBCC251179D}" srcOrd="2" destOrd="0" parTransId="{C7FE29C0-8AE8-48A9-B1D1-175A8F0C1829}" sibTransId="{BCFEB4DC-BD0A-4047-8894-CF8F2906597F}"/>
    <dgm:cxn modelId="{33B93337-61C5-4A63-85E5-DDA661FCF93D}" srcId="{0C4B613F-10CB-44B7-B4B5-8C44D1A28AF1}" destId="{BB03F196-745F-4F00-A11F-A58F34A0390F}" srcOrd="1" destOrd="0" parTransId="{57023DAF-9849-4BD4-8E54-EDD2B051F785}" sibTransId="{F170333D-6B25-48B4-B97E-45FBB8AB7559}"/>
    <dgm:cxn modelId="{BBB2049F-F7AE-4695-B756-F9D92B1F5168}" type="presOf" srcId="{C7FE29C0-8AE8-48A9-B1D1-175A8F0C1829}" destId="{C1C56112-7F92-4957-B59E-D1F5E2319898}" srcOrd="0" destOrd="0" presId="urn:microsoft.com/office/officeart/2005/8/layout/hierarchy1"/>
    <dgm:cxn modelId="{FB85BE6F-9668-4DBD-81C0-554C0CE832C4}" srcId="{BB03F196-745F-4F00-A11F-A58F34A0390F}" destId="{F3A010A0-27F6-4B76-9F0B-BE2F6EDD6AA0}" srcOrd="0" destOrd="0" parTransId="{B0EACE4D-9E69-47BA-892E-0DB93F8DB02D}" sibTransId="{F85E92F5-4B67-43F6-BEF6-924A1AF3E00E}"/>
    <dgm:cxn modelId="{A6B6C31A-9923-411D-985B-3BC4CE834259}" type="presOf" srcId="{692F59AC-26E1-48A6-B857-B42284905EC2}" destId="{36B12CCB-05A2-42F5-916A-FEFE29CB0A9B}" srcOrd="0" destOrd="0" presId="urn:microsoft.com/office/officeart/2005/8/layout/hierarchy1"/>
    <dgm:cxn modelId="{36BD09CD-A58D-4418-9218-02B1F1117BBF}" srcId="{EC392E7E-3412-4526-BF86-238D5910E5E6}" destId="{0C4B613F-10CB-44B7-B4B5-8C44D1A28AF1}" srcOrd="0" destOrd="0" parTransId="{59E73415-E35D-47BD-A3DE-679C616914CD}" sibTransId="{DFD1978E-AC22-4DEE-98FD-B73BC27E6319}"/>
    <dgm:cxn modelId="{61C823B7-A795-4944-BAA1-BDF408352AF9}" srcId="{0C4B613F-10CB-44B7-B4B5-8C44D1A28AF1}" destId="{1057CCA9-FFC2-4299-ADE6-EE71472844AB}" srcOrd="0" destOrd="0" parTransId="{65DAEF35-9D70-454F-A529-49DC40FE25EC}" sibTransId="{048EF2C6-8CD1-428F-B901-58CDCFDF2F6F}"/>
    <dgm:cxn modelId="{3744AA11-A891-4B89-8EA6-A48DD585386B}" type="presOf" srcId="{F3A010A0-27F6-4B76-9F0B-BE2F6EDD6AA0}" destId="{42491469-A1A4-4BEC-87B4-488989DB0DF6}" srcOrd="0" destOrd="0" presId="urn:microsoft.com/office/officeart/2005/8/layout/hierarchy1"/>
    <dgm:cxn modelId="{232E229F-3D1D-4F18-B90B-65DFA3AEA46A}" type="presOf" srcId="{BA93B70D-6664-4C43-8D96-0F1D2FAE3CA6}" destId="{7966DCD4-F616-4499-AB22-CCB8330A86E4}" srcOrd="0" destOrd="0" presId="urn:microsoft.com/office/officeart/2005/8/layout/hierarchy1"/>
    <dgm:cxn modelId="{1D3911FE-73A3-44E8-B60F-3F323C5E5748}" srcId="{BB03F196-745F-4F00-A11F-A58F34A0390F}" destId="{A354D560-AF8B-42DB-9D22-425902D902C5}" srcOrd="1" destOrd="0" parTransId="{5F537D2E-49C6-4FF1-A739-02C91DB064CA}" sibTransId="{BFDF1255-BF28-440C-B293-3D54399034A2}"/>
    <dgm:cxn modelId="{277C8AEE-2013-4CC1-9F4E-BCC18BCC0FAE}" srcId="{1057CCA9-FFC2-4299-ADE6-EE71472844AB}" destId="{692F59AC-26E1-48A6-B857-B42284905EC2}" srcOrd="0" destOrd="0" parTransId="{F52756BC-94C9-4157-9E28-5FE9B18AFE0C}" sibTransId="{5B9FB889-7BF7-48FD-8D1A-4A338EE8E1A0}"/>
    <dgm:cxn modelId="{386DF10A-677C-4874-A0A5-636DF72F2BF5}" type="presOf" srcId="{F52756BC-94C9-4157-9E28-5FE9B18AFE0C}" destId="{6159166B-60E9-4DD8-868B-4F6DAF05804B}" srcOrd="0" destOrd="0" presId="urn:microsoft.com/office/officeart/2005/8/layout/hierarchy1"/>
    <dgm:cxn modelId="{CAA25047-FA72-463A-BDCC-2FDA5791A41C}" type="presOf" srcId="{B0EACE4D-9E69-47BA-892E-0DB93F8DB02D}" destId="{1C2F257D-3A82-4E87-A33B-F521DF3EC094}" srcOrd="0" destOrd="0" presId="urn:microsoft.com/office/officeart/2005/8/layout/hierarchy1"/>
    <dgm:cxn modelId="{51C6C49C-30B5-472C-AFA0-D53A0D804933}" type="presOf" srcId="{5F537D2E-49C6-4FF1-A739-02C91DB064CA}" destId="{88F6541E-6229-4676-AF70-5234555BF1F6}" srcOrd="0" destOrd="0" presId="urn:microsoft.com/office/officeart/2005/8/layout/hierarchy1"/>
    <dgm:cxn modelId="{01873BBE-73F5-4730-BD78-557FD934ED4F}" type="presOf" srcId="{C05555E6-D0CD-41A1-90B5-CDBCC251179D}" destId="{B06FED7B-B1EC-41DC-879A-BBC821B82E42}" srcOrd="0" destOrd="0" presId="urn:microsoft.com/office/officeart/2005/8/layout/hierarchy1"/>
    <dgm:cxn modelId="{9905912E-7F4D-4B8D-BE06-794A9D2ED0FF}" type="presParOf" srcId="{475B6C22-4457-4106-BFDA-2B008E77AD07}" destId="{436015D2-EC7D-4B02-AF3B-225E42C2BA2B}" srcOrd="0" destOrd="0" presId="urn:microsoft.com/office/officeart/2005/8/layout/hierarchy1"/>
    <dgm:cxn modelId="{11F9FBBF-0213-4C44-9BA0-A4FEAC84E9F3}" type="presParOf" srcId="{436015D2-EC7D-4B02-AF3B-225E42C2BA2B}" destId="{B004E815-0DD8-4E1A-AC83-4BCE76730EE1}" srcOrd="0" destOrd="0" presId="urn:microsoft.com/office/officeart/2005/8/layout/hierarchy1"/>
    <dgm:cxn modelId="{21191FA4-E6B9-4DB6-B172-71CD784938DE}" type="presParOf" srcId="{B004E815-0DD8-4E1A-AC83-4BCE76730EE1}" destId="{23D49FFC-6C01-4867-871A-381AAC731195}" srcOrd="0" destOrd="0" presId="urn:microsoft.com/office/officeart/2005/8/layout/hierarchy1"/>
    <dgm:cxn modelId="{0BCD0B2A-77AE-438F-8B5A-C4F2710C267B}" type="presParOf" srcId="{B004E815-0DD8-4E1A-AC83-4BCE76730EE1}" destId="{E94D7E84-06F8-410C-BDAB-E50E502E88AC}" srcOrd="1" destOrd="0" presId="urn:microsoft.com/office/officeart/2005/8/layout/hierarchy1"/>
    <dgm:cxn modelId="{C0DA718D-1B58-432B-9AED-13021A54A781}" type="presParOf" srcId="{436015D2-EC7D-4B02-AF3B-225E42C2BA2B}" destId="{C399A2A3-EEA1-4BAD-9BE6-EFB8EBC32626}" srcOrd="1" destOrd="0" presId="urn:microsoft.com/office/officeart/2005/8/layout/hierarchy1"/>
    <dgm:cxn modelId="{2D391420-D9F7-4A5A-94D4-1224AAB2B3F3}" type="presParOf" srcId="{C399A2A3-EEA1-4BAD-9BE6-EFB8EBC32626}" destId="{2B8F1D60-D7FC-46A1-838C-1B8BD7263761}" srcOrd="0" destOrd="0" presId="urn:microsoft.com/office/officeart/2005/8/layout/hierarchy1"/>
    <dgm:cxn modelId="{E808A0D4-E51B-4DE8-B59B-8A821763D978}" type="presParOf" srcId="{C399A2A3-EEA1-4BAD-9BE6-EFB8EBC32626}" destId="{1C85B700-C10A-446E-B4F2-3AB3C0F61FFB}" srcOrd="1" destOrd="0" presId="urn:microsoft.com/office/officeart/2005/8/layout/hierarchy1"/>
    <dgm:cxn modelId="{6A0A5D38-9045-4682-A9E3-E9D0D9545ED3}" type="presParOf" srcId="{1C85B700-C10A-446E-B4F2-3AB3C0F61FFB}" destId="{0DE95ADC-C14F-463B-AD26-00D5C0535889}" srcOrd="0" destOrd="0" presId="urn:microsoft.com/office/officeart/2005/8/layout/hierarchy1"/>
    <dgm:cxn modelId="{1EAF8C56-0164-4E7C-B981-32CAF4E87078}" type="presParOf" srcId="{0DE95ADC-C14F-463B-AD26-00D5C0535889}" destId="{3B3646E0-19E7-4CF7-B6AC-C9945ADC17D1}" srcOrd="0" destOrd="0" presId="urn:microsoft.com/office/officeart/2005/8/layout/hierarchy1"/>
    <dgm:cxn modelId="{708BD0B2-3E3B-48AF-907E-536F853F7559}" type="presParOf" srcId="{0DE95ADC-C14F-463B-AD26-00D5C0535889}" destId="{EC7035AC-F7BF-48FB-8B91-7BF8EB56E66F}" srcOrd="1" destOrd="0" presId="urn:microsoft.com/office/officeart/2005/8/layout/hierarchy1"/>
    <dgm:cxn modelId="{73FD30EC-ED1A-429F-94AD-56C8ED8C571D}" type="presParOf" srcId="{1C85B700-C10A-446E-B4F2-3AB3C0F61FFB}" destId="{989735FE-97A1-4908-ACA7-C673A9B1983B}" srcOrd="1" destOrd="0" presId="urn:microsoft.com/office/officeart/2005/8/layout/hierarchy1"/>
    <dgm:cxn modelId="{3DAE3E15-DC14-43D0-BE67-FABBB7F14A43}" type="presParOf" srcId="{989735FE-97A1-4908-ACA7-C673A9B1983B}" destId="{6159166B-60E9-4DD8-868B-4F6DAF05804B}" srcOrd="0" destOrd="0" presId="urn:microsoft.com/office/officeart/2005/8/layout/hierarchy1"/>
    <dgm:cxn modelId="{14D84796-C691-43C4-84CA-9A5063C7D7E5}" type="presParOf" srcId="{989735FE-97A1-4908-ACA7-C673A9B1983B}" destId="{E088F8CC-2FBB-40B1-8739-7EB0048F5024}" srcOrd="1" destOrd="0" presId="urn:microsoft.com/office/officeart/2005/8/layout/hierarchy1"/>
    <dgm:cxn modelId="{9F799EB0-7353-4BB4-ABAF-D99B09C5D15D}" type="presParOf" srcId="{E088F8CC-2FBB-40B1-8739-7EB0048F5024}" destId="{6D19F3FF-99BC-4ED4-B5A5-5C1439F08362}" srcOrd="0" destOrd="0" presId="urn:microsoft.com/office/officeart/2005/8/layout/hierarchy1"/>
    <dgm:cxn modelId="{338CDDFD-7C56-40C4-81AE-BE83EFAA6E3E}" type="presParOf" srcId="{6D19F3FF-99BC-4ED4-B5A5-5C1439F08362}" destId="{E93B954F-2A0E-4375-A3D9-E752E6CC0B14}" srcOrd="0" destOrd="0" presId="urn:microsoft.com/office/officeart/2005/8/layout/hierarchy1"/>
    <dgm:cxn modelId="{A004F1BF-6DD9-457A-BF9D-DBC8B89DD7FB}" type="presParOf" srcId="{6D19F3FF-99BC-4ED4-B5A5-5C1439F08362}" destId="{36B12CCB-05A2-42F5-916A-FEFE29CB0A9B}" srcOrd="1" destOrd="0" presId="urn:microsoft.com/office/officeart/2005/8/layout/hierarchy1"/>
    <dgm:cxn modelId="{1FDDDA11-295B-4DFE-AE02-189875CFAACF}" type="presParOf" srcId="{E088F8CC-2FBB-40B1-8739-7EB0048F5024}" destId="{CC436857-F52F-422A-ABB8-4B4CAAE4BC06}" srcOrd="1" destOrd="0" presId="urn:microsoft.com/office/officeart/2005/8/layout/hierarchy1"/>
    <dgm:cxn modelId="{B1450B96-4F1C-4574-860F-6761F9884DE5}" type="presParOf" srcId="{989735FE-97A1-4908-ACA7-C673A9B1983B}" destId="{7966DCD4-F616-4499-AB22-CCB8330A86E4}" srcOrd="2" destOrd="0" presId="urn:microsoft.com/office/officeart/2005/8/layout/hierarchy1"/>
    <dgm:cxn modelId="{56EF7BB8-B47B-40C8-A5D9-545BD9E9981C}" type="presParOf" srcId="{989735FE-97A1-4908-ACA7-C673A9B1983B}" destId="{24F93995-8E90-4644-A7D4-A71506A96BA9}" srcOrd="3" destOrd="0" presId="urn:microsoft.com/office/officeart/2005/8/layout/hierarchy1"/>
    <dgm:cxn modelId="{C6A2F908-CED1-4A33-9C68-E04D45D503C0}" type="presParOf" srcId="{24F93995-8E90-4644-A7D4-A71506A96BA9}" destId="{52ECEFBF-9B98-4E56-9311-38C8CFF3E8F8}" srcOrd="0" destOrd="0" presId="urn:microsoft.com/office/officeart/2005/8/layout/hierarchy1"/>
    <dgm:cxn modelId="{73E91BCC-0772-4E29-8660-FA4F6FDCA100}" type="presParOf" srcId="{52ECEFBF-9B98-4E56-9311-38C8CFF3E8F8}" destId="{196E9193-8D59-4CCB-A85D-6234DEED0248}" srcOrd="0" destOrd="0" presId="urn:microsoft.com/office/officeart/2005/8/layout/hierarchy1"/>
    <dgm:cxn modelId="{7450AC5D-C85E-4B47-B686-9A979530705E}" type="presParOf" srcId="{52ECEFBF-9B98-4E56-9311-38C8CFF3E8F8}" destId="{C2625DD7-147B-41C8-A1A9-61FC52345664}" srcOrd="1" destOrd="0" presId="urn:microsoft.com/office/officeart/2005/8/layout/hierarchy1"/>
    <dgm:cxn modelId="{9923F3C6-B84D-4216-AE13-0696C7D6E097}" type="presParOf" srcId="{24F93995-8E90-4644-A7D4-A71506A96BA9}" destId="{885CE28B-AD64-446A-A88C-9425D81D9D43}" srcOrd="1" destOrd="0" presId="urn:microsoft.com/office/officeart/2005/8/layout/hierarchy1"/>
    <dgm:cxn modelId="{1E133F4B-6633-48D2-BB5E-F67AA4633834}" type="presParOf" srcId="{989735FE-97A1-4908-ACA7-C673A9B1983B}" destId="{C1C56112-7F92-4957-B59E-D1F5E2319898}" srcOrd="4" destOrd="0" presId="urn:microsoft.com/office/officeart/2005/8/layout/hierarchy1"/>
    <dgm:cxn modelId="{0B535BFF-65F3-409A-92AD-91CB1F1A639E}" type="presParOf" srcId="{989735FE-97A1-4908-ACA7-C673A9B1983B}" destId="{5E8BCADB-DDDD-4B4F-B2A9-19A4FC4AF156}" srcOrd="5" destOrd="0" presId="urn:microsoft.com/office/officeart/2005/8/layout/hierarchy1"/>
    <dgm:cxn modelId="{3F9FB354-51DB-4130-8DFB-020CF98D21C1}" type="presParOf" srcId="{5E8BCADB-DDDD-4B4F-B2A9-19A4FC4AF156}" destId="{999A06C7-FC50-4A1F-8786-4EDB6F56DB18}" srcOrd="0" destOrd="0" presId="urn:microsoft.com/office/officeart/2005/8/layout/hierarchy1"/>
    <dgm:cxn modelId="{A2AB4BBF-2592-446E-8659-5B80E7115C53}" type="presParOf" srcId="{999A06C7-FC50-4A1F-8786-4EDB6F56DB18}" destId="{208F7928-B4BD-42FA-B4A3-50F852C2521A}" srcOrd="0" destOrd="0" presId="urn:microsoft.com/office/officeart/2005/8/layout/hierarchy1"/>
    <dgm:cxn modelId="{6CF8368A-D3AD-4B4F-B7B4-C541FDD1804E}" type="presParOf" srcId="{999A06C7-FC50-4A1F-8786-4EDB6F56DB18}" destId="{B06FED7B-B1EC-41DC-879A-BBC821B82E42}" srcOrd="1" destOrd="0" presId="urn:microsoft.com/office/officeart/2005/8/layout/hierarchy1"/>
    <dgm:cxn modelId="{81A2595C-1F8A-4BA0-AD12-469B560BABCB}" type="presParOf" srcId="{5E8BCADB-DDDD-4B4F-B2A9-19A4FC4AF156}" destId="{83243BD4-48B7-459D-87DE-679D902DC5A0}" srcOrd="1" destOrd="0" presId="urn:microsoft.com/office/officeart/2005/8/layout/hierarchy1"/>
    <dgm:cxn modelId="{A56F73A8-6722-4A68-BF3B-7BD86DD5A8CB}" type="presParOf" srcId="{C399A2A3-EEA1-4BAD-9BE6-EFB8EBC32626}" destId="{8A398F5A-4B9D-4A8F-BAF3-34C110DBF55F}" srcOrd="2" destOrd="0" presId="urn:microsoft.com/office/officeart/2005/8/layout/hierarchy1"/>
    <dgm:cxn modelId="{0D9E03B7-DCEE-4012-B174-E6AEAEE17F42}" type="presParOf" srcId="{C399A2A3-EEA1-4BAD-9BE6-EFB8EBC32626}" destId="{95375914-E54F-40D4-A279-117BC35D230C}" srcOrd="3" destOrd="0" presId="urn:microsoft.com/office/officeart/2005/8/layout/hierarchy1"/>
    <dgm:cxn modelId="{45F4F7E2-D3CF-42EE-AD0B-78737318F970}" type="presParOf" srcId="{95375914-E54F-40D4-A279-117BC35D230C}" destId="{C852F6D5-3257-49B5-860B-F86641555F92}" srcOrd="0" destOrd="0" presId="urn:microsoft.com/office/officeart/2005/8/layout/hierarchy1"/>
    <dgm:cxn modelId="{5254B5AF-0836-47C8-BABF-FCABC0CF7A14}" type="presParOf" srcId="{C852F6D5-3257-49B5-860B-F86641555F92}" destId="{937438AA-7C7D-4451-8EB0-F1FCA1B602A3}" srcOrd="0" destOrd="0" presId="urn:microsoft.com/office/officeart/2005/8/layout/hierarchy1"/>
    <dgm:cxn modelId="{C182C0D7-E9BE-4120-9653-B20C53952281}" type="presParOf" srcId="{C852F6D5-3257-49B5-860B-F86641555F92}" destId="{6C12D213-6D83-4B60-B73A-ECED90104AB3}" srcOrd="1" destOrd="0" presId="urn:microsoft.com/office/officeart/2005/8/layout/hierarchy1"/>
    <dgm:cxn modelId="{121CF69E-429A-4A19-9B89-67CD38A6FF06}" type="presParOf" srcId="{95375914-E54F-40D4-A279-117BC35D230C}" destId="{3427546C-261A-41C0-B7D2-ABF171FDF35E}" srcOrd="1" destOrd="0" presId="urn:microsoft.com/office/officeart/2005/8/layout/hierarchy1"/>
    <dgm:cxn modelId="{68CCD818-40BF-478E-8D98-A647C223CE66}" type="presParOf" srcId="{3427546C-261A-41C0-B7D2-ABF171FDF35E}" destId="{1C2F257D-3A82-4E87-A33B-F521DF3EC094}" srcOrd="0" destOrd="0" presId="urn:microsoft.com/office/officeart/2005/8/layout/hierarchy1"/>
    <dgm:cxn modelId="{B8380516-9746-4B26-8FE3-C48905B2E598}" type="presParOf" srcId="{3427546C-261A-41C0-B7D2-ABF171FDF35E}" destId="{FE271D80-B2EB-4067-88D3-8E2B8ADBA97C}" srcOrd="1" destOrd="0" presId="urn:microsoft.com/office/officeart/2005/8/layout/hierarchy1"/>
    <dgm:cxn modelId="{48A322F8-4582-4299-9924-F9874F56401E}" type="presParOf" srcId="{FE271D80-B2EB-4067-88D3-8E2B8ADBA97C}" destId="{CCE294EB-2425-4F01-BD12-4F4DF1D7055A}" srcOrd="0" destOrd="0" presId="urn:microsoft.com/office/officeart/2005/8/layout/hierarchy1"/>
    <dgm:cxn modelId="{E904977D-4F86-4228-93EA-5F0BD6955621}" type="presParOf" srcId="{CCE294EB-2425-4F01-BD12-4F4DF1D7055A}" destId="{FB9CB17C-013A-4C38-B4EC-5A7A38D5FDD9}" srcOrd="0" destOrd="0" presId="urn:microsoft.com/office/officeart/2005/8/layout/hierarchy1"/>
    <dgm:cxn modelId="{87B491B2-9179-45A2-A2C3-16EB8D723BD2}" type="presParOf" srcId="{CCE294EB-2425-4F01-BD12-4F4DF1D7055A}" destId="{42491469-A1A4-4BEC-87B4-488989DB0DF6}" srcOrd="1" destOrd="0" presId="urn:microsoft.com/office/officeart/2005/8/layout/hierarchy1"/>
    <dgm:cxn modelId="{30E28D26-5E77-41DB-9BF2-3BD34B2937EF}" type="presParOf" srcId="{FE271D80-B2EB-4067-88D3-8E2B8ADBA97C}" destId="{932DF021-B80E-4C89-A402-14C0175042C6}" srcOrd="1" destOrd="0" presId="urn:microsoft.com/office/officeart/2005/8/layout/hierarchy1"/>
    <dgm:cxn modelId="{722ED96D-1F2E-439F-911E-B6167D4C8C7A}" type="presParOf" srcId="{3427546C-261A-41C0-B7D2-ABF171FDF35E}" destId="{88F6541E-6229-4676-AF70-5234555BF1F6}" srcOrd="2" destOrd="0" presId="urn:microsoft.com/office/officeart/2005/8/layout/hierarchy1"/>
    <dgm:cxn modelId="{5DF7606F-DDE9-4C5F-9083-29386E6FE5FD}" type="presParOf" srcId="{3427546C-261A-41C0-B7D2-ABF171FDF35E}" destId="{533DF822-388A-4C33-AE29-9D25832FFA49}" srcOrd="3" destOrd="0" presId="urn:microsoft.com/office/officeart/2005/8/layout/hierarchy1"/>
    <dgm:cxn modelId="{59BCD03C-08EC-455F-B8C3-63775C43EBFA}" type="presParOf" srcId="{533DF822-388A-4C33-AE29-9D25832FFA49}" destId="{35F54AA6-58C6-43A3-8F2F-C3EFA6E5C652}" srcOrd="0" destOrd="0" presId="urn:microsoft.com/office/officeart/2005/8/layout/hierarchy1"/>
    <dgm:cxn modelId="{23698790-21EC-4B58-A439-CCA21B9EC737}" type="presParOf" srcId="{35F54AA6-58C6-43A3-8F2F-C3EFA6E5C652}" destId="{E56A746F-57C5-432A-952A-707E1C910875}" srcOrd="0" destOrd="0" presId="urn:microsoft.com/office/officeart/2005/8/layout/hierarchy1"/>
    <dgm:cxn modelId="{B4B1697B-F3F4-4B3E-B1BF-EAE0A1DA59A3}" type="presParOf" srcId="{35F54AA6-58C6-43A3-8F2F-C3EFA6E5C652}" destId="{CDCD0DDD-DAFD-45AE-B7D3-D7671C5A7269}" srcOrd="1" destOrd="0" presId="urn:microsoft.com/office/officeart/2005/8/layout/hierarchy1"/>
    <dgm:cxn modelId="{89A27287-7E41-4BD3-87BA-43E042FAF83D}" type="presParOf" srcId="{533DF822-388A-4C33-AE29-9D25832FFA49}" destId="{AB9160CC-8E7D-48E3-9F3C-BA67D601079C}" srcOrd="1" destOrd="0" presId="urn:microsoft.com/office/officeart/2005/8/layout/hierarchy1"/>
  </dgm:cxnLst>
  <dgm:bg>
    <a:solidFill>
      <a:schemeClr val="bg1"/>
    </a:solidFill>
  </dgm:bg>
  <dgm:whole>
    <a:ln>
      <a:solidFill>
        <a:schemeClr val="accent1"/>
      </a:solidFill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C392E7E-3412-4526-BF86-238D5910E5E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C4B613F-10CB-44B7-B4B5-8C44D1A28AF1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НАТУРАЛЬНЫЕ ВОЛОКНА РАСТИТЕЛЬНОГО ПРОИСХОЖДЕНИЯ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E73415-E35D-47BD-A3DE-679C616914CD}" type="parTrans" cxnId="{36BD09CD-A58D-4418-9218-02B1F1117BBF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D1978E-AC22-4DEE-98FD-B73BC27E6319}" type="sibTrans" cxnId="{36BD09CD-A58D-4418-9218-02B1F1117BBF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57CCA9-FFC2-4299-ADE6-EE71472844AB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семян растений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DAEF35-9D70-454F-A529-49DC40FE25EC}" type="parTrans" cxnId="{61C823B7-A795-4944-BAA1-BDF408352AF9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8EF2C6-8CD1-428F-B901-58CDCFDF2F6F}" type="sibTrans" cxnId="{61C823B7-A795-4944-BAA1-BDF408352AF9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03F196-745F-4F00-A11F-A58F34A0390F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стебля растений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023DAF-9849-4BD4-8E54-EDD2B051F785}" type="parTrans" cxnId="{33B93337-61C5-4A63-85E5-DDA661FCF93D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70333D-6B25-48B4-B97E-45FBB8AB7559}" type="sibTrans" cxnId="{33B93337-61C5-4A63-85E5-DDA661FCF93D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F95C14-9A8C-42B4-8744-DC0CE63EB999}">
      <dgm:prSet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листьев растений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1B5F1B-1C8E-4238-A4A7-72357DF4AD1B}" type="parTrans" cxnId="{21347CA3-88DA-4EA5-B5FC-43603A1D2F40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0B8C4A-47CC-4138-8654-60566FF08CA7}" type="sibTrans" cxnId="{21347CA3-88DA-4EA5-B5FC-43603A1D2F40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5B6C22-4457-4106-BFDA-2B008E77AD07}" type="pres">
      <dgm:prSet presAssocID="{EC392E7E-3412-4526-BF86-238D5910E5E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36015D2-EC7D-4B02-AF3B-225E42C2BA2B}" type="pres">
      <dgm:prSet presAssocID="{0C4B613F-10CB-44B7-B4B5-8C44D1A28AF1}" presName="hierRoot1" presStyleCnt="0"/>
      <dgm:spPr/>
    </dgm:pt>
    <dgm:pt modelId="{B004E815-0DD8-4E1A-AC83-4BCE76730EE1}" type="pres">
      <dgm:prSet presAssocID="{0C4B613F-10CB-44B7-B4B5-8C44D1A28AF1}" presName="composite" presStyleCnt="0"/>
      <dgm:spPr/>
    </dgm:pt>
    <dgm:pt modelId="{23D49FFC-6C01-4867-871A-381AAC731195}" type="pres">
      <dgm:prSet presAssocID="{0C4B613F-10CB-44B7-B4B5-8C44D1A28AF1}" presName="background" presStyleLbl="node0" presStyleIdx="0" presStyleCnt="1"/>
      <dgm:spPr/>
    </dgm:pt>
    <dgm:pt modelId="{E94D7E84-06F8-410C-BDAB-E50E502E88AC}" type="pres">
      <dgm:prSet presAssocID="{0C4B613F-10CB-44B7-B4B5-8C44D1A28AF1}" presName="text" presStyleLbl="fgAcc0" presStyleIdx="0" presStyleCnt="1" custScaleX="497317" custScaleY="40556" custLinFactNeighborX="8405" custLinFactNeighborY="-1668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99A2A3-EEA1-4BAD-9BE6-EFB8EBC32626}" type="pres">
      <dgm:prSet presAssocID="{0C4B613F-10CB-44B7-B4B5-8C44D1A28AF1}" presName="hierChild2" presStyleCnt="0"/>
      <dgm:spPr/>
    </dgm:pt>
    <dgm:pt modelId="{2B8F1D60-D7FC-46A1-838C-1B8BD7263761}" type="pres">
      <dgm:prSet presAssocID="{65DAEF35-9D70-454F-A529-49DC40FE25EC}" presName="Name10" presStyleLbl="parChTrans1D2" presStyleIdx="0" presStyleCnt="3"/>
      <dgm:spPr/>
      <dgm:t>
        <a:bodyPr/>
        <a:lstStyle/>
        <a:p>
          <a:endParaRPr lang="ru-RU"/>
        </a:p>
      </dgm:t>
    </dgm:pt>
    <dgm:pt modelId="{1C85B700-C10A-446E-B4F2-3AB3C0F61FFB}" type="pres">
      <dgm:prSet presAssocID="{1057CCA9-FFC2-4299-ADE6-EE71472844AB}" presName="hierRoot2" presStyleCnt="0"/>
      <dgm:spPr/>
    </dgm:pt>
    <dgm:pt modelId="{0DE95ADC-C14F-463B-AD26-00D5C0535889}" type="pres">
      <dgm:prSet presAssocID="{1057CCA9-FFC2-4299-ADE6-EE71472844AB}" presName="composite2" presStyleCnt="0"/>
      <dgm:spPr/>
    </dgm:pt>
    <dgm:pt modelId="{3B3646E0-19E7-4CF7-B6AC-C9945ADC17D1}" type="pres">
      <dgm:prSet presAssocID="{1057CCA9-FFC2-4299-ADE6-EE71472844AB}" presName="background2" presStyleLbl="node2" presStyleIdx="0" presStyleCnt="3"/>
      <dgm:spPr/>
    </dgm:pt>
    <dgm:pt modelId="{EC7035AC-F7BF-48FB-8B91-7BF8EB56E66F}" type="pres">
      <dgm:prSet presAssocID="{1057CCA9-FFC2-4299-ADE6-EE71472844AB}" presName="text2" presStyleLbl="fgAcc2" presStyleIdx="0" presStyleCnt="3" custScaleX="138455" custScaleY="42192" custLinFactNeighborX="-36258" custLinFactNeighborY="-85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89735FE-97A1-4908-ACA7-C673A9B1983B}" type="pres">
      <dgm:prSet presAssocID="{1057CCA9-FFC2-4299-ADE6-EE71472844AB}" presName="hierChild3" presStyleCnt="0"/>
      <dgm:spPr/>
    </dgm:pt>
    <dgm:pt modelId="{8A398F5A-4B9D-4A8F-BAF3-34C110DBF55F}" type="pres">
      <dgm:prSet presAssocID="{57023DAF-9849-4BD4-8E54-EDD2B051F785}" presName="Name10" presStyleLbl="parChTrans1D2" presStyleIdx="1" presStyleCnt="3"/>
      <dgm:spPr/>
      <dgm:t>
        <a:bodyPr/>
        <a:lstStyle/>
        <a:p>
          <a:endParaRPr lang="ru-RU"/>
        </a:p>
      </dgm:t>
    </dgm:pt>
    <dgm:pt modelId="{95375914-E54F-40D4-A279-117BC35D230C}" type="pres">
      <dgm:prSet presAssocID="{BB03F196-745F-4F00-A11F-A58F34A0390F}" presName="hierRoot2" presStyleCnt="0"/>
      <dgm:spPr/>
    </dgm:pt>
    <dgm:pt modelId="{C852F6D5-3257-49B5-860B-F86641555F92}" type="pres">
      <dgm:prSet presAssocID="{BB03F196-745F-4F00-A11F-A58F34A0390F}" presName="composite2" presStyleCnt="0"/>
      <dgm:spPr/>
    </dgm:pt>
    <dgm:pt modelId="{937438AA-7C7D-4451-8EB0-F1FCA1B602A3}" type="pres">
      <dgm:prSet presAssocID="{BB03F196-745F-4F00-A11F-A58F34A0390F}" presName="background2" presStyleLbl="node2" presStyleIdx="1" presStyleCnt="3"/>
      <dgm:spPr/>
    </dgm:pt>
    <dgm:pt modelId="{6C12D213-6D83-4B60-B73A-ECED90104AB3}" type="pres">
      <dgm:prSet presAssocID="{BB03F196-745F-4F00-A11F-A58F34A0390F}" presName="text2" presStyleLbl="fgAcc2" presStyleIdx="1" presStyleCnt="3" custScaleX="147977" custScaleY="42192" custLinFactNeighborX="18251" custLinFactNeighborY="-193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427546C-261A-41C0-B7D2-ABF171FDF35E}" type="pres">
      <dgm:prSet presAssocID="{BB03F196-745F-4F00-A11F-A58F34A0390F}" presName="hierChild3" presStyleCnt="0"/>
      <dgm:spPr/>
    </dgm:pt>
    <dgm:pt modelId="{F3F6DBC5-C3CA-4B5D-9BCD-A986978E60CE}" type="pres">
      <dgm:prSet presAssocID="{8C1B5F1B-1C8E-4238-A4A7-72357DF4AD1B}" presName="Name10" presStyleLbl="parChTrans1D2" presStyleIdx="2" presStyleCnt="3"/>
      <dgm:spPr/>
      <dgm:t>
        <a:bodyPr/>
        <a:lstStyle/>
        <a:p>
          <a:endParaRPr lang="ru-RU"/>
        </a:p>
      </dgm:t>
    </dgm:pt>
    <dgm:pt modelId="{A159041D-E1CF-45A9-B68C-165CEA86F386}" type="pres">
      <dgm:prSet presAssocID="{E6F95C14-9A8C-42B4-8744-DC0CE63EB999}" presName="hierRoot2" presStyleCnt="0"/>
      <dgm:spPr/>
    </dgm:pt>
    <dgm:pt modelId="{C26F0591-9B91-4212-9A3F-C98D8D9EAD14}" type="pres">
      <dgm:prSet presAssocID="{E6F95C14-9A8C-42B4-8744-DC0CE63EB999}" presName="composite2" presStyleCnt="0"/>
      <dgm:spPr/>
    </dgm:pt>
    <dgm:pt modelId="{0D5C3640-4ED8-4318-A22A-5C8C550723A6}" type="pres">
      <dgm:prSet presAssocID="{E6F95C14-9A8C-42B4-8744-DC0CE63EB999}" presName="background2" presStyleLbl="node2" presStyleIdx="2" presStyleCnt="3"/>
      <dgm:spPr/>
    </dgm:pt>
    <dgm:pt modelId="{2FC042B8-DFE9-4D2A-ACF2-3996335B1E92}" type="pres">
      <dgm:prSet presAssocID="{E6F95C14-9A8C-42B4-8744-DC0CE63EB999}" presName="text2" presStyleLbl="fgAcc2" presStyleIdx="2" presStyleCnt="3" custScaleX="158047" custScaleY="42192" custLinFactNeighborX="57095" custLinFactNeighborY="-85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F213EB9-22E4-43EC-AAD9-3773F8E9E68C}" type="pres">
      <dgm:prSet presAssocID="{E6F95C14-9A8C-42B4-8744-DC0CE63EB999}" presName="hierChild3" presStyleCnt="0"/>
      <dgm:spPr/>
    </dgm:pt>
  </dgm:ptLst>
  <dgm:cxnLst>
    <dgm:cxn modelId="{AACA8CEB-A0A9-497B-96D0-EE2A2A930A1B}" type="presOf" srcId="{BB03F196-745F-4F00-A11F-A58F34A0390F}" destId="{6C12D213-6D83-4B60-B73A-ECED90104AB3}" srcOrd="0" destOrd="0" presId="urn:microsoft.com/office/officeart/2005/8/layout/hierarchy1"/>
    <dgm:cxn modelId="{F0DEE8A9-6390-49A8-B357-952D8494511D}" type="presOf" srcId="{65DAEF35-9D70-454F-A529-49DC40FE25EC}" destId="{2B8F1D60-D7FC-46A1-838C-1B8BD7263761}" srcOrd="0" destOrd="0" presId="urn:microsoft.com/office/officeart/2005/8/layout/hierarchy1"/>
    <dgm:cxn modelId="{61C823B7-A795-4944-BAA1-BDF408352AF9}" srcId="{0C4B613F-10CB-44B7-B4B5-8C44D1A28AF1}" destId="{1057CCA9-FFC2-4299-ADE6-EE71472844AB}" srcOrd="0" destOrd="0" parTransId="{65DAEF35-9D70-454F-A529-49DC40FE25EC}" sibTransId="{048EF2C6-8CD1-428F-B901-58CDCFDF2F6F}"/>
    <dgm:cxn modelId="{C5F2196C-8425-442D-A080-C18CAC6BC575}" type="presOf" srcId="{8C1B5F1B-1C8E-4238-A4A7-72357DF4AD1B}" destId="{F3F6DBC5-C3CA-4B5D-9BCD-A986978E60CE}" srcOrd="0" destOrd="0" presId="urn:microsoft.com/office/officeart/2005/8/layout/hierarchy1"/>
    <dgm:cxn modelId="{3379D512-016D-4DF4-A4FF-39AFC5ADEB61}" type="presOf" srcId="{0C4B613F-10CB-44B7-B4B5-8C44D1A28AF1}" destId="{E94D7E84-06F8-410C-BDAB-E50E502E88AC}" srcOrd="0" destOrd="0" presId="urn:microsoft.com/office/officeart/2005/8/layout/hierarchy1"/>
    <dgm:cxn modelId="{423862DF-8019-4159-9321-EE1F16F358CE}" type="presOf" srcId="{EC392E7E-3412-4526-BF86-238D5910E5E6}" destId="{475B6C22-4457-4106-BFDA-2B008E77AD07}" srcOrd="0" destOrd="0" presId="urn:microsoft.com/office/officeart/2005/8/layout/hierarchy1"/>
    <dgm:cxn modelId="{FC4CBB03-E02A-4870-94ED-7DC2DD3C7810}" type="presOf" srcId="{E6F95C14-9A8C-42B4-8744-DC0CE63EB999}" destId="{2FC042B8-DFE9-4D2A-ACF2-3996335B1E92}" srcOrd="0" destOrd="0" presId="urn:microsoft.com/office/officeart/2005/8/layout/hierarchy1"/>
    <dgm:cxn modelId="{33B93337-61C5-4A63-85E5-DDA661FCF93D}" srcId="{0C4B613F-10CB-44B7-B4B5-8C44D1A28AF1}" destId="{BB03F196-745F-4F00-A11F-A58F34A0390F}" srcOrd="1" destOrd="0" parTransId="{57023DAF-9849-4BD4-8E54-EDD2B051F785}" sibTransId="{F170333D-6B25-48B4-B97E-45FBB8AB7559}"/>
    <dgm:cxn modelId="{1D90A28A-DEA6-40EC-BF43-C752AD7904A3}" type="presOf" srcId="{1057CCA9-FFC2-4299-ADE6-EE71472844AB}" destId="{EC7035AC-F7BF-48FB-8B91-7BF8EB56E66F}" srcOrd="0" destOrd="0" presId="urn:microsoft.com/office/officeart/2005/8/layout/hierarchy1"/>
    <dgm:cxn modelId="{21347CA3-88DA-4EA5-B5FC-43603A1D2F40}" srcId="{0C4B613F-10CB-44B7-B4B5-8C44D1A28AF1}" destId="{E6F95C14-9A8C-42B4-8744-DC0CE63EB999}" srcOrd="2" destOrd="0" parTransId="{8C1B5F1B-1C8E-4238-A4A7-72357DF4AD1B}" sibTransId="{1F0B8C4A-47CC-4138-8654-60566FF08CA7}"/>
    <dgm:cxn modelId="{A3E43DF9-72E0-4CCB-867B-B05A11A865DD}" type="presOf" srcId="{57023DAF-9849-4BD4-8E54-EDD2B051F785}" destId="{8A398F5A-4B9D-4A8F-BAF3-34C110DBF55F}" srcOrd="0" destOrd="0" presId="urn:microsoft.com/office/officeart/2005/8/layout/hierarchy1"/>
    <dgm:cxn modelId="{36BD09CD-A58D-4418-9218-02B1F1117BBF}" srcId="{EC392E7E-3412-4526-BF86-238D5910E5E6}" destId="{0C4B613F-10CB-44B7-B4B5-8C44D1A28AF1}" srcOrd="0" destOrd="0" parTransId="{59E73415-E35D-47BD-A3DE-679C616914CD}" sibTransId="{DFD1978E-AC22-4DEE-98FD-B73BC27E6319}"/>
    <dgm:cxn modelId="{50184C9E-AE4D-42C9-9785-FC296D9E283F}" type="presParOf" srcId="{475B6C22-4457-4106-BFDA-2B008E77AD07}" destId="{436015D2-EC7D-4B02-AF3B-225E42C2BA2B}" srcOrd="0" destOrd="0" presId="urn:microsoft.com/office/officeart/2005/8/layout/hierarchy1"/>
    <dgm:cxn modelId="{92467BA5-A928-486E-A681-D37CB9D9F8FB}" type="presParOf" srcId="{436015D2-EC7D-4B02-AF3B-225E42C2BA2B}" destId="{B004E815-0DD8-4E1A-AC83-4BCE76730EE1}" srcOrd="0" destOrd="0" presId="urn:microsoft.com/office/officeart/2005/8/layout/hierarchy1"/>
    <dgm:cxn modelId="{C291DFEB-D501-47F4-95D9-992AD4E531C5}" type="presParOf" srcId="{B004E815-0DD8-4E1A-AC83-4BCE76730EE1}" destId="{23D49FFC-6C01-4867-871A-381AAC731195}" srcOrd="0" destOrd="0" presId="urn:microsoft.com/office/officeart/2005/8/layout/hierarchy1"/>
    <dgm:cxn modelId="{547FBE90-7FE2-4CC6-B186-0DF4EC98A1E4}" type="presParOf" srcId="{B004E815-0DD8-4E1A-AC83-4BCE76730EE1}" destId="{E94D7E84-06F8-410C-BDAB-E50E502E88AC}" srcOrd="1" destOrd="0" presId="urn:microsoft.com/office/officeart/2005/8/layout/hierarchy1"/>
    <dgm:cxn modelId="{9F14FAF4-D9AA-4BCD-85ED-884113071ADA}" type="presParOf" srcId="{436015D2-EC7D-4B02-AF3B-225E42C2BA2B}" destId="{C399A2A3-EEA1-4BAD-9BE6-EFB8EBC32626}" srcOrd="1" destOrd="0" presId="urn:microsoft.com/office/officeart/2005/8/layout/hierarchy1"/>
    <dgm:cxn modelId="{ACB31FBB-EC99-4EFB-9F5E-0CEB1B02CE52}" type="presParOf" srcId="{C399A2A3-EEA1-4BAD-9BE6-EFB8EBC32626}" destId="{2B8F1D60-D7FC-46A1-838C-1B8BD7263761}" srcOrd="0" destOrd="0" presId="urn:microsoft.com/office/officeart/2005/8/layout/hierarchy1"/>
    <dgm:cxn modelId="{CA227D2F-E6B4-4BD9-BA0C-DDE1D1A7200D}" type="presParOf" srcId="{C399A2A3-EEA1-4BAD-9BE6-EFB8EBC32626}" destId="{1C85B700-C10A-446E-B4F2-3AB3C0F61FFB}" srcOrd="1" destOrd="0" presId="urn:microsoft.com/office/officeart/2005/8/layout/hierarchy1"/>
    <dgm:cxn modelId="{C1CE9AF6-F01F-4740-A564-276DEDEFCC4D}" type="presParOf" srcId="{1C85B700-C10A-446E-B4F2-3AB3C0F61FFB}" destId="{0DE95ADC-C14F-463B-AD26-00D5C0535889}" srcOrd="0" destOrd="0" presId="urn:microsoft.com/office/officeart/2005/8/layout/hierarchy1"/>
    <dgm:cxn modelId="{AC55D78A-D676-4F09-B426-9EE44AC95DDB}" type="presParOf" srcId="{0DE95ADC-C14F-463B-AD26-00D5C0535889}" destId="{3B3646E0-19E7-4CF7-B6AC-C9945ADC17D1}" srcOrd="0" destOrd="0" presId="urn:microsoft.com/office/officeart/2005/8/layout/hierarchy1"/>
    <dgm:cxn modelId="{3547034C-7ABE-4002-90AA-C88450F6A0D9}" type="presParOf" srcId="{0DE95ADC-C14F-463B-AD26-00D5C0535889}" destId="{EC7035AC-F7BF-48FB-8B91-7BF8EB56E66F}" srcOrd="1" destOrd="0" presId="urn:microsoft.com/office/officeart/2005/8/layout/hierarchy1"/>
    <dgm:cxn modelId="{FF1522E5-DCC7-43C9-9100-A232B813C123}" type="presParOf" srcId="{1C85B700-C10A-446E-B4F2-3AB3C0F61FFB}" destId="{989735FE-97A1-4908-ACA7-C673A9B1983B}" srcOrd="1" destOrd="0" presId="urn:microsoft.com/office/officeart/2005/8/layout/hierarchy1"/>
    <dgm:cxn modelId="{55F03C7E-BE03-4EA8-8975-7F3B027D2FD1}" type="presParOf" srcId="{C399A2A3-EEA1-4BAD-9BE6-EFB8EBC32626}" destId="{8A398F5A-4B9D-4A8F-BAF3-34C110DBF55F}" srcOrd="2" destOrd="0" presId="urn:microsoft.com/office/officeart/2005/8/layout/hierarchy1"/>
    <dgm:cxn modelId="{DE5ECA63-756A-41A1-8C14-F813E2B82B45}" type="presParOf" srcId="{C399A2A3-EEA1-4BAD-9BE6-EFB8EBC32626}" destId="{95375914-E54F-40D4-A279-117BC35D230C}" srcOrd="3" destOrd="0" presId="urn:microsoft.com/office/officeart/2005/8/layout/hierarchy1"/>
    <dgm:cxn modelId="{3E64E107-0382-42D1-BB52-6704456A887D}" type="presParOf" srcId="{95375914-E54F-40D4-A279-117BC35D230C}" destId="{C852F6D5-3257-49B5-860B-F86641555F92}" srcOrd="0" destOrd="0" presId="urn:microsoft.com/office/officeart/2005/8/layout/hierarchy1"/>
    <dgm:cxn modelId="{B40276FF-ED68-473A-88D4-E7D2C8171FCB}" type="presParOf" srcId="{C852F6D5-3257-49B5-860B-F86641555F92}" destId="{937438AA-7C7D-4451-8EB0-F1FCA1B602A3}" srcOrd="0" destOrd="0" presId="urn:microsoft.com/office/officeart/2005/8/layout/hierarchy1"/>
    <dgm:cxn modelId="{AE5724F2-D8EF-4A71-866D-A8E5814FD384}" type="presParOf" srcId="{C852F6D5-3257-49B5-860B-F86641555F92}" destId="{6C12D213-6D83-4B60-B73A-ECED90104AB3}" srcOrd="1" destOrd="0" presId="urn:microsoft.com/office/officeart/2005/8/layout/hierarchy1"/>
    <dgm:cxn modelId="{40D5D5E8-93BD-4ED7-BA8A-0CF2CE9DC25B}" type="presParOf" srcId="{95375914-E54F-40D4-A279-117BC35D230C}" destId="{3427546C-261A-41C0-B7D2-ABF171FDF35E}" srcOrd="1" destOrd="0" presId="urn:microsoft.com/office/officeart/2005/8/layout/hierarchy1"/>
    <dgm:cxn modelId="{5A966AAE-908E-4F88-8DF7-2430FCF1A107}" type="presParOf" srcId="{C399A2A3-EEA1-4BAD-9BE6-EFB8EBC32626}" destId="{F3F6DBC5-C3CA-4B5D-9BCD-A986978E60CE}" srcOrd="4" destOrd="0" presId="urn:microsoft.com/office/officeart/2005/8/layout/hierarchy1"/>
    <dgm:cxn modelId="{BC66E33A-A424-4C06-BE73-2B0731E02AB5}" type="presParOf" srcId="{C399A2A3-EEA1-4BAD-9BE6-EFB8EBC32626}" destId="{A159041D-E1CF-45A9-B68C-165CEA86F386}" srcOrd="5" destOrd="0" presId="urn:microsoft.com/office/officeart/2005/8/layout/hierarchy1"/>
    <dgm:cxn modelId="{AFB805A8-9C2B-474E-9E6A-9C0DE875DA96}" type="presParOf" srcId="{A159041D-E1CF-45A9-B68C-165CEA86F386}" destId="{C26F0591-9B91-4212-9A3F-C98D8D9EAD14}" srcOrd="0" destOrd="0" presId="urn:microsoft.com/office/officeart/2005/8/layout/hierarchy1"/>
    <dgm:cxn modelId="{75F6EF77-8509-4970-A2B9-2247E4FCDB9B}" type="presParOf" srcId="{C26F0591-9B91-4212-9A3F-C98D8D9EAD14}" destId="{0D5C3640-4ED8-4318-A22A-5C8C550723A6}" srcOrd="0" destOrd="0" presId="urn:microsoft.com/office/officeart/2005/8/layout/hierarchy1"/>
    <dgm:cxn modelId="{43997C44-AA3D-484A-A3A9-B87AE26D472B}" type="presParOf" srcId="{C26F0591-9B91-4212-9A3F-C98D8D9EAD14}" destId="{2FC042B8-DFE9-4D2A-ACF2-3996335B1E92}" srcOrd="1" destOrd="0" presId="urn:microsoft.com/office/officeart/2005/8/layout/hierarchy1"/>
    <dgm:cxn modelId="{5E479A8E-F102-4551-8DCA-9D641DFA688D}" type="presParOf" srcId="{A159041D-E1CF-45A9-B68C-165CEA86F386}" destId="{7F213EB9-22E4-43EC-AAD9-3773F8E9E68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C392E7E-3412-4526-BF86-238D5910E5E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C4B613F-10CB-44B7-B4B5-8C44D1A28AF1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НАТУРАЛЬНЫЕ ВОЛОКНА ЖИВОТНОГО ПРОИСХОЖДЕНИЯ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E73415-E35D-47BD-A3DE-679C616914CD}" type="parTrans" cxnId="{36BD09CD-A58D-4418-9218-02B1F1117BBF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D1978E-AC22-4DEE-98FD-B73BC27E6319}" type="sibTrans" cxnId="{36BD09CD-A58D-4418-9218-02B1F1117BBF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5B6C22-4457-4106-BFDA-2B008E77AD07}" type="pres">
      <dgm:prSet presAssocID="{EC392E7E-3412-4526-BF86-238D5910E5E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36015D2-EC7D-4B02-AF3B-225E42C2BA2B}" type="pres">
      <dgm:prSet presAssocID="{0C4B613F-10CB-44B7-B4B5-8C44D1A28AF1}" presName="hierRoot1" presStyleCnt="0"/>
      <dgm:spPr/>
    </dgm:pt>
    <dgm:pt modelId="{B004E815-0DD8-4E1A-AC83-4BCE76730EE1}" type="pres">
      <dgm:prSet presAssocID="{0C4B613F-10CB-44B7-B4B5-8C44D1A28AF1}" presName="composite" presStyleCnt="0"/>
      <dgm:spPr/>
    </dgm:pt>
    <dgm:pt modelId="{23D49FFC-6C01-4867-871A-381AAC731195}" type="pres">
      <dgm:prSet presAssocID="{0C4B613F-10CB-44B7-B4B5-8C44D1A28AF1}" presName="background" presStyleLbl="node0" presStyleIdx="0" presStyleCnt="1"/>
      <dgm:spPr/>
    </dgm:pt>
    <dgm:pt modelId="{E94D7E84-06F8-410C-BDAB-E50E502E88AC}" type="pres">
      <dgm:prSet presAssocID="{0C4B613F-10CB-44B7-B4B5-8C44D1A28AF1}" presName="text" presStyleLbl="fgAcc0" presStyleIdx="0" presStyleCnt="1" custScaleX="252923" custScaleY="19612" custLinFactNeighborX="-770" custLinFactNeighborY="-1019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99A2A3-EEA1-4BAD-9BE6-EFB8EBC32626}" type="pres">
      <dgm:prSet presAssocID="{0C4B613F-10CB-44B7-B4B5-8C44D1A28AF1}" presName="hierChild2" presStyleCnt="0"/>
      <dgm:spPr/>
    </dgm:pt>
  </dgm:ptLst>
  <dgm:cxnLst>
    <dgm:cxn modelId="{36BD09CD-A58D-4418-9218-02B1F1117BBF}" srcId="{EC392E7E-3412-4526-BF86-238D5910E5E6}" destId="{0C4B613F-10CB-44B7-B4B5-8C44D1A28AF1}" srcOrd="0" destOrd="0" parTransId="{59E73415-E35D-47BD-A3DE-679C616914CD}" sibTransId="{DFD1978E-AC22-4DEE-98FD-B73BC27E6319}"/>
    <dgm:cxn modelId="{3379D512-016D-4DF4-A4FF-39AFC5ADEB61}" type="presOf" srcId="{0C4B613F-10CB-44B7-B4B5-8C44D1A28AF1}" destId="{E94D7E84-06F8-410C-BDAB-E50E502E88AC}" srcOrd="0" destOrd="0" presId="urn:microsoft.com/office/officeart/2005/8/layout/hierarchy1"/>
    <dgm:cxn modelId="{423862DF-8019-4159-9321-EE1F16F358CE}" type="presOf" srcId="{EC392E7E-3412-4526-BF86-238D5910E5E6}" destId="{475B6C22-4457-4106-BFDA-2B008E77AD07}" srcOrd="0" destOrd="0" presId="urn:microsoft.com/office/officeart/2005/8/layout/hierarchy1"/>
    <dgm:cxn modelId="{50184C9E-AE4D-42C9-9785-FC296D9E283F}" type="presParOf" srcId="{475B6C22-4457-4106-BFDA-2B008E77AD07}" destId="{436015D2-EC7D-4B02-AF3B-225E42C2BA2B}" srcOrd="0" destOrd="0" presId="urn:microsoft.com/office/officeart/2005/8/layout/hierarchy1"/>
    <dgm:cxn modelId="{92467BA5-A928-486E-A681-D37CB9D9F8FB}" type="presParOf" srcId="{436015D2-EC7D-4B02-AF3B-225E42C2BA2B}" destId="{B004E815-0DD8-4E1A-AC83-4BCE76730EE1}" srcOrd="0" destOrd="0" presId="urn:microsoft.com/office/officeart/2005/8/layout/hierarchy1"/>
    <dgm:cxn modelId="{C291DFEB-D501-47F4-95D9-992AD4E531C5}" type="presParOf" srcId="{B004E815-0DD8-4E1A-AC83-4BCE76730EE1}" destId="{23D49FFC-6C01-4867-871A-381AAC731195}" srcOrd="0" destOrd="0" presId="urn:microsoft.com/office/officeart/2005/8/layout/hierarchy1"/>
    <dgm:cxn modelId="{547FBE90-7FE2-4CC6-B186-0DF4EC98A1E4}" type="presParOf" srcId="{B004E815-0DD8-4E1A-AC83-4BCE76730EE1}" destId="{E94D7E84-06F8-410C-BDAB-E50E502E88AC}" srcOrd="1" destOrd="0" presId="urn:microsoft.com/office/officeart/2005/8/layout/hierarchy1"/>
    <dgm:cxn modelId="{9F14FAF4-D9AA-4BCD-85ED-884113071ADA}" type="presParOf" srcId="{436015D2-EC7D-4B02-AF3B-225E42C2BA2B}" destId="{C399A2A3-EEA1-4BAD-9BE6-EFB8EBC3262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C392E7E-3412-4526-BF86-238D5910E5E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C4B613F-10CB-44B7-B4B5-8C44D1A28AF1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ХИМИЧЕСКИЕ ВОЛОКНА </a:t>
          </a:r>
        </a:p>
      </dgm:t>
    </dgm:pt>
    <dgm:pt modelId="{59E73415-E35D-47BD-A3DE-679C616914CD}" type="parTrans" cxnId="{36BD09CD-A58D-4418-9218-02B1F1117BBF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D1978E-AC22-4DEE-98FD-B73BC27E6319}" type="sibTrans" cxnId="{36BD09CD-A58D-4418-9218-02B1F1117BBF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57CCA9-FFC2-4299-ADE6-EE71472844AB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искусственные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DAEF35-9D70-454F-A529-49DC40FE25EC}" type="parTrans" cxnId="{61C823B7-A795-4944-BAA1-BDF408352AF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8EF2C6-8CD1-428F-B901-58CDCFDF2F6F}" type="sibTrans" cxnId="{61C823B7-A795-4944-BAA1-BDF408352AF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F95C14-9A8C-42B4-8744-DC0CE63EB999}">
      <dgm:prSet custT="1"/>
      <dgm:spPr/>
      <dgm:t>
        <a:bodyPr/>
        <a:lstStyle/>
        <a:p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синтетические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1B5F1B-1C8E-4238-A4A7-72357DF4AD1B}" type="parTrans" cxnId="{21347CA3-88DA-4EA5-B5FC-43603A1D2F40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0B8C4A-47CC-4138-8654-60566FF08CA7}" type="sibTrans" cxnId="{21347CA3-88DA-4EA5-B5FC-43603A1D2F40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5B6C22-4457-4106-BFDA-2B008E77AD07}" type="pres">
      <dgm:prSet presAssocID="{EC392E7E-3412-4526-BF86-238D5910E5E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36015D2-EC7D-4B02-AF3B-225E42C2BA2B}" type="pres">
      <dgm:prSet presAssocID="{0C4B613F-10CB-44B7-B4B5-8C44D1A28AF1}" presName="hierRoot1" presStyleCnt="0"/>
      <dgm:spPr/>
    </dgm:pt>
    <dgm:pt modelId="{B004E815-0DD8-4E1A-AC83-4BCE76730EE1}" type="pres">
      <dgm:prSet presAssocID="{0C4B613F-10CB-44B7-B4B5-8C44D1A28AF1}" presName="composite" presStyleCnt="0"/>
      <dgm:spPr/>
    </dgm:pt>
    <dgm:pt modelId="{23D49FFC-6C01-4867-871A-381AAC731195}" type="pres">
      <dgm:prSet presAssocID="{0C4B613F-10CB-44B7-B4B5-8C44D1A28AF1}" presName="background" presStyleLbl="node0" presStyleIdx="0" presStyleCn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E94D7E84-06F8-410C-BDAB-E50E502E88AC}" type="pres">
      <dgm:prSet presAssocID="{0C4B613F-10CB-44B7-B4B5-8C44D1A28AF1}" presName="text" presStyleLbl="fgAcc0" presStyleIdx="0" presStyleCnt="1" custScaleX="593475" custScaleY="96857" custLinFactNeighborX="26250" custLinFactNeighborY="-3432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99A2A3-EEA1-4BAD-9BE6-EFB8EBC32626}" type="pres">
      <dgm:prSet presAssocID="{0C4B613F-10CB-44B7-B4B5-8C44D1A28AF1}" presName="hierChild2" presStyleCnt="0"/>
      <dgm:spPr/>
    </dgm:pt>
    <dgm:pt modelId="{2B8F1D60-D7FC-46A1-838C-1B8BD7263761}" type="pres">
      <dgm:prSet presAssocID="{65DAEF35-9D70-454F-A529-49DC40FE25EC}" presName="Name10" presStyleLbl="parChTrans1D2" presStyleIdx="0" presStyleCnt="2"/>
      <dgm:spPr/>
      <dgm:t>
        <a:bodyPr/>
        <a:lstStyle/>
        <a:p>
          <a:endParaRPr lang="ru-RU"/>
        </a:p>
      </dgm:t>
    </dgm:pt>
    <dgm:pt modelId="{1C85B700-C10A-446E-B4F2-3AB3C0F61FFB}" type="pres">
      <dgm:prSet presAssocID="{1057CCA9-FFC2-4299-ADE6-EE71472844AB}" presName="hierRoot2" presStyleCnt="0"/>
      <dgm:spPr/>
    </dgm:pt>
    <dgm:pt modelId="{0DE95ADC-C14F-463B-AD26-00D5C0535889}" type="pres">
      <dgm:prSet presAssocID="{1057CCA9-FFC2-4299-ADE6-EE71472844AB}" presName="composite2" presStyleCnt="0"/>
      <dgm:spPr/>
    </dgm:pt>
    <dgm:pt modelId="{3B3646E0-19E7-4CF7-B6AC-C9945ADC17D1}" type="pres">
      <dgm:prSet presAssocID="{1057CCA9-FFC2-4299-ADE6-EE71472844AB}" presName="background2" presStyleLbl="node2" presStyleIdx="0" presStyleCnt="2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EC7035AC-F7BF-48FB-8B91-7BF8EB56E66F}" type="pres">
      <dgm:prSet presAssocID="{1057CCA9-FFC2-4299-ADE6-EE71472844AB}" presName="text2" presStyleLbl="fgAcc2" presStyleIdx="0" presStyleCnt="2" custScaleX="305843" custScaleY="80591" custLinFactX="-100000" custLinFactNeighborX="-144652" custLinFactNeighborY="22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89735FE-97A1-4908-ACA7-C673A9B1983B}" type="pres">
      <dgm:prSet presAssocID="{1057CCA9-FFC2-4299-ADE6-EE71472844AB}" presName="hierChild3" presStyleCnt="0"/>
      <dgm:spPr/>
    </dgm:pt>
    <dgm:pt modelId="{F3F6DBC5-C3CA-4B5D-9BCD-A986978E60CE}" type="pres">
      <dgm:prSet presAssocID="{8C1B5F1B-1C8E-4238-A4A7-72357DF4AD1B}" presName="Name10" presStyleLbl="parChTrans1D2" presStyleIdx="1" presStyleCnt="2"/>
      <dgm:spPr/>
      <dgm:t>
        <a:bodyPr/>
        <a:lstStyle/>
        <a:p>
          <a:endParaRPr lang="ru-RU"/>
        </a:p>
      </dgm:t>
    </dgm:pt>
    <dgm:pt modelId="{A159041D-E1CF-45A9-B68C-165CEA86F386}" type="pres">
      <dgm:prSet presAssocID="{E6F95C14-9A8C-42B4-8744-DC0CE63EB999}" presName="hierRoot2" presStyleCnt="0"/>
      <dgm:spPr/>
    </dgm:pt>
    <dgm:pt modelId="{C26F0591-9B91-4212-9A3F-C98D8D9EAD14}" type="pres">
      <dgm:prSet presAssocID="{E6F95C14-9A8C-42B4-8744-DC0CE63EB999}" presName="composite2" presStyleCnt="0"/>
      <dgm:spPr/>
    </dgm:pt>
    <dgm:pt modelId="{0D5C3640-4ED8-4318-A22A-5C8C550723A6}" type="pres">
      <dgm:prSet presAssocID="{E6F95C14-9A8C-42B4-8744-DC0CE63EB999}" presName="background2" presStyleLbl="node2" presStyleIdx="1" presStyleCnt="2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2FC042B8-DFE9-4D2A-ACF2-3996335B1E92}" type="pres">
      <dgm:prSet presAssocID="{E6F95C14-9A8C-42B4-8744-DC0CE63EB999}" presName="text2" presStyleLbl="fgAcc2" presStyleIdx="1" presStyleCnt="2" custScaleX="306732" custScaleY="80591" custLinFactX="97262" custLinFactNeighborX="100000" custLinFactNeighborY="2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F213EB9-22E4-43EC-AAD9-3773F8E9E68C}" type="pres">
      <dgm:prSet presAssocID="{E6F95C14-9A8C-42B4-8744-DC0CE63EB999}" presName="hierChild3" presStyleCnt="0"/>
      <dgm:spPr/>
    </dgm:pt>
  </dgm:ptLst>
  <dgm:cxnLst>
    <dgm:cxn modelId="{FD5BB0C9-9F95-4C6A-A585-5A0CDCEB67E2}" type="presOf" srcId="{0C4B613F-10CB-44B7-B4B5-8C44D1A28AF1}" destId="{E94D7E84-06F8-410C-BDAB-E50E502E88AC}" srcOrd="0" destOrd="0" presId="urn:microsoft.com/office/officeart/2005/8/layout/hierarchy1"/>
    <dgm:cxn modelId="{80A63C4D-4B5A-4596-AEE4-4F3323A0D4F6}" type="presOf" srcId="{E6F95C14-9A8C-42B4-8744-DC0CE63EB999}" destId="{2FC042B8-DFE9-4D2A-ACF2-3996335B1E92}" srcOrd="0" destOrd="0" presId="urn:microsoft.com/office/officeart/2005/8/layout/hierarchy1"/>
    <dgm:cxn modelId="{36BD09CD-A58D-4418-9218-02B1F1117BBF}" srcId="{EC392E7E-3412-4526-BF86-238D5910E5E6}" destId="{0C4B613F-10CB-44B7-B4B5-8C44D1A28AF1}" srcOrd="0" destOrd="0" parTransId="{59E73415-E35D-47BD-A3DE-679C616914CD}" sibTransId="{DFD1978E-AC22-4DEE-98FD-B73BC27E6319}"/>
    <dgm:cxn modelId="{21347CA3-88DA-4EA5-B5FC-43603A1D2F40}" srcId="{0C4B613F-10CB-44B7-B4B5-8C44D1A28AF1}" destId="{E6F95C14-9A8C-42B4-8744-DC0CE63EB999}" srcOrd="1" destOrd="0" parTransId="{8C1B5F1B-1C8E-4238-A4A7-72357DF4AD1B}" sibTransId="{1F0B8C4A-47CC-4138-8654-60566FF08CA7}"/>
    <dgm:cxn modelId="{E6CC8715-0093-43EC-99EE-534B8649FCCE}" type="presOf" srcId="{1057CCA9-FFC2-4299-ADE6-EE71472844AB}" destId="{EC7035AC-F7BF-48FB-8B91-7BF8EB56E66F}" srcOrd="0" destOrd="0" presId="urn:microsoft.com/office/officeart/2005/8/layout/hierarchy1"/>
    <dgm:cxn modelId="{5EA1DC00-59F4-4F79-AE87-E16D9E3BD9A3}" type="presOf" srcId="{EC392E7E-3412-4526-BF86-238D5910E5E6}" destId="{475B6C22-4457-4106-BFDA-2B008E77AD07}" srcOrd="0" destOrd="0" presId="urn:microsoft.com/office/officeart/2005/8/layout/hierarchy1"/>
    <dgm:cxn modelId="{A39B0D74-22D7-434F-9932-4879D7A67C32}" type="presOf" srcId="{8C1B5F1B-1C8E-4238-A4A7-72357DF4AD1B}" destId="{F3F6DBC5-C3CA-4B5D-9BCD-A986978E60CE}" srcOrd="0" destOrd="0" presId="urn:microsoft.com/office/officeart/2005/8/layout/hierarchy1"/>
    <dgm:cxn modelId="{80EE2465-B907-4C38-B831-A55680EE7C2B}" type="presOf" srcId="{65DAEF35-9D70-454F-A529-49DC40FE25EC}" destId="{2B8F1D60-D7FC-46A1-838C-1B8BD7263761}" srcOrd="0" destOrd="0" presId="urn:microsoft.com/office/officeart/2005/8/layout/hierarchy1"/>
    <dgm:cxn modelId="{61C823B7-A795-4944-BAA1-BDF408352AF9}" srcId="{0C4B613F-10CB-44B7-B4B5-8C44D1A28AF1}" destId="{1057CCA9-FFC2-4299-ADE6-EE71472844AB}" srcOrd="0" destOrd="0" parTransId="{65DAEF35-9D70-454F-A529-49DC40FE25EC}" sibTransId="{048EF2C6-8CD1-428F-B901-58CDCFDF2F6F}"/>
    <dgm:cxn modelId="{9AA3A82A-6122-4320-9898-B551D6420BE7}" type="presParOf" srcId="{475B6C22-4457-4106-BFDA-2B008E77AD07}" destId="{436015D2-EC7D-4B02-AF3B-225E42C2BA2B}" srcOrd="0" destOrd="0" presId="urn:microsoft.com/office/officeart/2005/8/layout/hierarchy1"/>
    <dgm:cxn modelId="{FFDE5DB7-5CE6-458B-8C90-3572A9FF8C9D}" type="presParOf" srcId="{436015D2-EC7D-4B02-AF3B-225E42C2BA2B}" destId="{B004E815-0DD8-4E1A-AC83-4BCE76730EE1}" srcOrd="0" destOrd="0" presId="urn:microsoft.com/office/officeart/2005/8/layout/hierarchy1"/>
    <dgm:cxn modelId="{F318D383-6A34-4E6F-9E97-6A27F141A537}" type="presParOf" srcId="{B004E815-0DD8-4E1A-AC83-4BCE76730EE1}" destId="{23D49FFC-6C01-4867-871A-381AAC731195}" srcOrd="0" destOrd="0" presId="urn:microsoft.com/office/officeart/2005/8/layout/hierarchy1"/>
    <dgm:cxn modelId="{EAB0AE89-CCF3-4EF5-8B79-3C7308F39ED2}" type="presParOf" srcId="{B004E815-0DD8-4E1A-AC83-4BCE76730EE1}" destId="{E94D7E84-06F8-410C-BDAB-E50E502E88AC}" srcOrd="1" destOrd="0" presId="urn:microsoft.com/office/officeart/2005/8/layout/hierarchy1"/>
    <dgm:cxn modelId="{F604ED3A-832A-4EBE-9813-167F845A12B6}" type="presParOf" srcId="{436015D2-EC7D-4B02-AF3B-225E42C2BA2B}" destId="{C399A2A3-EEA1-4BAD-9BE6-EFB8EBC32626}" srcOrd="1" destOrd="0" presId="urn:microsoft.com/office/officeart/2005/8/layout/hierarchy1"/>
    <dgm:cxn modelId="{9EB67D73-F676-49CC-94AA-9E9991D80020}" type="presParOf" srcId="{C399A2A3-EEA1-4BAD-9BE6-EFB8EBC32626}" destId="{2B8F1D60-D7FC-46A1-838C-1B8BD7263761}" srcOrd="0" destOrd="0" presId="urn:microsoft.com/office/officeart/2005/8/layout/hierarchy1"/>
    <dgm:cxn modelId="{9E9C519A-1B52-4927-8890-B9D10183C724}" type="presParOf" srcId="{C399A2A3-EEA1-4BAD-9BE6-EFB8EBC32626}" destId="{1C85B700-C10A-446E-B4F2-3AB3C0F61FFB}" srcOrd="1" destOrd="0" presId="urn:microsoft.com/office/officeart/2005/8/layout/hierarchy1"/>
    <dgm:cxn modelId="{C1EC070E-AD5C-4B91-A71B-90A61BAD1959}" type="presParOf" srcId="{1C85B700-C10A-446E-B4F2-3AB3C0F61FFB}" destId="{0DE95ADC-C14F-463B-AD26-00D5C0535889}" srcOrd="0" destOrd="0" presId="urn:microsoft.com/office/officeart/2005/8/layout/hierarchy1"/>
    <dgm:cxn modelId="{0FD183AC-F6EF-4069-96CB-AA475180B18E}" type="presParOf" srcId="{0DE95ADC-C14F-463B-AD26-00D5C0535889}" destId="{3B3646E0-19E7-4CF7-B6AC-C9945ADC17D1}" srcOrd="0" destOrd="0" presId="urn:microsoft.com/office/officeart/2005/8/layout/hierarchy1"/>
    <dgm:cxn modelId="{1E2ECA48-6E06-4256-A398-C5E0423311B7}" type="presParOf" srcId="{0DE95ADC-C14F-463B-AD26-00D5C0535889}" destId="{EC7035AC-F7BF-48FB-8B91-7BF8EB56E66F}" srcOrd="1" destOrd="0" presId="urn:microsoft.com/office/officeart/2005/8/layout/hierarchy1"/>
    <dgm:cxn modelId="{74E58A66-1164-4968-8546-A753C05F8D5B}" type="presParOf" srcId="{1C85B700-C10A-446E-B4F2-3AB3C0F61FFB}" destId="{989735FE-97A1-4908-ACA7-C673A9B1983B}" srcOrd="1" destOrd="0" presId="urn:microsoft.com/office/officeart/2005/8/layout/hierarchy1"/>
    <dgm:cxn modelId="{CB2A5A9C-58A4-4E35-A93C-8CD36989E0E3}" type="presParOf" srcId="{C399A2A3-EEA1-4BAD-9BE6-EFB8EBC32626}" destId="{F3F6DBC5-C3CA-4B5D-9BCD-A986978E60CE}" srcOrd="2" destOrd="0" presId="urn:microsoft.com/office/officeart/2005/8/layout/hierarchy1"/>
    <dgm:cxn modelId="{A36E3359-441F-441F-9567-F6B910F8215E}" type="presParOf" srcId="{C399A2A3-EEA1-4BAD-9BE6-EFB8EBC32626}" destId="{A159041D-E1CF-45A9-B68C-165CEA86F386}" srcOrd="3" destOrd="0" presId="urn:microsoft.com/office/officeart/2005/8/layout/hierarchy1"/>
    <dgm:cxn modelId="{EBD2BD13-FDD2-4435-9689-56D7FE1CED1D}" type="presParOf" srcId="{A159041D-E1CF-45A9-B68C-165CEA86F386}" destId="{C26F0591-9B91-4212-9A3F-C98D8D9EAD14}" srcOrd="0" destOrd="0" presId="urn:microsoft.com/office/officeart/2005/8/layout/hierarchy1"/>
    <dgm:cxn modelId="{64C3AD63-B1FD-4888-B1E5-C91AA1E8017B}" type="presParOf" srcId="{C26F0591-9B91-4212-9A3F-C98D8D9EAD14}" destId="{0D5C3640-4ED8-4318-A22A-5C8C550723A6}" srcOrd="0" destOrd="0" presId="urn:microsoft.com/office/officeart/2005/8/layout/hierarchy1"/>
    <dgm:cxn modelId="{3AE9C787-93BE-420A-B32E-BDE70B3C6BA2}" type="presParOf" srcId="{C26F0591-9B91-4212-9A3F-C98D8D9EAD14}" destId="{2FC042B8-DFE9-4D2A-ACF2-3996335B1E92}" srcOrd="1" destOrd="0" presId="urn:microsoft.com/office/officeart/2005/8/layout/hierarchy1"/>
    <dgm:cxn modelId="{E71AE027-4ED2-4DB7-9184-16D435D47D10}" type="presParOf" srcId="{A159041D-E1CF-45A9-B68C-165CEA86F386}" destId="{7F213EB9-22E4-43EC-AAD9-3773F8E9E68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E03940B-6F66-4FD8-BCEF-46A416364E8A}" type="doc">
      <dgm:prSet loTypeId="urn:microsoft.com/office/officeart/2005/8/layout/hierarchy5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E54ACE4-F6CE-48F6-8517-A83B5711369E}">
      <dgm:prSet phldrT="[Текст]" custT="1"/>
      <dgm:spPr>
        <a:solidFill>
          <a:schemeClr val="accent1">
            <a:lumMod val="75000"/>
          </a:schemeClr>
        </a:solidFill>
        <a:ln>
          <a:solidFill>
            <a:srgbClr val="002060"/>
          </a:solidFill>
        </a:ln>
      </dgm:spPr>
      <dgm:t>
        <a:bodyPr/>
        <a:lstStyle/>
        <a:p>
          <a:r>
            <a: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Классы </a:t>
          </a:r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переплетений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C9E477D-E8A7-43E9-9A10-5EBAFB679318}" type="parTrans" cxnId="{48DC03BF-6337-430F-8397-255445442B02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EEBD6339-CBFD-4B18-B157-8D77D72F4E52}" type="sibTrans" cxnId="{48DC03BF-6337-430F-8397-255445442B02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57774F40-B743-468F-834B-5E38B3F4644C}">
      <dgm:prSet phldrT="[Текст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простые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48B2AEC-2EA7-424F-A069-7AAD7E23C47A}" type="parTrans" cxnId="{A09E7BCC-5E52-47D1-BE5E-E616FF6012AE}">
      <dgm:prSet custT="1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E5EB7916-7893-4C92-B6D5-696E90008454}" type="sibTrans" cxnId="{A09E7BCC-5E52-47D1-BE5E-E616FF6012AE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03F90AA9-292F-4499-9AC3-2AB128C0579A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полотняное, саржевое, сатиновое, атласное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ECDAD5A-0447-4DE6-BC24-09216F86D3C5}" type="parTrans" cxnId="{9E4F4030-099D-4D05-BA33-DE74C3DC869C}">
      <dgm:prSet custT="1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18DEC8A9-6195-47FD-B4EB-9C422E5051E5}" type="sibTrans" cxnId="{9E4F4030-099D-4D05-BA33-DE74C3DC869C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03DB67A0-0C0E-4B64-9F0E-D5225F7E1EC6}">
      <dgm:prSet phldrT="[Текст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мелко-узорчатые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08C62B3-3612-41D1-976B-E3822552B021}" type="parTrans" cxnId="{CBE72E69-150C-46D4-989C-2C19E2A569B4}">
      <dgm:prSet custT="1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FBBCD57E-3A94-4D93-AD8A-4F9F21BF9C52}" type="sibTrans" cxnId="{CBE72E69-150C-46D4-989C-2C19E2A569B4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68B4C0EA-FB13-4835-B1E7-D1CF1E66ECA1}">
      <dgm:prSet phldrT="[Текст]" custT="1"/>
      <dgm:spPr>
        <a:solidFill>
          <a:schemeClr val="accent1">
            <a:lumMod val="40000"/>
            <a:lumOff val="6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производные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от главных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E29A1AF-AD60-489D-A1E6-D85A21BE03F5}" type="parTrans" cxnId="{F5B6AF32-5D40-4733-9905-39A0CC74702F}">
      <dgm:prSet custT="1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D22FC1D9-5FA3-425D-A829-0D042A56C1CE}" type="sibTrans" cxnId="{F5B6AF32-5D40-4733-9905-39A0CC74702F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AAB95E36-31C7-41BA-97D9-D399FE3145D0}">
      <dgm:prSet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сложные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2EBFC1A-3797-4A1C-87D1-64CCA15D4A1A}" type="parTrans" cxnId="{8463577F-1F73-436B-B2E9-46EC57A36661}">
      <dgm:prSet custT="1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0FBC5BC5-6F0E-401C-8330-E476C2E5BB2E}" type="sibTrans" cxnId="{8463577F-1F73-436B-B2E9-46EC57A36661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12FD1089-892D-406E-AE2C-C4A6304E5502}">
      <dgm:prSet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крупно-узорчатые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E489975-2A33-4B07-9991-2814BADDED1F}" type="parTrans" cxnId="{03C913C2-0561-44E9-ABB7-90F5D882FED9}">
      <dgm:prSet custT="1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F7E21AA5-7858-4ED8-A83E-AA4E603B3811}" type="sibTrans" cxnId="{03C913C2-0561-44E9-ABB7-90F5D882FED9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CABE6DB7-91C6-4585-8E9F-2C791C9BD31E}">
      <dgm:prSet phldrT="[Текст]" custT="1"/>
      <dgm:spPr>
        <a:solidFill>
          <a:schemeClr val="accent1">
            <a:lumMod val="40000"/>
            <a:lumOff val="6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ru-RU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комбиниро</a:t>
          </a:r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-ванные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EB57000-ACD1-4C7A-9688-56A1032DBA22}" type="parTrans" cxnId="{24C54C79-AE59-4B97-B678-87C590930959}">
      <dgm:prSet custT="1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C232B751-024C-46AC-B636-28D6DF6420CF}" type="sibTrans" cxnId="{24C54C79-AE59-4B97-B678-87C590930959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4EEEF803-FB72-4B01-A74A-A3B10B0BCD24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1,5-слойное, 2-хслойное, пике, ворсовое, махровое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DB59B0C-1104-45BD-B57D-7A25788CA954}" type="parTrans" cxnId="{79B54061-04A6-494E-A075-46FC61091A0C}">
      <dgm:prSet custT="1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A9D61ACF-3156-4BD0-A35D-8A85FA53C1D4}" type="sibTrans" cxnId="{79B54061-04A6-494E-A075-46FC61091A0C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002DE6F0-C10B-41EC-BC18-70788E5FBEA8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жаккардовое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0BC9330-4879-4E80-9323-DB489D53EACD}" type="parTrans" cxnId="{8D98F5BC-4B23-48E2-8325-53C038E7AD14}">
      <dgm:prSet custT="1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8CCE25C4-0221-4AC8-BDA6-8B09F14BAEED}" type="sibTrans" cxnId="{8D98F5BC-4B23-48E2-8325-53C038E7AD14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736EF71E-F511-4A53-8C13-FB013ECA150C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репс, рогожка, усиленная саржа, ломаная саржа, сложная саржа, усиленный атлас, усиленный сатин</a:t>
          </a:r>
          <a:endParaRPr lang="ru-RU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43E1398-9ECC-478F-AF76-6900FCD899A5}" type="parTrans" cxnId="{A6052341-1952-4914-80EE-63888F1ABDB5}">
      <dgm:prSet custT="1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 sz="600">
            <a:latin typeface="Times New Roman" pitchFamily="18" charset="0"/>
            <a:cs typeface="Times New Roman" pitchFamily="18" charset="0"/>
          </a:endParaRPr>
        </a:p>
      </dgm:t>
    </dgm:pt>
    <dgm:pt modelId="{4D763807-CDC8-49C0-B693-00A09E3A7A64}" type="sibTrans" cxnId="{A6052341-1952-4914-80EE-63888F1ABDB5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6B945B70-63D3-44DF-9098-B8734074B8C4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креповое, вафельное, диагоналевое, мелкоузорчатое, комбинированное, просвечивающееся</a:t>
          </a:r>
          <a:endParaRPr lang="ru-RU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A9B9E5D-0604-429F-AD1C-26C6ADF6137C}" type="parTrans" cxnId="{9B05C995-04E5-4E92-AC90-CB7637D29499}">
      <dgm:prSet custT="1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 sz="600">
            <a:latin typeface="Times New Roman" pitchFamily="18" charset="0"/>
            <a:cs typeface="Times New Roman" pitchFamily="18" charset="0"/>
          </a:endParaRPr>
        </a:p>
      </dgm:t>
    </dgm:pt>
    <dgm:pt modelId="{DFFFD7B0-D8BE-401D-BE36-013F7E930B4D}" type="sibTrans" cxnId="{9B05C995-04E5-4E92-AC90-CB7637D29499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7AE3A068-9EDB-40B2-A16B-9728BB298883}" type="pres">
      <dgm:prSet presAssocID="{3E03940B-6F66-4FD8-BCEF-46A416364E8A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8D6162E-83DD-444A-A92D-24469DE9855D}" type="pres">
      <dgm:prSet presAssocID="{3E03940B-6F66-4FD8-BCEF-46A416364E8A}" presName="hierFlow" presStyleCnt="0"/>
      <dgm:spPr/>
    </dgm:pt>
    <dgm:pt modelId="{669C869A-9614-4BA9-9E15-C1B7F35A3546}" type="pres">
      <dgm:prSet presAssocID="{3E03940B-6F66-4FD8-BCEF-46A416364E8A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76A62DC5-9630-4271-A661-C66ECD472F00}" type="pres">
      <dgm:prSet presAssocID="{8E54ACE4-F6CE-48F6-8517-A83B5711369E}" presName="Name17" presStyleCnt="0"/>
      <dgm:spPr/>
    </dgm:pt>
    <dgm:pt modelId="{D920B0CB-1885-4EA3-94CC-435C4EC6D178}" type="pres">
      <dgm:prSet presAssocID="{8E54ACE4-F6CE-48F6-8517-A83B5711369E}" presName="level1Shape" presStyleLbl="node0" presStyleIdx="0" presStyleCnt="1" custScaleX="143458" custScaleY="163929" custLinFactNeighborX="-71023" custLinFactNeighborY="-4296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0D33923-3D79-46D4-B360-59AFE7CB43E1}" type="pres">
      <dgm:prSet presAssocID="{8E54ACE4-F6CE-48F6-8517-A83B5711369E}" presName="hierChild2" presStyleCnt="0"/>
      <dgm:spPr/>
    </dgm:pt>
    <dgm:pt modelId="{E10BD7A5-0096-4C82-AD77-2347282C14CA}" type="pres">
      <dgm:prSet presAssocID="{848B2AEC-2EA7-424F-A069-7AAD7E23C47A}" presName="Name25" presStyleLbl="parChTrans1D2" presStyleIdx="0" presStyleCnt="4"/>
      <dgm:spPr/>
      <dgm:t>
        <a:bodyPr/>
        <a:lstStyle/>
        <a:p>
          <a:endParaRPr lang="ru-RU"/>
        </a:p>
      </dgm:t>
    </dgm:pt>
    <dgm:pt modelId="{48D6BE50-4BC7-43F6-9220-6BF642F03F44}" type="pres">
      <dgm:prSet presAssocID="{848B2AEC-2EA7-424F-A069-7AAD7E23C47A}" presName="connTx" presStyleLbl="parChTrans1D2" presStyleIdx="0" presStyleCnt="4"/>
      <dgm:spPr/>
      <dgm:t>
        <a:bodyPr/>
        <a:lstStyle/>
        <a:p>
          <a:endParaRPr lang="ru-RU"/>
        </a:p>
      </dgm:t>
    </dgm:pt>
    <dgm:pt modelId="{C27B2A4E-9E57-4116-814E-1C1EEEEDC9A7}" type="pres">
      <dgm:prSet presAssocID="{57774F40-B743-468F-834B-5E38B3F4644C}" presName="Name30" presStyleCnt="0"/>
      <dgm:spPr/>
    </dgm:pt>
    <dgm:pt modelId="{AF6A58C0-35C7-495D-BBBD-FA52CE7F350E}" type="pres">
      <dgm:prSet presAssocID="{57774F40-B743-468F-834B-5E38B3F4644C}" presName="level2Shape" presStyleLbl="node2" presStyleIdx="0" presStyleCnt="4" custLinFactNeighborX="-2664" custLinFactNeighborY="-42181"/>
      <dgm:spPr/>
      <dgm:t>
        <a:bodyPr/>
        <a:lstStyle/>
        <a:p>
          <a:endParaRPr lang="ru-RU"/>
        </a:p>
      </dgm:t>
    </dgm:pt>
    <dgm:pt modelId="{354E73FD-D812-4619-AE06-F9CCC0586DD5}" type="pres">
      <dgm:prSet presAssocID="{57774F40-B743-468F-834B-5E38B3F4644C}" presName="hierChild3" presStyleCnt="0"/>
      <dgm:spPr/>
    </dgm:pt>
    <dgm:pt modelId="{D7EC3F2C-AD4B-40EA-978A-3ADC80C80967}" type="pres">
      <dgm:prSet presAssocID="{4ECDAD5A-0447-4DE6-BC24-09216F86D3C5}" presName="Name25" presStyleLbl="parChTrans1D3" presStyleIdx="0" presStyleCnt="5"/>
      <dgm:spPr/>
      <dgm:t>
        <a:bodyPr/>
        <a:lstStyle/>
        <a:p>
          <a:endParaRPr lang="ru-RU"/>
        </a:p>
      </dgm:t>
    </dgm:pt>
    <dgm:pt modelId="{B708C042-8E06-4CD1-A427-4F2CEE2271A1}" type="pres">
      <dgm:prSet presAssocID="{4ECDAD5A-0447-4DE6-BC24-09216F86D3C5}" presName="connTx" presStyleLbl="parChTrans1D3" presStyleIdx="0" presStyleCnt="5"/>
      <dgm:spPr/>
      <dgm:t>
        <a:bodyPr/>
        <a:lstStyle/>
        <a:p>
          <a:endParaRPr lang="ru-RU"/>
        </a:p>
      </dgm:t>
    </dgm:pt>
    <dgm:pt modelId="{C7F6896B-37B5-444D-80CE-58B82C489AA6}" type="pres">
      <dgm:prSet presAssocID="{03F90AA9-292F-4499-9AC3-2AB128C0579A}" presName="Name30" presStyleCnt="0"/>
      <dgm:spPr/>
    </dgm:pt>
    <dgm:pt modelId="{6A7E665A-B92A-4C24-9ED0-B5B61BD3F248}" type="pres">
      <dgm:prSet presAssocID="{03F90AA9-292F-4499-9AC3-2AB128C0579A}" presName="level2Shape" presStyleLbl="node3" presStyleIdx="0" presStyleCnt="5" custScaleX="353838" custLinFactNeighborX="-27395" custLinFactNeighborY="-73934"/>
      <dgm:spPr/>
      <dgm:t>
        <a:bodyPr/>
        <a:lstStyle/>
        <a:p>
          <a:endParaRPr lang="ru-RU"/>
        </a:p>
      </dgm:t>
    </dgm:pt>
    <dgm:pt modelId="{6A397F89-739D-404D-9333-46B094B1FE05}" type="pres">
      <dgm:prSet presAssocID="{03F90AA9-292F-4499-9AC3-2AB128C0579A}" presName="hierChild3" presStyleCnt="0"/>
      <dgm:spPr/>
    </dgm:pt>
    <dgm:pt modelId="{85AA877B-18ED-4860-ADB5-C10354CE57D3}" type="pres">
      <dgm:prSet presAssocID="{F08C62B3-3612-41D1-976B-E3822552B021}" presName="Name25" presStyleLbl="parChTrans1D2" presStyleIdx="1" presStyleCnt="4"/>
      <dgm:spPr/>
      <dgm:t>
        <a:bodyPr/>
        <a:lstStyle/>
        <a:p>
          <a:endParaRPr lang="ru-RU"/>
        </a:p>
      </dgm:t>
    </dgm:pt>
    <dgm:pt modelId="{43D27033-3DA2-4AAE-BD5D-B1E1670C2EE6}" type="pres">
      <dgm:prSet presAssocID="{F08C62B3-3612-41D1-976B-E3822552B021}" presName="connTx" presStyleLbl="parChTrans1D2" presStyleIdx="1" presStyleCnt="4"/>
      <dgm:spPr/>
      <dgm:t>
        <a:bodyPr/>
        <a:lstStyle/>
        <a:p>
          <a:endParaRPr lang="ru-RU"/>
        </a:p>
      </dgm:t>
    </dgm:pt>
    <dgm:pt modelId="{A26FDAF6-8F0A-44F2-AB66-9B55B0DA1F6C}" type="pres">
      <dgm:prSet presAssocID="{03DB67A0-0C0E-4B64-9F0E-D5225F7E1EC6}" presName="Name30" presStyleCnt="0"/>
      <dgm:spPr/>
    </dgm:pt>
    <dgm:pt modelId="{E4478C4E-CE75-401B-A29B-DD0616845EF0}" type="pres">
      <dgm:prSet presAssocID="{03DB67A0-0C0E-4B64-9F0E-D5225F7E1EC6}" presName="level2Shape" presStyleLbl="node2" presStyleIdx="1" presStyleCnt="4" custLinFactNeighborX="-3622" custLinFactNeighborY="11507"/>
      <dgm:spPr/>
      <dgm:t>
        <a:bodyPr/>
        <a:lstStyle/>
        <a:p>
          <a:endParaRPr lang="ru-RU"/>
        </a:p>
      </dgm:t>
    </dgm:pt>
    <dgm:pt modelId="{8505A51B-2691-4887-A6BE-0659D2BCF689}" type="pres">
      <dgm:prSet presAssocID="{03DB67A0-0C0E-4B64-9F0E-D5225F7E1EC6}" presName="hierChild3" presStyleCnt="0"/>
      <dgm:spPr/>
    </dgm:pt>
    <dgm:pt modelId="{2BCC8C58-D89D-4CD8-85EA-3DD7B83467C7}" type="pres">
      <dgm:prSet presAssocID="{2E29A1AF-AD60-489D-A1E6-D85A21BE03F5}" presName="Name25" presStyleLbl="parChTrans1D3" presStyleIdx="1" presStyleCnt="5"/>
      <dgm:spPr/>
      <dgm:t>
        <a:bodyPr/>
        <a:lstStyle/>
        <a:p>
          <a:endParaRPr lang="ru-RU"/>
        </a:p>
      </dgm:t>
    </dgm:pt>
    <dgm:pt modelId="{A7F14344-06B4-403A-8430-45B5D0980A5A}" type="pres">
      <dgm:prSet presAssocID="{2E29A1AF-AD60-489D-A1E6-D85A21BE03F5}" presName="connTx" presStyleLbl="parChTrans1D3" presStyleIdx="1" presStyleCnt="5"/>
      <dgm:spPr/>
      <dgm:t>
        <a:bodyPr/>
        <a:lstStyle/>
        <a:p>
          <a:endParaRPr lang="ru-RU"/>
        </a:p>
      </dgm:t>
    </dgm:pt>
    <dgm:pt modelId="{C05B2A98-8D18-4CCB-BD33-90E2490D4785}" type="pres">
      <dgm:prSet presAssocID="{68B4C0EA-FB13-4835-B1E7-D1CF1E66ECA1}" presName="Name30" presStyleCnt="0"/>
      <dgm:spPr/>
    </dgm:pt>
    <dgm:pt modelId="{B2D735B4-0BBB-4082-8368-CF8FB871B76F}" type="pres">
      <dgm:prSet presAssocID="{68B4C0EA-FB13-4835-B1E7-D1CF1E66ECA1}" presName="level2Shape" presStyleLbl="node3" presStyleIdx="1" presStyleCnt="5" custScaleX="125532" custLinFactNeighborX="-20129" custLinFactNeighborY="-2168"/>
      <dgm:spPr/>
      <dgm:t>
        <a:bodyPr/>
        <a:lstStyle/>
        <a:p>
          <a:endParaRPr lang="ru-RU"/>
        </a:p>
      </dgm:t>
    </dgm:pt>
    <dgm:pt modelId="{3BD56C0E-F141-4A1D-B1E0-071729A6376A}" type="pres">
      <dgm:prSet presAssocID="{68B4C0EA-FB13-4835-B1E7-D1CF1E66ECA1}" presName="hierChild3" presStyleCnt="0"/>
      <dgm:spPr/>
    </dgm:pt>
    <dgm:pt modelId="{0F447A0B-D786-4B41-A3F2-03431660B1F2}" type="pres">
      <dgm:prSet presAssocID="{E43E1398-9ECC-478F-AF76-6900FCD899A5}" presName="Name25" presStyleLbl="parChTrans1D4" presStyleIdx="0" presStyleCnt="2"/>
      <dgm:spPr/>
      <dgm:t>
        <a:bodyPr/>
        <a:lstStyle/>
        <a:p>
          <a:endParaRPr lang="ru-RU"/>
        </a:p>
      </dgm:t>
    </dgm:pt>
    <dgm:pt modelId="{800CCC3B-CCD2-409F-9D4B-29BC859E7EBB}" type="pres">
      <dgm:prSet presAssocID="{E43E1398-9ECC-478F-AF76-6900FCD899A5}" presName="connTx" presStyleLbl="parChTrans1D4" presStyleIdx="0" presStyleCnt="2"/>
      <dgm:spPr/>
      <dgm:t>
        <a:bodyPr/>
        <a:lstStyle/>
        <a:p>
          <a:endParaRPr lang="ru-RU"/>
        </a:p>
      </dgm:t>
    </dgm:pt>
    <dgm:pt modelId="{13D56F64-5610-4E41-BF51-5022CAA77546}" type="pres">
      <dgm:prSet presAssocID="{736EF71E-F511-4A53-8C13-FB013ECA150C}" presName="Name30" presStyleCnt="0"/>
      <dgm:spPr/>
    </dgm:pt>
    <dgm:pt modelId="{F7AC214D-7878-49CA-A7D8-5E0A6283451D}" type="pres">
      <dgm:prSet presAssocID="{736EF71E-F511-4A53-8C13-FB013ECA150C}" presName="level2Shape" presStyleLbl="node4" presStyleIdx="0" presStyleCnt="2" custScaleX="303050" custScaleY="113523" custLinFactNeighborX="-13871" custLinFactNeighborY="-126"/>
      <dgm:spPr/>
      <dgm:t>
        <a:bodyPr/>
        <a:lstStyle/>
        <a:p>
          <a:endParaRPr lang="ru-RU"/>
        </a:p>
      </dgm:t>
    </dgm:pt>
    <dgm:pt modelId="{37578946-1C24-4568-9FE9-13C5418A0A85}" type="pres">
      <dgm:prSet presAssocID="{736EF71E-F511-4A53-8C13-FB013ECA150C}" presName="hierChild3" presStyleCnt="0"/>
      <dgm:spPr/>
    </dgm:pt>
    <dgm:pt modelId="{0C52F680-EF9F-4E5A-B041-523CA2EB06ED}" type="pres">
      <dgm:prSet presAssocID="{AEB57000-ACD1-4C7A-9688-56A1032DBA22}" presName="Name25" presStyleLbl="parChTrans1D3" presStyleIdx="2" presStyleCnt="5"/>
      <dgm:spPr/>
      <dgm:t>
        <a:bodyPr/>
        <a:lstStyle/>
        <a:p>
          <a:endParaRPr lang="ru-RU"/>
        </a:p>
      </dgm:t>
    </dgm:pt>
    <dgm:pt modelId="{ACA34167-D4C0-4132-9750-82E59F34BA27}" type="pres">
      <dgm:prSet presAssocID="{AEB57000-ACD1-4C7A-9688-56A1032DBA22}" presName="connTx" presStyleLbl="parChTrans1D3" presStyleIdx="2" presStyleCnt="5"/>
      <dgm:spPr/>
      <dgm:t>
        <a:bodyPr/>
        <a:lstStyle/>
        <a:p>
          <a:endParaRPr lang="ru-RU"/>
        </a:p>
      </dgm:t>
    </dgm:pt>
    <dgm:pt modelId="{53994F08-D8E6-433A-918E-3778E082E1A0}" type="pres">
      <dgm:prSet presAssocID="{CABE6DB7-91C6-4585-8E9F-2C791C9BD31E}" presName="Name30" presStyleCnt="0"/>
      <dgm:spPr/>
    </dgm:pt>
    <dgm:pt modelId="{A4AE8759-7FB7-493D-B5E1-DC8B2EA65D20}" type="pres">
      <dgm:prSet presAssocID="{CABE6DB7-91C6-4585-8E9F-2C791C9BD31E}" presName="level2Shape" presStyleLbl="node3" presStyleIdx="2" presStyleCnt="5" custScaleX="124804" custLinFactNeighborX="-22042" custLinFactNeighborY="4015"/>
      <dgm:spPr/>
      <dgm:t>
        <a:bodyPr/>
        <a:lstStyle/>
        <a:p>
          <a:endParaRPr lang="ru-RU"/>
        </a:p>
      </dgm:t>
    </dgm:pt>
    <dgm:pt modelId="{95317674-267C-4A5F-8F14-800DED6FFB5C}" type="pres">
      <dgm:prSet presAssocID="{CABE6DB7-91C6-4585-8E9F-2C791C9BD31E}" presName="hierChild3" presStyleCnt="0"/>
      <dgm:spPr/>
    </dgm:pt>
    <dgm:pt modelId="{61F315DF-F013-4E8C-830B-0984CE923AF8}" type="pres">
      <dgm:prSet presAssocID="{7A9B9E5D-0604-429F-AD1C-26C6ADF6137C}" presName="Name25" presStyleLbl="parChTrans1D4" presStyleIdx="1" presStyleCnt="2"/>
      <dgm:spPr/>
      <dgm:t>
        <a:bodyPr/>
        <a:lstStyle/>
        <a:p>
          <a:endParaRPr lang="ru-RU"/>
        </a:p>
      </dgm:t>
    </dgm:pt>
    <dgm:pt modelId="{428F152F-2A49-42BF-9D7C-1C82DEFA81D3}" type="pres">
      <dgm:prSet presAssocID="{7A9B9E5D-0604-429F-AD1C-26C6ADF6137C}" presName="connTx" presStyleLbl="parChTrans1D4" presStyleIdx="1" presStyleCnt="2"/>
      <dgm:spPr/>
      <dgm:t>
        <a:bodyPr/>
        <a:lstStyle/>
        <a:p>
          <a:endParaRPr lang="ru-RU"/>
        </a:p>
      </dgm:t>
    </dgm:pt>
    <dgm:pt modelId="{8452BAE5-E4B8-4397-AA83-0F5189554EBA}" type="pres">
      <dgm:prSet presAssocID="{6B945B70-63D3-44DF-9098-B8734074B8C4}" presName="Name30" presStyleCnt="0"/>
      <dgm:spPr/>
    </dgm:pt>
    <dgm:pt modelId="{58801F3E-5504-4738-B321-F8287B49D3FD}" type="pres">
      <dgm:prSet presAssocID="{6B945B70-63D3-44DF-9098-B8734074B8C4}" presName="level2Shape" presStyleLbl="node4" presStyleIdx="1" presStyleCnt="2" custScaleX="298362" custScaleY="109215" custLinFactNeighborX="-12007" custLinFactNeighborY="5124"/>
      <dgm:spPr/>
      <dgm:t>
        <a:bodyPr/>
        <a:lstStyle/>
        <a:p>
          <a:endParaRPr lang="ru-RU"/>
        </a:p>
      </dgm:t>
    </dgm:pt>
    <dgm:pt modelId="{98041D7E-2BA4-48A2-9FA8-90374BB5EC7D}" type="pres">
      <dgm:prSet presAssocID="{6B945B70-63D3-44DF-9098-B8734074B8C4}" presName="hierChild3" presStyleCnt="0"/>
      <dgm:spPr/>
    </dgm:pt>
    <dgm:pt modelId="{BFA134DB-B7D6-4F57-A50D-270A1B02FAD9}" type="pres">
      <dgm:prSet presAssocID="{72EBFC1A-3797-4A1C-87D1-64CCA15D4A1A}" presName="Name25" presStyleLbl="parChTrans1D2" presStyleIdx="2" presStyleCnt="4"/>
      <dgm:spPr/>
      <dgm:t>
        <a:bodyPr/>
        <a:lstStyle/>
        <a:p>
          <a:endParaRPr lang="ru-RU"/>
        </a:p>
      </dgm:t>
    </dgm:pt>
    <dgm:pt modelId="{6648C3A4-AA76-45D2-9AA5-97D4CE558FF8}" type="pres">
      <dgm:prSet presAssocID="{72EBFC1A-3797-4A1C-87D1-64CCA15D4A1A}" presName="connTx" presStyleLbl="parChTrans1D2" presStyleIdx="2" presStyleCnt="4"/>
      <dgm:spPr/>
      <dgm:t>
        <a:bodyPr/>
        <a:lstStyle/>
        <a:p>
          <a:endParaRPr lang="ru-RU"/>
        </a:p>
      </dgm:t>
    </dgm:pt>
    <dgm:pt modelId="{AFFEBF3B-F05C-4183-A758-72305091F932}" type="pres">
      <dgm:prSet presAssocID="{AAB95E36-31C7-41BA-97D9-D399FE3145D0}" presName="Name30" presStyleCnt="0"/>
      <dgm:spPr/>
    </dgm:pt>
    <dgm:pt modelId="{A20F7F4F-64F9-4991-893F-06801FA11518}" type="pres">
      <dgm:prSet presAssocID="{AAB95E36-31C7-41BA-97D9-D399FE3145D0}" presName="level2Shape" presStyleLbl="node2" presStyleIdx="2" presStyleCnt="4" custLinFactNeighborX="-1815" custLinFactNeighborY="21760"/>
      <dgm:spPr/>
      <dgm:t>
        <a:bodyPr/>
        <a:lstStyle/>
        <a:p>
          <a:endParaRPr lang="ru-RU"/>
        </a:p>
      </dgm:t>
    </dgm:pt>
    <dgm:pt modelId="{1FA8447A-D3BE-4C38-B148-BFBA057FCE1C}" type="pres">
      <dgm:prSet presAssocID="{AAB95E36-31C7-41BA-97D9-D399FE3145D0}" presName="hierChild3" presStyleCnt="0"/>
      <dgm:spPr/>
    </dgm:pt>
    <dgm:pt modelId="{AF406408-CADF-44E0-887A-B4989E32FDE1}" type="pres">
      <dgm:prSet presAssocID="{9DB59B0C-1104-45BD-B57D-7A25788CA954}" presName="Name25" presStyleLbl="parChTrans1D3" presStyleIdx="3" presStyleCnt="5"/>
      <dgm:spPr/>
      <dgm:t>
        <a:bodyPr/>
        <a:lstStyle/>
        <a:p>
          <a:endParaRPr lang="ru-RU"/>
        </a:p>
      </dgm:t>
    </dgm:pt>
    <dgm:pt modelId="{71F8A029-1BA8-492F-837B-47F5F4956401}" type="pres">
      <dgm:prSet presAssocID="{9DB59B0C-1104-45BD-B57D-7A25788CA954}" presName="connTx" presStyleLbl="parChTrans1D3" presStyleIdx="3" presStyleCnt="5"/>
      <dgm:spPr/>
      <dgm:t>
        <a:bodyPr/>
        <a:lstStyle/>
        <a:p>
          <a:endParaRPr lang="ru-RU"/>
        </a:p>
      </dgm:t>
    </dgm:pt>
    <dgm:pt modelId="{B95965AA-B0EC-4E9E-83C9-AFE20AEAB4F8}" type="pres">
      <dgm:prSet presAssocID="{4EEEF803-FB72-4B01-A74A-A3B10B0BCD24}" presName="Name30" presStyleCnt="0"/>
      <dgm:spPr/>
    </dgm:pt>
    <dgm:pt modelId="{4FBD4DFA-9964-4667-8B59-B8CD52F04235}" type="pres">
      <dgm:prSet presAssocID="{4EEEF803-FB72-4B01-A74A-A3B10B0BCD24}" presName="level2Shape" presStyleLbl="node3" presStyleIdx="3" presStyleCnt="5" custScaleX="267955" custLinFactNeighborX="-20072" custLinFactNeighborY="21761"/>
      <dgm:spPr/>
      <dgm:t>
        <a:bodyPr/>
        <a:lstStyle/>
        <a:p>
          <a:endParaRPr lang="ru-RU"/>
        </a:p>
      </dgm:t>
    </dgm:pt>
    <dgm:pt modelId="{3DA9EC23-4993-4688-A28B-6F2EB0CFF1DC}" type="pres">
      <dgm:prSet presAssocID="{4EEEF803-FB72-4B01-A74A-A3B10B0BCD24}" presName="hierChild3" presStyleCnt="0"/>
      <dgm:spPr/>
    </dgm:pt>
    <dgm:pt modelId="{29E5E841-17F8-4AC7-BA99-24D907B31984}" type="pres">
      <dgm:prSet presAssocID="{CE489975-2A33-4B07-9991-2814BADDED1F}" presName="Name25" presStyleLbl="parChTrans1D2" presStyleIdx="3" presStyleCnt="4"/>
      <dgm:spPr/>
      <dgm:t>
        <a:bodyPr/>
        <a:lstStyle/>
        <a:p>
          <a:endParaRPr lang="ru-RU"/>
        </a:p>
      </dgm:t>
    </dgm:pt>
    <dgm:pt modelId="{B1D66B72-D4EF-4B5C-B5CE-4B3F8D2C5F5A}" type="pres">
      <dgm:prSet presAssocID="{CE489975-2A33-4B07-9991-2814BADDED1F}" presName="connTx" presStyleLbl="parChTrans1D2" presStyleIdx="3" presStyleCnt="4"/>
      <dgm:spPr/>
      <dgm:t>
        <a:bodyPr/>
        <a:lstStyle/>
        <a:p>
          <a:endParaRPr lang="ru-RU"/>
        </a:p>
      </dgm:t>
    </dgm:pt>
    <dgm:pt modelId="{FCE30740-FF29-4F53-BF3B-26115A3C69D4}" type="pres">
      <dgm:prSet presAssocID="{12FD1089-892D-406E-AE2C-C4A6304E5502}" presName="Name30" presStyleCnt="0"/>
      <dgm:spPr/>
    </dgm:pt>
    <dgm:pt modelId="{2E188975-988A-48E9-885C-C381E21B4F63}" type="pres">
      <dgm:prSet presAssocID="{12FD1089-892D-406E-AE2C-C4A6304E5502}" presName="level2Shape" presStyleLbl="node2" presStyleIdx="3" presStyleCnt="4" custLinFactNeighborX="-3333" custLinFactNeighborY="43953"/>
      <dgm:spPr/>
      <dgm:t>
        <a:bodyPr/>
        <a:lstStyle/>
        <a:p>
          <a:endParaRPr lang="ru-RU"/>
        </a:p>
      </dgm:t>
    </dgm:pt>
    <dgm:pt modelId="{E642A2E1-D9A2-42C2-A8C7-518A7E4F15C9}" type="pres">
      <dgm:prSet presAssocID="{12FD1089-892D-406E-AE2C-C4A6304E5502}" presName="hierChild3" presStyleCnt="0"/>
      <dgm:spPr/>
    </dgm:pt>
    <dgm:pt modelId="{4F151853-4CB7-477D-9FD7-5F49A86AC4C6}" type="pres">
      <dgm:prSet presAssocID="{60BC9330-4879-4E80-9323-DB489D53EACD}" presName="Name25" presStyleLbl="parChTrans1D3" presStyleIdx="4" presStyleCnt="5"/>
      <dgm:spPr/>
      <dgm:t>
        <a:bodyPr/>
        <a:lstStyle/>
        <a:p>
          <a:endParaRPr lang="ru-RU"/>
        </a:p>
      </dgm:t>
    </dgm:pt>
    <dgm:pt modelId="{DFCD15E7-3457-4587-91B6-391D2AFCED11}" type="pres">
      <dgm:prSet presAssocID="{60BC9330-4879-4E80-9323-DB489D53EACD}" presName="connTx" presStyleLbl="parChTrans1D3" presStyleIdx="4" presStyleCnt="5"/>
      <dgm:spPr/>
      <dgm:t>
        <a:bodyPr/>
        <a:lstStyle/>
        <a:p>
          <a:endParaRPr lang="ru-RU"/>
        </a:p>
      </dgm:t>
    </dgm:pt>
    <dgm:pt modelId="{1E8F0C5E-B408-4715-BC7A-D24CC96E9688}" type="pres">
      <dgm:prSet presAssocID="{002DE6F0-C10B-41EC-BC18-70788E5FBEA8}" presName="Name30" presStyleCnt="0"/>
      <dgm:spPr/>
    </dgm:pt>
    <dgm:pt modelId="{1725B54E-AA0D-4922-84D8-BE4BF4398876}" type="pres">
      <dgm:prSet presAssocID="{002DE6F0-C10B-41EC-BC18-70788E5FBEA8}" presName="level2Shape" presStyleLbl="node3" presStyleIdx="4" presStyleCnt="5" custScaleX="172844" custLinFactNeighborX="-19313" custLinFactNeighborY="43953"/>
      <dgm:spPr/>
      <dgm:t>
        <a:bodyPr/>
        <a:lstStyle/>
        <a:p>
          <a:endParaRPr lang="ru-RU"/>
        </a:p>
      </dgm:t>
    </dgm:pt>
    <dgm:pt modelId="{FA6057B2-0987-4F74-857F-0C6252598187}" type="pres">
      <dgm:prSet presAssocID="{002DE6F0-C10B-41EC-BC18-70788E5FBEA8}" presName="hierChild3" presStyleCnt="0"/>
      <dgm:spPr/>
    </dgm:pt>
    <dgm:pt modelId="{8A68C9DC-EDFB-412E-A0FF-769A94144712}" type="pres">
      <dgm:prSet presAssocID="{3E03940B-6F66-4FD8-BCEF-46A416364E8A}" presName="bgShapesFlow" presStyleCnt="0"/>
      <dgm:spPr/>
    </dgm:pt>
  </dgm:ptLst>
  <dgm:cxnLst>
    <dgm:cxn modelId="{17C383CF-A44D-4747-860A-D7A5ABCED2A9}" type="presOf" srcId="{4ECDAD5A-0447-4DE6-BC24-09216F86D3C5}" destId="{D7EC3F2C-AD4B-40EA-978A-3ADC80C80967}" srcOrd="0" destOrd="0" presId="urn:microsoft.com/office/officeart/2005/8/layout/hierarchy5"/>
    <dgm:cxn modelId="{CBE72E69-150C-46D4-989C-2C19E2A569B4}" srcId="{8E54ACE4-F6CE-48F6-8517-A83B5711369E}" destId="{03DB67A0-0C0E-4B64-9F0E-D5225F7E1EC6}" srcOrd="1" destOrd="0" parTransId="{F08C62B3-3612-41D1-976B-E3822552B021}" sibTransId="{FBBCD57E-3A94-4D93-AD8A-4F9F21BF9C52}"/>
    <dgm:cxn modelId="{957E5C27-45F8-4F5B-AA74-79AA93593420}" type="presOf" srcId="{AAB95E36-31C7-41BA-97D9-D399FE3145D0}" destId="{A20F7F4F-64F9-4991-893F-06801FA11518}" srcOrd="0" destOrd="0" presId="urn:microsoft.com/office/officeart/2005/8/layout/hierarchy5"/>
    <dgm:cxn modelId="{866FD6E4-8030-4F04-83F2-3DB77EE04A79}" type="presOf" srcId="{E43E1398-9ECC-478F-AF76-6900FCD899A5}" destId="{800CCC3B-CCD2-409F-9D4B-29BC859E7EBB}" srcOrd="1" destOrd="0" presId="urn:microsoft.com/office/officeart/2005/8/layout/hierarchy5"/>
    <dgm:cxn modelId="{AC32AD96-8412-468E-AB07-601B96F0F54B}" type="presOf" srcId="{4EEEF803-FB72-4B01-A74A-A3B10B0BCD24}" destId="{4FBD4DFA-9964-4667-8B59-B8CD52F04235}" srcOrd="0" destOrd="0" presId="urn:microsoft.com/office/officeart/2005/8/layout/hierarchy5"/>
    <dgm:cxn modelId="{F5B6AF32-5D40-4733-9905-39A0CC74702F}" srcId="{03DB67A0-0C0E-4B64-9F0E-D5225F7E1EC6}" destId="{68B4C0EA-FB13-4835-B1E7-D1CF1E66ECA1}" srcOrd="0" destOrd="0" parTransId="{2E29A1AF-AD60-489D-A1E6-D85A21BE03F5}" sibTransId="{D22FC1D9-5FA3-425D-A829-0D042A56C1CE}"/>
    <dgm:cxn modelId="{7BDD03A6-EE0A-46EA-A911-E8964654D1C0}" type="presOf" srcId="{736EF71E-F511-4A53-8C13-FB013ECA150C}" destId="{F7AC214D-7878-49CA-A7D8-5E0A6283451D}" srcOrd="0" destOrd="0" presId="urn:microsoft.com/office/officeart/2005/8/layout/hierarchy5"/>
    <dgm:cxn modelId="{6EB2E26B-68AA-43E9-A94C-76E867C9DCEA}" type="presOf" srcId="{E43E1398-9ECC-478F-AF76-6900FCD899A5}" destId="{0F447A0B-D786-4B41-A3F2-03431660B1F2}" srcOrd="0" destOrd="0" presId="urn:microsoft.com/office/officeart/2005/8/layout/hierarchy5"/>
    <dgm:cxn modelId="{1CF8FD9F-EB31-4F34-9A4F-063CB14B1273}" type="presOf" srcId="{4ECDAD5A-0447-4DE6-BC24-09216F86D3C5}" destId="{B708C042-8E06-4CD1-A427-4F2CEE2271A1}" srcOrd="1" destOrd="0" presId="urn:microsoft.com/office/officeart/2005/8/layout/hierarchy5"/>
    <dgm:cxn modelId="{B0CF5BD7-9CD7-4594-A5A4-689748041D5B}" type="presOf" srcId="{12FD1089-892D-406E-AE2C-C4A6304E5502}" destId="{2E188975-988A-48E9-885C-C381E21B4F63}" srcOrd="0" destOrd="0" presId="urn:microsoft.com/office/officeart/2005/8/layout/hierarchy5"/>
    <dgm:cxn modelId="{2C25E6F2-76A1-4A87-AF7D-81E3CFC6A059}" type="presOf" srcId="{72EBFC1A-3797-4A1C-87D1-64CCA15D4A1A}" destId="{BFA134DB-B7D6-4F57-A50D-270A1B02FAD9}" srcOrd="0" destOrd="0" presId="urn:microsoft.com/office/officeart/2005/8/layout/hierarchy5"/>
    <dgm:cxn modelId="{8463577F-1F73-436B-B2E9-46EC57A36661}" srcId="{8E54ACE4-F6CE-48F6-8517-A83B5711369E}" destId="{AAB95E36-31C7-41BA-97D9-D399FE3145D0}" srcOrd="2" destOrd="0" parTransId="{72EBFC1A-3797-4A1C-87D1-64CCA15D4A1A}" sibTransId="{0FBC5BC5-6F0E-401C-8330-E476C2E5BB2E}"/>
    <dgm:cxn modelId="{24320C1E-AF39-4E0B-B724-4E01C8C13014}" type="presOf" srcId="{7A9B9E5D-0604-429F-AD1C-26C6ADF6137C}" destId="{61F315DF-F013-4E8C-830B-0984CE923AF8}" srcOrd="0" destOrd="0" presId="urn:microsoft.com/office/officeart/2005/8/layout/hierarchy5"/>
    <dgm:cxn modelId="{B4FE5CF5-10CF-4596-967C-981549CFA9AA}" type="presOf" srcId="{03F90AA9-292F-4499-9AC3-2AB128C0579A}" destId="{6A7E665A-B92A-4C24-9ED0-B5B61BD3F248}" srcOrd="0" destOrd="0" presId="urn:microsoft.com/office/officeart/2005/8/layout/hierarchy5"/>
    <dgm:cxn modelId="{5A499848-B9FF-4797-83FF-794CE9B0C933}" type="presOf" srcId="{9DB59B0C-1104-45BD-B57D-7A25788CA954}" destId="{71F8A029-1BA8-492F-837B-47F5F4956401}" srcOrd="1" destOrd="0" presId="urn:microsoft.com/office/officeart/2005/8/layout/hierarchy5"/>
    <dgm:cxn modelId="{F6CBAF7B-B1A6-4AE5-B9FE-CB21B3B8D2E7}" type="presOf" srcId="{6B945B70-63D3-44DF-9098-B8734074B8C4}" destId="{58801F3E-5504-4738-B321-F8287B49D3FD}" srcOrd="0" destOrd="0" presId="urn:microsoft.com/office/officeart/2005/8/layout/hierarchy5"/>
    <dgm:cxn modelId="{24C54C79-AE59-4B97-B678-87C590930959}" srcId="{03DB67A0-0C0E-4B64-9F0E-D5225F7E1EC6}" destId="{CABE6DB7-91C6-4585-8E9F-2C791C9BD31E}" srcOrd="1" destOrd="0" parTransId="{AEB57000-ACD1-4C7A-9688-56A1032DBA22}" sibTransId="{C232B751-024C-46AC-B636-28D6DF6420CF}"/>
    <dgm:cxn modelId="{03C913C2-0561-44E9-ABB7-90F5D882FED9}" srcId="{8E54ACE4-F6CE-48F6-8517-A83B5711369E}" destId="{12FD1089-892D-406E-AE2C-C4A6304E5502}" srcOrd="3" destOrd="0" parTransId="{CE489975-2A33-4B07-9991-2814BADDED1F}" sibTransId="{F7E21AA5-7858-4ED8-A83E-AA4E603B3811}"/>
    <dgm:cxn modelId="{B84A6490-AC74-4345-B96F-980D2C616DFF}" type="presOf" srcId="{7A9B9E5D-0604-429F-AD1C-26C6ADF6137C}" destId="{428F152F-2A49-42BF-9D7C-1C82DEFA81D3}" srcOrd="1" destOrd="0" presId="urn:microsoft.com/office/officeart/2005/8/layout/hierarchy5"/>
    <dgm:cxn modelId="{9B05C995-04E5-4E92-AC90-CB7637D29499}" srcId="{CABE6DB7-91C6-4585-8E9F-2C791C9BD31E}" destId="{6B945B70-63D3-44DF-9098-B8734074B8C4}" srcOrd="0" destOrd="0" parTransId="{7A9B9E5D-0604-429F-AD1C-26C6ADF6137C}" sibTransId="{DFFFD7B0-D8BE-401D-BE36-013F7E930B4D}"/>
    <dgm:cxn modelId="{48DC03BF-6337-430F-8397-255445442B02}" srcId="{3E03940B-6F66-4FD8-BCEF-46A416364E8A}" destId="{8E54ACE4-F6CE-48F6-8517-A83B5711369E}" srcOrd="0" destOrd="0" parTransId="{6C9E477D-E8A7-43E9-9A10-5EBAFB679318}" sibTransId="{EEBD6339-CBFD-4B18-B157-8D77D72F4E52}"/>
    <dgm:cxn modelId="{06A93E6D-572E-4951-83E1-7BEAEE0A2EC4}" type="presOf" srcId="{2E29A1AF-AD60-489D-A1E6-D85A21BE03F5}" destId="{A7F14344-06B4-403A-8430-45B5D0980A5A}" srcOrd="1" destOrd="0" presId="urn:microsoft.com/office/officeart/2005/8/layout/hierarchy5"/>
    <dgm:cxn modelId="{166BCA8F-1A25-4683-B7B1-645B7645DC0A}" type="presOf" srcId="{72EBFC1A-3797-4A1C-87D1-64CCA15D4A1A}" destId="{6648C3A4-AA76-45D2-9AA5-97D4CE558FF8}" srcOrd="1" destOrd="0" presId="urn:microsoft.com/office/officeart/2005/8/layout/hierarchy5"/>
    <dgm:cxn modelId="{EB6A62A3-942B-4241-BD23-7E8785671C92}" type="presOf" srcId="{60BC9330-4879-4E80-9323-DB489D53EACD}" destId="{4F151853-4CB7-477D-9FD7-5F49A86AC4C6}" srcOrd="0" destOrd="0" presId="urn:microsoft.com/office/officeart/2005/8/layout/hierarchy5"/>
    <dgm:cxn modelId="{36F001E0-839B-4518-9D05-E37204466279}" type="presOf" srcId="{57774F40-B743-468F-834B-5E38B3F4644C}" destId="{AF6A58C0-35C7-495D-BBBD-FA52CE7F350E}" srcOrd="0" destOrd="0" presId="urn:microsoft.com/office/officeart/2005/8/layout/hierarchy5"/>
    <dgm:cxn modelId="{F99840FB-3694-4249-B778-AB40BA4130E8}" type="presOf" srcId="{68B4C0EA-FB13-4835-B1E7-D1CF1E66ECA1}" destId="{B2D735B4-0BBB-4082-8368-CF8FB871B76F}" srcOrd="0" destOrd="0" presId="urn:microsoft.com/office/officeart/2005/8/layout/hierarchy5"/>
    <dgm:cxn modelId="{34D8BA92-26A6-4D91-A0E2-7933C5CCAF52}" type="presOf" srcId="{AEB57000-ACD1-4C7A-9688-56A1032DBA22}" destId="{ACA34167-D4C0-4132-9750-82E59F34BA27}" srcOrd="1" destOrd="0" presId="urn:microsoft.com/office/officeart/2005/8/layout/hierarchy5"/>
    <dgm:cxn modelId="{A09E7BCC-5E52-47D1-BE5E-E616FF6012AE}" srcId="{8E54ACE4-F6CE-48F6-8517-A83B5711369E}" destId="{57774F40-B743-468F-834B-5E38B3F4644C}" srcOrd="0" destOrd="0" parTransId="{848B2AEC-2EA7-424F-A069-7AAD7E23C47A}" sibTransId="{E5EB7916-7893-4C92-B6D5-696E90008454}"/>
    <dgm:cxn modelId="{18AA6147-9CE8-4A5A-B91E-07BCABFE3BA7}" type="presOf" srcId="{03DB67A0-0C0E-4B64-9F0E-D5225F7E1EC6}" destId="{E4478C4E-CE75-401B-A29B-DD0616845EF0}" srcOrd="0" destOrd="0" presId="urn:microsoft.com/office/officeart/2005/8/layout/hierarchy5"/>
    <dgm:cxn modelId="{1409818A-2AA0-43C7-BAAD-BBD188C73995}" type="presOf" srcId="{2E29A1AF-AD60-489D-A1E6-D85A21BE03F5}" destId="{2BCC8C58-D89D-4CD8-85EA-3DD7B83467C7}" srcOrd="0" destOrd="0" presId="urn:microsoft.com/office/officeart/2005/8/layout/hierarchy5"/>
    <dgm:cxn modelId="{88E68DCC-05F0-4FDF-9C8F-6646D0A4D738}" type="presOf" srcId="{8E54ACE4-F6CE-48F6-8517-A83B5711369E}" destId="{D920B0CB-1885-4EA3-94CC-435C4EC6D178}" srcOrd="0" destOrd="0" presId="urn:microsoft.com/office/officeart/2005/8/layout/hierarchy5"/>
    <dgm:cxn modelId="{0E22CDA9-5837-4273-AE5C-01F1E23567E5}" type="presOf" srcId="{AEB57000-ACD1-4C7A-9688-56A1032DBA22}" destId="{0C52F680-EF9F-4E5A-B041-523CA2EB06ED}" srcOrd="0" destOrd="0" presId="urn:microsoft.com/office/officeart/2005/8/layout/hierarchy5"/>
    <dgm:cxn modelId="{B059C39E-5F8C-4294-AF56-94EF51BB18E9}" type="presOf" srcId="{848B2AEC-2EA7-424F-A069-7AAD7E23C47A}" destId="{48D6BE50-4BC7-43F6-9220-6BF642F03F44}" srcOrd="1" destOrd="0" presId="urn:microsoft.com/office/officeart/2005/8/layout/hierarchy5"/>
    <dgm:cxn modelId="{9E4F4030-099D-4D05-BA33-DE74C3DC869C}" srcId="{57774F40-B743-468F-834B-5E38B3F4644C}" destId="{03F90AA9-292F-4499-9AC3-2AB128C0579A}" srcOrd="0" destOrd="0" parTransId="{4ECDAD5A-0447-4DE6-BC24-09216F86D3C5}" sibTransId="{18DEC8A9-6195-47FD-B4EB-9C422E5051E5}"/>
    <dgm:cxn modelId="{434420C0-0D65-4DAB-B68B-B2CAFC11EFE5}" type="presOf" srcId="{CABE6DB7-91C6-4585-8E9F-2C791C9BD31E}" destId="{A4AE8759-7FB7-493D-B5E1-DC8B2EA65D20}" srcOrd="0" destOrd="0" presId="urn:microsoft.com/office/officeart/2005/8/layout/hierarchy5"/>
    <dgm:cxn modelId="{A6052341-1952-4914-80EE-63888F1ABDB5}" srcId="{68B4C0EA-FB13-4835-B1E7-D1CF1E66ECA1}" destId="{736EF71E-F511-4A53-8C13-FB013ECA150C}" srcOrd="0" destOrd="0" parTransId="{E43E1398-9ECC-478F-AF76-6900FCD899A5}" sibTransId="{4D763807-CDC8-49C0-B693-00A09E3A7A64}"/>
    <dgm:cxn modelId="{0E5517A8-DB23-489D-A1B5-915928AFD1CB}" type="presOf" srcId="{F08C62B3-3612-41D1-976B-E3822552B021}" destId="{85AA877B-18ED-4860-ADB5-C10354CE57D3}" srcOrd="0" destOrd="0" presId="urn:microsoft.com/office/officeart/2005/8/layout/hierarchy5"/>
    <dgm:cxn modelId="{08F8A4BE-82D2-4937-B780-6A497DD30205}" type="presOf" srcId="{002DE6F0-C10B-41EC-BC18-70788E5FBEA8}" destId="{1725B54E-AA0D-4922-84D8-BE4BF4398876}" srcOrd="0" destOrd="0" presId="urn:microsoft.com/office/officeart/2005/8/layout/hierarchy5"/>
    <dgm:cxn modelId="{8D98F5BC-4B23-48E2-8325-53C038E7AD14}" srcId="{12FD1089-892D-406E-AE2C-C4A6304E5502}" destId="{002DE6F0-C10B-41EC-BC18-70788E5FBEA8}" srcOrd="0" destOrd="0" parTransId="{60BC9330-4879-4E80-9323-DB489D53EACD}" sibTransId="{8CCE25C4-0221-4AC8-BDA6-8B09F14BAEED}"/>
    <dgm:cxn modelId="{BC832C8C-D08A-4D94-AED9-4CFA7D3D96F6}" type="presOf" srcId="{F08C62B3-3612-41D1-976B-E3822552B021}" destId="{43D27033-3DA2-4AAE-BD5D-B1E1670C2EE6}" srcOrd="1" destOrd="0" presId="urn:microsoft.com/office/officeart/2005/8/layout/hierarchy5"/>
    <dgm:cxn modelId="{542D6057-1748-43AE-9EEB-C8AA7C9D2BEA}" type="presOf" srcId="{3E03940B-6F66-4FD8-BCEF-46A416364E8A}" destId="{7AE3A068-9EDB-40B2-A16B-9728BB298883}" srcOrd="0" destOrd="0" presId="urn:microsoft.com/office/officeart/2005/8/layout/hierarchy5"/>
    <dgm:cxn modelId="{E7421634-70C5-43AA-8C03-E5F6C9571483}" type="presOf" srcId="{9DB59B0C-1104-45BD-B57D-7A25788CA954}" destId="{AF406408-CADF-44E0-887A-B4989E32FDE1}" srcOrd="0" destOrd="0" presId="urn:microsoft.com/office/officeart/2005/8/layout/hierarchy5"/>
    <dgm:cxn modelId="{79B54061-04A6-494E-A075-46FC61091A0C}" srcId="{AAB95E36-31C7-41BA-97D9-D399FE3145D0}" destId="{4EEEF803-FB72-4B01-A74A-A3B10B0BCD24}" srcOrd="0" destOrd="0" parTransId="{9DB59B0C-1104-45BD-B57D-7A25788CA954}" sibTransId="{A9D61ACF-3156-4BD0-A35D-8A85FA53C1D4}"/>
    <dgm:cxn modelId="{77C9877C-0B24-4429-858B-FAC2F74FCCE7}" type="presOf" srcId="{60BC9330-4879-4E80-9323-DB489D53EACD}" destId="{DFCD15E7-3457-4587-91B6-391D2AFCED11}" srcOrd="1" destOrd="0" presId="urn:microsoft.com/office/officeart/2005/8/layout/hierarchy5"/>
    <dgm:cxn modelId="{5C7C5F22-17B1-4C8D-9CD6-F2608B7B7522}" type="presOf" srcId="{CE489975-2A33-4B07-9991-2814BADDED1F}" destId="{29E5E841-17F8-4AC7-BA99-24D907B31984}" srcOrd="0" destOrd="0" presId="urn:microsoft.com/office/officeart/2005/8/layout/hierarchy5"/>
    <dgm:cxn modelId="{D97B9294-C2A6-4D61-867A-39738F46596B}" type="presOf" srcId="{CE489975-2A33-4B07-9991-2814BADDED1F}" destId="{B1D66B72-D4EF-4B5C-B5CE-4B3F8D2C5F5A}" srcOrd="1" destOrd="0" presId="urn:microsoft.com/office/officeart/2005/8/layout/hierarchy5"/>
    <dgm:cxn modelId="{5EE0AF55-26CB-479D-B204-332A7CB15344}" type="presOf" srcId="{848B2AEC-2EA7-424F-A069-7AAD7E23C47A}" destId="{E10BD7A5-0096-4C82-AD77-2347282C14CA}" srcOrd="0" destOrd="0" presId="urn:microsoft.com/office/officeart/2005/8/layout/hierarchy5"/>
    <dgm:cxn modelId="{1910FF80-16F0-41B9-B137-48807EBABAC8}" type="presParOf" srcId="{7AE3A068-9EDB-40B2-A16B-9728BB298883}" destId="{38D6162E-83DD-444A-A92D-24469DE9855D}" srcOrd="0" destOrd="0" presId="urn:microsoft.com/office/officeart/2005/8/layout/hierarchy5"/>
    <dgm:cxn modelId="{5C718733-C1A2-454D-8D47-95F771A9447B}" type="presParOf" srcId="{38D6162E-83DD-444A-A92D-24469DE9855D}" destId="{669C869A-9614-4BA9-9E15-C1B7F35A3546}" srcOrd="0" destOrd="0" presId="urn:microsoft.com/office/officeart/2005/8/layout/hierarchy5"/>
    <dgm:cxn modelId="{1852F69B-976E-4123-824A-EBBA758F9201}" type="presParOf" srcId="{669C869A-9614-4BA9-9E15-C1B7F35A3546}" destId="{76A62DC5-9630-4271-A661-C66ECD472F00}" srcOrd="0" destOrd="0" presId="urn:microsoft.com/office/officeart/2005/8/layout/hierarchy5"/>
    <dgm:cxn modelId="{7E529DAD-4849-4631-8A5E-D2A4C437AFDB}" type="presParOf" srcId="{76A62DC5-9630-4271-A661-C66ECD472F00}" destId="{D920B0CB-1885-4EA3-94CC-435C4EC6D178}" srcOrd="0" destOrd="0" presId="urn:microsoft.com/office/officeart/2005/8/layout/hierarchy5"/>
    <dgm:cxn modelId="{4BE3A1EA-5B73-4A7D-847E-E745A31723EE}" type="presParOf" srcId="{76A62DC5-9630-4271-A661-C66ECD472F00}" destId="{E0D33923-3D79-46D4-B360-59AFE7CB43E1}" srcOrd="1" destOrd="0" presId="urn:microsoft.com/office/officeart/2005/8/layout/hierarchy5"/>
    <dgm:cxn modelId="{EC3C2AF0-FC51-4C1A-A2F7-B882F3B64F26}" type="presParOf" srcId="{E0D33923-3D79-46D4-B360-59AFE7CB43E1}" destId="{E10BD7A5-0096-4C82-AD77-2347282C14CA}" srcOrd="0" destOrd="0" presId="urn:microsoft.com/office/officeart/2005/8/layout/hierarchy5"/>
    <dgm:cxn modelId="{E4205558-75B2-4E10-B449-857FD8DE0FCE}" type="presParOf" srcId="{E10BD7A5-0096-4C82-AD77-2347282C14CA}" destId="{48D6BE50-4BC7-43F6-9220-6BF642F03F44}" srcOrd="0" destOrd="0" presId="urn:microsoft.com/office/officeart/2005/8/layout/hierarchy5"/>
    <dgm:cxn modelId="{969BCF10-5E6E-44AA-B663-F2062247E2BB}" type="presParOf" srcId="{E0D33923-3D79-46D4-B360-59AFE7CB43E1}" destId="{C27B2A4E-9E57-4116-814E-1C1EEEEDC9A7}" srcOrd="1" destOrd="0" presId="urn:microsoft.com/office/officeart/2005/8/layout/hierarchy5"/>
    <dgm:cxn modelId="{B5F88200-A0C6-4DFF-B40A-8C952F985A31}" type="presParOf" srcId="{C27B2A4E-9E57-4116-814E-1C1EEEEDC9A7}" destId="{AF6A58C0-35C7-495D-BBBD-FA52CE7F350E}" srcOrd="0" destOrd="0" presId="urn:microsoft.com/office/officeart/2005/8/layout/hierarchy5"/>
    <dgm:cxn modelId="{F1C96457-4E11-41A6-B313-96EFA6CB4232}" type="presParOf" srcId="{C27B2A4E-9E57-4116-814E-1C1EEEEDC9A7}" destId="{354E73FD-D812-4619-AE06-F9CCC0586DD5}" srcOrd="1" destOrd="0" presId="urn:microsoft.com/office/officeart/2005/8/layout/hierarchy5"/>
    <dgm:cxn modelId="{AAFF8DC5-D183-40D5-B5DA-5E1FF8E69A45}" type="presParOf" srcId="{354E73FD-D812-4619-AE06-F9CCC0586DD5}" destId="{D7EC3F2C-AD4B-40EA-978A-3ADC80C80967}" srcOrd="0" destOrd="0" presId="urn:microsoft.com/office/officeart/2005/8/layout/hierarchy5"/>
    <dgm:cxn modelId="{D38D9D3D-C4EC-497B-AB54-DCCE3E9D20D1}" type="presParOf" srcId="{D7EC3F2C-AD4B-40EA-978A-3ADC80C80967}" destId="{B708C042-8E06-4CD1-A427-4F2CEE2271A1}" srcOrd="0" destOrd="0" presId="urn:microsoft.com/office/officeart/2005/8/layout/hierarchy5"/>
    <dgm:cxn modelId="{6723235A-9E31-4E16-8DE0-E5BCFD34D45E}" type="presParOf" srcId="{354E73FD-D812-4619-AE06-F9CCC0586DD5}" destId="{C7F6896B-37B5-444D-80CE-58B82C489AA6}" srcOrd="1" destOrd="0" presId="urn:microsoft.com/office/officeart/2005/8/layout/hierarchy5"/>
    <dgm:cxn modelId="{0E236A3D-6006-45B6-A791-43C34ED34B2E}" type="presParOf" srcId="{C7F6896B-37B5-444D-80CE-58B82C489AA6}" destId="{6A7E665A-B92A-4C24-9ED0-B5B61BD3F248}" srcOrd="0" destOrd="0" presId="urn:microsoft.com/office/officeart/2005/8/layout/hierarchy5"/>
    <dgm:cxn modelId="{4522468F-2FC1-48E8-B803-328A0BF1D250}" type="presParOf" srcId="{C7F6896B-37B5-444D-80CE-58B82C489AA6}" destId="{6A397F89-739D-404D-9333-46B094B1FE05}" srcOrd="1" destOrd="0" presId="urn:microsoft.com/office/officeart/2005/8/layout/hierarchy5"/>
    <dgm:cxn modelId="{24E06502-F379-486B-8060-30A90FAF4D7B}" type="presParOf" srcId="{E0D33923-3D79-46D4-B360-59AFE7CB43E1}" destId="{85AA877B-18ED-4860-ADB5-C10354CE57D3}" srcOrd="2" destOrd="0" presId="urn:microsoft.com/office/officeart/2005/8/layout/hierarchy5"/>
    <dgm:cxn modelId="{5CD24BDC-AF20-4EBC-B7B1-43652699E87D}" type="presParOf" srcId="{85AA877B-18ED-4860-ADB5-C10354CE57D3}" destId="{43D27033-3DA2-4AAE-BD5D-B1E1670C2EE6}" srcOrd="0" destOrd="0" presId="urn:microsoft.com/office/officeart/2005/8/layout/hierarchy5"/>
    <dgm:cxn modelId="{DC05E17C-0ADD-46F5-ACEE-6221C4635902}" type="presParOf" srcId="{E0D33923-3D79-46D4-B360-59AFE7CB43E1}" destId="{A26FDAF6-8F0A-44F2-AB66-9B55B0DA1F6C}" srcOrd="3" destOrd="0" presId="urn:microsoft.com/office/officeart/2005/8/layout/hierarchy5"/>
    <dgm:cxn modelId="{9306D92E-CDB7-403C-B624-AD1567F7B567}" type="presParOf" srcId="{A26FDAF6-8F0A-44F2-AB66-9B55B0DA1F6C}" destId="{E4478C4E-CE75-401B-A29B-DD0616845EF0}" srcOrd="0" destOrd="0" presId="urn:microsoft.com/office/officeart/2005/8/layout/hierarchy5"/>
    <dgm:cxn modelId="{0584CA7B-C219-42AA-AD3C-2075205BD106}" type="presParOf" srcId="{A26FDAF6-8F0A-44F2-AB66-9B55B0DA1F6C}" destId="{8505A51B-2691-4887-A6BE-0659D2BCF689}" srcOrd="1" destOrd="0" presId="urn:microsoft.com/office/officeart/2005/8/layout/hierarchy5"/>
    <dgm:cxn modelId="{6FAE5679-E855-4317-A472-C61874EFB812}" type="presParOf" srcId="{8505A51B-2691-4887-A6BE-0659D2BCF689}" destId="{2BCC8C58-D89D-4CD8-85EA-3DD7B83467C7}" srcOrd="0" destOrd="0" presId="urn:microsoft.com/office/officeart/2005/8/layout/hierarchy5"/>
    <dgm:cxn modelId="{F94DE97F-B813-45AA-BD8D-AD946435790C}" type="presParOf" srcId="{2BCC8C58-D89D-4CD8-85EA-3DD7B83467C7}" destId="{A7F14344-06B4-403A-8430-45B5D0980A5A}" srcOrd="0" destOrd="0" presId="urn:microsoft.com/office/officeart/2005/8/layout/hierarchy5"/>
    <dgm:cxn modelId="{A9B24368-3F19-45D3-BB29-C4492A834887}" type="presParOf" srcId="{8505A51B-2691-4887-A6BE-0659D2BCF689}" destId="{C05B2A98-8D18-4CCB-BD33-90E2490D4785}" srcOrd="1" destOrd="0" presId="urn:microsoft.com/office/officeart/2005/8/layout/hierarchy5"/>
    <dgm:cxn modelId="{6C170272-3D0E-4939-B8F9-830FEE8B3E97}" type="presParOf" srcId="{C05B2A98-8D18-4CCB-BD33-90E2490D4785}" destId="{B2D735B4-0BBB-4082-8368-CF8FB871B76F}" srcOrd="0" destOrd="0" presId="urn:microsoft.com/office/officeart/2005/8/layout/hierarchy5"/>
    <dgm:cxn modelId="{B0CE2CAA-8582-4E3D-8C53-43E7600075E6}" type="presParOf" srcId="{C05B2A98-8D18-4CCB-BD33-90E2490D4785}" destId="{3BD56C0E-F141-4A1D-B1E0-071729A6376A}" srcOrd="1" destOrd="0" presId="urn:microsoft.com/office/officeart/2005/8/layout/hierarchy5"/>
    <dgm:cxn modelId="{CED2FE2A-9816-4713-BB94-D83EC73B09F4}" type="presParOf" srcId="{3BD56C0E-F141-4A1D-B1E0-071729A6376A}" destId="{0F447A0B-D786-4B41-A3F2-03431660B1F2}" srcOrd="0" destOrd="0" presId="urn:microsoft.com/office/officeart/2005/8/layout/hierarchy5"/>
    <dgm:cxn modelId="{E244EC9B-680E-4646-9A7F-BE625E555F87}" type="presParOf" srcId="{0F447A0B-D786-4B41-A3F2-03431660B1F2}" destId="{800CCC3B-CCD2-409F-9D4B-29BC859E7EBB}" srcOrd="0" destOrd="0" presId="urn:microsoft.com/office/officeart/2005/8/layout/hierarchy5"/>
    <dgm:cxn modelId="{E7F40ADE-6B9F-4F33-A901-B99A311F2515}" type="presParOf" srcId="{3BD56C0E-F141-4A1D-B1E0-071729A6376A}" destId="{13D56F64-5610-4E41-BF51-5022CAA77546}" srcOrd="1" destOrd="0" presId="urn:microsoft.com/office/officeart/2005/8/layout/hierarchy5"/>
    <dgm:cxn modelId="{F1D29201-4261-4F59-870A-CC05C04BA791}" type="presParOf" srcId="{13D56F64-5610-4E41-BF51-5022CAA77546}" destId="{F7AC214D-7878-49CA-A7D8-5E0A6283451D}" srcOrd="0" destOrd="0" presId="urn:microsoft.com/office/officeart/2005/8/layout/hierarchy5"/>
    <dgm:cxn modelId="{4AE307B8-A458-4016-AA33-37DF121B2401}" type="presParOf" srcId="{13D56F64-5610-4E41-BF51-5022CAA77546}" destId="{37578946-1C24-4568-9FE9-13C5418A0A85}" srcOrd="1" destOrd="0" presId="urn:microsoft.com/office/officeart/2005/8/layout/hierarchy5"/>
    <dgm:cxn modelId="{32174213-9733-4597-A66B-4FACF8B270F5}" type="presParOf" srcId="{8505A51B-2691-4887-A6BE-0659D2BCF689}" destId="{0C52F680-EF9F-4E5A-B041-523CA2EB06ED}" srcOrd="2" destOrd="0" presId="urn:microsoft.com/office/officeart/2005/8/layout/hierarchy5"/>
    <dgm:cxn modelId="{4A6A396E-90D5-4705-8C30-BF948BDE2C3F}" type="presParOf" srcId="{0C52F680-EF9F-4E5A-B041-523CA2EB06ED}" destId="{ACA34167-D4C0-4132-9750-82E59F34BA27}" srcOrd="0" destOrd="0" presId="urn:microsoft.com/office/officeart/2005/8/layout/hierarchy5"/>
    <dgm:cxn modelId="{531BDB29-5155-4B77-9262-FD92885D2CA7}" type="presParOf" srcId="{8505A51B-2691-4887-A6BE-0659D2BCF689}" destId="{53994F08-D8E6-433A-918E-3778E082E1A0}" srcOrd="3" destOrd="0" presId="urn:microsoft.com/office/officeart/2005/8/layout/hierarchy5"/>
    <dgm:cxn modelId="{48624266-240C-4972-BF99-5D0EE5DB1A7F}" type="presParOf" srcId="{53994F08-D8E6-433A-918E-3778E082E1A0}" destId="{A4AE8759-7FB7-493D-B5E1-DC8B2EA65D20}" srcOrd="0" destOrd="0" presId="urn:microsoft.com/office/officeart/2005/8/layout/hierarchy5"/>
    <dgm:cxn modelId="{FBAE1737-E9BC-4AB5-A6F7-B4D58D162CCE}" type="presParOf" srcId="{53994F08-D8E6-433A-918E-3778E082E1A0}" destId="{95317674-267C-4A5F-8F14-800DED6FFB5C}" srcOrd="1" destOrd="0" presId="urn:microsoft.com/office/officeart/2005/8/layout/hierarchy5"/>
    <dgm:cxn modelId="{2828BA21-91A3-4467-AFC6-63CF89A71E5D}" type="presParOf" srcId="{95317674-267C-4A5F-8F14-800DED6FFB5C}" destId="{61F315DF-F013-4E8C-830B-0984CE923AF8}" srcOrd="0" destOrd="0" presId="urn:microsoft.com/office/officeart/2005/8/layout/hierarchy5"/>
    <dgm:cxn modelId="{7BEDD9C7-E4E5-4498-8214-9D3D9555B879}" type="presParOf" srcId="{61F315DF-F013-4E8C-830B-0984CE923AF8}" destId="{428F152F-2A49-42BF-9D7C-1C82DEFA81D3}" srcOrd="0" destOrd="0" presId="urn:microsoft.com/office/officeart/2005/8/layout/hierarchy5"/>
    <dgm:cxn modelId="{1D3CFB2D-70FE-4948-AC9F-2A1FD897470D}" type="presParOf" srcId="{95317674-267C-4A5F-8F14-800DED6FFB5C}" destId="{8452BAE5-E4B8-4397-AA83-0F5189554EBA}" srcOrd="1" destOrd="0" presId="urn:microsoft.com/office/officeart/2005/8/layout/hierarchy5"/>
    <dgm:cxn modelId="{D7D6E551-4E2D-4EE4-9D98-C63927F648C5}" type="presParOf" srcId="{8452BAE5-E4B8-4397-AA83-0F5189554EBA}" destId="{58801F3E-5504-4738-B321-F8287B49D3FD}" srcOrd="0" destOrd="0" presId="urn:microsoft.com/office/officeart/2005/8/layout/hierarchy5"/>
    <dgm:cxn modelId="{32C34CF6-8A9F-458A-B73B-7972DD2CD2D0}" type="presParOf" srcId="{8452BAE5-E4B8-4397-AA83-0F5189554EBA}" destId="{98041D7E-2BA4-48A2-9FA8-90374BB5EC7D}" srcOrd="1" destOrd="0" presId="urn:microsoft.com/office/officeart/2005/8/layout/hierarchy5"/>
    <dgm:cxn modelId="{AD018A48-C974-4900-8AAD-985E325BCB95}" type="presParOf" srcId="{E0D33923-3D79-46D4-B360-59AFE7CB43E1}" destId="{BFA134DB-B7D6-4F57-A50D-270A1B02FAD9}" srcOrd="4" destOrd="0" presId="urn:microsoft.com/office/officeart/2005/8/layout/hierarchy5"/>
    <dgm:cxn modelId="{6E9D8AC4-35EE-4850-9793-A599FE257271}" type="presParOf" srcId="{BFA134DB-B7D6-4F57-A50D-270A1B02FAD9}" destId="{6648C3A4-AA76-45D2-9AA5-97D4CE558FF8}" srcOrd="0" destOrd="0" presId="urn:microsoft.com/office/officeart/2005/8/layout/hierarchy5"/>
    <dgm:cxn modelId="{6481C996-5D9F-45BA-B3F4-CC2D6C5F7A74}" type="presParOf" srcId="{E0D33923-3D79-46D4-B360-59AFE7CB43E1}" destId="{AFFEBF3B-F05C-4183-A758-72305091F932}" srcOrd="5" destOrd="0" presId="urn:microsoft.com/office/officeart/2005/8/layout/hierarchy5"/>
    <dgm:cxn modelId="{15C1C309-55B0-4CBB-AC65-7E84851B4046}" type="presParOf" srcId="{AFFEBF3B-F05C-4183-A758-72305091F932}" destId="{A20F7F4F-64F9-4991-893F-06801FA11518}" srcOrd="0" destOrd="0" presId="urn:microsoft.com/office/officeart/2005/8/layout/hierarchy5"/>
    <dgm:cxn modelId="{9E77FF9C-7C80-4A7F-BD3D-3B0F355A33E1}" type="presParOf" srcId="{AFFEBF3B-F05C-4183-A758-72305091F932}" destId="{1FA8447A-D3BE-4C38-B148-BFBA057FCE1C}" srcOrd="1" destOrd="0" presId="urn:microsoft.com/office/officeart/2005/8/layout/hierarchy5"/>
    <dgm:cxn modelId="{2ADD2B33-1FDF-43ED-87F5-C845C8D5F98C}" type="presParOf" srcId="{1FA8447A-D3BE-4C38-B148-BFBA057FCE1C}" destId="{AF406408-CADF-44E0-887A-B4989E32FDE1}" srcOrd="0" destOrd="0" presId="urn:microsoft.com/office/officeart/2005/8/layout/hierarchy5"/>
    <dgm:cxn modelId="{A4FBFB68-5E61-404B-B086-27FC7597D31C}" type="presParOf" srcId="{AF406408-CADF-44E0-887A-B4989E32FDE1}" destId="{71F8A029-1BA8-492F-837B-47F5F4956401}" srcOrd="0" destOrd="0" presId="urn:microsoft.com/office/officeart/2005/8/layout/hierarchy5"/>
    <dgm:cxn modelId="{FBDFDEF4-EE08-4E8F-86D5-6B65AE8CEE6B}" type="presParOf" srcId="{1FA8447A-D3BE-4C38-B148-BFBA057FCE1C}" destId="{B95965AA-B0EC-4E9E-83C9-AFE20AEAB4F8}" srcOrd="1" destOrd="0" presId="urn:microsoft.com/office/officeart/2005/8/layout/hierarchy5"/>
    <dgm:cxn modelId="{FCCB3068-02DB-4B11-BF0A-CAEA7C92894B}" type="presParOf" srcId="{B95965AA-B0EC-4E9E-83C9-AFE20AEAB4F8}" destId="{4FBD4DFA-9964-4667-8B59-B8CD52F04235}" srcOrd="0" destOrd="0" presId="urn:microsoft.com/office/officeart/2005/8/layout/hierarchy5"/>
    <dgm:cxn modelId="{2B15F495-709F-4AB7-A202-DB145DC23036}" type="presParOf" srcId="{B95965AA-B0EC-4E9E-83C9-AFE20AEAB4F8}" destId="{3DA9EC23-4993-4688-A28B-6F2EB0CFF1DC}" srcOrd="1" destOrd="0" presId="urn:microsoft.com/office/officeart/2005/8/layout/hierarchy5"/>
    <dgm:cxn modelId="{62C470D0-1255-4F0F-B57C-E130321C93BD}" type="presParOf" srcId="{E0D33923-3D79-46D4-B360-59AFE7CB43E1}" destId="{29E5E841-17F8-4AC7-BA99-24D907B31984}" srcOrd="6" destOrd="0" presId="urn:microsoft.com/office/officeart/2005/8/layout/hierarchy5"/>
    <dgm:cxn modelId="{9F433C2C-520C-492D-811E-15B6D840386A}" type="presParOf" srcId="{29E5E841-17F8-4AC7-BA99-24D907B31984}" destId="{B1D66B72-D4EF-4B5C-B5CE-4B3F8D2C5F5A}" srcOrd="0" destOrd="0" presId="urn:microsoft.com/office/officeart/2005/8/layout/hierarchy5"/>
    <dgm:cxn modelId="{453726C8-75C5-4A16-87D4-13E2F6E5A377}" type="presParOf" srcId="{E0D33923-3D79-46D4-B360-59AFE7CB43E1}" destId="{FCE30740-FF29-4F53-BF3B-26115A3C69D4}" srcOrd="7" destOrd="0" presId="urn:microsoft.com/office/officeart/2005/8/layout/hierarchy5"/>
    <dgm:cxn modelId="{B59B1E85-46D9-4E16-8DB9-D2A9A11AA97D}" type="presParOf" srcId="{FCE30740-FF29-4F53-BF3B-26115A3C69D4}" destId="{2E188975-988A-48E9-885C-C381E21B4F63}" srcOrd="0" destOrd="0" presId="urn:microsoft.com/office/officeart/2005/8/layout/hierarchy5"/>
    <dgm:cxn modelId="{82E9859A-7706-4DD6-B15C-941D60AD47CC}" type="presParOf" srcId="{FCE30740-FF29-4F53-BF3B-26115A3C69D4}" destId="{E642A2E1-D9A2-42C2-A8C7-518A7E4F15C9}" srcOrd="1" destOrd="0" presId="urn:microsoft.com/office/officeart/2005/8/layout/hierarchy5"/>
    <dgm:cxn modelId="{EA3CFD0B-4BE4-4F01-8313-63236708ED24}" type="presParOf" srcId="{E642A2E1-D9A2-42C2-A8C7-518A7E4F15C9}" destId="{4F151853-4CB7-477D-9FD7-5F49A86AC4C6}" srcOrd="0" destOrd="0" presId="urn:microsoft.com/office/officeart/2005/8/layout/hierarchy5"/>
    <dgm:cxn modelId="{7CF5A50E-C1A7-43B7-941E-4DAD6F4062A0}" type="presParOf" srcId="{4F151853-4CB7-477D-9FD7-5F49A86AC4C6}" destId="{DFCD15E7-3457-4587-91B6-391D2AFCED11}" srcOrd="0" destOrd="0" presId="urn:microsoft.com/office/officeart/2005/8/layout/hierarchy5"/>
    <dgm:cxn modelId="{DD9F027E-8C3A-47CA-A59B-0722B450404B}" type="presParOf" srcId="{E642A2E1-D9A2-42C2-A8C7-518A7E4F15C9}" destId="{1E8F0C5E-B408-4715-BC7A-D24CC96E9688}" srcOrd="1" destOrd="0" presId="urn:microsoft.com/office/officeart/2005/8/layout/hierarchy5"/>
    <dgm:cxn modelId="{BC60FB47-9BF2-4F5A-9043-635649553423}" type="presParOf" srcId="{1E8F0C5E-B408-4715-BC7A-D24CC96E9688}" destId="{1725B54E-AA0D-4922-84D8-BE4BF4398876}" srcOrd="0" destOrd="0" presId="urn:microsoft.com/office/officeart/2005/8/layout/hierarchy5"/>
    <dgm:cxn modelId="{A15A40E2-79F9-4415-9D8E-ED80F15EE412}" type="presParOf" srcId="{1E8F0C5E-B408-4715-BC7A-D24CC96E9688}" destId="{FA6057B2-0987-4F74-857F-0C6252598187}" srcOrd="1" destOrd="0" presId="urn:microsoft.com/office/officeart/2005/8/layout/hierarchy5"/>
    <dgm:cxn modelId="{DBBA005E-E289-4814-A867-93014D03DB2D}" type="presParOf" srcId="{7AE3A068-9EDB-40B2-A16B-9728BB298883}" destId="{8A68C9DC-EDFB-412E-A0FF-769A94144712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D1F15-5D5A-4430-A855-C76E50E51E42}">
      <dsp:nvSpPr>
        <dsp:cNvPr id="0" name=""/>
        <dsp:cNvSpPr/>
      </dsp:nvSpPr>
      <dsp:spPr>
        <a:xfrm>
          <a:off x="-4781378" y="-732843"/>
          <a:ext cx="5695008" cy="5695008"/>
        </a:xfrm>
        <a:prstGeom prst="blockArc">
          <a:avLst>
            <a:gd name="adj1" fmla="val 18900000"/>
            <a:gd name="adj2" fmla="val 2700000"/>
            <a:gd name="adj3" fmla="val 37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4282E1-4565-4A17-8095-7AFD756B1AC4}">
      <dsp:nvSpPr>
        <dsp:cNvPr id="0" name=""/>
        <dsp:cNvSpPr/>
      </dsp:nvSpPr>
      <dsp:spPr>
        <a:xfrm>
          <a:off x="399814" y="258563"/>
          <a:ext cx="10819987" cy="52883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762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23.1. Общие сведения о текстильных товарах 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9814" y="258563"/>
        <a:ext cx="10819987" cy="528834"/>
      </dsp:txXfrm>
    </dsp:sp>
    <dsp:sp modelId="{C7628E09-A5D0-43AC-834B-E8990AEC2BF8}">
      <dsp:nvSpPr>
        <dsp:cNvPr id="0" name=""/>
        <dsp:cNvSpPr/>
      </dsp:nvSpPr>
      <dsp:spPr>
        <a:xfrm>
          <a:off x="69293" y="198143"/>
          <a:ext cx="661043" cy="6610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D075365-8E63-4708-810B-B2F71E6F9EBF}">
      <dsp:nvSpPr>
        <dsp:cNvPr id="0" name=""/>
        <dsp:cNvSpPr/>
      </dsp:nvSpPr>
      <dsp:spPr>
        <a:xfrm>
          <a:off x="778762" y="1057245"/>
          <a:ext cx="10441040" cy="52883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762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23.2. Классификация и характеристика текстильных волокон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8762" y="1057245"/>
        <a:ext cx="10441040" cy="528834"/>
      </dsp:txXfrm>
    </dsp:sp>
    <dsp:sp modelId="{CA6622D8-210F-4947-9376-2A841E7C39A8}">
      <dsp:nvSpPr>
        <dsp:cNvPr id="0" name=""/>
        <dsp:cNvSpPr/>
      </dsp:nvSpPr>
      <dsp:spPr>
        <a:xfrm>
          <a:off x="448240" y="991141"/>
          <a:ext cx="661043" cy="6610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AE91C4F-4ABD-44D7-BCD9-2C842E21F740}">
      <dsp:nvSpPr>
        <dsp:cNvPr id="0" name=""/>
        <dsp:cNvSpPr/>
      </dsp:nvSpPr>
      <dsp:spPr>
        <a:xfrm>
          <a:off x="895068" y="1850243"/>
          <a:ext cx="10324733" cy="52883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762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23.3. Классификация и характеристика ассортимента пряжи и нитей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95068" y="1850243"/>
        <a:ext cx="10324733" cy="528834"/>
      </dsp:txXfrm>
    </dsp:sp>
    <dsp:sp modelId="{2B7AC752-5AAE-4605-A937-587170D44C39}">
      <dsp:nvSpPr>
        <dsp:cNvPr id="0" name=""/>
        <dsp:cNvSpPr/>
      </dsp:nvSpPr>
      <dsp:spPr>
        <a:xfrm>
          <a:off x="564547" y="1784139"/>
          <a:ext cx="661043" cy="6610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8ADC3DA-0E0A-406A-9ED9-0746434ED0BE}">
      <dsp:nvSpPr>
        <dsp:cNvPr id="0" name=""/>
        <dsp:cNvSpPr/>
      </dsp:nvSpPr>
      <dsp:spPr>
        <a:xfrm>
          <a:off x="778762" y="2643241"/>
          <a:ext cx="10441040" cy="52883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762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23.4. Классификация и характеристика ткацких переплетений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8762" y="2643241"/>
        <a:ext cx="10441040" cy="528834"/>
      </dsp:txXfrm>
    </dsp:sp>
    <dsp:sp modelId="{4F8ED2D1-EB5E-465D-9A4F-AF1F07B88096}">
      <dsp:nvSpPr>
        <dsp:cNvPr id="0" name=""/>
        <dsp:cNvSpPr/>
      </dsp:nvSpPr>
      <dsp:spPr>
        <a:xfrm>
          <a:off x="448240" y="2577137"/>
          <a:ext cx="661043" cy="6610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475C2A4-1154-4E6F-BD24-D77E01A2CB8F}">
      <dsp:nvSpPr>
        <dsp:cNvPr id="0" name=""/>
        <dsp:cNvSpPr/>
      </dsp:nvSpPr>
      <dsp:spPr>
        <a:xfrm>
          <a:off x="399814" y="3436239"/>
          <a:ext cx="10819987" cy="52883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762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23.5. Классификация и характеристика видов отделки тканей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9814" y="3436239"/>
        <a:ext cx="10819987" cy="528834"/>
      </dsp:txXfrm>
    </dsp:sp>
    <dsp:sp modelId="{5BBA75B7-D5FC-4193-95B3-4A4F82D5C904}">
      <dsp:nvSpPr>
        <dsp:cNvPr id="0" name=""/>
        <dsp:cNvSpPr/>
      </dsp:nvSpPr>
      <dsp:spPr>
        <a:xfrm>
          <a:off x="69293" y="3370135"/>
          <a:ext cx="661043" cy="6610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F6541E-6229-4676-AF70-5234555BF1F6}">
      <dsp:nvSpPr>
        <dsp:cNvPr id="0" name=""/>
        <dsp:cNvSpPr/>
      </dsp:nvSpPr>
      <dsp:spPr>
        <a:xfrm>
          <a:off x="9449919" y="1789731"/>
          <a:ext cx="1100353" cy="4551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0145"/>
              </a:lnTo>
              <a:lnTo>
                <a:pt x="1100353" y="310145"/>
              </a:lnTo>
              <a:lnTo>
                <a:pt x="1100353" y="45511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2F257D-3A82-4E87-A33B-F521DF3EC094}">
      <dsp:nvSpPr>
        <dsp:cNvPr id="0" name=""/>
        <dsp:cNvSpPr/>
      </dsp:nvSpPr>
      <dsp:spPr>
        <a:xfrm>
          <a:off x="8349855" y="1789731"/>
          <a:ext cx="1100064" cy="455112"/>
        </a:xfrm>
        <a:custGeom>
          <a:avLst/>
          <a:gdLst/>
          <a:ahLst/>
          <a:cxnLst/>
          <a:rect l="0" t="0" r="0" b="0"/>
          <a:pathLst>
            <a:path>
              <a:moveTo>
                <a:pt x="1100064" y="0"/>
              </a:moveTo>
              <a:lnTo>
                <a:pt x="1100064" y="310145"/>
              </a:lnTo>
              <a:lnTo>
                <a:pt x="0" y="310145"/>
              </a:lnTo>
              <a:lnTo>
                <a:pt x="0" y="45511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398F5A-4B9D-4A8F-BAF3-34C110DBF55F}">
      <dsp:nvSpPr>
        <dsp:cNvPr id="0" name=""/>
        <dsp:cNvSpPr/>
      </dsp:nvSpPr>
      <dsp:spPr>
        <a:xfrm>
          <a:off x="6460370" y="847932"/>
          <a:ext cx="2989548" cy="4551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0145"/>
              </a:lnTo>
              <a:lnTo>
                <a:pt x="2989548" y="310145"/>
              </a:lnTo>
              <a:lnTo>
                <a:pt x="2989548" y="45511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C56112-7F92-4957-B59E-D1F5E2319898}">
      <dsp:nvSpPr>
        <dsp:cNvPr id="0" name=""/>
        <dsp:cNvSpPr/>
      </dsp:nvSpPr>
      <dsp:spPr>
        <a:xfrm>
          <a:off x="3481799" y="1789731"/>
          <a:ext cx="2434027" cy="4551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0145"/>
              </a:lnTo>
              <a:lnTo>
                <a:pt x="2434027" y="310145"/>
              </a:lnTo>
              <a:lnTo>
                <a:pt x="2434027" y="45511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66DCD4-F616-4499-AB22-CCB8330A86E4}">
      <dsp:nvSpPr>
        <dsp:cNvPr id="0" name=""/>
        <dsp:cNvSpPr/>
      </dsp:nvSpPr>
      <dsp:spPr>
        <a:xfrm>
          <a:off x="3436079" y="1789731"/>
          <a:ext cx="91440" cy="45511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5511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59166B-60E9-4DD8-868B-4F6DAF05804B}">
      <dsp:nvSpPr>
        <dsp:cNvPr id="0" name=""/>
        <dsp:cNvSpPr/>
      </dsp:nvSpPr>
      <dsp:spPr>
        <a:xfrm>
          <a:off x="1233144" y="1789731"/>
          <a:ext cx="2248655" cy="454685"/>
        </a:xfrm>
        <a:custGeom>
          <a:avLst/>
          <a:gdLst/>
          <a:ahLst/>
          <a:cxnLst/>
          <a:rect l="0" t="0" r="0" b="0"/>
          <a:pathLst>
            <a:path>
              <a:moveTo>
                <a:pt x="2248655" y="0"/>
              </a:moveTo>
              <a:lnTo>
                <a:pt x="2248655" y="309718"/>
              </a:lnTo>
              <a:lnTo>
                <a:pt x="0" y="309718"/>
              </a:lnTo>
              <a:lnTo>
                <a:pt x="0" y="45468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8F1D60-D7FC-46A1-838C-1B8BD7263761}">
      <dsp:nvSpPr>
        <dsp:cNvPr id="0" name=""/>
        <dsp:cNvSpPr/>
      </dsp:nvSpPr>
      <dsp:spPr>
        <a:xfrm>
          <a:off x="3481799" y="847932"/>
          <a:ext cx="2978571" cy="455112"/>
        </a:xfrm>
        <a:custGeom>
          <a:avLst/>
          <a:gdLst/>
          <a:ahLst/>
          <a:cxnLst/>
          <a:rect l="0" t="0" r="0" b="0"/>
          <a:pathLst>
            <a:path>
              <a:moveTo>
                <a:pt x="2978571" y="0"/>
              </a:moveTo>
              <a:lnTo>
                <a:pt x="2978571" y="310145"/>
              </a:lnTo>
              <a:lnTo>
                <a:pt x="0" y="310145"/>
              </a:lnTo>
              <a:lnTo>
                <a:pt x="0" y="45511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D49FFC-6C01-4867-871A-381AAC731195}">
      <dsp:nvSpPr>
        <dsp:cNvPr id="0" name=""/>
        <dsp:cNvSpPr/>
      </dsp:nvSpPr>
      <dsp:spPr>
        <a:xfrm>
          <a:off x="4804877" y="268555"/>
          <a:ext cx="3310985" cy="5793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4D7E84-06F8-410C-BDAB-E50E502E88AC}">
      <dsp:nvSpPr>
        <dsp:cNvPr id="0" name=""/>
        <dsp:cNvSpPr/>
      </dsp:nvSpPr>
      <dsp:spPr>
        <a:xfrm>
          <a:off x="4978750" y="433734"/>
          <a:ext cx="3310985" cy="5793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 происхождению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95719" y="450703"/>
        <a:ext cx="3277047" cy="545439"/>
      </dsp:txXfrm>
    </dsp:sp>
    <dsp:sp modelId="{3B3646E0-19E7-4CF7-B6AC-C9945ADC17D1}">
      <dsp:nvSpPr>
        <dsp:cNvPr id="0" name=""/>
        <dsp:cNvSpPr/>
      </dsp:nvSpPr>
      <dsp:spPr>
        <a:xfrm>
          <a:off x="2211276" y="1303045"/>
          <a:ext cx="2541044" cy="4866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7035AC-F7BF-48FB-8B91-7BF8EB56E66F}">
      <dsp:nvSpPr>
        <dsp:cNvPr id="0" name=""/>
        <dsp:cNvSpPr/>
      </dsp:nvSpPr>
      <dsp:spPr>
        <a:xfrm>
          <a:off x="2385149" y="1468224"/>
          <a:ext cx="2541044" cy="4866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Натуральные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99404" y="1482479"/>
        <a:ext cx="2512534" cy="458176"/>
      </dsp:txXfrm>
    </dsp:sp>
    <dsp:sp modelId="{E93B954F-2A0E-4375-A3D9-E752E6CC0B14}">
      <dsp:nvSpPr>
        <dsp:cNvPr id="0" name=""/>
        <dsp:cNvSpPr/>
      </dsp:nvSpPr>
      <dsp:spPr>
        <a:xfrm>
          <a:off x="190003" y="2244416"/>
          <a:ext cx="2086282" cy="7448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B12CCB-05A2-42F5-916A-FEFE29CB0A9B}">
      <dsp:nvSpPr>
        <dsp:cNvPr id="0" name=""/>
        <dsp:cNvSpPr/>
      </dsp:nvSpPr>
      <dsp:spPr>
        <a:xfrm>
          <a:off x="363875" y="2409595"/>
          <a:ext cx="2086282" cy="7448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Растительного происхождения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5691" y="2431411"/>
        <a:ext cx="2042650" cy="701213"/>
      </dsp:txXfrm>
    </dsp:sp>
    <dsp:sp modelId="{196E9193-8D59-4CCB-A85D-6234DEED0248}">
      <dsp:nvSpPr>
        <dsp:cNvPr id="0" name=""/>
        <dsp:cNvSpPr/>
      </dsp:nvSpPr>
      <dsp:spPr>
        <a:xfrm>
          <a:off x="2438658" y="2244843"/>
          <a:ext cx="2086282" cy="7448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625DD7-147B-41C8-A1A9-61FC52345664}">
      <dsp:nvSpPr>
        <dsp:cNvPr id="0" name=""/>
        <dsp:cNvSpPr/>
      </dsp:nvSpPr>
      <dsp:spPr>
        <a:xfrm>
          <a:off x="2612531" y="2410023"/>
          <a:ext cx="2086282" cy="7448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Животного происхождения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34347" y="2431839"/>
        <a:ext cx="2042650" cy="701213"/>
      </dsp:txXfrm>
    </dsp:sp>
    <dsp:sp modelId="{208F7928-B4BD-42FA-B4A3-50F852C2521A}">
      <dsp:nvSpPr>
        <dsp:cNvPr id="0" name=""/>
        <dsp:cNvSpPr/>
      </dsp:nvSpPr>
      <dsp:spPr>
        <a:xfrm>
          <a:off x="4872686" y="2244843"/>
          <a:ext cx="2086282" cy="7448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6FED7B-B1EC-41DC-879A-BBC821B82E42}">
      <dsp:nvSpPr>
        <dsp:cNvPr id="0" name=""/>
        <dsp:cNvSpPr/>
      </dsp:nvSpPr>
      <dsp:spPr>
        <a:xfrm>
          <a:off x="5046558" y="2410023"/>
          <a:ext cx="2086282" cy="7448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Минеральные 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68374" y="2431839"/>
        <a:ext cx="2042650" cy="701213"/>
      </dsp:txXfrm>
    </dsp:sp>
    <dsp:sp modelId="{937438AA-7C7D-4451-8EB0-F1FCA1B602A3}">
      <dsp:nvSpPr>
        <dsp:cNvPr id="0" name=""/>
        <dsp:cNvSpPr/>
      </dsp:nvSpPr>
      <dsp:spPr>
        <a:xfrm>
          <a:off x="8190374" y="1303045"/>
          <a:ext cx="2519090" cy="4866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12D213-6D83-4B60-B73A-ECED90104AB3}">
      <dsp:nvSpPr>
        <dsp:cNvPr id="0" name=""/>
        <dsp:cNvSpPr/>
      </dsp:nvSpPr>
      <dsp:spPr>
        <a:xfrm>
          <a:off x="8364247" y="1468224"/>
          <a:ext cx="2519090" cy="4866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Химические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78502" y="1482479"/>
        <a:ext cx="2490580" cy="458176"/>
      </dsp:txXfrm>
    </dsp:sp>
    <dsp:sp modelId="{FB9CB17C-013A-4C38-B4EC-5A7A38D5FDD9}">
      <dsp:nvSpPr>
        <dsp:cNvPr id="0" name=""/>
        <dsp:cNvSpPr/>
      </dsp:nvSpPr>
      <dsp:spPr>
        <a:xfrm>
          <a:off x="7306713" y="2244843"/>
          <a:ext cx="2086282" cy="7448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491469-A1A4-4BEC-87B4-488989DB0DF6}">
      <dsp:nvSpPr>
        <dsp:cNvPr id="0" name=""/>
        <dsp:cNvSpPr/>
      </dsp:nvSpPr>
      <dsp:spPr>
        <a:xfrm>
          <a:off x="7480586" y="2410023"/>
          <a:ext cx="2086282" cy="7448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Искусственные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02402" y="2431839"/>
        <a:ext cx="2042650" cy="701213"/>
      </dsp:txXfrm>
    </dsp:sp>
    <dsp:sp modelId="{E56A746F-57C5-432A-952A-707E1C910875}">
      <dsp:nvSpPr>
        <dsp:cNvPr id="0" name=""/>
        <dsp:cNvSpPr/>
      </dsp:nvSpPr>
      <dsp:spPr>
        <a:xfrm>
          <a:off x="9624081" y="2244843"/>
          <a:ext cx="1852383" cy="7448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CD0DDD-DAFD-45AE-B7D3-D7671C5A7269}">
      <dsp:nvSpPr>
        <dsp:cNvPr id="0" name=""/>
        <dsp:cNvSpPr/>
      </dsp:nvSpPr>
      <dsp:spPr>
        <a:xfrm>
          <a:off x="9797954" y="2410023"/>
          <a:ext cx="1852383" cy="7448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Синтетические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819770" y="2431839"/>
        <a:ext cx="1808751" cy="7012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F6DBC5-C3CA-4B5D-9BCD-A986978E60CE}">
      <dsp:nvSpPr>
        <dsp:cNvPr id="0" name=""/>
        <dsp:cNvSpPr/>
      </dsp:nvSpPr>
      <dsp:spPr>
        <a:xfrm>
          <a:off x="6154980" y="273931"/>
          <a:ext cx="3859608" cy="7053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8411"/>
              </a:lnTo>
              <a:lnTo>
                <a:pt x="3859608" y="538411"/>
              </a:lnTo>
              <a:lnTo>
                <a:pt x="3859608" y="70539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398F5A-4B9D-4A8F-BAF3-34C110DBF55F}">
      <dsp:nvSpPr>
        <dsp:cNvPr id="0" name=""/>
        <dsp:cNvSpPr/>
      </dsp:nvSpPr>
      <dsp:spPr>
        <a:xfrm>
          <a:off x="6109260" y="273931"/>
          <a:ext cx="91440" cy="69310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26130"/>
              </a:lnTo>
              <a:lnTo>
                <a:pt x="46621" y="526130"/>
              </a:lnTo>
              <a:lnTo>
                <a:pt x="46621" y="69310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8F1D60-D7FC-46A1-838C-1B8BD7263761}">
      <dsp:nvSpPr>
        <dsp:cNvPr id="0" name=""/>
        <dsp:cNvSpPr/>
      </dsp:nvSpPr>
      <dsp:spPr>
        <a:xfrm>
          <a:off x="2191387" y="273931"/>
          <a:ext cx="3963593" cy="705391"/>
        </a:xfrm>
        <a:custGeom>
          <a:avLst/>
          <a:gdLst/>
          <a:ahLst/>
          <a:cxnLst/>
          <a:rect l="0" t="0" r="0" b="0"/>
          <a:pathLst>
            <a:path>
              <a:moveTo>
                <a:pt x="3963593" y="0"/>
              </a:moveTo>
              <a:lnTo>
                <a:pt x="3963593" y="538411"/>
              </a:lnTo>
              <a:lnTo>
                <a:pt x="0" y="538411"/>
              </a:lnTo>
              <a:lnTo>
                <a:pt x="0" y="70539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D49FFC-6C01-4867-871A-381AAC731195}">
      <dsp:nvSpPr>
        <dsp:cNvPr id="0" name=""/>
        <dsp:cNvSpPr/>
      </dsp:nvSpPr>
      <dsp:spPr>
        <a:xfrm>
          <a:off x="1672972" y="-190261"/>
          <a:ext cx="8964015" cy="4641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4D7E84-06F8-410C-BDAB-E50E502E88AC}">
      <dsp:nvSpPr>
        <dsp:cNvPr id="0" name=""/>
        <dsp:cNvSpPr/>
      </dsp:nvSpPr>
      <dsp:spPr>
        <a:xfrm>
          <a:off x="1873247" y="0"/>
          <a:ext cx="8964015" cy="4641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НАТУРАЛЬНЫЕ ВОЛОКНА РАСТИТЕЛЬНОГО ПРОИСХОЖДЕНИЯ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86843" y="13596"/>
        <a:ext cx="8936823" cy="437000"/>
      </dsp:txXfrm>
    </dsp:sp>
    <dsp:sp modelId="{3B3646E0-19E7-4CF7-B6AC-C9945ADC17D1}">
      <dsp:nvSpPr>
        <dsp:cNvPr id="0" name=""/>
        <dsp:cNvSpPr/>
      </dsp:nvSpPr>
      <dsp:spPr>
        <a:xfrm>
          <a:off x="943578" y="979322"/>
          <a:ext cx="2495617" cy="4829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7035AC-F7BF-48FB-8B91-7BF8EB56E66F}">
      <dsp:nvSpPr>
        <dsp:cNvPr id="0" name=""/>
        <dsp:cNvSpPr/>
      </dsp:nvSpPr>
      <dsp:spPr>
        <a:xfrm>
          <a:off x="1143853" y="1169583"/>
          <a:ext cx="2495617" cy="4829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семян растений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57997" y="1183727"/>
        <a:ext cx="2467329" cy="454629"/>
      </dsp:txXfrm>
    </dsp:sp>
    <dsp:sp modelId="{937438AA-7C7D-4451-8EB0-F1FCA1B602A3}">
      <dsp:nvSpPr>
        <dsp:cNvPr id="0" name=""/>
        <dsp:cNvSpPr/>
      </dsp:nvSpPr>
      <dsp:spPr>
        <a:xfrm>
          <a:off x="4822257" y="967041"/>
          <a:ext cx="2667248" cy="4829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12D213-6D83-4B60-B73A-ECED90104AB3}">
      <dsp:nvSpPr>
        <dsp:cNvPr id="0" name=""/>
        <dsp:cNvSpPr/>
      </dsp:nvSpPr>
      <dsp:spPr>
        <a:xfrm>
          <a:off x="5022532" y="1157302"/>
          <a:ext cx="2667248" cy="4829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стебля растений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36676" y="1171446"/>
        <a:ext cx="2638960" cy="454629"/>
      </dsp:txXfrm>
    </dsp:sp>
    <dsp:sp modelId="{0D5C3640-4ED8-4318-A22A-5C8C550723A6}">
      <dsp:nvSpPr>
        <dsp:cNvPr id="0" name=""/>
        <dsp:cNvSpPr/>
      </dsp:nvSpPr>
      <dsp:spPr>
        <a:xfrm>
          <a:off x="8590209" y="979322"/>
          <a:ext cx="2848758" cy="4829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C042B8-DFE9-4D2A-ACF2-3996335B1E92}">
      <dsp:nvSpPr>
        <dsp:cNvPr id="0" name=""/>
        <dsp:cNvSpPr/>
      </dsp:nvSpPr>
      <dsp:spPr>
        <a:xfrm>
          <a:off x="8790484" y="1169583"/>
          <a:ext cx="2848758" cy="4829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листьев растений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804628" y="1183727"/>
        <a:ext cx="2820470" cy="45462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D49FFC-6C01-4867-871A-381AAC731195}">
      <dsp:nvSpPr>
        <dsp:cNvPr id="0" name=""/>
        <dsp:cNvSpPr/>
      </dsp:nvSpPr>
      <dsp:spPr>
        <a:xfrm>
          <a:off x="-24976" y="-195600"/>
          <a:ext cx="9855418" cy="4852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4D7E84-06F8-410C-BDAB-E50E502E88AC}">
      <dsp:nvSpPr>
        <dsp:cNvPr id="0" name=""/>
        <dsp:cNvSpPr/>
      </dsp:nvSpPr>
      <dsp:spPr>
        <a:xfrm>
          <a:off x="407980" y="215707"/>
          <a:ext cx="9855418" cy="4852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НАТУРАЛЬНЫЕ ВОЛОКНА ЖИВОТНОГО ПРОИСХОЖДЕНИЯ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2193" y="229920"/>
        <a:ext cx="9826992" cy="45684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F6DBC5-C3CA-4B5D-9BCD-A986978E60CE}">
      <dsp:nvSpPr>
        <dsp:cNvPr id="0" name=""/>
        <dsp:cNvSpPr/>
      </dsp:nvSpPr>
      <dsp:spPr>
        <a:xfrm>
          <a:off x="6091505" y="462625"/>
          <a:ext cx="3042284" cy="3613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7220"/>
              </a:lnTo>
              <a:lnTo>
                <a:pt x="3042284" y="277220"/>
              </a:lnTo>
              <a:lnTo>
                <a:pt x="3042284" y="3613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8F1D60-D7FC-46A1-838C-1B8BD7263761}">
      <dsp:nvSpPr>
        <dsp:cNvPr id="0" name=""/>
        <dsp:cNvSpPr/>
      </dsp:nvSpPr>
      <dsp:spPr>
        <a:xfrm>
          <a:off x="2138160" y="462625"/>
          <a:ext cx="3953345" cy="361338"/>
        </a:xfrm>
        <a:custGeom>
          <a:avLst/>
          <a:gdLst/>
          <a:ahLst/>
          <a:cxnLst/>
          <a:rect l="0" t="0" r="0" b="0"/>
          <a:pathLst>
            <a:path>
              <a:moveTo>
                <a:pt x="3953345" y="0"/>
              </a:moveTo>
              <a:lnTo>
                <a:pt x="3953345" y="277220"/>
              </a:lnTo>
              <a:lnTo>
                <a:pt x="0" y="277220"/>
              </a:lnTo>
              <a:lnTo>
                <a:pt x="0" y="3613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D49FFC-6C01-4867-871A-381AAC731195}">
      <dsp:nvSpPr>
        <dsp:cNvPr id="0" name=""/>
        <dsp:cNvSpPr/>
      </dsp:nvSpPr>
      <dsp:spPr>
        <a:xfrm>
          <a:off x="3397058" y="-95846"/>
          <a:ext cx="5388893" cy="558472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4D7E84-06F8-410C-BDAB-E50E502E88AC}">
      <dsp:nvSpPr>
        <dsp:cNvPr id="0" name=""/>
        <dsp:cNvSpPr/>
      </dsp:nvSpPr>
      <dsp:spPr>
        <a:xfrm>
          <a:off x="3497950" y="0"/>
          <a:ext cx="5388893" cy="5584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ХИМИЧЕСКИЕ ВОЛОКНА </a:t>
          </a:r>
        </a:p>
      </dsp:txBody>
      <dsp:txXfrm>
        <a:off x="3514307" y="16357"/>
        <a:ext cx="5356179" cy="525758"/>
      </dsp:txXfrm>
    </dsp:sp>
    <dsp:sp modelId="{3B3646E0-19E7-4CF7-B6AC-C9945ADC17D1}">
      <dsp:nvSpPr>
        <dsp:cNvPr id="0" name=""/>
        <dsp:cNvSpPr/>
      </dsp:nvSpPr>
      <dsp:spPr>
        <a:xfrm>
          <a:off x="749596" y="823964"/>
          <a:ext cx="2777126" cy="464683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7035AC-F7BF-48FB-8B91-7BF8EB56E66F}">
      <dsp:nvSpPr>
        <dsp:cNvPr id="0" name=""/>
        <dsp:cNvSpPr/>
      </dsp:nvSpPr>
      <dsp:spPr>
        <a:xfrm>
          <a:off x="850488" y="919811"/>
          <a:ext cx="2777126" cy="4646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искусственные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4098" y="933421"/>
        <a:ext cx="2749906" cy="437463"/>
      </dsp:txXfrm>
    </dsp:sp>
    <dsp:sp modelId="{0D5C3640-4ED8-4318-A22A-5C8C550723A6}">
      <dsp:nvSpPr>
        <dsp:cNvPr id="0" name=""/>
        <dsp:cNvSpPr/>
      </dsp:nvSpPr>
      <dsp:spPr>
        <a:xfrm>
          <a:off x="7741190" y="823964"/>
          <a:ext cx="2785199" cy="464683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C042B8-DFE9-4D2A-ACF2-3996335B1E92}">
      <dsp:nvSpPr>
        <dsp:cNvPr id="0" name=""/>
        <dsp:cNvSpPr/>
      </dsp:nvSpPr>
      <dsp:spPr>
        <a:xfrm>
          <a:off x="7842081" y="919811"/>
          <a:ext cx="2785199" cy="4646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синтетические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855691" y="933421"/>
        <a:ext cx="2757979" cy="43746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20B0CB-1885-4EA3-94CC-435C4EC6D178}">
      <dsp:nvSpPr>
        <dsp:cNvPr id="0" name=""/>
        <dsp:cNvSpPr/>
      </dsp:nvSpPr>
      <dsp:spPr>
        <a:xfrm>
          <a:off x="0" y="1570678"/>
          <a:ext cx="2160192" cy="1234222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Классы </a:t>
          </a: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переплетений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6149" y="1606827"/>
        <a:ext cx="2087894" cy="1161924"/>
      </dsp:txXfrm>
    </dsp:sp>
    <dsp:sp modelId="{E10BD7A5-0096-4C82-AD77-2347282C14CA}">
      <dsp:nvSpPr>
        <dsp:cNvPr id="0" name=""/>
        <dsp:cNvSpPr/>
      </dsp:nvSpPr>
      <dsp:spPr>
        <a:xfrm rot="17240114">
          <a:off x="1494124" y="1268630"/>
          <a:ext cx="1897526" cy="26982"/>
        </a:xfrm>
        <a:custGeom>
          <a:avLst/>
          <a:gdLst/>
          <a:ahLst/>
          <a:cxnLst/>
          <a:rect l="0" t="0" r="0" b="0"/>
          <a:pathLst>
            <a:path>
              <a:moveTo>
                <a:pt x="0" y="13491"/>
              </a:moveTo>
              <a:lnTo>
                <a:pt x="1897526" y="13491"/>
              </a:lnTo>
            </a:path>
          </a:pathLst>
        </a:custGeom>
        <a:noFill/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>
            <a:latin typeface="Times New Roman" pitchFamily="18" charset="0"/>
            <a:cs typeface="Times New Roman" pitchFamily="18" charset="0"/>
          </a:endParaRPr>
        </a:p>
      </dsp:txBody>
      <dsp:txXfrm>
        <a:off x="2395449" y="1234683"/>
        <a:ext cx="94876" cy="94876"/>
      </dsp:txXfrm>
    </dsp:sp>
    <dsp:sp modelId="{AF6A58C0-35C7-495D-BBBD-FA52CE7F350E}">
      <dsp:nvSpPr>
        <dsp:cNvPr id="0" name=""/>
        <dsp:cNvSpPr/>
      </dsp:nvSpPr>
      <dsp:spPr>
        <a:xfrm>
          <a:off x="2725583" y="3"/>
          <a:ext cx="1505801" cy="752900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простые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47635" y="22055"/>
        <a:ext cx="1461697" cy="708796"/>
      </dsp:txXfrm>
    </dsp:sp>
    <dsp:sp modelId="{D7EC3F2C-AD4B-40EA-978A-3ADC80C80967}">
      <dsp:nvSpPr>
        <dsp:cNvPr id="0" name=""/>
        <dsp:cNvSpPr/>
      </dsp:nvSpPr>
      <dsp:spPr>
        <a:xfrm rot="21599945">
          <a:off x="4231384" y="362960"/>
          <a:ext cx="229920" cy="26982"/>
        </a:xfrm>
        <a:custGeom>
          <a:avLst/>
          <a:gdLst/>
          <a:ahLst/>
          <a:cxnLst/>
          <a:rect l="0" t="0" r="0" b="0"/>
          <a:pathLst>
            <a:path>
              <a:moveTo>
                <a:pt x="0" y="13491"/>
              </a:moveTo>
              <a:lnTo>
                <a:pt x="229920" y="13491"/>
              </a:lnTo>
            </a:path>
          </a:pathLst>
        </a:custGeom>
        <a:noFill/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>
            <a:latin typeface="Times New Roman" pitchFamily="18" charset="0"/>
            <a:cs typeface="Times New Roman" pitchFamily="18" charset="0"/>
          </a:endParaRPr>
        </a:p>
      </dsp:txBody>
      <dsp:txXfrm>
        <a:off x="4340597" y="370704"/>
        <a:ext cx="11496" cy="11496"/>
      </dsp:txXfrm>
    </dsp:sp>
    <dsp:sp modelId="{6A7E665A-B92A-4C24-9ED0-B5B61BD3F248}">
      <dsp:nvSpPr>
        <dsp:cNvPr id="0" name=""/>
        <dsp:cNvSpPr/>
      </dsp:nvSpPr>
      <dsp:spPr>
        <a:xfrm>
          <a:off x="4461305" y="0"/>
          <a:ext cx="5328097" cy="752900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полотняное, саржевое, сатиновое, атласное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483357" y="22052"/>
        <a:ext cx="5283993" cy="708796"/>
      </dsp:txXfrm>
    </dsp:sp>
    <dsp:sp modelId="{85AA877B-18ED-4860-ADB5-C10354CE57D3}">
      <dsp:nvSpPr>
        <dsp:cNvPr id="0" name=""/>
        <dsp:cNvSpPr/>
      </dsp:nvSpPr>
      <dsp:spPr>
        <a:xfrm rot="21508557">
          <a:off x="2160095" y="2166969"/>
          <a:ext cx="551160" cy="26982"/>
        </a:xfrm>
        <a:custGeom>
          <a:avLst/>
          <a:gdLst/>
          <a:ahLst/>
          <a:cxnLst/>
          <a:rect l="0" t="0" r="0" b="0"/>
          <a:pathLst>
            <a:path>
              <a:moveTo>
                <a:pt x="0" y="13491"/>
              </a:moveTo>
              <a:lnTo>
                <a:pt x="551160" y="13491"/>
              </a:lnTo>
            </a:path>
          </a:pathLst>
        </a:custGeom>
        <a:noFill/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>
            <a:latin typeface="Times New Roman" pitchFamily="18" charset="0"/>
            <a:cs typeface="Times New Roman" pitchFamily="18" charset="0"/>
          </a:endParaRPr>
        </a:p>
      </dsp:txBody>
      <dsp:txXfrm>
        <a:off x="2421896" y="2166681"/>
        <a:ext cx="27558" cy="27558"/>
      </dsp:txXfrm>
    </dsp:sp>
    <dsp:sp modelId="{E4478C4E-CE75-401B-A29B-DD0616845EF0}">
      <dsp:nvSpPr>
        <dsp:cNvPr id="0" name=""/>
        <dsp:cNvSpPr/>
      </dsp:nvSpPr>
      <dsp:spPr>
        <a:xfrm>
          <a:off x="2711157" y="1796680"/>
          <a:ext cx="1505801" cy="752900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мелко-узорчатые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33209" y="1818732"/>
        <a:ext cx="1461697" cy="708796"/>
      </dsp:txXfrm>
    </dsp:sp>
    <dsp:sp modelId="{2BCC8C58-D89D-4CD8-85EA-3DD7B83467C7}">
      <dsp:nvSpPr>
        <dsp:cNvPr id="0" name=""/>
        <dsp:cNvSpPr/>
      </dsp:nvSpPr>
      <dsp:spPr>
        <a:xfrm rot="18086305">
          <a:off x="4054717" y="1870302"/>
          <a:ext cx="678240" cy="26982"/>
        </a:xfrm>
        <a:custGeom>
          <a:avLst/>
          <a:gdLst/>
          <a:ahLst/>
          <a:cxnLst/>
          <a:rect l="0" t="0" r="0" b="0"/>
          <a:pathLst>
            <a:path>
              <a:moveTo>
                <a:pt x="0" y="13491"/>
              </a:moveTo>
              <a:lnTo>
                <a:pt x="678240" y="13491"/>
              </a:lnTo>
            </a:path>
          </a:pathLst>
        </a:custGeom>
        <a:noFill/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>
            <a:latin typeface="Times New Roman" pitchFamily="18" charset="0"/>
            <a:cs typeface="Times New Roman" pitchFamily="18" charset="0"/>
          </a:endParaRPr>
        </a:p>
      </dsp:txBody>
      <dsp:txXfrm>
        <a:off x="4376882" y="1866837"/>
        <a:ext cx="33912" cy="33912"/>
      </dsp:txXfrm>
    </dsp:sp>
    <dsp:sp modelId="{B2D735B4-0BBB-4082-8368-CF8FB871B76F}">
      <dsp:nvSpPr>
        <dsp:cNvPr id="0" name=""/>
        <dsp:cNvSpPr/>
      </dsp:nvSpPr>
      <dsp:spPr>
        <a:xfrm>
          <a:off x="4570717" y="1218005"/>
          <a:ext cx="1890262" cy="752900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производные 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от главных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592769" y="1240057"/>
        <a:ext cx="1846158" cy="708796"/>
      </dsp:txXfrm>
    </dsp:sp>
    <dsp:sp modelId="{0F447A0B-D786-4B41-A3F2-03431660B1F2}">
      <dsp:nvSpPr>
        <dsp:cNvPr id="0" name=""/>
        <dsp:cNvSpPr/>
      </dsp:nvSpPr>
      <dsp:spPr>
        <a:xfrm rot="75865">
          <a:off x="6460894" y="1588651"/>
          <a:ext cx="696723" cy="26982"/>
        </a:xfrm>
        <a:custGeom>
          <a:avLst/>
          <a:gdLst/>
          <a:ahLst/>
          <a:cxnLst/>
          <a:rect l="0" t="0" r="0" b="0"/>
          <a:pathLst>
            <a:path>
              <a:moveTo>
                <a:pt x="0" y="13491"/>
              </a:moveTo>
              <a:lnTo>
                <a:pt x="696723" y="13491"/>
              </a:lnTo>
            </a:path>
          </a:pathLst>
        </a:custGeom>
        <a:noFill/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>
            <a:latin typeface="Times New Roman" pitchFamily="18" charset="0"/>
            <a:cs typeface="Times New Roman" pitchFamily="18" charset="0"/>
          </a:endParaRPr>
        </a:p>
      </dsp:txBody>
      <dsp:txXfrm>
        <a:off x="6791838" y="1584724"/>
        <a:ext cx="34836" cy="34836"/>
      </dsp:txXfrm>
    </dsp:sp>
    <dsp:sp modelId="{F7AC214D-7878-49CA-A7D8-5E0A6283451D}">
      <dsp:nvSpPr>
        <dsp:cNvPr id="0" name=""/>
        <dsp:cNvSpPr/>
      </dsp:nvSpPr>
      <dsp:spPr>
        <a:xfrm>
          <a:off x="7157533" y="1182471"/>
          <a:ext cx="4563331" cy="854715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репс, рогожка, усиленная саржа, ломаная саржа, сложная саржа, усиленный атлас, усиленный сатин</a:t>
          </a:r>
          <a:endParaRPr lang="ru-RU" sz="1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182567" y="1207505"/>
        <a:ext cx="4513263" cy="804647"/>
      </dsp:txXfrm>
    </dsp:sp>
    <dsp:sp modelId="{0C52F680-EF9F-4E5A-B041-523CA2EB06ED}">
      <dsp:nvSpPr>
        <dsp:cNvPr id="0" name=""/>
        <dsp:cNvSpPr/>
      </dsp:nvSpPr>
      <dsp:spPr>
        <a:xfrm rot="3133524">
          <a:off x="4114192" y="2369294"/>
          <a:ext cx="530484" cy="26982"/>
        </a:xfrm>
        <a:custGeom>
          <a:avLst/>
          <a:gdLst/>
          <a:ahLst/>
          <a:cxnLst/>
          <a:rect l="0" t="0" r="0" b="0"/>
          <a:pathLst>
            <a:path>
              <a:moveTo>
                <a:pt x="0" y="13491"/>
              </a:moveTo>
              <a:lnTo>
                <a:pt x="530484" y="13491"/>
              </a:lnTo>
            </a:path>
          </a:pathLst>
        </a:custGeom>
        <a:noFill/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>
            <a:latin typeface="Times New Roman" pitchFamily="18" charset="0"/>
            <a:cs typeface="Times New Roman" pitchFamily="18" charset="0"/>
          </a:endParaRPr>
        </a:p>
      </dsp:txBody>
      <dsp:txXfrm>
        <a:off x="4366173" y="2369523"/>
        <a:ext cx="26524" cy="26524"/>
      </dsp:txXfrm>
    </dsp:sp>
    <dsp:sp modelId="{A4AE8759-7FB7-493D-B5E1-DC8B2EA65D20}">
      <dsp:nvSpPr>
        <dsp:cNvPr id="0" name=""/>
        <dsp:cNvSpPr/>
      </dsp:nvSpPr>
      <dsp:spPr>
        <a:xfrm>
          <a:off x="4541911" y="2215989"/>
          <a:ext cx="1879300" cy="752900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комбиниро</a:t>
          </a: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-ванные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563963" y="2238041"/>
        <a:ext cx="1835196" cy="708796"/>
      </dsp:txXfrm>
    </dsp:sp>
    <dsp:sp modelId="{61F315DF-F013-4E8C-830B-0984CE923AF8}">
      <dsp:nvSpPr>
        <dsp:cNvPr id="0" name=""/>
        <dsp:cNvSpPr/>
      </dsp:nvSpPr>
      <dsp:spPr>
        <a:xfrm rot="38096">
          <a:off x="6421188" y="2583123"/>
          <a:ext cx="753474" cy="26982"/>
        </a:xfrm>
        <a:custGeom>
          <a:avLst/>
          <a:gdLst/>
          <a:ahLst/>
          <a:cxnLst/>
          <a:rect l="0" t="0" r="0" b="0"/>
          <a:pathLst>
            <a:path>
              <a:moveTo>
                <a:pt x="0" y="13491"/>
              </a:moveTo>
              <a:lnTo>
                <a:pt x="753474" y="13491"/>
              </a:lnTo>
            </a:path>
          </a:pathLst>
        </a:custGeom>
        <a:noFill/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>
            <a:latin typeface="Times New Roman" pitchFamily="18" charset="0"/>
            <a:cs typeface="Times New Roman" pitchFamily="18" charset="0"/>
          </a:endParaRPr>
        </a:p>
      </dsp:txBody>
      <dsp:txXfrm>
        <a:off x="6779088" y="2577778"/>
        <a:ext cx="37673" cy="37673"/>
      </dsp:txXfrm>
    </dsp:sp>
    <dsp:sp modelId="{58801F3E-5504-4738-B321-F8287B49D3FD}">
      <dsp:nvSpPr>
        <dsp:cNvPr id="0" name=""/>
        <dsp:cNvSpPr/>
      </dsp:nvSpPr>
      <dsp:spPr>
        <a:xfrm>
          <a:off x="7174639" y="2189649"/>
          <a:ext cx="4492739" cy="822280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креповое, вафельное, диагоналевое, мелкоузорчатое, комбинированное, просвечивающееся</a:t>
          </a:r>
          <a:endParaRPr lang="ru-RU" sz="1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198723" y="2213733"/>
        <a:ext cx="4444571" cy="774112"/>
      </dsp:txXfrm>
    </dsp:sp>
    <dsp:sp modelId="{BFA134DB-B7D6-4F57-A50D-270A1B02FAD9}">
      <dsp:nvSpPr>
        <dsp:cNvPr id="0" name=""/>
        <dsp:cNvSpPr/>
      </dsp:nvSpPr>
      <dsp:spPr>
        <a:xfrm rot="4086432">
          <a:off x="1673978" y="2893687"/>
          <a:ext cx="1550602" cy="26982"/>
        </a:xfrm>
        <a:custGeom>
          <a:avLst/>
          <a:gdLst/>
          <a:ahLst/>
          <a:cxnLst/>
          <a:rect l="0" t="0" r="0" b="0"/>
          <a:pathLst>
            <a:path>
              <a:moveTo>
                <a:pt x="0" y="13491"/>
              </a:moveTo>
              <a:lnTo>
                <a:pt x="1550602" y="13491"/>
              </a:lnTo>
            </a:path>
          </a:pathLst>
        </a:custGeom>
        <a:noFill/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>
            <a:latin typeface="Times New Roman" pitchFamily="18" charset="0"/>
            <a:cs typeface="Times New Roman" pitchFamily="18" charset="0"/>
          </a:endParaRPr>
        </a:p>
      </dsp:txBody>
      <dsp:txXfrm>
        <a:off x="2410515" y="2868414"/>
        <a:ext cx="77530" cy="77530"/>
      </dsp:txXfrm>
    </dsp:sp>
    <dsp:sp modelId="{A20F7F4F-64F9-4991-893F-06801FA11518}">
      <dsp:nvSpPr>
        <dsp:cNvPr id="0" name=""/>
        <dsp:cNvSpPr/>
      </dsp:nvSpPr>
      <dsp:spPr>
        <a:xfrm>
          <a:off x="2738367" y="3250117"/>
          <a:ext cx="1505801" cy="752900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сложные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60419" y="3272169"/>
        <a:ext cx="1461697" cy="708796"/>
      </dsp:txXfrm>
    </dsp:sp>
    <dsp:sp modelId="{AF406408-CADF-44E0-887A-B4989E32FDE1}">
      <dsp:nvSpPr>
        <dsp:cNvPr id="0" name=""/>
        <dsp:cNvSpPr/>
      </dsp:nvSpPr>
      <dsp:spPr>
        <a:xfrm rot="79">
          <a:off x="4244169" y="3613080"/>
          <a:ext cx="327406" cy="26982"/>
        </a:xfrm>
        <a:custGeom>
          <a:avLst/>
          <a:gdLst/>
          <a:ahLst/>
          <a:cxnLst/>
          <a:rect l="0" t="0" r="0" b="0"/>
          <a:pathLst>
            <a:path>
              <a:moveTo>
                <a:pt x="0" y="13491"/>
              </a:moveTo>
              <a:lnTo>
                <a:pt x="327406" y="13491"/>
              </a:lnTo>
            </a:path>
          </a:pathLst>
        </a:custGeom>
        <a:noFill/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>
            <a:latin typeface="Times New Roman" pitchFamily="18" charset="0"/>
            <a:cs typeface="Times New Roman" pitchFamily="18" charset="0"/>
          </a:endParaRPr>
        </a:p>
      </dsp:txBody>
      <dsp:txXfrm>
        <a:off x="4399687" y="3618386"/>
        <a:ext cx="16370" cy="16370"/>
      </dsp:txXfrm>
    </dsp:sp>
    <dsp:sp modelId="{4FBD4DFA-9964-4667-8B59-B8CD52F04235}">
      <dsp:nvSpPr>
        <dsp:cNvPr id="0" name=""/>
        <dsp:cNvSpPr/>
      </dsp:nvSpPr>
      <dsp:spPr>
        <a:xfrm>
          <a:off x="4571575" y="3250125"/>
          <a:ext cx="4034870" cy="752900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1,5-слойное, 2-хслойное, пике, ворсовое, махровое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593627" y="3272177"/>
        <a:ext cx="3990766" cy="708796"/>
      </dsp:txXfrm>
    </dsp:sp>
    <dsp:sp modelId="{29E5E841-17F8-4AC7-BA99-24D907B31984}">
      <dsp:nvSpPr>
        <dsp:cNvPr id="0" name=""/>
        <dsp:cNvSpPr/>
      </dsp:nvSpPr>
      <dsp:spPr>
        <a:xfrm rot="4636270">
          <a:off x="1177697" y="3403482"/>
          <a:ext cx="2520307" cy="26982"/>
        </a:xfrm>
        <a:custGeom>
          <a:avLst/>
          <a:gdLst/>
          <a:ahLst/>
          <a:cxnLst/>
          <a:rect l="0" t="0" r="0" b="0"/>
          <a:pathLst>
            <a:path>
              <a:moveTo>
                <a:pt x="0" y="13491"/>
              </a:moveTo>
              <a:lnTo>
                <a:pt x="2520307" y="13491"/>
              </a:lnTo>
            </a:path>
          </a:pathLst>
        </a:custGeom>
        <a:noFill/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>
            <a:latin typeface="Times New Roman" pitchFamily="18" charset="0"/>
            <a:cs typeface="Times New Roman" pitchFamily="18" charset="0"/>
          </a:endParaRPr>
        </a:p>
      </dsp:txBody>
      <dsp:txXfrm>
        <a:off x="2374843" y="3353966"/>
        <a:ext cx="126015" cy="126015"/>
      </dsp:txXfrm>
    </dsp:sp>
    <dsp:sp modelId="{2E188975-988A-48E9-885C-C381E21B4F63}">
      <dsp:nvSpPr>
        <dsp:cNvPr id="0" name=""/>
        <dsp:cNvSpPr/>
      </dsp:nvSpPr>
      <dsp:spPr>
        <a:xfrm>
          <a:off x="2715509" y="4269707"/>
          <a:ext cx="1505801" cy="752900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крупно-узорчатые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37561" y="4291759"/>
        <a:ext cx="1461697" cy="708796"/>
      </dsp:txXfrm>
    </dsp:sp>
    <dsp:sp modelId="{4F151853-4CB7-477D-9FD7-5F49A86AC4C6}">
      <dsp:nvSpPr>
        <dsp:cNvPr id="0" name=""/>
        <dsp:cNvSpPr/>
      </dsp:nvSpPr>
      <dsp:spPr>
        <a:xfrm>
          <a:off x="4221310" y="4632666"/>
          <a:ext cx="361693" cy="26982"/>
        </a:xfrm>
        <a:custGeom>
          <a:avLst/>
          <a:gdLst/>
          <a:ahLst/>
          <a:cxnLst/>
          <a:rect l="0" t="0" r="0" b="0"/>
          <a:pathLst>
            <a:path>
              <a:moveTo>
                <a:pt x="0" y="13491"/>
              </a:moveTo>
              <a:lnTo>
                <a:pt x="361693" y="13491"/>
              </a:lnTo>
            </a:path>
          </a:pathLst>
        </a:custGeom>
        <a:noFill/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>
            <a:latin typeface="Times New Roman" pitchFamily="18" charset="0"/>
            <a:cs typeface="Times New Roman" pitchFamily="18" charset="0"/>
          </a:endParaRPr>
        </a:p>
      </dsp:txBody>
      <dsp:txXfrm>
        <a:off x="4393115" y="4637115"/>
        <a:ext cx="18084" cy="18084"/>
      </dsp:txXfrm>
    </dsp:sp>
    <dsp:sp modelId="{1725B54E-AA0D-4922-84D8-BE4BF4398876}">
      <dsp:nvSpPr>
        <dsp:cNvPr id="0" name=""/>
        <dsp:cNvSpPr/>
      </dsp:nvSpPr>
      <dsp:spPr>
        <a:xfrm>
          <a:off x="4583004" y="4269707"/>
          <a:ext cx="2602687" cy="752900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жаккардовое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605056" y="4291759"/>
        <a:ext cx="2558583" cy="7087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B3EC5-21AB-4047-A8E4-484DDE95C22D}" type="datetimeFigureOut">
              <a:rPr lang="ru-RU" smtClean="0"/>
              <a:t>24.06.2019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95EB3-19A4-4000-8021-A7D093ED9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369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796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8494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8632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5769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3725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1120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5667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68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442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270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174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289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5DA23EB-86D1-4F87-B458-A7EE1F02DF58}" type="slidenum">
              <a:rPr lang="ru-RU" altLang="ru-RU" sz="1200"/>
              <a:pPr eaLnBrk="1" hangingPunct="1"/>
              <a:t>9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402728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5DA23EB-86D1-4F87-B458-A7EE1F02DF58}" type="slidenum">
              <a:rPr lang="ru-RU" altLang="ru-RU" sz="1200"/>
              <a:pPr eaLnBrk="1" hangingPunct="1"/>
              <a:t>15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4015296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0418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7644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329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1" y="1905000"/>
            <a:ext cx="12188826" cy="32004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50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-2" y="1795132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2" y="5142116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2079812"/>
            <a:ext cx="9601200" cy="1724092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3959352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79342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6958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3608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253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2359152"/>
          </a:xfrm>
        </p:spPr>
        <p:txBody>
          <a:bodyPr anchor="b">
            <a:normAutofit/>
          </a:bodyPr>
          <a:lstStyle>
            <a:lvl1pPr algn="ctr">
              <a:defRPr sz="5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572000"/>
            <a:ext cx="9601200" cy="841248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4129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9290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476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4937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7632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58952"/>
            <a:ext cx="6629400" cy="533095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7687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0811" y="506104"/>
            <a:ext cx="6858002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05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-1" y="6480048"/>
            <a:ext cx="12188827" cy="377952"/>
            <a:chOff x="-1" y="6480048"/>
            <a:chExt cx="12188827" cy="37795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3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1.png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35.jpeg"/><Relationship Id="rId5" Type="http://schemas.openxmlformats.org/officeDocument/2006/relationships/image" Target="../media/image30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18" Type="http://schemas.openxmlformats.org/officeDocument/2006/relationships/image" Target="../media/image53.jpeg"/><Relationship Id="rId3" Type="http://schemas.openxmlformats.org/officeDocument/2006/relationships/image" Target="../media/image1.pn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17" Type="http://schemas.openxmlformats.org/officeDocument/2006/relationships/image" Target="../media/image52.jpeg"/><Relationship Id="rId2" Type="http://schemas.openxmlformats.org/officeDocument/2006/relationships/slide" Target="slide9.xml"/><Relationship Id="rId16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5" Type="http://schemas.openxmlformats.org/officeDocument/2006/relationships/image" Target="../media/image50.jpeg"/><Relationship Id="rId10" Type="http://schemas.openxmlformats.org/officeDocument/2006/relationships/image" Target="../media/image45.jpeg"/><Relationship Id="rId19" Type="http://schemas.openxmlformats.org/officeDocument/2006/relationships/image" Target="../media/image54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Relationship Id="rId1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55.jpeg"/><Relationship Id="rId7" Type="http://schemas.openxmlformats.org/officeDocument/2006/relationships/image" Target="../media/image5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57.jpeg"/><Relationship Id="rId5" Type="http://schemas.openxmlformats.org/officeDocument/2006/relationships/image" Target="../media/image32.jpeg"/><Relationship Id="rId4" Type="http://schemas.openxmlformats.org/officeDocument/2006/relationships/image" Target="../media/image56.png"/><Relationship Id="rId9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9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openxmlformats.org/officeDocument/2006/relationships/image" Target="../media/image64.jpeg"/><Relationship Id="rId3" Type="http://schemas.openxmlformats.org/officeDocument/2006/relationships/notesSlide" Target="../notesSlides/notesSlide6.xml"/><Relationship Id="rId7" Type="http://schemas.openxmlformats.org/officeDocument/2006/relationships/diagramColors" Target="../diagrams/colors4.xml"/><Relationship Id="rId12" Type="http://schemas.openxmlformats.org/officeDocument/2006/relationships/slide" Target="slide16.xml"/><Relationship Id="rId17" Type="http://schemas.openxmlformats.org/officeDocument/2006/relationships/slide" Target="slide19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7.jpeg"/><Relationship Id="rId1" Type="http://schemas.openxmlformats.org/officeDocument/2006/relationships/tags" Target="../tags/tag9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33.png"/><Relationship Id="rId5" Type="http://schemas.openxmlformats.org/officeDocument/2006/relationships/diagramLayout" Target="../diagrams/layout4.xml"/><Relationship Id="rId15" Type="http://schemas.openxmlformats.org/officeDocument/2006/relationships/image" Target="../media/image66.jpeg"/><Relationship Id="rId10" Type="http://schemas.openxmlformats.org/officeDocument/2006/relationships/slide" Target="slide18.xml"/><Relationship Id="rId4" Type="http://schemas.openxmlformats.org/officeDocument/2006/relationships/diagramData" Target="../diagrams/data4.xml"/><Relationship Id="rId9" Type="http://schemas.openxmlformats.org/officeDocument/2006/relationships/image" Target="../media/image1.png"/><Relationship Id="rId14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7.jpeg"/><Relationship Id="rId3" Type="http://schemas.openxmlformats.org/officeDocument/2006/relationships/image" Target="../media/image29.jpeg"/><Relationship Id="rId7" Type="http://schemas.openxmlformats.org/officeDocument/2006/relationships/image" Target="../media/image71.jpeg"/><Relationship Id="rId12" Type="http://schemas.openxmlformats.org/officeDocument/2006/relationships/image" Target="../media/image7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Relationship Id="rId14" Type="http://schemas.openxmlformats.org/officeDocument/2006/relationships/image" Target="../media/image7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slide" Target="slide15.xml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1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00.png"/><Relationship Id="rId4" Type="http://schemas.openxmlformats.org/officeDocument/2006/relationships/image" Target="../media/image99.jpeg"/><Relationship Id="rId9" Type="http://schemas.openxmlformats.org/officeDocument/2006/relationships/image" Target="../media/image10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13" Type="http://schemas.openxmlformats.org/officeDocument/2006/relationships/image" Target="../media/image113.jpeg"/><Relationship Id="rId3" Type="http://schemas.openxmlformats.org/officeDocument/2006/relationships/image" Target="../media/image1.png"/><Relationship Id="rId7" Type="http://schemas.openxmlformats.org/officeDocument/2006/relationships/image" Target="../media/image107.jpeg"/><Relationship Id="rId12" Type="http://schemas.openxmlformats.org/officeDocument/2006/relationships/image" Target="../media/image1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6.jpeg"/><Relationship Id="rId11" Type="http://schemas.openxmlformats.org/officeDocument/2006/relationships/image" Target="../media/image111.jpeg"/><Relationship Id="rId5" Type="http://schemas.openxmlformats.org/officeDocument/2006/relationships/image" Target="../media/image105.gif"/><Relationship Id="rId10" Type="http://schemas.openxmlformats.org/officeDocument/2006/relationships/image" Target="../media/image110.jpeg"/><Relationship Id="rId4" Type="http://schemas.openxmlformats.org/officeDocument/2006/relationships/image" Target="../media/image104.jpeg"/><Relationship Id="rId9" Type="http://schemas.openxmlformats.org/officeDocument/2006/relationships/image" Target="../media/image10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6.jpeg"/><Relationship Id="rId4" Type="http://schemas.openxmlformats.org/officeDocument/2006/relationships/image" Target="../media/image1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1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30.jpeg"/><Relationship Id="rId3" Type="http://schemas.openxmlformats.org/officeDocument/2006/relationships/image" Target="../media/image120.png"/><Relationship Id="rId7" Type="http://schemas.openxmlformats.org/officeDocument/2006/relationships/image" Target="../media/image124.jpeg"/><Relationship Id="rId12" Type="http://schemas.openxmlformats.org/officeDocument/2006/relationships/image" Target="../media/image1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11" Type="http://schemas.openxmlformats.org/officeDocument/2006/relationships/image" Target="../media/image128.jpeg"/><Relationship Id="rId5" Type="http://schemas.openxmlformats.org/officeDocument/2006/relationships/image" Target="../media/image122.jpeg"/><Relationship Id="rId15" Type="http://schemas.openxmlformats.org/officeDocument/2006/relationships/image" Target="../media/image132.jpeg"/><Relationship Id="rId10" Type="http://schemas.openxmlformats.org/officeDocument/2006/relationships/image" Target="../media/image127.jpeg"/><Relationship Id="rId4" Type="http://schemas.openxmlformats.org/officeDocument/2006/relationships/image" Target="../media/image121.jpeg"/><Relationship Id="rId9" Type="http://schemas.openxmlformats.org/officeDocument/2006/relationships/image" Target="../media/image126.jpeg"/><Relationship Id="rId14" Type="http://schemas.openxmlformats.org/officeDocument/2006/relationships/image" Target="../media/image13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jpeg"/><Relationship Id="rId7" Type="http://schemas.openxmlformats.org/officeDocument/2006/relationships/image" Target="../media/image137.jpeg"/><Relationship Id="rId12" Type="http://schemas.openxmlformats.org/officeDocument/2006/relationships/image" Target="../media/image1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11" Type="http://schemas.openxmlformats.org/officeDocument/2006/relationships/image" Target="../media/image141.png"/><Relationship Id="rId5" Type="http://schemas.openxmlformats.org/officeDocument/2006/relationships/image" Target="../media/image135.jpeg"/><Relationship Id="rId10" Type="http://schemas.openxmlformats.org/officeDocument/2006/relationships/image" Target="../media/image140.jpeg"/><Relationship Id="rId4" Type="http://schemas.openxmlformats.org/officeDocument/2006/relationships/image" Target="../media/image134.png"/><Relationship Id="rId9" Type="http://schemas.openxmlformats.org/officeDocument/2006/relationships/image" Target="../media/image13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143.jpeg"/><Relationship Id="rId7" Type="http://schemas.openxmlformats.org/officeDocument/2006/relationships/image" Target="../media/image1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jpeg"/><Relationship Id="rId5" Type="http://schemas.openxmlformats.org/officeDocument/2006/relationships/image" Target="../media/image145.gif"/><Relationship Id="rId4" Type="http://schemas.openxmlformats.org/officeDocument/2006/relationships/image" Target="../media/image144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3" Type="http://schemas.openxmlformats.org/officeDocument/2006/relationships/image" Target="../media/image149.jpeg"/><Relationship Id="rId7" Type="http://schemas.openxmlformats.org/officeDocument/2006/relationships/image" Target="../media/image1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png"/><Relationship Id="rId5" Type="http://schemas.openxmlformats.org/officeDocument/2006/relationships/image" Target="../media/image151.jpeg"/><Relationship Id="rId4" Type="http://schemas.openxmlformats.org/officeDocument/2006/relationships/image" Target="../media/image1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5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45.xml"/><Relationship Id="rId3" Type="http://schemas.openxmlformats.org/officeDocument/2006/relationships/image" Target="../media/image158.jpeg"/><Relationship Id="rId7" Type="http://schemas.openxmlformats.org/officeDocument/2006/relationships/slide" Target="slide4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jpeg"/><Relationship Id="rId5" Type="http://schemas.openxmlformats.org/officeDocument/2006/relationships/slide" Target="slide42.xml"/><Relationship Id="rId4" Type="http://schemas.openxmlformats.org/officeDocument/2006/relationships/image" Target="../media/image15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slide" Target="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62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jpeg"/><Relationship Id="rId13" Type="http://schemas.microsoft.com/office/2007/relationships/hdphoto" Target="../media/hdphoto2.wdp"/><Relationship Id="rId18" Type="http://schemas.openxmlformats.org/officeDocument/2006/relationships/image" Target="../media/image177.jpeg"/><Relationship Id="rId3" Type="http://schemas.openxmlformats.org/officeDocument/2006/relationships/image" Target="../media/image163.jpeg"/><Relationship Id="rId7" Type="http://schemas.openxmlformats.org/officeDocument/2006/relationships/image" Target="../media/image167.jpeg"/><Relationship Id="rId12" Type="http://schemas.openxmlformats.org/officeDocument/2006/relationships/image" Target="../media/image172.png"/><Relationship Id="rId17" Type="http://schemas.openxmlformats.org/officeDocument/2006/relationships/image" Target="../media/image176.jpeg"/><Relationship Id="rId2" Type="http://schemas.openxmlformats.org/officeDocument/2006/relationships/image" Target="../media/image1.png"/><Relationship Id="rId16" Type="http://schemas.openxmlformats.org/officeDocument/2006/relationships/image" Target="../media/image1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jpeg"/><Relationship Id="rId11" Type="http://schemas.openxmlformats.org/officeDocument/2006/relationships/image" Target="../media/image171.jpeg"/><Relationship Id="rId5" Type="http://schemas.openxmlformats.org/officeDocument/2006/relationships/image" Target="../media/image165.jpeg"/><Relationship Id="rId15" Type="http://schemas.openxmlformats.org/officeDocument/2006/relationships/image" Target="../media/image174.jpeg"/><Relationship Id="rId10" Type="http://schemas.openxmlformats.org/officeDocument/2006/relationships/image" Target="../media/image170.jpeg"/><Relationship Id="rId19" Type="http://schemas.openxmlformats.org/officeDocument/2006/relationships/image" Target="../media/image178.jpeg"/><Relationship Id="rId4" Type="http://schemas.openxmlformats.org/officeDocument/2006/relationships/image" Target="../media/image164.jpeg"/><Relationship Id="rId9" Type="http://schemas.openxmlformats.org/officeDocument/2006/relationships/image" Target="../media/image169.jpeg"/><Relationship Id="rId14" Type="http://schemas.openxmlformats.org/officeDocument/2006/relationships/image" Target="../media/image17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slide" Target="slide4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jpeg"/><Relationship Id="rId13" Type="http://schemas.openxmlformats.org/officeDocument/2006/relationships/image" Target="../media/image187.jpeg"/><Relationship Id="rId18" Type="http://schemas.openxmlformats.org/officeDocument/2006/relationships/image" Target="../media/image192.jpeg"/><Relationship Id="rId3" Type="http://schemas.openxmlformats.org/officeDocument/2006/relationships/image" Target="../media/image1.png"/><Relationship Id="rId21" Type="http://schemas.openxmlformats.org/officeDocument/2006/relationships/image" Target="../media/image194.jpeg"/><Relationship Id="rId7" Type="http://schemas.microsoft.com/office/2007/relationships/hdphoto" Target="../media/hdphoto3.wdp"/><Relationship Id="rId12" Type="http://schemas.openxmlformats.org/officeDocument/2006/relationships/image" Target="../media/image186.jpeg"/><Relationship Id="rId17" Type="http://schemas.openxmlformats.org/officeDocument/2006/relationships/image" Target="../media/image191.jpe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90.jpeg"/><Relationship Id="rId20" Type="http://schemas.openxmlformats.org/officeDocument/2006/relationships/image" Target="../media/image16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1.png"/><Relationship Id="rId11" Type="http://schemas.openxmlformats.org/officeDocument/2006/relationships/image" Target="../media/image185.jpeg"/><Relationship Id="rId24" Type="http://schemas.openxmlformats.org/officeDocument/2006/relationships/image" Target="../media/image197.jpeg"/><Relationship Id="rId5" Type="http://schemas.openxmlformats.org/officeDocument/2006/relationships/image" Target="../media/image180.jpeg"/><Relationship Id="rId15" Type="http://schemas.openxmlformats.org/officeDocument/2006/relationships/image" Target="../media/image189.jpeg"/><Relationship Id="rId23" Type="http://schemas.openxmlformats.org/officeDocument/2006/relationships/image" Target="../media/image196.jpeg"/><Relationship Id="rId10" Type="http://schemas.openxmlformats.org/officeDocument/2006/relationships/image" Target="../media/image184.jpeg"/><Relationship Id="rId19" Type="http://schemas.openxmlformats.org/officeDocument/2006/relationships/image" Target="../media/image193.jpeg"/><Relationship Id="rId4" Type="http://schemas.openxmlformats.org/officeDocument/2006/relationships/image" Target="../media/image179.jpeg"/><Relationship Id="rId9" Type="http://schemas.openxmlformats.org/officeDocument/2006/relationships/image" Target="../media/image183.jpeg"/><Relationship Id="rId14" Type="http://schemas.openxmlformats.org/officeDocument/2006/relationships/image" Target="../media/image188.jpeg"/><Relationship Id="rId22" Type="http://schemas.openxmlformats.org/officeDocument/2006/relationships/image" Target="../media/image19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9.jpeg"/><Relationship Id="rId11" Type="http://schemas.openxmlformats.org/officeDocument/2006/relationships/image" Target="../media/image1.pn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7.gif"/><Relationship Id="rId11" Type="http://schemas.openxmlformats.org/officeDocument/2006/relationships/image" Target="../media/image22.jpe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27.jpeg"/><Relationship Id="rId7" Type="http://schemas.openxmlformats.org/officeDocument/2006/relationships/diagramData" Target="../diagrams/data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11" Type="http://schemas.microsoft.com/office/2007/relationships/diagramDrawing" Target="../diagrams/drawing2.xml"/><Relationship Id="rId5" Type="http://schemas.openxmlformats.org/officeDocument/2006/relationships/image" Target="../media/image29.jpeg"/><Relationship Id="rId10" Type="http://schemas.openxmlformats.org/officeDocument/2006/relationships/diagramColors" Target="../diagrams/colors2.xml"/><Relationship Id="rId4" Type="http://schemas.openxmlformats.org/officeDocument/2006/relationships/image" Target="../media/image28.jpeg"/><Relationship Id="rId9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openxmlformats.org/officeDocument/2006/relationships/slide" Target="slide13.xml"/><Relationship Id="rId3" Type="http://schemas.openxmlformats.org/officeDocument/2006/relationships/notesSlide" Target="../notesSlides/notesSlide5.xml"/><Relationship Id="rId7" Type="http://schemas.openxmlformats.org/officeDocument/2006/relationships/diagramColors" Target="../diagrams/colors3.xml"/><Relationship Id="rId12" Type="http://schemas.openxmlformats.org/officeDocument/2006/relationships/image" Target="../media/image32.jpeg"/><Relationship Id="rId17" Type="http://schemas.openxmlformats.org/officeDocument/2006/relationships/slide" Target="slide14.xml"/><Relationship Id="rId2" Type="http://schemas.openxmlformats.org/officeDocument/2006/relationships/slideLayout" Target="../slideLayouts/slideLayout2.xml"/><Relationship Id="rId16" Type="http://schemas.openxmlformats.org/officeDocument/2006/relationships/slide" Target="slide10.xml"/><Relationship Id="rId1" Type="http://schemas.openxmlformats.org/officeDocument/2006/relationships/tags" Target="../tags/tag5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31.jpeg"/><Relationship Id="rId5" Type="http://schemas.openxmlformats.org/officeDocument/2006/relationships/diagramLayout" Target="../diagrams/layout3.xml"/><Relationship Id="rId15" Type="http://schemas.openxmlformats.org/officeDocument/2006/relationships/slide" Target="slide11.xml"/><Relationship Id="rId10" Type="http://schemas.openxmlformats.org/officeDocument/2006/relationships/image" Target="../media/image30.jpeg"/><Relationship Id="rId4" Type="http://schemas.openxmlformats.org/officeDocument/2006/relationships/diagramData" Target="../diagrams/data3.xml"/><Relationship Id="rId9" Type="http://schemas.openxmlformats.org/officeDocument/2006/relationships/image" Target="../media/image1.pn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2152" y="1847671"/>
            <a:ext cx="10815145" cy="244760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ТОВАРОВЕДЕНИЕ НЕПРОДОВОЛЬСТВЕННЫХ ТОВАРОВ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3835" y="4116056"/>
            <a:ext cx="11898086" cy="978458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 23. Факторы, формирующие потребительские свойства тканей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208872" y="70505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662" y="70505"/>
            <a:ext cx="1178259" cy="1622655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975814" y="5817476"/>
            <a:ext cx="10187820" cy="457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</a:t>
            </a:r>
            <a:r>
              <a:rPr lang="ru-RU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b="1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Машкович Татьяна Васильевна </a:t>
            </a:r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преподаватель</a:t>
            </a:r>
            <a:endParaRPr lang="ru-RU" sz="18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6843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0" y="29519"/>
            <a:ext cx="2984500" cy="775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ХЛОПОК</a:t>
            </a: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2720341" y="203358"/>
            <a:ext cx="89039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82563" indent="-182563" eaLnBrk="1" hangingPunct="1"/>
            <a:r>
              <a:rPr lang="ru-RU" altLang="ru-RU" sz="2400" b="0" dirty="0" smtClean="0">
                <a:solidFill>
                  <a:srgbClr val="020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это </a:t>
            </a:r>
            <a:r>
              <a:rPr lang="ru-RU" altLang="ru-RU" sz="2400" b="0" dirty="0">
                <a:solidFill>
                  <a:srgbClr val="020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волокна, покрывающие семена растения хлопчатника и имеющие длину 6-55мм</a:t>
            </a:r>
          </a:p>
        </p:txBody>
      </p:sp>
      <p:pic>
        <p:nvPicPr>
          <p:cNvPr id="13" name="Picture 5" descr="http://ic.pics.livejournal.com/tdftt/69658326/2811/2811_900.jpg"/>
          <p:cNvPicPr>
            <a:picLocks noChangeAspect="1" noChangeArrowheads="1"/>
          </p:cNvPicPr>
          <p:nvPr/>
        </p:nvPicPr>
        <p:blipFill rotWithShape="1">
          <a:blip r:embed="rId4"/>
          <a:srcRect l="28652" r="26731"/>
          <a:stretch/>
        </p:blipFill>
        <p:spPr bwMode="auto">
          <a:xfrm>
            <a:off x="324336" y="1167208"/>
            <a:ext cx="3378984" cy="5039282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https://im0-tub-by.yandex.net/i?id=c89ba25d172c78f66b13be79b53651b5-l&amp;n=13"/>
          <p:cNvPicPr>
            <a:picLocks noChangeAspect="1" noChangeArrowheads="1"/>
          </p:cNvPicPr>
          <p:nvPr/>
        </p:nvPicPr>
        <p:blipFill rotWithShape="1">
          <a:blip r:embed="rId5"/>
          <a:srcRect t="8092" b="12541"/>
          <a:stretch/>
        </p:blipFill>
        <p:spPr bwMode="auto">
          <a:xfrm>
            <a:off x="4000500" y="1167208"/>
            <a:ext cx="3632251" cy="2526859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https://im1-tub-by.yandex.net/i?id=8b919372ad02fc57f9ee0864d5e113c4-l&amp;n=13"/>
          <p:cNvPicPr>
            <a:picLocks noChangeAspect="1" noChangeArrowheads="1"/>
          </p:cNvPicPr>
          <p:nvPr/>
        </p:nvPicPr>
        <p:blipFill rotWithShape="1">
          <a:blip r:embed="rId6"/>
          <a:srcRect l="6128" r="37534"/>
          <a:stretch/>
        </p:blipFill>
        <p:spPr bwMode="auto">
          <a:xfrm>
            <a:off x="7963170" y="1167208"/>
            <a:ext cx="3981180" cy="5039282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 descr="http://skosr.ru/wp-content/uploads/2014/12/hlopok-volokno.jpg"/>
          <p:cNvPicPr>
            <a:picLocks noChangeAspect="1" noChangeArrowheads="1"/>
          </p:cNvPicPr>
          <p:nvPr/>
        </p:nvPicPr>
        <p:blipFill rotWithShape="1">
          <a:blip r:embed="rId7"/>
          <a:srcRect l="8115" t="22222" r="5939" b="6456"/>
          <a:stretch/>
        </p:blipFill>
        <p:spPr bwMode="auto">
          <a:xfrm>
            <a:off x="4000500" y="3930796"/>
            <a:ext cx="3619502" cy="2279075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24-конечная звезда 3"/>
          <p:cNvSpPr/>
          <p:nvPr/>
        </p:nvSpPr>
        <p:spPr>
          <a:xfrm>
            <a:off x="4138321" y="4178793"/>
            <a:ext cx="3356607" cy="1783080"/>
          </a:xfrm>
          <a:prstGeom prst="star24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СВОЙСТВА ХЛОПКА</a:t>
            </a:r>
            <a:endParaRPr lang="ru-RU" sz="2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3546100"/>
              </p:ext>
            </p:extLst>
          </p:nvPr>
        </p:nvGraphicFramePr>
        <p:xfrm>
          <a:off x="240030" y="1167208"/>
          <a:ext cx="11704320" cy="503928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3806190">
                  <a:extLst>
                    <a:ext uri="{9D8B030D-6E8A-4147-A177-3AD203B41FA5}">
                      <a16:colId xmlns:a16="http://schemas.microsoft.com/office/drawing/2014/main" val="1351209414"/>
                    </a:ext>
                  </a:extLst>
                </a:gridCol>
                <a:gridCol w="7898130">
                  <a:extLst>
                    <a:ext uri="{9D8B030D-6E8A-4147-A177-3AD203B41FA5}">
                      <a16:colId xmlns:a16="http://schemas.microsoft.com/office/drawing/2014/main" val="4161505179"/>
                    </a:ext>
                  </a:extLst>
                </a:gridCol>
              </a:tblGrid>
              <a:tr h="74634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прочность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72" marR="5047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Высокая прочность на разрыв, в мокром состоянии увеличивается на 15-20%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72" marR="50472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584664"/>
                  </a:ext>
                </a:extLst>
              </a:tr>
              <a:tr h="3996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устойчивость к истиранию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72" marR="5047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Невысокая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72" marR="50472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3930263"/>
                  </a:ext>
                </a:extLst>
              </a:tr>
              <a:tr h="74634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гигиенические свойства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72" marR="5047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Высокая гигроскопичность (8-9%), паро- и воздухопроницаемость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72" marR="50472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1864346"/>
                  </a:ext>
                </a:extLst>
              </a:tr>
              <a:tr h="3996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термостойкость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72" marR="5047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Высокая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72" marR="50472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874336"/>
                  </a:ext>
                </a:extLst>
              </a:tr>
              <a:tr h="3731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упругость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72" marR="5047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Низкая (сильно сминается)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72" marR="50472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8562076"/>
                  </a:ext>
                </a:extLst>
              </a:tr>
              <a:tr h="97662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химические свойства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72" marR="5047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Устойчив к щелочам (под их действием улучшаются свойства – реакция мерсеризации), неустойчив к кислотам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72" marR="50472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332376"/>
                  </a:ext>
                </a:extLst>
              </a:tr>
              <a:tr h="65108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биологические свойства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72" marR="5047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Низкие (во влажном состоянии – гниение, плесень)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72" marR="50472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60170"/>
                  </a:ext>
                </a:extLst>
              </a:tr>
              <a:tr h="74634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устойчивость к действию света и светопогоды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72" marR="5047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 продолжительном действии прочность снижается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72" marR="50472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6185023"/>
                  </a:ext>
                </a:extLst>
              </a:tr>
            </a:tbl>
          </a:graphicData>
        </a:graphic>
      </p:graphicFrame>
      <p:sp>
        <p:nvSpPr>
          <p:cNvPr id="5" name="Управляющая кнопка: назад 4">
            <a:hlinkClick r:id="rId8" action="ppaction://hlinksldjump" highlightClick="1"/>
          </p:cNvPr>
          <p:cNvSpPr/>
          <p:nvPr/>
        </p:nvSpPr>
        <p:spPr>
          <a:xfrm>
            <a:off x="240030" y="6320790"/>
            <a:ext cx="731520" cy="38862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90117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 autoUpdateAnimBg="0"/>
      <p:bldP spid="12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1" y="375287"/>
            <a:ext cx="1634490" cy="71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ЛЁН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70660" y="591235"/>
            <a:ext cx="103251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dirty="0">
                <a:solidFill>
                  <a:srgbClr val="020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получают из лубяной части стебля </a:t>
            </a:r>
            <a:r>
              <a:rPr lang="ru-RU" altLang="ru-RU" sz="2400" dirty="0" smtClean="0">
                <a:solidFill>
                  <a:srgbClr val="020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растения льна-долгунца</a:t>
            </a:r>
            <a:endParaRPr lang="ru-RU" altLang="ru-RU" sz="2400" dirty="0">
              <a:solidFill>
                <a:srgbClr val="0201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3" name="Picture 2" descr="http://museums.by/upload/2015/02/1.-%D0%BB%D1%91%D0%BD-%D1%86%D0%B2%D0%B5%D1%82%D1%83%D1%89%D0%B8%D0%B9.jpg"/>
          <p:cNvPicPr>
            <a:picLocks noChangeAspect="1" noChangeArrowheads="1"/>
          </p:cNvPicPr>
          <p:nvPr/>
        </p:nvPicPr>
        <p:blipFill rotWithShape="1">
          <a:blip r:embed="rId3"/>
          <a:srcRect t="19336" r="53919" b="8957"/>
          <a:stretch/>
        </p:blipFill>
        <p:spPr bwMode="auto">
          <a:xfrm>
            <a:off x="210187" y="1268848"/>
            <a:ext cx="3184523" cy="4861035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hlopok-len.ru/images/companies/1/lnyanaya-promyshlennost2.jpg?1436282477408"/>
          <p:cNvPicPr>
            <a:picLocks noChangeAspect="1" noChangeArrowheads="1"/>
          </p:cNvPicPr>
          <p:nvPr/>
        </p:nvPicPr>
        <p:blipFill rotWithShape="1">
          <a:blip r:embed="rId4"/>
          <a:srcRect t="3927" b="5556"/>
          <a:stretch/>
        </p:blipFill>
        <p:spPr bwMode="auto">
          <a:xfrm>
            <a:off x="3543618" y="1268847"/>
            <a:ext cx="5765728" cy="4861035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s://cs6.livemaster.ru/storage/24/3c/50b575dec75b51e4d3777a3780m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263946" y="2484374"/>
            <a:ext cx="4861035" cy="242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24-конечная звезда 15"/>
          <p:cNvSpPr/>
          <p:nvPr/>
        </p:nvSpPr>
        <p:spPr>
          <a:xfrm>
            <a:off x="124144" y="4098783"/>
            <a:ext cx="3356607" cy="1783080"/>
          </a:xfrm>
          <a:prstGeom prst="star24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СВОЙСТВА ЛЬНА</a:t>
            </a:r>
            <a:endParaRPr lang="ru-RU" sz="2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271427"/>
              </p:ext>
            </p:extLst>
          </p:nvPr>
        </p:nvGraphicFramePr>
        <p:xfrm>
          <a:off x="124144" y="1167208"/>
          <a:ext cx="11820206" cy="503928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3843876">
                  <a:extLst>
                    <a:ext uri="{9D8B030D-6E8A-4147-A177-3AD203B41FA5}">
                      <a16:colId xmlns:a16="http://schemas.microsoft.com/office/drawing/2014/main" val="1351209414"/>
                    </a:ext>
                  </a:extLst>
                </a:gridCol>
                <a:gridCol w="7976330">
                  <a:extLst>
                    <a:ext uri="{9D8B030D-6E8A-4147-A177-3AD203B41FA5}">
                      <a16:colId xmlns:a16="http://schemas.microsoft.com/office/drawing/2014/main" val="4161505179"/>
                    </a:ext>
                  </a:extLst>
                </a:gridCol>
              </a:tblGrid>
              <a:tr h="74634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прочность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72" marR="5047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Более прочный на разрыв, чем хлопок (примерно в 2 раза). В мокром состоянии прочность не изменяется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584664"/>
                  </a:ext>
                </a:extLst>
              </a:tr>
              <a:tr h="3996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устойчивость к истиранию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72" marR="5047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Более устойчив, чем хлопок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3930263"/>
                  </a:ext>
                </a:extLst>
              </a:tr>
              <a:tr h="74634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гигиенические свойства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72" marR="5047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Высокая гигроскопичность (12%), паро- и воздухопроницаемость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1864346"/>
                  </a:ext>
                </a:extLst>
              </a:tr>
              <a:tr h="3996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термостойкость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72" marR="5047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Выше, чем у хлопка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874336"/>
                  </a:ext>
                </a:extLst>
              </a:tr>
              <a:tr h="3731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упругость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72" marR="5047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Низкая (сильно сминается)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72" marR="50472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8562076"/>
                  </a:ext>
                </a:extLst>
              </a:tr>
              <a:tr h="97662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химические свойства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72" marR="5047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Устойчив к щелочам (под их действием свойства не меняются), неустойчив к кислотам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332376"/>
                  </a:ext>
                </a:extLst>
              </a:tr>
              <a:tr h="65108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биологические свойства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72" marR="5047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Более высокие, чем у хлопка (т.к. больше примесей)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60170"/>
                  </a:ext>
                </a:extLst>
              </a:tr>
              <a:tr h="74634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устойчивость к действию света и </a:t>
                      </a:r>
                      <a:r>
                        <a:rPr lang="ru-RU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светопогоды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72" marR="5047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Более устойчив, чем хлопок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61850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0645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0" grpId="0"/>
      <p:bldP spid="3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Управляющая кнопка: назад 7">
            <a:hlinkClick r:id="rId2" action="ppaction://hlinksldjump" highlightClick="1"/>
          </p:cNvPr>
          <p:cNvSpPr/>
          <p:nvPr/>
        </p:nvSpPr>
        <p:spPr>
          <a:xfrm>
            <a:off x="240030" y="6320790"/>
            <a:ext cx="731520" cy="38862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60020" y="411480"/>
            <a:ext cx="6972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ВИДЫ ЛУБЯНЫХ ВОЛОКОН:</a:t>
            </a:r>
            <a:endParaRPr lang="ru-RU" sz="2800" b="1" i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8723" y="1103393"/>
            <a:ext cx="3256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58723" y="1585930"/>
            <a:ext cx="2608792" cy="5629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Джут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737610" y="1097304"/>
            <a:ext cx="8218959" cy="51430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 descr="http://www.foresthouse.ru/img/dzhut_raste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4211" y="1225961"/>
            <a:ext cx="7305755" cy="4885711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masterdachi.ru/assets/gallery/219/281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94211" y="3646284"/>
            <a:ext cx="7354887" cy="2465388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im0-tub-by.yandex.net/i?id=80f228a5321e815a414f57505654fadd-l&amp;n=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85118" y="1467100"/>
            <a:ext cx="5579072" cy="2866771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258723" y="2231266"/>
            <a:ext cx="2608792" cy="7748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Кенаф (гибискус коноплёвый)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737610" y="1097304"/>
            <a:ext cx="8218959" cy="51430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2" descr="https://upload.wikimedia.org/wikipedia/commons/7/74/Hibiscus_cannabinus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04305" y="1235485"/>
            <a:ext cx="3187700" cy="4895850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ttps://eco-officegals.com/wp-content/uploads/2010/06/abe51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88855" y="1225961"/>
            <a:ext cx="3678130" cy="4905374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://image.ec21.com/image/kenafthai/oimg_GC07272240_CA07272266/Kenafthai_-_Kenaf_Fibers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21094" y="3102309"/>
            <a:ext cx="5255023" cy="2788331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Скругленный прямоугольник 21"/>
          <p:cNvSpPr/>
          <p:nvPr/>
        </p:nvSpPr>
        <p:spPr>
          <a:xfrm>
            <a:off x="263788" y="3068883"/>
            <a:ext cx="2608792" cy="5774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Кендырь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742675" y="1097303"/>
            <a:ext cx="8218959" cy="51430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" descr="http://celebnietravi.ru/images/kendir-konopleviy_3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" t="3157" r="4268" b="4136"/>
          <a:stretch/>
        </p:blipFill>
        <p:spPr bwMode="auto">
          <a:xfrm>
            <a:off x="3966632" y="1235483"/>
            <a:ext cx="3562540" cy="484835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://xn----8sbkddncdjclvjhpuss7d0h3b.xn--p1ai/ufiles/plants/6f69b4ff962ec0f659f9b968ee52613f.jpg"/>
          <p:cNvPicPr>
            <a:picLocks noChangeAspect="1" noChangeArrowheads="1"/>
          </p:cNvPicPr>
          <p:nvPr/>
        </p:nvPicPr>
        <p:blipFill rotWithShape="1">
          <a:blip r:embed="rId11"/>
          <a:srcRect l="25641" b="7820"/>
          <a:stretch/>
        </p:blipFill>
        <p:spPr bwMode="auto">
          <a:xfrm>
            <a:off x="7635240" y="3577616"/>
            <a:ext cx="4136372" cy="2520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fb.ru/misc/i/gallery/14440/411942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650640" y="1235483"/>
            <a:ext cx="4130450" cy="2282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Скругленный прямоугольник 26"/>
          <p:cNvSpPr/>
          <p:nvPr/>
        </p:nvSpPr>
        <p:spPr>
          <a:xfrm>
            <a:off x="267925" y="3709079"/>
            <a:ext cx="2608792" cy="5774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Рами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737608" y="1107135"/>
            <a:ext cx="8218959" cy="51430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 descr="http://fm-textile.wikispaces.com/file/view/ramie/284809928/ramie"/>
          <p:cNvPicPr>
            <a:picLocks noChangeAspect="1" noChangeArrowheads="1"/>
          </p:cNvPicPr>
          <p:nvPr/>
        </p:nvPicPr>
        <p:blipFill rotWithShape="1">
          <a:blip r:embed="rId13"/>
          <a:srcRect b="10585"/>
          <a:stretch/>
        </p:blipFill>
        <p:spPr bwMode="auto">
          <a:xfrm>
            <a:off x="3966632" y="1258613"/>
            <a:ext cx="7680538" cy="4769783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ttps://im1-tub-by.yandex.net/i?id=375a6485d6e16bb61150f6cf48d0ea99-l&amp;n=1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517976" y="2615825"/>
            <a:ext cx="4668356" cy="3112238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Скругленный прямоугольник 30"/>
          <p:cNvSpPr/>
          <p:nvPr/>
        </p:nvSpPr>
        <p:spPr>
          <a:xfrm>
            <a:off x="273322" y="4364717"/>
            <a:ext cx="2608792" cy="5774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Канатник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752207" y="1101694"/>
            <a:ext cx="8218959" cy="51430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Picture 2" descr="http://www.plantarium.ru/dat/plants/3/396/153396_4e05e522.jpg"/>
          <p:cNvPicPr>
            <a:picLocks noChangeAspect="1" noChangeArrowheads="1"/>
          </p:cNvPicPr>
          <p:nvPr/>
        </p:nvPicPr>
        <p:blipFill rotWithShape="1">
          <a:blip r:embed="rId15"/>
          <a:srcRect b="14099"/>
          <a:stretch/>
        </p:blipFill>
        <p:spPr bwMode="auto">
          <a:xfrm>
            <a:off x="4084621" y="1263707"/>
            <a:ext cx="7572081" cy="4877150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://www.consostatic.com/wp-content/uploads/2014/04/fibres-de-lin.jp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515135" y="1720059"/>
            <a:ext cx="6763859" cy="2817205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Скругленный прямоугольник 34"/>
          <p:cNvSpPr/>
          <p:nvPr/>
        </p:nvSpPr>
        <p:spPr>
          <a:xfrm>
            <a:off x="267925" y="5004913"/>
            <a:ext cx="2608792" cy="5774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Пенька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744906" y="1105336"/>
            <a:ext cx="8218959" cy="51430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2" descr="http://zakustom.ru/wp-content/uploads/2015/02/konoplyanoe-volokno-640x480.jpg"/>
          <p:cNvPicPr>
            <a:picLocks noChangeAspect="1" noChangeArrowheads="1"/>
          </p:cNvPicPr>
          <p:nvPr/>
        </p:nvPicPr>
        <p:blipFill rotWithShape="1">
          <a:blip r:embed="rId17"/>
          <a:srcRect l="46027"/>
          <a:stretch/>
        </p:blipFill>
        <p:spPr bwMode="auto">
          <a:xfrm>
            <a:off x="8089231" y="1260269"/>
            <a:ext cx="3498850" cy="4860925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http://im9.asset.yvimg.kz/userimages/orangeboy/7OnOT9ikmvYjF0F4O81fibSPV7Gkkt.jpg"/>
          <p:cNvPicPr>
            <a:picLocks noChangeAspect="1" noChangeArrowheads="1"/>
          </p:cNvPicPr>
          <p:nvPr/>
        </p:nvPicPr>
        <p:blipFill rotWithShape="1">
          <a:blip r:embed="rId18"/>
          <a:srcRect t="11127" b="12743"/>
          <a:stretch/>
        </p:blipFill>
        <p:spPr bwMode="auto">
          <a:xfrm>
            <a:off x="4168033" y="4011962"/>
            <a:ext cx="3688218" cy="2105151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http://everything420.com/wp-content/uploads/2016/10/marijuana-leafs-1024x764.jpg"/>
          <p:cNvPicPr>
            <a:picLocks noChangeAspect="1" noChangeArrowheads="1"/>
          </p:cNvPicPr>
          <p:nvPr/>
        </p:nvPicPr>
        <p:blipFill rotWithShape="1">
          <a:blip r:embed="rId19"/>
          <a:srcRect b="7131"/>
          <a:stretch/>
        </p:blipFill>
        <p:spPr bwMode="auto">
          <a:xfrm>
            <a:off x="4153273" y="1260267"/>
            <a:ext cx="3721322" cy="2578537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8582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7" grpId="0" animBg="1"/>
      <p:bldP spid="18" grpId="0" animBg="1"/>
      <p:bldP spid="22" grpId="0" animBg="1"/>
      <p:bldP spid="23" grpId="0" animBg="1"/>
      <p:bldP spid="27" grpId="0" animBg="1"/>
      <p:bldP spid="28" grpId="0" animBg="1"/>
      <p:bldP spid="31" grpId="0" animBg="1"/>
      <p:bldP spid="32" grpId="0" animBg="1"/>
      <p:bldP spid="35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2" descr="https://im3-tub-by.yandex.net/i?id=ea9e85d074f3d1cf2bd1f726b0963e7e-l&amp;n=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16"/>
          <a:stretch/>
        </p:blipFill>
        <p:spPr bwMode="auto">
          <a:xfrm>
            <a:off x="421959" y="1149032"/>
            <a:ext cx="5601651" cy="3968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>
          <a:xfrm>
            <a:off x="605790" y="102870"/>
            <a:ext cx="5154930" cy="10461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АБАКА </a:t>
            </a:r>
            <a:br>
              <a:rPr lang="ru-RU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(манильская пенька)</a:t>
            </a:r>
          </a:p>
        </p:txBody>
      </p:sp>
      <p:pic>
        <p:nvPicPr>
          <p:cNvPr id="98308" name="Picture 4" descr="http://azbukametalla.ru/images/martens/A/Abaka/abaka_1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7822" y="2960528"/>
            <a:ext cx="4797158" cy="3197445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6821948" y="317707"/>
            <a:ext cx="4287185" cy="670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АГАВА</a:t>
            </a:r>
          </a:p>
        </p:txBody>
      </p:sp>
      <p:pic>
        <p:nvPicPr>
          <p:cNvPr id="7" name="Picture 4" descr="https://im1-tub-by.yandex.net/i?id=28e788996a4b837be3564c005cfc834c-l&amp;n=13"/>
          <p:cNvPicPr>
            <a:picLocks noChangeAspect="1" noChangeArrowheads="1"/>
          </p:cNvPicPr>
          <p:nvPr/>
        </p:nvPicPr>
        <p:blipFill rotWithShape="1">
          <a:blip r:embed="rId5"/>
          <a:srcRect l="1" t="7928" r="65588" b="13182"/>
          <a:stretch/>
        </p:blipFill>
        <p:spPr bwMode="auto">
          <a:xfrm>
            <a:off x="6821948" y="1149032"/>
            <a:ext cx="4287186" cy="5008941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m0-tub-by.yandex.net/i?id=ebb5ff317c8c8c15584a80b3ae89e8fa-l&amp;n=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59473" y="2995884"/>
            <a:ext cx="5545192" cy="3159517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www.masterino-shop.ru/upload/iblock/051/051ca76dc33eeee3953ae319dc3c05a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60191" y="3428831"/>
            <a:ext cx="3422331" cy="2565805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6352568" y="2905611"/>
            <a:ext cx="18084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сизаль</a:t>
            </a:r>
          </a:p>
        </p:txBody>
      </p:sp>
      <p:sp>
        <p:nvSpPr>
          <p:cNvPr id="11" name="Управляющая кнопка: назад 10">
            <a:hlinkClick r:id="rId8" action="ppaction://hlinksldjump" highlightClick="1"/>
          </p:cNvPr>
          <p:cNvSpPr/>
          <p:nvPr/>
        </p:nvSpPr>
        <p:spPr>
          <a:xfrm>
            <a:off x="240030" y="6320790"/>
            <a:ext cx="731520" cy="38862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13034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25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17170"/>
            <a:ext cx="11624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Отличительные особенности хлопчатобумажных и льняных тканей</a:t>
            </a:r>
            <a:endParaRPr lang="ru-RU" sz="28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1"/>
          <p:cNvSpPr>
            <a:spLocks noChangeArrowheads="1"/>
          </p:cNvSpPr>
          <p:nvPr/>
        </p:nvSpPr>
        <p:spPr bwMode="auto">
          <a:xfrm>
            <a:off x="2249488" y="718166"/>
            <a:ext cx="181959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200" u="sng" dirty="0" smtClean="0">
                <a:solidFill>
                  <a:srgbClr val="92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хлопок</a:t>
            </a:r>
            <a:endParaRPr lang="ru-RU" altLang="ru-RU" sz="4000" u="sng" dirty="0">
              <a:solidFill>
                <a:srgbClr val="9226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5" descr="https://im2-tub-by.yandex.net/i?id=57b08283c1ee0a1f1ea0e7b842df1049-l&amp;n=13"/>
          <p:cNvPicPr>
            <a:picLocks noChangeAspect="1" noChangeArrowheads="1"/>
          </p:cNvPicPr>
          <p:nvPr/>
        </p:nvPicPr>
        <p:blipFill rotWithShape="1">
          <a:blip r:embed="rId3"/>
          <a:srcRect t="6847" b="23843"/>
          <a:stretch/>
        </p:blipFill>
        <p:spPr bwMode="auto">
          <a:xfrm>
            <a:off x="632462" y="3348990"/>
            <a:ext cx="5306042" cy="2749272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http://slavyanskaya-kultura.ru/upload/wysiwyg/f1fcda990bb6be9040412d9b13cbc01a.jpg"/>
          <p:cNvPicPr>
            <a:picLocks noChangeAspect="1" noChangeArrowheads="1"/>
          </p:cNvPicPr>
          <p:nvPr/>
        </p:nvPicPr>
        <p:blipFill rotWithShape="1">
          <a:blip r:embed="rId4"/>
          <a:srcRect l="354" r="9619" b="28404"/>
          <a:stretch/>
        </p:blipFill>
        <p:spPr bwMode="auto">
          <a:xfrm>
            <a:off x="6822219" y="3496688"/>
            <a:ext cx="4840121" cy="2613299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254761" y="1430031"/>
            <a:ext cx="455739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just" eaLnBrk="1" hangingPunct="1">
              <a:buFont typeface="Wingdings" panose="05000000000000000000" pitchFamily="2" charset="2"/>
              <a:buChar char="ü"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мягкие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ü"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теплые на ощупь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ü"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матовый блеск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ü"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шероховатая поверхность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188915" y="1326506"/>
            <a:ext cx="500308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just" eaLnBrk="1" hangingPunct="1">
              <a:buFont typeface="Wingdings" panose="05000000000000000000" pitchFamily="2" charset="2"/>
              <a:buChar char="ü"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жесткие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ü"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холодные на ощупь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ü"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легкий блеск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ü"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гладкая поверхность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ü"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заметные утолщения на пряже</a:t>
            </a:r>
          </a:p>
        </p:txBody>
      </p:sp>
      <p:pic>
        <p:nvPicPr>
          <p:cNvPr id="15" name="Picture 9" descr="https://im2-tub-by.yandex.net/i?id=739cd6945e06f8d1c691ab00c94d9c8b-l&amp;n=1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8" r="20039"/>
          <a:stretch/>
        </p:blipFill>
        <p:spPr bwMode="auto">
          <a:xfrm>
            <a:off x="6809578" y="3369024"/>
            <a:ext cx="4971662" cy="274096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 descr="http://www.i-type.ru/cartons/ris1a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9" r="17647"/>
          <a:stretch/>
        </p:blipFill>
        <p:spPr bwMode="auto">
          <a:xfrm>
            <a:off x="627366" y="3337559"/>
            <a:ext cx="5311138" cy="2779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"/>
          <p:cNvSpPr>
            <a:spLocks noChangeArrowheads="1"/>
          </p:cNvSpPr>
          <p:nvPr/>
        </p:nvSpPr>
        <p:spPr bwMode="auto">
          <a:xfrm>
            <a:off x="8561705" y="718166"/>
            <a:ext cx="112014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200" u="sng" dirty="0" smtClean="0">
                <a:solidFill>
                  <a:srgbClr val="92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лён</a:t>
            </a:r>
            <a:endParaRPr lang="ru-RU" altLang="ru-RU" sz="4000" u="sng" dirty="0">
              <a:solidFill>
                <a:srgbClr val="9226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7" name="32-конечная звезда 6"/>
          <p:cNvSpPr/>
          <p:nvPr/>
        </p:nvSpPr>
        <p:spPr>
          <a:xfrm>
            <a:off x="4457701" y="880110"/>
            <a:ext cx="2731214" cy="1645920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Проба на горение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0030" y="3265498"/>
            <a:ext cx="11704320" cy="29638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943350"/>
            <a:endParaRPr lang="ru-RU" altLang="ru-RU" sz="2400" dirty="0" smtClean="0">
              <a:solidFill>
                <a:srgbClr val="0201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943350" algn="ctr"/>
            <a:r>
              <a:rPr lang="ru-RU" altLang="ru-RU" sz="2800" dirty="0" smtClean="0">
                <a:solidFill>
                  <a:srgbClr val="020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Льняное </a:t>
            </a:r>
            <a:r>
              <a:rPr lang="ru-RU" altLang="ru-RU" sz="2800" dirty="0">
                <a:solidFill>
                  <a:srgbClr val="020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хлопковое волокна горят желтым пламенем с запахом жженой бумаги с образованием серого пепла, </a:t>
            </a:r>
            <a:r>
              <a:rPr lang="ru-RU" altLang="ru-RU" sz="2800" dirty="0" smtClean="0">
                <a:solidFill>
                  <a:srgbClr val="020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 </a:t>
            </a:r>
            <a:r>
              <a:rPr lang="ru-RU" altLang="ru-RU" sz="2800" dirty="0">
                <a:solidFill>
                  <a:srgbClr val="020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пламени продолжают гореть</a:t>
            </a:r>
          </a:p>
        </p:txBody>
      </p:sp>
      <p:pic>
        <p:nvPicPr>
          <p:cNvPr id="22" name="Picture 5" descr="http://magazin-tkaney.ru/d/389135/d/__04_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" t="2563" r="46336" b="46384"/>
          <a:stretch>
            <a:fillRect/>
          </a:stretch>
        </p:blipFill>
        <p:spPr bwMode="auto">
          <a:xfrm>
            <a:off x="442533" y="3375959"/>
            <a:ext cx="4015167" cy="27387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36712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3" grpId="0"/>
      <p:bldP spid="14" grpId="0"/>
      <p:bldP spid="17" grpId="0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548845355"/>
              </p:ext>
            </p:extLst>
          </p:nvPr>
        </p:nvGraphicFramePr>
        <p:xfrm>
          <a:off x="773430" y="417185"/>
          <a:ext cx="10298430" cy="10099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367" name="Стрелка вниз 5"/>
          <p:cNvSpPr>
            <a:spLocks noChangeArrowheads="1"/>
          </p:cNvSpPr>
          <p:nvPr/>
        </p:nvSpPr>
        <p:spPr bwMode="auto">
          <a:xfrm>
            <a:off x="2888298" y="1152858"/>
            <a:ext cx="209232" cy="25876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endParaRPr lang="ru-RU" altLang="ru-RU" sz="180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12" name="Стрелка вниз 5"/>
          <p:cNvSpPr>
            <a:spLocks noChangeArrowheads="1"/>
          </p:cNvSpPr>
          <p:nvPr/>
        </p:nvSpPr>
        <p:spPr bwMode="auto">
          <a:xfrm>
            <a:off x="8507730" y="1142110"/>
            <a:ext cx="209232" cy="25876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endParaRPr lang="ru-RU" altLang="ru-RU" sz="180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71650" y="1564338"/>
            <a:ext cx="2628900" cy="571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Шерсть  </a:t>
            </a:r>
            <a:endParaRPr lang="ru-RU" sz="20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250430" y="1564338"/>
            <a:ext cx="3093720" cy="571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Натуральный шелк</a:t>
            </a:r>
            <a:endParaRPr lang="ru-RU" sz="20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 descr="C:\Users\Машенька\AppData\Local\Microsoft\Windows\INetCache\Content.Word\Рука.png">
            <a:hlinkClick r:id="rId10" action="ppaction://hlinksldjump"/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4890" y="1564336"/>
            <a:ext cx="429260" cy="556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C:\Users\Машенька\AppData\Local\Microsoft\Windows\INetCache\Content.Word\Рука.png">
            <a:hlinkClick r:id="rId12" action="ppaction://hlinksldjump"/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255" y="1564337"/>
            <a:ext cx="429260" cy="556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11" descr="http://ask-produkt.ru/upload/resize_cache/iblock/c82/800_600_140cd750bba9870f18aada2478b24840a/large.jpg"/>
          <p:cNvPicPr>
            <a:picLocks noChangeAspect="1" noChangeArrowheads="1"/>
          </p:cNvPicPr>
          <p:nvPr/>
        </p:nvPicPr>
        <p:blipFill rotWithShape="1">
          <a:blip r:embed="rId13"/>
          <a:srcRect r="45339"/>
          <a:stretch/>
        </p:blipFill>
        <p:spPr bwMode="auto">
          <a:xfrm>
            <a:off x="124779" y="2287606"/>
            <a:ext cx="2847021" cy="3905512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://warmdress.ru/wp-content/uploads/2015/04/sherst1.jpg"/>
          <p:cNvPicPr>
            <a:picLocks noChangeAspect="1" noChangeArrowheads="1"/>
          </p:cNvPicPr>
          <p:nvPr/>
        </p:nvPicPr>
        <p:blipFill rotWithShape="1">
          <a:blip r:embed="rId14"/>
          <a:srcRect r="50354"/>
          <a:stretch/>
        </p:blipFill>
        <p:spPr bwMode="auto">
          <a:xfrm>
            <a:off x="3169602" y="2272996"/>
            <a:ext cx="2596667" cy="3920121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9" descr="https://static-eu.insales.ru/files/1/4028/1789884/original/silk1.jpg"/>
          <p:cNvPicPr>
            <a:picLocks noChangeAspect="1" noChangeArrowheads="1"/>
          </p:cNvPicPr>
          <p:nvPr/>
        </p:nvPicPr>
        <p:blipFill rotWithShape="1">
          <a:blip r:embed="rId15"/>
          <a:srcRect l="395" r="58010"/>
          <a:stretch/>
        </p:blipFill>
        <p:spPr bwMode="auto">
          <a:xfrm>
            <a:off x="6240781" y="2272996"/>
            <a:ext cx="2446020" cy="3920121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im0-tub-by.yandex.net/i?id=9f47170fb2da65c225b700f636af1244-l&amp;n=13"/>
          <p:cNvPicPr>
            <a:picLocks noChangeAspect="1" noChangeArrowheads="1"/>
          </p:cNvPicPr>
          <p:nvPr/>
        </p:nvPicPr>
        <p:blipFill rotWithShape="1">
          <a:blip r:embed="rId16"/>
          <a:srcRect l="16909" t="-292" r="16413" b="292"/>
          <a:stretch/>
        </p:blipFill>
        <p:spPr bwMode="auto">
          <a:xfrm>
            <a:off x="8801100" y="2272996"/>
            <a:ext cx="3270091" cy="3920121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далее 1">
            <a:hlinkClick r:id="rId17" action="ppaction://hlinksldjump" highlightClick="1"/>
          </p:cNvPr>
          <p:cNvSpPr/>
          <p:nvPr/>
        </p:nvSpPr>
        <p:spPr>
          <a:xfrm>
            <a:off x="11155680" y="6332220"/>
            <a:ext cx="674370" cy="38862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95431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5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15367" grpId="0" animBg="1"/>
      <p:bldP spid="12" grpId="0" animBg="1"/>
      <p:bldP spid="6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180977" y="360364"/>
            <a:ext cx="2962273" cy="75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ШЕРСТЬ</a:t>
            </a:r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2965768" y="531814"/>
            <a:ext cx="87042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82563" indent="-182563" eaLnBrk="1" hangingPunct="1"/>
            <a:r>
              <a:rPr lang="ru-RU" altLang="ru-RU" sz="2400" b="0" dirty="0" smtClean="0">
                <a:solidFill>
                  <a:srgbClr val="020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это </a:t>
            </a:r>
            <a:r>
              <a:rPr lang="ru-RU" altLang="ru-RU" sz="2400" b="0" dirty="0">
                <a:solidFill>
                  <a:srgbClr val="020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волокно снятого волосяного покрова овец, коз, верблюдов, ламы, кролика и других животных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7662" y="1287736"/>
            <a:ext cx="3256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23880" y="1778892"/>
            <a:ext cx="3176363" cy="3928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Овечья шерсть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320541" y="1666681"/>
            <a:ext cx="7086600" cy="46083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5" descr="http://shendrik.net/wp-content/uploads/2016/10/ZHivaya-fabrikaus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1448" y="1845381"/>
            <a:ext cx="5455602" cy="4250987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http://images.vfl.ru/ii_save/1454954833/5185b5b1/113914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" r="134"/>
          <a:stretch>
            <a:fillRect/>
          </a:stretch>
        </p:blipFill>
        <p:spPr bwMode="auto">
          <a:xfrm>
            <a:off x="4799888" y="1845380"/>
            <a:ext cx="6172912" cy="4274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4320541" y="1666679"/>
            <a:ext cx="7086600" cy="46083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altLang="ru-RU" sz="2400" dirty="0">
                <a:solidFill>
                  <a:srgbClr val="020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Кашемир – волокно из подшерстка кашмирских коз</a:t>
            </a:r>
          </a:p>
        </p:txBody>
      </p:sp>
      <p:pic>
        <p:nvPicPr>
          <p:cNvPr id="27" name="Picture 25" descr="https://im3-tub-by.yandex.net/i?id=c11606e4d9dfb7bb446ccae9ebb813dd-l&amp;n=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8989" y="2171699"/>
            <a:ext cx="6725268" cy="3924669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http://www.ecouterre.com/wp-content/uploads/2013/07/cashmere-wildlife-1-537x40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55052" y="2356517"/>
            <a:ext cx="4746728" cy="3553417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225448" y="2241032"/>
            <a:ext cx="3176363" cy="3928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Кашемир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232200" y="2702341"/>
            <a:ext cx="3176363" cy="3928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Мохер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4321717" y="1666677"/>
            <a:ext cx="7086600" cy="46083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altLang="ru-RU" sz="2400" dirty="0" smtClean="0">
                <a:solidFill>
                  <a:srgbClr val="020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Мохер – шерсть </a:t>
            </a:r>
            <a:r>
              <a:rPr lang="ru-RU" altLang="ru-RU" sz="2400" dirty="0">
                <a:solidFill>
                  <a:srgbClr val="020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ангорских </a:t>
            </a:r>
            <a:r>
              <a:rPr lang="ru-RU" altLang="ru-RU" sz="2400" dirty="0" smtClean="0">
                <a:solidFill>
                  <a:srgbClr val="020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коз</a:t>
            </a:r>
            <a:endParaRPr lang="ru-RU" altLang="ru-RU" sz="2400" dirty="0">
              <a:solidFill>
                <a:srgbClr val="0201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Picture 11" descr="http://magazin-pryazhi.ru/image/data/statyi/angorskaya-koza.jpeg"/>
          <p:cNvPicPr>
            <a:picLocks noChangeAspect="1" noChangeArrowheads="1"/>
          </p:cNvPicPr>
          <p:nvPr/>
        </p:nvPicPr>
        <p:blipFill rotWithShape="1">
          <a:blip r:embed="rId7"/>
          <a:srcRect t="7952" b="4486"/>
          <a:stretch/>
        </p:blipFill>
        <p:spPr bwMode="auto">
          <a:xfrm>
            <a:off x="4520504" y="2201565"/>
            <a:ext cx="5930358" cy="3894803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9" descr="http://wlooks.ru/images/article/orig/2016/12/sharf-iz-mohera-naturalnoe-teplo-10.jpg"/>
          <p:cNvPicPr>
            <a:picLocks noChangeAspect="1" noChangeArrowheads="1"/>
          </p:cNvPicPr>
          <p:nvPr/>
        </p:nvPicPr>
        <p:blipFill rotWithShape="1">
          <a:blip r:embed="rId8"/>
          <a:srcRect l="12269" r="23236"/>
          <a:stretch/>
        </p:blipFill>
        <p:spPr bwMode="auto">
          <a:xfrm>
            <a:off x="8206740" y="2388452"/>
            <a:ext cx="3017517" cy="3508262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Скругленный прямоугольник 32"/>
          <p:cNvSpPr/>
          <p:nvPr/>
        </p:nvSpPr>
        <p:spPr>
          <a:xfrm>
            <a:off x="229139" y="3163650"/>
            <a:ext cx="3176363" cy="3928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Ангора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4325800" y="1659449"/>
            <a:ext cx="7086600" cy="46083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alt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Ангора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шерсть </a:t>
            </a: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ангорских 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кроликов</a:t>
            </a:r>
            <a:endParaRPr lang="ru-RU" alt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Picture 19" descr="http://catssiamese.org/wp-content/uploads/2016/04/Sweet-Angora-ca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" t="11247" r="140" b="3844"/>
          <a:stretch>
            <a:fillRect/>
          </a:stretch>
        </p:blipFill>
        <p:spPr bwMode="auto">
          <a:xfrm>
            <a:off x="5099716" y="2201565"/>
            <a:ext cx="5630530" cy="396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Прямоугольник 54"/>
          <p:cNvSpPr/>
          <p:nvPr/>
        </p:nvSpPr>
        <p:spPr>
          <a:xfrm>
            <a:off x="4320541" y="1651592"/>
            <a:ext cx="7086600" cy="46083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Альпака – шерсть ламы</a:t>
            </a:r>
            <a:endParaRPr lang="ru-RU" alt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13" descr="http://naturalistclub.ru/files/images/%D0%90%D0%BB%D1%8C%D0%BF%D0%B0%D0%BA%D0%B0.jpg"/>
          <p:cNvPicPr>
            <a:picLocks noChangeAspect="1" noChangeArrowheads="1"/>
          </p:cNvPicPr>
          <p:nvPr/>
        </p:nvPicPr>
        <p:blipFill rotWithShape="1">
          <a:blip r:embed="rId10"/>
          <a:srcRect l="8497" r="7003"/>
          <a:stretch/>
        </p:blipFill>
        <p:spPr bwMode="auto">
          <a:xfrm>
            <a:off x="4499913" y="2156380"/>
            <a:ext cx="3329586" cy="3939988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5" descr="https://im0-tub-by.yandex.net/i?id=576c2d527c09a55a2f259a399f86f343&amp;n=33&amp;h=215&amp;w=263"/>
          <p:cNvPicPr>
            <a:picLocks noChangeAspect="1" noChangeArrowheads="1"/>
          </p:cNvPicPr>
          <p:nvPr/>
        </p:nvPicPr>
        <p:blipFill rotWithShape="1">
          <a:blip r:embed="rId11"/>
          <a:srcRect l="1203" b="17058"/>
          <a:stretch/>
        </p:blipFill>
        <p:spPr bwMode="auto">
          <a:xfrm>
            <a:off x="8001000" y="1895366"/>
            <a:ext cx="3267010" cy="2242294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7" descr="http://i0.wp.com/polina.harbertstudio.com/wp-content/uploads/2015/09/wool.jpg"/>
          <p:cNvPicPr>
            <a:picLocks noChangeAspect="1" noChangeArrowheads="1"/>
          </p:cNvPicPr>
          <p:nvPr/>
        </p:nvPicPr>
        <p:blipFill rotWithShape="1">
          <a:blip r:embed="rId12"/>
          <a:srcRect t="19306" b="6190"/>
          <a:stretch/>
        </p:blipFill>
        <p:spPr bwMode="auto">
          <a:xfrm>
            <a:off x="7992476" y="4263390"/>
            <a:ext cx="3292241" cy="1839588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Скругленный прямоугольник 35"/>
          <p:cNvSpPr/>
          <p:nvPr/>
        </p:nvSpPr>
        <p:spPr>
          <a:xfrm>
            <a:off x="229139" y="3624959"/>
            <a:ext cx="3176363" cy="3928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Альпака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4329138" y="1658820"/>
            <a:ext cx="7109892" cy="46083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ru-RU" alt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" name="Picture 21" descr="https://upload.wikimedia.org/wikipedia/commons/d/d8/Bactrian_Camel_Tennoji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694487" y="1879342"/>
            <a:ext cx="6334764" cy="4223636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3" descr="https://im1-tub-by.yandex.net/i?id=cf169a8cab2f5a0724603f6fd1efeab1-l&amp;n=1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890879" y="3269684"/>
            <a:ext cx="3990745" cy="265978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Скругленный прямоугольник 40"/>
          <p:cNvSpPr/>
          <p:nvPr/>
        </p:nvSpPr>
        <p:spPr>
          <a:xfrm>
            <a:off x="223880" y="4086268"/>
            <a:ext cx="3176363" cy="3928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Верблюжья шерсть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869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5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18" grpId="0" autoUpdateAnimBg="0"/>
      <p:bldP spid="19" grpId="0"/>
      <p:bldP spid="20" grpId="0"/>
      <p:bldP spid="21" grpId="0" animBg="1"/>
      <p:bldP spid="22" grpId="0" animBg="1"/>
      <p:bldP spid="26" grpId="0" animBg="1"/>
      <p:bldP spid="25" grpId="0" animBg="1"/>
      <p:bldP spid="29" grpId="0" animBg="1"/>
      <p:bldP spid="50" grpId="0" animBg="1"/>
      <p:bldP spid="33" grpId="0" animBg="1"/>
      <p:bldP spid="53" grpId="0" animBg="1"/>
      <p:bldP spid="55" grpId="0" animBg="1"/>
      <p:bldP spid="36" grpId="0" animBg="1"/>
      <p:bldP spid="59" grpId="0" animBg="1"/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9015395"/>
              </p:ext>
            </p:extLst>
          </p:nvPr>
        </p:nvGraphicFramePr>
        <p:xfrm>
          <a:off x="186480" y="1082355"/>
          <a:ext cx="11704320" cy="494314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3806190">
                  <a:extLst>
                    <a:ext uri="{9D8B030D-6E8A-4147-A177-3AD203B41FA5}">
                      <a16:colId xmlns:a16="http://schemas.microsoft.com/office/drawing/2014/main" val="1351209414"/>
                    </a:ext>
                  </a:extLst>
                </a:gridCol>
                <a:gridCol w="7898130">
                  <a:extLst>
                    <a:ext uri="{9D8B030D-6E8A-4147-A177-3AD203B41FA5}">
                      <a16:colId xmlns:a16="http://schemas.microsoft.com/office/drawing/2014/main" val="4161505179"/>
                    </a:ext>
                  </a:extLst>
                </a:gridCol>
              </a:tblGrid>
              <a:tr h="70548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прочность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72" marR="5047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Прочность на разрыв сравнительно невысокая, в мокром состоянии снижается на 10-15%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72" marR="50472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584664"/>
                  </a:ext>
                </a:extLst>
              </a:tr>
              <a:tr h="35274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устойчивость к истиранию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72" marR="5047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Достаточно высокая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72" marR="50472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3930263"/>
                  </a:ext>
                </a:extLst>
              </a:tr>
              <a:tr h="70548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гигиенические свойства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72" marR="5047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Высокая гигроскопичность (15-17%), шерсть медленно поглощает и отдает влагу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72" marR="50472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1864346"/>
                  </a:ext>
                </a:extLst>
              </a:tr>
              <a:tr h="35274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термостойкость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72" marR="5047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Низкая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72" marR="50472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874336"/>
                  </a:ext>
                </a:extLst>
              </a:tr>
              <a:tr h="35274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упругость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72" marR="5047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Высокая (мало сминается)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72" marR="50472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8562076"/>
                  </a:ext>
                </a:extLst>
              </a:tr>
              <a:tr h="55186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химические свойства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72" marR="5047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Неустойчива к щелочам, устойчива к кислотам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72" marR="50472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332376"/>
                  </a:ext>
                </a:extLst>
              </a:tr>
              <a:tr h="3679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биологические свойства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72" marR="5047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Низкие (неустойчива к моли и т.п.)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72" marR="50472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60170"/>
                  </a:ext>
                </a:extLst>
              </a:tr>
              <a:tr h="70548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устойчивость к действию света и </a:t>
                      </a:r>
                      <a:r>
                        <a:rPr lang="ru-RU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светопогоды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72" marR="5047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Более устойчива, чем хлопок и лен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72" marR="50472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6185023"/>
                  </a:ext>
                </a:extLst>
              </a:tr>
              <a:tr h="70548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другие свойства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72" marR="5047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Способна свойлачиваться</a:t>
                      </a:r>
                    </a:p>
                    <a:p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Высокая теплозащитность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72" marR="50472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108775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120390" y="274320"/>
            <a:ext cx="5383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Свойства шерсти:</a:t>
            </a:r>
            <a:endParaRPr lang="ru-RU" sz="3200" b="1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Управляющая кнопка: назад 2">
            <a:hlinkClick r:id="rId3" action="ppaction://hlinksldjump" highlightClick="1"/>
          </p:cNvPr>
          <p:cNvSpPr/>
          <p:nvPr/>
        </p:nvSpPr>
        <p:spPr>
          <a:xfrm>
            <a:off x="186480" y="6343650"/>
            <a:ext cx="705060" cy="36576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8154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8" name="Picture 10" descr="http://evagirl.ru/uploads/posts/2016-10/1477230666_1-9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2669" y="1362493"/>
            <a:ext cx="4083864" cy="314092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300039"/>
            <a:ext cx="6172200" cy="728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НАТУРАЛЬНЫЙ ШЕЛК</a:t>
            </a:r>
          </a:p>
        </p:txBody>
      </p:sp>
      <p:sp>
        <p:nvSpPr>
          <p:cNvPr id="35845" name="TextBox 1"/>
          <p:cNvSpPr txBox="1">
            <a:spLocks noChangeArrowheads="1"/>
          </p:cNvSpPr>
          <p:nvPr/>
        </p:nvSpPr>
        <p:spPr bwMode="auto">
          <a:xfrm>
            <a:off x="6069331" y="438150"/>
            <a:ext cx="51434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b="0" dirty="0">
                <a:solidFill>
                  <a:srgbClr val="020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получают разматыванием коконов, образуемых гусеницами шелкопрядов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92668" y="5654139"/>
            <a:ext cx="118915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u="sng" dirty="0">
                <a:solidFill>
                  <a:srgbClr val="020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Шелк-сырец</a:t>
            </a:r>
            <a:r>
              <a:rPr lang="ru-RU" altLang="ru-RU" sz="2400" b="0" dirty="0">
                <a:solidFill>
                  <a:srgbClr val="020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комплексная нить, состоящая из нескольких коконных нитей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92668" y="4823142"/>
            <a:ext cx="119993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332038" indent="-2332038" eaLnBrk="1" hangingPunct="1"/>
            <a:r>
              <a:rPr lang="ru-RU" altLang="ru-RU" sz="2400" u="sng" dirty="0">
                <a:solidFill>
                  <a:srgbClr val="020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Коконная нить </a:t>
            </a:r>
            <a:r>
              <a:rPr lang="ru-RU" altLang="ru-RU" sz="2400" b="0" dirty="0">
                <a:solidFill>
                  <a:srgbClr val="020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2 длинные шелковины, состоящие из белка фиброина и склеенные </a:t>
            </a:r>
            <a:r>
              <a:rPr lang="ru-RU" altLang="ru-RU" sz="2400" b="0" dirty="0" err="1">
                <a:solidFill>
                  <a:srgbClr val="020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серицином</a:t>
            </a:r>
            <a:endParaRPr lang="ru-RU" altLang="ru-RU" sz="2400" b="0" dirty="0">
              <a:solidFill>
                <a:srgbClr val="0201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2" name="Picture 6" descr="http://fb.ru/misc/i/gallery/19205/37819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05" b="25968"/>
          <a:stretch/>
        </p:blipFill>
        <p:spPr bwMode="auto">
          <a:xfrm>
            <a:off x="2155033" y="1362493"/>
            <a:ext cx="3527490" cy="314092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://zhendaopai.org/wp-content/uploads/2014/09/usilie-shelkovoj-nit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" r="2477" b="768"/>
          <a:stretch>
            <a:fillRect/>
          </a:stretch>
        </p:blipFill>
        <p:spPr bwMode="auto">
          <a:xfrm>
            <a:off x="5053773" y="1362492"/>
            <a:ext cx="6159057" cy="314092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http://g03.a.alicdn.com/kf/HTB1rVGwLVXXXXX2XXXXq6xXFXXXf/%D0%A4%D0%B0%D0%B1%D1%80%D0%B8%D0%BA%D0%B0-%D0%B2%D1%8B%D1%81%D0%BE%D0%BA%D0%BE%D0%B3%D0%BE-%D0%BA%D0%B0%D1%87%D0%B5%D1%81%D1%82%D0%B2%D0%B0-%D1%88%D0%B5%D0%BB%D0%BA-%D1%81%D1%8B%D1%80%D0%B5%D1%86-3A-40-44-%D0%B1%D0%B5%D0%BB%D1%8B%D0%B9-%D0%BF%D0%B0%D1%80-filature-%D1%88%D0%B5%D0%BB%D0%BA-%D0%BC%D0%B5%D1%85%D0%B0%D0%BD%D0%B8%D0%B7%D0%BC-%D0%BD%D0%B0%D1%82%D1%83%D1%80%D0%B0%D0%BB%D1%8C%D0%BD%D0%BE%D0%B3%D0%BE-%D1%88%D0%B5%D0%BB%D0%BA%D0%B0-%D0%BF%D1%80%D0%BE%D0%B8%D0%B7%D0%B2%D0%BE%D0%B4%D0%B8%D1%82%D0%B5%D0%BB%D0%B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37" b="28452"/>
          <a:stretch/>
        </p:blipFill>
        <p:spPr bwMode="auto">
          <a:xfrm>
            <a:off x="7834888" y="1360167"/>
            <a:ext cx="4155182" cy="314325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24-конечная звезда 4"/>
          <p:cNvSpPr/>
          <p:nvPr/>
        </p:nvSpPr>
        <p:spPr>
          <a:xfrm>
            <a:off x="8492490" y="2183130"/>
            <a:ext cx="2903220" cy="1760220"/>
          </a:xfrm>
          <a:prstGeom prst="star24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Свойства шелка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4314709"/>
              </p:ext>
            </p:extLst>
          </p:nvPr>
        </p:nvGraphicFramePr>
        <p:xfrm>
          <a:off x="186480" y="1291587"/>
          <a:ext cx="11803590" cy="492771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4716990">
                  <a:extLst>
                    <a:ext uri="{9D8B030D-6E8A-4147-A177-3AD203B41FA5}">
                      <a16:colId xmlns:a16="http://schemas.microsoft.com/office/drawing/2014/main" val="1351209414"/>
                    </a:ext>
                  </a:extLst>
                </a:gridCol>
                <a:gridCol w="7086600">
                  <a:extLst>
                    <a:ext uri="{9D8B030D-6E8A-4147-A177-3AD203B41FA5}">
                      <a16:colId xmlns:a16="http://schemas.microsoft.com/office/drawing/2014/main" val="4161505179"/>
                    </a:ext>
                  </a:extLst>
                </a:gridCol>
              </a:tblGrid>
              <a:tr h="7139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прочность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72" marR="5047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Прочность на разрыв сравнительно высокая, в мокром состоянии снижается на 15%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72" marR="50472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584664"/>
                  </a:ext>
                </a:extLst>
              </a:tr>
              <a:tr h="3569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устойчивость к истиранию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72" marR="5047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Достаточно высокая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72" marR="50472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3930263"/>
                  </a:ext>
                </a:extLst>
              </a:tr>
              <a:tr h="7139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гигиенические свойства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72" marR="5047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Высокая гигроскопичность (11%), паро- и воздухопроницаемость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72" marR="50472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1864346"/>
                  </a:ext>
                </a:extLst>
              </a:tr>
              <a:tr h="3569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термостойкость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72" marR="5047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Низкая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72" marR="50472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874336"/>
                  </a:ext>
                </a:extLst>
              </a:tr>
              <a:tr h="3569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упругость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72" marR="5047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Высокая (мало сминается)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72" marR="50472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8562076"/>
                  </a:ext>
                </a:extLst>
              </a:tr>
              <a:tr h="53859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химические свойства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72" marR="5047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Неустойчив к щелочам, устойчив к кислотам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72" marR="50472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332376"/>
                  </a:ext>
                </a:extLst>
              </a:tr>
              <a:tr h="35906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биологические свойства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72" marR="5047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Более высокие, чем у шерсти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60170"/>
                  </a:ext>
                </a:extLst>
              </a:tr>
              <a:tr h="7139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устойчивость к действию света и </a:t>
                      </a:r>
                      <a:r>
                        <a:rPr lang="ru-RU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светопогоды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72" marR="5047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Низкая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6185023"/>
                  </a:ext>
                </a:extLst>
              </a:tr>
              <a:tr h="7139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другие свойства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72" marR="5047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Неустойчив к действию пота (со временем желтеет и разрушается)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108775"/>
                  </a:ext>
                </a:extLst>
              </a:tr>
            </a:tbl>
          </a:graphicData>
        </a:graphic>
      </p:graphicFrame>
      <p:sp>
        <p:nvSpPr>
          <p:cNvPr id="18" name="Управляющая кнопка: назад 17">
            <a:hlinkClick r:id="rId7" action="ppaction://hlinksldjump" highlightClick="1"/>
          </p:cNvPr>
          <p:cNvSpPr/>
          <p:nvPr/>
        </p:nvSpPr>
        <p:spPr>
          <a:xfrm>
            <a:off x="186480" y="6343650"/>
            <a:ext cx="705060" cy="36576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0233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75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75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utoUpdateAnimBg="0"/>
      <p:bldP spid="35845" grpId="0"/>
      <p:bldP spid="3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0010" y="388620"/>
            <a:ext cx="11624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Отличительные особенности шерстяных и шелковых тканей</a:t>
            </a:r>
            <a:endParaRPr lang="ru-RU" sz="28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1"/>
          <p:cNvSpPr>
            <a:spLocks noChangeArrowheads="1"/>
          </p:cNvSpPr>
          <p:nvPr/>
        </p:nvSpPr>
        <p:spPr bwMode="auto">
          <a:xfrm>
            <a:off x="2329498" y="889616"/>
            <a:ext cx="181959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200" u="sng" dirty="0" smtClean="0">
                <a:solidFill>
                  <a:srgbClr val="92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шерсть</a:t>
            </a:r>
            <a:endParaRPr lang="ru-RU" altLang="ru-RU" sz="4000" u="sng" dirty="0">
              <a:solidFill>
                <a:srgbClr val="9226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8641714" y="889616"/>
            <a:ext cx="15538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200" u="sng" dirty="0" smtClean="0">
                <a:solidFill>
                  <a:srgbClr val="92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шёлк</a:t>
            </a:r>
            <a:endParaRPr lang="ru-RU" altLang="ru-RU" sz="4000" u="sng" dirty="0">
              <a:solidFill>
                <a:srgbClr val="9226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32-конечная звезда 8"/>
          <p:cNvSpPr/>
          <p:nvPr/>
        </p:nvSpPr>
        <p:spPr>
          <a:xfrm>
            <a:off x="4783178" y="1121062"/>
            <a:ext cx="2731214" cy="1645920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Проба на горение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968534" y="1683038"/>
            <a:ext cx="455564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just" eaLnBrk="1" hangingPunct="1">
              <a:buFont typeface="Wingdings" panose="05000000000000000000" pitchFamily="2" charset="2"/>
              <a:buChar char="ü"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мало сминаются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ü"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непрозрачные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ü"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матовый блеск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ü"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шерстинки на поверхности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ü"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могут иметь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ворс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657546" y="1683038"/>
            <a:ext cx="438166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just" eaLnBrk="1" hangingPunct="1">
              <a:buFont typeface="Wingdings" panose="05000000000000000000" pitchFamily="2" charset="2"/>
              <a:buChar char="ü"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тонкие, легкие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ü"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приятный матовый блеск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ü"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мало сминаются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ü"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могут быть прозрачными</a:t>
            </a:r>
          </a:p>
        </p:txBody>
      </p:sp>
      <p:pic>
        <p:nvPicPr>
          <p:cNvPr id="12" name="Picture 2" descr="http://natali-svet.ru/nudexaxi/ceny-tkaney-dlya-palto-7910.jpg"/>
          <p:cNvPicPr>
            <a:picLocks noChangeAspect="1" noChangeArrowheads="1"/>
          </p:cNvPicPr>
          <p:nvPr/>
        </p:nvPicPr>
        <p:blipFill rotWithShape="1">
          <a:blip r:embed="rId2"/>
          <a:srcRect t="13850" r="42406" b="40605"/>
          <a:stretch/>
        </p:blipFill>
        <p:spPr bwMode="auto">
          <a:xfrm>
            <a:off x="751840" y="3722053"/>
            <a:ext cx="4986020" cy="2403085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poshvu.ru/img/b/220716/product-6045.jpg.c.jpg"/>
          <p:cNvPicPr>
            <a:picLocks noChangeAspect="1" noChangeArrowheads="1"/>
          </p:cNvPicPr>
          <p:nvPr/>
        </p:nvPicPr>
        <p:blipFill rotWithShape="1">
          <a:blip r:embed="rId3"/>
          <a:srcRect r="4465" b="28669"/>
          <a:stretch/>
        </p:blipFill>
        <p:spPr bwMode="auto">
          <a:xfrm>
            <a:off x="6703061" y="3722053"/>
            <a:ext cx="4829809" cy="2403085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40030" y="3265498"/>
            <a:ext cx="11704320" cy="29638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943350"/>
            <a:endParaRPr lang="ru-RU" altLang="ru-RU" sz="2400" dirty="0" smtClean="0">
              <a:solidFill>
                <a:srgbClr val="0201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200650" algn="ctr"/>
            <a:r>
              <a:rPr lang="ru-RU" altLang="ru-RU" sz="2800" dirty="0" smtClean="0">
                <a:solidFill>
                  <a:srgbClr val="020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Шерстяное и шелковое волокна </a:t>
            </a:r>
            <a:r>
              <a:rPr lang="ru-RU" altLang="ru-RU" sz="2800" dirty="0">
                <a:solidFill>
                  <a:srgbClr val="020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горят медленно с запахом жженого волоса, перьев с образованием хрупкого черного шарика, вне пламени гаснут</a:t>
            </a:r>
          </a:p>
        </p:txBody>
      </p:sp>
      <p:pic>
        <p:nvPicPr>
          <p:cNvPr id="15" name="Picture 2" descr="http://magazin-tkaney.ru/d/389135/d/__11_1.jpg"/>
          <p:cNvPicPr>
            <a:picLocks noChangeAspect="1" noChangeArrowheads="1"/>
          </p:cNvPicPr>
          <p:nvPr/>
        </p:nvPicPr>
        <p:blipFill rotWithShape="1">
          <a:blip r:embed="rId4"/>
          <a:srcRect l="9402" t="5599" r="32317" b="28804"/>
          <a:stretch/>
        </p:blipFill>
        <p:spPr bwMode="auto">
          <a:xfrm>
            <a:off x="361951" y="3377289"/>
            <a:ext cx="2598419" cy="2755999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magazin-tkaney.ru/d/389135/d/__16_0.jpg"/>
          <p:cNvPicPr>
            <a:picLocks noChangeAspect="1" noChangeArrowheads="1"/>
          </p:cNvPicPr>
          <p:nvPr/>
        </p:nvPicPr>
        <p:blipFill rotWithShape="1">
          <a:blip r:embed="rId5"/>
          <a:srcRect l="23779" t="8498" r="18812" b="-83"/>
          <a:stretch/>
        </p:blipFill>
        <p:spPr bwMode="auto">
          <a:xfrm>
            <a:off x="3134571" y="3377290"/>
            <a:ext cx="2304196" cy="2755998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802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  <p:bldP spid="10" grpId="0"/>
      <p:bldP spid="11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41413" y="89639"/>
            <a:ext cx="9905998" cy="77997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СОДЕРЖАНИЕ МОДУЛЯ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076379556"/>
              </p:ext>
            </p:extLst>
          </p:nvPr>
        </p:nvGraphicFramePr>
        <p:xfrm>
          <a:off x="532023" y="763866"/>
          <a:ext cx="11277600" cy="4229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21506" name="Picture 2" descr="C:\Users\User\Desktop\ЭУМК ТОТ\images (1)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84" y="5036024"/>
            <a:ext cx="1304286" cy="130428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79928" y="5509313"/>
            <a:ext cx="8629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ведения конспекта можете использовать рабочую тетрадь, которую можно скачать в разделе «Дополнительные материалы»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154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299480716"/>
              </p:ext>
            </p:extLst>
          </p:nvPr>
        </p:nvGraphicFramePr>
        <p:xfrm>
          <a:off x="0" y="890075"/>
          <a:ext cx="11807190" cy="1384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75380" y="2640117"/>
            <a:ext cx="522537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Вискоза</a:t>
            </a:r>
          </a:p>
          <a:p>
            <a:pPr marL="342900" indent="-342900" algn="l">
              <a:buFont typeface="Wingdings" panose="05000000000000000000" pitchFamily="2" charset="2"/>
              <a:buChar char="§"/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Ацетатное волокно</a:t>
            </a:r>
          </a:p>
          <a:p>
            <a:pPr marL="342900" indent="-342900" algn="l">
              <a:buFont typeface="Wingdings" panose="05000000000000000000" pitchFamily="2" charset="2"/>
              <a:buChar char="§"/>
              <a:defRPr/>
            </a:pP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Медноаммиачное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волокно</a:t>
            </a:r>
          </a:p>
          <a:p>
            <a:pPr marL="342900" indent="-342900" algn="l">
              <a:buFont typeface="Wingdings" panose="05000000000000000000" pitchFamily="2" charset="2"/>
              <a:buChar char="§"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Модифицированные волокна</a:t>
            </a:r>
          </a:p>
          <a:p>
            <a:pPr marL="342900" indent="-342900" algn="l">
              <a:buFont typeface="Wingdings" panose="05000000000000000000" pitchFamily="2" charset="2"/>
              <a:buChar char="§"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Металлические волокна</a:t>
            </a:r>
          </a:p>
          <a:p>
            <a:pPr marL="342900" indent="-342900" algn="l">
              <a:buFont typeface="Wingdings" panose="05000000000000000000" pitchFamily="2" charset="2"/>
              <a:buChar char="§"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Металлизированные волокна</a:t>
            </a:r>
          </a:p>
          <a:p>
            <a:pPr marL="342900" indent="-342900" algn="l">
              <a:buFont typeface="Wingdings" panose="05000000000000000000" pitchFamily="2" charset="2"/>
              <a:buChar char="§"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Стеклянные волокна</a:t>
            </a:r>
          </a:p>
          <a:p>
            <a:pPr marL="342900" indent="-342900" algn="l">
              <a:buFont typeface="Wingdings" panose="05000000000000000000" pitchFamily="2" charset="2"/>
              <a:buChar char="§"/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Бамбуковые волокна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26490" y="2721294"/>
            <a:ext cx="507112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Полиамидные волокна</a:t>
            </a:r>
          </a:p>
          <a:p>
            <a:pPr marL="342900" indent="-342900" algn="l">
              <a:buFont typeface="Wingdings" panose="05000000000000000000" pitchFamily="2" charset="2"/>
              <a:buChar char="§"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Полиэфирные волокна</a:t>
            </a:r>
          </a:p>
          <a:p>
            <a:pPr marL="342900" indent="-342900" algn="l">
              <a:buFont typeface="Wingdings" panose="05000000000000000000" pitchFamily="2" charset="2"/>
              <a:buChar char="§"/>
              <a:defRPr/>
            </a:pP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Полиакрилнитрильные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волокна</a:t>
            </a:r>
          </a:p>
          <a:p>
            <a:pPr marL="342900" indent="-342900" algn="l">
              <a:buFont typeface="Wingdings" panose="05000000000000000000" pitchFamily="2" charset="2"/>
              <a:buChar char="§"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Полиуретановые волокна</a:t>
            </a:r>
          </a:p>
          <a:p>
            <a:pPr marL="342900" indent="-342900" algn="l">
              <a:buFont typeface="Wingdings" panose="05000000000000000000" pitchFamily="2" charset="2"/>
              <a:buChar char="§"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Поливинилспиртовые волокна</a:t>
            </a:r>
          </a:p>
          <a:p>
            <a:pPr marL="342900" indent="-342900" algn="l">
              <a:buFont typeface="Wingdings" panose="05000000000000000000" pitchFamily="2" charset="2"/>
              <a:buChar char="§"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Полихлорвиниловые волокна</a:t>
            </a:r>
          </a:p>
          <a:p>
            <a:pPr marL="342900" indent="-342900" algn="l">
              <a:buFont typeface="Wingdings" panose="05000000000000000000" pitchFamily="2" charset="2"/>
              <a:buChar char="§"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Полиолефиновые волокна</a:t>
            </a:r>
          </a:p>
        </p:txBody>
      </p:sp>
      <p:sp>
        <p:nvSpPr>
          <p:cNvPr id="13" name="Стрелка вниз 5"/>
          <p:cNvSpPr>
            <a:spLocks noChangeArrowheads="1"/>
          </p:cNvSpPr>
          <p:nvPr/>
        </p:nvSpPr>
        <p:spPr bwMode="auto">
          <a:xfrm>
            <a:off x="1998390" y="2274351"/>
            <a:ext cx="209232" cy="25876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endParaRPr lang="ru-RU" altLang="ru-RU" sz="1800"/>
          </a:p>
        </p:txBody>
      </p:sp>
      <p:sp>
        <p:nvSpPr>
          <p:cNvPr id="14" name="Стрелка вниз 5"/>
          <p:cNvSpPr>
            <a:spLocks noChangeArrowheads="1"/>
          </p:cNvSpPr>
          <p:nvPr/>
        </p:nvSpPr>
        <p:spPr bwMode="auto">
          <a:xfrm>
            <a:off x="9041448" y="2274352"/>
            <a:ext cx="209232" cy="25876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endParaRPr lang="ru-RU" altLang="ru-RU" sz="1800"/>
          </a:p>
        </p:txBody>
      </p:sp>
    </p:spTree>
    <p:extLst>
      <p:ext uri="{BB962C8B-B14F-4D97-AF65-F5344CB8AC3E}">
        <p14:creationId xmlns:p14="http://schemas.microsoft.com/office/powerpoint/2010/main" val="3739773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11" grpId="0"/>
      <p:bldP spid="12" grpId="0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Picture 2" descr="Производство химических волокон делится на три этапа: I этап: Получение пряди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" t="8947" r="5029" b="3684"/>
          <a:stretch/>
        </p:blipFill>
        <p:spPr bwMode="auto">
          <a:xfrm>
            <a:off x="312320" y="639078"/>
            <a:ext cx="7974430" cy="560148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fs00.infourok.ru/images/doc/113/133280/640/img1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10037" r="55741" b="6788"/>
          <a:stretch/>
        </p:blipFill>
        <p:spPr bwMode="auto">
          <a:xfrm>
            <a:off x="8458201" y="914400"/>
            <a:ext cx="3463290" cy="532615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трелка вправо 6"/>
          <p:cNvSpPr/>
          <p:nvPr/>
        </p:nvSpPr>
        <p:spPr>
          <a:xfrm>
            <a:off x="5303520" y="3371850"/>
            <a:ext cx="3371850" cy="35433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365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4310" y="577205"/>
            <a:ext cx="113330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565775" indent="-5565775" algn="just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ИСКУССТВЕННЫЕ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ВОЛОКНА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получают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переработкой природного сырья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например, целлюлозы)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7632" y="1458765"/>
            <a:ext cx="3477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88970" y="1658820"/>
            <a:ext cx="8732520" cy="46083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Вискозу получают из целлюлозы в виде </a:t>
            </a:r>
            <a:r>
              <a:rPr lang="ru-RU" alt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мононитей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комплексных нитей и штапельного волокна.</a:t>
            </a: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7632" y="2108260"/>
            <a:ext cx="2910838" cy="3928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Вискоза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Выноска со стрелкой вниз 3"/>
          <p:cNvSpPr/>
          <p:nvPr/>
        </p:nvSpPr>
        <p:spPr>
          <a:xfrm>
            <a:off x="3817620" y="2426266"/>
            <a:ext cx="2663190" cy="548640"/>
          </a:xfrm>
          <a:prstGeom prst="down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Достоинства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Выноска со стрелкой вниз 11"/>
          <p:cNvSpPr/>
          <p:nvPr/>
        </p:nvSpPr>
        <p:spPr>
          <a:xfrm>
            <a:off x="8507730" y="2426266"/>
            <a:ext cx="2663190" cy="548640"/>
          </a:xfrm>
          <a:prstGeom prst="down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360420" y="2974906"/>
            <a:ext cx="4396740" cy="31630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82563" indent="-182563" algn="just"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удовлетворительная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прочность при растяжении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182563" indent="-182563" algn="just"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повышенная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растяжимость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182563" indent="-182563" algn="just"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устойчивость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истиранию, </a:t>
            </a:r>
          </a:p>
          <a:p>
            <a:pPr marL="182563" indent="-182563" algn="just"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хорошие гигиенические свойства (высокая гигроскопичность 11-12 %, паро- и воздухопроницаемость), высокая светостойкость, </a:t>
            </a:r>
          </a:p>
          <a:p>
            <a:pPr marL="182563" indent="-182563" algn="just"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термостойкость, </a:t>
            </a:r>
          </a:p>
          <a:p>
            <a:pPr marL="182563" indent="-182563" algn="just"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электризуется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840981" y="2974906"/>
            <a:ext cx="3869054" cy="31630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63525" indent="-263525" algn="just"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прочности в мокром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состоянии на 55-60 %,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3525" indent="-263525" algn="just"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низкая упругость, </a:t>
            </a:r>
          </a:p>
          <a:p>
            <a:pPr marL="263525" indent="-263525" algn="just"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сминаемость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263525" indent="-263525" algn="just"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дают усадку.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32-конечная звезда 14"/>
          <p:cNvSpPr/>
          <p:nvPr/>
        </p:nvSpPr>
        <p:spPr>
          <a:xfrm>
            <a:off x="8328660" y="4556408"/>
            <a:ext cx="2876946" cy="1485900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Проба на горение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360420" y="2978914"/>
            <a:ext cx="8349615" cy="31589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943350"/>
            <a:endParaRPr lang="ru-RU" altLang="ru-RU" sz="2000" dirty="0" smtClean="0">
              <a:solidFill>
                <a:srgbClr val="0201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0" algn="ctr"/>
            <a:r>
              <a:rPr lang="ru-RU" altLang="ru-RU" sz="2000" dirty="0" smtClean="0">
                <a:solidFill>
                  <a:srgbClr val="020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Вискозные волокна </a:t>
            </a:r>
            <a:r>
              <a:rPr lang="ru-RU" altLang="ru-RU" sz="2000" dirty="0">
                <a:solidFill>
                  <a:srgbClr val="020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горят желтым пламенем с запахом жженой бумаги с образованием серого пепла, </a:t>
            </a:r>
            <a:r>
              <a:rPr lang="ru-RU" altLang="ru-RU" sz="2000" dirty="0" smtClean="0">
                <a:solidFill>
                  <a:srgbClr val="020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 </a:t>
            </a:r>
            <a:r>
              <a:rPr lang="ru-RU" altLang="ru-RU" sz="2000" dirty="0">
                <a:solidFill>
                  <a:srgbClr val="020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пламени продолжают гореть</a:t>
            </a:r>
          </a:p>
        </p:txBody>
      </p:sp>
      <p:pic>
        <p:nvPicPr>
          <p:cNvPr id="17" name="Picture 5" descr="http://magazin-tkaney.ru/d/389135/d/__04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" t="2563" r="46336" b="46384"/>
          <a:stretch>
            <a:fillRect/>
          </a:stretch>
        </p:blipFill>
        <p:spPr bwMode="auto">
          <a:xfrm>
            <a:off x="3494344" y="3102414"/>
            <a:ext cx="4310038" cy="293989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188970" y="1647751"/>
            <a:ext cx="8732520" cy="46083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Полинозное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сиблоновое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волокна отличаются большей прочностью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упругостью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меньшей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сминаемостью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усадкой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alt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07632" y="2646721"/>
            <a:ext cx="2910838" cy="6563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Модифицированные волокна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188970" y="1647751"/>
            <a:ext cx="8732520" cy="46083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Ацетатные волокна формируют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диацетилцеллюлозы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ацетатные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триацетилцеллюлозы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(триацетатные).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Волокна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 невысокую прочность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которая в мокром состоянии снижается на 35-40%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низкую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устойчивость к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истиранию, высокую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электризуемость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низкую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термостойкость, меньшую, чем у вискозы, гигроскопичность и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гигиенических свойств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alt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08206" y="3433430"/>
            <a:ext cx="2910838" cy="6563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Ацетатные волокна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188970" y="1658820"/>
            <a:ext cx="8732520" cy="46083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Металлические волокна представляют собой нити круглого или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плоского сечения из алюминиевой фольги, меди и сплавов, серебра, золота. К ним относятся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алюнит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люрекс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мишура. </a:t>
            </a:r>
            <a:endParaRPr lang="ru-RU" alt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07632" y="4220139"/>
            <a:ext cx="2910838" cy="6563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Металлические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волокна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344" y="3210379"/>
            <a:ext cx="3409949" cy="2891044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ÐÐ°ÑÑÐ¸Ð½ÐºÐ¸ Ð¿Ð¾ Ð·Ð°Ð¿ÑÐ¾ÑÑ ÑÐºÐ°Ð½Ñ ÑÐµÑÑÑÑÐ½Ð°Ñ Ñ Ð»ÑÑÐµÐºÑÐ¾Ð¼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96" r="25400" b="33501"/>
          <a:stretch/>
        </p:blipFill>
        <p:spPr bwMode="auto">
          <a:xfrm>
            <a:off x="7022431" y="3210379"/>
            <a:ext cx="4607843" cy="2891044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3188970" y="1658820"/>
            <a:ext cx="8732520" cy="46083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Бамбуковое волокно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относится к одному из видов регенерированного вискозного волокна и получается путем переработки стебля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бамбука, достигшего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4-х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лет.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07632" y="4971173"/>
            <a:ext cx="2910838" cy="6563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Бамбуковые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волокна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Содержимое 4" descr="work_with_bambo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47825" y="3006812"/>
            <a:ext cx="4734570" cy="289505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8170336" y="2501067"/>
            <a:ext cx="375115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Достоинства: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прочность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Антибактериальные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войства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Гипоаллергенность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Низкая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сминаемость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Высокие гигиенические свойства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впитывает запахи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садится и не сбивается при стирке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линяет и не выгорает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0407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5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75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 animBg="1"/>
      <p:bldP spid="4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6" grpId="0" animBg="1"/>
      <p:bldP spid="27" grpId="0" animBg="1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010" y="417185"/>
            <a:ext cx="113385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83213" indent="-5383213" algn="just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СИНТЕТИЧЕСКИЕ 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ВОЛОКНА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получают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путем химических реакций из продуктов переработки нефти, сланцев, каменного угля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6" name="Выноска со стрелкой вниз 5"/>
          <p:cNvSpPr/>
          <p:nvPr/>
        </p:nvSpPr>
        <p:spPr>
          <a:xfrm>
            <a:off x="1245870" y="1802180"/>
            <a:ext cx="2663190" cy="548640"/>
          </a:xfrm>
          <a:prstGeom prst="down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Достоинства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7719060" y="1802180"/>
            <a:ext cx="2663190" cy="548640"/>
          </a:xfrm>
          <a:prstGeom prst="down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5740" y="2350820"/>
            <a:ext cx="5440680" cy="31630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63525" indent="-263525" algn="just">
              <a:buFont typeface="Courier New" panose="02070309020205020404" pitchFamily="49" charset="0"/>
              <a:buChar char="o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прочность,</a:t>
            </a:r>
          </a:p>
          <a:p>
            <a:pPr marL="263525" indent="-263525" algn="just">
              <a:buFont typeface="Courier New" panose="02070309020205020404" pitchFamily="49" charset="0"/>
              <a:buChar char="o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устойчивость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истиранию, </a:t>
            </a:r>
          </a:p>
          <a:p>
            <a:pPr marL="263525" indent="-263525" algn="just">
              <a:buFont typeface="Courier New" panose="02070309020205020404" pitchFamily="49" charset="0"/>
              <a:buChar char="o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устойчивость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действию плесени, микроорганизмов и моли, </a:t>
            </a:r>
          </a:p>
          <a:p>
            <a:pPr marL="263525" indent="-263525" algn="just">
              <a:buFont typeface="Courier New" panose="02070309020205020404" pitchFamily="49" charset="0"/>
              <a:buChar char="o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упругость (ткани мало сминаются),</a:t>
            </a:r>
          </a:p>
          <a:p>
            <a:pPr marL="263525" indent="-263525" algn="just">
              <a:buFont typeface="Courier New" panose="02070309020205020404" pitchFamily="49" charset="0"/>
              <a:buChar char="o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дают усадки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795010" y="2350820"/>
            <a:ext cx="6115051" cy="31630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63525" indent="-263525" algn="just">
              <a:buFont typeface="Courier New" panose="02070309020205020404" pitchFamily="49" charset="0"/>
              <a:buChar char="o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низкие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гигиенические свойства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(невысокая гигроскопичность,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паро- и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воздухопрони-цаемость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3525" indent="-263525" algn="just">
              <a:buFont typeface="Courier New" panose="02070309020205020404" pitchFamily="49" charset="0"/>
              <a:buChar char="o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низкая термостойкость, </a:t>
            </a:r>
          </a:p>
          <a:p>
            <a:pPr marL="263525" indent="-263525" algn="just">
              <a:buFont typeface="Courier New" panose="02070309020205020404" pitchFamily="49" charset="0"/>
              <a:buChar char="o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электризуются,</a:t>
            </a:r>
          </a:p>
          <a:p>
            <a:pPr marL="263525" indent="-263525" algn="just">
              <a:buFont typeface="Courier New" panose="02070309020205020404" pitchFamily="49" charset="0"/>
              <a:buChar char="o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использования на тканях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обра-зуются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катышки</a:t>
            </a:r>
          </a:p>
          <a:p>
            <a:pPr marL="263525" indent="-263525" algn="just">
              <a:buFont typeface="Courier New" panose="02070309020205020404" pitchFamily="49" charset="0"/>
              <a:buChar char="o"/>
            </a:pP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32-конечная звезда 9"/>
          <p:cNvSpPr/>
          <p:nvPr/>
        </p:nvSpPr>
        <p:spPr>
          <a:xfrm>
            <a:off x="2577465" y="4770874"/>
            <a:ext cx="2876946" cy="1485900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Проба на горение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5302" y="2350820"/>
            <a:ext cx="11986617" cy="39059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943350"/>
            <a:endParaRPr lang="ru-RU" altLang="ru-RU" sz="2400" dirty="0" smtClean="0">
              <a:solidFill>
                <a:srgbClr val="0201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64075" algn="ctr"/>
            <a:r>
              <a:rPr lang="ru-RU" alt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Ткани из синтетического шелка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горят без характерного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запаха, на конце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образуются твердые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капли смолы, может быть 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64075" algn="ctr"/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копоть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белый дым</a:t>
            </a:r>
            <a:endParaRPr lang="ru-RU" alt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8" t="18714" r="24867" b="16597"/>
          <a:stretch/>
        </p:blipFill>
        <p:spPr bwMode="auto">
          <a:xfrm>
            <a:off x="285750" y="2496303"/>
            <a:ext cx="4400550" cy="360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2781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3473" y="409923"/>
            <a:ext cx="1160084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ОБОЗНАЧЕНИЕ ВОЛОКОН </a:t>
            </a:r>
            <a:r>
              <a:rPr lang="ru-RU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МАРКИРОВКЕ: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5144036"/>
              </p:ext>
            </p:extLst>
          </p:nvPr>
        </p:nvGraphicFramePr>
        <p:xfrm>
          <a:off x="103473" y="1632287"/>
          <a:ext cx="7660640" cy="426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62910">
                  <a:extLst>
                    <a:ext uri="{9D8B030D-6E8A-4147-A177-3AD203B41FA5}">
                      <a16:colId xmlns:a16="http://schemas.microsoft.com/office/drawing/2014/main" val="3689133056"/>
                    </a:ext>
                  </a:extLst>
                </a:gridCol>
                <a:gridCol w="4697730">
                  <a:extLst>
                    <a:ext uri="{9D8B030D-6E8A-4147-A177-3AD203B41FA5}">
                      <a16:colId xmlns:a16="http://schemas.microsoft.com/office/drawing/2014/main" val="12932168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бавоўна</a:t>
                      </a: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cotton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хлопок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983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Flax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лён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056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воўна</a:t>
                      </a: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wool</a:t>
                      </a: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шерсть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1541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Silk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натуральный шёлк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2379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Viscose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вискоза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9644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ПА, 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polyamide</a:t>
                      </a: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nylon</a:t>
                      </a: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полиамидные волокна (капрон, нейлон)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724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ПЭ, 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polyester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полиэфирные волокна (лавсан)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43010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ПАН, </a:t>
                      </a:r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poliakril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полиакрилнитрильные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волокна  (нитрон)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6576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Лайкра, </a:t>
                      </a:r>
                      <a:r>
                        <a:rPr lang="ru-RU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спандекс</a:t>
                      </a: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эластан</a:t>
                      </a: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lycra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elasthan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полиуретановые волокна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3456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ПП, 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polypropylene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полипропилен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658563"/>
                  </a:ext>
                </a:extLst>
              </a:tr>
            </a:tbl>
          </a:graphicData>
        </a:graphic>
      </p:graphicFrame>
      <p:pic>
        <p:nvPicPr>
          <p:cNvPr id="7" name="Picture 2" descr="https://im3-tub-by.yandex.net/i?id=f34c45a828da885f34bffbb46db8f9a6-l&amp;n=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1"/>
          <a:stretch/>
        </p:blipFill>
        <p:spPr bwMode="auto">
          <a:xfrm>
            <a:off x="7909560" y="1275404"/>
            <a:ext cx="4182360" cy="498929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8713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23.3. Классификация и характеристика ассортимента пряжи и нитей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78-79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0268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7817" y="214355"/>
            <a:ext cx="113193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7300" marR="6350" indent="-1257300" algn="just">
              <a:spcAft>
                <a:spcPts val="0"/>
              </a:spcAft>
            </a:pPr>
            <a:r>
              <a:rPr lang="ru-RU" sz="24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Нити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это глад­кие, тонкие, прочные тела неопределенно большой дли­ны, получаемые из природных и химических волокон.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7816" y="1694527"/>
            <a:ext cx="120041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39863" marR="12065" indent="-1439863" algn="just"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Пряжа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это нити, полученные из коротких волокон посредством их скручивания в процессе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прядения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ручного или машинного). 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7816" y="1139107"/>
            <a:ext cx="119136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marR="6350" indent="-6350" algn="just">
              <a:spcAft>
                <a:spcPts val="0"/>
              </a:spcAft>
            </a:pPr>
            <a:r>
              <a:rPr lang="ru-RU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зависимости от характера получения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нити бывают пряде­ные (пряжа) и непряденые.</a:t>
            </a:r>
          </a:p>
        </p:txBody>
      </p:sp>
      <p:pic>
        <p:nvPicPr>
          <p:cNvPr id="16386" name="Picture 2" descr="ÐÐ°ÑÑÐ¸Ð½ÐºÐ¸ Ð¿Ð¾ Ð·Ð°Ð¿ÑÐ¾ÑÑ Ð¿ÑÑÐ´ÐµÐ½Ð¸Ðµ ÑÐµÑÑÑÐ¸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98"/>
          <a:stretch/>
        </p:blipFill>
        <p:spPr bwMode="auto">
          <a:xfrm>
            <a:off x="269875" y="2619279"/>
            <a:ext cx="4953635" cy="3678651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986" y="2619278"/>
            <a:ext cx="2395400" cy="3678651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ÐÐ°ÑÑÐ¸Ð½ÐºÐ¸ Ð¿Ð¾ Ð·Ð°Ð¿ÑÐ¾ÑÑ Ð¾Ð±Ð¾ÑÑÐ´Ð¾Ð²Ð°Ð½Ð¸Ðµ Ð´Ð»Ñ Ð¿ÑÑÐ¶Ð¸ ÑÐµÑÑÑÐ¸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47"/>
          <a:stretch/>
        </p:blipFill>
        <p:spPr bwMode="auto">
          <a:xfrm>
            <a:off x="7955283" y="2619279"/>
            <a:ext cx="4046216" cy="367865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3857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4310" y="1899681"/>
            <a:ext cx="117218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8415" lvl="0" algn="just">
              <a:spcAft>
                <a:spcPts val="0"/>
              </a:spcAft>
              <a:tabLst>
                <a:tab pos="270510" algn="l"/>
              </a:tabLs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4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способу прядения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214045"/>
            <a:ext cx="115273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marR="12065" indent="-6350" algn="ctr">
              <a:spcAft>
                <a:spcPts val="0"/>
              </a:spcAft>
            </a:pPr>
            <a:r>
              <a:rPr lang="ru-RU" sz="27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Ассортимент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пряжи можно классифицировать по следующим признакам: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4310" y="804239"/>
            <a:ext cx="118976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18415" lvl="0" indent="-342900" algn="just">
              <a:spcAft>
                <a:spcPts val="0"/>
              </a:spcAft>
              <a:buFont typeface="+mj-lt"/>
              <a:buAutoNum type="arabicPeriod"/>
              <a:tabLst>
                <a:tab pos="270510" algn="l"/>
              </a:tabLst>
            </a:pPr>
            <a:r>
              <a:rPr lang="ru-RU" sz="24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волокнистому составу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marR="18415" lvl="1" indent="-285750" algn="just"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540385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од­нородная;</a:t>
            </a:r>
          </a:p>
          <a:p>
            <a:pPr marL="742950" marR="18415" lvl="1" indent="-285750" algn="just"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540385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смешанная.</a:t>
            </a:r>
          </a:p>
        </p:txBody>
      </p:sp>
      <p:sp>
        <p:nvSpPr>
          <p:cNvPr id="6" name="Выноска со стрелкой вправо 5"/>
          <p:cNvSpPr/>
          <p:nvPr/>
        </p:nvSpPr>
        <p:spPr>
          <a:xfrm>
            <a:off x="447551" y="2895768"/>
            <a:ext cx="3497580" cy="525780"/>
          </a:xfrm>
          <a:prstGeom prst="rightArrowCallout">
            <a:avLst>
              <a:gd name="adj1" fmla="val 25000"/>
              <a:gd name="adj2" fmla="val 27174"/>
              <a:gd name="adj3" fmla="val 25000"/>
              <a:gd name="adj4" fmla="val 903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Хлопчатобумажная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37660" y="2350820"/>
            <a:ext cx="7954259" cy="39059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943350"/>
            <a:endParaRPr lang="ru-RU" altLang="ru-RU" sz="2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18415" lvl="1" indent="-285750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990600" algn="l"/>
              </a:tabLst>
            </a:pP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гребенная пряжа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(тонкая, ровная, с гладкой поверхностью, применяется для выработки тонких высококачественных тканей и трикотажных изделий); </a:t>
            </a:r>
          </a:p>
          <a:p>
            <a:pPr marL="285750" marR="18415" lvl="1" indent="-285750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990600" algn="l"/>
              </a:tabLst>
            </a:pP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кардная пряжа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(более толстая, менее ровная, имеет небольшую пушистость, применяется для выработки разнообразных тканей, трикотажных и других изделий); </a:t>
            </a:r>
          </a:p>
          <a:p>
            <a:pPr marL="285750" marR="18415" lvl="1" indent="-285750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990600" algn="l"/>
              </a:tabLst>
            </a:pP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аппаратная пряжа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(толстая, рыхлая, неровная и пушистая, применяется для выработки тканей и трикотажа с начесом);</a:t>
            </a:r>
          </a:p>
          <a:p>
            <a:pPr marL="285750" marR="18415" lvl="1" indent="-285750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990600" algn="l"/>
              </a:tabLst>
            </a:pP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пряжа БД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(более рыхлая, ровная, упругая и менее прочная).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7432" y="2428502"/>
            <a:ext cx="3477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Выноска со стрелкой вправо 10"/>
          <p:cNvSpPr/>
          <p:nvPr/>
        </p:nvSpPr>
        <p:spPr>
          <a:xfrm>
            <a:off x="437432" y="3523476"/>
            <a:ext cx="3497580" cy="525780"/>
          </a:xfrm>
          <a:prstGeom prst="rightArrowCallout">
            <a:avLst>
              <a:gd name="adj1" fmla="val 25000"/>
              <a:gd name="adj2" fmla="val 27174"/>
              <a:gd name="adj3" fmla="val 25000"/>
              <a:gd name="adj4" fmla="val 903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Льняная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137659" y="2350820"/>
            <a:ext cx="7954259" cy="39059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собственно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льняная (гребенная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и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оческовая (кардная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мокрого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сухого прядения.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Пряжа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сухого прядения более толстая, пуши­стая и менее ровная, чем пряжа мокрого прядения.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Выноска со стрелкой вправо 12"/>
          <p:cNvSpPr/>
          <p:nvPr/>
        </p:nvSpPr>
        <p:spPr>
          <a:xfrm>
            <a:off x="447551" y="4151184"/>
            <a:ext cx="3497580" cy="525780"/>
          </a:xfrm>
          <a:prstGeom prst="rightArrowCallout">
            <a:avLst>
              <a:gd name="adj1" fmla="val 25000"/>
              <a:gd name="adj2" fmla="val 27174"/>
              <a:gd name="adj3" fmla="val 25000"/>
              <a:gd name="adj4" fmla="val 903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Шерстяная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137659" y="2350820"/>
            <a:ext cx="7954259" cy="39059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18415" lvl="1" indent="-285750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990600" algn="l"/>
              </a:tabLs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гребенная (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камвольная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 вырабатывается из тонких и длинных волокон, прочная, тонкая, ровная и гладкая; </a:t>
            </a:r>
          </a:p>
          <a:p>
            <a:pPr marL="285750" marR="18415" lvl="1" indent="-285750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990600" algn="l"/>
              </a:tabLs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аппаратная (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тонко- и гру­босуконная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 вырабатывается из толстых и коротких волокон. Она толстая, рыхлая, неровная и пушистая.</a:t>
            </a:r>
          </a:p>
        </p:txBody>
      </p:sp>
      <p:sp>
        <p:nvSpPr>
          <p:cNvPr id="15" name="Выноска со стрелкой вправо 14"/>
          <p:cNvSpPr/>
          <p:nvPr/>
        </p:nvSpPr>
        <p:spPr>
          <a:xfrm>
            <a:off x="447551" y="4778892"/>
            <a:ext cx="3497580" cy="525780"/>
          </a:xfrm>
          <a:prstGeom prst="rightArrowCallout">
            <a:avLst>
              <a:gd name="adj1" fmla="val 25000"/>
              <a:gd name="adj2" fmla="val 27174"/>
              <a:gd name="adj3" fmla="val 25000"/>
              <a:gd name="adj4" fmla="val 903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Шёлковая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137659" y="2350820"/>
            <a:ext cx="7954259" cy="39059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18415" lvl="2" algn="just">
              <a:spcAft>
                <a:spcPts val="0"/>
              </a:spcAft>
              <a:tabLst>
                <a:tab pos="540385" algn="l"/>
              </a:tabLst>
            </a:pP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18415" lvl="2" algn="just">
              <a:spcAft>
                <a:spcPts val="0"/>
              </a:spcAft>
              <a:tabLst>
                <a:tab pos="540385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ее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получают из поврежденных,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недоразмотанных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не поддающихся размотке коконов, отходов при размотке любым способом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прядения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Выноска со стрелкой вправо 16"/>
          <p:cNvSpPr/>
          <p:nvPr/>
        </p:nvSpPr>
        <p:spPr>
          <a:xfrm>
            <a:off x="447551" y="5406600"/>
            <a:ext cx="3497580" cy="776126"/>
          </a:xfrm>
          <a:prstGeom prst="rightArrowCallout">
            <a:avLst>
              <a:gd name="adj1" fmla="val 25000"/>
              <a:gd name="adj2" fmla="val 27174"/>
              <a:gd name="adj3" fmla="val 25000"/>
              <a:gd name="adj4" fmla="val 903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Пряжа из химических волокон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137659" y="2350820"/>
            <a:ext cx="7954259" cy="39059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18415" lvl="2" algn="just">
              <a:spcAft>
                <a:spcPts val="0"/>
              </a:spcAft>
              <a:tabLst>
                <a:tab pos="540385" algn="l"/>
              </a:tabLst>
            </a:pP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8415" lvl="2" indent="-342900" algn="just"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540385" algn="l"/>
              </a:tabLs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гребен­ная,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8415" lvl="2" indent="-342900" algn="just"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540385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кардная,</a:t>
            </a:r>
          </a:p>
          <a:p>
            <a:pPr marL="342900" marR="18415" lvl="2" indent="-342900" algn="just"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540385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Аппаратная</a:t>
            </a:r>
          </a:p>
          <a:p>
            <a:pPr marL="0" marR="18415" lvl="2" algn="just">
              <a:spcAft>
                <a:spcPts val="0"/>
              </a:spcAft>
              <a:tabLst>
                <a:tab pos="540385" algn="l"/>
              </a:tabLst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18415" lvl="2" algn="just">
              <a:spcAft>
                <a:spcPts val="0"/>
              </a:spcAft>
              <a:tabLst>
                <a:tab pos="540385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получения пряжи длинные волокна нарезают на короткие отрезки и прядут любым способом прядения. Таким образом получают, например, штапельную вискозу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137658" y="2350820"/>
            <a:ext cx="7954259" cy="39059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18415" lvl="2" algn="just">
              <a:spcAft>
                <a:spcPts val="0"/>
              </a:spcAft>
              <a:tabLst>
                <a:tab pos="540385" algn="l"/>
              </a:tabLst>
            </a:pP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4" descr="ÐÐ°ÑÑÐ¸Ð½ÐºÐ¸ Ð¿Ð¾ Ð·Ð°Ð¿ÑÐ¾ÑÑ Ð³ÑÐµÐ±ÐµÐ½Ð½Ð°Ñ ÑÐ»Ð¾Ð¿ÑÐ°ÑÐ¾Ð±ÑÐ¼Ð°Ð¶Ð½Ð°Ñ Ð¿ÑÑÐ¶Ð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688" y="2571751"/>
            <a:ext cx="3879192" cy="350901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06" t="22455" r="8754" b="20850"/>
          <a:stretch/>
        </p:blipFill>
        <p:spPr bwMode="auto">
          <a:xfrm>
            <a:off x="8350908" y="2594610"/>
            <a:ext cx="3573441" cy="348615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05827" y="5304672"/>
            <a:ext cx="3108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Аппаратная пряжа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583418" y="2571751"/>
            <a:ext cx="3108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Гребенная пряжа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9385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25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5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25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5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 animBg="1"/>
      <p:bldP spid="9" grpId="0" animBg="1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7" grpId="0"/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4589" y="302201"/>
            <a:ext cx="24816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18415" lvl="0" algn="just">
              <a:spcAft>
                <a:spcPts val="0"/>
              </a:spcAft>
              <a:tabLst>
                <a:tab pos="270510" algn="l"/>
              </a:tabLs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ru-RU" sz="2400" b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4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структуре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ru-RU" sz="1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589" y="965462"/>
            <a:ext cx="3477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Выноска со стрелкой вправо 5"/>
          <p:cNvSpPr/>
          <p:nvPr/>
        </p:nvSpPr>
        <p:spPr>
          <a:xfrm>
            <a:off x="114352" y="1384392"/>
            <a:ext cx="3497580" cy="467267"/>
          </a:xfrm>
          <a:prstGeom prst="rightArrowCallout">
            <a:avLst>
              <a:gd name="adj1" fmla="val 25000"/>
              <a:gd name="adj2" fmla="val 27174"/>
              <a:gd name="adj3" fmla="val 25000"/>
              <a:gd name="adj4" fmla="val 903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однониточная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55364" y="1165516"/>
            <a:ext cx="7954259" cy="14976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18415" lvl="2" algn="just">
              <a:spcAft>
                <a:spcPts val="0"/>
              </a:spcAft>
              <a:tabLst>
                <a:tab pos="540385" algn="l"/>
              </a:tabLst>
            </a:pP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18415" lvl="2" algn="just">
              <a:spcAft>
                <a:spcPts val="0"/>
              </a:spcAft>
              <a:tabLst>
                <a:tab pos="540385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Однониточная пряжа не разделяется в поперечном направлении на отдельные пряди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Выноска со стрелкой вправо 8"/>
          <p:cNvSpPr/>
          <p:nvPr/>
        </p:nvSpPr>
        <p:spPr>
          <a:xfrm>
            <a:off x="114352" y="1986098"/>
            <a:ext cx="3497580" cy="402772"/>
          </a:xfrm>
          <a:prstGeom prst="rightArrowCallout">
            <a:avLst>
              <a:gd name="adj1" fmla="val 25000"/>
              <a:gd name="adj2" fmla="val 27174"/>
              <a:gd name="adj3" fmla="val 25000"/>
              <a:gd name="adj4" fmla="val 903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крученая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55364" y="1165516"/>
            <a:ext cx="7954263" cy="46637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18415" lvl="2" algn="just">
              <a:spcAft>
                <a:spcPts val="0"/>
              </a:spcAft>
              <a:tabLst>
                <a:tab pos="540385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Крученая пряжа получена 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скручиванием двух и более одиночных пряж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ÐÐ°ÑÑÐ¸Ð½ÐºÐ¸ Ð¿Ð¾ Ð·Ð°Ð¿ÑÐ¾ÑÑ ÐºÑÑÑÐµÐ½Ð°Ñ Ð¿ÑÑÐ¶Ð°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8" t="46986" r="14427" b="20514"/>
          <a:stretch/>
        </p:blipFill>
        <p:spPr bwMode="auto">
          <a:xfrm>
            <a:off x="4103370" y="2069966"/>
            <a:ext cx="7423956" cy="357449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Выноска со стрелкой вправо 11"/>
          <p:cNvSpPr/>
          <p:nvPr/>
        </p:nvSpPr>
        <p:spPr>
          <a:xfrm>
            <a:off x="114352" y="2523309"/>
            <a:ext cx="3497580" cy="402772"/>
          </a:xfrm>
          <a:prstGeom prst="rightArrowCallout">
            <a:avLst>
              <a:gd name="adj1" fmla="val 25000"/>
              <a:gd name="adj2" fmla="val 27174"/>
              <a:gd name="adj3" fmla="val 25000"/>
              <a:gd name="adj4" fmla="val 903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трощёная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55360" y="1165516"/>
            <a:ext cx="7954263" cy="46637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18415" lvl="2" algn="just">
              <a:spcAft>
                <a:spcPts val="0"/>
              </a:spcAft>
              <a:tabLst>
                <a:tab pos="540385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Трощёная пряжа состоит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 нескольких одиночных пряж, сложенных вместе, но не скрученных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89" t="37500" r="4012" b="14583"/>
          <a:stretch/>
        </p:blipFill>
        <p:spPr bwMode="auto">
          <a:xfrm>
            <a:off x="4537710" y="2069966"/>
            <a:ext cx="6469380" cy="3444346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Выноска со стрелкой вправо 14"/>
          <p:cNvSpPr/>
          <p:nvPr/>
        </p:nvSpPr>
        <p:spPr>
          <a:xfrm>
            <a:off x="114352" y="3060520"/>
            <a:ext cx="3497580" cy="402772"/>
          </a:xfrm>
          <a:prstGeom prst="rightArrowCallout">
            <a:avLst>
              <a:gd name="adj1" fmla="val 25000"/>
              <a:gd name="adj2" fmla="val 27174"/>
              <a:gd name="adj3" fmla="val 25000"/>
              <a:gd name="adj4" fmla="val 903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текстурированная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855360" y="1165516"/>
            <a:ext cx="7954263" cy="46637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18415" lvl="2" algn="just">
              <a:spcAft>
                <a:spcPts val="0"/>
              </a:spcAft>
              <a:tabLst>
                <a:tab pos="540385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Текстурированную пряжу получают из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смеси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разно-усадочных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волокон, характеризуется   пушистостью,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мяг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-костью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легкостью, имеют небольшую растяжимость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/>
          <a:srcRect l="26275" t="30615" r="41965" b="22525"/>
          <a:stretch/>
        </p:blipFill>
        <p:spPr>
          <a:xfrm>
            <a:off x="4103366" y="2434590"/>
            <a:ext cx="3897634" cy="323469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0482" name="Picture 2" descr="ÐÐ°ÑÑÐ¸Ð½ÐºÐ¸ Ð¿Ð¾ Ð·Ð°Ð¿ÑÐ¾ÑÑ ÑÐµÐºÑÑÑÑÐ¸ÑÐ¾Ð²Ð°Ð½Ð½Ð°Ñ Ð¿ÑÑÐ¶Ð°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31" b="27915"/>
          <a:stretch/>
        </p:blipFill>
        <p:spPr bwMode="auto">
          <a:xfrm>
            <a:off x="8229600" y="2423960"/>
            <a:ext cx="3379834" cy="3261103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3855360" y="1165516"/>
            <a:ext cx="8066130" cy="510169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R="18415" algn="just">
              <a:spcAft>
                <a:spcPts val="0"/>
              </a:spcAft>
            </a:pPr>
            <a:r>
              <a:rPr lang="ru-RU" sz="2000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степени крутки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крученая пряжа бывает пологой (слабой) крутки, средней (муслиновой) крутки и сильной (креповой) крутки.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18415" algn="just">
              <a:spcAft>
                <a:spcPts val="0"/>
              </a:spcAf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Крученая пряжа может быть простой и фасонной крутки (с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непсом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узелковая, петлистая, спиральная, комбинированная и др.) 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34588" y="4751485"/>
            <a:ext cx="3492171" cy="6563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степени и виду крутки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4589" y="3691890"/>
            <a:ext cx="3477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Крученая пряжа также  подразделяется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332" y="2569284"/>
            <a:ext cx="6098459" cy="311275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5156656" y="5720397"/>
            <a:ext cx="6145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marR="991235" indent="-88900" algn="just">
              <a:spcAft>
                <a:spcPts val="0"/>
              </a:spcAft>
              <a:tabLst>
                <a:tab pos="5921375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1 - спиральная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2 -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петлистая; 3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комбинированная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8347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7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5" grpId="0" animBg="1"/>
      <p:bldP spid="16" grpId="0" animBg="1"/>
      <p:bldP spid="19" grpId="0" animBg="1"/>
      <p:bldP spid="20" grpId="0" animBg="1"/>
      <p:bldP spid="18" grpId="0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6626" y="288827"/>
            <a:ext cx="22865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8415" algn="just"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4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отделке</a:t>
            </a:r>
            <a:r>
              <a:rPr lang="ru-RU" sz="2400" b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6626" y="1034042"/>
            <a:ext cx="3477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Выноска со стрелкой вправо 4"/>
          <p:cNvSpPr/>
          <p:nvPr/>
        </p:nvSpPr>
        <p:spPr>
          <a:xfrm>
            <a:off x="216626" y="1520400"/>
            <a:ext cx="3497580" cy="434130"/>
          </a:xfrm>
          <a:prstGeom prst="rightArrowCallout">
            <a:avLst>
              <a:gd name="adj1" fmla="val 25000"/>
              <a:gd name="adj2" fmla="val 27174"/>
              <a:gd name="adj3" fmla="val 25000"/>
              <a:gd name="adj4" fmla="val 903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суровая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16852" y="956360"/>
            <a:ext cx="7954259" cy="39059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18415" lvl="2" algn="just">
              <a:spcAft>
                <a:spcPts val="0"/>
              </a:spcAft>
              <a:tabLst>
                <a:tab pos="540385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Суровая – пряжа без отделки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225" y="1520400"/>
            <a:ext cx="3097580" cy="309758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517" y="1520400"/>
            <a:ext cx="4130107" cy="309758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Выноска со стрелкой вправо 9"/>
          <p:cNvSpPr/>
          <p:nvPr/>
        </p:nvSpPr>
        <p:spPr>
          <a:xfrm>
            <a:off x="216626" y="2040778"/>
            <a:ext cx="3497580" cy="434130"/>
          </a:xfrm>
          <a:prstGeom prst="rightArrowCallout">
            <a:avLst>
              <a:gd name="adj1" fmla="val 25000"/>
              <a:gd name="adj2" fmla="val 27174"/>
              <a:gd name="adj3" fmla="val 25000"/>
              <a:gd name="adj4" fmla="val 903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отваренная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37089" y="956360"/>
            <a:ext cx="7954259" cy="39059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18415" lvl="2" algn="just">
              <a:spcAft>
                <a:spcPts val="0"/>
              </a:spcAft>
              <a:tabLst>
                <a:tab pos="540385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Отваренная - льняная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пряжа серого цвета, более мягкая, чем суровая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12" name="Picture 8" descr="ÐÐ°ÑÑÐ¸Ð½ÐºÐ¸ Ð¿Ð¾ Ð·Ð°Ð¿ÑÐ¾ÑÑ Ð²Ð°ÑÐµÐ½Ð°Ñ Ð»ÑÐ½ÑÐ½Ð°Ñ Ð¿ÑÑÐ¶Ð°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00" b="26714"/>
          <a:stretch/>
        </p:blipFill>
        <p:spPr bwMode="auto">
          <a:xfrm>
            <a:off x="5207635" y="1830136"/>
            <a:ext cx="5273675" cy="2787844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Выноска со стрелкой вправо 13"/>
          <p:cNvSpPr/>
          <p:nvPr/>
        </p:nvSpPr>
        <p:spPr>
          <a:xfrm>
            <a:off x="223360" y="2561156"/>
            <a:ext cx="3497580" cy="434130"/>
          </a:xfrm>
          <a:prstGeom prst="rightArrowCallout">
            <a:avLst>
              <a:gd name="adj1" fmla="val 25000"/>
              <a:gd name="adj2" fmla="val 27174"/>
              <a:gd name="adj3" fmla="val 25000"/>
              <a:gd name="adj4" fmla="val 903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кислованная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26970" y="956360"/>
            <a:ext cx="7954259" cy="39059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18415" lvl="2" algn="just">
              <a:spcAft>
                <a:spcPts val="0"/>
              </a:spcAft>
              <a:tabLst>
                <a:tab pos="540385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Кислованная – льняная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пряжа светло-серого цвета, еще более мягкая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14" name="Picture 10" descr="ÐÐ°ÑÑÐ¸Ð½ÐºÐ¸ Ð¿Ð¾ Ð·Ð°Ð¿ÑÐ¾ÑÑ ÐºÐ¸ÑÐ»Ð¾Ð²Ð°Ð½Ð½Ð°Ñ Ð»ÑÐ½ÑÐ½Ð°Ñ Ð¿ÑÑÐ¶Ð°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31"/>
          <a:stretch/>
        </p:blipFill>
        <p:spPr bwMode="auto">
          <a:xfrm>
            <a:off x="4681904" y="1830136"/>
            <a:ext cx="6290895" cy="2810054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Выноска со стрелкой вправо 16"/>
          <p:cNvSpPr/>
          <p:nvPr/>
        </p:nvSpPr>
        <p:spPr>
          <a:xfrm>
            <a:off x="216626" y="3081534"/>
            <a:ext cx="3497580" cy="434130"/>
          </a:xfrm>
          <a:prstGeom prst="rightArrowCallout">
            <a:avLst>
              <a:gd name="adj1" fmla="val 25000"/>
              <a:gd name="adj2" fmla="val 27174"/>
              <a:gd name="adj3" fmla="val 25000"/>
              <a:gd name="adj4" fmla="val 903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отбеленная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926970" y="956360"/>
            <a:ext cx="7954259" cy="39059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18415" lvl="2" algn="just">
              <a:spcAft>
                <a:spcPts val="0"/>
              </a:spcAft>
              <a:tabLst>
                <a:tab pos="540385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Отбеленная – пряжа белого цвета.</a:t>
            </a:r>
          </a:p>
          <a:p>
            <a:pPr marL="0" marR="18415" lvl="2" algn="just">
              <a:spcAft>
                <a:spcPts val="0"/>
              </a:spcAft>
              <a:tabLst>
                <a:tab pos="540385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Льняная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пряжа может быть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белая и полубелая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16" name="Picture 12" descr="ÐÐ°ÑÑÐ¸Ð½ÐºÐ¸ Ð¿Ð¾ Ð·Ð°Ð¿ÑÐ¾ÑÑ Ð¾ÑÐ±ÐµÐ»ÐµÐ½Ð½Ð°Ñ Ð¿ÑÑÐ¶Ð°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8" b="6275"/>
          <a:stretch/>
        </p:blipFill>
        <p:spPr bwMode="auto">
          <a:xfrm>
            <a:off x="4934873" y="1789901"/>
            <a:ext cx="3273292" cy="2868311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ÐÐ°ÑÑÐ¸Ð½ÐºÐ¸ Ð¿Ð¾ Ð·Ð°Ð¿ÑÐ¾ÑÑ Ð»ÑÐ½ÑÐ½Ð°Ñ Ð¿ÑÑÐ¶Ð°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182" y="1789902"/>
            <a:ext cx="2356238" cy="285028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Выноска со стрелкой вправо 20"/>
          <p:cNvSpPr/>
          <p:nvPr/>
        </p:nvSpPr>
        <p:spPr>
          <a:xfrm>
            <a:off x="216626" y="3601912"/>
            <a:ext cx="3497580" cy="434130"/>
          </a:xfrm>
          <a:prstGeom prst="rightArrowCallout">
            <a:avLst>
              <a:gd name="adj1" fmla="val 25000"/>
              <a:gd name="adj2" fmla="val 27174"/>
              <a:gd name="adj3" fmla="val 25000"/>
              <a:gd name="adj4" fmla="val 903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крашеная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916852" y="956360"/>
            <a:ext cx="7984615" cy="457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18415" lvl="2" algn="just">
              <a:spcAft>
                <a:spcPts val="0"/>
              </a:spcAft>
              <a:tabLst>
                <a:tab pos="540385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Крашеная – пряжа однотонной окраски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20" name="Picture 16" descr="ÐÐ°ÑÑÐ¸Ð½ÐºÐ¸ Ð¿Ð¾ Ð·Ð°Ð¿ÑÐ¾ÑÑ ÐºÑÐ°ÑÐµÐ½Ð°Ñ Ð¿ÑÑÐ¶Ð°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" t="11900" r="166" b="24929"/>
          <a:stretch/>
        </p:blipFill>
        <p:spPr bwMode="auto">
          <a:xfrm>
            <a:off x="4503419" y="1554480"/>
            <a:ext cx="6769419" cy="3794307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Выноска со стрелкой вправо 23"/>
          <p:cNvSpPr/>
          <p:nvPr/>
        </p:nvSpPr>
        <p:spPr>
          <a:xfrm>
            <a:off x="223360" y="4122290"/>
            <a:ext cx="3497580" cy="434130"/>
          </a:xfrm>
          <a:prstGeom prst="rightArrowCallout">
            <a:avLst>
              <a:gd name="adj1" fmla="val 25000"/>
              <a:gd name="adj2" fmla="val 27174"/>
              <a:gd name="adj3" fmla="val 25000"/>
              <a:gd name="adj4" fmla="val 903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меланжевая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921910" y="956360"/>
            <a:ext cx="7984615" cy="457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18415" lvl="2" algn="just">
              <a:spcAft>
                <a:spcPts val="0"/>
              </a:spcAft>
              <a:tabLst>
                <a:tab pos="540385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Меланжевая – пряжа из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смеси разноокрашенных или окрашенных и неокрашенных волокон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16" descr="ÐÐ°ÑÑÐ¸Ð½ÐºÐ¸ Ð¿Ð¾ Ð·Ð°Ð¿ÑÐ¾ÑÑ Ð¼ÐµÐ»Ð°Ð½Ð¶ÐµÐ²Ð°Ñ  Ð¿ÑÑÐ¶Ð°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2"/>
          <a:stretch/>
        </p:blipFill>
        <p:spPr bwMode="auto">
          <a:xfrm>
            <a:off x="4132020" y="1830135"/>
            <a:ext cx="4317689" cy="3518275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8" descr="ÐÐ°ÑÑÐ¸Ð½ÐºÐ¸ Ð¿Ð¾ Ð·Ð°Ð¿ÑÐ¾ÑÑ Ð¼ÐµÐ»Ð°Ð½Ð¶ÐµÐ²Ð°Ñ  Ð¿ÑÑÐ¶Ð°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77"/>
          <a:stretch/>
        </p:blipFill>
        <p:spPr bwMode="auto">
          <a:xfrm>
            <a:off x="8664725" y="1839147"/>
            <a:ext cx="3030361" cy="3518651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Выноска со стрелкой вправо 27"/>
          <p:cNvSpPr/>
          <p:nvPr/>
        </p:nvSpPr>
        <p:spPr>
          <a:xfrm>
            <a:off x="229850" y="4640190"/>
            <a:ext cx="3497580" cy="434130"/>
          </a:xfrm>
          <a:prstGeom prst="rightArrowCallout">
            <a:avLst>
              <a:gd name="adj1" fmla="val 25000"/>
              <a:gd name="adj2" fmla="val 27174"/>
              <a:gd name="adj3" fmla="val 25000"/>
              <a:gd name="adj4" fmla="val 903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мулине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926968" y="956360"/>
            <a:ext cx="7984615" cy="457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18415" lvl="2" algn="just">
              <a:spcAft>
                <a:spcPts val="0"/>
              </a:spcAft>
              <a:tabLst>
                <a:tab pos="540385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Мулине – крученая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пряжа, состоящая из разноокрашенных или окрашенных и неокрашенных одиночных пряж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12" descr="ÐÐ°ÑÑÐ¸Ð½ÐºÐ¸ Ð¿Ð¾ Ð·Ð°Ð¿ÑÐ¾ÑÑ Ð¼ÐµÐ»Ð°Ð½Ð¶ÐµÐ²Ð°Ñ  Ð¿ÑÑÐ¶Ð°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7" b="35647"/>
          <a:stretch/>
        </p:blipFill>
        <p:spPr bwMode="auto">
          <a:xfrm>
            <a:off x="4204531" y="1817370"/>
            <a:ext cx="7370649" cy="3550127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6945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  <p:bldP spid="6" grpId="0" animBg="1"/>
      <p:bldP spid="10" grpId="0" animBg="1"/>
      <p:bldP spid="11" grpId="0" animBg="1"/>
      <p:bldP spid="14" grpId="0" animBg="1"/>
      <p:bldP spid="15" grpId="0" animBg="1"/>
      <p:bldP spid="17" grpId="0" animBg="1"/>
      <p:bldP spid="18" grpId="0" animBg="1"/>
      <p:bldP spid="21" grpId="0" animBg="1"/>
      <p:bldP spid="22" grpId="0" animBg="1"/>
      <p:bldP spid="24" grpId="0" animBg="1"/>
      <p:bldP spid="25" grpId="0" animBg="1"/>
      <p:bldP spid="28" grpId="0" animBg="1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ЭУМК ТОТ\e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60" y="2383666"/>
            <a:ext cx="3509845" cy="263148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08408" y="436603"/>
            <a:ext cx="5375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Задачи модуля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62819" y="1522773"/>
            <a:ext cx="734680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результате изучения данной темы Вы сможете:</a:t>
            </a:r>
          </a:p>
          <a:p>
            <a:pPr algn="just"/>
            <a:endParaRPr lang="ru-RU" sz="24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Высказывать общее суждение о текстильных волокнах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Давать классификацию текстильных волокон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Характеризовать свойства и отличительные особенности тканей из хлопка, льна, шерсти, натурального шелка, искусственных и синтетических волокон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Давать понятие пряжи и нитей, описывать их классификацию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Характеризовать основные виды переплетений и отделки тканей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5595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8590" y="204103"/>
            <a:ext cx="11378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35" algn="just"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Нити,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 отличие от пря­жи, состоят из волокон неопределенно большой длины.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8590" y="1946761"/>
            <a:ext cx="119433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35" algn="just"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Непряденые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нити бывают в виде моно-, комплексных, жгутовых нитей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8590" y="665768"/>
            <a:ext cx="113787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35" algn="just">
              <a:spcAft>
                <a:spcPts val="0"/>
              </a:spcAft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 ним относят нити натурального шелка и химические нити, полученные формованием или разрезанием пленок. </a:t>
            </a:r>
            <a:endParaRPr lang="ru-RU" sz="2400" i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635" algn="just">
              <a:spcAft>
                <a:spcPts val="0"/>
              </a:spcAft>
            </a:pP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Нить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формирует более гладкую, с повышенным блеском, поверхность ткани. </a:t>
            </a:r>
          </a:p>
        </p:txBody>
      </p:sp>
      <p:pic>
        <p:nvPicPr>
          <p:cNvPr id="22530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34"/>
          <a:stretch/>
        </p:blipFill>
        <p:spPr bwMode="auto">
          <a:xfrm>
            <a:off x="5246370" y="3604761"/>
            <a:ext cx="6720840" cy="261934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8590" y="2474893"/>
            <a:ext cx="11818620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9475" marR="635" indent="-2149475" algn="just">
              <a:spcAft>
                <a:spcPts val="0"/>
              </a:spcAft>
            </a:pPr>
            <a:r>
              <a:rPr lang="ru-RU" sz="24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Мононить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— это одиночная нить, не делящаяся в продольном направлении без разрушения, пригодная для непосредственного использования в тек­стильных изделиях.</a:t>
            </a:r>
          </a:p>
          <a:p>
            <a:pPr marR="635" algn="just">
              <a:spcAft>
                <a:spcPts val="0"/>
              </a:spcAft>
            </a:pP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8590" y="3689419"/>
            <a:ext cx="49377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35" algn="just">
              <a:spcAft>
                <a:spcPts val="0"/>
              </a:spcAft>
            </a:pPr>
            <a:r>
              <a:rPr lang="ru-RU" sz="2400" b="1" i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Комплексная нить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— это нить, состоящая из двух или более элементарных нитей, соединенных между собой скручиванием или склеиванием.</a:t>
            </a:r>
          </a:p>
        </p:txBody>
      </p:sp>
    </p:spTree>
    <p:extLst>
      <p:ext uri="{BB962C8B-B14F-4D97-AF65-F5344CB8AC3E}">
        <p14:creationId xmlns:p14="http://schemas.microsoft.com/office/powerpoint/2010/main" val="23698368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2452" y="299105"/>
            <a:ext cx="1164717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35" indent="450215" algn="just">
              <a:spcAft>
                <a:spcPts val="0"/>
              </a:spcAft>
            </a:pP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Нити классифицируют 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следующим признакам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R="635" indent="450215" algn="just">
              <a:spcAft>
                <a:spcPts val="0"/>
              </a:spcAft>
            </a:pPr>
            <a:endParaRPr lang="ru-RU" sz="1400" b="1" i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635" lvl="0" indent="-342900" algn="just"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4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волокнистому составу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 од­нородные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 неоднородные</a:t>
            </a:r>
          </a:p>
          <a:p>
            <a:pPr marL="4937125" marR="635" lvl="0" indent="-4937125" algn="just">
              <a:spcAft>
                <a:spcPts val="0"/>
              </a:spcAft>
              <a:tabLst>
                <a:tab pos="180340" algn="l"/>
              </a:tabLs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ru-RU" sz="24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4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виду применяемого сырья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 натуральные и химические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(искусственные и синтетические).</a:t>
            </a:r>
          </a:p>
          <a:p>
            <a:pPr marL="2422525" marR="635" lvl="0" indent="-2422525" algn="just">
              <a:spcAft>
                <a:spcPts val="0"/>
              </a:spcAft>
              <a:tabLst>
                <a:tab pos="180340" algn="l"/>
              </a:tabLs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ru-RU" sz="24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4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структуре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 однониточные; много­ниточные; трощеные; крученые; </a:t>
            </a:r>
            <a:r>
              <a:rPr lang="ru-RU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текстури-рованные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; фа­сонные; армированные (обвитые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всей длине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другими волокнами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или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нитями).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635" lvl="0" indent="-342900">
              <a:spcAft>
                <a:spcPts val="0"/>
              </a:spcAft>
              <a:buFont typeface="+mj-lt"/>
              <a:buAutoNum type="arabicPeriod" startAt="2"/>
              <a:tabLst>
                <a:tab pos="270510" algn="l"/>
              </a:tabLst>
            </a:pPr>
            <a:r>
              <a:rPr lang="ru-RU" sz="24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отделке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742950" marR="635" lvl="1" indent="-285750" algn="just"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810260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суровые;</a:t>
            </a:r>
          </a:p>
          <a:p>
            <a:pPr marL="742950" marR="635" lvl="1" indent="-285750" algn="just"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810260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отбеленные;</a:t>
            </a:r>
          </a:p>
          <a:p>
            <a:pPr marL="742950" marR="635" lvl="1" indent="-285750" algn="just"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810260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крашеные;</a:t>
            </a:r>
          </a:p>
          <a:p>
            <a:pPr marL="742950" marR="635" lvl="1" indent="-285750" algn="just"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810260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мулине и др.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7" b="7054"/>
          <a:stretch/>
        </p:blipFill>
        <p:spPr bwMode="auto">
          <a:xfrm>
            <a:off x="2754630" y="3361756"/>
            <a:ext cx="5497830" cy="290656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ÐÐ°ÑÑÐ¸Ð½ÐºÐ¸ Ð¿Ð¾ Ð·Ð°Ð¿ÑÐ¾ÑÑ ÑÐµÐºÑÑÑÑÐ¸ÑÐ¾Ð²Ð°Ð½Ð½Ð°Ñ Ð½Ð¸ÑÑ ÑÑÐ¾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1" t="23077" r="29473" b="39112"/>
          <a:stretch/>
        </p:blipFill>
        <p:spPr bwMode="auto">
          <a:xfrm>
            <a:off x="8412480" y="3361756"/>
            <a:ext cx="3531870" cy="290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2529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23.4.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и характеристика ткацких переплетений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79-83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1569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Ткачеств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2" t="26024" r="4944"/>
          <a:stretch/>
        </p:blipFill>
        <p:spPr bwMode="auto">
          <a:xfrm>
            <a:off x="194310" y="532805"/>
            <a:ext cx="5246370" cy="2951083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43201" y="3754754"/>
            <a:ext cx="28517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Основными элементами ткацкого переплетения являются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перекрытие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сдвиг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раппорт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66410" y="594360"/>
            <a:ext cx="64465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ТКАЦКОЕ ПЕРЕПЛЕТЕНИЕ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это определенный порядок взаимного перекрытия нитей основы нитями утка</a:t>
            </a:r>
          </a:p>
        </p:txBody>
      </p:sp>
      <p:pic>
        <p:nvPicPr>
          <p:cNvPr id="7" name="Picture 2" descr="Основные поняти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" t="26691" r="5787" b="5436"/>
          <a:stretch/>
        </p:blipFill>
        <p:spPr bwMode="auto">
          <a:xfrm>
            <a:off x="5831927" y="1989949"/>
            <a:ext cx="6181003" cy="3375597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ds03.infourok.ru/uploads/ex/0b84/0003c88b-93813621/img2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" t="3622" r="58426" b="56259"/>
          <a:stretch/>
        </p:blipFill>
        <p:spPr bwMode="auto">
          <a:xfrm>
            <a:off x="194310" y="3590802"/>
            <a:ext cx="2548891" cy="200025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1445" y="5542350"/>
            <a:ext cx="1199769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Раппорт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– повторяющийся рисунок переплетения нитей в ткани</a:t>
            </a:r>
          </a:p>
          <a:p>
            <a:pPr marL="892175" indent="-892175"/>
            <a:r>
              <a:rPr lang="ru-RU" sz="1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Сдвиг – 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число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, показывающее, на сколько нитей смещено последующее перекрытие по отношению к перекрытию предшествующей нити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248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341513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Классификация </a:t>
            </a: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ткацких переплетений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657298853"/>
              </p:ext>
            </p:extLst>
          </p:nvPr>
        </p:nvGraphicFramePr>
        <p:xfrm>
          <a:off x="129540" y="1200982"/>
          <a:ext cx="11932919" cy="502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0642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7" grpId="0">
        <p:bldAsOne/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05740" y="379145"/>
            <a:ext cx="1188618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Простые (главные) переплетения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49" y="1275885"/>
            <a:ext cx="2948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57989" y="1275885"/>
            <a:ext cx="9061609" cy="504490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Нити переплетаются через 1 в шахматном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порядке. </a:t>
            </a:r>
          </a:p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Лицевая и изнаночная стороны имеют одинаковый рисунок, ровную поверхность</a:t>
            </a:r>
          </a:p>
          <a:p>
            <a:pPr algn="just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1440" y="1864849"/>
            <a:ext cx="2423160" cy="5811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Полотняное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http://poshivshtory.ru/wp-content/uploads/2016/05/101874030_20130612_001439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" t="23921" r="56315" b="4318"/>
          <a:stretch/>
        </p:blipFill>
        <p:spPr bwMode="auto">
          <a:xfrm>
            <a:off x="3114675" y="2045970"/>
            <a:ext cx="4697730" cy="301752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ello_html_106f37b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85" y="2964400"/>
            <a:ext cx="4228455" cy="3171341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poshivshtory.ru/wp-content/uploads/2016/05/1283966381_im-l-02-900x44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" t="32192" r="28584" b="37120"/>
          <a:stretch/>
        </p:blipFill>
        <p:spPr bwMode="auto">
          <a:xfrm>
            <a:off x="3114675" y="5063490"/>
            <a:ext cx="4521210" cy="107225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poshivshtory.ru/wp-content/uploads/2016/05/1283966381_im-l-02-900x44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" t="32192" r="28584" b="37120"/>
          <a:stretch/>
        </p:blipFill>
        <p:spPr bwMode="auto">
          <a:xfrm>
            <a:off x="7812405" y="2045970"/>
            <a:ext cx="4050185" cy="918429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uroktruda.ru/wp-content/uploads/2012/10/%D0%A1%D0%BB%D0%B0%D0%B9%D0%B422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7" t="57260" r="53237" b="38139"/>
          <a:stretch/>
        </p:blipFill>
        <p:spPr bwMode="auto">
          <a:xfrm>
            <a:off x="7710657" y="2974402"/>
            <a:ext cx="2205344" cy="39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2957989" y="1275884"/>
            <a:ext cx="9061609" cy="504490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Нити переплетаются через 1, затем через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</a:t>
            </a:r>
          </a:p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лицевой поверхности ткани виден рубчик по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диагонали.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91440" y="2579738"/>
            <a:ext cx="2423160" cy="5811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Саржевое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 descr="http://shtora-dizain.ru/wp-content/uploads/2013/03/4.jpe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62"/>
          <a:stretch/>
        </p:blipFill>
        <p:spPr bwMode="auto">
          <a:xfrm>
            <a:off x="3205962" y="2045969"/>
            <a:ext cx="8729703" cy="4096313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poshivshtory.ru/wp-content/uploads/2016/05/101874063_20130612_001439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" t="28137" r="51096" b="9253"/>
          <a:stretch/>
        </p:blipFill>
        <p:spPr bwMode="auto">
          <a:xfrm>
            <a:off x="3205962" y="2045969"/>
            <a:ext cx="4648925" cy="2308862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ello_html_d1787a2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2" b="4343"/>
          <a:stretch/>
        </p:blipFill>
        <p:spPr bwMode="auto">
          <a:xfrm>
            <a:off x="7854887" y="3430948"/>
            <a:ext cx="4080777" cy="2704792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2957989" y="1275883"/>
            <a:ext cx="9061609" cy="504490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Нити переплетаются через 1, затем через 4 и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более. </a:t>
            </a:r>
          </a:p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лицевой поверхности преобладают длинные перекрытия, образованные нитями основы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На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изнаночной стороне расположены одиночные перекрытия. Лицевая поверхность шелковых тканей имеет сильный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блеск.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91440" y="3294627"/>
            <a:ext cx="2423160" cy="5811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Атласное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2" descr="http://tkani-anna.ru/d/448582/d/814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64"/>
          <a:stretch/>
        </p:blipFill>
        <p:spPr bwMode="auto">
          <a:xfrm>
            <a:off x="3112926" y="2579738"/>
            <a:ext cx="8770276" cy="3624061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s://im3-tub-by.yandex.net/i?id=59447b1091aa7014372f73b55e78988b-l&amp;n=1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" t="28564" r="2430" b="3565"/>
          <a:stretch/>
        </p:blipFill>
        <p:spPr bwMode="auto">
          <a:xfrm>
            <a:off x="3122029" y="2579739"/>
            <a:ext cx="4429923" cy="2400574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6616209" y="4767263"/>
            <a:ext cx="927536" cy="2080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Picture 11" descr="C:\Users\user\Desktop\1391420743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1" b="6438"/>
          <a:stretch/>
        </p:blipFill>
        <p:spPr bwMode="auto">
          <a:xfrm>
            <a:off x="7570813" y="3430948"/>
            <a:ext cx="4312388" cy="2777491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2967259" y="1275883"/>
            <a:ext cx="9061609" cy="504490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Нити переплетаются через 1, затем через 4 и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более.</a:t>
            </a:r>
          </a:p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лицевой поверхности преобладают длинные перекрытия, образованные уточными нитями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На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изнаночной стороне расположены одиночные перекрытия. Лицевая поверхность гладкая.</a:t>
            </a:r>
          </a:p>
          <a:p>
            <a:pPr algn="just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91440" y="4009516"/>
            <a:ext cx="2423160" cy="5811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Сатиновое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2" descr="https://im0-tub-by.yandex.net/i?id=b0a0f23e4103ef1ca482214ade42624b-l&amp;n=1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2" t="40621" r="1726" b="942"/>
          <a:stretch/>
        </p:blipFill>
        <p:spPr bwMode="auto">
          <a:xfrm>
            <a:off x="7269480" y="2575098"/>
            <a:ext cx="4613721" cy="2374092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https://im0-tub-by.yandex.net/i?id=b0a0f23e4103ef1ca482214ade42624b-l&amp;n=1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2" t="40621" r="1726" b="18704"/>
          <a:stretch/>
        </p:blipFill>
        <p:spPr bwMode="auto">
          <a:xfrm flipH="1">
            <a:off x="3069893" y="4474015"/>
            <a:ext cx="5708996" cy="1652465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2013-06-12_001439 (602x226, 244Kb)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7" t="20937" r="1385" b="7897"/>
          <a:stretch/>
        </p:blipFill>
        <p:spPr bwMode="auto">
          <a:xfrm>
            <a:off x="3058554" y="2600322"/>
            <a:ext cx="4210926" cy="235375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Прямоугольник 42"/>
          <p:cNvSpPr/>
          <p:nvPr/>
        </p:nvSpPr>
        <p:spPr>
          <a:xfrm>
            <a:off x="6385456" y="2619375"/>
            <a:ext cx="865450" cy="345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4" name="Picture 2" descr="hello_html_m7aa70a8d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5" b="5796"/>
          <a:stretch/>
        </p:blipFill>
        <p:spPr bwMode="auto">
          <a:xfrm>
            <a:off x="8010648" y="3734483"/>
            <a:ext cx="3881983" cy="238887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4088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 animBg="1"/>
      <p:bldP spid="19" grpId="0" animBg="1"/>
      <p:bldP spid="20" grpId="0" animBg="1"/>
      <p:bldP spid="27" grpId="0" animBg="1"/>
      <p:bldP spid="28" grpId="0" animBg="1"/>
      <p:bldP spid="33" grpId="0" animBg="1"/>
      <p:bldP spid="35" grpId="0" animBg="1"/>
      <p:bldP spid="36" grpId="0" animBg="1"/>
      <p:bldP spid="4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1440" y="299512"/>
            <a:ext cx="118872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Мелкоузорчатые переплетения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913239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2.1. Производные от главных</a:t>
            </a:r>
            <a:endParaRPr lang="ru-RU" sz="32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" y="1522104"/>
            <a:ext cx="2948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67259" y="1708943"/>
            <a:ext cx="9061609" cy="461184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основе или утку нити переплетаются 2 через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поверхности тканей виден продольный или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поперечный рубчик.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1440" y="2074276"/>
            <a:ext cx="2423160" cy="5811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Репсовое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http://textiletrend.ru/wp-content/uploads/2015/07/reps_krupni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2"/>
          <a:stretch/>
        </p:blipFill>
        <p:spPr bwMode="auto">
          <a:xfrm>
            <a:off x="3147818" y="2514599"/>
            <a:ext cx="8750811" cy="365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0.liveinternet.ru/images/attach/c/8/101/874/101874168_20130612_001439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" t="19189" r="1670" b="2362"/>
          <a:stretch/>
        </p:blipFill>
        <p:spPr bwMode="auto">
          <a:xfrm>
            <a:off x="3147818" y="2519439"/>
            <a:ext cx="5196082" cy="3238813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7264137" y="2538413"/>
            <a:ext cx="1063093" cy="495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967258" y="1722159"/>
            <a:ext cx="9061609" cy="45986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Нити переплетаются 2 через 2 или 3 через 3 и по основе, и по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утку.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ткани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виден рисунок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клеточки.</a:t>
            </a: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1440" y="2747963"/>
            <a:ext cx="2423160" cy="5811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Рогожка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https://im1-tub-by.yandex.net/i?id=d8342662ee2cc75885cb402a04b60a30-l&amp;n=1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93"/>
          <a:stretch/>
        </p:blipFill>
        <p:spPr bwMode="auto">
          <a:xfrm>
            <a:off x="6869430" y="2462857"/>
            <a:ext cx="5037534" cy="3720809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2013-06-12_001439 (360x270, 161Kb)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" t="22010" r="1912" b="4640"/>
          <a:stretch/>
        </p:blipFill>
        <p:spPr bwMode="auto">
          <a:xfrm>
            <a:off x="3139482" y="2452298"/>
            <a:ext cx="5410157" cy="3125045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7643813" y="2462857"/>
            <a:ext cx="880646" cy="3232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2967257" y="1722159"/>
            <a:ext cx="9061609" cy="45986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ткани виден зигзагообразный рисунок (в ёлочку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91440" y="3421650"/>
            <a:ext cx="2423160" cy="5811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Ломаная саржа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 descr="https://forma-odezhda.ru/image/data/wp-content/uploads/2015/04/jCuY5gS3MtM-800x600-e1427993169394-600x40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22" r="47188"/>
          <a:stretch/>
        </p:blipFill>
        <p:spPr bwMode="auto">
          <a:xfrm>
            <a:off x="5223511" y="2148840"/>
            <a:ext cx="6612604" cy="402161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2013-06-12_001439 (333x251, 145Kb)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t="21032" r="1755" b="5072"/>
          <a:stretch/>
        </p:blipFill>
        <p:spPr bwMode="auto">
          <a:xfrm>
            <a:off x="3180635" y="2624516"/>
            <a:ext cx="5309533" cy="3102199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7581298" y="2647950"/>
            <a:ext cx="872139" cy="3963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2967256" y="1722159"/>
            <a:ext cx="9061609" cy="45986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08249" y="4095337"/>
            <a:ext cx="2423160" cy="5811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Усиленная саржа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" descr="2013-06-12_001439 (343x256, 162Kb)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" t="14297" r="2081" b="3979"/>
          <a:stretch/>
        </p:blipFill>
        <p:spPr bwMode="auto">
          <a:xfrm>
            <a:off x="3134138" y="2200554"/>
            <a:ext cx="5955032" cy="3789565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7678845" y="2217091"/>
            <a:ext cx="1385910" cy="7457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Picture 2" descr="http://cf.ppt-online.org/files/slide/d/DaYNJ3QtHyhOgv6bMj29ECwXW70TRIzleds1fu/slide-21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9" t="34442" r="44204" b="33487"/>
          <a:stretch/>
        </p:blipFill>
        <p:spPr bwMode="auto">
          <a:xfrm>
            <a:off x="9075420" y="2200554"/>
            <a:ext cx="2835524" cy="3789565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2967255" y="1722159"/>
            <a:ext cx="9061609" cy="45986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91440" y="4769024"/>
            <a:ext cx="2423160" cy="5811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Сложная саржа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2" descr="2013-06-12_001439 (335x251, 131Kb)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2" t="25253" r="2472" b="4737"/>
          <a:stretch/>
        </p:blipFill>
        <p:spPr bwMode="auto">
          <a:xfrm>
            <a:off x="3117344" y="2121629"/>
            <a:ext cx="6496144" cy="386849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8715405" y="2130113"/>
            <a:ext cx="865450" cy="345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Picture 4" descr="https://im2-tub-by.yandex.net/i?id=6a7dfef8e87d21d139a6ccd63f4463c9-l&amp;n=1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05" t="35717" r="41837" b="30539"/>
          <a:stretch/>
        </p:blipFill>
        <p:spPr bwMode="auto">
          <a:xfrm>
            <a:off x="9624060" y="2130114"/>
            <a:ext cx="2220391" cy="3860006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1457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 animBg="1"/>
      <p:bldP spid="11" grpId="0" animBg="1"/>
      <p:bldP spid="14" grpId="0" animBg="1"/>
      <p:bldP spid="15" grpId="0" animBg="1"/>
      <p:bldP spid="16" grpId="0" animBg="1"/>
      <p:bldP spid="19" grpId="0" animBg="1"/>
      <p:bldP spid="20" grpId="0" animBg="1"/>
      <p:bldP spid="21" grpId="0" animBg="1"/>
      <p:bldP spid="24" grpId="0" animBg="1"/>
      <p:bldP spid="25" grpId="0" animBg="1"/>
      <p:bldP spid="26" grpId="0" animBg="1"/>
      <p:bldP spid="29" grpId="0" animBg="1"/>
      <p:bldP spid="31" grpId="0" animBg="1"/>
      <p:bldP spid="32" grpId="0" animBg="1"/>
      <p:bldP spid="3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im2-tub-by.yandex.net/i?id=6a7dfef8e87d21d139a6ccd63f4463c9-l&amp;n=13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335072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Мелкоузорчатые переплетения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53323" y="959366"/>
            <a:ext cx="110853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2.2. Комбинированные</a:t>
            </a:r>
            <a:endParaRPr lang="ru-RU" sz="32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" y="1522104"/>
            <a:ext cx="2948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67255" y="1722159"/>
            <a:ext cx="9061609" cy="45986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поверхности ткани виден мелкий тканый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узор (менее 1см).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00297" y="2110774"/>
            <a:ext cx="2551323" cy="5811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Мелкоузорчатое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https://im0-tub-by.yandex.net/i?id=94e1ad7022c2396ed7986bf8229257e6&amp;n=33&amp;h=215&amp;w=28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88"/>
          <a:stretch/>
        </p:blipFill>
        <p:spPr bwMode="auto">
          <a:xfrm>
            <a:off x="3886165" y="2229991"/>
            <a:ext cx="7223787" cy="391317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967255" y="1722159"/>
            <a:ext cx="9061609" cy="45986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Поверхность ткани зернистая,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шероховатая.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00297" y="2788954"/>
            <a:ext cx="2551323" cy="5811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Креповое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https://im0-tub-by.yandex.net/i?id=0aa1df0ceb297b28b503f952339261dd-l&amp;n=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56" r="14467"/>
          <a:stretch/>
        </p:blipFill>
        <p:spPr bwMode="auto">
          <a:xfrm>
            <a:off x="3198990" y="2224613"/>
            <a:ext cx="7270890" cy="398159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trudobuch.ucoz.ua/ris26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3" t="18570" r="9207" b="8923"/>
          <a:stretch/>
        </p:blipFill>
        <p:spPr bwMode="auto">
          <a:xfrm>
            <a:off x="6564253" y="2914650"/>
            <a:ext cx="5232874" cy="330813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0184130" y="2914650"/>
            <a:ext cx="1527878" cy="6629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963648" y="1722158"/>
            <a:ext cx="9061609" cy="45986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ткани виден узор. напоминающий поверхность вафель, состоящий из впадин и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возвышений.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96690" y="3474591"/>
            <a:ext cx="2551323" cy="5811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Вафельное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4" descr="http://g02.a.alicdn.com/kf/HTB1Qw7CJXXXXXbgXpXXq6xXFXXXx/Microfiber-Waffle-Weave-Kitchen-Towels-Dish-Drying-Fast-Towels-Ultra-Abersorbent-Dish-Cloths-16-x16-4Pcs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0" t="7941" r="11343" b="17485"/>
          <a:stretch/>
        </p:blipFill>
        <p:spPr bwMode="auto">
          <a:xfrm>
            <a:off x="5943600" y="2561420"/>
            <a:ext cx="5866023" cy="362155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://labstand.ru/upload/shv_mved/ShvPrMved56_0029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7" t="18216" r="4664" b="15868"/>
          <a:stretch/>
        </p:blipFill>
        <p:spPr bwMode="auto">
          <a:xfrm>
            <a:off x="3139329" y="2561418"/>
            <a:ext cx="4964916" cy="275353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6551757" y="2561416"/>
            <a:ext cx="1439799" cy="5246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957465" y="1722157"/>
            <a:ext cx="9061609" cy="45986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Сочетание 2-х разных переплетений (полосками)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02873" y="4152771"/>
            <a:ext cx="2551323" cy="5811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Комбинированное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" descr="http://images.kakprosto.ru/tumb/350x240/articles/201208/2903_1345654426_18194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14"/>
          <a:stretch/>
        </p:blipFill>
        <p:spPr bwMode="auto">
          <a:xfrm>
            <a:off x="4087515" y="2224611"/>
            <a:ext cx="6761340" cy="38660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7554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6" grpId="0"/>
      <p:bldP spid="7" grpId="0" animBg="1"/>
      <p:bldP spid="11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8590" y="280025"/>
            <a:ext cx="1194333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Сложные переплетения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2395" y="862181"/>
            <a:ext cx="11475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получают более чем из двух систем нитей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" y="1522104"/>
            <a:ext cx="2948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20390" y="1422161"/>
            <a:ext cx="8898684" cy="48986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Полутораслойное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переплетение получают из трех, двухслойное – из четырех систем нитей.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Ткани толстые (пальтовые, мебельные), могут иметь на лице и изнанке разный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узор.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1440" y="2120472"/>
            <a:ext cx="2551323" cy="7941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Полутораслойное</a:t>
            </a:r>
            <a:r>
              <a:rPr lang="ru-RU" sz="2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двухслойное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http://s58.radikal.ru/i159/1103/b4/1228a00e2eb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8" b="19845"/>
          <a:stretch/>
        </p:blipFill>
        <p:spPr bwMode="auto">
          <a:xfrm>
            <a:off x="3334544" y="2446020"/>
            <a:ext cx="8523571" cy="374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studfiles.ru/html/2706/588/html_ScZPeWDryK.ACdS/htmlconvd-l2Z0M6_html_1826006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870" y="2612747"/>
            <a:ext cx="6836621" cy="1429882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120390" y="1422161"/>
            <a:ext cx="8898684" cy="48986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поверхности ткани имеется разрезной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ворс.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1439" y="3034115"/>
            <a:ext cx="2551323" cy="5320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Ворсовое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http://cs1.livemaster.ru/storage/ea/62/56d882f5de87e8a433f9abf5c3ka--materialy-dlya-tvorchestva-barhat-na-shelke-persidskij-indig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2" r="1888"/>
          <a:stretch/>
        </p:blipFill>
        <p:spPr bwMode="auto">
          <a:xfrm>
            <a:off x="3334543" y="1817369"/>
            <a:ext cx="8523571" cy="437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studfiles.ru/html/2706/588/html_ScZPeWDryK.ACdS/htmlconvd-l2Z0M6_html_m1306d4f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361" y="2120472"/>
            <a:ext cx="3950169" cy="357166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3117662" y="1422161"/>
            <a:ext cx="8898684" cy="48986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поверхности ткани имеется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петельный ворс.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88712" y="3685625"/>
            <a:ext cx="2551323" cy="5320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Махровое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 descr="http://1.bp.blogspot.com/-IZiZ1ZoyjI0/UGYCzb0qjAI/AAAAAAAABUI/7jaMc5inNlw/s1600/%D0%BC%D0%B0%D1%85%D1%80%D0%B0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4"/>
          <a:stretch/>
        </p:blipFill>
        <p:spPr bwMode="auto">
          <a:xfrm>
            <a:off x="3348989" y="1906002"/>
            <a:ext cx="4538303" cy="428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s://im0-tub-by.yandex.net/i?id=f5570660d8f85315750443c40f866b1c-l&amp;n=1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1"/>
          <a:stretch/>
        </p:blipFill>
        <p:spPr bwMode="auto">
          <a:xfrm>
            <a:off x="7235190" y="1906002"/>
            <a:ext cx="4622925" cy="428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8907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10" grpId="0"/>
      <p:bldP spid="11" grpId="0" animBg="1"/>
      <p:bldP spid="12" grpId="0" animBg="1"/>
      <p:bldP spid="15" grpId="0" animBg="1"/>
      <p:bldP spid="16" grpId="0" animBg="1"/>
      <p:bldP spid="19" grpId="0" animBg="1"/>
      <p:bldP spid="2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m3-tub-by.yandex.net/i?id=690219d373b06fcd57504417749927a8&amp;n=33&amp;h=215&amp;w=28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71" b="10959"/>
          <a:stretch/>
        </p:blipFill>
        <p:spPr bwMode="auto">
          <a:xfrm>
            <a:off x="262793" y="1691403"/>
            <a:ext cx="4229197" cy="441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60020" y="356328"/>
            <a:ext cx="1203198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Крупноузорчатые переплетения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0020" y="1085469"/>
            <a:ext cx="1178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itchFamily="18" charset="0"/>
              </a:rPr>
              <a:t>Жаккардовое</a:t>
            </a:r>
            <a:r>
              <a:rPr lang="ru-RU" sz="2400" dirty="0" smtClean="0">
                <a:latin typeface="Times New Roman" panose="02020603050405020304" pitchFamily="18" charset="0"/>
                <a:cs typeface="Times New Roman" pitchFamily="18" charset="0"/>
              </a:rPr>
              <a:t>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поверхности ткани имеется крупный тканый узор (одноцветный или многоцветный)</a:t>
            </a:r>
            <a:endParaRPr lang="ru-RU" sz="2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60" name="Picture 4" descr="https://static12.insales.ru/images/products/1/4470/11235702/_MG_02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443" y="1691402"/>
            <a:ext cx="6625853" cy="441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http://cdn-nus-1.pinme.ru/tumb/600/photo/b3/57/b357a7541037914a5ff10672a7c7bbd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r="11337"/>
          <a:stretch/>
        </p:blipFill>
        <p:spPr bwMode="auto">
          <a:xfrm>
            <a:off x="7656231" y="1688957"/>
            <a:ext cx="4288119" cy="441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9042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23.1. Общие сведения о текстильных товарах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60714" y="5384007"/>
            <a:ext cx="10657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непродовольственных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69-73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3252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23.5.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и характеристика видов отделки тканей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83-85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2663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010" y="510943"/>
            <a:ext cx="11247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39863" indent="-1439863" algn="just"/>
            <a:r>
              <a:rPr lang="ru-RU" sz="2400" b="1" u="sng" dirty="0">
                <a:latin typeface="Times New Roman" pitchFamily="18" charset="0"/>
                <a:cs typeface="Times New Roman" pitchFamily="18" charset="0"/>
              </a:rPr>
              <a:t>Отделка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– это комплекс физико-химических и механических операций на ткани для улучшения ее эстетических и эксплуатационных свойств, придания особых свойств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017" y="1711272"/>
            <a:ext cx="72030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Различают следующие виды отделки:</a:t>
            </a:r>
          </a:p>
          <a:p>
            <a:endParaRPr lang="ru-RU" sz="1600" b="1" u="sng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5211" y="2309548"/>
            <a:ext cx="2948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17662" y="2366010"/>
            <a:ext cx="8898684" cy="39547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Предварительная отделка служит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подготовки ткани к последующим операциям - крашению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печатанию.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хлопчатобумажных </a:t>
            </a:r>
            <a:r>
              <a:rPr lang="ru-RU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тканей: 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опаливание (удаление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поверхности тканей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выступающих кончиков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волокон и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узелков), расшлихтовка (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удаление с ткани шлихты, нанесенной на нити основы в процессе их подготовки к ткачеству, а также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загрязнений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менее устойчивых естественных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примесей), беление (разрушение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природных красящих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веществ), мерсеризация (обработка щелочью), ворсование (получение начесного ворса).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шерстяных </a:t>
            </a:r>
            <a:r>
              <a:rPr lang="ru-RU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тканей: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заварка, карбонизация (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очистки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целлюлозных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примесей), валка (происходит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свойлачивание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волокон и на поверхности ткани образуется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войлокообразный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застил), декатировка (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бработка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горячим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паром и водой с целью устранения внутренних напряжений и предупреждения образования заломов при дальнейшей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обработке), ратинирование (для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фигурного расположения ворса 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натурального шелка: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оживление (ткани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приобретают характерный скрип или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хруст), утяжеление (для повышения массы и плотности) и др.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86870" y="2867575"/>
            <a:ext cx="2750640" cy="5320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Предварительная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17662" y="2366010"/>
            <a:ext cx="8898684" cy="39547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Крашение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нанесение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текстильный материал красителей, в результате чего материал приобретает окраску определенного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цвета.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Печатание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(набивка) - нанесение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отбеленную или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окрашенную ткань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цветного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рисунка. </a:t>
            </a:r>
          </a:p>
          <a:p>
            <a:pPr algn="just"/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86870" y="3466784"/>
            <a:ext cx="2750640" cy="5320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Колористическая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ÐÐ°ÑÑÐ¸Ð½ÐºÐ¸ Ð¿Ð¾ Ð·Ð°Ð¿ÑÐ¾ÑÑ Ð³Ð»Ð°Ð´ÐºÐ¾ÐºÑÐ°ÑÐµÐ½Ð½Ð°Ñ ÑÐºÐ°Ð½Ñ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76"/>
          <a:stretch/>
        </p:blipFill>
        <p:spPr bwMode="auto">
          <a:xfrm>
            <a:off x="3302547" y="3681043"/>
            <a:ext cx="4140927" cy="242007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Ð°ÑÑÐ¸Ð½ÐºÐ¸ Ð¿Ð¾ Ð·Ð°Ð¿ÑÐ¾ÑÑ Ð½Ð°Ð±Ð¸Ð²Ð½Ð°Ñ ÑÐºÐ°Ð½Ñ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99" r="13451"/>
          <a:stretch/>
        </p:blipFill>
        <p:spPr bwMode="auto">
          <a:xfrm>
            <a:off x="7623626" y="3691890"/>
            <a:ext cx="4217854" cy="240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186870" y="4077375"/>
            <a:ext cx="2750640" cy="5320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Заключительная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Лента лицом вниз 11">
            <a:hlinkClick r:id="rId5" action="ppaction://hlinksldjump"/>
          </p:cNvPr>
          <p:cNvSpPr/>
          <p:nvPr/>
        </p:nvSpPr>
        <p:spPr>
          <a:xfrm>
            <a:off x="8040913" y="5038590"/>
            <a:ext cx="3383280" cy="861826"/>
          </a:xfrm>
          <a:prstGeom prst="ribbon">
            <a:avLst>
              <a:gd name="adj1" fmla="val 16667"/>
              <a:gd name="adj2" fmla="val 69595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ПОДРОБНЕЕ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126654" y="2366010"/>
            <a:ext cx="8880700" cy="39547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Заключительная отделка применяется для окончательного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внешнего оформления ткани и улучшения ее эстетических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свойств: спиртовка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тканей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(легкое отбеливание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неокрашенных участков набивных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тканей), аппретирование (обработка клеящими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веществами для придания им полноты на ощупь, жесткости или мягкости, гигроскопичности, уменьшения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загрязняемости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лучшей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отстирываемости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ширение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(выравнивание утка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каландрование (осуществляется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разглаживания и уплотнения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ткани,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придания ей гладкой глянцевой поверхности, блеска и др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.),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подворсовка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(для поднятия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ворса, примятого в процессе отделочных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операций), стрижка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чистка для шерстяных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тканей, заключительная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декатировка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(обработка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шерстяных тканей горячим паром с целью предотвращения усадки, снятия внутренних напряжений, устранения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блеска) и др.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95862" y="4687966"/>
            <a:ext cx="2750640" cy="5320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Специальная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126654" y="2366010"/>
            <a:ext cx="8880700" cy="39547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Aft>
                <a:spcPts val="0"/>
              </a:spcAft>
              <a:tabLst>
                <a:tab pos="359410" algn="l"/>
              </a:tabLs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Специальная отделка тканей проводится с целью:</a:t>
            </a:r>
          </a:p>
          <a:p>
            <a:pPr marL="457200" indent="-457200">
              <a:spcAft>
                <a:spcPts val="0"/>
              </a:spcAft>
              <a:buAutoNum type="arabicPeriod"/>
              <a:tabLst>
                <a:tab pos="359410" algn="l"/>
              </a:tabLst>
            </a:pPr>
            <a:r>
              <a:rPr lang="ru-RU" sz="20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улучшения </a:t>
            </a:r>
            <a:r>
              <a:rPr lang="ru-RU" sz="2000" b="1" i="1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эстетических </a:t>
            </a:r>
            <a:r>
              <a:rPr lang="ru-RU" sz="20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свойств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0"/>
              </a:spcAft>
              <a:buAutoNum type="arabicPeriod"/>
              <a:tabLst>
                <a:tab pos="359410" algn="l"/>
              </a:tabLst>
            </a:pPr>
            <a:r>
              <a:rPr lang="ru-RU" sz="20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улучшения </a:t>
            </a:r>
            <a:r>
              <a:rPr lang="ru-RU" sz="2000" b="1" i="1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гигиенических </a:t>
            </a:r>
            <a:r>
              <a:rPr lang="ru-RU" sz="20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свойств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0"/>
              </a:spcAft>
              <a:buAutoNum type="arabicPeriod"/>
              <a:tabLst>
                <a:tab pos="359410" algn="l"/>
              </a:tabLst>
            </a:pPr>
            <a:r>
              <a:rPr lang="ru-RU" sz="20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улучшения </a:t>
            </a:r>
            <a:r>
              <a:rPr lang="ru-RU" sz="2000" b="1" i="1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надёжности </a:t>
            </a:r>
            <a:r>
              <a:rPr lang="ru-RU" sz="20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тканей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ÐÐ°ÑÑÐ¸Ð½ÐºÐ¸ Ð¿Ð¾ Ð·Ð°Ð¿ÑÐ¾ÑÑ ÐÐÐÐ«Ð ÐÐÐÐ« ÐÐ¢ÐÐÐÐÐ Ð¢ÐÐÐÐÐ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" b="17311"/>
          <a:stretch/>
        </p:blipFill>
        <p:spPr bwMode="auto">
          <a:xfrm>
            <a:off x="3722719" y="3757988"/>
            <a:ext cx="7783830" cy="245296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Лента лицом вниз 20">
            <a:hlinkClick r:id="rId7" action="ppaction://hlinksldjump"/>
          </p:cNvPr>
          <p:cNvSpPr/>
          <p:nvPr/>
        </p:nvSpPr>
        <p:spPr>
          <a:xfrm>
            <a:off x="5932170" y="4446270"/>
            <a:ext cx="3154680" cy="773741"/>
          </a:xfrm>
          <a:prstGeom prst="ribbon">
            <a:avLst>
              <a:gd name="adj1" fmla="val 16667"/>
              <a:gd name="adj2" fmla="val 717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ПОДРОБНЕЕ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Управляющая кнопка: далее 15">
            <a:hlinkClick r:id="rId8" action="ppaction://hlinksldjump" highlightClick="1"/>
          </p:cNvPr>
          <p:cNvSpPr/>
          <p:nvPr/>
        </p:nvSpPr>
        <p:spPr>
          <a:xfrm>
            <a:off x="11327130" y="6400800"/>
            <a:ext cx="594360" cy="35433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9053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 animBg="1"/>
      <p:bldP spid="9" grpId="0" animBg="1"/>
      <p:bldP spid="10" grpId="0" animBg="1"/>
      <p:bldP spid="11" grpId="0" animBg="1"/>
      <p:bldP spid="15" grpId="0" animBg="1"/>
      <p:bldP spid="12" grpId="0" animBg="1"/>
      <p:bldP spid="14" grpId="0" animBg="1"/>
      <p:bldP spid="17" grpId="0" animBg="1"/>
      <p:bldP spid="18" grpId="0" animBg="1"/>
      <p:bldP spid="2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назад 1">
            <a:hlinkClick r:id="rId2" action="ppaction://hlinksldjump" highlightClick="1"/>
          </p:cNvPr>
          <p:cNvSpPr/>
          <p:nvPr/>
        </p:nvSpPr>
        <p:spPr>
          <a:xfrm>
            <a:off x="114300" y="6332220"/>
            <a:ext cx="617220" cy="36576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Выноска со стрелкой вправо 3"/>
          <p:cNvSpPr/>
          <p:nvPr/>
        </p:nvSpPr>
        <p:spPr>
          <a:xfrm>
            <a:off x="114300" y="651120"/>
            <a:ext cx="3497580" cy="434130"/>
          </a:xfrm>
          <a:prstGeom prst="rightArrowCallout">
            <a:avLst>
              <a:gd name="adj1" fmla="val 25000"/>
              <a:gd name="adj2" fmla="val 27174"/>
              <a:gd name="adj3" fmla="val 25000"/>
              <a:gd name="adj4" fmla="val 903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Способы печати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69817" y="801135"/>
            <a:ext cx="8108822" cy="26440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727710" algn="l"/>
              </a:tabLst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машинная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на печатных машинах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(одноцветная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на одновальных, а многоцветная – на 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многовальных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Применяется для тканей с малорастяжимой структурой.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727710" algn="l"/>
              </a:tabLs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сетчатыми шаблонами (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фотофильмпечать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– для тканей с подвижной структурой (преимущественно шелковых). 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727710" algn="l"/>
              </a:tabLst>
            </a:pP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аэрографная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с помощью распылителя через трафарет. 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727710" algn="l"/>
              </a:tabLs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переводная печать (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сублистатик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– способ печати, при котором рисунок на ткань переносится с плотной бумаги с помощью горячих каландров (металлических валов).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4300" y="1301234"/>
            <a:ext cx="37555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b="1" i="1" u="sng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способу нанесения </a:t>
            </a:r>
            <a:r>
              <a:rPr lang="ru-RU" sz="2000" b="1" i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рисунка:</a:t>
            </a:r>
            <a:endParaRPr lang="ru-RU" sz="1200" b="1" dirty="0">
              <a:solidFill>
                <a:srgbClr val="0070C0"/>
              </a:solidFill>
              <a:latin typeface="Courier New" panose="02070309020205020404" pitchFamily="49" charset="0"/>
              <a:ea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556" y="1832635"/>
            <a:ext cx="2948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86706" y="2394575"/>
            <a:ext cx="2750640" cy="5320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Прямая печать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35646" y="2374648"/>
            <a:ext cx="8880700" cy="3937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149475" lvl="1" indent="-2149475" algn="just">
              <a:spcAft>
                <a:spcPts val="0"/>
              </a:spcAft>
              <a:tabLst>
                <a:tab pos="914400" algn="l"/>
              </a:tabLst>
            </a:pPr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Прямая печать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нанесение рисунка непосредственно на поверхность готовой отбеленной или окрашенной в светлые тона ткани:</a:t>
            </a:r>
          </a:p>
          <a:p>
            <a:pPr marL="182563" lvl="0" indent="-182563" algn="just">
              <a:spcAft>
                <a:spcPts val="0"/>
              </a:spcAft>
              <a:buFont typeface="Courier New" panose="02070309020205020404" pitchFamily="49" charset="0"/>
              <a:buChar char="-"/>
            </a:pP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белоземельная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печать по отбеленной ткани, рисунок занимает до 40% площади;</a:t>
            </a:r>
          </a:p>
          <a:p>
            <a:pPr marL="182563" lvl="0" indent="-182563" algn="just">
              <a:spcAft>
                <a:spcPts val="0"/>
              </a:spcAft>
              <a:buFont typeface="Courier New" panose="02070309020205020404" pitchFamily="49" charset="0"/>
              <a:buChar char="-"/>
            </a:pP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полугрунтовая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печать по отбеленной ткани, рисунок занимает 40-60% площади;</a:t>
            </a:r>
          </a:p>
          <a:p>
            <a:pPr marL="182563" lvl="0" indent="-182563" algn="just">
              <a:spcAft>
                <a:spcPts val="0"/>
              </a:spcAft>
              <a:buFont typeface="Courier New" panose="02070309020205020404" pitchFamily="49" charset="0"/>
              <a:buChar char="-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грунтовая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печать по отбеленной ткани, рисунок занимает более 60% площади;</a:t>
            </a:r>
          </a:p>
          <a:p>
            <a:pPr marL="182563" lvl="0" indent="-182563" algn="just">
              <a:spcAft>
                <a:spcPts val="0"/>
              </a:spcAft>
              <a:buFont typeface="Courier New" panose="02070309020205020404" pitchFamily="49" charset="0"/>
              <a:buChar char="-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фоновая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печать по гладкокрашеной ткани светлых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тонов;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563" lvl="0" indent="-182563" algn="just">
              <a:spcAft>
                <a:spcPts val="0"/>
              </a:spcAft>
              <a:buFont typeface="Courier New" panose="02070309020205020404" pitchFamily="49" charset="0"/>
              <a:buChar char="-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растровая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печать, при которой рисунок состоит из точек и штрихов различной величины, частоты расположения и интенсивности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окраски;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563" lvl="0" indent="-182563" algn="just">
              <a:spcAft>
                <a:spcPts val="0"/>
              </a:spcAft>
              <a:buFont typeface="Courier New" panose="02070309020205020404" pitchFamily="49" charset="0"/>
              <a:buChar char="-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акварельная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печать по влажной ткани, при этом рисунок приобретает расплывчатые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очертания;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563" lvl="0" indent="-182563" algn="just">
              <a:spcAft>
                <a:spcPts val="0"/>
              </a:spcAft>
              <a:buFont typeface="Courier New" panose="02070309020205020404" pitchFamily="49" charset="0"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пигментная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печать, при которой краситель не впитывается в ткань, а закрепляется на ее поверхности специальными пленкообразующими веществами. При введении в состав пигмента специальных веществ можно получать перламутровые, золотистые, серебристые, выпуклые и т.п. узоры.</a:t>
            </a:r>
          </a:p>
          <a:p>
            <a:pPr algn="just"/>
            <a:endParaRPr lang="ru-RU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86706" y="3008980"/>
            <a:ext cx="2750640" cy="5320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Вытравная печать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35646" y="2374648"/>
            <a:ext cx="8880700" cy="3937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68613" lvl="1" indent="-2868613" algn="just">
              <a:spcAft>
                <a:spcPts val="0"/>
              </a:spcAft>
              <a:tabLst>
                <a:tab pos="914400" algn="l"/>
              </a:tabLst>
            </a:pP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Вытравная печать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белый рисунок на цветном фоне, получаемый в результате вытравливания красителя на отдельных участках предварительно окрашенной ткани. Рисунок может быть цветным при введении в состав вытравливающего состава стойких к нему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красителей.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ÐÐ°ÑÑÐ¸Ð½ÐºÐ¸ Ð¿Ð¾ Ð·Ð°Ð¿ÑÐ¾ÑÑ ÑÐºÐ°Ð½Ñ ÑÐ¸Ð½ÑÑ Ð² Ð±ÐµÐ»ÑÐ¹ Ð³Ð¾ÑÐ¾Ñ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86480" y="2926620"/>
            <a:ext cx="2679980" cy="3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186706" y="3623385"/>
            <a:ext cx="2750640" cy="5320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Резервная печать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135646" y="2370747"/>
            <a:ext cx="8880700" cy="3937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239963" lvl="1" indent="-2239963" algn="just">
              <a:spcAft>
                <a:spcPts val="0"/>
              </a:spcAft>
              <a:tabLst>
                <a:tab pos="914400" algn="l"/>
              </a:tabLst>
            </a:pP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Резервная печать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белый рисунок на цветном фоне, получаемый в результате нанесения резервного состава на отдельные участки ткани перед окрашиванием. Рисунок может быть цветным при введении в резервный состав красителя, для которого он не является защитным.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ÐÐ°ÑÑÐ¸Ð½ÐºÐ¸ Ð¿Ð¾ Ð·Ð°Ð¿ÑÐ¾ÑÑ ÑÐºÐ°Ð½Ñ ÑÐ¸Ð½ÑÑ Ð² Ð¶ÐµÐ»ÑÑÐ¹ Ð³Ð¾ÑÐ¾Ñ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25" b="26142"/>
          <a:stretch/>
        </p:blipFill>
        <p:spPr bwMode="auto">
          <a:xfrm>
            <a:off x="3286480" y="4038744"/>
            <a:ext cx="3697250" cy="208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7364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/>
      <p:bldP spid="7" grpId="0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39676" y="417185"/>
            <a:ext cx="72268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40080" algn="ctr">
              <a:spcAft>
                <a:spcPts val="0"/>
              </a:spcAft>
            </a:pP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СПЕЦИАЛЬНАЯ ОТДЕЛКА ТКАНЕЙ</a:t>
            </a:r>
            <a:endParaRPr lang="ru-RU" sz="1400" dirty="0">
              <a:solidFill>
                <a:srgbClr val="0070C0"/>
              </a:solidFill>
              <a:latin typeface="Courier New" panose="02070309020205020404" pitchFamily="49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5871" y="757521"/>
            <a:ext cx="58860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  <a:tabLst>
                <a:tab pos="359410" algn="l"/>
              </a:tabLst>
            </a:pPr>
            <a:r>
              <a:rPr lang="ru-RU" sz="2400" b="1" i="1" u="sng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Для улучшения эстетических свойств:</a:t>
            </a:r>
            <a:endParaRPr lang="ru-RU" sz="1400" dirty="0">
              <a:solidFill>
                <a:schemeClr val="accent2">
                  <a:lumMod val="75000"/>
                </a:schemeClr>
              </a:solidFill>
              <a:latin typeface="Courier New" panose="02070309020205020404" pitchFamily="49" charset="0"/>
              <a:ea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9980" y="1157593"/>
            <a:ext cx="2948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0224" y="1577024"/>
            <a:ext cx="2948940" cy="3429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стойкое тиснение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62390" y="1577340"/>
            <a:ext cx="8880700" cy="47548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lvl="1" algn="just">
              <a:spcAft>
                <a:spcPts val="0"/>
              </a:spcAft>
              <a:tabLst>
                <a:tab pos="914400" algn="l"/>
              </a:tabLs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рельефное; одностороннее; плоское; тиснение, имитирующее ткацкую фактуру; цветное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тиснение.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 descr="ÐÐ°ÑÑÐ¸Ð½ÐºÐ¸ Ð¿Ð¾ Ð·Ð°Ð¿ÑÐ¾ÑÑ ÑÐºÐ°Ð½Ñ ÑÐ¾ ÑÑÐ¾Ð¹ÐºÐ¸Ð¼ ÑÐ¸ÑÐ½ÐµÐ½Ð¸ÐµÐ¼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78" b="20020"/>
          <a:stretch/>
        </p:blipFill>
        <p:spPr bwMode="auto">
          <a:xfrm>
            <a:off x="3342639" y="2377439"/>
            <a:ext cx="7305297" cy="380619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80" b="27200"/>
          <a:stretch/>
        </p:blipFill>
        <p:spPr bwMode="auto">
          <a:xfrm>
            <a:off x="7795260" y="2377439"/>
            <a:ext cx="4014363" cy="380429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90224" y="2006312"/>
            <a:ext cx="2948940" cy="662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эффект серебристо-шёлковой отделки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162390" y="1577340"/>
            <a:ext cx="8880700" cy="47548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lvl="1" algn="just">
              <a:spcAft>
                <a:spcPts val="0"/>
              </a:spcAft>
              <a:tabLst>
                <a:tab pos="914400" algn="l"/>
              </a:tabLs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Ткани сатинового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переплетения обрабатывают серебристым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каландром.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60"/>
          <a:stretch/>
        </p:blipFill>
        <p:spPr bwMode="auto">
          <a:xfrm>
            <a:off x="3342638" y="2057400"/>
            <a:ext cx="8567421" cy="412433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90224" y="2767664"/>
            <a:ext cx="2948940" cy="3473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лощение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162390" y="1577340"/>
            <a:ext cx="8880700" cy="47548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lvl="1" algn="just">
              <a:spcAft>
                <a:spcPts val="0"/>
              </a:spcAft>
              <a:tabLst>
                <a:tab pos="914400" algn="l"/>
              </a:tabLs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Лощение применяется на хлопчатобумажных тканях для придания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ровно блестящей поверхности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8" descr="ÐÐ°ÑÑÐ¸Ð½ÐºÐ¸ Ð¿Ð¾ Ð·Ð°Ð¿ÑÐ¾ÑÑ Ð»Ð¾ÑÐµÐ½ÑÐ¹ ÑÐ°ÑÐ¸Ð½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6" r="10870"/>
          <a:stretch/>
        </p:blipFill>
        <p:spPr bwMode="auto">
          <a:xfrm rot="16200000">
            <a:off x="5717181" y="14325"/>
            <a:ext cx="3818335" cy="856742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88938" y="3217254"/>
            <a:ext cx="2948940" cy="3473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лаке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170505" y="1577340"/>
            <a:ext cx="8880700" cy="47548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lvl="1" algn="just">
              <a:spcAft>
                <a:spcPts val="0"/>
              </a:spcAft>
              <a:tabLst>
                <a:tab pos="914400" algn="l"/>
              </a:tabLs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Лаке – получение блестящей (лаковой) поверхности на тканях из химических нитей.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0" descr="ÐÐ°ÑÑÐ¸Ð½ÐºÐ¸ Ð¿Ð¾ Ð·Ð°Ð¿ÑÐ¾ÑÑ Ð»Ð°ÐºÐµ ÑÐºÐ°Ð½Ñ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22"/>
          <a:stretch/>
        </p:blipFill>
        <p:spPr bwMode="auto">
          <a:xfrm>
            <a:off x="3311652" y="2388868"/>
            <a:ext cx="8598407" cy="373761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Скругленный прямоугольник 20"/>
          <p:cNvSpPr/>
          <p:nvPr/>
        </p:nvSpPr>
        <p:spPr>
          <a:xfrm>
            <a:off x="88938" y="3656050"/>
            <a:ext cx="2948940" cy="4565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эффект гофре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180609" y="1579436"/>
            <a:ext cx="8880700" cy="47548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lvl="1" algn="just">
              <a:spcAft>
                <a:spcPts val="0"/>
              </a:spcAft>
              <a:tabLst>
                <a:tab pos="914400" algn="l"/>
              </a:tabLs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х/б тканей - за счёт местной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мерсериза­ции</a:t>
            </a:r>
          </a:p>
          <a:p>
            <a:pPr marL="0" lvl="1" algn="just">
              <a:spcAft>
                <a:spcPts val="0"/>
              </a:spcAft>
              <a:tabLst>
                <a:tab pos="914400" algn="l"/>
              </a:tabLs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шелковых тканей - путём усадки одного из видов нитей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бикомпонентной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ткани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6" descr="ÐÐ°ÑÑÐ¸Ð½ÐºÐ¸ Ð¿Ð¾ Ð·Ð°Ð¿ÑÐ¾ÑÑ Ð¶Ð°ÑÐ°Ñ ÑÐºÐ°Ð½Ñ Ð´Ð»Ñ Ð¿Ð¾ÑÑÐµÐ»ÑÐ½Ð¾Ð³Ð¾ Ð±ÐµÐ»ÑÑ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2" r="17117"/>
          <a:stretch/>
        </p:blipFill>
        <p:spPr bwMode="auto">
          <a:xfrm>
            <a:off x="3263974" y="2595477"/>
            <a:ext cx="2228850" cy="361172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ÐÐ°ÑÑÐ¸Ð½ÐºÐ¸ Ð¿Ð¾ Ð·Ð°Ð¿ÑÐ¾ÑÑ Ð³Ð¾ÑÑÐµ ÑÐºÐ°Ð½Ñ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80"/>
          <a:stretch/>
        </p:blipFill>
        <p:spPr bwMode="auto">
          <a:xfrm>
            <a:off x="5586293" y="2595478"/>
            <a:ext cx="3511987" cy="362212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6"/>
          <a:stretch/>
        </p:blipFill>
        <p:spPr bwMode="auto">
          <a:xfrm>
            <a:off x="9178290" y="2595477"/>
            <a:ext cx="2731770" cy="362661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9366526" y="5370168"/>
            <a:ext cx="2443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жатости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крэш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88938" y="4231700"/>
            <a:ext cx="2948940" cy="3473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металлизация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166448" y="1575244"/>
            <a:ext cx="8880700" cy="47548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lvl="1" algn="just">
              <a:spcAft>
                <a:spcPts val="0"/>
              </a:spcAft>
              <a:tabLst>
                <a:tab pos="914400" algn="l"/>
              </a:tabLst>
            </a:pP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1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43"/>
          <a:stretch/>
        </p:blipFill>
        <p:spPr bwMode="auto">
          <a:xfrm>
            <a:off x="3292686" y="1667795"/>
            <a:ext cx="8619390" cy="450719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Скругленный прямоугольник 29"/>
          <p:cNvSpPr/>
          <p:nvPr/>
        </p:nvSpPr>
        <p:spPr>
          <a:xfrm>
            <a:off x="95905" y="4658593"/>
            <a:ext cx="2948940" cy="3473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матовая бель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175557" y="1575244"/>
            <a:ext cx="8880700" cy="47548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lvl="1" algn="just">
              <a:spcAft>
                <a:spcPts val="0"/>
              </a:spcAft>
              <a:tabLst>
                <a:tab pos="914400" algn="l"/>
              </a:tabLs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Матовая бель – набивка двуокисью.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8" descr="ÐÐ°ÑÑÐ¸Ð½ÐºÐ¸ Ð¿Ð¾ Ð·Ð°Ð¿ÑÐ¾ÑÑ Ð¼Ð°ÑÐ¾Ð²Ð°Ñ Ð±ÐµÐ»Ñ Ð½Ð° ÑÐºÐ°Ð½Ð¸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699"/>
          <a:stretch/>
        </p:blipFill>
        <p:spPr bwMode="auto">
          <a:xfrm>
            <a:off x="3334521" y="2019418"/>
            <a:ext cx="8475102" cy="409563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Скругленный прямоугольник 32"/>
          <p:cNvSpPr/>
          <p:nvPr/>
        </p:nvSpPr>
        <p:spPr>
          <a:xfrm>
            <a:off x="88938" y="5097390"/>
            <a:ext cx="2948940" cy="3473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флокирование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178620" y="1588546"/>
            <a:ext cx="8880700" cy="47548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lvl="1" algn="just">
              <a:spcAft>
                <a:spcPts val="0"/>
              </a:spcAft>
              <a:tabLst>
                <a:tab pos="914400" algn="l"/>
              </a:tabLst>
            </a:pP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Флокирование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приклеивание ворса на ткань.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6" descr="ÐÐ°ÑÑÐ¸Ð½ÐºÐ¸ Ð¿Ð¾ Ð·Ð°Ð¿ÑÐ¾ÑÑ ÑÐ»Ð¾ÐºÐ¸ÑÐ¾Ð²Ð°Ð½Ð¸Ðµ Ð½Ð° ÑÐºÐ°Ð½Ð¸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7" b="16456"/>
          <a:stretch/>
        </p:blipFill>
        <p:spPr bwMode="auto">
          <a:xfrm>
            <a:off x="3326853" y="2017518"/>
            <a:ext cx="3306719" cy="415970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ÐÐ°ÑÑÐ¸Ð½ÐºÐ¸ Ð¿Ð¾ Ð·Ð°Ð¿ÑÐ¾ÑÑ ÑÐ»Ð¾ÐºÐ¸ÑÐ¾Ð²Ð°Ð½Ð¸Ðµ Ð½Ð° ÑÐºÐ°Ð½Ð¸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51"/>
          <a:stretch/>
        </p:blipFill>
        <p:spPr bwMode="auto">
          <a:xfrm>
            <a:off x="5637311" y="2009019"/>
            <a:ext cx="3586699" cy="41682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9"/>
          <a:stretch/>
        </p:blipFill>
        <p:spPr bwMode="auto">
          <a:xfrm>
            <a:off x="8515350" y="2014906"/>
            <a:ext cx="3394709" cy="415626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8" name="Скругленный прямоугольник 37"/>
          <p:cNvSpPr/>
          <p:nvPr/>
        </p:nvSpPr>
        <p:spPr>
          <a:xfrm>
            <a:off x="92996" y="5524283"/>
            <a:ext cx="2948940" cy="3473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вытравка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175557" y="1588546"/>
            <a:ext cx="8880700" cy="47548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lvl="1" algn="just">
              <a:spcAft>
                <a:spcPts val="0"/>
              </a:spcAft>
              <a:tabLst>
                <a:tab pos="914400" algn="l"/>
              </a:tabLs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Вытравка применяется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шёлковых тканей из разных по природе волокон: один вид волокна вытравливают и получают ажурный рисунок, например велюр-бархат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вытравной.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599" y="2611924"/>
            <a:ext cx="7917727" cy="353019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Скругленный прямоугольник 40"/>
          <p:cNvSpPr/>
          <p:nvPr/>
        </p:nvSpPr>
        <p:spPr>
          <a:xfrm>
            <a:off x="88085" y="5963080"/>
            <a:ext cx="2948940" cy="3473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клоке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160250" y="1583628"/>
            <a:ext cx="8931669" cy="47548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lvl="1" algn="just">
              <a:tabLst>
                <a:tab pos="914400" algn="l"/>
              </a:tabLs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Клоке применяется для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шелковых жаккардовых тканей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путём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усадки одного из видов нитей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бикомпонентной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ткани, при этом на ткани получаются рельефные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рисунки.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algn="just">
              <a:spcAft>
                <a:spcPts val="0"/>
              </a:spcAft>
              <a:tabLst>
                <a:tab pos="914400" algn="l"/>
              </a:tabLst>
            </a:pP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43" name="Picture 12" descr="ÐÐ°ÑÑÐ¸Ð½ÐºÐ¸ Ð¿Ð¾ Ð·Ð°Ð¿ÑÐ¾ÑÑ ÐºÐ»Ð¾ÐºÐµ ÑÐºÐ°Ð½Ñ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737" y="2623181"/>
            <a:ext cx="8490885" cy="359843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554" y="2604456"/>
            <a:ext cx="8563252" cy="360197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0524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50"/>
                            </p:stCondLst>
                            <p:childTnLst>
                              <p:par>
                                <p:cTn id="12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50"/>
                            </p:stCondLst>
                            <p:childTnLst>
                              <p:par>
                                <p:cTn id="14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9" grpId="0" animBg="1"/>
      <p:bldP spid="12" grpId="0" animBg="1"/>
      <p:bldP spid="13" grpId="0" animBg="1"/>
      <p:bldP spid="15" grpId="0" animBg="1"/>
      <p:bldP spid="16" grpId="0" animBg="1"/>
      <p:bldP spid="18" grpId="0" animBg="1"/>
      <p:bldP spid="19" grpId="0" animBg="1"/>
      <p:bldP spid="21" grpId="0" animBg="1"/>
      <p:bldP spid="22" grpId="0" animBg="1"/>
      <p:bldP spid="26" grpId="0"/>
      <p:bldP spid="27" grpId="0" animBg="1"/>
      <p:bldP spid="28" grpId="0" animBg="1"/>
      <p:bldP spid="30" grpId="0" animBg="1"/>
      <p:bldP spid="31" grpId="0" animBg="1"/>
      <p:bldP spid="33" grpId="0" animBg="1"/>
      <p:bldP spid="34" grpId="0" animBg="1"/>
      <p:bldP spid="38" grpId="0" animBg="1"/>
      <p:bldP spid="39" grpId="0" animBg="1"/>
      <p:bldP spid="41" grpId="0" animBg="1"/>
      <p:bldP spid="4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14" name="Управляющая кнопка: назад 13">
            <a:hlinkClick r:id="rId4" action="ppaction://hlinksldjump" highlightClick="1"/>
          </p:cNvPr>
          <p:cNvSpPr/>
          <p:nvPr/>
        </p:nvSpPr>
        <p:spPr>
          <a:xfrm>
            <a:off x="114300" y="6332220"/>
            <a:ext cx="617220" cy="36576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231116" y="155575"/>
            <a:ext cx="72268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40080" algn="ctr">
              <a:spcAft>
                <a:spcPts val="0"/>
              </a:spcAft>
            </a:pP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СПЕЦИАЛЬНАЯ ОТДЕЛКА ТКАНЕЙ</a:t>
            </a:r>
            <a:endParaRPr lang="ru-RU" sz="1400" dirty="0">
              <a:solidFill>
                <a:srgbClr val="0070C0"/>
              </a:solidFill>
              <a:latin typeface="Courier New" panose="02070309020205020404" pitchFamily="49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339634" y="678795"/>
            <a:ext cx="64445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40385" marR="635" algn="just">
              <a:spcAft>
                <a:spcPts val="0"/>
              </a:spcAft>
              <a:tabLst>
                <a:tab pos="734695" algn="l"/>
              </a:tabLst>
            </a:pPr>
            <a:r>
              <a:rPr lang="ru-RU" sz="2400" b="1" i="1" u="sng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Для улучшения гигиенических свойств:</a:t>
            </a:r>
            <a:endParaRPr lang="ru-RU" sz="1400" dirty="0">
              <a:solidFill>
                <a:schemeClr val="accent2">
                  <a:lumMod val="75000"/>
                </a:schemeClr>
              </a:solidFill>
              <a:latin typeface="Courier New" panose="02070309020205020404" pitchFamily="49" charset="0"/>
              <a:ea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0540" y="1202015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635" indent="-342900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734695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водонепроницаемая;</a:t>
            </a: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734695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водоотталкивающая;</a:t>
            </a: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734695" algn="l"/>
              </a:tabLst>
            </a:pP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противозагрязняемая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734695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антистатическая.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-406401" y="2843250"/>
            <a:ext cx="62509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40385" marR="635" algn="just">
              <a:spcAft>
                <a:spcPts val="0"/>
              </a:spcAft>
              <a:tabLst>
                <a:tab pos="734695" algn="l"/>
              </a:tabLst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b="1" i="1" u="sng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Для улучшения надёжности тканей:</a:t>
            </a:r>
            <a:endParaRPr lang="ru-RU" sz="1400" dirty="0">
              <a:solidFill>
                <a:schemeClr val="accent2">
                  <a:lumMod val="75000"/>
                </a:schemeClr>
              </a:solidFill>
              <a:latin typeface="Courier New" panose="02070309020205020404" pitchFamily="49" charset="0"/>
              <a:ea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10540" y="3422210"/>
            <a:ext cx="1166241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635" indent="-342900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734695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несмываемые аппреты (с помощью раствора синтетических смол с добавлением крахмала);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противогнилостная отделка;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противомолевая отделка;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обработка препаратами на базе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карбамидных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смол,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метавина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карбамола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др.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противосминаемая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(малосминаемая, несминаемая) отделка;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стирай-носи (несминаемость х/б тканей в мокром виде);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форниз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(формирование несминаемого изделия) - после пропитки и высушивания ткань поступает на швейное предприятие, где после пошива производится термообработка.</a:t>
            </a:r>
          </a:p>
        </p:txBody>
      </p:sp>
    </p:spTree>
    <p:extLst>
      <p:ext uri="{BB962C8B-B14F-4D97-AF65-F5344CB8AC3E}">
        <p14:creationId xmlns:p14="http://schemas.microsoft.com/office/powerpoint/2010/main" val="12843440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" grpId="0"/>
      <p:bldP spid="9" grpId="0"/>
      <p:bldP spid="10" grpId="0"/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730" y="0"/>
            <a:ext cx="10995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ткани в зависимости от отделки бывают: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5486" y="461665"/>
            <a:ext cx="2948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5730" y="881096"/>
            <a:ext cx="2526030" cy="3429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суровые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23560" y="881096"/>
            <a:ext cx="6389565" cy="54282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lvl="1" algn="just">
              <a:tabLst>
                <a:tab pos="914400" algn="l"/>
              </a:tabLs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Суровые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ткани из суровой пряжи, без отделки. Льняные суровые ткани имеют серый цвет с желтовато-зеленоватым оттенком, грубые, жесткие на ощупь. Х/б ткани имеют грязно-белый цвет.</a:t>
            </a:r>
          </a:p>
          <a:p>
            <a:pPr marL="0" lvl="1" algn="just">
              <a:tabLst>
                <a:tab pos="914400" algn="l"/>
              </a:tabLst>
            </a:pP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9" name="Picture 2" descr="http://vlen.ru/assets/img/carusel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4" r="32109" b="26517"/>
          <a:stretch/>
        </p:blipFill>
        <p:spPr bwMode="auto">
          <a:xfrm>
            <a:off x="5829299" y="2265362"/>
            <a:ext cx="3963367" cy="382682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5"/>
          <a:stretch/>
        </p:blipFill>
        <p:spPr bwMode="auto">
          <a:xfrm>
            <a:off x="8869679" y="2265362"/>
            <a:ext cx="2939943" cy="382682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125730" y="1323441"/>
            <a:ext cx="2526030" cy="3199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суровые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вареные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623560" y="881096"/>
            <a:ext cx="6389565" cy="54282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 algn="just">
              <a:spcAft>
                <a:spcPts val="0"/>
              </a:spcAft>
              <a:tabLst>
                <a:tab pos="270510" algn="l"/>
              </a:tabLs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Суровые вареные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льняные ткани серого цвета, получаемые при отварке суровой ткани в растворе едкого натра и кальцинированной соды.</a:t>
            </a:r>
          </a:p>
          <a:p>
            <a:pPr marL="0" lvl="1" algn="just">
              <a:tabLst>
                <a:tab pos="914400" algn="l"/>
              </a:tabLst>
            </a:pP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12" name="Picture 6" descr="http://static3.depositphotos.com/1000681/138/i/950/depositphotos_1388230-Flax-fabric-textur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954" y="2025412"/>
            <a:ext cx="5422372" cy="406677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125730" y="1742872"/>
            <a:ext cx="2526030" cy="6117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суровые кислованные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636324" y="881096"/>
            <a:ext cx="6389565" cy="54282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 algn="just">
              <a:spcAft>
                <a:spcPts val="0"/>
              </a:spcAft>
              <a:tabLst>
                <a:tab pos="270510" algn="l"/>
              </a:tabLs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Суровые кислованные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льняные ткани светло-серого цвета, получаемые при обработке вареной ткани раствором серной кислоты.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algn="just">
              <a:tabLst>
                <a:tab pos="914400" algn="l"/>
              </a:tabLst>
            </a:pP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15" name="Picture 8" descr="http://previews.123rf.com/images/kav777/kav7771205/kav777120500011/13514038-white-natural-linen-texture-for-the-background-Stock-Phot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298" y="2025412"/>
            <a:ext cx="5980323" cy="3983816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125730" y="2454023"/>
            <a:ext cx="2526030" cy="4149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отбеленные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636324" y="881096"/>
            <a:ext cx="6389565" cy="54282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 algn="just">
              <a:spcAft>
                <a:spcPts val="0"/>
              </a:spcAft>
              <a:tabLst>
                <a:tab pos="270510" algn="l"/>
              </a:tabLs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Отбеленные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ткани чисто-белого цвета. Отбеливание бывает химическое и оптическое. Льняные ткани могут быть белые и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полубелые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(с желтоватым оттенком).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algn="just">
              <a:tabLst>
                <a:tab pos="914400" algn="l"/>
              </a:tabLst>
            </a:pP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18" name="Picture 10" descr="http://i.ebayimg.com/images/i/330938130110-0-1/s-l100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296" y="1936350"/>
            <a:ext cx="5982567" cy="398439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http://tkani-dlya-vas.umi.ru/images/cms/data/len_belyj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912" y="3159932"/>
            <a:ext cx="4551473" cy="304948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125730" y="2952478"/>
            <a:ext cx="2526030" cy="4149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гладкокрашенные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629942" y="881096"/>
            <a:ext cx="6389565" cy="54282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 algn="just">
              <a:spcAft>
                <a:spcPts val="0"/>
              </a:spcAft>
              <a:tabLst>
                <a:tab pos="270510" algn="l"/>
              </a:tabLst>
            </a:pP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Гладкокрашенные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ткани, имеющие однотонную окраску. Ткань прокрашивается насквозь и равномерно по всей поверхности. Гладкокрашеную ткань можно получить и при использовании окрашенных в массе волокон или нитей, тогда ткань имеет равномерную окраску не только по всей поверхности, но и по толщине.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algn="just">
              <a:tabLst>
                <a:tab pos="914400" algn="l"/>
              </a:tabLst>
            </a:pP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22" name="Picture 2" descr="http://vovet.ru/uploads/img/1d/97f006bc4ae3e60b6c0c8406cc8a7599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59"/>
          <a:stretch/>
        </p:blipFill>
        <p:spPr bwMode="auto">
          <a:xfrm>
            <a:off x="5770707" y="3166110"/>
            <a:ext cx="6139354" cy="304331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Скругленный прямоугольник 22"/>
          <p:cNvSpPr/>
          <p:nvPr/>
        </p:nvSpPr>
        <p:spPr>
          <a:xfrm>
            <a:off x="125730" y="3450933"/>
            <a:ext cx="2526030" cy="4149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набивные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636323" y="881096"/>
            <a:ext cx="6389565" cy="54282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 algn="just">
              <a:spcAft>
                <a:spcPts val="0"/>
              </a:spcAft>
              <a:tabLst>
                <a:tab pos="270510" algn="l"/>
              </a:tabLs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Набивные – ткани с печатным рисунком.</a:t>
            </a:r>
          </a:p>
          <a:p>
            <a:pPr marL="0" lvl="1" algn="just">
              <a:tabLst>
                <a:tab pos="914400" algn="l"/>
              </a:tabLst>
            </a:pP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25" name="Picture 10" descr="Картинки по запросу набивная ткань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0"/>
          <a:stretch/>
        </p:blipFill>
        <p:spPr bwMode="auto">
          <a:xfrm>
            <a:off x="5806440" y="1411670"/>
            <a:ext cx="6103621" cy="468052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Скругленный прямоугольник 25"/>
          <p:cNvSpPr/>
          <p:nvPr/>
        </p:nvSpPr>
        <p:spPr>
          <a:xfrm>
            <a:off x="125730" y="3971322"/>
            <a:ext cx="2526030" cy="4149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пестротканые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636323" y="881096"/>
            <a:ext cx="6389565" cy="54282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 algn="just">
              <a:spcAft>
                <a:spcPts val="0"/>
              </a:spcAft>
              <a:tabLst>
                <a:tab pos="270510" algn="l"/>
              </a:tabLs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Пестротканые – ткани с цветным рисунком, полученным в результате ткачества из разноцветных нитей. На лицевой и изнаночной стороне рисунок одинаково яркий. Нить, вытянутая из ткани, целиком окрашена в один цвет.</a:t>
            </a:r>
          </a:p>
          <a:p>
            <a:pPr marL="0" lvl="1" algn="just">
              <a:tabLst>
                <a:tab pos="914400" algn="l"/>
              </a:tabLst>
            </a:pP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28" name="Picture 4" descr="http://fabrika-forte.ru/wp-content/uploads/2014/07/%D0%BF%D1%80%D0%BE%D1%81%D1%82%D1%8B%D0%BD%D0%B8-%D0%BB%D1%8C%D0%BD%D1%8F%D0%BD%D1%8B%D0%B5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" t="6566" r="4471" b="13112"/>
          <a:stretch/>
        </p:blipFill>
        <p:spPr bwMode="auto">
          <a:xfrm>
            <a:off x="5817149" y="2512127"/>
            <a:ext cx="6046470" cy="3638677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Скругленный прямоугольник 28"/>
          <p:cNvSpPr/>
          <p:nvPr/>
        </p:nvSpPr>
        <p:spPr>
          <a:xfrm>
            <a:off x="125730" y="4491711"/>
            <a:ext cx="2526030" cy="4149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меланжевые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636323" y="881096"/>
            <a:ext cx="6389565" cy="54282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 algn="just">
              <a:spcAft>
                <a:spcPts val="0"/>
              </a:spcAft>
              <a:tabLst>
                <a:tab pos="270510" algn="l"/>
              </a:tabLs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Меланжевые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ткани из меланжевой пряжи или пряжи разного цвета по основе и утку. Меланжевый эффект можно получить также за счет использования пряжи мулине (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мулинированные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ткани).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algn="just">
              <a:tabLst>
                <a:tab pos="914400" algn="l"/>
              </a:tabLst>
            </a:pP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31" name="Picture 6" descr="http://tkany-nn.ru/images/banner_menu/%D0%BA%D0%BE%D1%81%D1%82%D1%8E%D0%BC_9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570" y="2270194"/>
            <a:ext cx="5859263" cy="391105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://tkaninfo.ru/wp-content/uploads/2016/05/Melanzh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559" y="2959319"/>
            <a:ext cx="5488582" cy="274429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Скругленный прямоугольник 32"/>
          <p:cNvSpPr/>
          <p:nvPr/>
        </p:nvSpPr>
        <p:spPr>
          <a:xfrm>
            <a:off x="125730" y="5012100"/>
            <a:ext cx="2526030" cy="6114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пестроткано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-меланжевые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636323" y="881096"/>
            <a:ext cx="6389565" cy="54282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 algn="just">
              <a:spcAft>
                <a:spcPts val="0"/>
              </a:spcAft>
              <a:tabLst>
                <a:tab pos="270510" algn="l"/>
              </a:tabLst>
            </a:pP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Пестроткано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-меланжевые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пестротканые ткани с применением меланжевой пряжи.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algn="just">
              <a:tabLst>
                <a:tab pos="914400" algn="l"/>
              </a:tabLst>
            </a:pP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7174" name="Picture 6" descr="ÐÐ°ÑÑÐ¸Ð½ÐºÐ¸ Ð¿Ð¾ Ð·Ð°Ð¿ÑÐ¾ÑÑ ÑÐµÑÑÑÑÐ½ÑÐµ ÑÐºÐ°Ð½Ð¸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047" y="1678629"/>
            <a:ext cx="5869785" cy="437764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69749" y="873548"/>
            <a:ext cx="2050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2821876" y="1323440"/>
            <a:ext cx="2526030" cy="3551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 ворсованием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636323" y="881096"/>
            <a:ext cx="6389565" cy="54282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 algn="just">
              <a:spcAft>
                <a:spcPts val="0"/>
              </a:spcAft>
              <a:tabLst>
                <a:tab pos="270510" algn="l"/>
              </a:tabLs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Хлопчатобумажные ткани имеют начесной ворс (фланель).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algn="just">
              <a:tabLst>
                <a:tab pos="914400" algn="l"/>
              </a:tabLst>
            </a:pP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7176" name="Picture 8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75"/>
          <a:stretch/>
        </p:blipFill>
        <p:spPr bwMode="auto">
          <a:xfrm>
            <a:off x="5829294" y="1793519"/>
            <a:ext cx="5953537" cy="370831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Скругленный прямоугольник 40"/>
          <p:cNvSpPr/>
          <p:nvPr/>
        </p:nvSpPr>
        <p:spPr>
          <a:xfrm>
            <a:off x="2821876" y="1758755"/>
            <a:ext cx="2526030" cy="5958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 местной мерсеризацией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5621357" y="881096"/>
            <a:ext cx="6389565" cy="54282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lvl="1" algn="just">
              <a:tabLst>
                <a:tab pos="914400" algn="l"/>
              </a:tabLst>
            </a:pP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7178" name="Picture 10" descr="ÐÐ°ÑÑÐ¸Ð½ÐºÐ¸ Ð¿Ð¾ Ð·Ð°Ð¿ÑÐ¾ÑÑ Ð±ÐµÐ»ÑÐµ Ð¸Ð· Ð¶Ð°ÑÐºÐ¸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8" r="26292" b="21986"/>
          <a:stretch/>
        </p:blipFill>
        <p:spPr bwMode="auto">
          <a:xfrm>
            <a:off x="5906665" y="1058446"/>
            <a:ext cx="5881835" cy="4565113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Скругленный прямоугольник 43"/>
          <p:cNvSpPr/>
          <p:nvPr/>
        </p:nvSpPr>
        <p:spPr>
          <a:xfrm>
            <a:off x="2821876" y="2454023"/>
            <a:ext cx="2526030" cy="4149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 валкой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5636323" y="881096"/>
            <a:ext cx="6389565" cy="54282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lvl="1" algn="just">
              <a:tabLst>
                <a:tab pos="914400" algn="l"/>
              </a:tabLs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Шерстяные ткани имеют плотный ворс.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7180" name="Picture 12" descr="ÐÐ°ÑÑÐ¸Ð½ÐºÐ¸ Ð¿Ð¾ Ð·Ð°Ð¿ÑÐ¾ÑÑ Ð´ÑÐ°Ð¿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8"/>
          <a:stretch/>
        </p:blipFill>
        <p:spPr bwMode="auto">
          <a:xfrm>
            <a:off x="5862577" y="1353094"/>
            <a:ext cx="5991345" cy="479767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Скругленный прямоугольник 46"/>
          <p:cNvSpPr/>
          <p:nvPr/>
        </p:nvSpPr>
        <p:spPr>
          <a:xfrm>
            <a:off x="2816923" y="2968375"/>
            <a:ext cx="2526030" cy="4149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лощеные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5621356" y="881096"/>
            <a:ext cx="6389565" cy="54282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lvl="1" algn="just">
              <a:tabLst>
                <a:tab pos="914400" algn="l"/>
              </a:tabLs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Хлопчатобумажные ткани (бязь, сатин) имеют гладкую блестящую поверхность.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7182" name="Picture 14" descr="ÐÐ°ÑÑÐ¸Ð½ÐºÐ¸ Ð¿Ð¾ Ð·Ð°Ð¿ÑÐ¾ÑÑ Ð»Ð¾ÑÐµÐ½ÑÐ¹ ÑÐ°ÑÐ¸Ð½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30"/>
          <a:stretch/>
        </p:blipFill>
        <p:spPr bwMode="auto">
          <a:xfrm>
            <a:off x="5789742" y="1623059"/>
            <a:ext cx="6073877" cy="4556993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Скругленный прямоугольник 49"/>
          <p:cNvSpPr/>
          <p:nvPr/>
        </p:nvSpPr>
        <p:spPr>
          <a:xfrm>
            <a:off x="2795574" y="3482727"/>
            <a:ext cx="2526030" cy="4149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лаке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5636323" y="881096"/>
            <a:ext cx="6389565" cy="54282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lvl="1" algn="just">
              <a:tabLst>
                <a:tab pos="914400" algn="l"/>
              </a:tabLs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Блестящая поверхность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шелковых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тканях.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7184" name="Picture 16" descr="ÐÐ°ÑÑÐ¸Ð½ÐºÐ¸ Ð¿Ð¾ Ð·Ð°Ð¿ÑÐ¾ÑÑ Ð»Ð°ÐºÐµ ÑÐºÐ°Ð½Ñ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77"/>
          <a:stretch/>
        </p:blipFill>
        <p:spPr bwMode="auto">
          <a:xfrm>
            <a:off x="5770705" y="1273658"/>
            <a:ext cx="6105065" cy="4932399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Скругленный прямоугольник 52"/>
          <p:cNvSpPr/>
          <p:nvPr/>
        </p:nvSpPr>
        <p:spPr>
          <a:xfrm>
            <a:off x="2810841" y="3997079"/>
            <a:ext cx="2526030" cy="4149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флокированные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5628454" y="888948"/>
            <a:ext cx="6389565" cy="54282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lvl="1" algn="just">
              <a:tabLst>
                <a:tab pos="914400" algn="l"/>
              </a:tabLs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Ткани с приклеенным ворсом.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7190" name="Picture 22" descr="ÐÐ°ÑÑÐ¸Ð½ÐºÐ¸ Ð¿Ð¾ Ð·Ð°Ð¿ÑÐ¾ÑÑ ÑÐ»Ð¾ÐºÐ¸ÑÐ¾Ð²Ð°Ð½Ð¸Ðµ ÑÐºÐ°Ð½Ñ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24" b="28095"/>
          <a:stretch/>
        </p:blipFill>
        <p:spPr bwMode="auto">
          <a:xfrm>
            <a:off x="5810767" y="1349125"/>
            <a:ext cx="5996424" cy="4845936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Скругленный прямоугольник 57"/>
          <p:cNvSpPr/>
          <p:nvPr/>
        </p:nvSpPr>
        <p:spPr>
          <a:xfrm>
            <a:off x="2816923" y="4491711"/>
            <a:ext cx="2526030" cy="4149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 вытравкой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5634836" y="888948"/>
            <a:ext cx="6389565" cy="54282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lvl="1" algn="just">
              <a:tabLst>
                <a:tab pos="914400" algn="l"/>
              </a:tabLst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7192" name="Picture 2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14"/>
          <a:stretch/>
        </p:blipFill>
        <p:spPr bwMode="auto">
          <a:xfrm>
            <a:off x="5795443" y="1040130"/>
            <a:ext cx="6058479" cy="515493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Скругленный прямоугольник 60"/>
          <p:cNvSpPr/>
          <p:nvPr/>
        </p:nvSpPr>
        <p:spPr>
          <a:xfrm>
            <a:off x="2808196" y="5006063"/>
            <a:ext cx="2526030" cy="4149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 клоке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5640502" y="896367"/>
            <a:ext cx="6389565" cy="54282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lvl="1" algn="just">
              <a:tabLst>
                <a:tab pos="914400" algn="l"/>
              </a:tabLst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7194" name="Picture 26" descr="ÐÐ°ÑÑÐ¸Ð½ÐºÐ¸ Ð¿Ð¾ Ð·Ð°Ð¿ÑÐ¾ÑÑ ÐºÐ»Ð¾ÐºÐµ ÑÐºÐ°Ð½Ñ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3" t="25402"/>
          <a:stretch/>
        </p:blipFill>
        <p:spPr bwMode="auto">
          <a:xfrm>
            <a:off x="5817870" y="1074420"/>
            <a:ext cx="6036052" cy="5100699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" name="TextBox 7167"/>
          <p:cNvSpPr txBox="1"/>
          <p:nvPr/>
        </p:nvSpPr>
        <p:spPr>
          <a:xfrm>
            <a:off x="3475609" y="5520630"/>
            <a:ext cx="11912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другие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9518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 animBg="1"/>
      <p:bldP spid="10" grpId="0" animBg="1"/>
      <p:bldP spid="11" grpId="0" animBg="1"/>
      <p:bldP spid="13" grpId="0" animBg="1"/>
      <p:bldP spid="14" grpId="0" animBg="1"/>
      <p:bldP spid="16" grpId="0" animBg="1"/>
      <p:bldP spid="17" grpId="0" animBg="1"/>
      <p:bldP spid="20" grpId="0" animBg="1"/>
      <p:bldP spid="21" grpId="0" animBg="1"/>
      <p:bldP spid="23" grpId="0" animBg="1"/>
      <p:bldP spid="24" grpId="0" animBg="1"/>
      <p:bldP spid="26" grpId="0" animBg="1"/>
      <p:bldP spid="27" grpId="0" animBg="1"/>
      <p:bldP spid="29" grpId="0" animBg="1"/>
      <p:bldP spid="30" grpId="0" animBg="1"/>
      <p:bldP spid="33" grpId="0" animBg="1"/>
      <p:bldP spid="34" grpId="0" animBg="1"/>
      <p:bldP spid="4" grpId="0"/>
      <p:bldP spid="38" grpId="0" animBg="1"/>
      <p:bldP spid="39" grpId="0" animBg="1"/>
      <p:bldP spid="41" grpId="0" animBg="1"/>
      <p:bldP spid="42" grpId="0" animBg="1"/>
      <p:bldP spid="44" grpId="0" animBg="1"/>
      <p:bldP spid="45" grpId="0" animBg="1"/>
      <p:bldP spid="47" grpId="0" animBg="1"/>
      <p:bldP spid="48" grpId="0" animBg="1"/>
      <p:bldP spid="50" grpId="0" animBg="1"/>
      <p:bldP spid="51" grpId="0" animBg="1"/>
      <p:bldP spid="53" grpId="0" animBg="1"/>
      <p:bldP spid="54" grpId="0" animBg="1"/>
      <p:bldP spid="58" grpId="0" animBg="1"/>
      <p:bldP spid="59" grpId="0" animBg="1"/>
      <p:bldP spid="61" grpId="0" animBg="1"/>
      <p:bldP spid="62" grpId="0" animBg="1"/>
      <p:bldP spid="716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2012" y="440643"/>
            <a:ext cx="118599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Вопросы для самоконтроля: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1940" y="1583140"/>
            <a:ext cx="839768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текстильные волокна растительного и животного происхождения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Охарактеризуйте свойства и отличительные особенности тканей из вискозы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чем отличие пряжи от нитей?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 подразделяется пряжа по структуре?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основные виды ткацких переплетений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чем особенности тканей жаккардового переплетения?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виды колористической отделки тканей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чем отличие тканей пестротканых от набивных?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основные виды специальной отделки для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повышения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надежности тканей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User\Desktop\ЭУМК ТОТ\images (8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12" y="2011231"/>
            <a:ext cx="2982408" cy="318856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0809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06" y="417185"/>
            <a:ext cx="3863415" cy="38634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71594" y="2103096"/>
            <a:ext cx="74380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непродоволь-ственных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69-85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44549" y="749148"/>
            <a:ext cx="642376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Литература: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9458" name="Picture 2" descr="C:\Users\User\Desktop\ЭУМК ТОТ\images (7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057" y="3846159"/>
            <a:ext cx="2493147" cy="243823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6221" y="5609230"/>
            <a:ext cx="690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Выполните задания теста по </a:t>
            </a:r>
            <a:r>
              <a:rPr lang="ru-RU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Модулю 23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3658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IMG_20180701_1952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1" t="36364" r="41721" b="24778"/>
          <a:stretch/>
        </p:blipFill>
        <p:spPr bwMode="auto">
          <a:xfrm>
            <a:off x="4748380" y="980888"/>
            <a:ext cx="2588565" cy="345758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181577" y="441266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677" y="4694830"/>
            <a:ext cx="1205132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Автор: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Машкович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Татьяна Васильевна,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преподаватель высшей квалификационной категории</a:t>
            </a:r>
          </a:p>
          <a:p>
            <a:pPr algn="ctr"/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mashkovich1978@mail.ru</a:t>
            </a:r>
            <a:endParaRPr lang="ru-RU" sz="2400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8744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1"/>
          <p:cNvSpPr txBox="1">
            <a:spLocks noChangeArrowheads="1"/>
          </p:cNvSpPr>
          <p:nvPr/>
        </p:nvSpPr>
        <p:spPr bwMode="auto">
          <a:xfrm>
            <a:off x="206829" y="333376"/>
            <a:ext cx="115932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0" dirty="0">
                <a:solidFill>
                  <a:srgbClr val="020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altLang="ru-RU" sz="2400" dirty="0">
                <a:solidFill>
                  <a:srgbClr val="020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текстильным товарам </a:t>
            </a:r>
            <a:r>
              <a:rPr lang="ru-RU" altLang="ru-RU" sz="2400" b="0" dirty="0">
                <a:solidFill>
                  <a:srgbClr val="020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относятся изделия, вырабатываемые из волокон и нитей:</a:t>
            </a:r>
          </a:p>
        </p:txBody>
      </p:sp>
      <p:pic>
        <p:nvPicPr>
          <p:cNvPr id="93186" name="Picture 2" descr="https://im0-tub-by.yandex.net/i?id=d6d0b48907033eae328f584d7a3a9f6c-l&amp;n=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5914" y="914402"/>
            <a:ext cx="2917143" cy="2188894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8" name="Picture 4" descr="http://scrapodelie.ru/wp-content/uploads/2015/05/napolnitel200gx_en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74971" y="914402"/>
            <a:ext cx="2645346" cy="2188894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0" name="Picture 6" descr="http://www.kover-center.com/product_images/0/original_images/49540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58200" y="883280"/>
            <a:ext cx="3263901" cy="2224428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2" name="Picture 8" descr="https://im1-tub-by.yandex.net/i?id=8acbc9f92189757b6f38c9cce907ae46-l&amp;n=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5914" y="3365154"/>
            <a:ext cx="2917143" cy="2220016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4" name="Picture 10" descr="http://www.niktex.ru/upload/iblock/498/498e4ead22f3752f939ac248d98d5ab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51590" y="3382404"/>
            <a:ext cx="2636276" cy="2202766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6" name="Picture 12" descr="http://shop.ice-age.ru/images/dynamicropes/orig/1332849508-Sterling_Rope_Marathon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942335" y="3365154"/>
            <a:ext cx="2979056" cy="2199548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4" name="TextBox 4"/>
          <p:cNvSpPr txBox="1">
            <a:spLocks noChangeArrowheads="1"/>
          </p:cNvSpPr>
          <p:nvPr/>
        </p:nvSpPr>
        <p:spPr bwMode="auto">
          <a:xfrm>
            <a:off x="8461419" y="2791342"/>
            <a:ext cx="19704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ковровые </a:t>
            </a:r>
            <a:r>
              <a:rPr lang="ru-RU" altLang="ru-RU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изделия</a:t>
            </a:r>
          </a:p>
        </p:txBody>
      </p:sp>
      <p:sp>
        <p:nvSpPr>
          <p:cNvPr id="6156" name="TextBox 13"/>
          <p:cNvSpPr txBox="1">
            <a:spLocks noChangeArrowheads="1"/>
          </p:cNvSpPr>
          <p:nvPr/>
        </p:nvSpPr>
        <p:spPr bwMode="auto">
          <a:xfrm>
            <a:off x="-25011" y="5786432"/>
            <a:ext cx="1219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0" dirty="0">
                <a:solidFill>
                  <a:srgbClr val="020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Главным </a:t>
            </a:r>
            <a:r>
              <a:rPr lang="ru-RU" altLang="ru-RU" sz="2400" dirty="0">
                <a:solidFill>
                  <a:srgbClr val="020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текстильным товаром </a:t>
            </a:r>
            <a:r>
              <a:rPr lang="ru-RU" altLang="ru-RU" sz="2400" b="0" dirty="0">
                <a:solidFill>
                  <a:srgbClr val="020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</a:t>
            </a:r>
            <a:r>
              <a:rPr lang="ru-RU" altLang="ru-RU" sz="2400" u="sng" dirty="0">
                <a:solidFill>
                  <a:srgbClr val="020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ТКАНЬ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57828" y="914402"/>
            <a:ext cx="801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ткани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15914" y="5084247"/>
            <a:ext cx="2153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искусственный мех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182563" y="5204038"/>
            <a:ext cx="1105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трикотаж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158365" y="5183570"/>
            <a:ext cx="1760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веревки, канаты</a:t>
            </a:r>
            <a:endParaRPr lang="ru-RU" dirty="0"/>
          </a:p>
        </p:txBody>
      </p:sp>
      <p:pic>
        <p:nvPicPr>
          <p:cNvPr id="1026" name="Picture 2" descr="ÐÐ°ÑÑÐ¸Ð½ÐºÐ¸ Ð¿Ð¾ Ð·Ð°Ð¿ÑÐ¾ÑÑ ÑÐ»Ð¸Ð·ÐµÐ»Ð¸Ð½ ÐºÐ»ÐµÐµÐ²Ð¾Ð¹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317" y="903514"/>
            <a:ext cx="2193879" cy="22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02721" y="882500"/>
            <a:ext cx="2336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нетканые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материалы</a:t>
            </a:r>
            <a:endParaRPr lang="ru-RU" dirty="0"/>
          </a:p>
        </p:txBody>
      </p:sp>
      <p:pic>
        <p:nvPicPr>
          <p:cNvPr id="1028" name="Picture 4" descr="ÐÐ°ÑÑÐ¸Ð½ÐºÐ¸ Ð¿Ð¾ Ð·Ð°Ð¿ÑÐ¾ÑÑ ÑÐµÐºÑÑÐ¸Ð»ÑÐ½Ð°Ñ Ð³Ð°Ð»Ð°Ð½ÑÐµÑÐµÑ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200" y="3382404"/>
            <a:ext cx="2209800" cy="220276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7245244" y="3751286"/>
            <a:ext cx="14637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Текстильная </a:t>
            </a:r>
          </a:p>
          <a:p>
            <a:pPr algn="ctr"/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галантерея</a:t>
            </a:r>
            <a:endParaRPr lang="ru-RU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87614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  <p:bldP spid="6154" grpId="0"/>
      <p:bldP spid="6156" grpId="0"/>
      <p:bldP spid="2" grpId="0"/>
      <p:bldP spid="4" grpId="0"/>
      <p:bldP spid="5" grpId="0"/>
      <p:bldP spid="6" grpId="0"/>
      <p:bldP spid="3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26988" y="-10232"/>
            <a:ext cx="118643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Производители текстильных </a:t>
            </a:r>
            <a:r>
              <a:rPr lang="ru-RU" altLang="ru-RU" sz="2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товаров в </a:t>
            </a:r>
            <a:r>
              <a:rPr lang="ru-RU" altLang="ru-RU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Республике Беларусь:</a:t>
            </a:r>
          </a:p>
        </p:txBody>
      </p:sp>
      <p:pic>
        <p:nvPicPr>
          <p:cNvPr id="7172" name="Picture 2" descr="http://www.blakit.by/upload/logo_n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87" y="512987"/>
            <a:ext cx="3511421" cy="1755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" descr="http://www.kamvol.by/images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874" y="741432"/>
            <a:ext cx="3236913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7" t="48677" r="64394" b="34656"/>
          <a:stretch>
            <a:fillRect/>
          </a:stretch>
        </p:blipFill>
        <p:spPr bwMode="auto">
          <a:xfrm>
            <a:off x="4348005" y="1914055"/>
            <a:ext cx="2624486" cy="169531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099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Linen mil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43" y="1661936"/>
            <a:ext cx="3074018" cy="30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22860" y="3873692"/>
            <a:ext cx="42021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ОАО «Оршанский льнокомбинат»</a:t>
            </a:r>
          </a:p>
        </p:txBody>
      </p:sp>
      <p:pic>
        <p:nvPicPr>
          <p:cNvPr id="7177" name="Picture 9" descr="Моготекс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8" y="4396445"/>
            <a:ext cx="3871277" cy="73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1" descr="http://www.belfa.by/i/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004" y="4921225"/>
            <a:ext cx="2795745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МОГИЛЕВХИМВОЛОКНО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568" y="4289443"/>
            <a:ext cx="313372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0" t="27271" r="63583" b="64217"/>
          <a:stretch>
            <a:fillRect/>
          </a:stretch>
        </p:blipFill>
        <p:spPr bwMode="auto">
          <a:xfrm>
            <a:off x="4348005" y="3794032"/>
            <a:ext cx="4146550" cy="9318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099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Гродно Химволкно — открытое акционерное общество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787" y="5006441"/>
            <a:ext cx="4647564" cy="133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 descr="http://www.polymir.by/i/logo2_r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480" y="1061784"/>
            <a:ext cx="2768600" cy="1035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http://bktmb.com/d/217397/t/v1/images/logo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70499" y="5311634"/>
            <a:ext cx="3889375" cy="102076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</p:pic>
      <p:pic>
        <p:nvPicPr>
          <p:cNvPr id="16" name="Picture 6" descr="http://vitcarpet.com/i/logo.gif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556688" y="738833"/>
            <a:ext cx="1633538" cy="2028825"/>
          </a:xfrm>
          <a:prstGeom prst="rect">
            <a:avLst/>
          </a:prstGeom>
          <a:solidFill>
            <a:srgbClr val="8E0000"/>
          </a:solidFill>
          <a:ln>
            <a:solidFill>
              <a:schemeClr val="accent5">
                <a:lumMod val="10000"/>
              </a:schemeClr>
            </a:solidFill>
          </a:ln>
        </p:spPr>
      </p:pic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7170898" y="2824226"/>
            <a:ext cx="26473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dirty="0">
                <a:solidFill>
                  <a:srgbClr val="8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ОАО «Витебские ковры»</a:t>
            </a:r>
          </a:p>
        </p:txBody>
      </p:sp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1" t="23393" r="33644" b="64362"/>
          <a:stretch>
            <a:fillRect/>
          </a:stretch>
        </p:blipFill>
        <p:spPr bwMode="auto">
          <a:xfrm>
            <a:off x="8800783" y="3193163"/>
            <a:ext cx="3269297" cy="78553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099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18491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23.2. Классификация и характеристика текстильных волокон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73-78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3155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873" y="78212"/>
            <a:ext cx="46079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ТЕКСТИЛЬНЫЕ ВОЛОКНА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74871" y="78212"/>
            <a:ext cx="6766559" cy="1200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4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это </a:t>
            </a:r>
            <a:r>
              <a:rPr lang="ru-RU" sz="24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гибкие прочные тела малой </a:t>
            </a:r>
            <a:r>
              <a:rPr lang="ru-RU" sz="24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толщины и различной </a:t>
            </a:r>
            <a:r>
              <a:rPr lang="ru-RU" sz="24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длины, пригодные </a:t>
            </a:r>
            <a:r>
              <a:rPr lang="ru-RU" sz="24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изготовления </a:t>
            </a:r>
            <a:r>
              <a:rPr lang="ru-RU" sz="24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текстильных изделий</a:t>
            </a:r>
          </a:p>
        </p:txBody>
      </p:sp>
      <p:pic>
        <p:nvPicPr>
          <p:cNvPr id="90114" name="Picture 2" descr="http://fb.ru/misc/i/gallery/14440/4119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" y="1373376"/>
            <a:ext cx="5715000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4" descr="https://im1-tub-by.yandex.net/i?id=b5bc8cf6dcf0e54b17403539aa9251da-l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431" y="1731779"/>
            <a:ext cx="6384925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Picture 6" descr="http://shendrik.net/wp-content/uploads/2016/10/ZHivaya-fabrikaus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" t="5232" r="-204" b="10156"/>
          <a:stretch>
            <a:fillRect/>
          </a:stretch>
        </p:blipFill>
        <p:spPr bwMode="auto">
          <a:xfrm>
            <a:off x="5339715" y="2025094"/>
            <a:ext cx="6483350" cy="427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450091229"/>
              </p:ext>
            </p:extLst>
          </p:nvPr>
        </p:nvGraphicFramePr>
        <p:xfrm>
          <a:off x="195582" y="1493146"/>
          <a:ext cx="11771628" cy="3423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36942" y="5367323"/>
            <a:ext cx="118889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химическому составу</a:t>
            </a:r>
            <a:r>
              <a:rPr lang="ru-RU" sz="2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текстильные волокна подразделяются на органические и минеральные</a:t>
            </a:r>
            <a:endParaRPr lang="ru-RU" sz="2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78486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2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7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Graphic spid="9" grpId="0">
        <p:bldAsOne/>
      </p:bldGraphic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320126655"/>
              </p:ext>
            </p:extLst>
          </p:nvPr>
        </p:nvGraphicFramePr>
        <p:xfrm>
          <a:off x="0" y="417185"/>
          <a:ext cx="12207240" cy="1663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367" name="Стрелка вниз 5"/>
          <p:cNvSpPr>
            <a:spLocks noChangeArrowheads="1"/>
          </p:cNvSpPr>
          <p:nvPr/>
        </p:nvSpPr>
        <p:spPr bwMode="auto">
          <a:xfrm>
            <a:off x="2111058" y="2080260"/>
            <a:ext cx="209232" cy="25876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endParaRPr lang="ru-RU" altLang="ru-RU" sz="180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11" name="Стрелка вниз 5"/>
          <p:cNvSpPr>
            <a:spLocks noChangeArrowheads="1"/>
          </p:cNvSpPr>
          <p:nvPr/>
        </p:nvSpPr>
        <p:spPr bwMode="auto">
          <a:xfrm>
            <a:off x="9991566" y="2080259"/>
            <a:ext cx="209232" cy="25876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endParaRPr lang="ru-RU" altLang="ru-RU" sz="1800"/>
          </a:p>
        </p:txBody>
      </p:sp>
      <p:sp>
        <p:nvSpPr>
          <p:cNvPr id="12" name="Стрелка вниз 5"/>
          <p:cNvSpPr>
            <a:spLocks noChangeArrowheads="1"/>
          </p:cNvSpPr>
          <p:nvPr/>
        </p:nvSpPr>
        <p:spPr bwMode="auto">
          <a:xfrm>
            <a:off x="6103620" y="2080258"/>
            <a:ext cx="209232" cy="25876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endParaRPr lang="ru-RU" altLang="ru-RU" sz="180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94410" y="2491740"/>
            <a:ext cx="2628900" cy="571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Хлопок </a:t>
            </a:r>
            <a:endParaRPr lang="ru-RU" sz="20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846320" y="2502486"/>
            <a:ext cx="2823210" cy="571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Лубяные волокна </a:t>
            </a:r>
            <a:endParaRPr lang="ru-RU" sz="20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7" descr="https://im0-tub-by.yandex.net/i?id=c89ba25d172c78f66b13be79b53651b5-l&amp;n=1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93118" y="3211145"/>
            <a:ext cx="3445112" cy="3019739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museums.by/upload/2015/02/1.-%D0%BB%D1%91%D0%BD-%D1%86%D0%B2%D0%B5%D1%82%D1%83%D1%89%D0%B8%D0%B9.jpg"/>
          <p:cNvPicPr>
            <a:picLocks noChangeAspect="1" noChangeArrowheads="1"/>
          </p:cNvPicPr>
          <p:nvPr/>
        </p:nvPicPr>
        <p:blipFill rotWithShape="1">
          <a:blip r:embed="rId11"/>
          <a:srcRect t="54161" r="58058" b="8957"/>
          <a:stretch/>
        </p:blipFill>
        <p:spPr bwMode="auto">
          <a:xfrm>
            <a:off x="4477068" y="3211145"/>
            <a:ext cx="3470273" cy="2993471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8789192" y="2501802"/>
            <a:ext cx="2823210" cy="571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Абака, агава</a:t>
            </a:r>
            <a:endParaRPr lang="ru-RU" sz="20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4" descr="https://im1-tub-by.yandex.net/i?id=28e788996a4b837be3564c005cfc834c-l&amp;n=13"/>
          <p:cNvPicPr>
            <a:picLocks noChangeAspect="1" noChangeArrowheads="1"/>
          </p:cNvPicPr>
          <p:nvPr/>
        </p:nvPicPr>
        <p:blipFill rotWithShape="1">
          <a:blip r:embed="rId12"/>
          <a:srcRect l="1" t="12163" r="65588" b="21567"/>
          <a:stretch/>
        </p:blipFill>
        <p:spPr bwMode="auto">
          <a:xfrm>
            <a:off x="8710499" y="3211145"/>
            <a:ext cx="3050055" cy="2993471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 descr="C:\Users\Машенька\AppData\Local\Microsoft\Windows\INetCache\Content.Word\Рука.png">
            <a:hlinkClick r:id="rId13" action="ppaction://hlinksldjump"/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1860" y="2491740"/>
            <a:ext cx="429260" cy="556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C:\Users\Машенька\AppData\Local\Microsoft\Windows\INetCache\Content.Word\Рука.png">
            <a:hlinkClick r:id="rId15" action="ppaction://hlinksldjump"/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270" y="2501802"/>
            <a:ext cx="429260" cy="556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C:\Users\Машенька\AppData\Local\Microsoft\Windows\INetCache\Content.Word\Рука.png">
            <a:hlinkClick r:id="rId16" action="ppaction://hlinksldjump"/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015" y="2491739"/>
            <a:ext cx="429260" cy="55689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Управляющая кнопка: далее 6">
            <a:hlinkClick r:id="rId17" action="ppaction://hlinksldjump" highlightClick="1"/>
          </p:cNvPr>
          <p:cNvSpPr/>
          <p:nvPr/>
        </p:nvSpPr>
        <p:spPr>
          <a:xfrm>
            <a:off x="11189970" y="6332220"/>
            <a:ext cx="651510" cy="38862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17927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7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5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75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15367" grpId="0" animBg="1"/>
      <p:bldP spid="11" grpId="0" animBg="1"/>
      <p:bldP spid="12" grpId="0" animBg="1"/>
      <p:bldP spid="6" grpId="0" animBg="1"/>
      <p:bldP spid="14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36A18B81-3B7D-4611-A001-48C6370A9F31"/>
  <p:tag name="ISPRING_SCORM_RATE_SLIDES" val="1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Каталог"/>
  <p:tag name="ISPRINGCLOUDFOLDERID" val="0"/>
  <p:tag name="ISPRINGCLOUDFOLDERPATH" val="Каталог"/>
  <p:tag name="ISPRING_PLAYERS_CUSTOMIZATION" val="UEsDBBQAAgAIAIeT10aKJOKo+gIAALAIAAAUAAAAdW5pdmVyc2FsL3BsYXllci54bWytVU1v2zAMPafA/oOhe6WkXdc2sFt0BYId1qFA1m23QLUZW4u/Jsl1018/yvL3nG4FdkhgU3yPFPlIu9fPSew8gVQiSz2yoHPiQOpngUhDjzx8XR1fkOurd0duHvM9SEcEHilSYQA8Jk4Aypci1wi+5zrySM9AkZk4uRSZFHqP3GfI3UW6JO+OZuiSKo9EWudLxsqypEIhIg1VFheGRFE/S1guQUGqQTKbBnEa7FL/HY2/JEuZ3uegeshcvz1wTdJyPCsxIClPaSZDdjKfL9iPu89rP4KEH4tUaZ76QBys5Kwq5SP3d3dZUMSgjG3m2iTXoLVJorLNXL0Ui4vUUdL3iHXYJKAUD0HROA0Js1g2AXa3MVdRzaMGtIZX7UTNW/ltzPumcas6xzrnvHiMhYrwqA/prJNAlw2jukl13UpBD42CVoaJOBJ+FUJCUL1+ayUyXxAbsFVclSdVpY8H+LTivs7k/hZhqKK6g7RtGrVNoxWo5aBt9HVHQZrbboHrQkJTqpn7JALIvnApuZHFlZYFuGxkrLFsCHaZvXLdpK4hbqST+OwfemP8Rq35qV7rTAX4H435hERtTUQawPNKoI+GBGuqAYttbFTnMTUxu5xU8Zj0dD0w2RzrpuBFHM1lCDiGAdecdXZ2CAqSK3TxCznC9g4OgiMRRjH+9CTD+PQgTcLlbpKhd3AQHGf+bgLamtsysnEdR2JqFeSyiXXi+oXSWSJeKnkO9oxeVjp8beSao5tctAfn8z9GcRCjGcwtmVhd5qm3r5rDezOnWnU+m9xaBmrFeQBd5NarmYUiH/kEsOVFrG/7OTX7sAcd5Tw1HdNc31HvWbkWL+CUIjBfusWpqUkERjMe+XBx2mPAfuJ2GYSvTIcibrO0qQOlrHqz/1VFmy1ft852/VCHXazhk4DSYuxMfUR1hDIr0mDUQ5p3HxEV4067kcCdGLZ4o8UJijTLPfIeH+o7X55ddlc+x084631r7m1gm8sbVnqdcKcgVuu6vYhb7wZ8/A1QSwMEFAACAAgAN0ftRvsXeQzGMgAARFEAABcAAAB1bml2ZXJzYWwvdW5pdmVyc2FsLnBuZ+28e1jS5/8/bmUr11ZNa6ulYuWhsjR1ecgDa3MV5qF0ZeaBNjHfpUCiiKhAWVv5LsWkJPPAOqqZkjohQCVXiUTJKpUMkRogKSIJASICX7CttcP7+v5+1+f6Xtfn8/3uDy/gfr5e9/28H/fz8Hjer9tX4c7IbR++/+n7VlZWH4K2h0ZbWVnbWFnNPj3/PXNL4fUXP5s/ZmVGb/vCqrHHfsT8wzp1S8QWK6sm/ILpb+aaf9sc3h6XaWW18I7lbxYLXguxsto5AArd8nVOklwAxqcPYD7GMq+1HWk7sr1j1tq9J1d8hpof0bgfYvvNxuKx7c9tzuzqPt5NgRSt7CzIuBK65733XJx95nOO7oJszBk79bRZ9DT5lwmml69BH3xOVXVjQCVvp8uytHW71egrePohU107g55WtS/K/JvXV0KaFrvFAqce4RuH8lUPjwGmn88z63h7eV0Abtg0MqurbbctJIXqY2473PF43tcLXTrxuGlR9pfmhufTVz/xP2ttUpgMzOw5lgbEFUAOEb/c/NVqZN6Q+g7AeDPRDI5VQvHrOYrRPZZ24jbQqyNKcPj0C4DxG0bxk+FU83gJs10653g/SiCSHMzj2IxfcZ7s3haiXAieekx8BvUc+DL8M+ZEETzB8AhgeBQ4iQ6qPjE5gMRXTAcFV1tZHTmBcHPpjDL0RiUaprmm6W+8CWSgvgWYt1dTF4W5LjBGB98N9SGwcROexnv89wssEzhBFmgGH3w5PaY8P+Ao+hIwtZNhb55AyGAc6GbV3StOk+UkXTl1AyNrUZztaY6yZadtULXbLlsxoszwOsr0uh2wwsrKabzBudYmMhE3WlezkMeZ9Di2bklzm2toIrsEtbY38GNEnrr4O7m8fWq0Hh6vbcJjxm4G6b+CxlKkueDIq86TcqFRfsfXRRtbBtcaxG5AXT+WVpRBqkWCdfdjF/L7lekVKchAQUdctYGl+hRPkoi4P/ZLZEPoIeIJDxul17Fpo2mQaxh8gWovw/PvalCbFUHdyWv4KabBHk3TJ8gKWqUhDe0IplXl3uiTb4V5AgnPsHpVHf+6TH2+uDLGUJ1SYc/UFKXHgKnNmB4kI4rtK8JEj/oL/HcJ86AV+rXSvVKSjKZIYyY0QlmSXdRyTFpccbmcAqzfB3RMy/PYBSQNoIfTKA0kdO9mKyv/rqpz1uUneYRnteyIfikoq/oznoake5C6MOqQ6jjVQ5oGjSdUrCcXftUo9aclRVFYbgMDbkSfgOWk0NREB3cO3e3nAVcqNRHLc7zu3H0FnVCm/9H1Ec2ENfBwhlGckWvS9WtoRsuXgARHtxHP9teP+bDVMpbMPNkE6idrV3aB9LcUmmWibD5ygNy/2+YMlMIvkqLBjnTnbsWIP5ssEfm2Jhoia5y6RTccfdAfHIijQsXZiLwBD1YdK2FceIMjyeDTk6RlhkOYsiI8Y53qEKbnctex9WROin5yBVPaLZGHpOSRztq7yUaDmiOK7GhBji0h/bv4/c7McWICV5Es1t+YWEclyAYOTHc0B1HjvtrRiE/ej92KnJbTQjEmPpKveiAxw/+gBdwwx+pIssXmWqtuiNmI4JGioKbIphK3dq+hpH6pzP9Rt92L3NKqFJHdeLd6zA8Wi3BUO3f0JCeQZAHSjAFMzsnC4VSgfuAOZqMHR33htFTpfxEffrsFHNERs0ysWCZOgxIMzdi2kMhXqxWO3b7lnxfJEPE0Uya68rlU6v3xpyJ6k3Ptqv3xtlkWkJrN9gxxgFduTNXt7S7Cnwk/kqb8lMaVeS0baKQUjZH49aQIcZP/UJKcJOoVfSZLa96nT+FPJIxOJErLSSkUrjylIretbILy7XT1amIaaSJ/tb6YX7a551Z6EMyhBcZwfUoz3FiBj2GiBg604Vfrh/MEWDAN32y4BYW1BGIxiySu0vIUGolFmri10MqqOAMO8FsmKUxz/Ui3+f7dlWByXnR81L8zaRSuJJ0kE1HM7kGPlo2m9awlstx+0Y6sdL2w6aIjschuKqEHUhMPJijG5Xq+oYsfPlKCWg35qdqm95bHoV8AyNMJPeIQvSS/BdMe7yRDBFMJoN1lqfwbHGPeGyC6FdN7KyWo1uIq6KFL/saFeD0PG29BIZ1haOdO5Z743EMadOhxAtBEr0onklCudbQETstDTdAOswsMFnOo0jMpIm0pR90+vLcV3J+oxaTyn10T55bhhXk9PtK+Bv59X35yH9YLC959FlIxeCJAMQiDglm1oj5sK7xMUZVaJpH5Uw4w95njIyunpNQpqpgFihKzYa4OAnoQu8EGVG0lpajEqASS2wNk8KhNVvVZOC+luZzfjRXZvVxPziT/ioiuGgFMJ/ZBNgPmPm3kQhhYx00gALB0Ma1oqrxXPXggYojF3LKTYEzogUL4+/wcV3uj7zd3M5YfSjxnvUt6BtkqR1owMXtkqCdTRQMfQpf1NVHxrROozfgzE7vHB6NECr1Gy8QqWMmSpr18iKlyB/Y9dGW/LzIwYM9Q8GLzWhvMpl9MTE6pyI8S0eUiuMU+WBgEDAlOVxBKRQl+kb1YUYBUkxkgo2p3UMj6leA0tNhXpgdwM9qqBskizPmUOCIH6dHqMaoXBnITeuTiSd1ycchy3iyr216OV5y77V6Gf3oIcYFMq3Zr5SNp1YUgeYVbGy3kY5u4suR+gppelNDI/rJhBf6cQQmhV+dLEecW891GtC863C7ozKGgR1vJcXH53DW9/OfURNf+TXVkWVysPhXtOoRO/VwAM0cvB3ct3FVJqxqLsbueQEbNg8RROE2yhOvzl+34ztsRSK3ig+p2yVoaYTWBXP3rnS5bepMv9h5voiznrmY+2bT2gSLT9bS6pVv9klI01U6GjjaZb2L1JEMqX+GpBOSZZIvVlEpoScRMBi2BgmdO5BUn9Bh1n66d0xKF/YSiBbEzmhtXuDVj+ouk/pE3VcF9hlL1gIeeB+3FfM2T6RU9XrLoxaeBpxIakW+QIlWldhRL7rzxJTeXLdXnYW6+8ehfLrgxzrg9F2nyZIdsS8giDfqxfRyRLAop/1lcmGfOMf6gblpxM1iMkOPA43mXygszIyAU7xeN+o12r9JXlO/nHQ8Gt0AFSeOsXLfPXWVrbQ8lhh2hczNpME/+tfndHQGRMGbPxSs/dvPoDTPIcERemcH8BFQ10hASFAoqEXbm5k2tmRsn4KkD42UIYC9mF+FR7voU/oW9MGrRhSP9xzfh2zMwcoKEn9Ka6Hhq01oHIkoazcQNHNCPX/zVgFoe1haf44goKfDKWv4K3LWAA4ID/Tzso3NnvYpjB1BBzFqECx/CHyN4rQVKB4EB2KodAmyvFiyjqx4YypEibs60oznpL0NF2w7W5CKCPTiE13LC6FKzgj9vwF/4Oks2viOs4KkHF33D9wz6ZOnzixI9+0prfKx3uQN4Fph9XWRtZRUEcku07XU/qqMnNjrn1MS424ye+1mubLNzUoQ89QCmEPfYilEu+Ja20fZRbYOzma7wA3WlP+Tpka4bBWJVb5UoVBVdKeJ6wGOY43nXS38Y8mBe2s0y06ac0kij6D1pKOimBzDQrKftGguXOjLHZZaFjf3gbKFTC89aW+ja0VLLD/+dtpaPeWGzLWTseSJO6YZDWCjn//baz0GWH/b/nwa4falj8p5nUrtxShYrNIyjyKGh3h9Dwruf/ly03O+iZYJzMUYViZmreugHiPgwNNS4bvkK761ZyazTlk4+fv0JbuIT/LU5q1YpwrtOwsbO77J0WhAaemCkq3i5Zez120MhZf8I/psKIEVtE10rYj3bXv3UlyfUDx3TtkmDYxVYLSMqrKeux1N6IbNMtd0v+4HFmvZvQUyxIfqRGhLMbbhmvfTGGn/8W0twriGlkjCUquNkJ6mHrGZF4AGLsd10CjBU/rJtAWydFBuelD9xbxtRvORxkYOPxVT3llRi6WxtGKxiiTVrzE1LfKuW+HVLVRZ52Leu4DlFzzZce6e303bju4zzjsaCMepHe6I8yO2aZy8S6JmnKw6snw9rIQ3i6E3JWy0esKD0Cdc/w7Fqn0UIiV88mAVEn39XXbmYVmkRxtELnrvq2XeuvjNKlt1L/9Ys6bI8WqPT/ICqd2+DzXaoKRu3F9HHllqvrCG8o/OTiB9EvY+rkrPK/5MkPZNQ4CTO+gMANlkzWnj5bZj/RaSb4KnX5Rm3Y4/UVHzOqrsayKodvPYfdFhNg25ZjNj8+9JGAgXWmyM3CAK6vOZu6R658tcZTfr/7fD59n/bTcjCvx0XcKIy8h2Yo/yOFsfsQBXjv/xb/XM0A6l8ic/fDrAVEb7L6W+h+hoWv+RvZ7AsGRbzHyT8wR/XlDwBvWOuI64/Zxwa6fGiD175D5JGzo3/INE0x/6HcVoS/pPED/RnSbobV/LdJ0k5P94jcE95djytTh78jH/p8z8glVrpT37pu/zU7D+infFT+yX+tX//qbWGhJ1ysFPsFg/iQX+WSUm4jqojf/HAGR+PClZ/HWgDTAmQVjJukN6JAJBmw9FF+T9UnSZdqqwveJ7/u3mc7F7/VsvCkw/+rxCwg8CmKR45CaPuo1pwwfefTNj6uzGjq3FGXT2KqRcoXo21cEOefSFue/K2oweE0uftCozichqunJeUJ9+5pG1aycGXnayEv9MFvdQJPTVSs0hWmu980SM2KefFd/WfgPMnHrXW39m2tPnhGs465AoBHcLAUYScW9DlhMx6SQBvInlJ3B4q6YsrGnnHiWVcl3ugDVw5zGc8tnQ85MHEKLabN2F8oDug30dCImn9feiHPSDNu5oVpmgjCyzhG15xe7hq7jl6yHgsNYbQV1OdO/pqE/uKLw/46uiittZEDTejNFf6hZyE3wzRtzPxJXLZ3gFsEDP8bGYwR5YTkO0iG83jaOMADd0U5FDKoC8vTZ8wNARDCNBQxZ0rlHoOrT2skQd1QQqdAw40xk5sDHQbiHrrQN5REVup1XnjtG3xbZkFFYVZ6W6tmwojukBQh+TK16nR8Xq8Yl/taT1qOTc1iGlvLi2/JUEG9ub2Tp212b3YOWBoMthFBE1RJt7b6u1I9U4C8FD84Rx1cDGrRwzk7/nmTK/hjEhqvD4oroQA31lWkfgz9nEfOJhr3TpED4kMStPLseU3DjDCoDHE+vlrBjpgPmAWhiCX49kBxbIuFQNWGlQd1S/N4zQ33XpZTAumhj+XXf5AFDi3tF11Xflt5c9S39HKrmRpR52sNYSY2XaDb2w42Z5pXt/fl7qLPXI+fHPMEudNAw2xYp9HgnGi7Q8hq0npbreQGHc2FG834WxmqGHeIEfhrI2RXSxOcpeKPRVOSQ48KHTMDKIuWaAzptmSUPGnWc8Cyc56ca4AQEuQfs3qCaEJM8F4aYL+7l7bBz2g4d+j53Ade8R3ky78UHOFzavs6Ior9rVfXCxFtkI1K9y4IFepOvK7sUDjo44r/JpSiUgjgrQlNQEWnIIEbe1PJU05ygTWAswu/rAGgV6/FJGHHIQo2tbRqujt9vA83HBQS8hyxR16pUg4XAmp/j1MVIcH+Xg95O1y5apRNoeaAz+eNeBqxwv/uiXRtXugUVw1N67MJkcONherK0wLt3QUK0K7NQFYM+iN7uVjeIKkMtYhcKBs1oCvXpKLUQz46SFCr1ZoRI9s9/RYBf9Bc0KPb4vqmSvLQXEsvSKzNstlSynqQ/HUWKX4HeoyzL4bbNfTMLF0Inxry3o7YVh/jX333U12crlxF2HY2W7gwu2tSxefu+C87f1jE5PJzR2BezRsnrOdOPyKTNOcX1mL52ViB3ylBIkoXkfI4F94va1Dup7bQSuqqOT56hxl+ge8dL/I8czIVmxbJbQZGnbOvOAVvzMDmgmCAJMPwwmFY4lRe3yWj1vK3eW4k5WjaHbQ78ZoSM3flF/RNhXcUYD7hAb7qUqULqx6VRLQp3rHemw/Kv+944/OxP0j+H9L8IOFZuOvzfpT7TRTkBkmWUDsZw6LP9LVQ9K7lz36Lc73ftLx6rt6Bc6kx1+bu2pV7Amvlclf+h0YPP5frAP/7qb931i27Bs7DHI4GKNlCINLQoA6dtQQHd+hqlIkYCTuYNrUtBQoHKqhTgQyVYGxAMPLbeSQ6ReLANM/eU7/1OfDDbpTvAjz8ku4AExTYE1aHLMdjvaemX3t2TmI/Gj7fFWFMF3BLw9PF5qMWiphP0yxGqDr7pOGaGmajuFv1s7kFLRLwrgrWP+M90w/udmzY/IS6oPBY0vmCgwP70TPgIZ9dQwQdOGX+4nOV3eggHCJg/X7BXpVGlOTJjf03PmVW8IIeMdBMXyJOPO1QFzGIKAOZWmDF335JpQzuCTDAKlVi2SLWyt6EdTou1la4O9CPPb1ZU2HB9o9369OMt6uvO8u5x7R18y4e8PZRfnP5+A9EhODtYOZsRZ+AUgMbBczz46NK6YlBpg3xzDZIJxq0EhvG2JmdNlz31Jt1Vu4XAO5pnKaWiowGH5a4PkjIW78hGnkOfuNysWgpE6cui9W2PxwBbxtgqK+bGEdj/bAoxoU3o0cIy3I8TLiiai/ub1XmyPQDTkLABvzK4F7z+PXngUbJWAYtdAC/wmoUk1HCqYGDzRYhtUWp8THEeV05NWelkY8y51WJOvR0SXUMyh4Om7hIHAm1r6ksPnTli0B5sO8IVU1KvwnKv9s24L9FRl6mDJJ1iXGm6BE4etbremeXKBpOlDDgFJMDt+GAIQR36Z6PzIatUzTyz2mdbSHMP1UnFiWLVAYhhQO/S58Ayu59ziW7Mymp1OJm0+EOcj8cCo/wAYdJ7kPLUmD2pGZxlzGtK9yvGhCevvOzDZFAYyQ8W01c1FJYZbrI5qxNyYq+Nko2VUWVwb9ZSCV1J79OFG2ikitQ55rS3a6dzdbF4FnCMg7NIJxFD9fGihE8zFVXBaK8LT8Qi1OXQ8ODi9jFRprgIYRKrQidpCVDj4K0Eas3cmJCT09UGZNMoylCjdns0OBVDCvJaK00HArAlZTykEWB2CLCShbCN8ZLKs8FOftwdxg4nQS3uyUCFzL81N/acO0Ajkqv9mHvogjqDMKBBt2eL/gKge3CrBlRezm2nThw520kQyqHkk7Veq0HIh4ZUaKWXW3BzKb5L2/8lXNxu0Ul07AdCfAvozHXcVjqTdNNBpkIqtW8AZhmTUSE0UBNXOzE12ImT2g2Pm9zflkUeAKxxrn+WZF7ryxLtiF8Gnvgz2h2DL+WWu0e06ZNC3CmIkOL/uqlLm0hLN7Ta9STHHZ0v9VxHHW4G7QTkDApEFoMmQrc0+3KatjZT6FjUyHnc03ytxoQY1kdk77KNjly/tHB4cpS2plAx6crfzk1Dhvd5vR1dYiI790f37sF8pbLp3bgFOPUNPjmcw34a1imA7CEisi+wkTgjm8pR/FfQzScCVEMFYH5RA2d02CXbJZDQaK8qPvlyxlJ56zVp85Fh7NYMugfVeCCSbLgz14fCxJRUYt6uVSh5SATcu5HSBKHdWUypSFFXi0RtBAoJ3LuWu7Sn+A1YQknQmCgUpQGb2KoF+9ln5w/LLzMqIE0Sv8tFsS1rht6Zzds3uVYQ1ca+ZjB6qGk32Gz2G5HEIPNRyONdMNvL29ftexhrZLJFBO+08hkb1pX5BscsrwgOBa6KHHVWo17HiuHqep59fyG2QodWTB5hp71PTk3b3vnQZ8d6u+1Enpt4nOstL+NvoofB7ElhkR4lgCQrryQH5eirIi3M3DadNzvm9dr9jYPSHzb217jEn4huz81JUPQbsSUHG2+S8WgP/l1oC/PLRpp50y1+82ss5Gt9e29zgmX29CumxJFGYSSp2IMq0HYG2tGpmE9FDDTjLW2yCwfCFuHD9TCGZV9DrnVh5P/eIWRs10Hc6D68mPV44uNURzZIuW9aufUaLNBYjjpqYI2D5b8V71oxPrgil6hwqgSQWEuzX4nbNBJKEBbqPqUVxENwv1IUQfrb2X/biKf/3SSrY4SJam39yvmapOJ/QGFK2jBX38KZKBTAJ18HKJX2zg8ugNrAkaF9OIsT+sfWMHfGcC88LJVKW9SO1MHuZB8ip/hrvJyk9Kp/Y6f928Xnb9dLeke9vsrl7lhLJ6cza1sTdw6Xiz8/aQyc5FFEJ/RW0hwpWrW957N7iOuaMECTLA5141pt25AYC7E1Thd913r0rfcXRib+Kof8aTUqdRFJnisKNgAr5hEAkqEdbJk4/of3VPX/S9YDtpRnQV/r3eeuNam+aQ0eRZINdjcXtwyzaambex+LZvXBnSbIf09tyaL66WuSE9WtPTKl/BeefO2iF7dN1byvp0ITDlfZzfwfa63JrPXcjTPMhmgmqQqUPDtKfWc6fSY3GoH+4f3xdLPSc6LZNNIUeXncE033j/xKNs/TNfZU/BZvLE6vm7OCpkAvbGItzkHbjhrcNkssd2mwam9JHGZWC/g5IXM1km+Sjj6oz6VTsi2523O0pXzxusmkadFbwVsO9czVsRssjT5JCi3fsc9iZjKg/XmbYccfPEZV7KCzqMesNE0E+nOTidJx/kvsgdd7fpXUG6KRcY1TOTdb06BW9irviFqkPbTq76UXnTUsP+QQA3PmQedGsImpmDPLmAcfFXXaStvKQ0s6AtNgl9FZPwavLXEbx1z+cBn0buQ++1sAQ+ay4+6ldGNDDMMOeZF8yx6V8+YT4tXvHrvnPhyQSinzBfNaoimfIDf6suV63K051iTp7K/j+wGapRXjbrNsoXGjV9MjITq07FaVJvl7OTA/ETQf3at/sJPycZLUcTRi25tK8C3qH7V+HJyhjl057kILy6/e1+zI/EtsdrVklJA8ntbylf+xqbUI/Vll6e7/cMm32Gc9Jyqf/TU6Wfi70vWcjZQs0l58W005bZHjn258ufcC1w11s2P0epOD1VqCzn5g+PLgBP/nR5w7BlFlbz8tCVpU52RDJWXc+b6kF1qP6146MAX7Q9ZiwZwMgdp0n3mTRCI39b/Pg2ywLYj0kywgra/l3O5kyOHmCLJb5kxL+7AwmrPFw+d4yyJMJFPPe1i5Swght5I1eJjhvaQ37VBx9jC/n2cUSkN5p9V1IhnB6+7LIKER79wdg5q+TCEpRi7Kvf+w+PVAaMQDumJZ4A1w3nzr434GFXvYxz7Aan2Qs97yf/F3Xc5FTGhMBm4EBeMOvjAGKQaVp1AiU7rXB66srU+qH9jr7BidPkssV1A689t5ydH4IogTDCEUrKy/XcUFc70oXXECXTEI7s50GAVJKhBazheqUlCg6UqmlV4/mheyKwQlnTj8SK9Jo3OCPSQTcx1Nvnw/cYX+KNLw8H2OmW+XTMWSmjkI8MZ6sWHlu3rAs1T1w1B8nf7fr1mZvaQ/Xd/57BGAXzZJVZo+cCCa89ym+meoNxFU5gFsQ7RmFVC3Xf9CKqOV/vcSysnbCS2rLBNrTHRWfgKnRJs/Z8l3gulfcbLE/Ny2SQB1qXXmiTKhZCfiJx+JC4/pSKZ5RSEE4AG/rmsOBujetW9cRcnPOuHi90UK8CTQwaur79fPB7Fmu63ZlUvMHGe20das7p5aeOrpvV1dscDqPbrlS8X8t3EGaUiB1s4sowLW1DSQIMZIs4Idrlc8N4rHJv2JYy5Bl5l5r/q5HZx9j2hgIJ09Audp535JQPmxt6rTHWTAu2dYcC+Tz5cKI5N3+/bv71D7ol9Kr89SupPpElzelBeGdqrN55IIT/IOnoUnQpW3Hw3zfXzdGMLZ37q4WwzOyjHufKE0CcCa8mmF89sA7iH5hNmL0/gdgrrgnxLpEhGZsKyTY/3/Igskq/zQuWNmFQW2Bp0/y5AyGc0D3bg8fDsMyY7yUZu/FnbjWu2fnGwAOuOS8+8wR0v7VpTbdkXOD1u3+oY77qRM7d8r93pP8/fmemo1N9WnMk3MYLFdsTWDmOsry3AeRfnjPnrTomiuD2SSnWPTGOIvQNxf+kkvSCRG8uvfpwk4tML0bBhnocUh1lGgG2T30Hnpy7PwO9XupVxcp2FLW8E9jgWFVFLDdI9aDvSRTww8q6oC7VXuGOt1uAebq7biGPItcdUZWyppLejvTsFOqj2yndyRjPtzsl8qsV4VbSg39o2P6XhrtgfRquyIdnGAyAvwu9IHSVd+F0P7XjXvnU6xqgwPhX+VlraQTocLnmneBNLwxdY9NTUfrcW/57Ld6eZVe407bSz6Uz5dk7Exlxtb3o7A8PK+D8+PvTKc3jCOcvQIeHzloT/6To8dLnbWttPJ68M+cdfmfmu3SiY2wTrr2bGmCrPgorUF1zvhX+j8L/KPw/WWGNv0unW8hE4TGYoN80BTbVqx/v8GzlA49X6smmKTLAg2mmsYq9OLAyGKh64DOPNNVb8ww6zv9r/4EU526xr65KqKvKNuxRujOV7nBCIfrfBTD9iRJQbtWX5+YuekHEjhCHNsM8UPxB6l+VyQ4HvRKa9Djm1BOg4ckdnrn+5acMoNbbeH/TOHul3WQGI0HYqN9meglw6P/KVUcLGY8hbmttg9WXpZpkQ0vP8BvkLBDGIe9rWXPihhVwPyJLFT4QLfXCAlMGNR5/xZqaHFZwYQ0vNJvR8cRQnCJcZ+MdZxzSdqBy3LFlNcdrRc4DjcWxegjC8NAcMxsktAQ7pTOYeggtJ3DMFdDT5G92RW8XZ6vu4yjc7N3RzsjAMxD0+ydkPe6s2mgnvsuAK4+hqKG0p/3VJOQZRtctEQcYyHiBYq+moVDnf6Y4/P5qImFiqTq816ezxzq38mls5059r3LXBgA3WHGyW57lsoWynOvOcuCc2heSRM6sl4iarjtvf1SyyvmQQKOvg8qmEv/GdGqibbOW84r0KWjNQ2v60KzFoIjrhPUc5zYKAF7fE2w3tY9ERp4uTeFF9MoodBk6NVRTdKUYTI39bmsjj76e/C1kkNIovPo3yxXm0pmNAY1uMJ4pxCUJuNZ0DX4waWipRemxCrGDFQhaUZg71LkTt2B/W0NzVa1UiQQcrJUhHQUsb0Te2sWIQXqSTLlJhqD1W+qeI3ktv/VMdNkSQWFBw7SBZdC0b5Nw1k33jyyZVX5XioimVoAyDYlHoKAS1NxecWCdhHfOmlZFF0wkbC3/UTo4Klq4qY7bJKOEJXJ9Nw1wmzIrp5KaPXhpSjCVyNm9V4xosGyzWGkPvF0JM4G+FIJNAhJehaebx6QG6fvFAYSR8C731qDStg+BbGtG0kWyqOiQIBsd8SwzAJw5ltAY/W0QsWFztnekRpa44CosMOUrl5RtxYmA1d1G0bb3Ee09Vwm9FNTfeGdwJOjVTg0WyP3q/aMwHQaj+Nt48WkXCnJ69PJ8FPSvPTTstB3kSZWeA391wviLzs/H/4mC/yj8j8L/FYXX2viDcSL4dJFG2oPmvzMoerg89Rnb+nCS8m8Y85o/M2aOH1MXoXA94kP8U9lRZk5vZo5+Dqw7l42YdWMDXh7Ulfp/4rjYy/PTNabXJP/MVclv1drsWh6KlcULfwnHTD0hYV8TPtZx3k4/K3xmWZz4/7T80/I/s0V+vvS5DGya6jvl2ZGjnlZxAW2aZ2n4/gSSZRsAzg6xnJe8vGlRhbQ6b3y0yG/IP6c2s9sQw7rPs9effXso52evXW8YouUIzk7btqnR+hM2OFdjS5teoAhJB1djp0budCyqCn9KwmgG7gQIrwzeqr9i3+0VE12Z+46zWegMv9TJbjq8mXXF6nwK4yHHkznd3zyRaOOi2LNdeT1v6QL1+/nthJXgNIGvmc261WHWld9C6V3XLqZQz5D5qgfQPcrgPuU6p2burYiyVEyKvh3PD6n706wzTK5bXFtZbYQfkh5GHbpUiVoDQXvwjgdxDs2u4tey9ZbngNShop1659bGshRTbj2umKgGnVvSKjyfHsN66G5CVouUy5gnEriSfUR+j7YEc6jCWZog2V6KRDaK5MHsP48XVhD+1OdgY+xDbWlhhuvtM5zybriWQ79w140mz10KrCvMiuh3p1VdyEk1TB7KpzxsKqUb2lavJKhlIcoSOYXVgPoMkpjSVg3twiD4cUBYDCDgaZn1gOvAkJEQ9ja2skLN4dyyU/YR8+CWktN2oiuuGhFgYoXbA3Y26UIoijCSHtgIiKHGyJTjR8JHM9vdbcxdp+MDk7jaXQrrWtQCCAZKmL1Sy5v0OnWl34XPx0W/Ex7N6Ybv5bLl/YK2zcAORMgOv4me4/52ovuaXM3yHcfDb1pOXdlT2KFtpdBmaI8b9Yx8XZxfB8GJPMxjLEYYXF22dAjtMwMLAWQelIcplYlCAhT0qgmNbLBULgf+eY0oLltcO8vF/QCDe2tjRZbbQOpgiB5vJ77i2n8u/IZM4z0Q5VUy24kv1lz/oBY115kmGIslqNvoYNPlzylsL9ky2lCVQnNrwI11H4onTA5GJnJ1vYx1XSqOZAzM76M7X93SQ/YeGiKE/xE/WLxtbyjane1M84C3CEIIoomlJmeCbkK0YPcHkGiHTRlcyGZOWmLHAX4YjKFhH2f2SzQsELox9VLHw5zB8FctERi4zuget2duaEcx6wHtAP+Zp7TyNE9V/D0dGFaGvHfvy7enfH9IvmROy3jViQWkryMlS7UsUMeJxg+6vS2Av3IqLpzJw9XhyoyTuajO8+tlZUDIH72F8i2oBD/nNGBHCSPij9PYs95GjP2jg/q5HE3/p+Wflv9mLSDQbd0U2aRmhkyBTk2n/HN26h/BP4J/BP+ckfxvc0ayTTYPONm51HLnf6Fn/+vOkxoqE6NmMPWMWOZUPTNX3bkI+2q0PLU6ICCAXAnu8ZHyMQDztTX/qsxEqqoyCQofo4CpR1EvMFP4YzHmLxiYEjMkDdL2u3TyOjSt9dp2BUbOrr5eCe9h6LHmWyPZROa0hIDx0qyEGMv0PzDgWwcOtNJGEu8ruiPGa/h0JOgVOwrbHNwZQ1SNd5BY6roozOgP8VS1CmhSxVoOgg41TS8yvVpEDlGewdvnjyUD8li549x6csdUP8ZkOYYAlXWRdlBW8IqUPvVyywPRNmjiBuYIV00XnmH4d6UzLEcRGUKp6FP+K8bkNsVT1IKARVbPz0ruPWTkwG7SLUcs5Qaf+76CDqIz0x1lKJhs2FGwu+JCJUprCCoOp2BHa7CjGydG++HB6t4Yxd6ygpUcn5VFJF05KSBfAGMZujEkhJNWxzUMctt3L4GsSgKemhwgGQbSFlSPEckDfmZ+O50E+aUKiUQPUp8YigfveWkoHO0FPleB6MfrBef02HnRML3rscsqM2Rx/zZa/qPNoDXYIrWPavlSWwlq2APsbMbq56redXSFdG/51ynNZeTyLCT/tHfnmOthtCSn8ryEAkPkBXUMKkTHA8mXapZ1S+Shm7/bid1Dq/y2Bntgt3dvtg5TiyqDPA7uGDVZnlNAH+1s1DsEaJbpHEeVQ9m6aplW1xFWcCJn3uOIoQ3iIKsjMWUo62xTI/j6eMinSH3C9enxLO0jr7PW265TU4RZ0STQsP8jRjHKNqhyOpwCZIRfUyHjh8SI9vukwvyIxz4DjdBLWID3LGGHuxNPi6XwDMX2eacTehQj6Yx1C7pSUPIQ8CbPgK2osTOWme8OiR8yVGDZdP3BXnlmnXJQ0WgMOVr63KvveEO83333VpG5KgsPl/UdGgdrW+pL9wd+02OeZOAhfTR1AAqsOA7WBipvsW6NZLeo8uwFoomQLJYjUj94YvzpZRhJ/7PDCiv/YHT9LeaXryIFmE2jGhpE93QLCigo+22MZ5GPt5YvO9Be8PwbJJDhFmebRQWEFVTIioPNFy8SNG0ThPAklmOjfDn8UqCv1eHc6VkdSShwER3jkWgM7B7voH/o0pl83Sae2ijeIOZBCQVOpLmKkFM9hvvb3uv69sB0hXVcEmDtyQm47elmTHsicFQxFxIn2DOgr7DOY67G552ugGmv7Jh5v0jszP/eqp+lkR2CvcbfUSHRscbp5PhTq9sH0ToJkY9j7bK1l+FNk3i+Xnatei/o5sMIXnDxuB6d4LfWJtoqQQvmpPwSh9vYmO4GH8QPcsvX87iuwFPrZnvbcLkuLpFLA3Z/Kk6LuMbCIAJF4kA7VQZJHor5zGwaw8t07W0PaUF1pc+JOB3R7HR95JDcH00pWIUWSxZkXwvU1PJTh+mZILrkkUNer7zlYZO2s9aCzOZxPS5oXyKKZMYmZ9o0EgZ6dd77xXU2D0mBqz3UXscaBuQZKARYKp/edfXzBs7dtn5Jn35fiPHFT+sWH2JMpMbaTa3n8tptcrDjAqW/Zhnt4TpHGMIj76t7olFH/JlZY2oeGPd6O3NzwvgQ6NVIFG7qpgdHa1wpn0EqsphgVkrN24CfWXxoh8mgALx/FsavGC3+0KqymKVTLFQV/KQJeEI2PCM7lEllt4K4Krp8hzy2Ma/nnCSOxOc3nprw3cqDAp8IUs1dlNM9N/OgeQIDRcDs1eSxrpN2CWqqJvZS1f44kjnsDjLGJ5ZtsonSvPdT/gffPLC8UiN7tsAh70eBcfPyH31A5NOy0VyMfMYkv1a270YszLvaHY5Kt3r+mbhFJGAK/c6Jab231nNrSuWq6xO6e9k/VX+STBdf/kGUPUAu5a/gnZM1b9gAu84QbhWE+AQQZc2CbAX2lCwaSGxP7uP+Kz+k7WHOjWR7vdbmrPXtdpkj/mCEO8/wZUwjRwO4bYYhg9/Qnk5dwcymJ+PpmNJDVSy9K+CeP2XNSzMkQWiTCDeN1wjH+dth+2xPe2ITYp16F2xUB0Hy+MnlhwULlrNvgau4a8usRYadduoMxlOG8FI0T0aRhbwsbkUKmhRhWB5dD8OXWt1CCURNQw4l+I/GIgqefItn7686SknLZCTjKXy8JlrGIFfNrMq6+WHGiz3aT1nYsR/MNvNKLLhnOlCS7qbctBbgdnXTCBkP77rF3VNNdOF/ktEMrib2yqEkRijCw6UzYpwalgi8V+rETBNgqNvewL9Xdww4eSwbs1w4fE58Tg1jvLTYwtq8OrWAF4ka20WNcpPcbpq7JYv1nlV127hQzn/G8V/b8MkBbx0ZNScdGLbTPEhayi+bQ+axJVeqqVfXPw1xq8evrswF7SSY4kCHCfqGaB7Z3Ybei4lmDR1oAwBiUUL5LtuxScvTX7DlHP4J8OSuspRE6iJzjBE1NfNubO1P/bwRByn9qzbciJQPRstQ9OQ5VlFJWoUG6lJ+I9U7TnkIFc0lK9tWso/78XxeNGC6+OtacR3Fdr/It9mOogf8dWSbicnZO6kCaJZWYPa/az0Hp40InDPScE0bf7WRh9nJ71MPkuJ8r+u9iQT51MCCg9RHAlTeWeuiJVa6ezlTIzVk7AgROzJKMqlwRl/m5Clmjhpl7BEGpF9ef4RmBpI2YnVevk4w9VeVxYCX03NaMahOTe7IjNlYXvfExzHgq9kQRMIeu+frbLqYq28+RHoG9VoH1EmXoY2PUqa3f+FQX+xQs9e2N9C6K/O+4XyvumIIfo6OTQRtHHKL5ycLW6cbkVqBo0tnF7VD3VDP1GqNQxfnb2dkVQkni4T+6QRoSxQq/jbY7PubnLJJilHxBiibMHWr85ZgsvWJJfb4xJi6nZN3lZBpHYKQGVCHdni29xr5mBXsG861qPcgjGhu3eh3F8JPypaqoq9+Xo3r5auo5O95vuhzwfosgiJmvc1oGytFh+1K8aPNGLduHwVABrLfmtnNM6j3p4/hXi169u0P72ikXhTZ7Hd4q2Pauekv+6F2M1G6ampeg3djvUz9RrtMOxGmDPcc0a4/0Wixv8g7ZOMomWLCCr+OJjyK5n6j3OTp7MyHetdFKe1X8WSXrXfP7oX4y1qgfjp8LjG1uqJIMfkAevZCutSXnCcVVY9jVyD1Y8uZ1Ikgme5rD6EYy/GNI52ey0G6dFL2F65bgQgYaMQnj7fswrLoeuhW0MYcdV/sIsDqpx/P8sHJ4IaGepzlvVt9OD3cVHRvuh9u6H+R7JLgeSxGm0MrMgcz9aJtiMRdJay9Hw6q8bupiTOhK8HtWK4DNR4nUM7YBq2uac2yJ1C+Jbd+KDRqqCgS7wHENqDjugO6ukSiu8DO85Caw1qEGB3bL9FFLp0lUjVf6E1NpPA7njgpKfobO9glZPTQWXL8Ji9h2Qd+jwRwc2QIBvl9g58ywhHMPl++/HpQLWlHoqLXV/esAc9aa6Ns4Sj2opgP19i8pzt2XLfCWrcFr+S8slhziJn2TOGUUUZ2H9DIMt2qOo6Yohd6wXnBSbDLeUFb3+u4cNJNt80Z3xT9EOmCp45nh83YdfXUiaZ4YhbnsiWjSX0RwvQnUJ5lUg464BgDdyc2hvAMlth+AbvOZUv1NqRsVLebCvsKN83CDQ6l+k3cDStwu6jHbsVpFUbBHU/FXqsrLs8i17WkD7rCRZMVOBW8Izmw/+eIf6PNYQqxwhwZrnzX+L2OfmX7LTZw/Yy9aC/ODH2Nci/sKp9iSaH7sFoUjmpA5bugN+XrG7+PJl8DqK7noHDmlKoRByk9Tpk1WnA5nnohCqskyA3ImLCCzpioYDWFjcsi3H8K0/JMU2A4VfQaSfh2qDGvbXCrNsdeslR/Fi7iD5YmcIH+PINa0PAbPZqxUt5SaxAVY0lLr4P0Yy1ypoTYyCCbMw7Rw1TR2QTwWRNWYOZk3u902bbo3QmEzFg311IQ3DnlKmBKiTfe3D/OARsReWDB96X7f8YMOpEiBmYA6mJ92N//GzCLJvBJxWYmMUM+z3FLUKZr4OZxrIV8NhPBWFo7CbYDtLEbl/LU8OIn0yTAJIq3u58w1MgFeDzAfecfGRS3zW/tsJzO4kDFmbsEyUoPgbgltmeOlX/Kogn7b1wEmM/MNvs1SjeoMBctX7bNzgbAlNefuZPbEOcXQ3ccKWcaqCZNH9PIM9GrjiCeGS0H1xXnF6uyZ3xFY1ZRa/iYPpj9Vkkiai3K1AG+kE/pYOC2Dlzjax+LUdcYuGKkrHR/X7bs2sP7wOkTplejlleW8L3fRg229PK4CNA+OAwNyZNYOsoWerre+MVV5adou0X65AQs0fbG5I68isBxd7Du/gu4XZuZwcB3HFWuYE6sOAFthmpGYAvMBR8lehKM2HX4iY5/9ZN1uiGF6N7FeKJ1Bph8RHAiOWk35woQR3KCt/TwoFtecY0DwMC2DwNlSyzneBPjD/YgibBAXCZQreWIzBXhrSWWt6G9MKVycUX+95tvyDTm+vHI7rV/U0z++ma+Wb+9mW/qER7b22ipMD22TR1FWd5FdzDWUpESVxtuMxqNphy/mWsbX89mX3TebrS88E/+vaUg1YUBdqLrnbdjp0UAcLtuuEIeOdPcPQ0Mvg2WjI6a5pRclPS/8GyYGRn0VWRo4xf7C/4XUEsDBBQAAgAIADdH7UYPEy3PTAAAAGoAAAAbAAAAdW5pdmVyc2FsL3VuaXZlcnNhbC5wbmcueG1ss7GvyM1RKEstKs7Mz7NVMtQzULK34+WyKShKLctMLVeoAIoBBSFASaHSVsnECMEtz0wpybBVMjdGUpKRmpmeUWKrZGpiARfUBxoJAFBLAQIAABQAAgAIAIeT10aKJOKo+gIAALAIAAAUAAAAAAAAAAEAAAAAAAAAAAB1bml2ZXJzYWwvcGxheWVyLnhtbFBLAQIAABQAAgAIADdH7Ub7F3kMxjIAAERRAAAXAAAAAAAAAAAAAAAAACwDAAB1bml2ZXJzYWwvdW5pdmVyc2FsLnBuZ1BLAQIAABQAAgAIADdH7UYPEy3PTAAAAGoAAAAbAAAAAAAAAAEAAAAAACc2AAB1bml2ZXJzYWwvdW5pdmVyc2FsLnBuZy54bWxQSwUGAAAAAAMAAwDQAAAArDYAAAAA"/>
  <p:tag name="ISPRING_PRESENTATION_TITLE" val="Пример оформления модуля курса в PowerPoint.docx"/>
  <p:tag name="ISPRING_RESOURCE_PATHS_HASH_PRESENTER" val="8e8134037eecfa06f839ece71cee9b077e26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heme/theme1.xml><?xml version="1.0" encoding="utf-8"?>
<a:theme xmlns:a="http://schemas.openxmlformats.org/drawingml/2006/main" name="Тема1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12EC6DDA-7CB2-4B25-BEF5-23B1CA9A11F1}" vid="{5A52B5CC-7990-45C0-BC3F-3943285A93E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7512</TotalTime>
  <Words>3935</Words>
  <Application>Microsoft Office PowerPoint</Application>
  <PresentationFormat>Широкоэкранный</PresentationFormat>
  <Paragraphs>615</Paragraphs>
  <Slides>48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6" baseType="lpstr">
      <vt:lpstr>Arial</vt:lpstr>
      <vt:lpstr>Book Antiqua</vt:lpstr>
      <vt:lpstr>Calibri</vt:lpstr>
      <vt:lpstr>Courier New</vt:lpstr>
      <vt:lpstr>Symbol</vt:lpstr>
      <vt:lpstr>Times New Roman</vt:lpstr>
      <vt:lpstr>Wingdings</vt:lpstr>
      <vt:lpstr>Тема1</vt:lpstr>
      <vt:lpstr>ТОВАРОВЕДЕНИЕ НЕПРОДОВОЛЬСТВЕННЫХ ТОВАРОВ</vt:lpstr>
      <vt:lpstr>СОДЕРЖАНИЕ МОДУЛЯ</vt:lpstr>
      <vt:lpstr>Презентация PowerPoint</vt:lpstr>
      <vt:lpstr>23.1. Общие сведения о текстильных товарах </vt:lpstr>
      <vt:lpstr>Презентация PowerPoint</vt:lpstr>
      <vt:lpstr>Презентация PowerPoint</vt:lpstr>
      <vt:lpstr>23.2. Классификация и характеристика текстильных волокон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АБАКА  (манильская пенька)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23.3. Классификация и характеристика ассортимента пряжи и нитей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23.4. Классификация и характеристика ткацких переплетений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23.5. Классификация и характеристика видов отделки тканей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Пример оформления модуля курса в PowerPoint.docx</dc:title>
  <dc:creator>Пользователь</dc:creator>
  <cp:lastModifiedBy>Машенька</cp:lastModifiedBy>
  <cp:revision>247</cp:revision>
  <dcterms:created xsi:type="dcterms:W3CDTF">2014-06-06T09:13:21Z</dcterms:created>
  <dcterms:modified xsi:type="dcterms:W3CDTF">2019-06-24T09:32:18Z</dcterms:modified>
</cp:coreProperties>
</file>