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8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87"/>
  </p:notesMasterIdLst>
  <p:sldIdLst>
    <p:sldId id="256" r:id="rId2"/>
    <p:sldId id="258" r:id="rId3"/>
    <p:sldId id="322" r:id="rId4"/>
    <p:sldId id="273" r:id="rId5"/>
    <p:sldId id="383" r:id="rId6"/>
    <p:sldId id="384" r:id="rId7"/>
    <p:sldId id="385" r:id="rId8"/>
    <p:sldId id="389" r:id="rId9"/>
    <p:sldId id="386" r:id="rId10"/>
    <p:sldId id="326" r:id="rId11"/>
    <p:sldId id="391" r:id="rId12"/>
    <p:sldId id="393" r:id="rId13"/>
    <p:sldId id="398" r:id="rId14"/>
    <p:sldId id="394" r:id="rId15"/>
    <p:sldId id="401" r:id="rId16"/>
    <p:sldId id="402" r:id="rId17"/>
    <p:sldId id="403" r:id="rId18"/>
    <p:sldId id="404" r:id="rId19"/>
    <p:sldId id="409" r:id="rId20"/>
    <p:sldId id="410" r:id="rId21"/>
    <p:sldId id="411" r:id="rId22"/>
    <p:sldId id="412" r:id="rId23"/>
    <p:sldId id="413" r:id="rId24"/>
    <p:sldId id="414" r:id="rId25"/>
    <p:sldId id="327" r:id="rId26"/>
    <p:sldId id="510" r:id="rId27"/>
    <p:sldId id="419" r:id="rId28"/>
    <p:sldId id="421" r:id="rId29"/>
    <p:sldId id="424" r:id="rId30"/>
    <p:sldId id="425" r:id="rId31"/>
    <p:sldId id="426" r:id="rId32"/>
    <p:sldId id="427" r:id="rId33"/>
    <p:sldId id="430" r:id="rId34"/>
    <p:sldId id="433" r:id="rId35"/>
    <p:sldId id="434" r:id="rId36"/>
    <p:sldId id="438" r:id="rId37"/>
    <p:sldId id="440" r:id="rId38"/>
    <p:sldId id="441" r:id="rId39"/>
    <p:sldId id="328" r:id="rId40"/>
    <p:sldId id="445" r:id="rId41"/>
    <p:sldId id="446" r:id="rId42"/>
    <p:sldId id="451" r:id="rId43"/>
    <p:sldId id="453" r:id="rId44"/>
    <p:sldId id="454" r:id="rId45"/>
    <p:sldId id="455" r:id="rId46"/>
    <p:sldId id="456" r:id="rId47"/>
    <p:sldId id="459" r:id="rId48"/>
    <p:sldId id="349" r:id="rId49"/>
    <p:sldId id="462" r:id="rId50"/>
    <p:sldId id="464" r:id="rId51"/>
    <p:sldId id="466" r:id="rId52"/>
    <p:sldId id="467" r:id="rId53"/>
    <p:sldId id="472" r:id="rId54"/>
    <p:sldId id="480" r:id="rId55"/>
    <p:sldId id="329" r:id="rId56"/>
    <p:sldId id="363" r:id="rId57"/>
    <p:sldId id="364" r:id="rId58"/>
    <p:sldId id="365" r:id="rId59"/>
    <p:sldId id="368" r:id="rId60"/>
    <p:sldId id="366" r:id="rId61"/>
    <p:sldId id="511" r:id="rId62"/>
    <p:sldId id="367" r:id="rId63"/>
    <p:sldId id="369" r:id="rId64"/>
    <p:sldId id="512" r:id="rId65"/>
    <p:sldId id="486" r:id="rId66"/>
    <p:sldId id="489" r:id="rId67"/>
    <p:sldId id="492" r:id="rId68"/>
    <p:sldId id="493" r:id="rId69"/>
    <p:sldId id="494" r:id="rId70"/>
    <p:sldId id="495" r:id="rId71"/>
    <p:sldId id="496" r:id="rId72"/>
    <p:sldId id="497" r:id="rId73"/>
    <p:sldId id="499" r:id="rId74"/>
    <p:sldId id="500" r:id="rId75"/>
    <p:sldId id="370" r:id="rId76"/>
    <p:sldId id="376" r:id="rId77"/>
    <p:sldId id="377" r:id="rId78"/>
    <p:sldId id="378" r:id="rId79"/>
    <p:sldId id="380" r:id="rId80"/>
    <p:sldId id="379" r:id="rId81"/>
    <p:sldId id="381" r:id="rId82"/>
    <p:sldId id="382" r:id="rId83"/>
    <p:sldId id="325" r:id="rId84"/>
    <p:sldId id="324" r:id="rId85"/>
    <p:sldId id="323" r:id="rId86"/>
  </p:sldIdLst>
  <p:sldSz cx="12192000" cy="6858000"/>
  <p:notesSz cx="6858000" cy="9144000"/>
  <p:custDataLst>
    <p:tags r:id="rId8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9F8F"/>
    <a:srgbClr val="CC6600"/>
    <a:srgbClr val="DD4527"/>
    <a:srgbClr val="B5D96D"/>
    <a:srgbClr val="96C733"/>
    <a:srgbClr val="B3D8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73" autoAdjust="0"/>
    <p:restoredTop sz="94660"/>
  </p:normalViewPr>
  <p:slideViewPr>
    <p:cSldViewPr snapToGrid="0">
      <p:cViewPr>
        <p:scale>
          <a:sx n="75" d="100"/>
          <a:sy n="75" d="100"/>
        </p:scale>
        <p:origin x="450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gs" Target="tags/tag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22.1. Общие сведения и классификация ассортимента электробытовых машин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92AB6F-76AC-440B-9B00-D873FBD7147F}">
      <dgm:prSet phldrT="[Текст]" custT="1"/>
      <dgm:spPr/>
      <dgm:t>
        <a:bodyPr/>
        <a:lstStyle/>
        <a:p>
          <a:pPr marL="533400" indent="-533400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22.2. Классификация и характеристика ассортимента электробытовых машин для хранения пищевых продуктов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F492E2-4085-4FB6-86B6-D8EF1C18B965}" type="parTrans" cxnId="{88DF81D4-E9A4-4CFB-B649-A5AF336C22FC}">
      <dgm:prSet/>
      <dgm:spPr/>
      <dgm:t>
        <a:bodyPr/>
        <a:lstStyle/>
        <a:p>
          <a:endParaRPr lang="ru-RU" sz="1800"/>
        </a:p>
      </dgm:t>
    </dgm:pt>
    <dgm:pt modelId="{6FD6D7C0-29D5-4EAE-AACF-CF03F07DFD2A}" type="sibTrans" cxnId="{88DF81D4-E9A4-4CFB-B649-A5AF336C22FC}">
      <dgm:prSet/>
      <dgm:spPr/>
      <dgm:t>
        <a:bodyPr/>
        <a:lstStyle/>
        <a:p>
          <a:endParaRPr lang="ru-RU" sz="1800"/>
        </a:p>
      </dgm:t>
    </dgm:pt>
    <dgm:pt modelId="{4B921295-85D9-425A-A671-1C049883C585}">
      <dgm:prSet phldrT="[Текст]" custT="1"/>
      <dgm:spPr/>
      <dgm:t>
        <a:bodyPr/>
        <a:lstStyle/>
        <a:p>
          <a:pPr marL="533400" indent="-533400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22.3. Классификация и характеристика ассортимента электробытовых машин для обработки пищевых продуктов и механизации кухонных работ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C79872-2CAA-4EE7-920C-6233364117FB}" type="parTrans" cxnId="{9192AA5F-C741-44D7-848C-BFE8028BE702}">
      <dgm:prSet/>
      <dgm:spPr/>
      <dgm:t>
        <a:bodyPr/>
        <a:lstStyle/>
        <a:p>
          <a:endParaRPr lang="ru-RU" sz="1800"/>
        </a:p>
      </dgm:t>
    </dgm:pt>
    <dgm:pt modelId="{6A275B19-E746-4F2B-BFDD-8943D7102B6F}" type="sibTrans" cxnId="{9192AA5F-C741-44D7-848C-BFE8028BE702}">
      <dgm:prSet/>
      <dgm:spPr/>
      <dgm:t>
        <a:bodyPr/>
        <a:lstStyle/>
        <a:p>
          <a:endParaRPr lang="ru-RU" sz="1800"/>
        </a:p>
      </dgm:t>
    </dgm:pt>
    <dgm:pt modelId="{251A5387-3C8F-4C94-AA47-947D519FB8B0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22.4. Классификация и характеристика ассортимента электробытовых машин для обработки белья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20C5E3-CF51-4F5A-88DB-14691EF67C18}" type="parTrans" cxnId="{D77CD9C5-7CC9-4CE8-AEDB-E80344129C69}">
      <dgm:prSet/>
      <dgm:spPr/>
      <dgm:t>
        <a:bodyPr/>
        <a:lstStyle/>
        <a:p>
          <a:endParaRPr lang="ru-RU" sz="1800"/>
        </a:p>
      </dgm:t>
    </dgm:pt>
    <dgm:pt modelId="{81A98657-1F55-4E39-8D46-69F07B87B883}" type="sibTrans" cxnId="{D77CD9C5-7CC9-4CE8-AEDB-E80344129C69}">
      <dgm:prSet/>
      <dgm:spPr/>
      <dgm:t>
        <a:bodyPr/>
        <a:lstStyle/>
        <a:p>
          <a:endParaRPr lang="ru-RU" sz="1800"/>
        </a:p>
      </dgm:t>
    </dgm:pt>
    <dgm:pt modelId="{C8477D24-9030-4689-A1F6-00C56223179D}">
      <dgm:prSet phldrT="[Текст]" custT="1"/>
      <dgm:spPr/>
      <dgm:t>
        <a:bodyPr/>
        <a:lstStyle/>
        <a:p>
          <a:pPr marL="533400" indent="-533400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22.5. Классификация и характеристика ассортимента электробытовых машин для уборки помещений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D36FB7-CDFA-4AB4-BC32-B7495F2FA143}" type="parTrans" cxnId="{B9E86FFA-0267-4700-BFE8-CA355ED725F9}">
      <dgm:prSet/>
      <dgm:spPr/>
      <dgm:t>
        <a:bodyPr/>
        <a:lstStyle/>
        <a:p>
          <a:endParaRPr lang="ru-RU" sz="1800"/>
        </a:p>
      </dgm:t>
    </dgm:pt>
    <dgm:pt modelId="{09C2FC2A-1401-4CED-A774-CE510460C5AD}" type="sibTrans" cxnId="{B9E86FFA-0267-4700-BFE8-CA355ED725F9}">
      <dgm:prSet/>
      <dgm:spPr/>
      <dgm:t>
        <a:bodyPr/>
        <a:lstStyle/>
        <a:p>
          <a:endParaRPr lang="ru-RU" sz="1800"/>
        </a:p>
      </dgm:t>
    </dgm:pt>
    <dgm:pt modelId="{A49400A4-D8DF-4BBE-B537-A4CC1868505C}">
      <dgm:prSet phldrT="[Текст]" custT="1"/>
      <dgm:spPr/>
      <dgm:t>
        <a:bodyPr/>
        <a:lstStyle/>
        <a:p>
          <a:pPr marL="533400" indent="-533400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22.6. Классификация и характеристика ассортимента электробытовых машин для поддержания микроклимата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A55E61-32A1-4B02-AF09-4B2F54F4BD2E}" type="parTrans" cxnId="{216D6051-A519-46F6-823F-7625C77D1F2D}">
      <dgm:prSet/>
      <dgm:spPr/>
      <dgm:t>
        <a:bodyPr/>
        <a:lstStyle/>
        <a:p>
          <a:endParaRPr lang="ru-RU" sz="1800"/>
        </a:p>
      </dgm:t>
    </dgm:pt>
    <dgm:pt modelId="{580897B4-246F-412F-A7F7-432831D89117}" type="sibTrans" cxnId="{216D6051-A519-46F6-823F-7625C77D1F2D}">
      <dgm:prSet/>
      <dgm:spPr/>
      <dgm:t>
        <a:bodyPr/>
        <a:lstStyle/>
        <a:p>
          <a:endParaRPr lang="ru-RU" sz="1800"/>
        </a:p>
      </dgm:t>
    </dgm:pt>
    <dgm:pt modelId="{FF6926B8-1553-41E6-A4AE-B1F4ED7B7D79}">
      <dgm:prSet phldrT="[Текст]" custT="1"/>
      <dgm:spPr/>
      <dgm:t>
        <a:bodyPr/>
        <a:lstStyle/>
        <a:p>
          <a:pPr marL="533400" indent="-533400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22.7. Классификация и характеристика ассортимента электробытовых машин для изготовления и ремонта одежды, механизации работ на приусадебном участке, электроинструмента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F11F37-2027-49AD-94DC-FB314EE72576}" type="parTrans" cxnId="{E1ACF96F-A752-413F-B7F9-4E37514C582C}">
      <dgm:prSet/>
      <dgm:spPr/>
      <dgm:t>
        <a:bodyPr/>
        <a:lstStyle/>
        <a:p>
          <a:endParaRPr lang="ru-RU" sz="1800"/>
        </a:p>
      </dgm:t>
    </dgm:pt>
    <dgm:pt modelId="{DE5212E4-11DE-419B-A728-B9140D884439}" type="sibTrans" cxnId="{E1ACF96F-A752-413F-B7F9-4E37514C582C}">
      <dgm:prSet/>
      <dgm:spPr/>
      <dgm:t>
        <a:bodyPr/>
        <a:lstStyle/>
        <a:p>
          <a:endParaRPr lang="ru-RU" sz="1800"/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7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7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7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7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7"/>
      <dgm:spPr/>
      <dgm:t>
        <a:bodyPr/>
        <a:lstStyle/>
        <a:p>
          <a:endParaRPr lang="ru-RU"/>
        </a:p>
      </dgm:t>
    </dgm:pt>
    <dgm:pt modelId="{D7C4D188-04DB-49B9-A767-5162311F1CF8}" type="pres">
      <dgm:prSet presAssocID="{AA92AB6F-76AC-440B-9B00-D873FBD7147F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5339B6-9E1A-4317-A4CD-46C48471D189}" type="pres">
      <dgm:prSet presAssocID="{AA92AB6F-76AC-440B-9B00-D873FBD7147F}" presName="accent_2" presStyleCnt="0"/>
      <dgm:spPr/>
    </dgm:pt>
    <dgm:pt modelId="{B98D2E5F-B448-4A5B-8217-223546077F3D}" type="pres">
      <dgm:prSet presAssocID="{AA92AB6F-76AC-440B-9B00-D873FBD7147F}" presName="accentRepeatNode" presStyleLbl="solidFgAcc1" presStyleIdx="1" presStyleCnt="7"/>
      <dgm:spPr/>
    </dgm:pt>
    <dgm:pt modelId="{D0CA18CF-541E-4E43-A506-AE79C06AC9CA}" type="pres">
      <dgm:prSet presAssocID="{4B921295-85D9-425A-A671-1C049883C585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243CBC-BA54-43BB-9FE0-307B01DF0932}" type="pres">
      <dgm:prSet presAssocID="{4B921295-85D9-425A-A671-1C049883C585}" presName="accent_3" presStyleCnt="0"/>
      <dgm:spPr/>
    </dgm:pt>
    <dgm:pt modelId="{F8BCC727-C41D-433D-8991-3ABCFBB039D5}" type="pres">
      <dgm:prSet presAssocID="{4B921295-85D9-425A-A671-1C049883C585}" presName="accentRepeatNode" presStyleLbl="solidFgAcc1" presStyleIdx="2" presStyleCnt="7"/>
      <dgm:spPr/>
    </dgm:pt>
    <dgm:pt modelId="{E2D3F044-A7E0-407E-AD9C-5E94F8146712}" type="pres">
      <dgm:prSet presAssocID="{251A5387-3C8F-4C94-AA47-947D519FB8B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C19BB8-DBF4-4762-9F03-1C66613D25D5}" type="pres">
      <dgm:prSet presAssocID="{251A5387-3C8F-4C94-AA47-947D519FB8B0}" presName="accent_4" presStyleCnt="0"/>
      <dgm:spPr/>
    </dgm:pt>
    <dgm:pt modelId="{6BD7495F-88DA-48F4-8C35-BB55B2B2C6CC}" type="pres">
      <dgm:prSet presAssocID="{251A5387-3C8F-4C94-AA47-947D519FB8B0}" presName="accentRepeatNode" presStyleLbl="solidFgAcc1" presStyleIdx="3" presStyleCnt="7"/>
      <dgm:spPr/>
    </dgm:pt>
    <dgm:pt modelId="{173821C8-83CC-4943-AAD2-731934777444}" type="pres">
      <dgm:prSet presAssocID="{C8477D24-9030-4689-A1F6-00C56223179D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52AD6E-E20E-44FE-9829-58C5FBAFB02E}" type="pres">
      <dgm:prSet presAssocID="{C8477D24-9030-4689-A1F6-00C56223179D}" presName="accent_5" presStyleCnt="0"/>
      <dgm:spPr/>
    </dgm:pt>
    <dgm:pt modelId="{F2B92705-A005-42A5-875D-8E1C3DB25396}" type="pres">
      <dgm:prSet presAssocID="{C8477D24-9030-4689-A1F6-00C56223179D}" presName="accentRepeatNode" presStyleLbl="solidFgAcc1" presStyleIdx="4" presStyleCnt="7"/>
      <dgm:spPr/>
    </dgm:pt>
    <dgm:pt modelId="{28C8F125-C513-4C39-900A-9D437C2E4009}" type="pres">
      <dgm:prSet presAssocID="{A49400A4-D8DF-4BBE-B537-A4CC1868505C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EF1C62-4A1F-4234-86E8-9413810E7A87}" type="pres">
      <dgm:prSet presAssocID="{A49400A4-D8DF-4BBE-B537-A4CC1868505C}" presName="accent_6" presStyleCnt="0"/>
      <dgm:spPr/>
    </dgm:pt>
    <dgm:pt modelId="{628249B1-F57B-4343-97C6-68BCBE95DFA3}" type="pres">
      <dgm:prSet presAssocID="{A49400A4-D8DF-4BBE-B537-A4CC1868505C}" presName="accentRepeatNode" presStyleLbl="solidFgAcc1" presStyleIdx="5" presStyleCnt="7"/>
      <dgm:spPr/>
    </dgm:pt>
    <dgm:pt modelId="{B688F27C-A0C5-4A8F-A387-C81FE4D61C26}" type="pres">
      <dgm:prSet presAssocID="{FF6926B8-1553-41E6-A4AE-B1F4ED7B7D79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ED6DB6-4E91-4CD7-B1AA-973FACE7C56E}" type="pres">
      <dgm:prSet presAssocID="{FF6926B8-1553-41E6-A4AE-B1F4ED7B7D79}" presName="accent_7" presStyleCnt="0"/>
      <dgm:spPr/>
    </dgm:pt>
    <dgm:pt modelId="{4C505D8D-E3F9-4CA6-9377-42DA0413D52F}" type="pres">
      <dgm:prSet presAssocID="{FF6926B8-1553-41E6-A4AE-B1F4ED7B7D79}" presName="accentRepeatNode" presStyleLbl="solidFgAcc1" presStyleIdx="6" presStyleCnt="7"/>
      <dgm:spPr/>
    </dgm:pt>
  </dgm:ptLst>
  <dgm:cxnLst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D77CD9C5-7CC9-4CE8-AEDB-E80344129C69}" srcId="{CF845803-1717-4F48-B710-F7F1B43013F3}" destId="{251A5387-3C8F-4C94-AA47-947D519FB8B0}" srcOrd="3" destOrd="0" parTransId="{CB20C5E3-CF51-4F5A-88DB-14691EF67C18}" sibTransId="{81A98657-1F55-4E39-8D46-69F07B87B883}"/>
    <dgm:cxn modelId="{758AC5AC-1D06-4723-9E24-D74CA8B89E76}" type="presOf" srcId="{AA92AB6F-76AC-440B-9B00-D873FBD7147F}" destId="{D7C4D188-04DB-49B9-A767-5162311F1CF8}" srcOrd="0" destOrd="0" presId="urn:microsoft.com/office/officeart/2008/layout/VerticalCurvedList"/>
    <dgm:cxn modelId="{ACD3E5A4-D99C-4EF2-93D8-BB51B0475258}" type="presOf" srcId="{C8477D24-9030-4689-A1F6-00C56223179D}" destId="{173821C8-83CC-4943-AAD2-731934777444}" srcOrd="0" destOrd="0" presId="urn:microsoft.com/office/officeart/2008/layout/VerticalCurvedList"/>
    <dgm:cxn modelId="{E1ACF96F-A752-413F-B7F9-4E37514C582C}" srcId="{CF845803-1717-4F48-B710-F7F1B43013F3}" destId="{FF6926B8-1553-41E6-A4AE-B1F4ED7B7D79}" srcOrd="6" destOrd="0" parTransId="{3BF11F37-2027-49AD-94DC-FB314EE72576}" sibTransId="{DE5212E4-11DE-419B-A728-B9140D884439}"/>
    <dgm:cxn modelId="{51182A85-36A7-4120-AF15-6332BA9F0AED}" type="presOf" srcId="{A49400A4-D8DF-4BBE-B537-A4CC1868505C}" destId="{28C8F125-C513-4C39-900A-9D437C2E4009}" srcOrd="0" destOrd="0" presId="urn:microsoft.com/office/officeart/2008/layout/VerticalCurvedList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5364F434-1AFB-480F-BCF4-ED40F34C9F4C}" type="presOf" srcId="{4B921295-85D9-425A-A671-1C049883C585}" destId="{D0CA18CF-541E-4E43-A506-AE79C06AC9CA}" srcOrd="0" destOrd="0" presId="urn:microsoft.com/office/officeart/2008/layout/VerticalCurvedList"/>
    <dgm:cxn modelId="{88DF81D4-E9A4-4CFB-B649-A5AF336C22FC}" srcId="{CF845803-1717-4F48-B710-F7F1B43013F3}" destId="{AA92AB6F-76AC-440B-9B00-D873FBD7147F}" srcOrd="1" destOrd="0" parTransId="{ACF492E2-4085-4FB6-86B6-D8EF1C18B965}" sibTransId="{6FD6D7C0-29D5-4EAE-AACF-CF03F07DFD2A}"/>
    <dgm:cxn modelId="{B9E86FFA-0267-4700-BFE8-CA355ED725F9}" srcId="{CF845803-1717-4F48-B710-F7F1B43013F3}" destId="{C8477D24-9030-4689-A1F6-00C56223179D}" srcOrd="4" destOrd="0" parTransId="{68D36FB7-CDFA-4AB4-BC32-B7495F2FA143}" sibTransId="{09C2FC2A-1401-4CED-A774-CE510460C5AD}"/>
    <dgm:cxn modelId="{EA81A6FF-B9E6-4054-8B75-09C5F00CF21D}" type="presOf" srcId="{FF6926B8-1553-41E6-A4AE-B1F4ED7B7D79}" destId="{B688F27C-A0C5-4A8F-A387-C81FE4D61C26}" srcOrd="0" destOrd="0" presId="urn:microsoft.com/office/officeart/2008/layout/VerticalCurvedList"/>
    <dgm:cxn modelId="{A6F0CFBF-DFCF-45C5-B4F5-83E668EAD160}" type="presOf" srcId="{251A5387-3C8F-4C94-AA47-947D519FB8B0}" destId="{E2D3F044-A7E0-407E-AD9C-5E94F8146712}" srcOrd="0" destOrd="0" presId="urn:microsoft.com/office/officeart/2008/layout/VerticalCurvedList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216D6051-A519-46F6-823F-7625C77D1F2D}" srcId="{CF845803-1717-4F48-B710-F7F1B43013F3}" destId="{A49400A4-D8DF-4BBE-B537-A4CC1868505C}" srcOrd="5" destOrd="0" parTransId="{21A55E61-32A1-4B02-AF09-4B2F54F4BD2E}" sibTransId="{580897B4-246F-412F-A7F7-432831D89117}"/>
    <dgm:cxn modelId="{9192AA5F-C741-44D7-848C-BFE8028BE702}" srcId="{CF845803-1717-4F48-B710-F7F1B43013F3}" destId="{4B921295-85D9-425A-A671-1C049883C585}" srcOrd="2" destOrd="0" parTransId="{B3C79872-2CAA-4EE7-920C-6233364117FB}" sibTransId="{6A275B19-E746-4F2B-BFDD-8943D7102B6F}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3D88157E-CDEE-4AB1-88B5-11BA1DFFFAD2}" type="presParOf" srcId="{962C2BD0-517B-4E9C-A037-D4A0806612C4}" destId="{D7C4D188-04DB-49B9-A767-5162311F1CF8}" srcOrd="3" destOrd="0" presId="urn:microsoft.com/office/officeart/2008/layout/VerticalCurvedList"/>
    <dgm:cxn modelId="{565F919D-467E-4FD8-8706-A56CEE06F7CC}" type="presParOf" srcId="{962C2BD0-517B-4E9C-A037-D4A0806612C4}" destId="{235339B6-9E1A-4317-A4CD-46C48471D189}" srcOrd="4" destOrd="0" presId="urn:microsoft.com/office/officeart/2008/layout/VerticalCurvedList"/>
    <dgm:cxn modelId="{64C02878-323E-4DE0-B1FA-CC11F2A8BAA7}" type="presParOf" srcId="{235339B6-9E1A-4317-A4CD-46C48471D189}" destId="{B98D2E5F-B448-4A5B-8217-223546077F3D}" srcOrd="0" destOrd="0" presId="urn:microsoft.com/office/officeart/2008/layout/VerticalCurvedList"/>
    <dgm:cxn modelId="{8051917B-9A4F-4EDF-B027-D85D95B4B647}" type="presParOf" srcId="{962C2BD0-517B-4E9C-A037-D4A0806612C4}" destId="{D0CA18CF-541E-4E43-A506-AE79C06AC9CA}" srcOrd="5" destOrd="0" presId="urn:microsoft.com/office/officeart/2008/layout/VerticalCurvedList"/>
    <dgm:cxn modelId="{18E7A31B-DE81-48E3-84A4-20859DA3C0E1}" type="presParOf" srcId="{962C2BD0-517B-4E9C-A037-D4A0806612C4}" destId="{5C243CBC-BA54-43BB-9FE0-307B01DF0932}" srcOrd="6" destOrd="0" presId="urn:microsoft.com/office/officeart/2008/layout/VerticalCurvedList"/>
    <dgm:cxn modelId="{D6AA3F4C-E1E0-4E26-A782-F8A7C1611F36}" type="presParOf" srcId="{5C243CBC-BA54-43BB-9FE0-307B01DF0932}" destId="{F8BCC727-C41D-433D-8991-3ABCFBB039D5}" srcOrd="0" destOrd="0" presId="urn:microsoft.com/office/officeart/2008/layout/VerticalCurvedList"/>
    <dgm:cxn modelId="{CF22791E-89B0-4B1F-BF70-B67CCA608985}" type="presParOf" srcId="{962C2BD0-517B-4E9C-A037-D4A0806612C4}" destId="{E2D3F044-A7E0-407E-AD9C-5E94F8146712}" srcOrd="7" destOrd="0" presId="urn:microsoft.com/office/officeart/2008/layout/VerticalCurvedList"/>
    <dgm:cxn modelId="{99F0EEF4-C2A4-494B-9D77-AA431FDBC361}" type="presParOf" srcId="{962C2BD0-517B-4E9C-A037-D4A0806612C4}" destId="{B6C19BB8-DBF4-4762-9F03-1C66613D25D5}" srcOrd="8" destOrd="0" presId="urn:microsoft.com/office/officeart/2008/layout/VerticalCurvedList"/>
    <dgm:cxn modelId="{6E341969-FE3A-4A18-A715-ED070E800853}" type="presParOf" srcId="{B6C19BB8-DBF4-4762-9F03-1C66613D25D5}" destId="{6BD7495F-88DA-48F4-8C35-BB55B2B2C6CC}" srcOrd="0" destOrd="0" presId="urn:microsoft.com/office/officeart/2008/layout/VerticalCurvedList"/>
    <dgm:cxn modelId="{4E6CDCBA-68AF-418E-9A0D-C71EF40897C9}" type="presParOf" srcId="{962C2BD0-517B-4E9C-A037-D4A0806612C4}" destId="{173821C8-83CC-4943-AAD2-731934777444}" srcOrd="9" destOrd="0" presId="urn:microsoft.com/office/officeart/2008/layout/VerticalCurvedList"/>
    <dgm:cxn modelId="{D75EE1A4-664E-4F9F-A554-2F86B7EBD8F3}" type="presParOf" srcId="{962C2BD0-517B-4E9C-A037-D4A0806612C4}" destId="{6252AD6E-E20E-44FE-9829-58C5FBAFB02E}" srcOrd="10" destOrd="0" presId="urn:microsoft.com/office/officeart/2008/layout/VerticalCurvedList"/>
    <dgm:cxn modelId="{A58CD33A-BC67-47FB-9536-41F209165386}" type="presParOf" srcId="{6252AD6E-E20E-44FE-9829-58C5FBAFB02E}" destId="{F2B92705-A005-42A5-875D-8E1C3DB25396}" srcOrd="0" destOrd="0" presId="urn:microsoft.com/office/officeart/2008/layout/VerticalCurvedList"/>
    <dgm:cxn modelId="{ABA11322-5AA1-4C1B-B211-8E1991346F30}" type="presParOf" srcId="{962C2BD0-517B-4E9C-A037-D4A0806612C4}" destId="{28C8F125-C513-4C39-900A-9D437C2E4009}" srcOrd="11" destOrd="0" presId="urn:microsoft.com/office/officeart/2008/layout/VerticalCurvedList"/>
    <dgm:cxn modelId="{49A7803F-495C-4D83-87A4-999CA5C657CE}" type="presParOf" srcId="{962C2BD0-517B-4E9C-A037-D4A0806612C4}" destId="{7FEF1C62-4A1F-4234-86E8-9413810E7A87}" srcOrd="12" destOrd="0" presId="urn:microsoft.com/office/officeart/2008/layout/VerticalCurvedList"/>
    <dgm:cxn modelId="{C3C186C5-AA83-45BC-A5B4-FA387AAA066D}" type="presParOf" srcId="{7FEF1C62-4A1F-4234-86E8-9413810E7A87}" destId="{628249B1-F57B-4343-97C6-68BCBE95DFA3}" srcOrd="0" destOrd="0" presId="urn:microsoft.com/office/officeart/2008/layout/VerticalCurvedList"/>
    <dgm:cxn modelId="{D21A2283-C675-41B0-A346-43EFDB13EF6F}" type="presParOf" srcId="{962C2BD0-517B-4E9C-A037-D4A0806612C4}" destId="{B688F27C-A0C5-4A8F-A387-C81FE4D61C26}" srcOrd="13" destOrd="0" presId="urn:microsoft.com/office/officeart/2008/layout/VerticalCurvedList"/>
    <dgm:cxn modelId="{9C84ED6F-828D-4800-8636-7C602FB806F0}" type="presParOf" srcId="{962C2BD0-517B-4E9C-A037-D4A0806612C4}" destId="{DBED6DB6-4E91-4CD7-B1AA-973FACE7C56E}" srcOrd="14" destOrd="0" presId="urn:microsoft.com/office/officeart/2008/layout/VerticalCurvedList"/>
    <dgm:cxn modelId="{C1A00A19-897C-4960-A736-2EE9734069E3}" type="presParOf" srcId="{DBED6DB6-4E91-4CD7-B1AA-973FACE7C56E}" destId="{4C505D8D-E3F9-4CA6-9377-42DA0413D52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9E664C6-1EB9-4199-8D85-4E68E797ABB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10F70E-2FE3-48A0-997D-FFBE860C3CAF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400" b="1" i="0" dirty="0" smtClean="0">
              <a:latin typeface="Times New Roman" pitchFamily="18" charset="0"/>
              <a:cs typeface="Times New Roman" pitchFamily="18" charset="0"/>
            </a:rPr>
            <a:t>По видам изделий</a:t>
          </a:r>
          <a:endParaRPr lang="ru-RU" sz="2400" b="1" i="0" dirty="0">
            <a:latin typeface="Times New Roman" pitchFamily="18" charset="0"/>
            <a:cs typeface="Times New Roman" pitchFamily="18" charset="0"/>
          </a:endParaRPr>
        </a:p>
      </dgm:t>
    </dgm:pt>
    <dgm:pt modelId="{0481BB44-DAF7-492E-A35C-FAB10B54EBE7}" type="parTrans" cxnId="{92F12537-4E69-4613-B9D9-8B04CEA7777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97E0030-1EAB-4CFC-82EF-DC72B1A6EDB8}" type="sibTrans" cxnId="{92F12537-4E69-4613-B9D9-8B04CEA7777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4CF1072-F084-473A-8CA8-1F5D5A1FEE9C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Холодильники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AE07DF7-A357-4E68-8BC8-D313190BE557}" type="parTrans" cxnId="{F8F0D0A8-81BB-4FDF-A3C5-B90B0534532F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570D88C-2699-4C35-8192-5758F526DA97}" type="sibTrans" cxnId="{F8F0D0A8-81BB-4FDF-A3C5-B90B0534532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03C4B98-A210-441E-9C94-49C540842D79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Морозильники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C1AD59B-BA77-4027-8239-8424DFC0B30C}" type="parTrans" cxnId="{EEB72478-4B63-473A-B86B-1B316CA634C3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83531CE-891D-45A7-A8D4-9F626AC068A8}" type="sibTrans" cxnId="{EEB72478-4B63-473A-B86B-1B316CA634C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2DAD9F2-6B43-41E7-BDEE-3FE43CE9475A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Шкафы-витрины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2826F6A-5B45-4C1C-8AA6-36835D9DEEB9}" type="parTrans" cxnId="{E9912F37-6D3A-47A2-9A21-DD354720E0E0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9D3F95D-01D6-4E05-AB73-13A907C84355}" type="sibTrans" cxnId="{E9912F37-6D3A-47A2-9A21-DD354720E0E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D0C1CF5-A6EE-4CC0-AFBF-DE3A1FE14BF8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Винные шкафы и т.д.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7E13CB4-2217-433E-AC90-57F17EFBAD31}" type="parTrans" cxnId="{706AE5FF-FA8E-463C-AD22-A65B1960EFF7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EFA01F5B-05B3-4585-86F4-A19A6CCBB76D}" type="sibTrans" cxnId="{706AE5FF-FA8E-463C-AD22-A65B1960EFF7}">
      <dgm:prSet/>
      <dgm:spPr/>
      <dgm:t>
        <a:bodyPr/>
        <a:lstStyle/>
        <a:p>
          <a:endParaRPr lang="ru-RU"/>
        </a:p>
      </dgm:t>
    </dgm:pt>
    <dgm:pt modelId="{CC50408D-E671-4A12-9F17-75B5987633DB}" type="pres">
      <dgm:prSet presAssocID="{99E664C6-1EB9-4199-8D85-4E68E797ABB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2CD3D6-2E0D-46AF-8365-E46C00883273}" type="pres">
      <dgm:prSet presAssocID="{5210F70E-2FE3-48A0-997D-FFBE860C3CAF}" presName="hierRoot1" presStyleCnt="0"/>
      <dgm:spPr/>
    </dgm:pt>
    <dgm:pt modelId="{0033268C-8075-496B-8C17-AE3A8327D7FE}" type="pres">
      <dgm:prSet presAssocID="{5210F70E-2FE3-48A0-997D-FFBE860C3CAF}" presName="composite" presStyleCnt="0"/>
      <dgm:spPr/>
    </dgm:pt>
    <dgm:pt modelId="{CAC91106-403A-4DBA-9D69-5DCBE8DA91C9}" type="pres">
      <dgm:prSet presAssocID="{5210F70E-2FE3-48A0-997D-FFBE860C3CAF}" presName="background" presStyleLbl="node0" presStyleIdx="0" presStyleCnt="1"/>
      <dgm:spPr>
        <a:solidFill>
          <a:srgbClr val="ED9F8F"/>
        </a:solidFill>
      </dgm:spPr>
      <dgm:t>
        <a:bodyPr/>
        <a:lstStyle/>
        <a:p>
          <a:endParaRPr lang="ru-RU"/>
        </a:p>
      </dgm:t>
    </dgm:pt>
    <dgm:pt modelId="{FA151F4F-412B-45EA-8F5F-FB35B220AAEB}" type="pres">
      <dgm:prSet presAssocID="{5210F70E-2FE3-48A0-997D-FFBE860C3CAF}" presName="text" presStyleLbl="fgAcc0" presStyleIdx="0" presStyleCnt="1" custScaleX="286499" custScaleY="86746" custLinFactNeighborX="-2226" custLinFactNeighborY="-106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30C570-DA0E-45C6-B928-3A03A3760029}" type="pres">
      <dgm:prSet presAssocID="{5210F70E-2FE3-48A0-997D-FFBE860C3CAF}" presName="hierChild2" presStyleCnt="0"/>
      <dgm:spPr/>
    </dgm:pt>
    <dgm:pt modelId="{8FA71663-A7D7-48A9-B50B-0CCBD903C681}" type="pres">
      <dgm:prSet presAssocID="{6AE07DF7-A357-4E68-8BC8-D313190BE557}" presName="Name10" presStyleLbl="parChTrans1D2" presStyleIdx="0" presStyleCnt="4"/>
      <dgm:spPr/>
      <dgm:t>
        <a:bodyPr/>
        <a:lstStyle/>
        <a:p>
          <a:endParaRPr lang="ru-RU"/>
        </a:p>
      </dgm:t>
    </dgm:pt>
    <dgm:pt modelId="{AE0A693E-D208-4C2D-91AF-D870E3C26059}" type="pres">
      <dgm:prSet presAssocID="{84CF1072-F084-473A-8CA8-1F5D5A1FEE9C}" presName="hierRoot2" presStyleCnt="0"/>
      <dgm:spPr/>
    </dgm:pt>
    <dgm:pt modelId="{DCF9A2E4-6980-49C7-98A0-D3227CD7E031}" type="pres">
      <dgm:prSet presAssocID="{84CF1072-F084-473A-8CA8-1F5D5A1FEE9C}" presName="composite2" presStyleCnt="0"/>
      <dgm:spPr/>
    </dgm:pt>
    <dgm:pt modelId="{9808C895-FAD2-4B09-AACD-64A5E64852B3}" type="pres">
      <dgm:prSet presAssocID="{84CF1072-F084-473A-8CA8-1F5D5A1FEE9C}" presName="background2" presStyleLbl="node2" presStyleIdx="0" presStyleCnt="4"/>
      <dgm:spPr>
        <a:solidFill>
          <a:srgbClr val="ED9F8F"/>
        </a:solidFill>
      </dgm:spPr>
      <dgm:t>
        <a:bodyPr/>
        <a:lstStyle/>
        <a:p>
          <a:endParaRPr lang="ru-RU"/>
        </a:p>
      </dgm:t>
    </dgm:pt>
    <dgm:pt modelId="{DCC4A3F0-511E-4497-A306-F7B92589D9C0}" type="pres">
      <dgm:prSet presAssocID="{84CF1072-F084-473A-8CA8-1F5D5A1FEE9C}" presName="text2" presStyleLbl="fgAcc2" presStyleIdx="0" presStyleCnt="4" custScaleX="172842" custScaleY="86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3BA0AA-7E9C-493C-9703-4360FBFEEC03}" type="pres">
      <dgm:prSet presAssocID="{84CF1072-F084-473A-8CA8-1F5D5A1FEE9C}" presName="hierChild3" presStyleCnt="0"/>
      <dgm:spPr/>
    </dgm:pt>
    <dgm:pt modelId="{78826349-E1E2-4968-934B-F324315DFE6B}" type="pres">
      <dgm:prSet presAssocID="{0C1AD59B-BA77-4027-8239-8424DFC0B30C}" presName="Name10" presStyleLbl="parChTrans1D2" presStyleIdx="1" presStyleCnt="4"/>
      <dgm:spPr/>
      <dgm:t>
        <a:bodyPr/>
        <a:lstStyle/>
        <a:p>
          <a:endParaRPr lang="ru-RU"/>
        </a:p>
      </dgm:t>
    </dgm:pt>
    <dgm:pt modelId="{36EF3946-AD40-4C92-BFD5-0A4B118490C5}" type="pres">
      <dgm:prSet presAssocID="{003C4B98-A210-441E-9C94-49C540842D79}" presName="hierRoot2" presStyleCnt="0"/>
      <dgm:spPr/>
    </dgm:pt>
    <dgm:pt modelId="{345A5487-A62A-4836-AC37-50765C11238A}" type="pres">
      <dgm:prSet presAssocID="{003C4B98-A210-441E-9C94-49C540842D79}" presName="composite2" presStyleCnt="0"/>
      <dgm:spPr/>
    </dgm:pt>
    <dgm:pt modelId="{68119255-971E-4D46-9902-4163E6C4B033}" type="pres">
      <dgm:prSet presAssocID="{003C4B98-A210-441E-9C94-49C540842D79}" presName="background2" presStyleLbl="node2" presStyleIdx="1" presStyleCnt="4"/>
      <dgm:spPr>
        <a:solidFill>
          <a:srgbClr val="ED9F8F"/>
        </a:solidFill>
      </dgm:spPr>
      <dgm:t>
        <a:bodyPr/>
        <a:lstStyle/>
        <a:p>
          <a:endParaRPr lang="ru-RU"/>
        </a:p>
      </dgm:t>
    </dgm:pt>
    <dgm:pt modelId="{86E369F8-1852-4642-A654-3A7FF1A42D8A}" type="pres">
      <dgm:prSet presAssocID="{003C4B98-A210-441E-9C94-49C540842D79}" presName="text2" presStyleLbl="fgAcc2" presStyleIdx="1" presStyleCnt="4" custScaleX="172842" custScaleY="86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CCE450-65E1-42EC-A6E6-9BA9E2A9AC3A}" type="pres">
      <dgm:prSet presAssocID="{003C4B98-A210-441E-9C94-49C540842D79}" presName="hierChild3" presStyleCnt="0"/>
      <dgm:spPr/>
    </dgm:pt>
    <dgm:pt modelId="{EF007E0E-C246-4021-BC76-0C4C556FA89A}" type="pres">
      <dgm:prSet presAssocID="{12826F6A-5B45-4C1C-8AA6-36835D9DEEB9}" presName="Name10" presStyleLbl="parChTrans1D2" presStyleIdx="2" presStyleCnt="4"/>
      <dgm:spPr/>
      <dgm:t>
        <a:bodyPr/>
        <a:lstStyle/>
        <a:p>
          <a:endParaRPr lang="ru-RU"/>
        </a:p>
      </dgm:t>
    </dgm:pt>
    <dgm:pt modelId="{C04742B1-E714-436A-AD99-874E3BA6471B}" type="pres">
      <dgm:prSet presAssocID="{42DAD9F2-6B43-41E7-BDEE-3FE43CE9475A}" presName="hierRoot2" presStyleCnt="0"/>
      <dgm:spPr/>
    </dgm:pt>
    <dgm:pt modelId="{7A9C001C-9E82-4818-9E15-0746BD59DCA2}" type="pres">
      <dgm:prSet presAssocID="{42DAD9F2-6B43-41E7-BDEE-3FE43CE9475A}" presName="composite2" presStyleCnt="0"/>
      <dgm:spPr/>
    </dgm:pt>
    <dgm:pt modelId="{3CC3007A-430C-42AE-8AD0-E8C88897DEA9}" type="pres">
      <dgm:prSet presAssocID="{42DAD9F2-6B43-41E7-BDEE-3FE43CE9475A}" presName="background2" presStyleLbl="node2" presStyleIdx="2" presStyleCnt="4"/>
      <dgm:spPr>
        <a:solidFill>
          <a:srgbClr val="ED9F8F"/>
        </a:solidFill>
      </dgm:spPr>
      <dgm:t>
        <a:bodyPr/>
        <a:lstStyle/>
        <a:p>
          <a:endParaRPr lang="ru-RU"/>
        </a:p>
      </dgm:t>
    </dgm:pt>
    <dgm:pt modelId="{A9E6306F-9F28-48A4-816D-C8ABB0B946C9}" type="pres">
      <dgm:prSet presAssocID="{42DAD9F2-6B43-41E7-BDEE-3FE43CE9475A}" presName="text2" presStyleLbl="fgAcc2" presStyleIdx="2" presStyleCnt="4" custScaleX="172842" custScaleY="86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F53018-1EA0-411D-ABEC-5E3714640A47}" type="pres">
      <dgm:prSet presAssocID="{42DAD9F2-6B43-41E7-BDEE-3FE43CE9475A}" presName="hierChild3" presStyleCnt="0"/>
      <dgm:spPr/>
    </dgm:pt>
    <dgm:pt modelId="{72A0DD9B-398C-409D-844B-36445539849E}" type="pres">
      <dgm:prSet presAssocID="{A7E13CB4-2217-433E-AC90-57F17EFBAD31}" presName="Name10" presStyleLbl="parChTrans1D2" presStyleIdx="3" presStyleCnt="4"/>
      <dgm:spPr/>
      <dgm:t>
        <a:bodyPr/>
        <a:lstStyle/>
        <a:p>
          <a:endParaRPr lang="ru-RU"/>
        </a:p>
      </dgm:t>
    </dgm:pt>
    <dgm:pt modelId="{95A18A60-0DE3-47A5-8478-58E87E40C219}" type="pres">
      <dgm:prSet presAssocID="{8D0C1CF5-A6EE-4CC0-AFBF-DE3A1FE14BF8}" presName="hierRoot2" presStyleCnt="0"/>
      <dgm:spPr/>
    </dgm:pt>
    <dgm:pt modelId="{BB5C8517-D62A-4EB7-8335-7C0D2C51155A}" type="pres">
      <dgm:prSet presAssocID="{8D0C1CF5-A6EE-4CC0-AFBF-DE3A1FE14BF8}" presName="composite2" presStyleCnt="0"/>
      <dgm:spPr/>
    </dgm:pt>
    <dgm:pt modelId="{2D2269E4-C113-4A6F-A4B5-745FC096206A}" type="pres">
      <dgm:prSet presAssocID="{8D0C1CF5-A6EE-4CC0-AFBF-DE3A1FE14BF8}" presName="background2" presStyleLbl="node2" presStyleIdx="3" presStyleCnt="4"/>
      <dgm:spPr>
        <a:solidFill>
          <a:srgbClr val="ED9F8F"/>
        </a:solidFill>
      </dgm:spPr>
      <dgm:t>
        <a:bodyPr/>
        <a:lstStyle/>
        <a:p>
          <a:endParaRPr lang="ru-RU"/>
        </a:p>
      </dgm:t>
    </dgm:pt>
    <dgm:pt modelId="{DF127D4E-07CA-4E03-A261-D2732BDAA75A}" type="pres">
      <dgm:prSet presAssocID="{8D0C1CF5-A6EE-4CC0-AFBF-DE3A1FE14BF8}" presName="text2" presStyleLbl="fgAcc2" presStyleIdx="3" presStyleCnt="4" custScaleX="192800" custScaleY="868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2E9232-0EC1-41B9-8771-00F572F41572}" type="pres">
      <dgm:prSet presAssocID="{8D0C1CF5-A6EE-4CC0-AFBF-DE3A1FE14BF8}" presName="hierChild3" presStyleCnt="0"/>
      <dgm:spPr/>
    </dgm:pt>
  </dgm:ptLst>
  <dgm:cxnLst>
    <dgm:cxn modelId="{E9912F37-6D3A-47A2-9A21-DD354720E0E0}" srcId="{5210F70E-2FE3-48A0-997D-FFBE860C3CAF}" destId="{42DAD9F2-6B43-41E7-BDEE-3FE43CE9475A}" srcOrd="2" destOrd="0" parTransId="{12826F6A-5B45-4C1C-8AA6-36835D9DEEB9}" sibTransId="{19D3F95D-01D6-4E05-AB73-13A907C84355}"/>
    <dgm:cxn modelId="{706AE5FF-FA8E-463C-AD22-A65B1960EFF7}" srcId="{5210F70E-2FE3-48A0-997D-FFBE860C3CAF}" destId="{8D0C1CF5-A6EE-4CC0-AFBF-DE3A1FE14BF8}" srcOrd="3" destOrd="0" parTransId="{A7E13CB4-2217-433E-AC90-57F17EFBAD31}" sibTransId="{EFA01F5B-05B3-4585-86F4-A19A6CCBB76D}"/>
    <dgm:cxn modelId="{A36EE707-7156-4A96-B976-D6AFA0BC76A4}" type="presOf" srcId="{5210F70E-2FE3-48A0-997D-FFBE860C3CAF}" destId="{FA151F4F-412B-45EA-8F5F-FB35B220AAEB}" srcOrd="0" destOrd="0" presId="urn:microsoft.com/office/officeart/2005/8/layout/hierarchy1"/>
    <dgm:cxn modelId="{F8F0D0A8-81BB-4FDF-A3C5-B90B0534532F}" srcId="{5210F70E-2FE3-48A0-997D-FFBE860C3CAF}" destId="{84CF1072-F084-473A-8CA8-1F5D5A1FEE9C}" srcOrd="0" destOrd="0" parTransId="{6AE07DF7-A357-4E68-8BC8-D313190BE557}" sibTransId="{1570D88C-2699-4C35-8192-5758F526DA97}"/>
    <dgm:cxn modelId="{4E6EAAF2-C768-4F86-A26B-F604AB407AC9}" type="presOf" srcId="{0C1AD59B-BA77-4027-8239-8424DFC0B30C}" destId="{78826349-E1E2-4968-934B-F324315DFE6B}" srcOrd="0" destOrd="0" presId="urn:microsoft.com/office/officeart/2005/8/layout/hierarchy1"/>
    <dgm:cxn modelId="{25D3FF1A-276E-4C69-AD36-1FC967A27AC5}" type="presOf" srcId="{8D0C1CF5-A6EE-4CC0-AFBF-DE3A1FE14BF8}" destId="{DF127D4E-07CA-4E03-A261-D2732BDAA75A}" srcOrd="0" destOrd="0" presId="urn:microsoft.com/office/officeart/2005/8/layout/hierarchy1"/>
    <dgm:cxn modelId="{DC7176C2-310A-4899-A31A-686120472CF9}" type="presOf" srcId="{12826F6A-5B45-4C1C-8AA6-36835D9DEEB9}" destId="{EF007E0E-C246-4021-BC76-0C4C556FA89A}" srcOrd="0" destOrd="0" presId="urn:microsoft.com/office/officeart/2005/8/layout/hierarchy1"/>
    <dgm:cxn modelId="{8FDEE868-E9CD-419D-BF9C-E02579B50733}" type="presOf" srcId="{003C4B98-A210-441E-9C94-49C540842D79}" destId="{86E369F8-1852-4642-A654-3A7FF1A42D8A}" srcOrd="0" destOrd="0" presId="urn:microsoft.com/office/officeart/2005/8/layout/hierarchy1"/>
    <dgm:cxn modelId="{548AC3C5-DDF5-4A56-A42D-0374D350CFD2}" type="presOf" srcId="{99E664C6-1EB9-4199-8D85-4E68E797ABB7}" destId="{CC50408D-E671-4A12-9F17-75B5987633DB}" srcOrd="0" destOrd="0" presId="urn:microsoft.com/office/officeart/2005/8/layout/hierarchy1"/>
    <dgm:cxn modelId="{0304DF0D-AACF-41C1-B8A2-99540DF38C93}" type="presOf" srcId="{42DAD9F2-6B43-41E7-BDEE-3FE43CE9475A}" destId="{A9E6306F-9F28-48A4-816D-C8ABB0B946C9}" srcOrd="0" destOrd="0" presId="urn:microsoft.com/office/officeart/2005/8/layout/hierarchy1"/>
    <dgm:cxn modelId="{21356218-E740-45C5-A9E8-4282A8C14A32}" type="presOf" srcId="{84CF1072-F084-473A-8CA8-1F5D5A1FEE9C}" destId="{DCC4A3F0-511E-4497-A306-F7B92589D9C0}" srcOrd="0" destOrd="0" presId="urn:microsoft.com/office/officeart/2005/8/layout/hierarchy1"/>
    <dgm:cxn modelId="{92F12537-4E69-4613-B9D9-8B04CEA7777C}" srcId="{99E664C6-1EB9-4199-8D85-4E68E797ABB7}" destId="{5210F70E-2FE3-48A0-997D-FFBE860C3CAF}" srcOrd="0" destOrd="0" parTransId="{0481BB44-DAF7-492E-A35C-FAB10B54EBE7}" sibTransId="{897E0030-1EAB-4CFC-82EF-DC72B1A6EDB8}"/>
    <dgm:cxn modelId="{EEB72478-4B63-473A-B86B-1B316CA634C3}" srcId="{5210F70E-2FE3-48A0-997D-FFBE860C3CAF}" destId="{003C4B98-A210-441E-9C94-49C540842D79}" srcOrd="1" destOrd="0" parTransId="{0C1AD59B-BA77-4027-8239-8424DFC0B30C}" sibTransId="{D83531CE-891D-45A7-A8D4-9F626AC068A8}"/>
    <dgm:cxn modelId="{330246BF-2E0A-4E2F-B609-13F683003778}" type="presOf" srcId="{6AE07DF7-A357-4E68-8BC8-D313190BE557}" destId="{8FA71663-A7D7-48A9-B50B-0CCBD903C681}" srcOrd="0" destOrd="0" presId="urn:microsoft.com/office/officeart/2005/8/layout/hierarchy1"/>
    <dgm:cxn modelId="{DF6AF221-55B0-4F5D-8328-1618E710245C}" type="presOf" srcId="{A7E13CB4-2217-433E-AC90-57F17EFBAD31}" destId="{72A0DD9B-398C-409D-844B-36445539849E}" srcOrd="0" destOrd="0" presId="urn:microsoft.com/office/officeart/2005/8/layout/hierarchy1"/>
    <dgm:cxn modelId="{64479C41-7BC2-46F0-818C-1DAFD1F40033}" type="presParOf" srcId="{CC50408D-E671-4A12-9F17-75B5987633DB}" destId="{F12CD3D6-2E0D-46AF-8365-E46C00883273}" srcOrd="0" destOrd="0" presId="urn:microsoft.com/office/officeart/2005/8/layout/hierarchy1"/>
    <dgm:cxn modelId="{09C470AB-C8A0-41FA-BB61-9CFB6F41E75F}" type="presParOf" srcId="{F12CD3D6-2E0D-46AF-8365-E46C00883273}" destId="{0033268C-8075-496B-8C17-AE3A8327D7FE}" srcOrd="0" destOrd="0" presId="urn:microsoft.com/office/officeart/2005/8/layout/hierarchy1"/>
    <dgm:cxn modelId="{9FF2E555-6356-4C41-BCD6-4BAB379625E5}" type="presParOf" srcId="{0033268C-8075-496B-8C17-AE3A8327D7FE}" destId="{CAC91106-403A-4DBA-9D69-5DCBE8DA91C9}" srcOrd="0" destOrd="0" presId="urn:microsoft.com/office/officeart/2005/8/layout/hierarchy1"/>
    <dgm:cxn modelId="{746343F9-5E58-489E-BA7B-A250A924E2AA}" type="presParOf" srcId="{0033268C-8075-496B-8C17-AE3A8327D7FE}" destId="{FA151F4F-412B-45EA-8F5F-FB35B220AAEB}" srcOrd="1" destOrd="0" presId="urn:microsoft.com/office/officeart/2005/8/layout/hierarchy1"/>
    <dgm:cxn modelId="{6D095325-0534-447A-BB55-0AF178FFFB4D}" type="presParOf" srcId="{F12CD3D6-2E0D-46AF-8365-E46C00883273}" destId="{C930C570-DA0E-45C6-B928-3A03A3760029}" srcOrd="1" destOrd="0" presId="urn:microsoft.com/office/officeart/2005/8/layout/hierarchy1"/>
    <dgm:cxn modelId="{7165ED8E-149F-497E-8F13-6DE689C2DC0E}" type="presParOf" srcId="{C930C570-DA0E-45C6-B928-3A03A3760029}" destId="{8FA71663-A7D7-48A9-B50B-0CCBD903C681}" srcOrd="0" destOrd="0" presId="urn:microsoft.com/office/officeart/2005/8/layout/hierarchy1"/>
    <dgm:cxn modelId="{BEF66880-D760-45B0-A833-EBE3FE0E592D}" type="presParOf" srcId="{C930C570-DA0E-45C6-B928-3A03A3760029}" destId="{AE0A693E-D208-4C2D-91AF-D870E3C26059}" srcOrd="1" destOrd="0" presId="urn:microsoft.com/office/officeart/2005/8/layout/hierarchy1"/>
    <dgm:cxn modelId="{604007FB-A0DE-447A-81BD-D24A6A8810B0}" type="presParOf" srcId="{AE0A693E-D208-4C2D-91AF-D870E3C26059}" destId="{DCF9A2E4-6980-49C7-98A0-D3227CD7E031}" srcOrd="0" destOrd="0" presId="urn:microsoft.com/office/officeart/2005/8/layout/hierarchy1"/>
    <dgm:cxn modelId="{722215CA-DFF5-455F-B65A-FDC147FF504E}" type="presParOf" srcId="{DCF9A2E4-6980-49C7-98A0-D3227CD7E031}" destId="{9808C895-FAD2-4B09-AACD-64A5E64852B3}" srcOrd="0" destOrd="0" presId="urn:microsoft.com/office/officeart/2005/8/layout/hierarchy1"/>
    <dgm:cxn modelId="{B9AD39AA-1423-474D-9ADF-9D0E48D8D35F}" type="presParOf" srcId="{DCF9A2E4-6980-49C7-98A0-D3227CD7E031}" destId="{DCC4A3F0-511E-4497-A306-F7B92589D9C0}" srcOrd="1" destOrd="0" presId="urn:microsoft.com/office/officeart/2005/8/layout/hierarchy1"/>
    <dgm:cxn modelId="{C3A05D47-459A-41B0-A29D-91A82FDC580A}" type="presParOf" srcId="{AE0A693E-D208-4C2D-91AF-D870E3C26059}" destId="{633BA0AA-7E9C-493C-9703-4360FBFEEC03}" srcOrd="1" destOrd="0" presId="urn:microsoft.com/office/officeart/2005/8/layout/hierarchy1"/>
    <dgm:cxn modelId="{FD53512F-1293-4A94-B90F-214DAA04E7F6}" type="presParOf" srcId="{C930C570-DA0E-45C6-B928-3A03A3760029}" destId="{78826349-E1E2-4968-934B-F324315DFE6B}" srcOrd="2" destOrd="0" presId="urn:microsoft.com/office/officeart/2005/8/layout/hierarchy1"/>
    <dgm:cxn modelId="{128AC149-BBFD-430B-AC76-68C6B6219D5A}" type="presParOf" srcId="{C930C570-DA0E-45C6-B928-3A03A3760029}" destId="{36EF3946-AD40-4C92-BFD5-0A4B118490C5}" srcOrd="3" destOrd="0" presId="urn:microsoft.com/office/officeart/2005/8/layout/hierarchy1"/>
    <dgm:cxn modelId="{C175FF9D-DFAE-4DFC-9A8A-C03D06250697}" type="presParOf" srcId="{36EF3946-AD40-4C92-BFD5-0A4B118490C5}" destId="{345A5487-A62A-4836-AC37-50765C11238A}" srcOrd="0" destOrd="0" presId="urn:microsoft.com/office/officeart/2005/8/layout/hierarchy1"/>
    <dgm:cxn modelId="{DE9F155A-9AAC-47A0-B91F-3154FF8093D0}" type="presParOf" srcId="{345A5487-A62A-4836-AC37-50765C11238A}" destId="{68119255-971E-4D46-9902-4163E6C4B033}" srcOrd="0" destOrd="0" presId="urn:microsoft.com/office/officeart/2005/8/layout/hierarchy1"/>
    <dgm:cxn modelId="{74FA5B8E-8AAF-44CD-9BCB-D1456F9F1C18}" type="presParOf" srcId="{345A5487-A62A-4836-AC37-50765C11238A}" destId="{86E369F8-1852-4642-A654-3A7FF1A42D8A}" srcOrd="1" destOrd="0" presId="urn:microsoft.com/office/officeart/2005/8/layout/hierarchy1"/>
    <dgm:cxn modelId="{15F8495E-A29B-4381-9F9A-EC66063CD618}" type="presParOf" srcId="{36EF3946-AD40-4C92-BFD5-0A4B118490C5}" destId="{9BCCE450-65E1-42EC-A6E6-9BA9E2A9AC3A}" srcOrd="1" destOrd="0" presId="urn:microsoft.com/office/officeart/2005/8/layout/hierarchy1"/>
    <dgm:cxn modelId="{98DD004A-8F80-4542-A5A7-60B4E71D8E31}" type="presParOf" srcId="{C930C570-DA0E-45C6-B928-3A03A3760029}" destId="{EF007E0E-C246-4021-BC76-0C4C556FA89A}" srcOrd="4" destOrd="0" presId="urn:microsoft.com/office/officeart/2005/8/layout/hierarchy1"/>
    <dgm:cxn modelId="{CD117E92-717C-4F75-865C-D49B6FB2A078}" type="presParOf" srcId="{C930C570-DA0E-45C6-B928-3A03A3760029}" destId="{C04742B1-E714-436A-AD99-874E3BA6471B}" srcOrd="5" destOrd="0" presId="urn:microsoft.com/office/officeart/2005/8/layout/hierarchy1"/>
    <dgm:cxn modelId="{004DFE9E-87DA-48D0-BF8D-EE69559D27E5}" type="presParOf" srcId="{C04742B1-E714-436A-AD99-874E3BA6471B}" destId="{7A9C001C-9E82-4818-9E15-0746BD59DCA2}" srcOrd="0" destOrd="0" presId="urn:microsoft.com/office/officeart/2005/8/layout/hierarchy1"/>
    <dgm:cxn modelId="{F521B52E-1C57-42F5-9AEA-4AFC8E4C0908}" type="presParOf" srcId="{7A9C001C-9E82-4818-9E15-0746BD59DCA2}" destId="{3CC3007A-430C-42AE-8AD0-E8C88897DEA9}" srcOrd="0" destOrd="0" presId="urn:microsoft.com/office/officeart/2005/8/layout/hierarchy1"/>
    <dgm:cxn modelId="{1BFE9E4D-C721-4ADC-BFF6-1A8472D757F5}" type="presParOf" srcId="{7A9C001C-9E82-4818-9E15-0746BD59DCA2}" destId="{A9E6306F-9F28-48A4-816D-C8ABB0B946C9}" srcOrd="1" destOrd="0" presId="urn:microsoft.com/office/officeart/2005/8/layout/hierarchy1"/>
    <dgm:cxn modelId="{BE4EA8EA-4A55-4B83-A479-3EF889D8126E}" type="presParOf" srcId="{C04742B1-E714-436A-AD99-874E3BA6471B}" destId="{C3F53018-1EA0-411D-ABEC-5E3714640A47}" srcOrd="1" destOrd="0" presId="urn:microsoft.com/office/officeart/2005/8/layout/hierarchy1"/>
    <dgm:cxn modelId="{C97DC319-6D7A-41E1-AC69-CCBEE6D87EFF}" type="presParOf" srcId="{C930C570-DA0E-45C6-B928-3A03A3760029}" destId="{72A0DD9B-398C-409D-844B-36445539849E}" srcOrd="6" destOrd="0" presId="urn:microsoft.com/office/officeart/2005/8/layout/hierarchy1"/>
    <dgm:cxn modelId="{44FCC7FA-A267-467D-AF62-9101316C00B1}" type="presParOf" srcId="{C930C570-DA0E-45C6-B928-3A03A3760029}" destId="{95A18A60-0DE3-47A5-8478-58E87E40C219}" srcOrd="7" destOrd="0" presId="urn:microsoft.com/office/officeart/2005/8/layout/hierarchy1"/>
    <dgm:cxn modelId="{6EB48017-D988-4652-B33F-530E2F63E127}" type="presParOf" srcId="{95A18A60-0DE3-47A5-8478-58E87E40C219}" destId="{BB5C8517-D62A-4EB7-8335-7C0D2C51155A}" srcOrd="0" destOrd="0" presId="urn:microsoft.com/office/officeart/2005/8/layout/hierarchy1"/>
    <dgm:cxn modelId="{72EC25B5-9466-41BD-87D7-018FA0800994}" type="presParOf" srcId="{BB5C8517-D62A-4EB7-8335-7C0D2C51155A}" destId="{2D2269E4-C113-4A6F-A4B5-745FC096206A}" srcOrd="0" destOrd="0" presId="urn:microsoft.com/office/officeart/2005/8/layout/hierarchy1"/>
    <dgm:cxn modelId="{3315F7DA-D356-4CA6-9249-773D9A26EBAB}" type="presParOf" srcId="{BB5C8517-D62A-4EB7-8335-7C0D2C51155A}" destId="{DF127D4E-07CA-4E03-A261-D2732BDAA75A}" srcOrd="1" destOrd="0" presId="urn:microsoft.com/office/officeart/2005/8/layout/hierarchy1"/>
    <dgm:cxn modelId="{21C7965E-46FC-44C0-9230-201B2262A89E}" type="presParOf" srcId="{95A18A60-0DE3-47A5-8478-58E87E40C219}" destId="{3F2E9232-0EC1-41B9-8771-00F572F4157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B2B9BE8-2F30-4471-8D06-1580CFD521F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FCAB5A-F015-4D7F-8A7E-36B181C5BDCB}">
      <dgm:prSet phldrT="[Текст]" custT="1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По способу активации стирального раствора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F3E5AEBE-2B38-4543-ABE9-FA0D8DC8DFB2}" type="parTrans" cxnId="{075BF568-FE97-441F-9AAE-E9D2FD0E15D8}">
      <dgm:prSet/>
      <dgm:spPr/>
      <dgm:t>
        <a:bodyPr/>
        <a:lstStyle/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554BE60B-3263-4202-9AB3-D70CB6115BD0}" type="sibTrans" cxnId="{075BF568-FE97-441F-9AAE-E9D2FD0E15D8}">
      <dgm:prSet/>
      <dgm:spPr/>
      <dgm:t>
        <a:bodyPr/>
        <a:lstStyle/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0CC082A-3DC0-49C0-8936-15AFE75C943C}">
      <dgm:prSet phldrT="[Текст]" custT="1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активаторные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F8FE3E1D-2464-4B8F-92CD-AD9DF534A5B2}" type="parTrans" cxnId="{1EC08E52-7C20-446C-B439-BDEBFEE0D153}">
      <dgm:prSet/>
      <dgm:spPr/>
      <dgm:t>
        <a:bodyPr/>
        <a:lstStyle/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EE79F5E3-029E-4FB2-A91F-5A1385995590}" type="sibTrans" cxnId="{1EC08E52-7C20-446C-B439-BDEBFEE0D153}">
      <dgm:prSet/>
      <dgm:spPr/>
      <dgm:t>
        <a:bodyPr/>
        <a:lstStyle/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13AA0D5A-A001-4AFB-9619-3F0FB9E7E914}">
      <dgm:prSet phldrT="[Текст]" custT="1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барабанные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7DC9D2A6-A4EE-49C6-945F-FE759AF1A342}" type="parTrans" cxnId="{4B00C0BD-312F-4C20-B0DB-091015B3D25C}">
      <dgm:prSet/>
      <dgm:spPr/>
      <dgm:t>
        <a:bodyPr/>
        <a:lstStyle/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E914CF39-FBDA-440E-924B-AF15038F9D96}" type="sibTrans" cxnId="{4B00C0BD-312F-4C20-B0DB-091015B3D25C}">
      <dgm:prSet/>
      <dgm:spPr/>
      <dgm:t>
        <a:bodyPr/>
        <a:lstStyle/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B516E6E9-1727-4EDF-9FD9-35A3F5ECF59C}">
      <dgm:prSet custT="1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ультразвуковые, вибрационные, воздушно-пузырьковые, с лопастной мешалкой и т.д.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FF77977A-E7D6-4FF5-A754-B717DA90B11D}" type="parTrans" cxnId="{9CBE1045-23EB-45A8-9EA0-8F6EFADA5A88}">
      <dgm:prSet/>
      <dgm:spPr/>
      <dgm:t>
        <a:bodyPr/>
        <a:lstStyle/>
        <a:p>
          <a:endParaRPr lang="ru-RU"/>
        </a:p>
      </dgm:t>
    </dgm:pt>
    <dgm:pt modelId="{AB0988E8-2482-40CD-A514-43179580ABCB}" type="sibTrans" cxnId="{9CBE1045-23EB-45A8-9EA0-8F6EFADA5A88}">
      <dgm:prSet/>
      <dgm:spPr/>
      <dgm:t>
        <a:bodyPr/>
        <a:lstStyle/>
        <a:p>
          <a:endParaRPr lang="ru-RU"/>
        </a:p>
      </dgm:t>
    </dgm:pt>
    <dgm:pt modelId="{442D2807-A995-4F65-91CF-99CAF42FD4A4}" type="pres">
      <dgm:prSet presAssocID="{8B2B9BE8-2F30-4471-8D06-1580CFD521F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C3866CC-ABA8-4559-B1E8-DA3D9DA6084D}" type="pres">
      <dgm:prSet presAssocID="{18FCAB5A-F015-4D7F-8A7E-36B181C5BDCB}" presName="hierRoot1" presStyleCnt="0"/>
      <dgm:spPr/>
    </dgm:pt>
    <dgm:pt modelId="{287B53E8-791F-4AE8-8448-0E85C8DBEADD}" type="pres">
      <dgm:prSet presAssocID="{18FCAB5A-F015-4D7F-8A7E-36B181C5BDCB}" presName="composite" presStyleCnt="0"/>
      <dgm:spPr/>
    </dgm:pt>
    <dgm:pt modelId="{19D50A29-AACA-4F77-8086-AFCE265869F4}" type="pres">
      <dgm:prSet presAssocID="{18FCAB5A-F015-4D7F-8A7E-36B181C5BDCB}" presName="background" presStyleLbl="node0" presStyleIdx="0" presStyleCnt="1"/>
      <dgm:spPr>
        <a:solidFill>
          <a:srgbClr val="ACD6DC"/>
        </a:solidFill>
        <a:ln>
          <a:solidFill>
            <a:schemeClr val="tx2">
              <a:lumMod val="75000"/>
            </a:schemeClr>
          </a:solidFill>
        </a:ln>
      </dgm:spPr>
    </dgm:pt>
    <dgm:pt modelId="{C68DE005-49F1-406D-B9E4-A0F08FCF5AD5}" type="pres">
      <dgm:prSet presAssocID="{18FCAB5A-F015-4D7F-8A7E-36B181C5BDCB}" presName="text" presStyleLbl="fgAcc0" presStyleIdx="0" presStyleCnt="1" custScaleX="3470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3B3D28-AEC6-4DDB-A2DC-C311A057F615}" type="pres">
      <dgm:prSet presAssocID="{18FCAB5A-F015-4D7F-8A7E-36B181C5BDCB}" presName="hierChild2" presStyleCnt="0"/>
      <dgm:spPr/>
    </dgm:pt>
    <dgm:pt modelId="{E1C862E5-8277-4300-B308-231A88C8818C}" type="pres">
      <dgm:prSet presAssocID="{F8FE3E1D-2464-4B8F-92CD-AD9DF534A5B2}" presName="Name10" presStyleLbl="parChTrans1D2" presStyleIdx="0" presStyleCnt="3"/>
      <dgm:spPr/>
      <dgm:t>
        <a:bodyPr/>
        <a:lstStyle/>
        <a:p>
          <a:endParaRPr lang="ru-RU"/>
        </a:p>
      </dgm:t>
    </dgm:pt>
    <dgm:pt modelId="{6CEA3637-9C64-42AA-949E-02408CE25465}" type="pres">
      <dgm:prSet presAssocID="{F0CC082A-3DC0-49C0-8936-15AFE75C943C}" presName="hierRoot2" presStyleCnt="0"/>
      <dgm:spPr/>
    </dgm:pt>
    <dgm:pt modelId="{4A56C938-019D-4625-B03C-78B8FC199918}" type="pres">
      <dgm:prSet presAssocID="{F0CC082A-3DC0-49C0-8936-15AFE75C943C}" presName="composite2" presStyleCnt="0"/>
      <dgm:spPr/>
    </dgm:pt>
    <dgm:pt modelId="{50B6F29B-E355-460D-886C-D0111FA07182}" type="pres">
      <dgm:prSet presAssocID="{F0CC082A-3DC0-49C0-8936-15AFE75C943C}" presName="background2" presStyleLbl="node2" presStyleIdx="0" presStyleCnt="3"/>
      <dgm:spPr>
        <a:solidFill>
          <a:srgbClr val="ACD6DC"/>
        </a:solidFill>
        <a:ln>
          <a:solidFill>
            <a:schemeClr val="tx2">
              <a:lumMod val="75000"/>
            </a:schemeClr>
          </a:solidFill>
        </a:ln>
      </dgm:spPr>
    </dgm:pt>
    <dgm:pt modelId="{591A10BD-B959-42BF-BE08-FBE2B9C6FEC4}" type="pres">
      <dgm:prSet presAssocID="{F0CC082A-3DC0-49C0-8936-15AFE75C943C}" presName="text2" presStyleLbl="fgAcc2" presStyleIdx="0" presStyleCnt="3" custScaleX="231705" custScaleY="732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A2B831-AFBC-43A2-B028-57581D14E9F0}" type="pres">
      <dgm:prSet presAssocID="{F0CC082A-3DC0-49C0-8936-15AFE75C943C}" presName="hierChild3" presStyleCnt="0"/>
      <dgm:spPr/>
    </dgm:pt>
    <dgm:pt modelId="{197708CF-00A5-4F01-A87B-1B673AE99650}" type="pres">
      <dgm:prSet presAssocID="{7DC9D2A6-A4EE-49C6-945F-FE759AF1A342}" presName="Name10" presStyleLbl="parChTrans1D2" presStyleIdx="1" presStyleCnt="3"/>
      <dgm:spPr/>
      <dgm:t>
        <a:bodyPr/>
        <a:lstStyle/>
        <a:p>
          <a:endParaRPr lang="ru-RU"/>
        </a:p>
      </dgm:t>
    </dgm:pt>
    <dgm:pt modelId="{60D8D308-7455-4909-AD28-D98A0630BBFB}" type="pres">
      <dgm:prSet presAssocID="{13AA0D5A-A001-4AFB-9619-3F0FB9E7E914}" presName="hierRoot2" presStyleCnt="0"/>
      <dgm:spPr/>
    </dgm:pt>
    <dgm:pt modelId="{7C9B1A44-871B-4CFB-8244-047BCB60E855}" type="pres">
      <dgm:prSet presAssocID="{13AA0D5A-A001-4AFB-9619-3F0FB9E7E914}" presName="composite2" presStyleCnt="0"/>
      <dgm:spPr/>
    </dgm:pt>
    <dgm:pt modelId="{AD9B09D4-AAA9-4A77-A7E7-273A98B9F5A3}" type="pres">
      <dgm:prSet presAssocID="{13AA0D5A-A001-4AFB-9619-3F0FB9E7E914}" presName="background2" presStyleLbl="node2" presStyleIdx="1" presStyleCnt="3"/>
      <dgm:spPr>
        <a:solidFill>
          <a:srgbClr val="ACD6DC"/>
        </a:solidFill>
        <a:ln>
          <a:solidFill>
            <a:schemeClr val="tx2">
              <a:lumMod val="75000"/>
            </a:schemeClr>
          </a:solidFill>
        </a:ln>
      </dgm:spPr>
    </dgm:pt>
    <dgm:pt modelId="{9D89B761-E03E-4912-88AE-C634DC51A946}" type="pres">
      <dgm:prSet presAssocID="{13AA0D5A-A001-4AFB-9619-3F0FB9E7E914}" presName="text2" presStyleLbl="fgAcc2" presStyleIdx="1" presStyleCnt="3" custScaleX="201903" custScaleY="732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D105A0-E3A4-4672-9BA5-D4619C3F294A}" type="pres">
      <dgm:prSet presAssocID="{13AA0D5A-A001-4AFB-9619-3F0FB9E7E914}" presName="hierChild3" presStyleCnt="0"/>
      <dgm:spPr/>
    </dgm:pt>
    <dgm:pt modelId="{8DCAB0E2-C3A4-4E49-8A8A-9201D978091C}" type="pres">
      <dgm:prSet presAssocID="{FF77977A-E7D6-4FF5-A754-B717DA90B11D}" presName="Name10" presStyleLbl="parChTrans1D2" presStyleIdx="2" presStyleCnt="3"/>
      <dgm:spPr/>
      <dgm:t>
        <a:bodyPr/>
        <a:lstStyle/>
        <a:p>
          <a:endParaRPr lang="ru-RU"/>
        </a:p>
      </dgm:t>
    </dgm:pt>
    <dgm:pt modelId="{B01A52C4-7D01-49F3-A92E-3ED16699289C}" type="pres">
      <dgm:prSet presAssocID="{B516E6E9-1727-4EDF-9FD9-35A3F5ECF59C}" presName="hierRoot2" presStyleCnt="0"/>
      <dgm:spPr/>
    </dgm:pt>
    <dgm:pt modelId="{C584753C-0B4F-405D-A805-B4C4F83E8613}" type="pres">
      <dgm:prSet presAssocID="{B516E6E9-1727-4EDF-9FD9-35A3F5ECF59C}" presName="composite2" presStyleCnt="0"/>
      <dgm:spPr/>
    </dgm:pt>
    <dgm:pt modelId="{25230F4E-E953-4D0F-9798-4B9AF0FD6E16}" type="pres">
      <dgm:prSet presAssocID="{B516E6E9-1727-4EDF-9FD9-35A3F5ECF59C}" presName="background2" presStyleLbl="node2" presStyleIdx="2" presStyleCnt="3"/>
      <dgm:spPr>
        <a:solidFill>
          <a:srgbClr val="ACD6DC"/>
        </a:solidFill>
        <a:ln>
          <a:solidFill>
            <a:schemeClr val="tx2">
              <a:lumMod val="75000"/>
            </a:schemeClr>
          </a:solidFill>
        </a:ln>
      </dgm:spPr>
    </dgm:pt>
    <dgm:pt modelId="{C9AD5636-0DE3-4CDA-A3F6-3FC7F62948BB}" type="pres">
      <dgm:prSet presAssocID="{B516E6E9-1727-4EDF-9FD9-35A3F5ECF59C}" presName="text2" presStyleLbl="fgAcc2" presStyleIdx="2" presStyleCnt="3" custScaleX="407650" custScaleY="1349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A86BEB-A4E2-4314-8EE6-A9E6798401F6}" type="pres">
      <dgm:prSet presAssocID="{B516E6E9-1727-4EDF-9FD9-35A3F5ECF59C}" presName="hierChild3" presStyleCnt="0"/>
      <dgm:spPr/>
    </dgm:pt>
  </dgm:ptLst>
  <dgm:cxnLst>
    <dgm:cxn modelId="{0C572363-0439-42ED-BDD2-3F3072B44502}" type="presOf" srcId="{8B2B9BE8-2F30-4471-8D06-1580CFD521FA}" destId="{442D2807-A995-4F65-91CF-99CAF42FD4A4}" srcOrd="0" destOrd="0" presId="urn:microsoft.com/office/officeart/2005/8/layout/hierarchy1"/>
    <dgm:cxn modelId="{19C1B2DF-BB84-478F-8673-699490AA3DDB}" type="presOf" srcId="{FF77977A-E7D6-4FF5-A754-B717DA90B11D}" destId="{8DCAB0E2-C3A4-4E49-8A8A-9201D978091C}" srcOrd="0" destOrd="0" presId="urn:microsoft.com/office/officeart/2005/8/layout/hierarchy1"/>
    <dgm:cxn modelId="{B489C713-CC3B-4983-9348-E0AF4C1C2582}" type="presOf" srcId="{F0CC082A-3DC0-49C0-8936-15AFE75C943C}" destId="{591A10BD-B959-42BF-BE08-FBE2B9C6FEC4}" srcOrd="0" destOrd="0" presId="urn:microsoft.com/office/officeart/2005/8/layout/hierarchy1"/>
    <dgm:cxn modelId="{1EC08E52-7C20-446C-B439-BDEBFEE0D153}" srcId="{18FCAB5A-F015-4D7F-8A7E-36B181C5BDCB}" destId="{F0CC082A-3DC0-49C0-8936-15AFE75C943C}" srcOrd="0" destOrd="0" parTransId="{F8FE3E1D-2464-4B8F-92CD-AD9DF534A5B2}" sibTransId="{EE79F5E3-029E-4FB2-A91F-5A1385995590}"/>
    <dgm:cxn modelId="{4B00C0BD-312F-4C20-B0DB-091015B3D25C}" srcId="{18FCAB5A-F015-4D7F-8A7E-36B181C5BDCB}" destId="{13AA0D5A-A001-4AFB-9619-3F0FB9E7E914}" srcOrd="1" destOrd="0" parTransId="{7DC9D2A6-A4EE-49C6-945F-FE759AF1A342}" sibTransId="{E914CF39-FBDA-440E-924B-AF15038F9D96}"/>
    <dgm:cxn modelId="{9CBE1045-23EB-45A8-9EA0-8F6EFADA5A88}" srcId="{18FCAB5A-F015-4D7F-8A7E-36B181C5BDCB}" destId="{B516E6E9-1727-4EDF-9FD9-35A3F5ECF59C}" srcOrd="2" destOrd="0" parTransId="{FF77977A-E7D6-4FF5-A754-B717DA90B11D}" sibTransId="{AB0988E8-2482-40CD-A514-43179580ABCB}"/>
    <dgm:cxn modelId="{68392FAB-2EDB-4255-B965-6BF1378D74BA}" type="presOf" srcId="{B516E6E9-1727-4EDF-9FD9-35A3F5ECF59C}" destId="{C9AD5636-0DE3-4CDA-A3F6-3FC7F62948BB}" srcOrd="0" destOrd="0" presId="urn:microsoft.com/office/officeart/2005/8/layout/hierarchy1"/>
    <dgm:cxn modelId="{83636A94-F174-4EF2-AFB6-46A569945EC4}" type="presOf" srcId="{7DC9D2A6-A4EE-49C6-945F-FE759AF1A342}" destId="{197708CF-00A5-4F01-A87B-1B673AE99650}" srcOrd="0" destOrd="0" presId="urn:microsoft.com/office/officeart/2005/8/layout/hierarchy1"/>
    <dgm:cxn modelId="{88574E72-A1DD-4511-9214-A4A48E0EA6E1}" type="presOf" srcId="{13AA0D5A-A001-4AFB-9619-3F0FB9E7E914}" destId="{9D89B761-E03E-4912-88AE-C634DC51A946}" srcOrd="0" destOrd="0" presId="urn:microsoft.com/office/officeart/2005/8/layout/hierarchy1"/>
    <dgm:cxn modelId="{41971A49-0285-4603-B3E6-B23B7E182ECF}" type="presOf" srcId="{F8FE3E1D-2464-4B8F-92CD-AD9DF534A5B2}" destId="{E1C862E5-8277-4300-B308-231A88C8818C}" srcOrd="0" destOrd="0" presId="urn:microsoft.com/office/officeart/2005/8/layout/hierarchy1"/>
    <dgm:cxn modelId="{28D204B0-2693-43E7-BBFD-28AEC60F7CC2}" type="presOf" srcId="{18FCAB5A-F015-4D7F-8A7E-36B181C5BDCB}" destId="{C68DE005-49F1-406D-B9E4-A0F08FCF5AD5}" srcOrd="0" destOrd="0" presId="urn:microsoft.com/office/officeart/2005/8/layout/hierarchy1"/>
    <dgm:cxn modelId="{075BF568-FE97-441F-9AAE-E9D2FD0E15D8}" srcId="{8B2B9BE8-2F30-4471-8D06-1580CFD521FA}" destId="{18FCAB5A-F015-4D7F-8A7E-36B181C5BDCB}" srcOrd="0" destOrd="0" parTransId="{F3E5AEBE-2B38-4543-ABE9-FA0D8DC8DFB2}" sibTransId="{554BE60B-3263-4202-9AB3-D70CB6115BD0}"/>
    <dgm:cxn modelId="{B40984CB-A882-4479-A62F-5DBFBB5372DE}" type="presParOf" srcId="{442D2807-A995-4F65-91CF-99CAF42FD4A4}" destId="{9C3866CC-ABA8-4559-B1E8-DA3D9DA6084D}" srcOrd="0" destOrd="0" presId="urn:microsoft.com/office/officeart/2005/8/layout/hierarchy1"/>
    <dgm:cxn modelId="{B0B34858-F193-4DE2-9D96-CD407085A37A}" type="presParOf" srcId="{9C3866CC-ABA8-4559-B1E8-DA3D9DA6084D}" destId="{287B53E8-791F-4AE8-8448-0E85C8DBEADD}" srcOrd="0" destOrd="0" presId="urn:microsoft.com/office/officeart/2005/8/layout/hierarchy1"/>
    <dgm:cxn modelId="{3B920B68-90CA-43B8-A47E-0975D09CDCED}" type="presParOf" srcId="{287B53E8-791F-4AE8-8448-0E85C8DBEADD}" destId="{19D50A29-AACA-4F77-8086-AFCE265869F4}" srcOrd="0" destOrd="0" presId="urn:microsoft.com/office/officeart/2005/8/layout/hierarchy1"/>
    <dgm:cxn modelId="{B71C3D53-3AEB-46C9-A165-47082739F755}" type="presParOf" srcId="{287B53E8-791F-4AE8-8448-0E85C8DBEADD}" destId="{C68DE005-49F1-406D-B9E4-A0F08FCF5AD5}" srcOrd="1" destOrd="0" presId="urn:microsoft.com/office/officeart/2005/8/layout/hierarchy1"/>
    <dgm:cxn modelId="{05A5D903-E24F-4D32-86F8-DF142A175B1D}" type="presParOf" srcId="{9C3866CC-ABA8-4559-B1E8-DA3D9DA6084D}" destId="{A63B3D28-AEC6-4DDB-A2DC-C311A057F615}" srcOrd="1" destOrd="0" presId="urn:microsoft.com/office/officeart/2005/8/layout/hierarchy1"/>
    <dgm:cxn modelId="{60EE19A2-6C70-4B30-A1B0-BE97787FB25D}" type="presParOf" srcId="{A63B3D28-AEC6-4DDB-A2DC-C311A057F615}" destId="{E1C862E5-8277-4300-B308-231A88C8818C}" srcOrd="0" destOrd="0" presId="urn:microsoft.com/office/officeart/2005/8/layout/hierarchy1"/>
    <dgm:cxn modelId="{EFAC2E52-58CD-4C67-BC56-6BDB66BE6DA5}" type="presParOf" srcId="{A63B3D28-AEC6-4DDB-A2DC-C311A057F615}" destId="{6CEA3637-9C64-42AA-949E-02408CE25465}" srcOrd="1" destOrd="0" presId="urn:microsoft.com/office/officeart/2005/8/layout/hierarchy1"/>
    <dgm:cxn modelId="{4260DF1A-0A91-48A1-B880-642C3E84BDD4}" type="presParOf" srcId="{6CEA3637-9C64-42AA-949E-02408CE25465}" destId="{4A56C938-019D-4625-B03C-78B8FC199918}" srcOrd="0" destOrd="0" presId="urn:microsoft.com/office/officeart/2005/8/layout/hierarchy1"/>
    <dgm:cxn modelId="{83EB23F7-B8AB-4F16-9EF3-BF435C38C992}" type="presParOf" srcId="{4A56C938-019D-4625-B03C-78B8FC199918}" destId="{50B6F29B-E355-460D-886C-D0111FA07182}" srcOrd="0" destOrd="0" presId="urn:microsoft.com/office/officeart/2005/8/layout/hierarchy1"/>
    <dgm:cxn modelId="{61DBFF51-C35A-4723-A535-E7C1340D0104}" type="presParOf" srcId="{4A56C938-019D-4625-B03C-78B8FC199918}" destId="{591A10BD-B959-42BF-BE08-FBE2B9C6FEC4}" srcOrd="1" destOrd="0" presId="urn:microsoft.com/office/officeart/2005/8/layout/hierarchy1"/>
    <dgm:cxn modelId="{94C609E2-82C8-4A20-8E6B-CEE56DBE4005}" type="presParOf" srcId="{6CEA3637-9C64-42AA-949E-02408CE25465}" destId="{46A2B831-AFBC-43A2-B028-57581D14E9F0}" srcOrd="1" destOrd="0" presId="urn:microsoft.com/office/officeart/2005/8/layout/hierarchy1"/>
    <dgm:cxn modelId="{158DE2F0-3A0B-4351-95F6-C603F6260108}" type="presParOf" srcId="{A63B3D28-AEC6-4DDB-A2DC-C311A057F615}" destId="{197708CF-00A5-4F01-A87B-1B673AE99650}" srcOrd="2" destOrd="0" presId="urn:microsoft.com/office/officeart/2005/8/layout/hierarchy1"/>
    <dgm:cxn modelId="{9EEF3E10-9C37-48E3-95F8-1260A54C3B6D}" type="presParOf" srcId="{A63B3D28-AEC6-4DDB-A2DC-C311A057F615}" destId="{60D8D308-7455-4909-AD28-D98A0630BBFB}" srcOrd="3" destOrd="0" presId="urn:microsoft.com/office/officeart/2005/8/layout/hierarchy1"/>
    <dgm:cxn modelId="{571313B9-F39E-43FC-963F-90F294AF3E40}" type="presParOf" srcId="{60D8D308-7455-4909-AD28-D98A0630BBFB}" destId="{7C9B1A44-871B-4CFB-8244-047BCB60E855}" srcOrd="0" destOrd="0" presId="urn:microsoft.com/office/officeart/2005/8/layout/hierarchy1"/>
    <dgm:cxn modelId="{C3B07CB6-1622-4E68-88AA-7207DC4CC986}" type="presParOf" srcId="{7C9B1A44-871B-4CFB-8244-047BCB60E855}" destId="{AD9B09D4-AAA9-4A77-A7E7-273A98B9F5A3}" srcOrd="0" destOrd="0" presId="urn:microsoft.com/office/officeart/2005/8/layout/hierarchy1"/>
    <dgm:cxn modelId="{632FDE9E-F804-4D75-B714-A007F9309ED5}" type="presParOf" srcId="{7C9B1A44-871B-4CFB-8244-047BCB60E855}" destId="{9D89B761-E03E-4912-88AE-C634DC51A946}" srcOrd="1" destOrd="0" presId="urn:microsoft.com/office/officeart/2005/8/layout/hierarchy1"/>
    <dgm:cxn modelId="{A99E043D-7B9F-4FFE-B88D-D08D2BDA68DF}" type="presParOf" srcId="{60D8D308-7455-4909-AD28-D98A0630BBFB}" destId="{08D105A0-E3A4-4672-9BA5-D4619C3F294A}" srcOrd="1" destOrd="0" presId="urn:microsoft.com/office/officeart/2005/8/layout/hierarchy1"/>
    <dgm:cxn modelId="{7A4FBA5F-2DFD-4DA2-BF00-AA3B136AC345}" type="presParOf" srcId="{A63B3D28-AEC6-4DDB-A2DC-C311A057F615}" destId="{8DCAB0E2-C3A4-4E49-8A8A-9201D978091C}" srcOrd="4" destOrd="0" presId="urn:microsoft.com/office/officeart/2005/8/layout/hierarchy1"/>
    <dgm:cxn modelId="{0A31033C-5FF5-4934-A6F2-F0041733948F}" type="presParOf" srcId="{A63B3D28-AEC6-4DDB-A2DC-C311A057F615}" destId="{B01A52C4-7D01-49F3-A92E-3ED16699289C}" srcOrd="5" destOrd="0" presId="urn:microsoft.com/office/officeart/2005/8/layout/hierarchy1"/>
    <dgm:cxn modelId="{FCD26FC9-E8B1-4933-BC28-1DEB65EDD373}" type="presParOf" srcId="{B01A52C4-7D01-49F3-A92E-3ED16699289C}" destId="{C584753C-0B4F-405D-A805-B4C4F83E8613}" srcOrd="0" destOrd="0" presId="urn:microsoft.com/office/officeart/2005/8/layout/hierarchy1"/>
    <dgm:cxn modelId="{F10F8454-6A4A-485E-A865-3CFF30DDAD2F}" type="presParOf" srcId="{C584753C-0B4F-405D-A805-B4C4F83E8613}" destId="{25230F4E-E953-4D0F-9798-4B9AF0FD6E16}" srcOrd="0" destOrd="0" presId="urn:microsoft.com/office/officeart/2005/8/layout/hierarchy1"/>
    <dgm:cxn modelId="{4371B5F4-D61E-4376-8FE6-4EB1D5816088}" type="presParOf" srcId="{C584753C-0B4F-405D-A805-B4C4F83E8613}" destId="{C9AD5636-0DE3-4CDA-A3F6-3FC7F62948BB}" srcOrd="1" destOrd="0" presId="urn:microsoft.com/office/officeart/2005/8/layout/hierarchy1"/>
    <dgm:cxn modelId="{2DE77723-2EC1-4998-9474-CD5DD1ECACDD}" type="presParOf" srcId="{B01A52C4-7D01-49F3-A92E-3ED16699289C}" destId="{09A86BEB-A4E2-4314-8EE6-A9E6798401F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B2B9BE8-2F30-4471-8D06-1580CFD521F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FCAB5A-F015-4D7F-8A7E-36B181C5BDCB}">
      <dgm:prSet phldrT="[Текст]" custT="1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По числу баков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F3E5AEBE-2B38-4543-ABE9-FA0D8DC8DFB2}" type="parTrans" cxnId="{075BF568-FE97-441F-9AAE-E9D2FD0E15D8}">
      <dgm:prSet/>
      <dgm:spPr/>
      <dgm:t>
        <a:bodyPr/>
        <a:lstStyle/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554BE60B-3263-4202-9AB3-D70CB6115BD0}" type="sibTrans" cxnId="{075BF568-FE97-441F-9AAE-E9D2FD0E15D8}">
      <dgm:prSet/>
      <dgm:spPr/>
      <dgm:t>
        <a:bodyPr/>
        <a:lstStyle/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0CC082A-3DC0-49C0-8936-15AFE75C943C}">
      <dgm:prSet phldrT="[Текст]" custT="1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однобаковые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8FE3E1D-2464-4B8F-92CD-AD9DF534A5B2}" type="parTrans" cxnId="{1EC08E52-7C20-446C-B439-BDEBFEE0D153}">
      <dgm:prSet/>
      <dgm:spPr/>
      <dgm:t>
        <a:bodyPr/>
        <a:lstStyle/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EE79F5E3-029E-4FB2-A91F-5A1385995590}" type="sibTrans" cxnId="{1EC08E52-7C20-446C-B439-BDEBFEE0D153}">
      <dgm:prSet/>
      <dgm:spPr/>
      <dgm:t>
        <a:bodyPr/>
        <a:lstStyle/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13AA0D5A-A001-4AFB-9619-3F0FB9E7E914}">
      <dgm:prSet phldrT="[Текст]" custT="1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двухбаковые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7DC9D2A6-A4EE-49C6-945F-FE759AF1A342}" type="parTrans" cxnId="{4B00C0BD-312F-4C20-B0DB-091015B3D25C}">
      <dgm:prSet/>
      <dgm:spPr/>
      <dgm:t>
        <a:bodyPr/>
        <a:lstStyle/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E914CF39-FBDA-440E-924B-AF15038F9D96}" type="sibTrans" cxnId="{4B00C0BD-312F-4C20-B0DB-091015B3D25C}">
      <dgm:prSet/>
      <dgm:spPr/>
      <dgm:t>
        <a:bodyPr/>
        <a:lstStyle/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442D2807-A995-4F65-91CF-99CAF42FD4A4}" type="pres">
      <dgm:prSet presAssocID="{8B2B9BE8-2F30-4471-8D06-1580CFD521F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C3866CC-ABA8-4559-B1E8-DA3D9DA6084D}" type="pres">
      <dgm:prSet presAssocID="{18FCAB5A-F015-4D7F-8A7E-36B181C5BDCB}" presName="hierRoot1" presStyleCnt="0"/>
      <dgm:spPr/>
    </dgm:pt>
    <dgm:pt modelId="{287B53E8-791F-4AE8-8448-0E85C8DBEADD}" type="pres">
      <dgm:prSet presAssocID="{18FCAB5A-F015-4D7F-8A7E-36B181C5BDCB}" presName="composite" presStyleCnt="0"/>
      <dgm:spPr/>
    </dgm:pt>
    <dgm:pt modelId="{19D50A29-AACA-4F77-8086-AFCE265869F4}" type="pres">
      <dgm:prSet presAssocID="{18FCAB5A-F015-4D7F-8A7E-36B181C5BDCB}" presName="background" presStyleLbl="node0" presStyleIdx="0" presStyleCnt="1"/>
      <dgm:spPr>
        <a:solidFill>
          <a:srgbClr val="ACD6DC"/>
        </a:solidFill>
        <a:ln>
          <a:solidFill>
            <a:schemeClr val="tx2">
              <a:lumMod val="75000"/>
            </a:schemeClr>
          </a:solidFill>
        </a:ln>
      </dgm:spPr>
    </dgm:pt>
    <dgm:pt modelId="{C68DE005-49F1-406D-B9E4-A0F08FCF5AD5}" type="pres">
      <dgm:prSet presAssocID="{18FCAB5A-F015-4D7F-8A7E-36B181C5BDCB}" presName="text" presStyleLbl="fgAcc0" presStyleIdx="0" presStyleCnt="1" custScaleX="254536" custLinFactNeighborX="-115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3B3D28-AEC6-4DDB-A2DC-C311A057F615}" type="pres">
      <dgm:prSet presAssocID="{18FCAB5A-F015-4D7F-8A7E-36B181C5BDCB}" presName="hierChild2" presStyleCnt="0"/>
      <dgm:spPr/>
    </dgm:pt>
    <dgm:pt modelId="{E1C862E5-8277-4300-B308-231A88C8818C}" type="pres">
      <dgm:prSet presAssocID="{F8FE3E1D-2464-4B8F-92CD-AD9DF534A5B2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CEA3637-9C64-42AA-949E-02408CE25465}" type="pres">
      <dgm:prSet presAssocID="{F0CC082A-3DC0-49C0-8936-15AFE75C943C}" presName="hierRoot2" presStyleCnt="0"/>
      <dgm:spPr/>
    </dgm:pt>
    <dgm:pt modelId="{4A56C938-019D-4625-B03C-78B8FC199918}" type="pres">
      <dgm:prSet presAssocID="{F0CC082A-3DC0-49C0-8936-15AFE75C943C}" presName="composite2" presStyleCnt="0"/>
      <dgm:spPr/>
    </dgm:pt>
    <dgm:pt modelId="{50B6F29B-E355-460D-886C-D0111FA07182}" type="pres">
      <dgm:prSet presAssocID="{F0CC082A-3DC0-49C0-8936-15AFE75C943C}" presName="background2" presStyleLbl="node2" presStyleIdx="0" presStyleCnt="2"/>
      <dgm:spPr>
        <a:solidFill>
          <a:srgbClr val="ACD6DC"/>
        </a:solidFill>
        <a:ln>
          <a:solidFill>
            <a:schemeClr val="tx2">
              <a:lumMod val="75000"/>
            </a:schemeClr>
          </a:solidFill>
        </a:ln>
      </dgm:spPr>
    </dgm:pt>
    <dgm:pt modelId="{591A10BD-B959-42BF-BE08-FBE2B9C6FEC4}" type="pres">
      <dgm:prSet presAssocID="{F0CC082A-3DC0-49C0-8936-15AFE75C943C}" presName="text2" presStyleLbl="fgAcc2" presStyleIdx="0" presStyleCnt="2" custScaleX="139093" custScaleY="73224" custLinFactNeighborX="-69901" custLinFactNeighborY="-13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A2B831-AFBC-43A2-B028-57581D14E9F0}" type="pres">
      <dgm:prSet presAssocID="{F0CC082A-3DC0-49C0-8936-15AFE75C943C}" presName="hierChild3" presStyleCnt="0"/>
      <dgm:spPr/>
    </dgm:pt>
    <dgm:pt modelId="{197708CF-00A5-4F01-A87B-1B673AE99650}" type="pres">
      <dgm:prSet presAssocID="{7DC9D2A6-A4EE-49C6-945F-FE759AF1A342}" presName="Name10" presStyleLbl="parChTrans1D2" presStyleIdx="1" presStyleCnt="2"/>
      <dgm:spPr/>
      <dgm:t>
        <a:bodyPr/>
        <a:lstStyle/>
        <a:p>
          <a:endParaRPr lang="ru-RU"/>
        </a:p>
      </dgm:t>
    </dgm:pt>
    <dgm:pt modelId="{60D8D308-7455-4909-AD28-D98A0630BBFB}" type="pres">
      <dgm:prSet presAssocID="{13AA0D5A-A001-4AFB-9619-3F0FB9E7E914}" presName="hierRoot2" presStyleCnt="0"/>
      <dgm:spPr/>
    </dgm:pt>
    <dgm:pt modelId="{7C9B1A44-871B-4CFB-8244-047BCB60E855}" type="pres">
      <dgm:prSet presAssocID="{13AA0D5A-A001-4AFB-9619-3F0FB9E7E914}" presName="composite2" presStyleCnt="0"/>
      <dgm:spPr/>
    </dgm:pt>
    <dgm:pt modelId="{AD9B09D4-AAA9-4A77-A7E7-273A98B9F5A3}" type="pres">
      <dgm:prSet presAssocID="{13AA0D5A-A001-4AFB-9619-3F0FB9E7E914}" presName="background2" presStyleLbl="node2" presStyleIdx="1" presStyleCnt="2"/>
      <dgm:spPr>
        <a:solidFill>
          <a:srgbClr val="ACD6DC"/>
        </a:solidFill>
        <a:ln>
          <a:solidFill>
            <a:schemeClr val="tx2">
              <a:lumMod val="75000"/>
            </a:schemeClr>
          </a:solidFill>
        </a:ln>
      </dgm:spPr>
    </dgm:pt>
    <dgm:pt modelId="{9D89B761-E03E-4912-88AE-C634DC51A946}" type="pres">
      <dgm:prSet presAssocID="{13AA0D5A-A001-4AFB-9619-3F0FB9E7E914}" presName="text2" presStyleLbl="fgAcc2" presStyleIdx="1" presStyleCnt="2" custScaleX="121203" custScaleY="73224" custLinFactNeighborX="34954" custLinFactNeighborY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D105A0-E3A4-4672-9BA5-D4619C3F294A}" type="pres">
      <dgm:prSet presAssocID="{13AA0D5A-A001-4AFB-9619-3F0FB9E7E914}" presName="hierChild3" presStyleCnt="0"/>
      <dgm:spPr/>
    </dgm:pt>
  </dgm:ptLst>
  <dgm:cxnLst>
    <dgm:cxn modelId="{075BF568-FE97-441F-9AAE-E9D2FD0E15D8}" srcId="{8B2B9BE8-2F30-4471-8D06-1580CFD521FA}" destId="{18FCAB5A-F015-4D7F-8A7E-36B181C5BDCB}" srcOrd="0" destOrd="0" parTransId="{F3E5AEBE-2B38-4543-ABE9-FA0D8DC8DFB2}" sibTransId="{554BE60B-3263-4202-9AB3-D70CB6115BD0}"/>
    <dgm:cxn modelId="{C9E828FD-00F5-4170-80E7-8C3E5E1F0E80}" type="presOf" srcId="{13AA0D5A-A001-4AFB-9619-3F0FB9E7E914}" destId="{9D89B761-E03E-4912-88AE-C634DC51A946}" srcOrd="0" destOrd="0" presId="urn:microsoft.com/office/officeart/2005/8/layout/hierarchy1"/>
    <dgm:cxn modelId="{26B4F2AA-ED79-4F13-932E-D31456BD6665}" type="presOf" srcId="{7DC9D2A6-A4EE-49C6-945F-FE759AF1A342}" destId="{197708CF-00A5-4F01-A87B-1B673AE99650}" srcOrd="0" destOrd="0" presId="urn:microsoft.com/office/officeart/2005/8/layout/hierarchy1"/>
    <dgm:cxn modelId="{4B00C0BD-312F-4C20-B0DB-091015B3D25C}" srcId="{18FCAB5A-F015-4D7F-8A7E-36B181C5BDCB}" destId="{13AA0D5A-A001-4AFB-9619-3F0FB9E7E914}" srcOrd="1" destOrd="0" parTransId="{7DC9D2A6-A4EE-49C6-945F-FE759AF1A342}" sibTransId="{E914CF39-FBDA-440E-924B-AF15038F9D96}"/>
    <dgm:cxn modelId="{2DF6C78C-6AFB-4ED8-AD78-E7755F2F27D7}" type="presOf" srcId="{18FCAB5A-F015-4D7F-8A7E-36B181C5BDCB}" destId="{C68DE005-49F1-406D-B9E4-A0F08FCF5AD5}" srcOrd="0" destOrd="0" presId="urn:microsoft.com/office/officeart/2005/8/layout/hierarchy1"/>
    <dgm:cxn modelId="{1483267B-24DE-4A43-829C-1A009E930623}" type="presOf" srcId="{8B2B9BE8-2F30-4471-8D06-1580CFD521FA}" destId="{442D2807-A995-4F65-91CF-99CAF42FD4A4}" srcOrd="0" destOrd="0" presId="urn:microsoft.com/office/officeart/2005/8/layout/hierarchy1"/>
    <dgm:cxn modelId="{1EC08E52-7C20-446C-B439-BDEBFEE0D153}" srcId="{18FCAB5A-F015-4D7F-8A7E-36B181C5BDCB}" destId="{F0CC082A-3DC0-49C0-8936-15AFE75C943C}" srcOrd="0" destOrd="0" parTransId="{F8FE3E1D-2464-4B8F-92CD-AD9DF534A5B2}" sibTransId="{EE79F5E3-029E-4FB2-A91F-5A1385995590}"/>
    <dgm:cxn modelId="{40AA8C60-FB49-458E-8E09-B88C0E58F0E0}" type="presOf" srcId="{F0CC082A-3DC0-49C0-8936-15AFE75C943C}" destId="{591A10BD-B959-42BF-BE08-FBE2B9C6FEC4}" srcOrd="0" destOrd="0" presId="urn:microsoft.com/office/officeart/2005/8/layout/hierarchy1"/>
    <dgm:cxn modelId="{21A3E0BA-AEA0-4033-BFC7-A52F17E7C5D7}" type="presOf" srcId="{F8FE3E1D-2464-4B8F-92CD-AD9DF534A5B2}" destId="{E1C862E5-8277-4300-B308-231A88C8818C}" srcOrd="0" destOrd="0" presId="urn:microsoft.com/office/officeart/2005/8/layout/hierarchy1"/>
    <dgm:cxn modelId="{52387831-CBDE-40C2-B01E-B292E2869A2E}" type="presParOf" srcId="{442D2807-A995-4F65-91CF-99CAF42FD4A4}" destId="{9C3866CC-ABA8-4559-B1E8-DA3D9DA6084D}" srcOrd="0" destOrd="0" presId="urn:microsoft.com/office/officeart/2005/8/layout/hierarchy1"/>
    <dgm:cxn modelId="{5CB1D4A6-7A83-401C-8A0E-D9D849D82E28}" type="presParOf" srcId="{9C3866CC-ABA8-4559-B1E8-DA3D9DA6084D}" destId="{287B53E8-791F-4AE8-8448-0E85C8DBEADD}" srcOrd="0" destOrd="0" presId="urn:microsoft.com/office/officeart/2005/8/layout/hierarchy1"/>
    <dgm:cxn modelId="{3DC1D19D-4F84-4273-A219-13F916D16EDF}" type="presParOf" srcId="{287B53E8-791F-4AE8-8448-0E85C8DBEADD}" destId="{19D50A29-AACA-4F77-8086-AFCE265869F4}" srcOrd="0" destOrd="0" presId="urn:microsoft.com/office/officeart/2005/8/layout/hierarchy1"/>
    <dgm:cxn modelId="{6B02C8D8-240A-4A9A-819D-637D2B4112BE}" type="presParOf" srcId="{287B53E8-791F-4AE8-8448-0E85C8DBEADD}" destId="{C68DE005-49F1-406D-B9E4-A0F08FCF5AD5}" srcOrd="1" destOrd="0" presId="urn:microsoft.com/office/officeart/2005/8/layout/hierarchy1"/>
    <dgm:cxn modelId="{06481D2F-017F-4E54-ADF5-3D5E36E4E6C6}" type="presParOf" srcId="{9C3866CC-ABA8-4559-B1E8-DA3D9DA6084D}" destId="{A63B3D28-AEC6-4DDB-A2DC-C311A057F615}" srcOrd="1" destOrd="0" presId="urn:microsoft.com/office/officeart/2005/8/layout/hierarchy1"/>
    <dgm:cxn modelId="{2556B8D1-3308-463A-B72F-1ADAF62A03A6}" type="presParOf" srcId="{A63B3D28-AEC6-4DDB-A2DC-C311A057F615}" destId="{E1C862E5-8277-4300-B308-231A88C8818C}" srcOrd="0" destOrd="0" presId="urn:microsoft.com/office/officeart/2005/8/layout/hierarchy1"/>
    <dgm:cxn modelId="{DE846FED-7129-478B-91A6-E568F42670FD}" type="presParOf" srcId="{A63B3D28-AEC6-4DDB-A2DC-C311A057F615}" destId="{6CEA3637-9C64-42AA-949E-02408CE25465}" srcOrd="1" destOrd="0" presId="urn:microsoft.com/office/officeart/2005/8/layout/hierarchy1"/>
    <dgm:cxn modelId="{CF57981B-1FE9-4321-886C-4520BBEFC902}" type="presParOf" srcId="{6CEA3637-9C64-42AA-949E-02408CE25465}" destId="{4A56C938-019D-4625-B03C-78B8FC199918}" srcOrd="0" destOrd="0" presId="urn:microsoft.com/office/officeart/2005/8/layout/hierarchy1"/>
    <dgm:cxn modelId="{4C751131-E1E8-465A-9DD2-F2FE2E693E6E}" type="presParOf" srcId="{4A56C938-019D-4625-B03C-78B8FC199918}" destId="{50B6F29B-E355-460D-886C-D0111FA07182}" srcOrd="0" destOrd="0" presId="urn:microsoft.com/office/officeart/2005/8/layout/hierarchy1"/>
    <dgm:cxn modelId="{274C80F6-3062-40E5-8A36-C42C865015CF}" type="presParOf" srcId="{4A56C938-019D-4625-B03C-78B8FC199918}" destId="{591A10BD-B959-42BF-BE08-FBE2B9C6FEC4}" srcOrd="1" destOrd="0" presId="urn:microsoft.com/office/officeart/2005/8/layout/hierarchy1"/>
    <dgm:cxn modelId="{A05E27E8-D9EF-4B1D-BEDB-DE5A8B0E0228}" type="presParOf" srcId="{6CEA3637-9C64-42AA-949E-02408CE25465}" destId="{46A2B831-AFBC-43A2-B028-57581D14E9F0}" srcOrd="1" destOrd="0" presId="urn:microsoft.com/office/officeart/2005/8/layout/hierarchy1"/>
    <dgm:cxn modelId="{98E824BC-275D-454B-89D4-5FDC353D7C6D}" type="presParOf" srcId="{A63B3D28-AEC6-4DDB-A2DC-C311A057F615}" destId="{197708CF-00A5-4F01-A87B-1B673AE99650}" srcOrd="2" destOrd="0" presId="urn:microsoft.com/office/officeart/2005/8/layout/hierarchy1"/>
    <dgm:cxn modelId="{79C376B4-A4B2-4E6B-BECD-B680A93500F6}" type="presParOf" srcId="{A63B3D28-AEC6-4DDB-A2DC-C311A057F615}" destId="{60D8D308-7455-4909-AD28-D98A0630BBFB}" srcOrd="3" destOrd="0" presId="urn:microsoft.com/office/officeart/2005/8/layout/hierarchy1"/>
    <dgm:cxn modelId="{0B3B1EE2-CB91-44A6-87F2-208EB55111EB}" type="presParOf" srcId="{60D8D308-7455-4909-AD28-D98A0630BBFB}" destId="{7C9B1A44-871B-4CFB-8244-047BCB60E855}" srcOrd="0" destOrd="0" presId="urn:microsoft.com/office/officeart/2005/8/layout/hierarchy1"/>
    <dgm:cxn modelId="{031504D7-9E0A-404B-AE7D-EA369B3F1F45}" type="presParOf" srcId="{7C9B1A44-871B-4CFB-8244-047BCB60E855}" destId="{AD9B09D4-AAA9-4A77-A7E7-273A98B9F5A3}" srcOrd="0" destOrd="0" presId="urn:microsoft.com/office/officeart/2005/8/layout/hierarchy1"/>
    <dgm:cxn modelId="{594CD981-5262-41B2-938F-83EF363C4955}" type="presParOf" srcId="{7C9B1A44-871B-4CFB-8244-047BCB60E855}" destId="{9D89B761-E03E-4912-88AE-C634DC51A946}" srcOrd="1" destOrd="0" presId="urn:microsoft.com/office/officeart/2005/8/layout/hierarchy1"/>
    <dgm:cxn modelId="{B48EFC72-32E3-42FE-85DA-EFFE883153BD}" type="presParOf" srcId="{60D8D308-7455-4909-AD28-D98A0630BBFB}" destId="{08D105A0-E3A4-4672-9BA5-D4619C3F294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B2B9BE8-2F30-4471-8D06-1580CFD521F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FCAB5A-F015-4D7F-8A7E-36B181C5BDCB}">
      <dgm:prSet phldrT="[Текст]" custT="1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По способу загрузки белья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F3E5AEBE-2B38-4543-ABE9-FA0D8DC8DFB2}" type="parTrans" cxnId="{075BF568-FE97-441F-9AAE-E9D2FD0E15D8}">
      <dgm:prSet/>
      <dgm:spPr/>
      <dgm:t>
        <a:bodyPr/>
        <a:lstStyle/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554BE60B-3263-4202-9AB3-D70CB6115BD0}" type="sibTrans" cxnId="{075BF568-FE97-441F-9AAE-E9D2FD0E15D8}">
      <dgm:prSet/>
      <dgm:spPr/>
      <dgm:t>
        <a:bodyPr/>
        <a:lstStyle/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0CC082A-3DC0-49C0-8936-15AFE75C943C}">
      <dgm:prSet phldrT="[Текст]" custT="1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 верхней загрузкой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8FE3E1D-2464-4B8F-92CD-AD9DF534A5B2}" type="parTrans" cxnId="{1EC08E52-7C20-446C-B439-BDEBFEE0D153}">
      <dgm:prSet/>
      <dgm:spPr/>
      <dgm:t>
        <a:bodyPr/>
        <a:lstStyle/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EE79F5E3-029E-4FB2-A91F-5A1385995590}" type="sibTrans" cxnId="{1EC08E52-7C20-446C-B439-BDEBFEE0D153}">
      <dgm:prSet/>
      <dgm:spPr/>
      <dgm:t>
        <a:bodyPr/>
        <a:lstStyle/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13AA0D5A-A001-4AFB-9619-3F0FB9E7E914}">
      <dgm:prSet phldrT="[Текст]" custT="1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 фронтальной загрузкой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7DC9D2A6-A4EE-49C6-945F-FE759AF1A342}" type="parTrans" cxnId="{4B00C0BD-312F-4C20-B0DB-091015B3D25C}">
      <dgm:prSet/>
      <dgm:spPr/>
      <dgm:t>
        <a:bodyPr/>
        <a:lstStyle/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E914CF39-FBDA-440E-924B-AF15038F9D96}" type="sibTrans" cxnId="{4B00C0BD-312F-4C20-B0DB-091015B3D25C}">
      <dgm:prSet/>
      <dgm:spPr/>
      <dgm:t>
        <a:bodyPr/>
        <a:lstStyle/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442D2807-A995-4F65-91CF-99CAF42FD4A4}" type="pres">
      <dgm:prSet presAssocID="{8B2B9BE8-2F30-4471-8D06-1580CFD521F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C3866CC-ABA8-4559-B1E8-DA3D9DA6084D}" type="pres">
      <dgm:prSet presAssocID="{18FCAB5A-F015-4D7F-8A7E-36B181C5BDCB}" presName="hierRoot1" presStyleCnt="0"/>
      <dgm:spPr/>
    </dgm:pt>
    <dgm:pt modelId="{287B53E8-791F-4AE8-8448-0E85C8DBEADD}" type="pres">
      <dgm:prSet presAssocID="{18FCAB5A-F015-4D7F-8A7E-36B181C5BDCB}" presName="composite" presStyleCnt="0"/>
      <dgm:spPr/>
    </dgm:pt>
    <dgm:pt modelId="{19D50A29-AACA-4F77-8086-AFCE265869F4}" type="pres">
      <dgm:prSet presAssocID="{18FCAB5A-F015-4D7F-8A7E-36B181C5BDCB}" presName="background" presStyleLbl="node0" presStyleIdx="0" presStyleCnt="1"/>
      <dgm:spPr>
        <a:solidFill>
          <a:srgbClr val="ACD6DC"/>
        </a:solidFill>
        <a:ln>
          <a:solidFill>
            <a:schemeClr val="tx2">
              <a:lumMod val="75000"/>
            </a:schemeClr>
          </a:solidFill>
        </a:ln>
      </dgm:spPr>
    </dgm:pt>
    <dgm:pt modelId="{C68DE005-49F1-406D-B9E4-A0F08FCF5AD5}" type="pres">
      <dgm:prSet presAssocID="{18FCAB5A-F015-4D7F-8A7E-36B181C5BDCB}" presName="text" presStyleLbl="fgAcc0" presStyleIdx="0" presStyleCnt="1" custScaleX="453138" custScaleY="936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3B3D28-AEC6-4DDB-A2DC-C311A057F615}" type="pres">
      <dgm:prSet presAssocID="{18FCAB5A-F015-4D7F-8A7E-36B181C5BDCB}" presName="hierChild2" presStyleCnt="0"/>
      <dgm:spPr/>
    </dgm:pt>
    <dgm:pt modelId="{E1C862E5-8277-4300-B308-231A88C8818C}" type="pres">
      <dgm:prSet presAssocID="{F8FE3E1D-2464-4B8F-92CD-AD9DF534A5B2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CEA3637-9C64-42AA-949E-02408CE25465}" type="pres">
      <dgm:prSet presAssocID="{F0CC082A-3DC0-49C0-8936-15AFE75C943C}" presName="hierRoot2" presStyleCnt="0"/>
      <dgm:spPr/>
    </dgm:pt>
    <dgm:pt modelId="{4A56C938-019D-4625-B03C-78B8FC199918}" type="pres">
      <dgm:prSet presAssocID="{F0CC082A-3DC0-49C0-8936-15AFE75C943C}" presName="composite2" presStyleCnt="0"/>
      <dgm:spPr/>
    </dgm:pt>
    <dgm:pt modelId="{50B6F29B-E355-460D-886C-D0111FA07182}" type="pres">
      <dgm:prSet presAssocID="{F0CC082A-3DC0-49C0-8936-15AFE75C943C}" presName="background2" presStyleLbl="node2" presStyleIdx="0" presStyleCnt="2"/>
      <dgm:spPr>
        <a:solidFill>
          <a:srgbClr val="ACD6DC"/>
        </a:solidFill>
        <a:ln>
          <a:solidFill>
            <a:schemeClr val="tx2">
              <a:lumMod val="75000"/>
            </a:schemeClr>
          </a:solidFill>
        </a:ln>
      </dgm:spPr>
    </dgm:pt>
    <dgm:pt modelId="{591A10BD-B959-42BF-BE08-FBE2B9C6FEC4}" type="pres">
      <dgm:prSet presAssocID="{F0CC082A-3DC0-49C0-8936-15AFE75C943C}" presName="text2" presStyleLbl="fgAcc2" presStyleIdx="0" presStyleCnt="2" custScaleX="236161" custScaleY="73224" custLinFactNeighborX="-65553" custLinFactNeighborY="2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A2B831-AFBC-43A2-B028-57581D14E9F0}" type="pres">
      <dgm:prSet presAssocID="{F0CC082A-3DC0-49C0-8936-15AFE75C943C}" presName="hierChild3" presStyleCnt="0"/>
      <dgm:spPr/>
    </dgm:pt>
    <dgm:pt modelId="{197708CF-00A5-4F01-A87B-1B673AE99650}" type="pres">
      <dgm:prSet presAssocID="{7DC9D2A6-A4EE-49C6-945F-FE759AF1A342}" presName="Name10" presStyleLbl="parChTrans1D2" presStyleIdx="1" presStyleCnt="2"/>
      <dgm:spPr/>
      <dgm:t>
        <a:bodyPr/>
        <a:lstStyle/>
        <a:p>
          <a:endParaRPr lang="ru-RU"/>
        </a:p>
      </dgm:t>
    </dgm:pt>
    <dgm:pt modelId="{60D8D308-7455-4909-AD28-D98A0630BBFB}" type="pres">
      <dgm:prSet presAssocID="{13AA0D5A-A001-4AFB-9619-3F0FB9E7E914}" presName="hierRoot2" presStyleCnt="0"/>
      <dgm:spPr/>
    </dgm:pt>
    <dgm:pt modelId="{7C9B1A44-871B-4CFB-8244-047BCB60E855}" type="pres">
      <dgm:prSet presAssocID="{13AA0D5A-A001-4AFB-9619-3F0FB9E7E914}" presName="composite2" presStyleCnt="0"/>
      <dgm:spPr/>
    </dgm:pt>
    <dgm:pt modelId="{AD9B09D4-AAA9-4A77-A7E7-273A98B9F5A3}" type="pres">
      <dgm:prSet presAssocID="{13AA0D5A-A001-4AFB-9619-3F0FB9E7E914}" presName="background2" presStyleLbl="node2" presStyleIdx="1" presStyleCnt="2"/>
      <dgm:spPr>
        <a:solidFill>
          <a:srgbClr val="ACD6DC"/>
        </a:solidFill>
        <a:ln>
          <a:solidFill>
            <a:schemeClr val="tx2">
              <a:lumMod val="75000"/>
            </a:schemeClr>
          </a:solidFill>
        </a:ln>
      </dgm:spPr>
    </dgm:pt>
    <dgm:pt modelId="{9D89B761-E03E-4912-88AE-C634DC51A946}" type="pres">
      <dgm:prSet presAssocID="{13AA0D5A-A001-4AFB-9619-3F0FB9E7E914}" presName="text2" presStyleLbl="fgAcc2" presStyleIdx="1" presStyleCnt="2" custScaleX="310225" custScaleY="73224" custLinFactX="13062" custLinFactNeighborX="100000" custLinFactNeighborY="34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D105A0-E3A4-4672-9BA5-D4619C3F294A}" type="pres">
      <dgm:prSet presAssocID="{13AA0D5A-A001-4AFB-9619-3F0FB9E7E914}" presName="hierChild3" presStyleCnt="0"/>
      <dgm:spPr/>
    </dgm:pt>
  </dgm:ptLst>
  <dgm:cxnLst>
    <dgm:cxn modelId="{0E709E1A-6073-450D-B7F0-B38CEF6D4A23}" type="presOf" srcId="{18FCAB5A-F015-4D7F-8A7E-36B181C5BDCB}" destId="{C68DE005-49F1-406D-B9E4-A0F08FCF5AD5}" srcOrd="0" destOrd="0" presId="urn:microsoft.com/office/officeart/2005/8/layout/hierarchy1"/>
    <dgm:cxn modelId="{075BF568-FE97-441F-9AAE-E9D2FD0E15D8}" srcId="{8B2B9BE8-2F30-4471-8D06-1580CFD521FA}" destId="{18FCAB5A-F015-4D7F-8A7E-36B181C5BDCB}" srcOrd="0" destOrd="0" parTransId="{F3E5AEBE-2B38-4543-ABE9-FA0D8DC8DFB2}" sibTransId="{554BE60B-3263-4202-9AB3-D70CB6115BD0}"/>
    <dgm:cxn modelId="{0358D469-1677-4CDC-BB9B-2B44EAFACD0F}" type="presOf" srcId="{13AA0D5A-A001-4AFB-9619-3F0FB9E7E914}" destId="{9D89B761-E03E-4912-88AE-C634DC51A946}" srcOrd="0" destOrd="0" presId="urn:microsoft.com/office/officeart/2005/8/layout/hierarchy1"/>
    <dgm:cxn modelId="{E63B3CC1-EF4F-48BA-A2B5-CE63D0742953}" type="presOf" srcId="{8B2B9BE8-2F30-4471-8D06-1580CFD521FA}" destId="{442D2807-A995-4F65-91CF-99CAF42FD4A4}" srcOrd="0" destOrd="0" presId="urn:microsoft.com/office/officeart/2005/8/layout/hierarchy1"/>
    <dgm:cxn modelId="{59ED1701-56CB-4F96-BA16-09C2587C7A2A}" type="presOf" srcId="{7DC9D2A6-A4EE-49C6-945F-FE759AF1A342}" destId="{197708CF-00A5-4F01-A87B-1B673AE99650}" srcOrd="0" destOrd="0" presId="urn:microsoft.com/office/officeart/2005/8/layout/hierarchy1"/>
    <dgm:cxn modelId="{4B00C0BD-312F-4C20-B0DB-091015B3D25C}" srcId="{18FCAB5A-F015-4D7F-8A7E-36B181C5BDCB}" destId="{13AA0D5A-A001-4AFB-9619-3F0FB9E7E914}" srcOrd="1" destOrd="0" parTransId="{7DC9D2A6-A4EE-49C6-945F-FE759AF1A342}" sibTransId="{E914CF39-FBDA-440E-924B-AF15038F9D96}"/>
    <dgm:cxn modelId="{1EC08E52-7C20-446C-B439-BDEBFEE0D153}" srcId="{18FCAB5A-F015-4D7F-8A7E-36B181C5BDCB}" destId="{F0CC082A-3DC0-49C0-8936-15AFE75C943C}" srcOrd="0" destOrd="0" parTransId="{F8FE3E1D-2464-4B8F-92CD-AD9DF534A5B2}" sibTransId="{EE79F5E3-029E-4FB2-A91F-5A1385995590}"/>
    <dgm:cxn modelId="{2A6A584B-E3D1-4E94-B14F-9EE16E1AD877}" type="presOf" srcId="{F8FE3E1D-2464-4B8F-92CD-AD9DF534A5B2}" destId="{E1C862E5-8277-4300-B308-231A88C8818C}" srcOrd="0" destOrd="0" presId="urn:microsoft.com/office/officeart/2005/8/layout/hierarchy1"/>
    <dgm:cxn modelId="{74547B63-7A43-4DA4-9AEB-D54397F1D700}" type="presOf" srcId="{F0CC082A-3DC0-49C0-8936-15AFE75C943C}" destId="{591A10BD-B959-42BF-BE08-FBE2B9C6FEC4}" srcOrd="0" destOrd="0" presId="urn:microsoft.com/office/officeart/2005/8/layout/hierarchy1"/>
    <dgm:cxn modelId="{124FA007-1B03-4F46-9B7E-6E28CCF6EE51}" type="presParOf" srcId="{442D2807-A995-4F65-91CF-99CAF42FD4A4}" destId="{9C3866CC-ABA8-4559-B1E8-DA3D9DA6084D}" srcOrd="0" destOrd="0" presId="urn:microsoft.com/office/officeart/2005/8/layout/hierarchy1"/>
    <dgm:cxn modelId="{4E679EA6-208B-40B8-BE5F-C88304185D8E}" type="presParOf" srcId="{9C3866CC-ABA8-4559-B1E8-DA3D9DA6084D}" destId="{287B53E8-791F-4AE8-8448-0E85C8DBEADD}" srcOrd="0" destOrd="0" presId="urn:microsoft.com/office/officeart/2005/8/layout/hierarchy1"/>
    <dgm:cxn modelId="{1B74772E-8432-455B-A541-206261506993}" type="presParOf" srcId="{287B53E8-791F-4AE8-8448-0E85C8DBEADD}" destId="{19D50A29-AACA-4F77-8086-AFCE265869F4}" srcOrd="0" destOrd="0" presId="urn:microsoft.com/office/officeart/2005/8/layout/hierarchy1"/>
    <dgm:cxn modelId="{70EABBB8-635B-4F41-8760-DD5175083A5D}" type="presParOf" srcId="{287B53E8-791F-4AE8-8448-0E85C8DBEADD}" destId="{C68DE005-49F1-406D-B9E4-A0F08FCF5AD5}" srcOrd="1" destOrd="0" presId="urn:microsoft.com/office/officeart/2005/8/layout/hierarchy1"/>
    <dgm:cxn modelId="{5F4B8348-62B5-43AE-A39F-8F29703F6F64}" type="presParOf" srcId="{9C3866CC-ABA8-4559-B1E8-DA3D9DA6084D}" destId="{A63B3D28-AEC6-4DDB-A2DC-C311A057F615}" srcOrd="1" destOrd="0" presId="urn:microsoft.com/office/officeart/2005/8/layout/hierarchy1"/>
    <dgm:cxn modelId="{EB5180D7-9BA6-4185-B9F4-F8EF13333699}" type="presParOf" srcId="{A63B3D28-AEC6-4DDB-A2DC-C311A057F615}" destId="{E1C862E5-8277-4300-B308-231A88C8818C}" srcOrd="0" destOrd="0" presId="urn:microsoft.com/office/officeart/2005/8/layout/hierarchy1"/>
    <dgm:cxn modelId="{CA6CB94E-FD39-409C-A9C7-0D8E0A037588}" type="presParOf" srcId="{A63B3D28-AEC6-4DDB-A2DC-C311A057F615}" destId="{6CEA3637-9C64-42AA-949E-02408CE25465}" srcOrd="1" destOrd="0" presId="urn:microsoft.com/office/officeart/2005/8/layout/hierarchy1"/>
    <dgm:cxn modelId="{6064B39F-8087-40AC-AA0E-C386FA9CBDF5}" type="presParOf" srcId="{6CEA3637-9C64-42AA-949E-02408CE25465}" destId="{4A56C938-019D-4625-B03C-78B8FC199918}" srcOrd="0" destOrd="0" presId="urn:microsoft.com/office/officeart/2005/8/layout/hierarchy1"/>
    <dgm:cxn modelId="{1547220B-C32C-4543-AE81-DE4B55246650}" type="presParOf" srcId="{4A56C938-019D-4625-B03C-78B8FC199918}" destId="{50B6F29B-E355-460D-886C-D0111FA07182}" srcOrd="0" destOrd="0" presId="urn:microsoft.com/office/officeart/2005/8/layout/hierarchy1"/>
    <dgm:cxn modelId="{DD47FD97-EAF5-4465-B106-E0381E67A644}" type="presParOf" srcId="{4A56C938-019D-4625-B03C-78B8FC199918}" destId="{591A10BD-B959-42BF-BE08-FBE2B9C6FEC4}" srcOrd="1" destOrd="0" presId="urn:microsoft.com/office/officeart/2005/8/layout/hierarchy1"/>
    <dgm:cxn modelId="{2BD05010-DB17-4349-A05F-3B895067B072}" type="presParOf" srcId="{6CEA3637-9C64-42AA-949E-02408CE25465}" destId="{46A2B831-AFBC-43A2-B028-57581D14E9F0}" srcOrd="1" destOrd="0" presId="urn:microsoft.com/office/officeart/2005/8/layout/hierarchy1"/>
    <dgm:cxn modelId="{584C7C74-3309-4CBD-81B9-1A1FBA947DAE}" type="presParOf" srcId="{A63B3D28-AEC6-4DDB-A2DC-C311A057F615}" destId="{197708CF-00A5-4F01-A87B-1B673AE99650}" srcOrd="2" destOrd="0" presId="urn:microsoft.com/office/officeart/2005/8/layout/hierarchy1"/>
    <dgm:cxn modelId="{5128B27C-9F71-4942-9CEE-BE65EEB178EC}" type="presParOf" srcId="{A63B3D28-AEC6-4DDB-A2DC-C311A057F615}" destId="{60D8D308-7455-4909-AD28-D98A0630BBFB}" srcOrd="3" destOrd="0" presId="urn:microsoft.com/office/officeart/2005/8/layout/hierarchy1"/>
    <dgm:cxn modelId="{67D1397F-1CAE-4C7E-83D6-36B7CCF070CA}" type="presParOf" srcId="{60D8D308-7455-4909-AD28-D98A0630BBFB}" destId="{7C9B1A44-871B-4CFB-8244-047BCB60E855}" srcOrd="0" destOrd="0" presId="urn:microsoft.com/office/officeart/2005/8/layout/hierarchy1"/>
    <dgm:cxn modelId="{13EF034D-BCFB-4366-9229-E60AA4870A58}" type="presParOf" srcId="{7C9B1A44-871B-4CFB-8244-047BCB60E855}" destId="{AD9B09D4-AAA9-4A77-A7E7-273A98B9F5A3}" srcOrd="0" destOrd="0" presId="urn:microsoft.com/office/officeart/2005/8/layout/hierarchy1"/>
    <dgm:cxn modelId="{BCE40A56-BC86-4BC6-B9FA-A86F24262E37}" type="presParOf" srcId="{7C9B1A44-871B-4CFB-8244-047BCB60E855}" destId="{9D89B761-E03E-4912-88AE-C634DC51A946}" srcOrd="1" destOrd="0" presId="urn:microsoft.com/office/officeart/2005/8/layout/hierarchy1"/>
    <dgm:cxn modelId="{3FD31063-E5AE-44AA-8670-B6E198E0E89B}" type="presParOf" srcId="{60D8D308-7455-4909-AD28-D98A0630BBFB}" destId="{08D105A0-E3A4-4672-9BA5-D4619C3F294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B2B9BE8-2F30-4471-8D06-1580CFD521F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FCAB5A-F015-4D7F-8A7E-36B181C5BDCB}">
      <dgm:prSet phldrT="[Текст]" custT="1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2400" b="0" dirty="0" smtClean="0">
              <a:latin typeface="Times New Roman" pitchFamily="18" charset="0"/>
              <a:cs typeface="Times New Roman" pitchFamily="18" charset="0"/>
            </a:rPr>
            <a:t>По степени механизации и автоматизации </a:t>
          </a:r>
          <a:r>
            <a:rPr lang="ru-RU" sz="2400" b="0" dirty="0" smtClean="0">
              <a:latin typeface="Times New Roman" pitchFamily="18" charset="0"/>
              <a:cs typeface="Times New Roman" pitchFamily="18" charset="0"/>
            </a:rPr>
            <a:t>работ </a:t>
          </a:r>
          <a:r>
            <a:rPr lang="ru-RU" sz="2400" b="1" u="sng" dirty="0" smtClean="0">
              <a:latin typeface="Times New Roman" pitchFamily="18" charset="0"/>
              <a:cs typeface="Times New Roman" pitchFamily="18" charset="0"/>
            </a:rPr>
            <a:t>ТИПЫ</a:t>
          </a:r>
          <a:r>
            <a:rPr lang="ru-RU" sz="2400" b="1" u="sng" dirty="0" smtClean="0">
              <a:latin typeface="Times New Roman" pitchFamily="18" charset="0"/>
              <a:cs typeface="Times New Roman" pitchFamily="18" charset="0"/>
            </a:rPr>
            <a:t>:</a:t>
          </a:r>
          <a:endParaRPr lang="ru-RU" sz="2400" b="1" u="sng" dirty="0">
            <a:latin typeface="Times New Roman" pitchFamily="18" charset="0"/>
            <a:cs typeface="Times New Roman" pitchFamily="18" charset="0"/>
          </a:endParaRPr>
        </a:p>
      </dgm:t>
    </dgm:pt>
    <dgm:pt modelId="{F3E5AEBE-2B38-4543-ABE9-FA0D8DC8DFB2}" type="parTrans" cxnId="{075BF568-FE97-441F-9AAE-E9D2FD0E15D8}">
      <dgm:prSet/>
      <dgm:spPr/>
      <dgm:t>
        <a:bodyPr/>
        <a:lstStyle/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554BE60B-3263-4202-9AB3-D70CB6115BD0}" type="sibTrans" cxnId="{075BF568-FE97-441F-9AAE-E9D2FD0E15D8}">
      <dgm:prSet/>
      <dgm:spPr/>
      <dgm:t>
        <a:bodyPr/>
        <a:lstStyle/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0CC082A-3DC0-49C0-8936-15AFE75C943C}">
      <dgm:prSet phldrT="[Текст]" custT="1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СМ 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EE79F5E3-029E-4FB2-A91F-5A1385995590}" type="sibTrans" cxnId="{1EC08E52-7C20-446C-B439-BDEBFEE0D153}">
      <dgm:prSet/>
      <dgm:spPr/>
      <dgm:t>
        <a:bodyPr/>
        <a:lstStyle/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8FE3E1D-2464-4B8F-92CD-AD9DF534A5B2}" type="parTrans" cxnId="{1EC08E52-7C20-446C-B439-BDEBFEE0D153}">
      <dgm:prSet/>
      <dgm:spPr/>
      <dgm:t>
        <a:bodyPr/>
        <a:lstStyle/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B01159E8-5B09-4548-9A87-8AFF57583423}">
      <dgm:prSet phldrT="[Текст]" custT="1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СМП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D645CA46-C744-41ED-87A1-893F639319DE}" type="parTrans" cxnId="{7BE1ABD3-B96B-4500-AE34-F63973FF9810}">
      <dgm:prSet/>
      <dgm:spPr/>
      <dgm:t>
        <a:bodyPr/>
        <a:lstStyle/>
        <a:p>
          <a:endParaRPr lang="ru-RU"/>
        </a:p>
      </dgm:t>
    </dgm:pt>
    <dgm:pt modelId="{089E41D6-D8F5-4398-8284-6A558A732CF4}" type="sibTrans" cxnId="{7BE1ABD3-B96B-4500-AE34-F63973FF9810}">
      <dgm:prSet/>
      <dgm:spPr/>
      <dgm:t>
        <a:bodyPr/>
        <a:lstStyle/>
        <a:p>
          <a:endParaRPr lang="ru-RU"/>
        </a:p>
      </dgm:t>
    </dgm:pt>
    <dgm:pt modelId="{48B0CD8F-9DA7-46D6-938C-8E07A9DF634F}">
      <dgm:prSet phldrT="[Текст]" custT="1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СМА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3FA555A5-B42A-43A8-88D5-8C438C41068D}" type="parTrans" cxnId="{ABC4E1E7-C010-4DBB-9DBF-42BBEBA33F8D}">
      <dgm:prSet/>
      <dgm:spPr/>
      <dgm:t>
        <a:bodyPr/>
        <a:lstStyle/>
        <a:p>
          <a:endParaRPr lang="ru-RU"/>
        </a:p>
      </dgm:t>
    </dgm:pt>
    <dgm:pt modelId="{A6F28B24-E965-47C6-AA1B-E76667906159}" type="sibTrans" cxnId="{ABC4E1E7-C010-4DBB-9DBF-42BBEBA33F8D}">
      <dgm:prSet/>
      <dgm:spPr/>
      <dgm:t>
        <a:bodyPr/>
        <a:lstStyle/>
        <a:p>
          <a:endParaRPr lang="ru-RU"/>
        </a:p>
      </dgm:t>
    </dgm:pt>
    <dgm:pt modelId="{26113B61-D8F9-4809-9375-73959AC6EDBB}">
      <dgm:prSet phldrT="[Текст]" custT="1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СМР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E1FE78BD-AB03-41CA-9619-55311355262C}" type="parTrans" cxnId="{A09D5C0D-4929-49B7-A9D7-593B14E1A426}">
      <dgm:prSet/>
      <dgm:spPr/>
      <dgm:t>
        <a:bodyPr/>
        <a:lstStyle/>
        <a:p>
          <a:endParaRPr lang="ru-RU"/>
        </a:p>
      </dgm:t>
    </dgm:pt>
    <dgm:pt modelId="{00B15CAB-D4D5-4F3B-896F-CE50C5455922}" type="sibTrans" cxnId="{A09D5C0D-4929-49B7-A9D7-593B14E1A426}">
      <dgm:prSet/>
      <dgm:spPr/>
      <dgm:t>
        <a:bodyPr/>
        <a:lstStyle/>
        <a:p>
          <a:endParaRPr lang="ru-RU"/>
        </a:p>
      </dgm:t>
    </dgm:pt>
    <dgm:pt modelId="{85481F50-6B7D-4142-9BE4-6F27DE049C06}">
      <dgm:prSet phldrT="[Текст]" custT="1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СМЦ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CD3CF519-420A-446F-BC0A-29DD1F816E88}" type="parTrans" cxnId="{C454BD4F-DE45-4EBD-86ED-590ADC55B08B}">
      <dgm:prSet/>
      <dgm:spPr/>
      <dgm:t>
        <a:bodyPr/>
        <a:lstStyle/>
        <a:p>
          <a:endParaRPr lang="ru-RU"/>
        </a:p>
      </dgm:t>
    </dgm:pt>
    <dgm:pt modelId="{FC16B545-775C-4F58-B4A5-F627878418C0}" type="sibTrans" cxnId="{C454BD4F-DE45-4EBD-86ED-590ADC55B08B}">
      <dgm:prSet/>
      <dgm:spPr/>
      <dgm:t>
        <a:bodyPr/>
        <a:lstStyle/>
        <a:p>
          <a:endParaRPr lang="ru-RU"/>
        </a:p>
      </dgm:t>
    </dgm:pt>
    <dgm:pt modelId="{F6CBB176-DE31-4773-ABC2-F0016ED66F6C}">
      <dgm:prSet phldrT="[Текст]" custT="1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C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МЦ – В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E466232D-8079-4F13-9CE6-9B7ACA1E6274}" type="parTrans" cxnId="{D8239535-B840-42EC-82D3-9B0E264CF7E5}">
      <dgm:prSet/>
      <dgm:spPr/>
      <dgm:t>
        <a:bodyPr/>
        <a:lstStyle/>
        <a:p>
          <a:endParaRPr lang="ru-RU"/>
        </a:p>
      </dgm:t>
    </dgm:pt>
    <dgm:pt modelId="{0548AAC9-F868-418E-A02F-0D37038249B7}" type="sibTrans" cxnId="{D8239535-B840-42EC-82D3-9B0E264CF7E5}">
      <dgm:prSet/>
      <dgm:spPr/>
      <dgm:t>
        <a:bodyPr/>
        <a:lstStyle/>
        <a:p>
          <a:endParaRPr lang="ru-RU"/>
        </a:p>
      </dgm:t>
    </dgm:pt>
    <dgm:pt modelId="{22E13C5E-88F1-4F4B-8ED3-4C09C4FFA9C1}">
      <dgm:prSet phldrT="[Текст]" custT="1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СМС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B5D81A8-9EB3-45F3-B4A5-D2C971C88649}" type="parTrans" cxnId="{D9C103CE-B997-4BFD-BEF0-13CB29B5F048}">
      <dgm:prSet/>
      <dgm:spPr/>
      <dgm:t>
        <a:bodyPr/>
        <a:lstStyle/>
        <a:p>
          <a:endParaRPr lang="ru-RU"/>
        </a:p>
      </dgm:t>
    </dgm:pt>
    <dgm:pt modelId="{C1BEE0BC-ADEC-4BCA-951D-CC8FE367FD06}" type="sibTrans" cxnId="{D9C103CE-B997-4BFD-BEF0-13CB29B5F048}">
      <dgm:prSet/>
      <dgm:spPr/>
      <dgm:t>
        <a:bodyPr/>
        <a:lstStyle/>
        <a:p>
          <a:endParaRPr lang="ru-RU"/>
        </a:p>
      </dgm:t>
    </dgm:pt>
    <dgm:pt modelId="{442D2807-A995-4F65-91CF-99CAF42FD4A4}" type="pres">
      <dgm:prSet presAssocID="{8B2B9BE8-2F30-4471-8D06-1580CFD521F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C3866CC-ABA8-4559-B1E8-DA3D9DA6084D}" type="pres">
      <dgm:prSet presAssocID="{18FCAB5A-F015-4D7F-8A7E-36B181C5BDCB}" presName="hierRoot1" presStyleCnt="0"/>
      <dgm:spPr/>
    </dgm:pt>
    <dgm:pt modelId="{287B53E8-791F-4AE8-8448-0E85C8DBEADD}" type="pres">
      <dgm:prSet presAssocID="{18FCAB5A-F015-4D7F-8A7E-36B181C5BDCB}" presName="composite" presStyleCnt="0"/>
      <dgm:spPr/>
    </dgm:pt>
    <dgm:pt modelId="{19D50A29-AACA-4F77-8086-AFCE265869F4}" type="pres">
      <dgm:prSet presAssocID="{18FCAB5A-F015-4D7F-8A7E-36B181C5BDCB}" presName="background" presStyleLbl="node0" presStyleIdx="0" presStyleCnt="1"/>
      <dgm:spPr>
        <a:solidFill>
          <a:srgbClr val="ACD6DC"/>
        </a:solidFill>
        <a:ln>
          <a:solidFill>
            <a:schemeClr val="tx2">
              <a:lumMod val="75000"/>
            </a:schemeClr>
          </a:solidFill>
        </a:ln>
      </dgm:spPr>
    </dgm:pt>
    <dgm:pt modelId="{C68DE005-49F1-406D-B9E4-A0F08FCF5AD5}" type="pres">
      <dgm:prSet presAssocID="{18FCAB5A-F015-4D7F-8A7E-36B181C5BDCB}" presName="text" presStyleLbl="fgAcc0" presStyleIdx="0" presStyleCnt="1" custScaleX="745240" custScaleY="132425" custLinFactNeighborX="-1428" custLinFactNeighborY="-28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3B3D28-AEC6-4DDB-A2DC-C311A057F615}" type="pres">
      <dgm:prSet presAssocID="{18FCAB5A-F015-4D7F-8A7E-36B181C5BDCB}" presName="hierChild2" presStyleCnt="0"/>
      <dgm:spPr/>
    </dgm:pt>
    <dgm:pt modelId="{E1C862E5-8277-4300-B308-231A88C8818C}" type="pres">
      <dgm:prSet presAssocID="{F8FE3E1D-2464-4B8F-92CD-AD9DF534A5B2}" presName="Name10" presStyleLbl="parChTrans1D2" presStyleIdx="0" presStyleCnt="7"/>
      <dgm:spPr/>
      <dgm:t>
        <a:bodyPr/>
        <a:lstStyle/>
        <a:p>
          <a:endParaRPr lang="ru-RU"/>
        </a:p>
      </dgm:t>
    </dgm:pt>
    <dgm:pt modelId="{6CEA3637-9C64-42AA-949E-02408CE25465}" type="pres">
      <dgm:prSet presAssocID="{F0CC082A-3DC0-49C0-8936-15AFE75C943C}" presName="hierRoot2" presStyleCnt="0"/>
      <dgm:spPr/>
    </dgm:pt>
    <dgm:pt modelId="{4A56C938-019D-4625-B03C-78B8FC199918}" type="pres">
      <dgm:prSet presAssocID="{F0CC082A-3DC0-49C0-8936-15AFE75C943C}" presName="composite2" presStyleCnt="0"/>
      <dgm:spPr/>
    </dgm:pt>
    <dgm:pt modelId="{50B6F29B-E355-460D-886C-D0111FA07182}" type="pres">
      <dgm:prSet presAssocID="{F0CC082A-3DC0-49C0-8936-15AFE75C943C}" presName="background2" presStyleLbl="node2" presStyleIdx="0" presStyleCnt="7"/>
      <dgm:spPr>
        <a:solidFill>
          <a:srgbClr val="ACD6DC"/>
        </a:solidFill>
        <a:ln>
          <a:solidFill>
            <a:schemeClr val="tx2">
              <a:lumMod val="75000"/>
            </a:schemeClr>
          </a:solidFill>
        </a:ln>
      </dgm:spPr>
    </dgm:pt>
    <dgm:pt modelId="{591A10BD-B959-42BF-BE08-FBE2B9C6FEC4}" type="pres">
      <dgm:prSet presAssocID="{F0CC082A-3DC0-49C0-8936-15AFE75C943C}" presName="text2" presStyleLbl="fgAcc2" presStyleIdx="0" presStyleCnt="7" custScaleX="84792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A2B831-AFBC-43A2-B028-57581D14E9F0}" type="pres">
      <dgm:prSet presAssocID="{F0CC082A-3DC0-49C0-8936-15AFE75C943C}" presName="hierChild3" presStyleCnt="0"/>
      <dgm:spPr/>
    </dgm:pt>
    <dgm:pt modelId="{9CC24947-F167-432E-85AD-F43E7731A755}" type="pres">
      <dgm:prSet presAssocID="{E1FE78BD-AB03-41CA-9619-55311355262C}" presName="Name10" presStyleLbl="parChTrans1D2" presStyleIdx="1" presStyleCnt="7"/>
      <dgm:spPr/>
      <dgm:t>
        <a:bodyPr/>
        <a:lstStyle/>
        <a:p>
          <a:endParaRPr lang="ru-RU"/>
        </a:p>
      </dgm:t>
    </dgm:pt>
    <dgm:pt modelId="{2DC573D9-A5CA-480D-AD90-41526B49ED64}" type="pres">
      <dgm:prSet presAssocID="{26113B61-D8F9-4809-9375-73959AC6EDBB}" presName="hierRoot2" presStyleCnt="0"/>
      <dgm:spPr/>
    </dgm:pt>
    <dgm:pt modelId="{BB802604-DB3A-4EDD-881F-39A30341230F}" type="pres">
      <dgm:prSet presAssocID="{26113B61-D8F9-4809-9375-73959AC6EDBB}" presName="composite2" presStyleCnt="0"/>
      <dgm:spPr/>
    </dgm:pt>
    <dgm:pt modelId="{76EB8AAC-CE51-4458-87E1-6AA606759556}" type="pres">
      <dgm:prSet presAssocID="{26113B61-D8F9-4809-9375-73959AC6EDBB}" presName="background2" presStyleLbl="node2" presStyleIdx="1" presStyleCnt="7"/>
      <dgm:spPr/>
    </dgm:pt>
    <dgm:pt modelId="{ED3F7A60-658D-4341-9FCB-D8C8E381443D}" type="pres">
      <dgm:prSet presAssocID="{26113B61-D8F9-4809-9375-73959AC6EDBB}" presName="text2" presStyleLbl="fgAcc2" presStyleIdx="1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13518A5-7DB7-43E3-8E48-EE1554196445}" type="pres">
      <dgm:prSet presAssocID="{26113B61-D8F9-4809-9375-73959AC6EDBB}" presName="hierChild3" presStyleCnt="0"/>
      <dgm:spPr/>
    </dgm:pt>
    <dgm:pt modelId="{F82B9A63-99B1-4D1C-A6D4-B1BE318A84F6}" type="pres">
      <dgm:prSet presAssocID="{CD3CF519-420A-446F-BC0A-29DD1F816E88}" presName="Name10" presStyleLbl="parChTrans1D2" presStyleIdx="2" presStyleCnt="7"/>
      <dgm:spPr/>
      <dgm:t>
        <a:bodyPr/>
        <a:lstStyle/>
        <a:p>
          <a:endParaRPr lang="ru-RU"/>
        </a:p>
      </dgm:t>
    </dgm:pt>
    <dgm:pt modelId="{697E9957-B253-4130-86E4-59A8B504A09E}" type="pres">
      <dgm:prSet presAssocID="{85481F50-6B7D-4142-9BE4-6F27DE049C06}" presName="hierRoot2" presStyleCnt="0"/>
      <dgm:spPr/>
    </dgm:pt>
    <dgm:pt modelId="{6E5A3347-9715-48C5-9C00-6046FFC66D7B}" type="pres">
      <dgm:prSet presAssocID="{85481F50-6B7D-4142-9BE4-6F27DE049C06}" presName="composite2" presStyleCnt="0"/>
      <dgm:spPr/>
    </dgm:pt>
    <dgm:pt modelId="{C1D84816-D810-4BB3-9A6F-30F70E229B03}" type="pres">
      <dgm:prSet presAssocID="{85481F50-6B7D-4142-9BE4-6F27DE049C06}" presName="background2" presStyleLbl="node2" presStyleIdx="2" presStyleCnt="7"/>
      <dgm:spPr/>
    </dgm:pt>
    <dgm:pt modelId="{F81E2A1A-AEC7-4066-A1C5-C4C4F77C15A7}" type="pres">
      <dgm:prSet presAssocID="{85481F50-6B7D-4142-9BE4-6F27DE049C06}" presName="text2" presStyleLbl="fgAcc2" presStyleIdx="2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5D6C0E-7ABB-4973-9F0D-F9C14D539BBB}" type="pres">
      <dgm:prSet presAssocID="{85481F50-6B7D-4142-9BE4-6F27DE049C06}" presName="hierChild3" presStyleCnt="0"/>
      <dgm:spPr/>
    </dgm:pt>
    <dgm:pt modelId="{098BF3F9-961A-4CA3-8B69-AF0666431218}" type="pres">
      <dgm:prSet presAssocID="{E466232D-8079-4F13-9CE6-9B7ACA1E6274}" presName="Name10" presStyleLbl="parChTrans1D2" presStyleIdx="3" presStyleCnt="7"/>
      <dgm:spPr/>
      <dgm:t>
        <a:bodyPr/>
        <a:lstStyle/>
        <a:p>
          <a:endParaRPr lang="ru-RU"/>
        </a:p>
      </dgm:t>
    </dgm:pt>
    <dgm:pt modelId="{4E9AF633-7D5E-429D-A3F3-636D38B06F01}" type="pres">
      <dgm:prSet presAssocID="{F6CBB176-DE31-4773-ABC2-F0016ED66F6C}" presName="hierRoot2" presStyleCnt="0"/>
      <dgm:spPr/>
    </dgm:pt>
    <dgm:pt modelId="{56DB74A6-35A7-496C-9463-6F6A3B83A1B7}" type="pres">
      <dgm:prSet presAssocID="{F6CBB176-DE31-4773-ABC2-F0016ED66F6C}" presName="composite2" presStyleCnt="0"/>
      <dgm:spPr/>
    </dgm:pt>
    <dgm:pt modelId="{F226CEA8-CB5A-425E-A0C3-75AD1959C8F4}" type="pres">
      <dgm:prSet presAssocID="{F6CBB176-DE31-4773-ABC2-F0016ED66F6C}" presName="background2" presStyleLbl="node2" presStyleIdx="3" presStyleCnt="7"/>
      <dgm:spPr/>
    </dgm:pt>
    <dgm:pt modelId="{15A68555-AAB6-4990-8A98-3C0FEC8DE1AB}" type="pres">
      <dgm:prSet presAssocID="{F6CBB176-DE31-4773-ABC2-F0016ED66F6C}" presName="text2" presStyleLbl="fgAcc2" presStyleIdx="3" presStyleCnt="7" custScaleX="1642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9DBBE07-62BB-4B23-BC49-59DAFF9402BC}" type="pres">
      <dgm:prSet presAssocID="{F6CBB176-DE31-4773-ABC2-F0016ED66F6C}" presName="hierChild3" presStyleCnt="0"/>
      <dgm:spPr/>
    </dgm:pt>
    <dgm:pt modelId="{BE36CBFA-7600-480D-A0D4-CCEDD3200A40}" type="pres">
      <dgm:prSet presAssocID="{FB5D81A8-9EB3-45F3-B4A5-D2C971C88649}" presName="Name10" presStyleLbl="parChTrans1D2" presStyleIdx="4" presStyleCnt="7"/>
      <dgm:spPr/>
      <dgm:t>
        <a:bodyPr/>
        <a:lstStyle/>
        <a:p>
          <a:endParaRPr lang="ru-RU"/>
        </a:p>
      </dgm:t>
    </dgm:pt>
    <dgm:pt modelId="{BE21DA5B-0815-40E5-895D-772D3133376B}" type="pres">
      <dgm:prSet presAssocID="{22E13C5E-88F1-4F4B-8ED3-4C09C4FFA9C1}" presName="hierRoot2" presStyleCnt="0"/>
      <dgm:spPr/>
    </dgm:pt>
    <dgm:pt modelId="{FBD00192-5BDE-4E38-B64B-82017C93F202}" type="pres">
      <dgm:prSet presAssocID="{22E13C5E-88F1-4F4B-8ED3-4C09C4FFA9C1}" presName="composite2" presStyleCnt="0"/>
      <dgm:spPr/>
    </dgm:pt>
    <dgm:pt modelId="{8421E2C3-295D-4E18-BC63-D6789EC4E5E4}" type="pres">
      <dgm:prSet presAssocID="{22E13C5E-88F1-4F4B-8ED3-4C09C4FFA9C1}" presName="background2" presStyleLbl="node2" presStyleIdx="4" presStyleCnt="7"/>
      <dgm:spPr/>
    </dgm:pt>
    <dgm:pt modelId="{7ADFCDB3-ED4C-4F30-8105-AED942C80347}" type="pres">
      <dgm:prSet presAssocID="{22E13C5E-88F1-4F4B-8ED3-4C09C4FFA9C1}" presName="text2" presStyleLbl="fgAcc2" presStyleIdx="4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F2C4FA-1F68-4419-AD40-462C33A98C0E}" type="pres">
      <dgm:prSet presAssocID="{22E13C5E-88F1-4F4B-8ED3-4C09C4FFA9C1}" presName="hierChild3" presStyleCnt="0"/>
      <dgm:spPr/>
    </dgm:pt>
    <dgm:pt modelId="{9A459E21-93A5-4BAB-B40D-282A5D7AE2FB}" type="pres">
      <dgm:prSet presAssocID="{D645CA46-C744-41ED-87A1-893F639319DE}" presName="Name10" presStyleLbl="parChTrans1D2" presStyleIdx="5" presStyleCnt="7"/>
      <dgm:spPr/>
      <dgm:t>
        <a:bodyPr/>
        <a:lstStyle/>
        <a:p>
          <a:endParaRPr lang="ru-RU"/>
        </a:p>
      </dgm:t>
    </dgm:pt>
    <dgm:pt modelId="{B9704E1A-A08A-42D1-93E5-124D138A3745}" type="pres">
      <dgm:prSet presAssocID="{B01159E8-5B09-4548-9A87-8AFF57583423}" presName="hierRoot2" presStyleCnt="0"/>
      <dgm:spPr/>
    </dgm:pt>
    <dgm:pt modelId="{0A376D8D-27A5-41E2-81B6-1A6644A056F2}" type="pres">
      <dgm:prSet presAssocID="{B01159E8-5B09-4548-9A87-8AFF57583423}" presName="composite2" presStyleCnt="0"/>
      <dgm:spPr/>
    </dgm:pt>
    <dgm:pt modelId="{113BAD60-569A-40CC-A2C8-AC719839EE29}" type="pres">
      <dgm:prSet presAssocID="{B01159E8-5B09-4548-9A87-8AFF57583423}" presName="background2" presStyleLbl="node2" presStyleIdx="5" presStyleCnt="7"/>
      <dgm:spPr/>
    </dgm:pt>
    <dgm:pt modelId="{F88B6ABA-E9F0-4613-BFC6-430847A0E8DF}" type="pres">
      <dgm:prSet presAssocID="{B01159E8-5B09-4548-9A87-8AFF57583423}" presName="text2" presStyleLbl="fgAcc2" presStyleIdx="5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535A19-D7CC-4CFF-87EA-647ADF4CBE32}" type="pres">
      <dgm:prSet presAssocID="{B01159E8-5B09-4548-9A87-8AFF57583423}" presName="hierChild3" presStyleCnt="0"/>
      <dgm:spPr/>
    </dgm:pt>
    <dgm:pt modelId="{32ADB111-C844-42FD-90BF-E67D0B084066}" type="pres">
      <dgm:prSet presAssocID="{3FA555A5-B42A-43A8-88D5-8C438C41068D}" presName="Name10" presStyleLbl="parChTrans1D2" presStyleIdx="6" presStyleCnt="7"/>
      <dgm:spPr/>
      <dgm:t>
        <a:bodyPr/>
        <a:lstStyle/>
        <a:p>
          <a:endParaRPr lang="ru-RU"/>
        </a:p>
      </dgm:t>
    </dgm:pt>
    <dgm:pt modelId="{12A057B0-54FC-41CC-AED7-9E23D5AC7B3B}" type="pres">
      <dgm:prSet presAssocID="{48B0CD8F-9DA7-46D6-938C-8E07A9DF634F}" presName="hierRoot2" presStyleCnt="0"/>
      <dgm:spPr/>
    </dgm:pt>
    <dgm:pt modelId="{C36D9295-6690-460F-BAA5-2BDD148D9D8A}" type="pres">
      <dgm:prSet presAssocID="{48B0CD8F-9DA7-46D6-938C-8E07A9DF634F}" presName="composite2" presStyleCnt="0"/>
      <dgm:spPr/>
    </dgm:pt>
    <dgm:pt modelId="{FF5F4984-768A-4CCA-BCBC-A91A10E4265A}" type="pres">
      <dgm:prSet presAssocID="{48B0CD8F-9DA7-46D6-938C-8E07A9DF634F}" presName="background2" presStyleLbl="node2" presStyleIdx="6" presStyleCnt="7"/>
      <dgm:spPr/>
    </dgm:pt>
    <dgm:pt modelId="{8441BB0B-BF4C-429D-822B-DD7324CA1392}" type="pres">
      <dgm:prSet presAssocID="{48B0CD8F-9DA7-46D6-938C-8E07A9DF634F}" presName="text2" presStyleLbl="fgAcc2" presStyleIdx="6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FDA7A5-1EE4-4978-B8A2-35D0C2360FB9}" type="pres">
      <dgm:prSet presAssocID="{48B0CD8F-9DA7-46D6-938C-8E07A9DF634F}" presName="hierChild3" presStyleCnt="0"/>
      <dgm:spPr/>
    </dgm:pt>
  </dgm:ptLst>
  <dgm:cxnLst>
    <dgm:cxn modelId="{7BE1ABD3-B96B-4500-AE34-F63973FF9810}" srcId="{18FCAB5A-F015-4D7F-8A7E-36B181C5BDCB}" destId="{B01159E8-5B09-4548-9A87-8AFF57583423}" srcOrd="5" destOrd="0" parTransId="{D645CA46-C744-41ED-87A1-893F639319DE}" sibTransId="{089E41D6-D8F5-4398-8284-6A558A732CF4}"/>
    <dgm:cxn modelId="{FABED80B-ACC6-475C-8AD6-F1830D485F15}" type="presOf" srcId="{8B2B9BE8-2F30-4471-8D06-1580CFD521FA}" destId="{442D2807-A995-4F65-91CF-99CAF42FD4A4}" srcOrd="0" destOrd="0" presId="urn:microsoft.com/office/officeart/2005/8/layout/hierarchy1"/>
    <dgm:cxn modelId="{ABC4E1E7-C010-4DBB-9DBF-42BBEBA33F8D}" srcId="{18FCAB5A-F015-4D7F-8A7E-36B181C5BDCB}" destId="{48B0CD8F-9DA7-46D6-938C-8E07A9DF634F}" srcOrd="6" destOrd="0" parTransId="{3FA555A5-B42A-43A8-88D5-8C438C41068D}" sibTransId="{A6F28B24-E965-47C6-AA1B-E76667906159}"/>
    <dgm:cxn modelId="{460255D0-9B7F-4D54-863B-161E00E46573}" type="presOf" srcId="{D645CA46-C744-41ED-87A1-893F639319DE}" destId="{9A459E21-93A5-4BAB-B40D-282A5D7AE2FB}" srcOrd="0" destOrd="0" presId="urn:microsoft.com/office/officeart/2005/8/layout/hierarchy1"/>
    <dgm:cxn modelId="{D9C103CE-B997-4BFD-BEF0-13CB29B5F048}" srcId="{18FCAB5A-F015-4D7F-8A7E-36B181C5BDCB}" destId="{22E13C5E-88F1-4F4B-8ED3-4C09C4FFA9C1}" srcOrd="4" destOrd="0" parTransId="{FB5D81A8-9EB3-45F3-B4A5-D2C971C88649}" sibTransId="{C1BEE0BC-ADEC-4BCA-951D-CC8FE367FD06}"/>
    <dgm:cxn modelId="{3C54228A-AFF7-40A5-B190-7A7B028A5E5A}" type="presOf" srcId="{3FA555A5-B42A-43A8-88D5-8C438C41068D}" destId="{32ADB111-C844-42FD-90BF-E67D0B084066}" srcOrd="0" destOrd="0" presId="urn:microsoft.com/office/officeart/2005/8/layout/hierarchy1"/>
    <dgm:cxn modelId="{1EC08E52-7C20-446C-B439-BDEBFEE0D153}" srcId="{18FCAB5A-F015-4D7F-8A7E-36B181C5BDCB}" destId="{F0CC082A-3DC0-49C0-8936-15AFE75C943C}" srcOrd="0" destOrd="0" parTransId="{F8FE3E1D-2464-4B8F-92CD-AD9DF534A5B2}" sibTransId="{EE79F5E3-029E-4FB2-A91F-5A1385995590}"/>
    <dgm:cxn modelId="{075BF568-FE97-441F-9AAE-E9D2FD0E15D8}" srcId="{8B2B9BE8-2F30-4471-8D06-1580CFD521FA}" destId="{18FCAB5A-F015-4D7F-8A7E-36B181C5BDCB}" srcOrd="0" destOrd="0" parTransId="{F3E5AEBE-2B38-4543-ABE9-FA0D8DC8DFB2}" sibTransId="{554BE60B-3263-4202-9AB3-D70CB6115BD0}"/>
    <dgm:cxn modelId="{E6EA2DF7-AE2E-4C54-874F-A0E0273FA944}" type="presOf" srcId="{48B0CD8F-9DA7-46D6-938C-8E07A9DF634F}" destId="{8441BB0B-BF4C-429D-822B-DD7324CA1392}" srcOrd="0" destOrd="0" presId="urn:microsoft.com/office/officeart/2005/8/layout/hierarchy1"/>
    <dgm:cxn modelId="{453BA248-EF94-4384-9FD2-3551F9298933}" type="presOf" srcId="{85481F50-6B7D-4142-9BE4-6F27DE049C06}" destId="{F81E2A1A-AEC7-4066-A1C5-C4C4F77C15A7}" srcOrd="0" destOrd="0" presId="urn:microsoft.com/office/officeart/2005/8/layout/hierarchy1"/>
    <dgm:cxn modelId="{A09D5C0D-4929-49B7-A9D7-593B14E1A426}" srcId="{18FCAB5A-F015-4D7F-8A7E-36B181C5BDCB}" destId="{26113B61-D8F9-4809-9375-73959AC6EDBB}" srcOrd="1" destOrd="0" parTransId="{E1FE78BD-AB03-41CA-9619-55311355262C}" sibTransId="{00B15CAB-D4D5-4F3B-896F-CE50C5455922}"/>
    <dgm:cxn modelId="{C454BD4F-DE45-4EBD-86ED-590ADC55B08B}" srcId="{18FCAB5A-F015-4D7F-8A7E-36B181C5BDCB}" destId="{85481F50-6B7D-4142-9BE4-6F27DE049C06}" srcOrd="2" destOrd="0" parTransId="{CD3CF519-420A-446F-BC0A-29DD1F816E88}" sibTransId="{FC16B545-775C-4F58-B4A5-F627878418C0}"/>
    <dgm:cxn modelId="{AAC0BBBC-13CC-49D9-A677-F7254A0C40B9}" type="presOf" srcId="{E1FE78BD-AB03-41CA-9619-55311355262C}" destId="{9CC24947-F167-432E-85AD-F43E7731A755}" srcOrd="0" destOrd="0" presId="urn:microsoft.com/office/officeart/2005/8/layout/hierarchy1"/>
    <dgm:cxn modelId="{CDC5B01F-DE69-471D-B408-63AB9671CD64}" type="presOf" srcId="{FB5D81A8-9EB3-45F3-B4A5-D2C971C88649}" destId="{BE36CBFA-7600-480D-A0D4-CCEDD3200A40}" srcOrd="0" destOrd="0" presId="urn:microsoft.com/office/officeart/2005/8/layout/hierarchy1"/>
    <dgm:cxn modelId="{D09232F6-9740-4E5E-A37B-1C07C09C53A6}" type="presOf" srcId="{18FCAB5A-F015-4D7F-8A7E-36B181C5BDCB}" destId="{C68DE005-49F1-406D-B9E4-A0F08FCF5AD5}" srcOrd="0" destOrd="0" presId="urn:microsoft.com/office/officeart/2005/8/layout/hierarchy1"/>
    <dgm:cxn modelId="{D8408F93-73BF-493D-8B8D-054EE83F8474}" type="presOf" srcId="{B01159E8-5B09-4548-9A87-8AFF57583423}" destId="{F88B6ABA-E9F0-4613-BFC6-430847A0E8DF}" srcOrd="0" destOrd="0" presId="urn:microsoft.com/office/officeart/2005/8/layout/hierarchy1"/>
    <dgm:cxn modelId="{881F30BC-77A0-429E-A308-161813F25055}" type="presOf" srcId="{F6CBB176-DE31-4773-ABC2-F0016ED66F6C}" destId="{15A68555-AAB6-4990-8A98-3C0FEC8DE1AB}" srcOrd="0" destOrd="0" presId="urn:microsoft.com/office/officeart/2005/8/layout/hierarchy1"/>
    <dgm:cxn modelId="{24087284-0E68-4842-87A1-78B6940B919F}" type="presOf" srcId="{22E13C5E-88F1-4F4B-8ED3-4C09C4FFA9C1}" destId="{7ADFCDB3-ED4C-4F30-8105-AED942C80347}" srcOrd="0" destOrd="0" presId="urn:microsoft.com/office/officeart/2005/8/layout/hierarchy1"/>
    <dgm:cxn modelId="{DEA9CC82-7B8E-41F9-ADB4-6FDB1F2452FB}" type="presOf" srcId="{26113B61-D8F9-4809-9375-73959AC6EDBB}" destId="{ED3F7A60-658D-4341-9FCB-D8C8E381443D}" srcOrd="0" destOrd="0" presId="urn:microsoft.com/office/officeart/2005/8/layout/hierarchy1"/>
    <dgm:cxn modelId="{A34B5BA2-36BA-4CBC-B61C-063D39FBAE70}" type="presOf" srcId="{F0CC082A-3DC0-49C0-8936-15AFE75C943C}" destId="{591A10BD-B959-42BF-BE08-FBE2B9C6FEC4}" srcOrd="0" destOrd="0" presId="urn:microsoft.com/office/officeart/2005/8/layout/hierarchy1"/>
    <dgm:cxn modelId="{D8239535-B840-42EC-82D3-9B0E264CF7E5}" srcId="{18FCAB5A-F015-4D7F-8A7E-36B181C5BDCB}" destId="{F6CBB176-DE31-4773-ABC2-F0016ED66F6C}" srcOrd="3" destOrd="0" parTransId="{E466232D-8079-4F13-9CE6-9B7ACA1E6274}" sibTransId="{0548AAC9-F868-418E-A02F-0D37038249B7}"/>
    <dgm:cxn modelId="{C81D887A-D15F-4459-8D0F-FE9B2D4FB4BA}" type="presOf" srcId="{E466232D-8079-4F13-9CE6-9B7ACA1E6274}" destId="{098BF3F9-961A-4CA3-8B69-AF0666431218}" srcOrd="0" destOrd="0" presId="urn:microsoft.com/office/officeart/2005/8/layout/hierarchy1"/>
    <dgm:cxn modelId="{DBD88BF4-4300-453C-919D-9BC27012836D}" type="presOf" srcId="{CD3CF519-420A-446F-BC0A-29DD1F816E88}" destId="{F82B9A63-99B1-4D1C-A6D4-B1BE318A84F6}" srcOrd="0" destOrd="0" presId="urn:microsoft.com/office/officeart/2005/8/layout/hierarchy1"/>
    <dgm:cxn modelId="{7FAFB404-5175-4FEC-9C02-CAE24DD9880A}" type="presOf" srcId="{F8FE3E1D-2464-4B8F-92CD-AD9DF534A5B2}" destId="{E1C862E5-8277-4300-B308-231A88C8818C}" srcOrd="0" destOrd="0" presId="urn:microsoft.com/office/officeart/2005/8/layout/hierarchy1"/>
    <dgm:cxn modelId="{6F07D301-5F85-4139-BA77-1C6B49C28C34}" type="presParOf" srcId="{442D2807-A995-4F65-91CF-99CAF42FD4A4}" destId="{9C3866CC-ABA8-4559-B1E8-DA3D9DA6084D}" srcOrd="0" destOrd="0" presId="urn:microsoft.com/office/officeart/2005/8/layout/hierarchy1"/>
    <dgm:cxn modelId="{B42EB0A4-56B9-4A53-8080-ACC27E9FE931}" type="presParOf" srcId="{9C3866CC-ABA8-4559-B1E8-DA3D9DA6084D}" destId="{287B53E8-791F-4AE8-8448-0E85C8DBEADD}" srcOrd="0" destOrd="0" presId="urn:microsoft.com/office/officeart/2005/8/layout/hierarchy1"/>
    <dgm:cxn modelId="{1FD4E8D1-C557-46F9-AC08-ABE31E136AB5}" type="presParOf" srcId="{287B53E8-791F-4AE8-8448-0E85C8DBEADD}" destId="{19D50A29-AACA-4F77-8086-AFCE265869F4}" srcOrd="0" destOrd="0" presId="urn:microsoft.com/office/officeart/2005/8/layout/hierarchy1"/>
    <dgm:cxn modelId="{50F11A2C-123C-430D-8AF8-E1C4609D9A6E}" type="presParOf" srcId="{287B53E8-791F-4AE8-8448-0E85C8DBEADD}" destId="{C68DE005-49F1-406D-B9E4-A0F08FCF5AD5}" srcOrd="1" destOrd="0" presId="urn:microsoft.com/office/officeart/2005/8/layout/hierarchy1"/>
    <dgm:cxn modelId="{8FBC281F-0E47-4B13-B786-F1FF5CA5D523}" type="presParOf" srcId="{9C3866CC-ABA8-4559-B1E8-DA3D9DA6084D}" destId="{A63B3D28-AEC6-4DDB-A2DC-C311A057F615}" srcOrd="1" destOrd="0" presId="urn:microsoft.com/office/officeart/2005/8/layout/hierarchy1"/>
    <dgm:cxn modelId="{7CC81BC8-670A-4989-83F2-0F1D4A065138}" type="presParOf" srcId="{A63B3D28-AEC6-4DDB-A2DC-C311A057F615}" destId="{E1C862E5-8277-4300-B308-231A88C8818C}" srcOrd="0" destOrd="0" presId="urn:microsoft.com/office/officeart/2005/8/layout/hierarchy1"/>
    <dgm:cxn modelId="{67A9E6ED-6ECA-4619-8D88-492D10AF4F24}" type="presParOf" srcId="{A63B3D28-AEC6-4DDB-A2DC-C311A057F615}" destId="{6CEA3637-9C64-42AA-949E-02408CE25465}" srcOrd="1" destOrd="0" presId="urn:microsoft.com/office/officeart/2005/8/layout/hierarchy1"/>
    <dgm:cxn modelId="{83945D16-46CA-4C49-B0E2-EE504E7F92C5}" type="presParOf" srcId="{6CEA3637-9C64-42AA-949E-02408CE25465}" destId="{4A56C938-019D-4625-B03C-78B8FC199918}" srcOrd="0" destOrd="0" presId="urn:microsoft.com/office/officeart/2005/8/layout/hierarchy1"/>
    <dgm:cxn modelId="{A6DB3D17-8065-4055-82AC-B036D1616BEC}" type="presParOf" srcId="{4A56C938-019D-4625-B03C-78B8FC199918}" destId="{50B6F29B-E355-460D-886C-D0111FA07182}" srcOrd="0" destOrd="0" presId="urn:microsoft.com/office/officeart/2005/8/layout/hierarchy1"/>
    <dgm:cxn modelId="{6B4F44DB-ECEC-4A4B-96D8-4A3CACE4ADEE}" type="presParOf" srcId="{4A56C938-019D-4625-B03C-78B8FC199918}" destId="{591A10BD-B959-42BF-BE08-FBE2B9C6FEC4}" srcOrd="1" destOrd="0" presId="urn:microsoft.com/office/officeart/2005/8/layout/hierarchy1"/>
    <dgm:cxn modelId="{98C13834-6050-4E0C-8500-588107182410}" type="presParOf" srcId="{6CEA3637-9C64-42AA-949E-02408CE25465}" destId="{46A2B831-AFBC-43A2-B028-57581D14E9F0}" srcOrd="1" destOrd="0" presId="urn:microsoft.com/office/officeart/2005/8/layout/hierarchy1"/>
    <dgm:cxn modelId="{B595958E-917C-4676-84E7-2540793C34B0}" type="presParOf" srcId="{A63B3D28-AEC6-4DDB-A2DC-C311A057F615}" destId="{9CC24947-F167-432E-85AD-F43E7731A755}" srcOrd="2" destOrd="0" presId="urn:microsoft.com/office/officeart/2005/8/layout/hierarchy1"/>
    <dgm:cxn modelId="{95BA023A-1BA0-4A96-88B6-B6237EE7DBA5}" type="presParOf" srcId="{A63B3D28-AEC6-4DDB-A2DC-C311A057F615}" destId="{2DC573D9-A5CA-480D-AD90-41526B49ED64}" srcOrd="3" destOrd="0" presId="urn:microsoft.com/office/officeart/2005/8/layout/hierarchy1"/>
    <dgm:cxn modelId="{FE8A305A-355D-4A4E-B37A-2097552982B8}" type="presParOf" srcId="{2DC573D9-A5CA-480D-AD90-41526B49ED64}" destId="{BB802604-DB3A-4EDD-881F-39A30341230F}" srcOrd="0" destOrd="0" presId="urn:microsoft.com/office/officeart/2005/8/layout/hierarchy1"/>
    <dgm:cxn modelId="{525B2D8A-7232-4BCA-A407-7AA5AA7FDC3A}" type="presParOf" srcId="{BB802604-DB3A-4EDD-881F-39A30341230F}" destId="{76EB8AAC-CE51-4458-87E1-6AA606759556}" srcOrd="0" destOrd="0" presId="urn:microsoft.com/office/officeart/2005/8/layout/hierarchy1"/>
    <dgm:cxn modelId="{9A23F2E1-4029-4A53-B8A5-A3D85CD134BB}" type="presParOf" srcId="{BB802604-DB3A-4EDD-881F-39A30341230F}" destId="{ED3F7A60-658D-4341-9FCB-D8C8E381443D}" srcOrd="1" destOrd="0" presId="urn:microsoft.com/office/officeart/2005/8/layout/hierarchy1"/>
    <dgm:cxn modelId="{A1D7ED7E-B37D-4A29-AC5A-9FCA2D2888C5}" type="presParOf" srcId="{2DC573D9-A5CA-480D-AD90-41526B49ED64}" destId="{A13518A5-7DB7-43E3-8E48-EE1554196445}" srcOrd="1" destOrd="0" presId="urn:microsoft.com/office/officeart/2005/8/layout/hierarchy1"/>
    <dgm:cxn modelId="{D84DC716-C406-415F-A145-CBA071B41D14}" type="presParOf" srcId="{A63B3D28-AEC6-4DDB-A2DC-C311A057F615}" destId="{F82B9A63-99B1-4D1C-A6D4-B1BE318A84F6}" srcOrd="4" destOrd="0" presId="urn:microsoft.com/office/officeart/2005/8/layout/hierarchy1"/>
    <dgm:cxn modelId="{3F62027C-B07E-411A-9F43-31948AB2B68F}" type="presParOf" srcId="{A63B3D28-AEC6-4DDB-A2DC-C311A057F615}" destId="{697E9957-B253-4130-86E4-59A8B504A09E}" srcOrd="5" destOrd="0" presId="urn:microsoft.com/office/officeart/2005/8/layout/hierarchy1"/>
    <dgm:cxn modelId="{01FE29ED-39ED-4C20-B729-58E4D4A848EA}" type="presParOf" srcId="{697E9957-B253-4130-86E4-59A8B504A09E}" destId="{6E5A3347-9715-48C5-9C00-6046FFC66D7B}" srcOrd="0" destOrd="0" presId="urn:microsoft.com/office/officeart/2005/8/layout/hierarchy1"/>
    <dgm:cxn modelId="{C0618845-FF96-49C1-B025-6620F2DEF819}" type="presParOf" srcId="{6E5A3347-9715-48C5-9C00-6046FFC66D7B}" destId="{C1D84816-D810-4BB3-9A6F-30F70E229B03}" srcOrd="0" destOrd="0" presId="urn:microsoft.com/office/officeart/2005/8/layout/hierarchy1"/>
    <dgm:cxn modelId="{1DF699A1-3306-4101-AC5D-AC10C9FE2A0A}" type="presParOf" srcId="{6E5A3347-9715-48C5-9C00-6046FFC66D7B}" destId="{F81E2A1A-AEC7-4066-A1C5-C4C4F77C15A7}" srcOrd="1" destOrd="0" presId="urn:microsoft.com/office/officeart/2005/8/layout/hierarchy1"/>
    <dgm:cxn modelId="{88F413B6-BD39-418E-8FC7-FF98493E73F1}" type="presParOf" srcId="{697E9957-B253-4130-86E4-59A8B504A09E}" destId="{615D6C0E-7ABB-4973-9F0D-F9C14D539BBB}" srcOrd="1" destOrd="0" presId="urn:microsoft.com/office/officeart/2005/8/layout/hierarchy1"/>
    <dgm:cxn modelId="{77AF5050-045A-4E54-92A0-F2623ECAFDDA}" type="presParOf" srcId="{A63B3D28-AEC6-4DDB-A2DC-C311A057F615}" destId="{098BF3F9-961A-4CA3-8B69-AF0666431218}" srcOrd="6" destOrd="0" presId="urn:microsoft.com/office/officeart/2005/8/layout/hierarchy1"/>
    <dgm:cxn modelId="{1A57392A-89BB-48C5-975D-06A72D9B482F}" type="presParOf" srcId="{A63B3D28-AEC6-4DDB-A2DC-C311A057F615}" destId="{4E9AF633-7D5E-429D-A3F3-636D38B06F01}" srcOrd="7" destOrd="0" presId="urn:microsoft.com/office/officeart/2005/8/layout/hierarchy1"/>
    <dgm:cxn modelId="{3F1E1334-6094-424F-8D4F-56A3DA9388D9}" type="presParOf" srcId="{4E9AF633-7D5E-429D-A3F3-636D38B06F01}" destId="{56DB74A6-35A7-496C-9463-6F6A3B83A1B7}" srcOrd="0" destOrd="0" presId="urn:microsoft.com/office/officeart/2005/8/layout/hierarchy1"/>
    <dgm:cxn modelId="{2036B909-0D59-425E-8996-FF3F22216A82}" type="presParOf" srcId="{56DB74A6-35A7-496C-9463-6F6A3B83A1B7}" destId="{F226CEA8-CB5A-425E-A0C3-75AD1959C8F4}" srcOrd="0" destOrd="0" presId="urn:microsoft.com/office/officeart/2005/8/layout/hierarchy1"/>
    <dgm:cxn modelId="{E095EF23-98C1-4089-BFE3-4D01E1E17086}" type="presParOf" srcId="{56DB74A6-35A7-496C-9463-6F6A3B83A1B7}" destId="{15A68555-AAB6-4990-8A98-3C0FEC8DE1AB}" srcOrd="1" destOrd="0" presId="urn:microsoft.com/office/officeart/2005/8/layout/hierarchy1"/>
    <dgm:cxn modelId="{C5D108EC-522B-4E04-974D-912109550B5E}" type="presParOf" srcId="{4E9AF633-7D5E-429D-A3F3-636D38B06F01}" destId="{99DBBE07-62BB-4B23-BC49-59DAFF9402BC}" srcOrd="1" destOrd="0" presId="urn:microsoft.com/office/officeart/2005/8/layout/hierarchy1"/>
    <dgm:cxn modelId="{CD2D303F-E4B6-4276-AC0C-1187DABD414B}" type="presParOf" srcId="{A63B3D28-AEC6-4DDB-A2DC-C311A057F615}" destId="{BE36CBFA-7600-480D-A0D4-CCEDD3200A40}" srcOrd="8" destOrd="0" presId="urn:microsoft.com/office/officeart/2005/8/layout/hierarchy1"/>
    <dgm:cxn modelId="{6AA0948B-33CC-4E28-99F6-7365969C9595}" type="presParOf" srcId="{A63B3D28-AEC6-4DDB-A2DC-C311A057F615}" destId="{BE21DA5B-0815-40E5-895D-772D3133376B}" srcOrd="9" destOrd="0" presId="urn:microsoft.com/office/officeart/2005/8/layout/hierarchy1"/>
    <dgm:cxn modelId="{AEA50499-124B-438E-95A2-3E00DBF73C87}" type="presParOf" srcId="{BE21DA5B-0815-40E5-895D-772D3133376B}" destId="{FBD00192-5BDE-4E38-B64B-82017C93F202}" srcOrd="0" destOrd="0" presId="urn:microsoft.com/office/officeart/2005/8/layout/hierarchy1"/>
    <dgm:cxn modelId="{DFFAC831-50EE-4437-9786-3964CE6E91D9}" type="presParOf" srcId="{FBD00192-5BDE-4E38-B64B-82017C93F202}" destId="{8421E2C3-295D-4E18-BC63-D6789EC4E5E4}" srcOrd="0" destOrd="0" presId="urn:microsoft.com/office/officeart/2005/8/layout/hierarchy1"/>
    <dgm:cxn modelId="{802D16FF-1C85-4EF0-94C2-A92202BC1F34}" type="presParOf" srcId="{FBD00192-5BDE-4E38-B64B-82017C93F202}" destId="{7ADFCDB3-ED4C-4F30-8105-AED942C80347}" srcOrd="1" destOrd="0" presId="urn:microsoft.com/office/officeart/2005/8/layout/hierarchy1"/>
    <dgm:cxn modelId="{30AF6876-64D1-446A-B447-072326B76495}" type="presParOf" srcId="{BE21DA5B-0815-40E5-895D-772D3133376B}" destId="{08F2C4FA-1F68-4419-AD40-462C33A98C0E}" srcOrd="1" destOrd="0" presId="urn:microsoft.com/office/officeart/2005/8/layout/hierarchy1"/>
    <dgm:cxn modelId="{554F88D5-3791-4F38-B002-84F749B963FC}" type="presParOf" srcId="{A63B3D28-AEC6-4DDB-A2DC-C311A057F615}" destId="{9A459E21-93A5-4BAB-B40D-282A5D7AE2FB}" srcOrd="10" destOrd="0" presId="urn:microsoft.com/office/officeart/2005/8/layout/hierarchy1"/>
    <dgm:cxn modelId="{761D56B8-3C0B-4E5A-A1BA-78A8914E1B9C}" type="presParOf" srcId="{A63B3D28-AEC6-4DDB-A2DC-C311A057F615}" destId="{B9704E1A-A08A-42D1-93E5-124D138A3745}" srcOrd="11" destOrd="0" presId="urn:microsoft.com/office/officeart/2005/8/layout/hierarchy1"/>
    <dgm:cxn modelId="{F0FFC9C9-893C-4504-A5BB-7061899E4697}" type="presParOf" srcId="{B9704E1A-A08A-42D1-93E5-124D138A3745}" destId="{0A376D8D-27A5-41E2-81B6-1A6644A056F2}" srcOrd="0" destOrd="0" presId="urn:microsoft.com/office/officeart/2005/8/layout/hierarchy1"/>
    <dgm:cxn modelId="{1CE4D6C7-0626-4E3F-83A7-43F79BB3D626}" type="presParOf" srcId="{0A376D8D-27A5-41E2-81B6-1A6644A056F2}" destId="{113BAD60-569A-40CC-A2C8-AC719839EE29}" srcOrd="0" destOrd="0" presId="urn:microsoft.com/office/officeart/2005/8/layout/hierarchy1"/>
    <dgm:cxn modelId="{707C92E7-F9C8-46C4-A33C-27995EF91EE5}" type="presParOf" srcId="{0A376D8D-27A5-41E2-81B6-1A6644A056F2}" destId="{F88B6ABA-E9F0-4613-BFC6-430847A0E8DF}" srcOrd="1" destOrd="0" presId="urn:microsoft.com/office/officeart/2005/8/layout/hierarchy1"/>
    <dgm:cxn modelId="{881F99F3-506F-4F0E-9D37-64D135ED33FD}" type="presParOf" srcId="{B9704E1A-A08A-42D1-93E5-124D138A3745}" destId="{35535A19-D7CC-4CFF-87EA-647ADF4CBE32}" srcOrd="1" destOrd="0" presId="urn:microsoft.com/office/officeart/2005/8/layout/hierarchy1"/>
    <dgm:cxn modelId="{8F21F024-FCB5-42FC-AAAE-07564EC9DEF4}" type="presParOf" srcId="{A63B3D28-AEC6-4DDB-A2DC-C311A057F615}" destId="{32ADB111-C844-42FD-90BF-E67D0B084066}" srcOrd="12" destOrd="0" presId="urn:microsoft.com/office/officeart/2005/8/layout/hierarchy1"/>
    <dgm:cxn modelId="{A6645A98-A8C9-4665-BB0B-0FBDCBF61C15}" type="presParOf" srcId="{A63B3D28-AEC6-4DDB-A2DC-C311A057F615}" destId="{12A057B0-54FC-41CC-AED7-9E23D5AC7B3B}" srcOrd="13" destOrd="0" presId="urn:microsoft.com/office/officeart/2005/8/layout/hierarchy1"/>
    <dgm:cxn modelId="{724EEF3E-9D0C-4161-8231-BE9495EA2BD8}" type="presParOf" srcId="{12A057B0-54FC-41CC-AED7-9E23D5AC7B3B}" destId="{C36D9295-6690-460F-BAA5-2BDD148D9D8A}" srcOrd="0" destOrd="0" presId="urn:microsoft.com/office/officeart/2005/8/layout/hierarchy1"/>
    <dgm:cxn modelId="{CF2EF317-9B34-49A3-8899-4091CCACCF5D}" type="presParOf" srcId="{C36D9295-6690-460F-BAA5-2BDD148D9D8A}" destId="{FF5F4984-768A-4CCA-BCBC-A91A10E4265A}" srcOrd="0" destOrd="0" presId="urn:microsoft.com/office/officeart/2005/8/layout/hierarchy1"/>
    <dgm:cxn modelId="{DE2E519A-54BD-4189-A564-CBE6549A1FEA}" type="presParOf" srcId="{C36D9295-6690-460F-BAA5-2BDD148D9D8A}" destId="{8441BB0B-BF4C-429D-822B-DD7324CA1392}" srcOrd="1" destOrd="0" presId="urn:microsoft.com/office/officeart/2005/8/layout/hierarchy1"/>
    <dgm:cxn modelId="{DB2E5F72-C750-4776-B1C7-EB117A4043E7}" type="presParOf" srcId="{12A057B0-54FC-41CC-AED7-9E23D5AC7B3B}" destId="{5DFDA7A5-1EE4-4978-B8A2-35D0C2360FB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0AE098F-41D8-4E63-9A7B-2BD257D06A55}" type="doc">
      <dgm:prSet loTypeId="urn:microsoft.com/office/officeart/2005/8/layout/vList5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5206B0D-20BB-4263-B2CD-45F0A9F395AE}">
      <dgm:prSet phldrT="[Текст]" custT="1"/>
      <dgm:spPr>
        <a:solidFill>
          <a:srgbClr val="3D95A1"/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способу управления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69BBA6F-DF99-4EA4-8FDC-39AC15C2D318}" type="parTrans" cxnId="{B92BEC08-FB6C-4121-A86F-E201D2523408}">
      <dgm:prSet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EF0C766-F643-43F2-A3F3-D3AECEB7FDD2}" type="sibTrans" cxnId="{B92BEC08-FB6C-4121-A86F-E201D2523408}">
      <dgm:prSet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E43E73-F60C-43E9-9236-0878108A8D15}">
      <dgm:prSet phldrT="[Текст]" custT="1"/>
      <dgm:spPr>
        <a:solidFill>
          <a:srgbClr val="ACD6DC">
            <a:alpha val="90000"/>
          </a:srgbClr>
        </a:solidFill>
      </dgm:spPr>
      <dgm:t>
        <a:bodyPr/>
        <a:lstStyle/>
        <a:p>
          <a:r>
            <a:rPr lang="ru-RU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механическое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87C06EE-FE55-4009-BA37-B9EC22C49B11}" type="parTrans" cxnId="{D323C3E2-9F00-4FEC-9FD4-7D2FFDCFE03B}">
      <dgm:prSet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55D9B9D-1CA0-4DBD-BB1A-6A510ABC5672}" type="sibTrans" cxnId="{D323C3E2-9F00-4FEC-9FD4-7D2FFDCFE03B}">
      <dgm:prSet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362DF9-C197-40A5-AAB8-76C7B8E0BB46}">
      <dgm:prSet phldrT="[Текст]" custT="1"/>
      <dgm:spPr>
        <a:solidFill>
          <a:srgbClr val="3D95A1"/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наличию подогрева раствора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B4534B2-95D0-4FAF-B2A5-70BE5E606C21}" type="parTrans" cxnId="{2F5EBE34-674F-4DFB-BB75-793762B6FE72}">
      <dgm:prSet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2045AC6-CCCD-436A-AD93-45784B446254}" type="sibTrans" cxnId="{2F5EBE34-674F-4DFB-BB75-793762B6FE72}">
      <dgm:prSet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DAE373-7D6A-4007-84AE-6DD22E6684C1}">
      <dgm:prSet phldrT="[Текст]" custT="1"/>
      <dgm:spPr>
        <a:solidFill>
          <a:srgbClr val="ACD6DC">
            <a:alpha val="90000"/>
          </a:srgbClr>
        </a:solidFill>
      </dgm:spPr>
      <dgm:t>
        <a:bodyPr/>
        <a:lstStyle/>
        <a:p>
          <a:r>
            <a:rPr lang="ru-RU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без подогрева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4B5AE01-5AA5-4627-B507-6960A46D0DED}" type="parTrans" cxnId="{F6C30CF1-5679-4682-8FDC-C257E1243E06}">
      <dgm:prSet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E6DDF28-F98A-4CF9-8F24-91A88D5D7717}" type="sibTrans" cxnId="{F6C30CF1-5679-4682-8FDC-C257E1243E06}">
      <dgm:prSet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A9F47EC-90E8-40E6-93D9-E6DE0291124D}">
      <dgm:prSet phldrT="[Текст]" custT="1"/>
      <dgm:spPr>
        <a:solidFill>
          <a:srgbClr val="ACD6DC">
            <a:alpha val="90000"/>
          </a:srgbClr>
        </a:solidFill>
      </dgm:spPr>
      <dgm:t>
        <a:bodyPr/>
        <a:lstStyle/>
        <a:p>
          <a:r>
            <a:rPr lang="ru-RU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 подогревом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729C2BB-B348-4479-B15C-2790C1412D00}" type="parTrans" cxnId="{4531B672-7BAB-4DA6-89CF-C2FA43BE7F61}">
      <dgm:prSet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FC5925A-4DA7-492C-8D37-BE653A4B1BC5}" type="sibTrans" cxnId="{4531B672-7BAB-4DA6-89CF-C2FA43BE7F61}">
      <dgm:prSet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3F573EA-6F14-48CE-BABC-33476ABEFFBC}">
      <dgm:prSet phldrT="[Текст]" custT="1"/>
      <dgm:spPr>
        <a:solidFill>
          <a:srgbClr val="3D95A1"/>
        </a:solidFill>
      </dgm:spPr>
      <dgm:t>
        <a:bodyPr/>
        <a:lstStyle/>
        <a:p>
          <a:r>
            <a:rPr lang="ru-RU" sz="24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форме корпуса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DA43A82-A4EC-4AF9-9A12-44B759B359CA}" type="parTrans" cxnId="{07E961D4-96E1-454A-8086-60AC14286854}">
      <dgm:prSet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18F9D91-DD00-4067-A883-56EF8F453F0A}" type="sibTrans" cxnId="{07E961D4-96E1-454A-8086-60AC14286854}">
      <dgm:prSet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67996B8-2CB5-4120-9AB4-88B5C91A20BF}">
      <dgm:prSet phldrT="[Текст]" custT="1"/>
      <dgm:spPr>
        <a:solidFill>
          <a:srgbClr val="ACD6DC">
            <a:alpha val="90000"/>
          </a:srgbClr>
        </a:solidFill>
      </dgm:spPr>
      <dgm:t>
        <a:bodyPr/>
        <a:lstStyle/>
        <a:p>
          <a:r>
            <a:rPr lang="ru-RU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квадратный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003CE79-9066-4226-99EA-8FF54D0E3D09}" type="parTrans" cxnId="{ABFD15FD-505B-46D1-B87C-CFFD39BF784C}">
      <dgm:prSet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658057D-5CDB-4D8B-8256-F8B80D2EE82F}" type="sibTrans" cxnId="{ABFD15FD-505B-46D1-B87C-CFFD39BF784C}">
      <dgm:prSet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047D8B-0865-4C00-92B3-C797A0759794}">
      <dgm:prSet phldrT="[Текст]" custT="1"/>
      <dgm:spPr>
        <a:solidFill>
          <a:srgbClr val="ACD6DC">
            <a:alpha val="90000"/>
          </a:srgbClr>
        </a:solidFill>
      </dgm:spPr>
      <dgm:t>
        <a:bodyPr/>
        <a:lstStyle/>
        <a:p>
          <a:r>
            <a:rPr lang="ru-RU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электромеханическое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F1741-B858-44CC-B941-E3B2B4047E47}" type="parTrans" cxnId="{211E18FD-0861-4DBA-B7CA-BE1914B6C3F9}">
      <dgm:prSet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2E7A121-E067-44F7-9B97-9D4C78BEA351}" type="sibTrans" cxnId="{211E18FD-0861-4DBA-B7CA-BE1914B6C3F9}">
      <dgm:prSet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D92963-9B6E-43DD-A79C-916AA1B78E1F}">
      <dgm:prSet phldrT="[Текст]" custT="1"/>
      <dgm:spPr>
        <a:solidFill>
          <a:srgbClr val="ACD6DC">
            <a:alpha val="90000"/>
          </a:srgbClr>
        </a:solidFill>
      </dgm:spPr>
      <dgm:t>
        <a:bodyPr/>
        <a:lstStyle/>
        <a:p>
          <a:r>
            <a:rPr lang="ru-RU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электронное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410493-0A3B-40D4-B256-9E645F411F54}" type="parTrans" cxnId="{C80243CF-BB4C-4C2F-B858-4A725F6D121F}">
      <dgm:prSet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23DF4D6-546F-4C00-B4EF-CCA1FD97078C}" type="sibTrans" cxnId="{C80243CF-BB4C-4C2F-B858-4A725F6D121F}">
      <dgm:prSet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782F42-9B87-4556-A011-A9E1CAF7E45E}">
      <dgm:prSet phldrT="[Текст]" custT="1"/>
      <dgm:spPr>
        <a:solidFill>
          <a:srgbClr val="ACD6DC">
            <a:alpha val="90000"/>
          </a:srgbClr>
        </a:solidFill>
      </dgm:spPr>
      <dgm:t>
        <a:bodyPr/>
        <a:lstStyle/>
        <a:p>
          <a:r>
            <a:rPr lang="ru-RU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прямоугольный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C471DC2-EE76-461E-8903-05CB360FBE86}" type="parTrans" cxnId="{EF6EBE3B-CFB6-45A3-B232-F8925AB24267}">
      <dgm:prSet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31DE6B-737A-4D74-9E9D-F38C77D7CFE6}" type="sibTrans" cxnId="{EF6EBE3B-CFB6-45A3-B232-F8925AB24267}">
      <dgm:prSet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83C7333-7415-478A-896F-F1479D06452C}">
      <dgm:prSet phldrT="[Текст]" custT="1"/>
      <dgm:spPr>
        <a:solidFill>
          <a:srgbClr val="ACD6DC">
            <a:alpha val="90000"/>
          </a:srgbClr>
        </a:solidFill>
      </dgm:spPr>
      <dgm:t>
        <a:bodyPr/>
        <a:lstStyle/>
        <a:p>
          <a:r>
            <a:rPr lang="ru-RU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цилиндрический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81EB133-24DF-414E-B67B-EF0BE8CD8386}" type="parTrans" cxnId="{A71DA33B-1CCE-4C4D-AFD0-56E95138C297}">
      <dgm:prSet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8F961DF-3F75-445A-A245-017C5FB339DE}" type="sibTrans" cxnId="{A71DA33B-1CCE-4C4D-AFD0-56E95138C297}">
      <dgm:prSet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8AD03C8-7DB2-4B47-B1F2-D50D60E76CCF}">
      <dgm:prSet custT="1"/>
      <dgm:spPr>
        <a:solidFill>
          <a:srgbClr val="3D95A1"/>
        </a:solidFill>
      </dgm:spPr>
      <dgm:t>
        <a:bodyPr/>
        <a:lstStyle/>
        <a:p>
          <a:r>
            <a:rPr lang="ru-RU" sz="24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материалу и отделке корпуса и бака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1ADCAEB-C3E9-4C89-B2D8-6000006656EB}" type="parTrans" cxnId="{5FC36AD5-1174-401A-8FBD-9FDC074D7C73}">
      <dgm:prSet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1823861-91E8-4C7E-B7BD-01F1BA18F646}" type="sibTrans" cxnId="{5FC36AD5-1174-401A-8FBD-9FDC074D7C73}">
      <dgm:prSet/>
      <dgm:spPr/>
      <dgm:t>
        <a:bodyPr/>
        <a:lstStyle/>
        <a:p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DE99B7D-3B18-4741-8FDA-ABEC9CA06E3C}">
      <dgm:prSet custT="1"/>
      <dgm:spPr>
        <a:solidFill>
          <a:srgbClr val="ACD6DC">
            <a:alpha val="90000"/>
          </a:srgb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пластмасса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0BB8DC1-B079-4F5E-8F66-BEDD4A609E2D}" type="parTrans" cxnId="{1FACC863-DA19-4963-80B8-6288A5A6630F}">
      <dgm:prSet/>
      <dgm:spPr/>
      <dgm:t>
        <a:bodyPr/>
        <a:lstStyle/>
        <a:p>
          <a:endParaRPr lang="ru-RU" sz="2000" dirty="0">
            <a:solidFill>
              <a:schemeClr val="tx1"/>
            </a:solidFill>
          </a:endParaRPr>
        </a:p>
      </dgm:t>
    </dgm:pt>
    <dgm:pt modelId="{3EBB0FD4-4D6D-43C6-8154-D323D4683165}" type="sibTrans" cxnId="{1FACC863-DA19-4963-80B8-6288A5A6630F}">
      <dgm:prSet/>
      <dgm:spPr/>
      <dgm:t>
        <a:bodyPr/>
        <a:lstStyle/>
        <a:p>
          <a:endParaRPr lang="ru-RU" sz="2000" dirty="0">
            <a:solidFill>
              <a:schemeClr val="tx1"/>
            </a:solidFill>
          </a:endParaRPr>
        </a:p>
      </dgm:t>
    </dgm:pt>
    <dgm:pt modelId="{B0334776-F582-4F32-95B8-0FDECECF5EE9}">
      <dgm:prSet custT="1"/>
      <dgm:spPr>
        <a:solidFill>
          <a:srgbClr val="ACD6DC">
            <a:alpha val="90000"/>
          </a:srgb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сталь нержавеющая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98008EE-60A2-4EF9-973E-49E1EC178103}" type="parTrans" cxnId="{8D9E94AD-02DD-407C-ADE1-C3A74F5FC423}">
      <dgm:prSet/>
      <dgm:spPr/>
      <dgm:t>
        <a:bodyPr/>
        <a:lstStyle/>
        <a:p>
          <a:endParaRPr lang="ru-RU" sz="2000" dirty="0">
            <a:solidFill>
              <a:schemeClr val="tx1"/>
            </a:solidFill>
          </a:endParaRPr>
        </a:p>
      </dgm:t>
    </dgm:pt>
    <dgm:pt modelId="{D9B85661-1E81-498E-9EB7-677EA0A4CAB3}" type="sibTrans" cxnId="{8D9E94AD-02DD-407C-ADE1-C3A74F5FC423}">
      <dgm:prSet/>
      <dgm:spPr/>
      <dgm:t>
        <a:bodyPr/>
        <a:lstStyle/>
        <a:p>
          <a:endParaRPr lang="ru-RU" sz="2000" dirty="0">
            <a:solidFill>
              <a:schemeClr val="tx1"/>
            </a:solidFill>
          </a:endParaRPr>
        </a:p>
      </dgm:t>
    </dgm:pt>
    <dgm:pt modelId="{072EF234-9979-4AAA-AD42-953F2A84D4B8}">
      <dgm:prSet custT="1"/>
      <dgm:spPr>
        <a:solidFill>
          <a:srgbClr val="ACD6DC">
            <a:alpha val="90000"/>
          </a:srgb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сталь эмалированная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BE458B5-36F8-4DDC-8EC3-50DF39BBCE3B}" type="parTrans" cxnId="{73A7BC88-4E20-43CE-8E46-5A95F7E08B3C}">
      <dgm:prSet/>
      <dgm:spPr/>
      <dgm:t>
        <a:bodyPr/>
        <a:lstStyle/>
        <a:p>
          <a:endParaRPr lang="ru-RU" sz="2000" dirty="0">
            <a:solidFill>
              <a:schemeClr val="tx1"/>
            </a:solidFill>
          </a:endParaRPr>
        </a:p>
      </dgm:t>
    </dgm:pt>
    <dgm:pt modelId="{09883572-6C96-4DF2-938F-69676699D1FF}" type="sibTrans" cxnId="{73A7BC88-4E20-43CE-8E46-5A95F7E08B3C}">
      <dgm:prSet/>
      <dgm:spPr/>
      <dgm:t>
        <a:bodyPr/>
        <a:lstStyle/>
        <a:p>
          <a:endParaRPr lang="ru-RU" sz="2000" dirty="0">
            <a:solidFill>
              <a:schemeClr val="tx1"/>
            </a:solidFill>
          </a:endParaRPr>
        </a:p>
      </dgm:t>
    </dgm:pt>
    <dgm:pt modelId="{7BBBDEE2-871E-4162-BC0E-F05F78A31D93}">
      <dgm:prSet custT="1"/>
      <dgm:spPr>
        <a:solidFill>
          <a:srgbClr val="ACD6DC">
            <a:alpha val="90000"/>
          </a:srgb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алюминий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01025D4-9989-4812-94AE-B03F47C3B905}" type="parTrans" cxnId="{6C0B456B-2B02-4372-8455-7C30D5318BB4}">
      <dgm:prSet/>
      <dgm:spPr/>
      <dgm:t>
        <a:bodyPr/>
        <a:lstStyle/>
        <a:p>
          <a:endParaRPr lang="ru-RU" sz="2000" dirty="0">
            <a:solidFill>
              <a:schemeClr val="tx1"/>
            </a:solidFill>
          </a:endParaRPr>
        </a:p>
      </dgm:t>
    </dgm:pt>
    <dgm:pt modelId="{3C56D0F1-FA52-4D70-A343-1D6F43FE7F68}" type="sibTrans" cxnId="{6C0B456B-2B02-4372-8455-7C30D5318BB4}">
      <dgm:prSet/>
      <dgm:spPr/>
      <dgm:t>
        <a:bodyPr/>
        <a:lstStyle/>
        <a:p>
          <a:endParaRPr lang="ru-RU" sz="2000" dirty="0">
            <a:solidFill>
              <a:schemeClr val="tx1"/>
            </a:solidFill>
          </a:endParaRPr>
        </a:p>
      </dgm:t>
    </dgm:pt>
    <dgm:pt modelId="{C090123C-89EC-41FF-B88B-89A03BFA7561}" type="pres">
      <dgm:prSet presAssocID="{C0AE098F-41D8-4E63-9A7B-2BD257D06A5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D44B68-1837-4DBE-88CA-528D001B09C3}" type="pres">
      <dgm:prSet presAssocID="{05206B0D-20BB-4263-B2CD-45F0A9F395AE}" presName="linNode" presStyleCnt="0"/>
      <dgm:spPr/>
    </dgm:pt>
    <dgm:pt modelId="{E9120004-027E-48DC-812F-4AA50F05494B}" type="pres">
      <dgm:prSet presAssocID="{05206B0D-20BB-4263-B2CD-45F0A9F395AE}" presName="parentText" presStyleLbl="node1" presStyleIdx="0" presStyleCnt="4" custScaleX="82291" custLinFactNeighborX="-4981" custLinFactNeighborY="15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A416A9-810A-4938-9662-6810C257B554}" type="pres">
      <dgm:prSet presAssocID="{05206B0D-20BB-4263-B2CD-45F0A9F395AE}" presName="descendantText" presStyleLbl="alignAccFollowNode1" presStyleIdx="0" presStyleCnt="4" custScaleX="65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58826F-B1A1-490F-B92A-541F5880CD91}" type="pres">
      <dgm:prSet presAssocID="{FEF0C766-F643-43F2-A3F3-D3AECEB7FDD2}" presName="sp" presStyleCnt="0"/>
      <dgm:spPr/>
    </dgm:pt>
    <dgm:pt modelId="{8FD0915C-316B-4A26-854B-900DF018501C}" type="pres">
      <dgm:prSet presAssocID="{81362DF9-C197-40A5-AAB8-76C7B8E0BB46}" presName="linNode" presStyleCnt="0"/>
      <dgm:spPr/>
    </dgm:pt>
    <dgm:pt modelId="{D479BBA6-6DD3-476F-A551-195380904BAA}" type="pres">
      <dgm:prSet presAssocID="{81362DF9-C197-40A5-AAB8-76C7B8E0BB46}" presName="parentText" presStyleLbl="node1" presStyleIdx="1" presStyleCnt="4" custScaleX="82291" custLinFactNeighborX="-4981" custLinFactNeighborY="15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81D52-2AAD-4DE6-AE4C-3936946C73A5}" type="pres">
      <dgm:prSet presAssocID="{81362DF9-C197-40A5-AAB8-76C7B8E0BB46}" presName="descendantText" presStyleLbl="alignAccFollowNode1" presStyleIdx="1" presStyleCnt="4" custScaleX="65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1AF0E7-3909-4BA5-8798-B31BA7140429}" type="pres">
      <dgm:prSet presAssocID="{62045AC6-CCCD-436A-AD93-45784B446254}" presName="sp" presStyleCnt="0"/>
      <dgm:spPr/>
    </dgm:pt>
    <dgm:pt modelId="{CFDD808D-DE77-4E5F-9B9E-22FB38D0420B}" type="pres">
      <dgm:prSet presAssocID="{33F573EA-6F14-48CE-BABC-33476ABEFFBC}" presName="linNode" presStyleCnt="0"/>
      <dgm:spPr/>
    </dgm:pt>
    <dgm:pt modelId="{98194EE6-B305-4B95-ACE2-54220463330E}" type="pres">
      <dgm:prSet presAssocID="{33F573EA-6F14-48CE-BABC-33476ABEFFBC}" presName="parentText" presStyleLbl="node1" presStyleIdx="2" presStyleCnt="4" custScaleX="82291" custLinFactNeighborX="-4981" custLinFactNeighborY="15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210FC5-356C-43C4-90CD-AAFCA1881056}" type="pres">
      <dgm:prSet presAssocID="{33F573EA-6F14-48CE-BABC-33476ABEFFBC}" presName="descendantText" presStyleLbl="alignAccFollowNode1" presStyleIdx="2" presStyleCnt="4" custScaleX="65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77C786-6B4C-493A-9CA4-AE318F33F3B5}" type="pres">
      <dgm:prSet presAssocID="{018F9D91-DD00-4067-A883-56EF8F453F0A}" presName="sp" presStyleCnt="0"/>
      <dgm:spPr/>
    </dgm:pt>
    <dgm:pt modelId="{73D39278-211D-40EE-AB48-89A888DCE341}" type="pres">
      <dgm:prSet presAssocID="{78AD03C8-7DB2-4B47-B1F2-D50D60E76CCF}" presName="linNode" presStyleCnt="0"/>
      <dgm:spPr/>
    </dgm:pt>
    <dgm:pt modelId="{94EC0A9E-E43C-44DA-94D7-1E8C1EE34C24}" type="pres">
      <dgm:prSet presAssocID="{78AD03C8-7DB2-4B47-B1F2-D50D60E76CCF}" presName="parentText" presStyleLbl="node1" presStyleIdx="3" presStyleCnt="4" custScaleX="81365" custLinFactNeighborX="-4867" custLinFactNeighborY="268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0CC141-491B-42FC-89F9-B29A0298844C}" type="pres">
      <dgm:prSet presAssocID="{78AD03C8-7DB2-4B47-B1F2-D50D60E76CCF}" presName="descendantText" presStyleLbl="alignAccFollowNode1" presStyleIdx="3" presStyleCnt="4" custScaleX="65615" custScaleY="122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C36AD5-1174-401A-8FBD-9FDC074D7C73}" srcId="{C0AE098F-41D8-4E63-9A7B-2BD257D06A55}" destId="{78AD03C8-7DB2-4B47-B1F2-D50D60E76CCF}" srcOrd="3" destOrd="0" parTransId="{B1ADCAEB-C3E9-4C89-B2D8-6000006656EB}" sibTransId="{31823861-91E8-4C7E-B7BD-01F1BA18F646}"/>
    <dgm:cxn modelId="{F1BC732A-CEB5-41D9-9A57-D573697F979F}" type="presOf" srcId="{7BBBDEE2-871E-4162-BC0E-F05F78A31D93}" destId="{2E0CC141-491B-42FC-89F9-B29A0298844C}" srcOrd="0" destOrd="3" presId="urn:microsoft.com/office/officeart/2005/8/layout/vList5"/>
    <dgm:cxn modelId="{1FACC863-DA19-4963-80B8-6288A5A6630F}" srcId="{78AD03C8-7DB2-4B47-B1F2-D50D60E76CCF}" destId="{6DE99B7D-3B18-4741-8FDA-ABEC9CA06E3C}" srcOrd="0" destOrd="0" parTransId="{50BB8DC1-B079-4F5E-8F66-BEDD4A609E2D}" sibTransId="{3EBB0FD4-4D6D-43C6-8154-D323D4683165}"/>
    <dgm:cxn modelId="{D323C3E2-9F00-4FEC-9FD4-7D2FFDCFE03B}" srcId="{05206B0D-20BB-4263-B2CD-45F0A9F395AE}" destId="{BDE43E73-F60C-43E9-9236-0878108A8D15}" srcOrd="0" destOrd="0" parTransId="{C87C06EE-FE55-4009-BA37-B9EC22C49B11}" sibTransId="{C55D9B9D-1CA0-4DBD-BB1A-6A510ABC5672}"/>
    <dgm:cxn modelId="{A9358869-643B-48F1-B965-060E98411B8E}" type="presOf" srcId="{05206B0D-20BB-4263-B2CD-45F0A9F395AE}" destId="{E9120004-027E-48DC-812F-4AA50F05494B}" srcOrd="0" destOrd="0" presId="urn:microsoft.com/office/officeart/2005/8/layout/vList5"/>
    <dgm:cxn modelId="{2F5EBE34-674F-4DFB-BB75-793762B6FE72}" srcId="{C0AE098F-41D8-4E63-9A7B-2BD257D06A55}" destId="{81362DF9-C197-40A5-AAB8-76C7B8E0BB46}" srcOrd="1" destOrd="0" parTransId="{AB4534B2-95D0-4FAF-B2A5-70BE5E606C21}" sibTransId="{62045AC6-CCCD-436A-AD93-45784B446254}"/>
    <dgm:cxn modelId="{A71DA33B-1CCE-4C4D-AFD0-56E95138C297}" srcId="{33F573EA-6F14-48CE-BABC-33476ABEFFBC}" destId="{A83C7333-7415-478A-896F-F1479D06452C}" srcOrd="2" destOrd="0" parTransId="{281EB133-24DF-414E-B67B-EF0BE8CD8386}" sibTransId="{68F961DF-3F75-445A-A245-017C5FB339DE}"/>
    <dgm:cxn modelId="{44B3035C-2445-4DF8-931E-D884932FAA73}" type="presOf" srcId="{072EF234-9979-4AAA-AD42-953F2A84D4B8}" destId="{2E0CC141-491B-42FC-89F9-B29A0298844C}" srcOrd="0" destOrd="2" presId="urn:microsoft.com/office/officeart/2005/8/layout/vList5"/>
    <dgm:cxn modelId="{8E839FAC-9BA9-4571-807B-330B7544399E}" type="presOf" srcId="{C0AE098F-41D8-4E63-9A7B-2BD257D06A55}" destId="{C090123C-89EC-41FF-B88B-89A03BFA7561}" srcOrd="0" destOrd="0" presId="urn:microsoft.com/office/officeart/2005/8/layout/vList5"/>
    <dgm:cxn modelId="{4531B672-7BAB-4DA6-89CF-C2FA43BE7F61}" srcId="{81362DF9-C197-40A5-AAB8-76C7B8E0BB46}" destId="{EA9F47EC-90E8-40E6-93D9-E6DE0291124D}" srcOrd="1" destOrd="0" parTransId="{D729C2BB-B348-4479-B15C-2790C1412D00}" sibTransId="{BFC5925A-4DA7-492C-8D37-BE653A4B1BC5}"/>
    <dgm:cxn modelId="{6209B62C-A73F-4391-911D-E8B2FFB0A5EB}" type="presOf" srcId="{59782F42-9B87-4556-A011-A9E1CAF7E45E}" destId="{C4210FC5-356C-43C4-90CD-AAFCA1881056}" srcOrd="0" destOrd="1" presId="urn:microsoft.com/office/officeart/2005/8/layout/vList5"/>
    <dgm:cxn modelId="{386F3698-FA09-4F37-8836-C4DBB4C1E201}" type="presOf" srcId="{BDE43E73-F60C-43E9-9236-0878108A8D15}" destId="{17A416A9-810A-4938-9662-6810C257B554}" srcOrd="0" destOrd="0" presId="urn:microsoft.com/office/officeart/2005/8/layout/vList5"/>
    <dgm:cxn modelId="{07E961D4-96E1-454A-8086-60AC14286854}" srcId="{C0AE098F-41D8-4E63-9A7B-2BD257D06A55}" destId="{33F573EA-6F14-48CE-BABC-33476ABEFFBC}" srcOrd="2" destOrd="0" parTransId="{8DA43A82-A4EC-4AF9-9A12-44B759B359CA}" sibTransId="{018F9D91-DD00-4067-A883-56EF8F453F0A}"/>
    <dgm:cxn modelId="{211E18FD-0861-4DBA-B7CA-BE1914B6C3F9}" srcId="{05206B0D-20BB-4263-B2CD-45F0A9F395AE}" destId="{26047D8B-0865-4C00-92B3-C797A0759794}" srcOrd="1" destOrd="0" parTransId="{C26F1741-B858-44CC-B941-E3B2B4047E47}" sibTransId="{52E7A121-E067-44F7-9B97-9D4C78BEA351}"/>
    <dgm:cxn modelId="{8C732A2F-2009-47D4-825A-2E71458C8A89}" type="presOf" srcId="{81362DF9-C197-40A5-AAB8-76C7B8E0BB46}" destId="{D479BBA6-6DD3-476F-A551-195380904BAA}" srcOrd="0" destOrd="0" presId="urn:microsoft.com/office/officeart/2005/8/layout/vList5"/>
    <dgm:cxn modelId="{0A311ED4-16A5-40D5-8CEB-E1EB5A2EBCF7}" type="presOf" srcId="{26047D8B-0865-4C00-92B3-C797A0759794}" destId="{17A416A9-810A-4938-9662-6810C257B554}" srcOrd="0" destOrd="1" presId="urn:microsoft.com/office/officeart/2005/8/layout/vList5"/>
    <dgm:cxn modelId="{B7E076D5-2922-4DEA-B500-76DD6169D02F}" type="presOf" srcId="{BDD92963-9B6E-43DD-A79C-916AA1B78E1F}" destId="{17A416A9-810A-4938-9662-6810C257B554}" srcOrd="0" destOrd="2" presId="urn:microsoft.com/office/officeart/2005/8/layout/vList5"/>
    <dgm:cxn modelId="{750B0E04-B043-4E02-A413-E1C0FEAC885B}" type="presOf" srcId="{A83C7333-7415-478A-896F-F1479D06452C}" destId="{C4210FC5-356C-43C4-90CD-AAFCA1881056}" srcOrd="0" destOrd="2" presId="urn:microsoft.com/office/officeart/2005/8/layout/vList5"/>
    <dgm:cxn modelId="{982EBCBB-498A-4C68-8382-2F534773D0FC}" type="presOf" srcId="{6DE99B7D-3B18-4741-8FDA-ABEC9CA06E3C}" destId="{2E0CC141-491B-42FC-89F9-B29A0298844C}" srcOrd="0" destOrd="0" presId="urn:microsoft.com/office/officeart/2005/8/layout/vList5"/>
    <dgm:cxn modelId="{B8D8AA5A-30EB-448D-A8E5-7831120B0C7B}" type="presOf" srcId="{B0334776-F582-4F32-95B8-0FDECECF5EE9}" destId="{2E0CC141-491B-42FC-89F9-B29A0298844C}" srcOrd="0" destOrd="1" presId="urn:microsoft.com/office/officeart/2005/8/layout/vList5"/>
    <dgm:cxn modelId="{ABFD15FD-505B-46D1-B87C-CFFD39BF784C}" srcId="{33F573EA-6F14-48CE-BABC-33476ABEFFBC}" destId="{B67996B8-2CB5-4120-9AB4-88B5C91A20BF}" srcOrd="0" destOrd="0" parTransId="{A003CE79-9066-4226-99EA-8FF54D0E3D09}" sibTransId="{9658057D-5CDB-4D8B-8256-F8B80D2EE82F}"/>
    <dgm:cxn modelId="{AFD03ACC-2653-4647-9717-BACBCE1367E8}" type="presOf" srcId="{B67996B8-2CB5-4120-9AB4-88B5C91A20BF}" destId="{C4210FC5-356C-43C4-90CD-AAFCA1881056}" srcOrd="0" destOrd="0" presId="urn:microsoft.com/office/officeart/2005/8/layout/vList5"/>
    <dgm:cxn modelId="{DD173F94-EA84-4401-83CB-3CCB83EEACF9}" type="presOf" srcId="{EA9F47EC-90E8-40E6-93D9-E6DE0291124D}" destId="{33781D52-2AAD-4DE6-AE4C-3936946C73A5}" srcOrd="0" destOrd="1" presId="urn:microsoft.com/office/officeart/2005/8/layout/vList5"/>
    <dgm:cxn modelId="{73A7BC88-4E20-43CE-8E46-5A95F7E08B3C}" srcId="{78AD03C8-7DB2-4B47-B1F2-D50D60E76CCF}" destId="{072EF234-9979-4AAA-AD42-953F2A84D4B8}" srcOrd="2" destOrd="0" parTransId="{DBE458B5-36F8-4DDC-8EC3-50DF39BBCE3B}" sibTransId="{09883572-6C96-4DF2-938F-69676699D1FF}"/>
    <dgm:cxn modelId="{A224E939-8F62-4DF5-85D0-84E7F451DF90}" type="presOf" srcId="{78AD03C8-7DB2-4B47-B1F2-D50D60E76CCF}" destId="{94EC0A9E-E43C-44DA-94D7-1E8C1EE34C24}" srcOrd="0" destOrd="0" presId="urn:microsoft.com/office/officeart/2005/8/layout/vList5"/>
    <dgm:cxn modelId="{EF6EBE3B-CFB6-45A3-B232-F8925AB24267}" srcId="{33F573EA-6F14-48CE-BABC-33476ABEFFBC}" destId="{59782F42-9B87-4556-A011-A9E1CAF7E45E}" srcOrd="1" destOrd="0" parTransId="{1C471DC2-EE76-461E-8903-05CB360FBE86}" sibTransId="{6131DE6B-737A-4D74-9E9D-F38C77D7CFE6}"/>
    <dgm:cxn modelId="{F6C30CF1-5679-4682-8FDC-C257E1243E06}" srcId="{81362DF9-C197-40A5-AAB8-76C7B8E0BB46}" destId="{63DAE373-7D6A-4007-84AE-6DD22E6684C1}" srcOrd="0" destOrd="0" parTransId="{C4B5AE01-5AA5-4627-B507-6960A46D0DED}" sibTransId="{2E6DDF28-F98A-4CF9-8F24-91A88D5D7717}"/>
    <dgm:cxn modelId="{16AC4B10-8BB3-4A3E-B9DC-C8F438BE2F3F}" type="presOf" srcId="{33F573EA-6F14-48CE-BABC-33476ABEFFBC}" destId="{98194EE6-B305-4B95-ACE2-54220463330E}" srcOrd="0" destOrd="0" presId="urn:microsoft.com/office/officeart/2005/8/layout/vList5"/>
    <dgm:cxn modelId="{00344925-0074-4BD8-86ED-5241AEE454FA}" type="presOf" srcId="{63DAE373-7D6A-4007-84AE-6DD22E6684C1}" destId="{33781D52-2AAD-4DE6-AE4C-3936946C73A5}" srcOrd="0" destOrd="0" presId="urn:microsoft.com/office/officeart/2005/8/layout/vList5"/>
    <dgm:cxn modelId="{8D9E94AD-02DD-407C-ADE1-C3A74F5FC423}" srcId="{78AD03C8-7DB2-4B47-B1F2-D50D60E76CCF}" destId="{B0334776-F582-4F32-95B8-0FDECECF5EE9}" srcOrd="1" destOrd="0" parTransId="{098008EE-60A2-4EF9-973E-49E1EC178103}" sibTransId="{D9B85661-1E81-498E-9EB7-677EA0A4CAB3}"/>
    <dgm:cxn modelId="{C80243CF-BB4C-4C2F-B858-4A725F6D121F}" srcId="{05206B0D-20BB-4263-B2CD-45F0A9F395AE}" destId="{BDD92963-9B6E-43DD-A79C-916AA1B78E1F}" srcOrd="2" destOrd="0" parTransId="{30410493-0A3B-40D4-B256-9E645F411F54}" sibTransId="{123DF4D6-546F-4C00-B4EF-CCA1FD97078C}"/>
    <dgm:cxn modelId="{6C0B456B-2B02-4372-8455-7C30D5318BB4}" srcId="{78AD03C8-7DB2-4B47-B1F2-D50D60E76CCF}" destId="{7BBBDEE2-871E-4162-BC0E-F05F78A31D93}" srcOrd="3" destOrd="0" parTransId="{D01025D4-9989-4812-94AE-B03F47C3B905}" sibTransId="{3C56D0F1-FA52-4D70-A343-1D6F43FE7F68}"/>
    <dgm:cxn modelId="{B92BEC08-FB6C-4121-A86F-E201D2523408}" srcId="{C0AE098F-41D8-4E63-9A7B-2BD257D06A55}" destId="{05206B0D-20BB-4263-B2CD-45F0A9F395AE}" srcOrd="0" destOrd="0" parTransId="{F69BBA6F-DF99-4EA4-8FDC-39AC15C2D318}" sibTransId="{FEF0C766-F643-43F2-A3F3-D3AECEB7FDD2}"/>
    <dgm:cxn modelId="{D6672C60-EE9A-4E22-8361-C5A9A387A61C}" type="presParOf" srcId="{C090123C-89EC-41FF-B88B-89A03BFA7561}" destId="{EBD44B68-1837-4DBE-88CA-528D001B09C3}" srcOrd="0" destOrd="0" presId="urn:microsoft.com/office/officeart/2005/8/layout/vList5"/>
    <dgm:cxn modelId="{5FBA8CE3-393D-42D9-88B6-974CE683FAAB}" type="presParOf" srcId="{EBD44B68-1837-4DBE-88CA-528D001B09C3}" destId="{E9120004-027E-48DC-812F-4AA50F05494B}" srcOrd="0" destOrd="0" presId="urn:microsoft.com/office/officeart/2005/8/layout/vList5"/>
    <dgm:cxn modelId="{CB45387D-C3EC-4963-A792-E8B2E82D259F}" type="presParOf" srcId="{EBD44B68-1837-4DBE-88CA-528D001B09C3}" destId="{17A416A9-810A-4938-9662-6810C257B554}" srcOrd="1" destOrd="0" presId="urn:microsoft.com/office/officeart/2005/8/layout/vList5"/>
    <dgm:cxn modelId="{CA0D63C8-87E1-4820-BE38-AD832C9A337B}" type="presParOf" srcId="{C090123C-89EC-41FF-B88B-89A03BFA7561}" destId="{6658826F-B1A1-490F-B92A-541F5880CD91}" srcOrd="1" destOrd="0" presId="urn:microsoft.com/office/officeart/2005/8/layout/vList5"/>
    <dgm:cxn modelId="{2D25D565-9B6E-400D-9B7C-AA68426BE7B1}" type="presParOf" srcId="{C090123C-89EC-41FF-B88B-89A03BFA7561}" destId="{8FD0915C-316B-4A26-854B-900DF018501C}" srcOrd="2" destOrd="0" presId="urn:microsoft.com/office/officeart/2005/8/layout/vList5"/>
    <dgm:cxn modelId="{69AFC712-2B93-48CA-8CA4-85970475B4CD}" type="presParOf" srcId="{8FD0915C-316B-4A26-854B-900DF018501C}" destId="{D479BBA6-6DD3-476F-A551-195380904BAA}" srcOrd="0" destOrd="0" presId="urn:microsoft.com/office/officeart/2005/8/layout/vList5"/>
    <dgm:cxn modelId="{39CB551B-8C5F-4930-8CEA-2831674470C7}" type="presParOf" srcId="{8FD0915C-316B-4A26-854B-900DF018501C}" destId="{33781D52-2AAD-4DE6-AE4C-3936946C73A5}" srcOrd="1" destOrd="0" presId="urn:microsoft.com/office/officeart/2005/8/layout/vList5"/>
    <dgm:cxn modelId="{23D15F5B-8450-4040-BB03-E1FF070749E9}" type="presParOf" srcId="{C090123C-89EC-41FF-B88B-89A03BFA7561}" destId="{7E1AF0E7-3909-4BA5-8798-B31BA7140429}" srcOrd="3" destOrd="0" presId="urn:microsoft.com/office/officeart/2005/8/layout/vList5"/>
    <dgm:cxn modelId="{571BE646-497B-452B-86F7-B40CDE42F0ED}" type="presParOf" srcId="{C090123C-89EC-41FF-B88B-89A03BFA7561}" destId="{CFDD808D-DE77-4E5F-9B9E-22FB38D0420B}" srcOrd="4" destOrd="0" presId="urn:microsoft.com/office/officeart/2005/8/layout/vList5"/>
    <dgm:cxn modelId="{E7ED616F-C3BF-4A55-88A5-9B9289AA8D1E}" type="presParOf" srcId="{CFDD808D-DE77-4E5F-9B9E-22FB38D0420B}" destId="{98194EE6-B305-4B95-ACE2-54220463330E}" srcOrd="0" destOrd="0" presId="urn:microsoft.com/office/officeart/2005/8/layout/vList5"/>
    <dgm:cxn modelId="{A4692E2D-8A4A-450C-8063-08803EA9E481}" type="presParOf" srcId="{CFDD808D-DE77-4E5F-9B9E-22FB38D0420B}" destId="{C4210FC5-356C-43C4-90CD-AAFCA1881056}" srcOrd="1" destOrd="0" presId="urn:microsoft.com/office/officeart/2005/8/layout/vList5"/>
    <dgm:cxn modelId="{1CAA2A65-9D6C-443E-949D-5AFA0B8DC7EB}" type="presParOf" srcId="{C090123C-89EC-41FF-B88B-89A03BFA7561}" destId="{6277C786-6B4C-493A-9CA4-AE318F33F3B5}" srcOrd="5" destOrd="0" presId="urn:microsoft.com/office/officeart/2005/8/layout/vList5"/>
    <dgm:cxn modelId="{56925208-D5BB-4473-89D6-B19C8E6D2C40}" type="presParOf" srcId="{C090123C-89EC-41FF-B88B-89A03BFA7561}" destId="{73D39278-211D-40EE-AB48-89A888DCE341}" srcOrd="6" destOrd="0" presId="urn:microsoft.com/office/officeart/2005/8/layout/vList5"/>
    <dgm:cxn modelId="{15422E02-A0B6-4F80-AB7F-FB4F48E54B90}" type="presParOf" srcId="{73D39278-211D-40EE-AB48-89A888DCE341}" destId="{94EC0A9E-E43C-44DA-94D7-1E8C1EE34C24}" srcOrd="0" destOrd="0" presId="urn:microsoft.com/office/officeart/2005/8/layout/vList5"/>
    <dgm:cxn modelId="{7ABC5DBC-F208-423A-B314-AD2658EA5F50}" type="presParOf" srcId="{73D39278-211D-40EE-AB48-89A888DCE341}" destId="{2E0CC141-491B-42FC-89F9-B29A0298844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0AE098F-41D8-4E63-9A7B-2BD257D06A55}" type="doc">
      <dgm:prSet loTypeId="urn:microsoft.com/office/officeart/2005/8/layout/vList5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5206B0D-20BB-4263-B2CD-45F0A9F395AE}">
      <dgm:prSet phldrT="[Текст]" custT="1"/>
      <dgm:spPr>
        <a:solidFill>
          <a:srgbClr val="3D95A1"/>
        </a:solidFill>
      </dgm:spPr>
      <dgm:t>
        <a:bodyPr/>
        <a:lstStyle/>
        <a:p>
          <a:pPr algn="ctr"/>
          <a:r>
            <a:rPr lang="ru-RU" sz="2000" b="1" i="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способу отжима</a:t>
          </a:r>
          <a:endParaRPr lang="ru-RU" sz="2000" b="1" i="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69BBA6F-DF99-4EA4-8FDC-39AC15C2D318}" type="parTrans" cxnId="{B92BEC08-FB6C-4121-A86F-E201D2523408}">
      <dgm:prSet/>
      <dgm:spPr/>
      <dgm:t>
        <a:bodyPr/>
        <a:lstStyle/>
        <a:p>
          <a:pPr algn="just"/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EF0C766-F643-43F2-A3F3-D3AECEB7FDD2}" type="sibTrans" cxnId="{B92BEC08-FB6C-4121-A86F-E201D2523408}">
      <dgm:prSet/>
      <dgm:spPr/>
      <dgm:t>
        <a:bodyPr/>
        <a:lstStyle/>
        <a:p>
          <a:pPr algn="just"/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E43E73-F60C-43E9-9236-0878108A8D15}">
      <dgm:prSet phldrT="[Текст]" custT="1"/>
      <dgm:spPr>
        <a:solidFill>
          <a:srgbClr val="ACD6DC">
            <a:alpha val="90000"/>
          </a:srgbClr>
        </a:solidFill>
      </dgm:spPr>
      <dgm:t>
        <a:bodyPr/>
        <a:lstStyle/>
        <a:p>
          <a:pPr algn="just"/>
          <a:r>
            <a:rPr lang="ru-RU" sz="18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без отжима</a:t>
          </a:r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87C06EE-FE55-4009-BA37-B9EC22C49B11}" type="parTrans" cxnId="{D323C3E2-9F00-4FEC-9FD4-7D2FFDCFE03B}">
      <dgm:prSet/>
      <dgm:spPr/>
      <dgm:t>
        <a:bodyPr/>
        <a:lstStyle/>
        <a:p>
          <a:pPr algn="just"/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55D9B9D-1CA0-4DBD-BB1A-6A510ABC5672}" type="sibTrans" cxnId="{D323C3E2-9F00-4FEC-9FD4-7D2FFDCFE03B}">
      <dgm:prSet/>
      <dgm:spPr/>
      <dgm:t>
        <a:bodyPr/>
        <a:lstStyle/>
        <a:p>
          <a:pPr algn="just"/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362DF9-C197-40A5-AAB8-76C7B8E0BB46}">
      <dgm:prSet phldrT="[Текст]" custT="1"/>
      <dgm:spPr>
        <a:solidFill>
          <a:srgbClr val="3D95A1"/>
        </a:solidFill>
      </dgm:spPr>
      <dgm:t>
        <a:bodyPr/>
        <a:lstStyle/>
        <a:p>
          <a:pPr algn="ctr"/>
          <a:r>
            <a:rPr lang="ru-RU" sz="2000" b="1" i="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числу программ </a:t>
          </a:r>
          <a:endParaRPr lang="ru-RU" sz="2000" b="1" i="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B4534B2-95D0-4FAF-B2A5-70BE5E606C21}" type="parTrans" cxnId="{2F5EBE34-674F-4DFB-BB75-793762B6FE72}">
      <dgm:prSet/>
      <dgm:spPr/>
      <dgm:t>
        <a:bodyPr/>
        <a:lstStyle/>
        <a:p>
          <a:pPr algn="just"/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2045AC6-CCCD-436A-AD93-45784B446254}" type="sibTrans" cxnId="{2F5EBE34-674F-4DFB-BB75-793762B6FE72}">
      <dgm:prSet/>
      <dgm:spPr/>
      <dgm:t>
        <a:bodyPr/>
        <a:lstStyle/>
        <a:p>
          <a:pPr algn="just"/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DAE373-7D6A-4007-84AE-6DD22E6684C1}">
      <dgm:prSet phldrT="[Текст]" custT="1"/>
      <dgm:spPr>
        <a:solidFill>
          <a:srgbClr val="ACD6DC">
            <a:alpha val="90000"/>
          </a:srgbClr>
        </a:solidFill>
      </dgm:spPr>
      <dgm:t>
        <a:bodyPr/>
        <a:lstStyle/>
        <a:p>
          <a:pPr algn="just"/>
          <a:r>
            <a:rPr lang="ru-RU" sz="1800" baseline="0" dirty="0" smtClean="0">
              <a:latin typeface="Times New Roman" pitchFamily="18" charset="0"/>
              <a:cs typeface="Times New Roman" pitchFamily="18" charset="0"/>
            </a:rPr>
            <a:t>одно-</a:t>
          </a:r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4B5AE01-5AA5-4627-B507-6960A46D0DED}" type="parTrans" cxnId="{F6C30CF1-5679-4682-8FDC-C257E1243E06}">
      <dgm:prSet/>
      <dgm:spPr/>
      <dgm:t>
        <a:bodyPr/>
        <a:lstStyle/>
        <a:p>
          <a:pPr algn="just"/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E6DDF28-F98A-4CF9-8F24-91A88D5D7717}" type="sibTrans" cxnId="{F6C30CF1-5679-4682-8FDC-C257E1243E06}">
      <dgm:prSet/>
      <dgm:spPr/>
      <dgm:t>
        <a:bodyPr/>
        <a:lstStyle/>
        <a:p>
          <a:pPr algn="just"/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3F573EA-6F14-48CE-BABC-33476ABEFFBC}">
      <dgm:prSet phldrT="[Текст]" custT="1"/>
      <dgm:spPr>
        <a:solidFill>
          <a:srgbClr val="3D95A1"/>
        </a:solidFill>
      </dgm:spPr>
      <dgm:t>
        <a:bodyPr/>
        <a:lstStyle/>
        <a:p>
          <a:pPr algn="ctr"/>
          <a:r>
            <a:rPr lang="ru-RU" sz="2000" b="1" i="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степени комфортности</a:t>
          </a:r>
          <a:endParaRPr lang="ru-RU" sz="2000" b="1" i="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DA43A82-A4EC-4AF9-9A12-44B759B359CA}" type="parTrans" cxnId="{07E961D4-96E1-454A-8086-60AC14286854}">
      <dgm:prSet/>
      <dgm:spPr/>
      <dgm:t>
        <a:bodyPr/>
        <a:lstStyle/>
        <a:p>
          <a:pPr algn="just"/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18F9D91-DD00-4067-A883-56EF8F453F0A}" type="sibTrans" cxnId="{07E961D4-96E1-454A-8086-60AC14286854}">
      <dgm:prSet/>
      <dgm:spPr/>
      <dgm:t>
        <a:bodyPr/>
        <a:lstStyle/>
        <a:p>
          <a:pPr algn="just"/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67996B8-2CB5-4120-9AB4-88B5C91A20BF}">
      <dgm:prSet phldrT="[Текст]" custT="1"/>
      <dgm:spPr>
        <a:solidFill>
          <a:srgbClr val="ACD6DC">
            <a:alpha val="90000"/>
          </a:srgbClr>
        </a:solidFill>
      </dgm:spPr>
      <dgm:t>
        <a:bodyPr/>
        <a:lstStyle/>
        <a:p>
          <a:pPr marL="173038" indent="-173038" algn="just"/>
          <a:r>
            <a:rPr lang="ru-RU" sz="1800" baseline="0" dirty="0" smtClean="0">
              <a:latin typeface="Times New Roman" pitchFamily="18" charset="0"/>
              <a:cs typeface="Times New Roman" pitchFamily="18" charset="0"/>
            </a:rPr>
            <a:t>обыкновенной</a:t>
          </a:r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003CE79-9066-4226-99EA-8FF54D0E3D09}" type="parTrans" cxnId="{ABFD15FD-505B-46D1-B87C-CFFD39BF784C}">
      <dgm:prSet/>
      <dgm:spPr/>
      <dgm:t>
        <a:bodyPr/>
        <a:lstStyle/>
        <a:p>
          <a:pPr algn="just"/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658057D-5CDB-4D8B-8256-F8B80D2EE82F}" type="sibTrans" cxnId="{ABFD15FD-505B-46D1-B87C-CFFD39BF784C}">
      <dgm:prSet/>
      <dgm:spPr/>
      <dgm:t>
        <a:bodyPr/>
        <a:lstStyle/>
        <a:p>
          <a:pPr algn="just"/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047D8B-0865-4C00-92B3-C797A0759794}">
      <dgm:prSet phldrT="[Текст]" custT="1"/>
      <dgm:spPr>
        <a:solidFill>
          <a:srgbClr val="ACD6DC">
            <a:alpha val="90000"/>
          </a:srgbClr>
        </a:solidFill>
      </dgm:spPr>
      <dgm:t>
        <a:bodyPr/>
        <a:lstStyle/>
        <a:p>
          <a:pPr algn="just"/>
          <a:r>
            <a:rPr lang="ru-RU" sz="18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 ручным отжимом</a:t>
          </a:r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F1741-B858-44CC-B941-E3B2B4047E47}" type="parTrans" cxnId="{211E18FD-0861-4DBA-B7CA-BE1914B6C3F9}">
      <dgm:prSet/>
      <dgm:spPr/>
      <dgm:t>
        <a:bodyPr/>
        <a:lstStyle/>
        <a:p>
          <a:pPr algn="just"/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2E7A121-E067-44F7-9B97-9D4C78BEA351}" type="sibTrans" cxnId="{211E18FD-0861-4DBA-B7CA-BE1914B6C3F9}">
      <dgm:prSet/>
      <dgm:spPr/>
      <dgm:t>
        <a:bodyPr/>
        <a:lstStyle/>
        <a:p>
          <a:pPr algn="just"/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D92963-9B6E-43DD-A79C-916AA1B78E1F}">
      <dgm:prSet phldrT="[Текст]" custT="1"/>
      <dgm:spPr>
        <a:solidFill>
          <a:srgbClr val="ACD6DC">
            <a:alpha val="90000"/>
          </a:srgbClr>
        </a:solidFill>
      </dgm:spPr>
      <dgm:t>
        <a:bodyPr/>
        <a:lstStyle/>
        <a:p>
          <a:pPr algn="just"/>
          <a:r>
            <a:rPr lang="ru-RU" sz="18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 отжимом в центрифуге</a:t>
          </a:r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410493-0A3B-40D4-B256-9E645F411F54}" type="parTrans" cxnId="{C80243CF-BB4C-4C2F-B858-4A725F6D121F}">
      <dgm:prSet/>
      <dgm:spPr/>
      <dgm:t>
        <a:bodyPr/>
        <a:lstStyle/>
        <a:p>
          <a:pPr algn="just"/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23DF4D6-546F-4C00-B4EF-CCA1FD97078C}" type="sibTrans" cxnId="{C80243CF-BB4C-4C2F-B858-4A725F6D121F}">
      <dgm:prSet/>
      <dgm:spPr/>
      <dgm:t>
        <a:bodyPr/>
        <a:lstStyle/>
        <a:p>
          <a:pPr algn="just"/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6AE0CA7-C5BA-4D1E-A457-42C98210C885}">
      <dgm:prSet phldrT="[Текст]" custT="1"/>
      <dgm:spPr>
        <a:solidFill>
          <a:srgbClr val="ACD6DC">
            <a:alpha val="90000"/>
          </a:srgbClr>
        </a:solidFill>
      </dgm:spPr>
      <dgm:t>
        <a:bodyPr/>
        <a:lstStyle/>
        <a:p>
          <a:pPr algn="just"/>
          <a:r>
            <a:rPr lang="ru-RU" sz="18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 отжимом в барабане</a:t>
          </a:r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1E390B3-E01E-4387-91A5-53A5ABD49FD9}" type="parTrans" cxnId="{1F274B9D-0607-4CBC-8363-5592642D0335}">
      <dgm:prSet/>
      <dgm:spPr/>
      <dgm:t>
        <a:bodyPr/>
        <a:lstStyle/>
        <a:p>
          <a:pPr algn="just"/>
          <a:endParaRPr lang="ru-RU" baseline="0">
            <a:latin typeface="Times New Roman" pitchFamily="18" charset="0"/>
            <a:cs typeface="Times New Roman" pitchFamily="18" charset="0"/>
          </a:endParaRPr>
        </a:p>
      </dgm:t>
    </dgm:pt>
    <dgm:pt modelId="{6A426F3C-FC39-4962-8D06-6E573BDD4C5B}" type="sibTrans" cxnId="{1F274B9D-0607-4CBC-8363-5592642D0335}">
      <dgm:prSet/>
      <dgm:spPr/>
      <dgm:t>
        <a:bodyPr/>
        <a:lstStyle/>
        <a:p>
          <a:pPr algn="just"/>
          <a:endParaRPr lang="ru-RU" baseline="0">
            <a:latin typeface="Times New Roman" pitchFamily="18" charset="0"/>
            <a:cs typeface="Times New Roman" pitchFamily="18" charset="0"/>
          </a:endParaRPr>
        </a:p>
      </dgm:t>
    </dgm:pt>
    <dgm:pt modelId="{7CDA9889-77EE-42E2-89BF-7C84A1671C49}">
      <dgm:prSet phldrT="[Текст]" custT="1"/>
      <dgm:spPr>
        <a:solidFill>
          <a:srgbClr val="ACD6DC">
            <a:alpha val="90000"/>
          </a:srgbClr>
        </a:solidFill>
      </dgm:spPr>
      <dgm:t>
        <a:bodyPr/>
        <a:lstStyle/>
        <a:p>
          <a:pPr algn="just"/>
          <a:r>
            <a:rPr lang="ru-RU" sz="1800" baseline="0" dirty="0" smtClean="0">
              <a:latin typeface="Times New Roman" pitchFamily="18" charset="0"/>
              <a:cs typeface="Times New Roman" pitchFamily="18" charset="0"/>
            </a:rPr>
            <a:t>двух-</a:t>
          </a:r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889059F-777C-47B7-9B19-E8581352E19A}" type="parTrans" cxnId="{DFB17AB9-1590-419D-A9A8-317FEAA1D642}">
      <dgm:prSet/>
      <dgm:spPr/>
      <dgm:t>
        <a:bodyPr/>
        <a:lstStyle/>
        <a:p>
          <a:pPr algn="just"/>
          <a:endParaRPr lang="ru-RU" baseline="0">
            <a:latin typeface="Times New Roman" pitchFamily="18" charset="0"/>
            <a:cs typeface="Times New Roman" pitchFamily="18" charset="0"/>
          </a:endParaRPr>
        </a:p>
      </dgm:t>
    </dgm:pt>
    <dgm:pt modelId="{87595294-E75A-42B5-8B3C-D3E68C2460C6}" type="sibTrans" cxnId="{DFB17AB9-1590-419D-A9A8-317FEAA1D642}">
      <dgm:prSet/>
      <dgm:spPr/>
      <dgm:t>
        <a:bodyPr/>
        <a:lstStyle/>
        <a:p>
          <a:pPr algn="just"/>
          <a:endParaRPr lang="ru-RU" baseline="0">
            <a:latin typeface="Times New Roman" pitchFamily="18" charset="0"/>
            <a:cs typeface="Times New Roman" pitchFamily="18" charset="0"/>
          </a:endParaRPr>
        </a:p>
      </dgm:t>
    </dgm:pt>
    <dgm:pt modelId="{22245FFD-34FF-4137-B4A6-BE07986BDAA9}">
      <dgm:prSet phldrT="[Текст]" custT="1"/>
      <dgm:spPr>
        <a:solidFill>
          <a:srgbClr val="ACD6DC">
            <a:alpha val="90000"/>
          </a:srgbClr>
        </a:solidFill>
      </dgm:spPr>
      <dgm:t>
        <a:bodyPr/>
        <a:lstStyle/>
        <a:p>
          <a:pPr algn="just"/>
          <a:r>
            <a:rPr lang="ru-RU" sz="1800" baseline="0" dirty="0" smtClean="0">
              <a:latin typeface="Times New Roman" pitchFamily="18" charset="0"/>
              <a:cs typeface="Times New Roman" pitchFamily="18" charset="0"/>
            </a:rPr>
            <a:t>многопрограммные</a:t>
          </a:r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AF70377-0A15-4B34-8042-17E83856CF7F}" type="parTrans" cxnId="{B71938ED-73E9-452C-BD48-07061AB8F019}">
      <dgm:prSet/>
      <dgm:spPr/>
      <dgm:t>
        <a:bodyPr/>
        <a:lstStyle/>
        <a:p>
          <a:pPr algn="just"/>
          <a:endParaRPr lang="ru-RU" baseline="0">
            <a:latin typeface="Times New Roman" pitchFamily="18" charset="0"/>
            <a:cs typeface="Times New Roman" pitchFamily="18" charset="0"/>
          </a:endParaRPr>
        </a:p>
      </dgm:t>
    </dgm:pt>
    <dgm:pt modelId="{3F907CB0-B886-4C21-B78F-02E693F764DC}" type="sibTrans" cxnId="{B71938ED-73E9-452C-BD48-07061AB8F019}">
      <dgm:prSet/>
      <dgm:spPr/>
      <dgm:t>
        <a:bodyPr/>
        <a:lstStyle/>
        <a:p>
          <a:pPr algn="just"/>
          <a:endParaRPr lang="ru-RU" baseline="0">
            <a:latin typeface="Times New Roman" pitchFamily="18" charset="0"/>
            <a:cs typeface="Times New Roman" pitchFamily="18" charset="0"/>
          </a:endParaRPr>
        </a:p>
      </dgm:t>
    </dgm:pt>
    <dgm:pt modelId="{A0DAF699-D885-4888-A431-EE0CDD2E34EA}">
      <dgm:prSet phldrT="[Текст]" custT="1"/>
      <dgm:spPr>
        <a:solidFill>
          <a:srgbClr val="ACD6DC">
            <a:alpha val="90000"/>
          </a:srgbClr>
        </a:solidFill>
      </dgm:spPr>
      <dgm:t>
        <a:bodyPr/>
        <a:lstStyle/>
        <a:p>
          <a:pPr marL="173038" indent="-173038" algn="just"/>
          <a:r>
            <a:rPr lang="ru-RU" sz="1800" baseline="0" dirty="0" smtClean="0">
              <a:latin typeface="Times New Roman" pitchFamily="18" charset="0"/>
              <a:cs typeface="Times New Roman" pitchFamily="18" charset="0"/>
            </a:rPr>
            <a:t>повышенной комфортности:</a:t>
          </a:r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2D2F42D-AC61-4AF1-8AE9-17FBEEA9CFD3}" type="parTrans" cxnId="{48EBF1F0-044C-41D9-B747-3A81B232EC1D}">
      <dgm:prSet/>
      <dgm:spPr/>
      <dgm:t>
        <a:bodyPr/>
        <a:lstStyle/>
        <a:p>
          <a:pPr algn="just"/>
          <a:endParaRPr lang="ru-RU" baseline="0">
            <a:latin typeface="Times New Roman" pitchFamily="18" charset="0"/>
            <a:cs typeface="Times New Roman" pitchFamily="18" charset="0"/>
          </a:endParaRPr>
        </a:p>
      </dgm:t>
    </dgm:pt>
    <dgm:pt modelId="{28DF4E22-2F63-4704-AA70-474CE6D67533}" type="sibTrans" cxnId="{48EBF1F0-044C-41D9-B747-3A81B232EC1D}">
      <dgm:prSet/>
      <dgm:spPr/>
      <dgm:t>
        <a:bodyPr/>
        <a:lstStyle/>
        <a:p>
          <a:pPr algn="just"/>
          <a:endParaRPr lang="ru-RU" baseline="0">
            <a:latin typeface="Times New Roman" pitchFamily="18" charset="0"/>
            <a:cs typeface="Times New Roman" pitchFamily="18" charset="0"/>
          </a:endParaRPr>
        </a:p>
      </dgm:t>
    </dgm:pt>
    <dgm:pt modelId="{765BE5E8-63F1-410E-9D45-D46A79986C06}">
      <dgm:prSet phldrT="[Текст]" custT="1"/>
      <dgm:spPr>
        <a:solidFill>
          <a:srgbClr val="ACD6DC">
            <a:alpha val="90000"/>
          </a:srgbClr>
        </a:solidFill>
      </dgm:spPr>
      <dgm:t>
        <a:bodyPr/>
        <a:lstStyle/>
        <a:p>
          <a:pPr marL="536575" indent="-174625" algn="just"/>
          <a:r>
            <a:rPr lang="ru-RU" sz="1800" baseline="0" dirty="0" smtClean="0">
              <a:latin typeface="Times New Roman" pitchFamily="18" charset="0"/>
              <a:cs typeface="Times New Roman" pitchFamily="18" charset="0"/>
            </a:rPr>
            <a:t> в машинах типов </a:t>
          </a:r>
          <a:r>
            <a:rPr lang="ru-RU" sz="1800" b="1" baseline="0" dirty="0" smtClean="0">
              <a:latin typeface="Times New Roman" pitchFamily="18" charset="0"/>
              <a:cs typeface="Times New Roman" pitchFamily="18" charset="0"/>
            </a:rPr>
            <a:t>СМ, СМР</a:t>
          </a:r>
          <a:r>
            <a:rPr lang="ru-RU" sz="1800" baseline="0" dirty="0" smtClean="0">
              <a:latin typeface="Times New Roman" pitchFamily="18" charset="0"/>
              <a:cs typeface="Times New Roman" pitchFamily="18" charset="0"/>
            </a:rPr>
            <a:t> и </a:t>
          </a:r>
          <a:r>
            <a:rPr lang="ru-RU" sz="1800" b="1" baseline="0" dirty="0" smtClean="0">
              <a:latin typeface="Times New Roman" pitchFamily="18" charset="0"/>
              <a:cs typeface="Times New Roman" pitchFamily="18" charset="0"/>
            </a:rPr>
            <a:t>СМП</a:t>
          </a:r>
          <a:r>
            <a:rPr lang="ru-RU" sz="1800" baseline="0" dirty="0" smtClean="0">
              <a:latin typeface="Times New Roman" pitchFamily="18" charset="0"/>
              <a:cs typeface="Times New Roman" pitchFamily="18" charset="0"/>
            </a:rPr>
            <a:t>:  автоматическая намотка шнура, нагрев воды, дозатор моющих средств, тормоз центрифуги и др. </a:t>
          </a:r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BACE2E6-7128-43C7-B2FF-C33406DA0A48}" type="sibTrans" cxnId="{59734B5C-E30C-450E-AB6B-2324522C08B6}">
      <dgm:prSet/>
      <dgm:spPr/>
      <dgm:t>
        <a:bodyPr/>
        <a:lstStyle/>
        <a:p>
          <a:pPr algn="just"/>
          <a:endParaRPr lang="ru-RU" baseline="0">
            <a:latin typeface="Times New Roman" pitchFamily="18" charset="0"/>
            <a:cs typeface="Times New Roman" pitchFamily="18" charset="0"/>
          </a:endParaRPr>
        </a:p>
      </dgm:t>
    </dgm:pt>
    <dgm:pt modelId="{8A8D3018-A3A4-4662-910F-F8CD18EB68FB}" type="parTrans" cxnId="{59734B5C-E30C-450E-AB6B-2324522C08B6}">
      <dgm:prSet/>
      <dgm:spPr/>
      <dgm:t>
        <a:bodyPr/>
        <a:lstStyle/>
        <a:p>
          <a:pPr algn="just"/>
          <a:endParaRPr lang="ru-RU" baseline="0">
            <a:latin typeface="Times New Roman" pitchFamily="18" charset="0"/>
            <a:cs typeface="Times New Roman" pitchFamily="18" charset="0"/>
          </a:endParaRPr>
        </a:p>
      </dgm:t>
    </dgm:pt>
    <dgm:pt modelId="{A7B9B2ED-429D-4D75-8732-4C797AFFF9DF}">
      <dgm:prSet phldrT="[Текст]" custT="1"/>
      <dgm:spPr>
        <a:solidFill>
          <a:srgbClr val="ACD6DC">
            <a:alpha val="90000"/>
          </a:srgbClr>
        </a:solidFill>
      </dgm:spPr>
      <dgm:t>
        <a:bodyPr/>
        <a:lstStyle/>
        <a:p>
          <a:pPr marL="536575" indent="-174625" algn="just"/>
          <a:r>
            <a:rPr lang="ru-RU" sz="1800" baseline="0" dirty="0" smtClean="0">
              <a:latin typeface="Times New Roman" pitchFamily="18" charset="0"/>
              <a:cs typeface="Times New Roman" pitchFamily="18" charset="0"/>
            </a:rPr>
            <a:t> в машинах типа </a:t>
          </a:r>
          <a:r>
            <a:rPr lang="ru-RU" sz="1800" b="1" baseline="0" dirty="0" smtClean="0">
              <a:latin typeface="Times New Roman" pitchFamily="18" charset="0"/>
              <a:cs typeface="Times New Roman" pitchFamily="18" charset="0"/>
            </a:rPr>
            <a:t>СМА</a:t>
          </a:r>
          <a:r>
            <a:rPr lang="ru-RU" sz="1800" baseline="0" dirty="0" smtClean="0">
              <a:latin typeface="Times New Roman" pitchFamily="18" charset="0"/>
              <a:cs typeface="Times New Roman" pitchFamily="18" charset="0"/>
            </a:rPr>
            <a:t>: система защиты от протечки воды и звуковая сигнализация неисправностей, контроль пенообразования, контроль степени прозрачности воды, таймер запуска, автоматическая дозировка воды в зависимости от загрузки белья и др.</a:t>
          </a:r>
          <a:endParaRPr lang="ru-RU" sz="18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D7649A1-B5D6-4374-BBD3-3D74A46A442D}" type="parTrans" cxnId="{56439A87-0CFF-4F8A-B5C0-913A319C2D0E}">
      <dgm:prSet/>
      <dgm:spPr/>
      <dgm:t>
        <a:bodyPr/>
        <a:lstStyle/>
        <a:p>
          <a:pPr algn="just"/>
          <a:endParaRPr lang="ru-RU" baseline="0">
            <a:latin typeface="Times New Roman" pitchFamily="18" charset="0"/>
            <a:cs typeface="Times New Roman" pitchFamily="18" charset="0"/>
          </a:endParaRPr>
        </a:p>
      </dgm:t>
    </dgm:pt>
    <dgm:pt modelId="{B49D8F89-55A3-461D-AD78-5204095D4EBF}" type="sibTrans" cxnId="{56439A87-0CFF-4F8A-B5C0-913A319C2D0E}">
      <dgm:prSet/>
      <dgm:spPr/>
      <dgm:t>
        <a:bodyPr/>
        <a:lstStyle/>
        <a:p>
          <a:pPr algn="just"/>
          <a:endParaRPr lang="ru-RU" baseline="0">
            <a:latin typeface="Times New Roman" pitchFamily="18" charset="0"/>
            <a:cs typeface="Times New Roman" pitchFamily="18" charset="0"/>
          </a:endParaRPr>
        </a:p>
      </dgm:t>
    </dgm:pt>
    <dgm:pt modelId="{C090123C-89EC-41FF-B88B-89A03BFA7561}" type="pres">
      <dgm:prSet presAssocID="{C0AE098F-41D8-4E63-9A7B-2BD257D06A5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D44B68-1837-4DBE-88CA-528D001B09C3}" type="pres">
      <dgm:prSet presAssocID="{05206B0D-20BB-4263-B2CD-45F0A9F395AE}" presName="linNode" presStyleCnt="0"/>
      <dgm:spPr/>
    </dgm:pt>
    <dgm:pt modelId="{E9120004-027E-48DC-812F-4AA50F05494B}" type="pres">
      <dgm:prSet presAssocID="{05206B0D-20BB-4263-B2CD-45F0A9F395AE}" presName="parentText" presStyleLbl="node1" presStyleIdx="0" presStyleCnt="3" custScaleX="82291" custLinFactNeighborX="-4981" custLinFactNeighborY="15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A416A9-810A-4938-9662-6810C257B554}" type="pres">
      <dgm:prSet presAssocID="{05206B0D-20BB-4263-B2CD-45F0A9F395AE}" presName="descendantText" presStyleLbl="alignAccFollowNode1" presStyleIdx="0" presStyleCnt="3" custScaleY="1252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58826F-B1A1-490F-B92A-541F5880CD91}" type="pres">
      <dgm:prSet presAssocID="{FEF0C766-F643-43F2-A3F3-D3AECEB7FDD2}" presName="sp" presStyleCnt="0"/>
      <dgm:spPr/>
    </dgm:pt>
    <dgm:pt modelId="{8FD0915C-316B-4A26-854B-900DF018501C}" type="pres">
      <dgm:prSet presAssocID="{81362DF9-C197-40A5-AAB8-76C7B8E0BB46}" presName="linNode" presStyleCnt="0"/>
      <dgm:spPr/>
    </dgm:pt>
    <dgm:pt modelId="{D479BBA6-6DD3-476F-A551-195380904BAA}" type="pres">
      <dgm:prSet presAssocID="{81362DF9-C197-40A5-AAB8-76C7B8E0BB46}" presName="parentText" presStyleLbl="node1" presStyleIdx="1" presStyleCnt="3" custScaleX="82291" custLinFactNeighborX="-4981" custLinFactNeighborY="15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81D52-2AAD-4DE6-AE4C-3936946C73A5}" type="pres">
      <dgm:prSet presAssocID="{81362DF9-C197-40A5-AAB8-76C7B8E0BB46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1AF0E7-3909-4BA5-8798-B31BA7140429}" type="pres">
      <dgm:prSet presAssocID="{62045AC6-CCCD-436A-AD93-45784B446254}" presName="sp" presStyleCnt="0"/>
      <dgm:spPr/>
    </dgm:pt>
    <dgm:pt modelId="{CFDD808D-DE77-4E5F-9B9E-22FB38D0420B}" type="pres">
      <dgm:prSet presAssocID="{33F573EA-6F14-48CE-BABC-33476ABEFFBC}" presName="linNode" presStyleCnt="0"/>
      <dgm:spPr/>
    </dgm:pt>
    <dgm:pt modelId="{98194EE6-B305-4B95-ACE2-54220463330E}" type="pres">
      <dgm:prSet presAssocID="{33F573EA-6F14-48CE-BABC-33476ABEFFBC}" presName="parentText" presStyleLbl="node1" presStyleIdx="2" presStyleCnt="3" custScaleX="82291" custLinFactNeighborX="-4981" custLinFactNeighborY="15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210FC5-356C-43C4-90CD-AAFCA1881056}" type="pres">
      <dgm:prSet presAssocID="{33F573EA-6F14-48CE-BABC-33476ABEFFBC}" presName="descendantText" presStyleLbl="alignAccFollowNode1" presStyleIdx="2" presStyleCnt="3" custScaleY="3257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EBF1F0-044C-41D9-B747-3A81B232EC1D}" srcId="{33F573EA-6F14-48CE-BABC-33476ABEFFBC}" destId="{A0DAF699-D885-4888-A431-EE0CDD2E34EA}" srcOrd="1" destOrd="0" parTransId="{D2D2F42D-AC61-4AF1-8AE9-17FBEEA9CFD3}" sibTransId="{28DF4E22-2F63-4704-AA70-474CE6D67533}"/>
    <dgm:cxn modelId="{D323C3E2-9F00-4FEC-9FD4-7D2FFDCFE03B}" srcId="{05206B0D-20BB-4263-B2CD-45F0A9F395AE}" destId="{BDE43E73-F60C-43E9-9236-0878108A8D15}" srcOrd="0" destOrd="0" parTransId="{C87C06EE-FE55-4009-BA37-B9EC22C49B11}" sibTransId="{C55D9B9D-1CA0-4DBD-BB1A-6A510ABC5672}"/>
    <dgm:cxn modelId="{3496AFA5-D5FA-4AC9-A689-31C0DCACCB6F}" type="presOf" srcId="{B67996B8-2CB5-4120-9AB4-88B5C91A20BF}" destId="{C4210FC5-356C-43C4-90CD-AAFCA1881056}" srcOrd="0" destOrd="0" presId="urn:microsoft.com/office/officeart/2005/8/layout/vList5"/>
    <dgm:cxn modelId="{DFB17AB9-1590-419D-A9A8-317FEAA1D642}" srcId="{81362DF9-C197-40A5-AAB8-76C7B8E0BB46}" destId="{7CDA9889-77EE-42E2-89BF-7C84A1671C49}" srcOrd="1" destOrd="0" parTransId="{5889059F-777C-47B7-9B19-E8581352E19A}" sibTransId="{87595294-E75A-42B5-8B3C-D3E68C2460C6}"/>
    <dgm:cxn modelId="{2F5EBE34-674F-4DFB-BB75-793762B6FE72}" srcId="{C0AE098F-41D8-4E63-9A7B-2BD257D06A55}" destId="{81362DF9-C197-40A5-AAB8-76C7B8E0BB46}" srcOrd="1" destOrd="0" parTransId="{AB4534B2-95D0-4FAF-B2A5-70BE5E606C21}" sibTransId="{62045AC6-CCCD-436A-AD93-45784B446254}"/>
    <dgm:cxn modelId="{56439A87-0CFF-4F8A-B5C0-913A319C2D0E}" srcId="{33F573EA-6F14-48CE-BABC-33476ABEFFBC}" destId="{A7B9B2ED-429D-4D75-8732-4C797AFFF9DF}" srcOrd="3" destOrd="0" parTransId="{FD7649A1-B5D6-4374-BBD3-3D74A46A442D}" sibTransId="{B49D8F89-55A3-461D-AD78-5204095D4EBF}"/>
    <dgm:cxn modelId="{59734B5C-E30C-450E-AB6B-2324522C08B6}" srcId="{33F573EA-6F14-48CE-BABC-33476ABEFFBC}" destId="{765BE5E8-63F1-410E-9D45-D46A79986C06}" srcOrd="2" destOrd="0" parTransId="{8A8D3018-A3A4-4662-910F-F8CD18EB68FB}" sibTransId="{CBACE2E6-7128-43C7-B2FF-C33406DA0A48}"/>
    <dgm:cxn modelId="{07E961D4-96E1-454A-8086-60AC14286854}" srcId="{C0AE098F-41D8-4E63-9A7B-2BD257D06A55}" destId="{33F573EA-6F14-48CE-BABC-33476ABEFFBC}" srcOrd="2" destOrd="0" parTransId="{8DA43A82-A4EC-4AF9-9A12-44B759B359CA}" sibTransId="{018F9D91-DD00-4067-A883-56EF8F453F0A}"/>
    <dgm:cxn modelId="{211E18FD-0861-4DBA-B7CA-BE1914B6C3F9}" srcId="{05206B0D-20BB-4263-B2CD-45F0A9F395AE}" destId="{26047D8B-0865-4C00-92B3-C797A0759794}" srcOrd="1" destOrd="0" parTransId="{C26F1741-B858-44CC-B941-E3B2B4047E47}" sibTransId="{52E7A121-E067-44F7-9B97-9D4C78BEA351}"/>
    <dgm:cxn modelId="{DBD6BE1A-885E-4CED-9606-5946AA783799}" type="presOf" srcId="{63DAE373-7D6A-4007-84AE-6DD22E6684C1}" destId="{33781D52-2AAD-4DE6-AE4C-3936946C73A5}" srcOrd="0" destOrd="0" presId="urn:microsoft.com/office/officeart/2005/8/layout/vList5"/>
    <dgm:cxn modelId="{7EB269EE-FD93-463F-BC29-E8A7C2CA08E6}" type="presOf" srcId="{BDD92963-9B6E-43DD-A79C-916AA1B78E1F}" destId="{17A416A9-810A-4938-9662-6810C257B554}" srcOrd="0" destOrd="2" presId="urn:microsoft.com/office/officeart/2005/8/layout/vList5"/>
    <dgm:cxn modelId="{DF0BA611-E921-43F3-9124-BE241A203898}" type="presOf" srcId="{7CDA9889-77EE-42E2-89BF-7C84A1671C49}" destId="{33781D52-2AAD-4DE6-AE4C-3936946C73A5}" srcOrd="0" destOrd="1" presId="urn:microsoft.com/office/officeart/2005/8/layout/vList5"/>
    <dgm:cxn modelId="{891C7C9F-33C0-4E69-BF7D-3F044813DD38}" type="presOf" srcId="{C0AE098F-41D8-4E63-9A7B-2BD257D06A55}" destId="{C090123C-89EC-41FF-B88B-89A03BFA7561}" srcOrd="0" destOrd="0" presId="urn:microsoft.com/office/officeart/2005/8/layout/vList5"/>
    <dgm:cxn modelId="{2CC4AF5A-B522-4935-A67E-D00A5B296DD3}" type="presOf" srcId="{26047D8B-0865-4C00-92B3-C797A0759794}" destId="{17A416A9-810A-4938-9662-6810C257B554}" srcOrd="0" destOrd="1" presId="urn:microsoft.com/office/officeart/2005/8/layout/vList5"/>
    <dgm:cxn modelId="{1F274B9D-0607-4CBC-8363-5592642D0335}" srcId="{05206B0D-20BB-4263-B2CD-45F0A9F395AE}" destId="{E6AE0CA7-C5BA-4D1E-A457-42C98210C885}" srcOrd="3" destOrd="0" parTransId="{B1E390B3-E01E-4387-91A5-53A5ABD49FD9}" sibTransId="{6A426F3C-FC39-4962-8D06-6E573BDD4C5B}"/>
    <dgm:cxn modelId="{826FB9BE-6CF4-47C9-B39E-8F3D51944F72}" type="presOf" srcId="{33F573EA-6F14-48CE-BABC-33476ABEFFBC}" destId="{98194EE6-B305-4B95-ACE2-54220463330E}" srcOrd="0" destOrd="0" presId="urn:microsoft.com/office/officeart/2005/8/layout/vList5"/>
    <dgm:cxn modelId="{AA4CEEAA-D61D-4EBB-BF99-00AC9278CAB4}" type="presOf" srcId="{A7B9B2ED-429D-4D75-8732-4C797AFFF9DF}" destId="{C4210FC5-356C-43C4-90CD-AAFCA1881056}" srcOrd="0" destOrd="3" presId="urn:microsoft.com/office/officeart/2005/8/layout/vList5"/>
    <dgm:cxn modelId="{80620E67-5C5D-46DF-B115-C7E348F4A5D6}" type="presOf" srcId="{05206B0D-20BB-4263-B2CD-45F0A9F395AE}" destId="{E9120004-027E-48DC-812F-4AA50F05494B}" srcOrd="0" destOrd="0" presId="urn:microsoft.com/office/officeart/2005/8/layout/vList5"/>
    <dgm:cxn modelId="{ABFD15FD-505B-46D1-B87C-CFFD39BF784C}" srcId="{33F573EA-6F14-48CE-BABC-33476ABEFFBC}" destId="{B67996B8-2CB5-4120-9AB4-88B5C91A20BF}" srcOrd="0" destOrd="0" parTransId="{A003CE79-9066-4226-99EA-8FF54D0E3D09}" sibTransId="{9658057D-5CDB-4D8B-8256-F8B80D2EE82F}"/>
    <dgm:cxn modelId="{BF80961D-998F-4D23-867E-D606DE688D99}" type="presOf" srcId="{22245FFD-34FF-4137-B4A6-BE07986BDAA9}" destId="{33781D52-2AAD-4DE6-AE4C-3936946C73A5}" srcOrd="0" destOrd="2" presId="urn:microsoft.com/office/officeart/2005/8/layout/vList5"/>
    <dgm:cxn modelId="{C8252A1D-74A6-4286-827E-E118CC2EF019}" type="presOf" srcId="{A0DAF699-D885-4888-A431-EE0CDD2E34EA}" destId="{C4210FC5-356C-43C4-90CD-AAFCA1881056}" srcOrd="0" destOrd="1" presId="urn:microsoft.com/office/officeart/2005/8/layout/vList5"/>
    <dgm:cxn modelId="{B71938ED-73E9-452C-BD48-07061AB8F019}" srcId="{81362DF9-C197-40A5-AAB8-76C7B8E0BB46}" destId="{22245FFD-34FF-4137-B4A6-BE07986BDAA9}" srcOrd="2" destOrd="0" parTransId="{9AF70377-0A15-4B34-8042-17E83856CF7F}" sibTransId="{3F907CB0-B886-4C21-B78F-02E693F764DC}"/>
    <dgm:cxn modelId="{A06CF1B7-C026-492B-AA21-93DDA3C36CE7}" type="presOf" srcId="{81362DF9-C197-40A5-AAB8-76C7B8E0BB46}" destId="{D479BBA6-6DD3-476F-A551-195380904BAA}" srcOrd="0" destOrd="0" presId="urn:microsoft.com/office/officeart/2005/8/layout/vList5"/>
    <dgm:cxn modelId="{F6C30CF1-5679-4682-8FDC-C257E1243E06}" srcId="{81362DF9-C197-40A5-AAB8-76C7B8E0BB46}" destId="{63DAE373-7D6A-4007-84AE-6DD22E6684C1}" srcOrd="0" destOrd="0" parTransId="{C4B5AE01-5AA5-4627-B507-6960A46D0DED}" sibTransId="{2E6DDF28-F98A-4CF9-8F24-91A88D5D7717}"/>
    <dgm:cxn modelId="{25EA3ABA-E6AF-4B6A-B54F-59980D8BE306}" type="presOf" srcId="{BDE43E73-F60C-43E9-9236-0878108A8D15}" destId="{17A416A9-810A-4938-9662-6810C257B554}" srcOrd="0" destOrd="0" presId="urn:microsoft.com/office/officeart/2005/8/layout/vList5"/>
    <dgm:cxn modelId="{578969AE-0DE1-4130-8303-1E4FE6952DA6}" type="presOf" srcId="{E6AE0CA7-C5BA-4D1E-A457-42C98210C885}" destId="{17A416A9-810A-4938-9662-6810C257B554}" srcOrd="0" destOrd="3" presId="urn:microsoft.com/office/officeart/2005/8/layout/vList5"/>
    <dgm:cxn modelId="{DF729033-2C50-4E4A-8D66-00C3B7EC9D67}" type="presOf" srcId="{765BE5E8-63F1-410E-9D45-D46A79986C06}" destId="{C4210FC5-356C-43C4-90CD-AAFCA1881056}" srcOrd="0" destOrd="2" presId="urn:microsoft.com/office/officeart/2005/8/layout/vList5"/>
    <dgm:cxn modelId="{C80243CF-BB4C-4C2F-B858-4A725F6D121F}" srcId="{05206B0D-20BB-4263-B2CD-45F0A9F395AE}" destId="{BDD92963-9B6E-43DD-A79C-916AA1B78E1F}" srcOrd="2" destOrd="0" parTransId="{30410493-0A3B-40D4-B256-9E645F411F54}" sibTransId="{123DF4D6-546F-4C00-B4EF-CCA1FD97078C}"/>
    <dgm:cxn modelId="{B92BEC08-FB6C-4121-A86F-E201D2523408}" srcId="{C0AE098F-41D8-4E63-9A7B-2BD257D06A55}" destId="{05206B0D-20BB-4263-B2CD-45F0A9F395AE}" srcOrd="0" destOrd="0" parTransId="{F69BBA6F-DF99-4EA4-8FDC-39AC15C2D318}" sibTransId="{FEF0C766-F643-43F2-A3F3-D3AECEB7FDD2}"/>
    <dgm:cxn modelId="{79D37592-C585-486C-AFE5-D0DA5C755C56}" type="presParOf" srcId="{C090123C-89EC-41FF-B88B-89A03BFA7561}" destId="{EBD44B68-1837-4DBE-88CA-528D001B09C3}" srcOrd="0" destOrd="0" presId="urn:microsoft.com/office/officeart/2005/8/layout/vList5"/>
    <dgm:cxn modelId="{E77ABB44-C35E-44C5-B55E-6EC6D7A462A7}" type="presParOf" srcId="{EBD44B68-1837-4DBE-88CA-528D001B09C3}" destId="{E9120004-027E-48DC-812F-4AA50F05494B}" srcOrd="0" destOrd="0" presId="urn:microsoft.com/office/officeart/2005/8/layout/vList5"/>
    <dgm:cxn modelId="{94077BB4-A4D5-4163-BB27-CE0335EBB180}" type="presParOf" srcId="{EBD44B68-1837-4DBE-88CA-528D001B09C3}" destId="{17A416A9-810A-4938-9662-6810C257B554}" srcOrd="1" destOrd="0" presId="urn:microsoft.com/office/officeart/2005/8/layout/vList5"/>
    <dgm:cxn modelId="{8E1F2BCB-092C-435A-BE28-1BC78580AEB1}" type="presParOf" srcId="{C090123C-89EC-41FF-B88B-89A03BFA7561}" destId="{6658826F-B1A1-490F-B92A-541F5880CD91}" srcOrd="1" destOrd="0" presId="urn:microsoft.com/office/officeart/2005/8/layout/vList5"/>
    <dgm:cxn modelId="{496A0669-4846-45A0-A9A7-D72830A6C0D8}" type="presParOf" srcId="{C090123C-89EC-41FF-B88B-89A03BFA7561}" destId="{8FD0915C-316B-4A26-854B-900DF018501C}" srcOrd="2" destOrd="0" presId="urn:microsoft.com/office/officeart/2005/8/layout/vList5"/>
    <dgm:cxn modelId="{0C99D743-C8BA-402E-95B0-865D24697470}" type="presParOf" srcId="{8FD0915C-316B-4A26-854B-900DF018501C}" destId="{D479BBA6-6DD3-476F-A551-195380904BAA}" srcOrd="0" destOrd="0" presId="urn:microsoft.com/office/officeart/2005/8/layout/vList5"/>
    <dgm:cxn modelId="{B0B4D68D-A707-495F-B89A-124BF33DCA48}" type="presParOf" srcId="{8FD0915C-316B-4A26-854B-900DF018501C}" destId="{33781D52-2AAD-4DE6-AE4C-3936946C73A5}" srcOrd="1" destOrd="0" presId="urn:microsoft.com/office/officeart/2005/8/layout/vList5"/>
    <dgm:cxn modelId="{5D33A12B-41EA-47CE-A7C6-DBA499DF18BC}" type="presParOf" srcId="{C090123C-89EC-41FF-B88B-89A03BFA7561}" destId="{7E1AF0E7-3909-4BA5-8798-B31BA7140429}" srcOrd="3" destOrd="0" presId="urn:microsoft.com/office/officeart/2005/8/layout/vList5"/>
    <dgm:cxn modelId="{6783204D-D9A5-4D42-B317-3C4DBC840B72}" type="presParOf" srcId="{C090123C-89EC-41FF-B88B-89A03BFA7561}" destId="{CFDD808D-DE77-4E5F-9B9E-22FB38D0420B}" srcOrd="4" destOrd="0" presId="urn:microsoft.com/office/officeart/2005/8/layout/vList5"/>
    <dgm:cxn modelId="{52E328BC-A960-4AD5-A2EB-E9924309AE87}" type="presParOf" srcId="{CFDD808D-DE77-4E5F-9B9E-22FB38D0420B}" destId="{98194EE6-B305-4B95-ACE2-54220463330E}" srcOrd="0" destOrd="0" presId="urn:microsoft.com/office/officeart/2005/8/layout/vList5"/>
    <dgm:cxn modelId="{4F17F534-B269-4FC4-88C9-72AD3C335F6B}" type="presParOf" srcId="{CFDD808D-DE77-4E5F-9B9E-22FB38D0420B}" destId="{C4210FC5-356C-43C4-90CD-AAFCA188105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54C4DBA-17CF-4EB5-B5BE-B4F0D13598B8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B79F80-CD27-49D0-A164-9767B94BBD9C}">
      <dgm:prSet phldrT="[Текст]" custT="1"/>
      <dgm:spPr>
        <a:solidFill>
          <a:srgbClr val="ACD6DC"/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marL="1165225" indent="0" algn="l" defTabSz="80010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классам эффективности стирки:</a:t>
          </a:r>
        </a:p>
        <a:p>
          <a:pPr marL="1165225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классам эффективности отжима: </a:t>
          </a:r>
        </a:p>
        <a:p>
          <a:pPr marL="1165225" marR="0" indent="0" algn="l" defTabSz="8001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классам энергопотребления: </a:t>
          </a:r>
        </a:p>
        <a:p>
          <a:pPr marL="1165225" marR="0" indent="0" algn="l" defTabSz="8001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608138" marR="0" indent="0" algn="l" defTabSz="8001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А, В, C, D, E, F и G и дополнительно А+ и А++</a:t>
          </a:r>
        </a:p>
        <a:p>
          <a:pPr marL="1165225" marR="0" indent="0" algn="l" defTabSz="8001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65225" marR="0" indent="0" algn="l" defTabSz="8001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(маркировку А, В имеют стиральные машины с лучшими показателями, С, D, Е – со средними, F, G – низкими.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F3F0008-453B-4099-9D11-5DB728A41156}" type="parTrans" cxnId="{7B1681CE-5DCA-4F6A-8CC4-6CA2AF17421D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394FC08-5233-4AB7-8F76-E5A5FFAEE3CB}" type="sibTrans" cxnId="{7B1681CE-5DCA-4F6A-8CC4-6CA2AF17421D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45A6BA3-C3EE-4B7F-BA58-7E4316F6B61C}">
      <dgm:prSet phldrT="[Текст]" custT="1"/>
      <dgm:spPr>
        <a:solidFill>
          <a:srgbClr val="ACD6DC"/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marL="1165225" indent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зависимости от габаритов: </a:t>
          </a:r>
        </a:p>
        <a:p>
          <a:pPr marL="1608138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стандартные и узкие </a:t>
          </a:r>
        </a:p>
        <a:p>
          <a:pPr marL="1608138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низкие и высокие</a:t>
          </a:r>
        </a:p>
        <a:p>
          <a:pPr marL="1165225" indent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A46F400-6E5D-4762-A8C0-AE0EDAD4731F}" type="parTrans" cxnId="{95808FBF-0CFE-4998-975C-D291A34FAB2D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A775872-E1CA-4647-85EC-3A9BF72BF619}" type="sibTrans" cxnId="{95808FBF-0CFE-4998-975C-D291A34FAB2D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F716E8-49A0-40B1-BCB4-426DF1250FC1}">
      <dgm:prSet custT="1"/>
      <dgm:spPr>
        <a:solidFill>
          <a:srgbClr val="ACD6DC"/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marL="1165225" indent="0"/>
          <a:r>
            <a:rPr lang="ru-RU" sz="2000" b="1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числу оборотов при отжиме:</a:t>
          </a:r>
        </a:p>
        <a:p>
          <a:pPr marL="1695450" indent="0">
            <a:tabLst/>
          </a:pPr>
          <a:r>
            <a:rPr lang="ru-RU" sz="1800" b="0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среднем 800-1400 оборотов в минуту и более</a:t>
          </a:r>
        </a:p>
      </dgm:t>
    </dgm:pt>
    <dgm:pt modelId="{EF537482-67BF-4C41-BB2A-83223CE4F0E8}" type="parTrans" cxnId="{82A721C9-EFBD-492A-805F-7DC6764C532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D9AE77-CC42-45EC-8E87-74C507B8A914}" type="sibTrans" cxnId="{82A721C9-EFBD-492A-805F-7DC6764C532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2B0B7F-6CA3-475B-A624-1BE5764AE46D}" type="pres">
      <dgm:prSet presAssocID="{254C4DBA-17CF-4EB5-B5BE-B4F0D13598B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CAB60F-4D6C-4302-BC8F-CD1DE432B9B8}" type="pres">
      <dgm:prSet presAssocID="{DEB79F80-CD27-49D0-A164-9767B94BBD9C}" presName="comp" presStyleCnt="0"/>
      <dgm:spPr/>
    </dgm:pt>
    <dgm:pt modelId="{8118DED2-2699-42F7-909F-5EB49027C31C}" type="pres">
      <dgm:prSet presAssocID="{DEB79F80-CD27-49D0-A164-9767B94BBD9C}" presName="box" presStyleLbl="node1" presStyleIdx="0" presStyleCnt="3" custScaleY="251332"/>
      <dgm:spPr/>
      <dgm:t>
        <a:bodyPr/>
        <a:lstStyle/>
        <a:p>
          <a:endParaRPr lang="ru-RU"/>
        </a:p>
      </dgm:t>
    </dgm:pt>
    <dgm:pt modelId="{2A55C749-4B4C-4F8B-BFA0-12AFA8D5977D}" type="pres">
      <dgm:prSet presAssocID="{DEB79F80-CD27-49D0-A164-9767B94BBD9C}" presName="img" presStyleLbl="fgImgPlace1" presStyleIdx="0" presStyleCnt="3" custScaleX="40754" custScaleY="26383"/>
      <dgm:spPr/>
    </dgm:pt>
    <dgm:pt modelId="{4128965F-5CDA-44D1-B86B-37D722542218}" type="pres">
      <dgm:prSet presAssocID="{DEB79F80-CD27-49D0-A164-9767B94BBD9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D43347-1E0D-4274-ADB3-F675FC04586C}" type="pres">
      <dgm:prSet presAssocID="{3394FC08-5233-4AB7-8F76-E5A5FFAEE3CB}" presName="spacer" presStyleCnt="0"/>
      <dgm:spPr/>
    </dgm:pt>
    <dgm:pt modelId="{E1B4E199-746E-42C2-A6FC-AAFAD1325A19}" type="pres">
      <dgm:prSet presAssocID="{B45A6BA3-C3EE-4B7F-BA58-7E4316F6B61C}" presName="comp" presStyleCnt="0"/>
      <dgm:spPr/>
    </dgm:pt>
    <dgm:pt modelId="{F72681F8-19DA-46BC-8F8E-F94A1AE4E2B1}" type="pres">
      <dgm:prSet presAssocID="{B45A6BA3-C3EE-4B7F-BA58-7E4316F6B61C}" presName="box" presStyleLbl="node1" presStyleIdx="1" presStyleCnt="3" custScaleY="125534"/>
      <dgm:spPr/>
      <dgm:t>
        <a:bodyPr/>
        <a:lstStyle/>
        <a:p>
          <a:endParaRPr lang="ru-RU"/>
        </a:p>
      </dgm:t>
    </dgm:pt>
    <dgm:pt modelId="{9D5ED44B-B4BD-4CDB-9361-13BC57E12621}" type="pres">
      <dgm:prSet presAssocID="{B45A6BA3-C3EE-4B7F-BA58-7E4316F6B61C}" presName="img" presStyleLbl="fgImgPlace1" presStyleIdx="1" presStyleCnt="3" custScaleX="18142" custScaleY="10141"/>
      <dgm:spPr/>
    </dgm:pt>
    <dgm:pt modelId="{A05CEC90-E792-45BD-B88D-1E6480893A91}" type="pres">
      <dgm:prSet presAssocID="{B45A6BA3-C3EE-4B7F-BA58-7E4316F6B61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E636AD-0E0C-4250-98FB-6201BE90C412}" type="pres">
      <dgm:prSet presAssocID="{6A775872-E1CA-4647-85EC-3A9BF72BF619}" presName="spacer" presStyleCnt="0"/>
      <dgm:spPr/>
    </dgm:pt>
    <dgm:pt modelId="{1BF8AF8C-36BC-4232-814C-F754BEE6C073}" type="pres">
      <dgm:prSet presAssocID="{76F716E8-49A0-40B1-BCB4-426DF1250FC1}" presName="comp" presStyleCnt="0"/>
      <dgm:spPr/>
    </dgm:pt>
    <dgm:pt modelId="{0D44C016-3697-446E-9F2A-E7CB0728FCDA}" type="pres">
      <dgm:prSet presAssocID="{76F716E8-49A0-40B1-BCB4-426DF1250FC1}" presName="box" presStyleLbl="node1" presStyleIdx="2" presStyleCnt="3"/>
      <dgm:spPr/>
      <dgm:t>
        <a:bodyPr/>
        <a:lstStyle/>
        <a:p>
          <a:endParaRPr lang="ru-RU"/>
        </a:p>
      </dgm:t>
    </dgm:pt>
    <dgm:pt modelId="{7D1228A1-1107-4D3B-9A9C-2CCEE625061E}" type="pres">
      <dgm:prSet presAssocID="{76F716E8-49A0-40B1-BCB4-426DF1250FC1}" presName="img" presStyleLbl="fgImgPlace1" presStyleIdx="2" presStyleCnt="3" custScaleX="26272" custScaleY="10635"/>
      <dgm:spPr/>
    </dgm:pt>
    <dgm:pt modelId="{1C9C27DA-E5F1-4286-A95B-D7976F11CB13}" type="pres">
      <dgm:prSet presAssocID="{76F716E8-49A0-40B1-BCB4-426DF1250FC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08E9A0-0867-448B-B30F-52D252C69E5D}" type="presOf" srcId="{76F716E8-49A0-40B1-BCB4-426DF1250FC1}" destId="{1C9C27DA-E5F1-4286-A95B-D7976F11CB13}" srcOrd="1" destOrd="0" presId="urn:microsoft.com/office/officeart/2005/8/layout/vList4#1"/>
    <dgm:cxn modelId="{82A721C9-EFBD-492A-805F-7DC6764C532C}" srcId="{254C4DBA-17CF-4EB5-B5BE-B4F0D13598B8}" destId="{76F716E8-49A0-40B1-BCB4-426DF1250FC1}" srcOrd="2" destOrd="0" parTransId="{EF537482-67BF-4C41-BB2A-83223CE4F0E8}" sibTransId="{BAD9AE77-CC42-45EC-8E87-74C507B8A914}"/>
    <dgm:cxn modelId="{7DB1D760-6A6A-4204-8909-5EC5E056CE33}" type="presOf" srcId="{76F716E8-49A0-40B1-BCB4-426DF1250FC1}" destId="{0D44C016-3697-446E-9F2A-E7CB0728FCDA}" srcOrd="0" destOrd="0" presId="urn:microsoft.com/office/officeart/2005/8/layout/vList4#1"/>
    <dgm:cxn modelId="{95808FBF-0CFE-4998-975C-D291A34FAB2D}" srcId="{254C4DBA-17CF-4EB5-B5BE-B4F0D13598B8}" destId="{B45A6BA3-C3EE-4B7F-BA58-7E4316F6B61C}" srcOrd="1" destOrd="0" parTransId="{EA46F400-6E5D-4762-A8C0-AE0EDAD4731F}" sibTransId="{6A775872-E1CA-4647-85EC-3A9BF72BF619}"/>
    <dgm:cxn modelId="{8DAB58BC-1D7F-4274-9D01-C8DFCAE1B64C}" type="presOf" srcId="{B45A6BA3-C3EE-4B7F-BA58-7E4316F6B61C}" destId="{A05CEC90-E792-45BD-B88D-1E6480893A91}" srcOrd="1" destOrd="0" presId="urn:microsoft.com/office/officeart/2005/8/layout/vList4#1"/>
    <dgm:cxn modelId="{2906241F-4363-408F-BCC9-35D91061D42A}" type="presOf" srcId="{254C4DBA-17CF-4EB5-B5BE-B4F0D13598B8}" destId="{EC2B0B7F-6CA3-475B-A624-1BE5764AE46D}" srcOrd="0" destOrd="0" presId="urn:microsoft.com/office/officeart/2005/8/layout/vList4#1"/>
    <dgm:cxn modelId="{EA44D944-4008-417F-AEEA-C8BC5BF5AA6D}" type="presOf" srcId="{B45A6BA3-C3EE-4B7F-BA58-7E4316F6B61C}" destId="{F72681F8-19DA-46BC-8F8E-F94A1AE4E2B1}" srcOrd="0" destOrd="0" presId="urn:microsoft.com/office/officeart/2005/8/layout/vList4#1"/>
    <dgm:cxn modelId="{7B1681CE-5DCA-4F6A-8CC4-6CA2AF17421D}" srcId="{254C4DBA-17CF-4EB5-B5BE-B4F0D13598B8}" destId="{DEB79F80-CD27-49D0-A164-9767B94BBD9C}" srcOrd="0" destOrd="0" parTransId="{AF3F0008-453B-4099-9D11-5DB728A41156}" sibTransId="{3394FC08-5233-4AB7-8F76-E5A5FFAEE3CB}"/>
    <dgm:cxn modelId="{0F23730B-1864-494A-BDAF-8494A76FAFF3}" type="presOf" srcId="{DEB79F80-CD27-49D0-A164-9767B94BBD9C}" destId="{4128965F-5CDA-44D1-B86B-37D722542218}" srcOrd="1" destOrd="0" presId="urn:microsoft.com/office/officeart/2005/8/layout/vList4#1"/>
    <dgm:cxn modelId="{2500B90A-BB9D-472D-A992-809F15DB9F47}" type="presOf" srcId="{DEB79F80-CD27-49D0-A164-9767B94BBD9C}" destId="{8118DED2-2699-42F7-909F-5EB49027C31C}" srcOrd="0" destOrd="0" presId="urn:microsoft.com/office/officeart/2005/8/layout/vList4#1"/>
    <dgm:cxn modelId="{0A0D0606-E5EA-4315-93B0-C0729F79E6AC}" type="presParOf" srcId="{EC2B0B7F-6CA3-475B-A624-1BE5764AE46D}" destId="{E9CAB60F-4D6C-4302-BC8F-CD1DE432B9B8}" srcOrd="0" destOrd="0" presId="urn:microsoft.com/office/officeart/2005/8/layout/vList4#1"/>
    <dgm:cxn modelId="{621A2DE3-B818-4C3D-8665-C786BF29C63F}" type="presParOf" srcId="{E9CAB60F-4D6C-4302-BC8F-CD1DE432B9B8}" destId="{8118DED2-2699-42F7-909F-5EB49027C31C}" srcOrd="0" destOrd="0" presId="urn:microsoft.com/office/officeart/2005/8/layout/vList4#1"/>
    <dgm:cxn modelId="{B77A078E-CC50-4E64-B134-B4D9285E5F46}" type="presParOf" srcId="{E9CAB60F-4D6C-4302-BC8F-CD1DE432B9B8}" destId="{2A55C749-4B4C-4F8B-BFA0-12AFA8D5977D}" srcOrd="1" destOrd="0" presId="urn:microsoft.com/office/officeart/2005/8/layout/vList4#1"/>
    <dgm:cxn modelId="{0A6C82D8-E635-493B-8170-CD3A5EB24229}" type="presParOf" srcId="{E9CAB60F-4D6C-4302-BC8F-CD1DE432B9B8}" destId="{4128965F-5CDA-44D1-B86B-37D722542218}" srcOrd="2" destOrd="0" presId="urn:microsoft.com/office/officeart/2005/8/layout/vList4#1"/>
    <dgm:cxn modelId="{E9105406-199E-4F22-B20A-E0D11203DEC2}" type="presParOf" srcId="{EC2B0B7F-6CA3-475B-A624-1BE5764AE46D}" destId="{8CD43347-1E0D-4274-ADB3-F675FC04586C}" srcOrd="1" destOrd="0" presId="urn:microsoft.com/office/officeart/2005/8/layout/vList4#1"/>
    <dgm:cxn modelId="{4A06DC70-9DF8-4D12-A44B-A241E3417E9D}" type="presParOf" srcId="{EC2B0B7F-6CA3-475B-A624-1BE5764AE46D}" destId="{E1B4E199-746E-42C2-A6FC-AAFAD1325A19}" srcOrd="2" destOrd="0" presId="urn:microsoft.com/office/officeart/2005/8/layout/vList4#1"/>
    <dgm:cxn modelId="{7B8B56F3-C732-443C-80F3-5F809961E7FD}" type="presParOf" srcId="{E1B4E199-746E-42C2-A6FC-AAFAD1325A19}" destId="{F72681F8-19DA-46BC-8F8E-F94A1AE4E2B1}" srcOrd="0" destOrd="0" presId="urn:microsoft.com/office/officeart/2005/8/layout/vList4#1"/>
    <dgm:cxn modelId="{8267E875-90A8-43E1-BBEC-B9782F13117A}" type="presParOf" srcId="{E1B4E199-746E-42C2-A6FC-AAFAD1325A19}" destId="{9D5ED44B-B4BD-4CDB-9361-13BC57E12621}" srcOrd="1" destOrd="0" presId="urn:microsoft.com/office/officeart/2005/8/layout/vList4#1"/>
    <dgm:cxn modelId="{7E7FC9FC-0D6E-4376-A511-132F9399393F}" type="presParOf" srcId="{E1B4E199-746E-42C2-A6FC-AAFAD1325A19}" destId="{A05CEC90-E792-45BD-B88D-1E6480893A91}" srcOrd="2" destOrd="0" presId="urn:microsoft.com/office/officeart/2005/8/layout/vList4#1"/>
    <dgm:cxn modelId="{27CE7B19-B382-435D-A98C-7025A23A9356}" type="presParOf" srcId="{EC2B0B7F-6CA3-475B-A624-1BE5764AE46D}" destId="{EEE636AD-0E0C-4250-98FB-6201BE90C412}" srcOrd="3" destOrd="0" presId="urn:microsoft.com/office/officeart/2005/8/layout/vList4#1"/>
    <dgm:cxn modelId="{731CC370-5378-42F4-B72D-5266FA0A72C2}" type="presParOf" srcId="{EC2B0B7F-6CA3-475B-A624-1BE5764AE46D}" destId="{1BF8AF8C-36BC-4232-814C-F754BEE6C073}" srcOrd="4" destOrd="0" presId="urn:microsoft.com/office/officeart/2005/8/layout/vList4#1"/>
    <dgm:cxn modelId="{468E5397-EB47-479F-9472-4F960C225C7B}" type="presParOf" srcId="{1BF8AF8C-36BC-4232-814C-F754BEE6C073}" destId="{0D44C016-3697-446E-9F2A-E7CB0728FCDA}" srcOrd="0" destOrd="0" presId="urn:microsoft.com/office/officeart/2005/8/layout/vList4#1"/>
    <dgm:cxn modelId="{13912356-00CB-4B3F-98AC-710AF899AD0C}" type="presParOf" srcId="{1BF8AF8C-36BC-4232-814C-F754BEE6C073}" destId="{7D1228A1-1107-4D3B-9A9C-2CCEE625061E}" srcOrd="1" destOrd="0" presId="urn:microsoft.com/office/officeart/2005/8/layout/vList4#1"/>
    <dgm:cxn modelId="{BB236357-7D55-4858-8FC2-892948DE7905}" type="presParOf" srcId="{1BF8AF8C-36BC-4232-814C-F754BEE6C073}" destId="{1C9C27DA-E5F1-4286-A95B-D7976F11CB13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E664C6-1EB9-4199-8D85-4E68E797ABB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10F70E-2FE3-48A0-997D-FFBE860C3CAF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По принципу действия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0481BB44-DAF7-492E-A35C-FAB10B54EBE7}" type="parTrans" cxnId="{92F12537-4E69-4613-B9D9-8B04CEA7777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97E0030-1EAB-4CFC-82EF-DC72B1A6EDB8}" type="sibTrans" cxnId="{92F12537-4E69-4613-B9D9-8B04CEA7777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4CF1072-F084-473A-8CA8-1F5D5A1FEE9C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Компрессионные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AE07DF7-A357-4E68-8BC8-D313190BE557}" type="parTrans" cxnId="{F8F0D0A8-81BB-4FDF-A3C5-B90B0534532F}">
      <dgm:prSet/>
      <dgm:spPr>
        <a:ln>
          <a:solidFill>
            <a:srgbClr val="002060"/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570D88C-2699-4C35-8192-5758F526DA97}" type="sibTrans" cxnId="{F8F0D0A8-81BB-4FDF-A3C5-B90B0534532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2DAD9F2-6B43-41E7-BDEE-3FE43CE9475A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Термоэлектрические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2826F6A-5B45-4C1C-8AA6-36835D9DEEB9}" type="parTrans" cxnId="{E9912F37-6D3A-47A2-9A21-DD354720E0E0}">
      <dgm:prSet/>
      <dgm:spPr>
        <a:ln>
          <a:solidFill>
            <a:srgbClr val="002060"/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9D3F95D-01D6-4E05-AB73-13A907C84355}" type="sibTrans" cxnId="{E9912F37-6D3A-47A2-9A21-DD354720E0E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C50408D-E671-4A12-9F17-75B5987633DB}" type="pres">
      <dgm:prSet presAssocID="{99E664C6-1EB9-4199-8D85-4E68E797ABB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2CD3D6-2E0D-46AF-8365-E46C00883273}" type="pres">
      <dgm:prSet presAssocID="{5210F70E-2FE3-48A0-997D-FFBE860C3CAF}" presName="hierRoot1" presStyleCnt="0"/>
      <dgm:spPr/>
    </dgm:pt>
    <dgm:pt modelId="{0033268C-8075-496B-8C17-AE3A8327D7FE}" type="pres">
      <dgm:prSet presAssocID="{5210F70E-2FE3-48A0-997D-FFBE860C3CAF}" presName="composite" presStyleCnt="0"/>
      <dgm:spPr/>
    </dgm:pt>
    <dgm:pt modelId="{CAC91106-403A-4DBA-9D69-5DCBE8DA91C9}" type="pres">
      <dgm:prSet presAssocID="{5210F70E-2FE3-48A0-997D-FFBE860C3CAF}" presName="background" presStyleLbl="node0" presStyleIdx="0" presStyleCnt="1"/>
      <dgm:spPr>
        <a:solidFill>
          <a:schemeClr val="accent2">
            <a:lumMod val="40000"/>
            <a:lumOff val="60000"/>
          </a:schemeClr>
        </a:solidFill>
      </dgm:spPr>
    </dgm:pt>
    <dgm:pt modelId="{FA151F4F-412B-45EA-8F5F-FB35B220AAEB}" type="pres">
      <dgm:prSet presAssocID="{5210F70E-2FE3-48A0-997D-FFBE860C3CAF}" presName="text" presStyleLbl="fgAcc0" presStyleIdx="0" presStyleCnt="1" custScaleX="286499" custScaleY="86746" custLinFactNeighborX="-2226" custLinFactNeighborY="-106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30C570-DA0E-45C6-B928-3A03A3760029}" type="pres">
      <dgm:prSet presAssocID="{5210F70E-2FE3-48A0-997D-FFBE860C3CAF}" presName="hierChild2" presStyleCnt="0"/>
      <dgm:spPr/>
    </dgm:pt>
    <dgm:pt modelId="{8FA71663-A7D7-48A9-B50B-0CCBD903C681}" type="pres">
      <dgm:prSet presAssocID="{6AE07DF7-A357-4E68-8BC8-D313190BE557}" presName="Name10" presStyleLbl="parChTrans1D2" presStyleIdx="0" presStyleCnt="2"/>
      <dgm:spPr/>
      <dgm:t>
        <a:bodyPr/>
        <a:lstStyle/>
        <a:p>
          <a:endParaRPr lang="ru-RU"/>
        </a:p>
      </dgm:t>
    </dgm:pt>
    <dgm:pt modelId="{AE0A693E-D208-4C2D-91AF-D870E3C26059}" type="pres">
      <dgm:prSet presAssocID="{84CF1072-F084-473A-8CA8-1F5D5A1FEE9C}" presName="hierRoot2" presStyleCnt="0"/>
      <dgm:spPr/>
    </dgm:pt>
    <dgm:pt modelId="{DCF9A2E4-6980-49C7-98A0-D3227CD7E031}" type="pres">
      <dgm:prSet presAssocID="{84CF1072-F084-473A-8CA8-1F5D5A1FEE9C}" presName="composite2" presStyleCnt="0"/>
      <dgm:spPr/>
    </dgm:pt>
    <dgm:pt modelId="{9808C895-FAD2-4B09-AACD-64A5E64852B3}" type="pres">
      <dgm:prSet presAssocID="{84CF1072-F084-473A-8CA8-1F5D5A1FEE9C}" presName="background2" presStyleLbl="node2" presStyleIdx="0" presStyleCnt="2"/>
      <dgm:spPr>
        <a:solidFill>
          <a:schemeClr val="accent2">
            <a:lumMod val="60000"/>
            <a:lumOff val="40000"/>
          </a:schemeClr>
        </a:solidFill>
      </dgm:spPr>
    </dgm:pt>
    <dgm:pt modelId="{DCC4A3F0-511E-4497-A306-F7B92589D9C0}" type="pres">
      <dgm:prSet presAssocID="{84CF1072-F084-473A-8CA8-1F5D5A1FEE9C}" presName="text2" presStyleLbl="fgAcc2" presStyleIdx="0" presStyleCnt="2" custScaleX="172678" custScaleY="86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3BA0AA-7E9C-493C-9703-4360FBFEEC03}" type="pres">
      <dgm:prSet presAssocID="{84CF1072-F084-473A-8CA8-1F5D5A1FEE9C}" presName="hierChild3" presStyleCnt="0"/>
      <dgm:spPr/>
    </dgm:pt>
    <dgm:pt modelId="{EF007E0E-C246-4021-BC76-0C4C556FA89A}" type="pres">
      <dgm:prSet presAssocID="{12826F6A-5B45-4C1C-8AA6-36835D9DEEB9}" presName="Name10" presStyleLbl="parChTrans1D2" presStyleIdx="1" presStyleCnt="2"/>
      <dgm:spPr/>
      <dgm:t>
        <a:bodyPr/>
        <a:lstStyle/>
        <a:p>
          <a:endParaRPr lang="ru-RU"/>
        </a:p>
      </dgm:t>
    </dgm:pt>
    <dgm:pt modelId="{C04742B1-E714-436A-AD99-874E3BA6471B}" type="pres">
      <dgm:prSet presAssocID="{42DAD9F2-6B43-41E7-BDEE-3FE43CE9475A}" presName="hierRoot2" presStyleCnt="0"/>
      <dgm:spPr/>
    </dgm:pt>
    <dgm:pt modelId="{7A9C001C-9E82-4818-9E15-0746BD59DCA2}" type="pres">
      <dgm:prSet presAssocID="{42DAD9F2-6B43-41E7-BDEE-3FE43CE9475A}" presName="composite2" presStyleCnt="0"/>
      <dgm:spPr/>
    </dgm:pt>
    <dgm:pt modelId="{3CC3007A-430C-42AE-8AD0-E8C88897DEA9}" type="pres">
      <dgm:prSet presAssocID="{42DAD9F2-6B43-41E7-BDEE-3FE43CE9475A}" presName="background2" presStyleLbl="node2" presStyleIdx="1" presStyleCnt="2"/>
      <dgm:spPr>
        <a:solidFill>
          <a:schemeClr val="accent2">
            <a:lumMod val="60000"/>
            <a:lumOff val="40000"/>
          </a:schemeClr>
        </a:solidFill>
      </dgm:spPr>
    </dgm:pt>
    <dgm:pt modelId="{A9E6306F-9F28-48A4-816D-C8ABB0B946C9}" type="pres">
      <dgm:prSet presAssocID="{42DAD9F2-6B43-41E7-BDEE-3FE43CE9475A}" presName="text2" presStyleLbl="fgAcc2" presStyleIdx="1" presStyleCnt="2" custScaleX="172678" custScaleY="86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F53018-1EA0-411D-ABEC-5E3714640A47}" type="pres">
      <dgm:prSet presAssocID="{42DAD9F2-6B43-41E7-BDEE-3FE43CE9475A}" presName="hierChild3" presStyleCnt="0"/>
      <dgm:spPr/>
    </dgm:pt>
  </dgm:ptLst>
  <dgm:cxnLst>
    <dgm:cxn modelId="{9105DEBB-E79F-4285-B242-B1D4C11B6FB6}" type="presOf" srcId="{12826F6A-5B45-4C1C-8AA6-36835D9DEEB9}" destId="{EF007E0E-C246-4021-BC76-0C4C556FA89A}" srcOrd="0" destOrd="0" presId="urn:microsoft.com/office/officeart/2005/8/layout/hierarchy1"/>
    <dgm:cxn modelId="{F8F0D0A8-81BB-4FDF-A3C5-B90B0534532F}" srcId="{5210F70E-2FE3-48A0-997D-FFBE860C3CAF}" destId="{84CF1072-F084-473A-8CA8-1F5D5A1FEE9C}" srcOrd="0" destOrd="0" parTransId="{6AE07DF7-A357-4E68-8BC8-D313190BE557}" sibTransId="{1570D88C-2699-4C35-8192-5758F526DA97}"/>
    <dgm:cxn modelId="{2186B2CB-C703-440F-9C51-D505C6C4EF0F}" type="presOf" srcId="{99E664C6-1EB9-4199-8D85-4E68E797ABB7}" destId="{CC50408D-E671-4A12-9F17-75B5987633DB}" srcOrd="0" destOrd="0" presId="urn:microsoft.com/office/officeart/2005/8/layout/hierarchy1"/>
    <dgm:cxn modelId="{724FDE4F-8813-4497-9D9E-D958039B6E06}" type="presOf" srcId="{42DAD9F2-6B43-41E7-BDEE-3FE43CE9475A}" destId="{A9E6306F-9F28-48A4-816D-C8ABB0B946C9}" srcOrd="0" destOrd="0" presId="urn:microsoft.com/office/officeart/2005/8/layout/hierarchy1"/>
    <dgm:cxn modelId="{1A8CF09A-6CB8-4087-8D25-E90FE9BBBF77}" type="presOf" srcId="{84CF1072-F084-473A-8CA8-1F5D5A1FEE9C}" destId="{DCC4A3F0-511E-4497-A306-F7B92589D9C0}" srcOrd="0" destOrd="0" presId="urn:microsoft.com/office/officeart/2005/8/layout/hierarchy1"/>
    <dgm:cxn modelId="{EAEABA3D-B33B-46C6-891A-08E4E854DA84}" type="presOf" srcId="{6AE07DF7-A357-4E68-8BC8-D313190BE557}" destId="{8FA71663-A7D7-48A9-B50B-0CCBD903C681}" srcOrd="0" destOrd="0" presId="urn:microsoft.com/office/officeart/2005/8/layout/hierarchy1"/>
    <dgm:cxn modelId="{04E809C1-5904-4961-BF49-E6FB8F71D067}" type="presOf" srcId="{5210F70E-2FE3-48A0-997D-FFBE860C3CAF}" destId="{FA151F4F-412B-45EA-8F5F-FB35B220AAEB}" srcOrd="0" destOrd="0" presId="urn:microsoft.com/office/officeart/2005/8/layout/hierarchy1"/>
    <dgm:cxn modelId="{E9912F37-6D3A-47A2-9A21-DD354720E0E0}" srcId="{5210F70E-2FE3-48A0-997D-FFBE860C3CAF}" destId="{42DAD9F2-6B43-41E7-BDEE-3FE43CE9475A}" srcOrd="1" destOrd="0" parTransId="{12826F6A-5B45-4C1C-8AA6-36835D9DEEB9}" sibTransId="{19D3F95D-01D6-4E05-AB73-13A907C84355}"/>
    <dgm:cxn modelId="{92F12537-4E69-4613-B9D9-8B04CEA7777C}" srcId="{99E664C6-1EB9-4199-8D85-4E68E797ABB7}" destId="{5210F70E-2FE3-48A0-997D-FFBE860C3CAF}" srcOrd="0" destOrd="0" parTransId="{0481BB44-DAF7-492E-A35C-FAB10B54EBE7}" sibTransId="{897E0030-1EAB-4CFC-82EF-DC72B1A6EDB8}"/>
    <dgm:cxn modelId="{40541E56-E11E-4194-B779-D359DF25492D}" type="presParOf" srcId="{CC50408D-E671-4A12-9F17-75B5987633DB}" destId="{F12CD3D6-2E0D-46AF-8365-E46C00883273}" srcOrd="0" destOrd="0" presId="urn:microsoft.com/office/officeart/2005/8/layout/hierarchy1"/>
    <dgm:cxn modelId="{BA128A0A-34D0-4DB5-937C-8270D14D48CA}" type="presParOf" srcId="{F12CD3D6-2E0D-46AF-8365-E46C00883273}" destId="{0033268C-8075-496B-8C17-AE3A8327D7FE}" srcOrd="0" destOrd="0" presId="urn:microsoft.com/office/officeart/2005/8/layout/hierarchy1"/>
    <dgm:cxn modelId="{D4635093-A06E-48E9-A685-BDAF14E37689}" type="presParOf" srcId="{0033268C-8075-496B-8C17-AE3A8327D7FE}" destId="{CAC91106-403A-4DBA-9D69-5DCBE8DA91C9}" srcOrd="0" destOrd="0" presId="urn:microsoft.com/office/officeart/2005/8/layout/hierarchy1"/>
    <dgm:cxn modelId="{615DE5D7-633B-41FF-A616-E78686FDE3E8}" type="presParOf" srcId="{0033268C-8075-496B-8C17-AE3A8327D7FE}" destId="{FA151F4F-412B-45EA-8F5F-FB35B220AAEB}" srcOrd="1" destOrd="0" presId="urn:microsoft.com/office/officeart/2005/8/layout/hierarchy1"/>
    <dgm:cxn modelId="{091D12EC-A402-4037-8A88-4E1D00E12338}" type="presParOf" srcId="{F12CD3D6-2E0D-46AF-8365-E46C00883273}" destId="{C930C570-DA0E-45C6-B928-3A03A3760029}" srcOrd="1" destOrd="0" presId="urn:microsoft.com/office/officeart/2005/8/layout/hierarchy1"/>
    <dgm:cxn modelId="{03D2A742-8CBA-4B3B-9F0F-54E5953BCED8}" type="presParOf" srcId="{C930C570-DA0E-45C6-B928-3A03A3760029}" destId="{8FA71663-A7D7-48A9-B50B-0CCBD903C681}" srcOrd="0" destOrd="0" presId="urn:microsoft.com/office/officeart/2005/8/layout/hierarchy1"/>
    <dgm:cxn modelId="{65702DC4-7B05-458E-B9CD-8CD84CBB4308}" type="presParOf" srcId="{C930C570-DA0E-45C6-B928-3A03A3760029}" destId="{AE0A693E-D208-4C2D-91AF-D870E3C26059}" srcOrd="1" destOrd="0" presId="urn:microsoft.com/office/officeart/2005/8/layout/hierarchy1"/>
    <dgm:cxn modelId="{67754171-B2C1-42C2-ABEF-53C777E22781}" type="presParOf" srcId="{AE0A693E-D208-4C2D-91AF-D870E3C26059}" destId="{DCF9A2E4-6980-49C7-98A0-D3227CD7E031}" srcOrd="0" destOrd="0" presId="urn:microsoft.com/office/officeart/2005/8/layout/hierarchy1"/>
    <dgm:cxn modelId="{C5EBCCCE-031B-423C-9647-2E766EF58827}" type="presParOf" srcId="{DCF9A2E4-6980-49C7-98A0-D3227CD7E031}" destId="{9808C895-FAD2-4B09-AACD-64A5E64852B3}" srcOrd="0" destOrd="0" presId="urn:microsoft.com/office/officeart/2005/8/layout/hierarchy1"/>
    <dgm:cxn modelId="{537BC4DA-8C56-4D6A-B887-A0E876B00A08}" type="presParOf" srcId="{DCF9A2E4-6980-49C7-98A0-D3227CD7E031}" destId="{DCC4A3F0-511E-4497-A306-F7B92589D9C0}" srcOrd="1" destOrd="0" presId="urn:microsoft.com/office/officeart/2005/8/layout/hierarchy1"/>
    <dgm:cxn modelId="{5A7C0E56-81A7-48C4-8A0F-F05904FAEB9C}" type="presParOf" srcId="{AE0A693E-D208-4C2D-91AF-D870E3C26059}" destId="{633BA0AA-7E9C-493C-9703-4360FBFEEC03}" srcOrd="1" destOrd="0" presId="urn:microsoft.com/office/officeart/2005/8/layout/hierarchy1"/>
    <dgm:cxn modelId="{14693663-57CD-4B3F-A418-814979C05C30}" type="presParOf" srcId="{C930C570-DA0E-45C6-B928-3A03A3760029}" destId="{EF007E0E-C246-4021-BC76-0C4C556FA89A}" srcOrd="2" destOrd="0" presId="urn:microsoft.com/office/officeart/2005/8/layout/hierarchy1"/>
    <dgm:cxn modelId="{3966C0F1-5640-4416-945E-1865E6C68A13}" type="presParOf" srcId="{C930C570-DA0E-45C6-B928-3A03A3760029}" destId="{C04742B1-E714-436A-AD99-874E3BA6471B}" srcOrd="3" destOrd="0" presId="urn:microsoft.com/office/officeart/2005/8/layout/hierarchy1"/>
    <dgm:cxn modelId="{2E579D3B-1629-4B25-81E7-2724E25E02E0}" type="presParOf" srcId="{C04742B1-E714-436A-AD99-874E3BA6471B}" destId="{7A9C001C-9E82-4818-9E15-0746BD59DCA2}" srcOrd="0" destOrd="0" presId="urn:microsoft.com/office/officeart/2005/8/layout/hierarchy1"/>
    <dgm:cxn modelId="{B4C24F61-0B7B-453F-9CCB-3CF4014248D4}" type="presParOf" srcId="{7A9C001C-9E82-4818-9E15-0746BD59DCA2}" destId="{3CC3007A-430C-42AE-8AD0-E8C88897DEA9}" srcOrd="0" destOrd="0" presId="urn:microsoft.com/office/officeart/2005/8/layout/hierarchy1"/>
    <dgm:cxn modelId="{CC95B2EB-C922-4627-9895-9508A8520FC8}" type="presParOf" srcId="{7A9C001C-9E82-4818-9E15-0746BD59DCA2}" destId="{A9E6306F-9F28-48A4-816D-C8ABB0B946C9}" srcOrd="1" destOrd="0" presId="urn:microsoft.com/office/officeart/2005/8/layout/hierarchy1"/>
    <dgm:cxn modelId="{4E1EC1E6-0D5E-4F30-A61F-2956FDEA79E8}" type="presParOf" srcId="{C04742B1-E714-436A-AD99-874E3BA6471B}" destId="{C3F53018-1EA0-411D-ABEC-5E3714640A4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E664C6-1EB9-4199-8D85-4E68E797ABB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10F70E-2FE3-48A0-997D-FFBE860C3CAF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400" b="1" i="0" dirty="0" smtClean="0">
              <a:latin typeface="Times New Roman" pitchFamily="18" charset="0"/>
              <a:cs typeface="Times New Roman" pitchFamily="18" charset="0"/>
            </a:rPr>
            <a:t>По назначению</a:t>
          </a:r>
          <a:endParaRPr lang="ru-RU" sz="2400" b="1" i="0" dirty="0">
            <a:latin typeface="Times New Roman" pitchFamily="18" charset="0"/>
            <a:cs typeface="Times New Roman" pitchFamily="18" charset="0"/>
          </a:endParaRPr>
        </a:p>
      </dgm:t>
    </dgm:pt>
    <dgm:pt modelId="{0481BB44-DAF7-492E-A35C-FAB10B54EBE7}" type="parTrans" cxnId="{92F12537-4E69-4613-B9D9-8B04CEA7777C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897E0030-1EAB-4CFC-82EF-DC72B1A6EDB8}" type="sibTrans" cxnId="{92F12537-4E69-4613-B9D9-8B04CEA7777C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84CF1072-F084-473A-8CA8-1F5D5A1FEE9C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для хранения охлажденных продуктов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6AE07DF7-A357-4E68-8BC8-D313190BE557}" type="parTrans" cxnId="{F8F0D0A8-81BB-4FDF-A3C5-B90B0534532F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1570D88C-2699-4C35-8192-5758F526DA97}" type="sibTrans" cxnId="{F8F0D0A8-81BB-4FDF-A3C5-B90B0534532F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22EE1BA0-AC37-4269-A620-EB19F9F1CE57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для хранения охлажденных  и замороженных продуктов (холодильники-морозильники)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1EA03252-5805-4C24-96AE-F6E00B42B4A0}" type="parTrans" cxnId="{4549BB5F-1015-4993-B857-4217C1ED910A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34E90D0E-3FCC-44A3-A3A6-2688ABA17614}" type="sibTrans" cxnId="{4549BB5F-1015-4993-B857-4217C1ED910A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B24A6D4E-9A62-4B7A-97FD-2831960D62E7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для хранения замороженных продуктов (морозильники)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07DC9C00-F42F-469D-B3C2-23CC134E93F9}" type="parTrans" cxnId="{71CD4A78-2B0B-4440-BDB3-AC0414B74DD8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AC419B4F-4236-4CE3-8CB7-786BDB5BF162}" type="sibTrans" cxnId="{71CD4A78-2B0B-4440-BDB3-AC0414B74DD8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833DBB34-C78E-4D24-933A-025A0ABD1D3A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для хранения напитков (бары)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DC54661D-E6C0-4215-A0F6-D71B9C27FD8A}" type="parTrans" cxnId="{626F068A-247D-4AAE-85C5-60CB5E1DE4B1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5E968E1F-6153-4F88-AB1A-D1DFDCB9E2E0}" type="sibTrans" cxnId="{626F068A-247D-4AAE-85C5-60CB5E1DE4B1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CC50408D-E671-4A12-9F17-75B5987633DB}" type="pres">
      <dgm:prSet presAssocID="{99E664C6-1EB9-4199-8D85-4E68E797ABB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2CD3D6-2E0D-46AF-8365-E46C00883273}" type="pres">
      <dgm:prSet presAssocID="{5210F70E-2FE3-48A0-997D-FFBE860C3CAF}" presName="hierRoot1" presStyleCnt="0"/>
      <dgm:spPr/>
    </dgm:pt>
    <dgm:pt modelId="{0033268C-8075-496B-8C17-AE3A8327D7FE}" type="pres">
      <dgm:prSet presAssocID="{5210F70E-2FE3-48A0-997D-FFBE860C3CAF}" presName="composite" presStyleCnt="0"/>
      <dgm:spPr/>
    </dgm:pt>
    <dgm:pt modelId="{CAC91106-403A-4DBA-9D69-5DCBE8DA91C9}" type="pres">
      <dgm:prSet presAssocID="{5210F70E-2FE3-48A0-997D-FFBE860C3CAF}" presName="background" presStyleLbl="node0" presStyleIdx="0" presStyleCnt="1"/>
      <dgm:spPr>
        <a:solidFill>
          <a:srgbClr val="ED9F8F"/>
        </a:solidFill>
      </dgm:spPr>
      <dgm:t>
        <a:bodyPr/>
        <a:lstStyle/>
        <a:p>
          <a:endParaRPr lang="ru-RU"/>
        </a:p>
      </dgm:t>
    </dgm:pt>
    <dgm:pt modelId="{FA151F4F-412B-45EA-8F5F-FB35B220AAEB}" type="pres">
      <dgm:prSet presAssocID="{5210F70E-2FE3-48A0-997D-FFBE860C3CAF}" presName="text" presStyleLbl="fgAcc0" presStyleIdx="0" presStyleCnt="1" custScaleX="286499" custScaleY="86746" custLinFactNeighborX="-2226" custLinFactNeighborY="-106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30C570-DA0E-45C6-B928-3A03A3760029}" type="pres">
      <dgm:prSet presAssocID="{5210F70E-2FE3-48A0-997D-FFBE860C3CAF}" presName="hierChild2" presStyleCnt="0"/>
      <dgm:spPr/>
    </dgm:pt>
    <dgm:pt modelId="{8FA71663-A7D7-48A9-B50B-0CCBD903C681}" type="pres">
      <dgm:prSet presAssocID="{6AE07DF7-A357-4E68-8BC8-D313190BE557}" presName="Name10" presStyleLbl="parChTrans1D2" presStyleIdx="0" presStyleCnt="4"/>
      <dgm:spPr/>
      <dgm:t>
        <a:bodyPr/>
        <a:lstStyle/>
        <a:p>
          <a:endParaRPr lang="ru-RU"/>
        </a:p>
      </dgm:t>
    </dgm:pt>
    <dgm:pt modelId="{AE0A693E-D208-4C2D-91AF-D870E3C26059}" type="pres">
      <dgm:prSet presAssocID="{84CF1072-F084-473A-8CA8-1F5D5A1FEE9C}" presName="hierRoot2" presStyleCnt="0"/>
      <dgm:spPr/>
    </dgm:pt>
    <dgm:pt modelId="{DCF9A2E4-6980-49C7-98A0-D3227CD7E031}" type="pres">
      <dgm:prSet presAssocID="{84CF1072-F084-473A-8CA8-1F5D5A1FEE9C}" presName="composite2" presStyleCnt="0"/>
      <dgm:spPr/>
    </dgm:pt>
    <dgm:pt modelId="{9808C895-FAD2-4B09-AACD-64A5E64852B3}" type="pres">
      <dgm:prSet presAssocID="{84CF1072-F084-473A-8CA8-1F5D5A1FEE9C}" presName="background2" presStyleLbl="node2" presStyleIdx="0" presStyleCnt="4"/>
      <dgm:spPr>
        <a:solidFill>
          <a:srgbClr val="ED9F8F"/>
        </a:solidFill>
      </dgm:spPr>
      <dgm:t>
        <a:bodyPr/>
        <a:lstStyle/>
        <a:p>
          <a:endParaRPr lang="ru-RU"/>
        </a:p>
      </dgm:t>
    </dgm:pt>
    <dgm:pt modelId="{DCC4A3F0-511E-4497-A306-F7B92589D9C0}" type="pres">
      <dgm:prSet presAssocID="{84CF1072-F084-473A-8CA8-1F5D5A1FEE9C}" presName="text2" presStyleLbl="fgAcc2" presStyleIdx="0" presStyleCnt="4" custScaleX="115207" custScaleY="86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3BA0AA-7E9C-493C-9703-4360FBFEEC03}" type="pres">
      <dgm:prSet presAssocID="{84CF1072-F084-473A-8CA8-1F5D5A1FEE9C}" presName="hierChild3" presStyleCnt="0"/>
      <dgm:spPr/>
    </dgm:pt>
    <dgm:pt modelId="{6644B4E6-DB4E-4196-95E1-EC940B138BFC}" type="pres">
      <dgm:prSet presAssocID="{1EA03252-5805-4C24-96AE-F6E00B42B4A0}" presName="Name10" presStyleLbl="parChTrans1D2" presStyleIdx="1" presStyleCnt="4"/>
      <dgm:spPr/>
      <dgm:t>
        <a:bodyPr/>
        <a:lstStyle/>
        <a:p>
          <a:endParaRPr lang="ru-RU"/>
        </a:p>
      </dgm:t>
    </dgm:pt>
    <dgm:pt modelId="{331FC9F8-A8F7-4AB2-AA63-6C44F43BC30F}" type="pres">
      <dgm:prSet presAssocID="{22EE1BA0-AC37-4269-A620-EB19F9F1CE57}" presName="hierRoot2" presStyleCnt="0"/>
      <dgm:spPr/>
    </dgm:pt>
    <dgm:pt modelId="{D941659B-FD40-49CE-B471-5B2EB73F4AB6}" type="pres">
      <dgm:prSet presAssocID="{22EE1BA0-AC37-4269-A620-EB19F9F1CE57}" presName="composite2" presStyleCnt="0"/>
      <dgm:spPr/>
    </dgm:pt>
    <dgm:pt modelId="{A026DB45-5E08-4ACE-83FF-A6E75CE6EEA7}" type="pres">
      <dgm:prSet presAssocID="{22EE1BA0-AC37-4269-A620-EB19F9F1CE57}" presName="background2" presStyleLbl="node2" presStyleIdx="1" presStyleCnt="4"/>
      <dgm:spPr>
        <a:solidFill>
          <a:srgbClr val="ED9F8F"/>
        </a:solidFill>
      </dgm:spPr>
      <dgm:t>
        <a:bodyPr/>
        <a:lstStyle/>
        <a:p>
          <a:endParaRPr lang="ru-RU"/>
        </a:p>
      </dgm:t>
    </dgm:pt>
    <dgm:pt modelId="{5D28DA3C-0502-4383-8B0C-6BA8741CC2EB}" type="pres">
      <dgm:prSet presAssocID="{22EE1BA0-AC37-4269-A620-EB19F9F1CE57}" presName="text2" presStyleLbl="fgAcc2" presStyleIdx="1" presStyleCnt="4" custScaleX="244525" custScaleY="1237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06A71C-A073-4969-AC4B-4AC76CF674A1}" type="pres">
      <dgm:prSet presAssocID="{22EE1BA0-AC37-4269-A620-EB19F9F1CE57}" presName="hierChild3" presStyleCnt="0"/>
      <dgm:spPr/>
    </dgm:pt>
    <dgm:pt modelId="{F6867AEB-E09B-4F8E-A0AC-3E22BD7280A8}" type="pres">
      <dgm:prSet presAssocID="{07DC9C00-F42F-469D-B3C2-23CC134E93F9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D1AAB63-AB8D-4F1F-9326-D2777E29B75B}" type="pres">
      <dgm:prSet presAssocID="{B24A6D4E-9A62-4B7A-97FD-2831960D62E7}" presName="hierRoot2" presStyleCnt="0"/>
      <dgm:spPr/>
    </dgm:pt>
    <dgm:pt modelId="{7ADE72C6-7BAD-419E-833E-01DCCE831133}" type="pres">
      <dgm:prSet presAssocID="{B24A6D4E-9A62-4B7A-97FD-2831960D62E7}" presName="composite2" presStyleCnt="0"/>
      <dgm:spPr/>
    </dgm:pt>
    <dgm:pt modelId="{1C170AF6-395B-42F6-BCA1-9990C9E3D65B}" type="pres">
      <dgm:prSet presAssocID="{B24A6D4E-9A62-4B7A-97FD-2831960D62E7}" presName="background2" presStyleLbl="node2" presStyleIdx="2" presStyleCnt="4"/>
      <dgm:spPr>
        <a:solidFill>
          <a:srgbClr val="ED9F8F"/>
        </a:solidFill>
      </dgm:spPr>
      <dgm:t>
        <a:bodyPr/>
        <a:lstStyle/>
        <a:p>
          <a:endParaRPr lang="ru-RU"/>
        </a:p>
      </dgm:t>
    </dgm:pt>
    <dgm:pt modelId="{7E8DC7A2-2C44-44BF-A762-FBF6520243C3}" type="pres">
      <dgm:prSet presAssocID="{B24A6D4E-9A62-4B7A-97FD-2831960D62E7}" presName="text2" presStyleLbl="fgAcc2" presStyleIdx="2" presStyleCnt="4" custScaleX="167514" custScaleY="1239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CA28C8-EC66-4AA5-A254-6C0B1B226306}" type="pres">
      <dgm:prSet presAssocID="{B24A6D4E-9A62-4B7A-97FD-2831960D62E7}" presName="hierChild3" presStyleCnt="0"/>
      <dgm:spPr/>
    </dgm:pt>
    <dgm:pt modelId="{F783ACC3-41EE-414B-9719-441F85C48157}" type="pres">
      <dgm:prSet presAssocID="{DC54661D-E6C0-4215-A0F6-D71B9C27FD8A}" presName="Name10" presStyleLbl="parChTrans1D2" presStyleIdx="3" presStyleCnt="4"/>
      <dgm:spPr/>
      <dgm:t>
        <a:bodyPr/>
        <a:lstStyle/>
        <a:p>
          <a:endParaRPr lang="ru-RU"/>
        </a:p>
      </dgm:t>
    </dgm:pt>
    <dgm:pt modelId="{68723AA0-D174-4ECA-B7A2-32500306F5A0}" type="pres">
      <dgm:prSet presAssocID="{833DBB34-C78E-4D24-933A-025A0ABD1D3A}" presName="hierRoot2" presStyleCnt="0"/>
      <dgm:spPr/>
    </dgm:pt>
    <dgm:pt modelId="{90644F8E-64BC-4B3B-B6F4-CABB40087103}" type="pres">
      <dgm:prSet presAssocID="{833DBB34-C78E-4D24-933A-025A0ABD1D3A}" presName="composite2" presStyleCnt="0"/>
      <dgm:spPr/>
    </dgm:pt>
    <dgm:pt modelId="{E20D99ED-336D-4C1E-8CDE-8A8A8FDD0D77}" type="pres">
      <dgm:prSet presAssocID="{833DBB34-C78E-4D24-933A-025A0ABD1D3A}" presName="background2" presStyleLbl="node2" presStyleIdx="3" presStyleCnt="4"/>
      <dgm:spPr>
        <a:solidFill>
          <a:srgbClr val="ED9F8F"/>
        </a:solidFill>
      </dgm:spPr>
      <dgm:t>
        <a:bodyPr/>
        <a:lstStyle/>
        <a:p>
          <a:endParaRPr lang="ru-RU"/>
        </a:p>
      </dgm:t>
    </dgm:pt>
    <dgm:pt modelId="{1AE20B51-313F-44CA-AD51-76C4E6256055}" type="pres">
      <dgm:prSet presAssocID="{833DBB34-C78E-4D24-933A-025A0ABD1D3A}" presName="text2" presStyleLbl="fgAcc2" presStyleIdx="3" presStyleCnt="4" custScaleX="1611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5181A5-0D7F-4333-BD9C-D066E58B809E}" type="pres">
      <dgm:prSet presAssocID="{833DBB34-C78E-4D24-933A-025A0ABD1D3A}" presName="hierChild3" presStyleCnt="0"/>
      <dgm:spPr/>
    </dgm:pt>
  </dgm:ptLst>
  <dgm:cxnLst>
    <dgm:cxn modelId="{4549BB5F-1015-4993-B857-4217C1ED910A}" srcId="{5210F70E-2FE3-48A0-997D-FFBE860C3CAF}" destId="{22EE1BA0-AC37-4269-A620-EB19F9F1CE57}" srcOrd="1" destOrd="0" parTransId="{1EA03252-5805-4C24-96AE-F6E00B42B4A0}" sibTransId="{34E90D0E-3FCC-44A3-A3A6-2688ABA17614}"/>
    <dgm:cxn modelId="{5E6FF937-066C-4A07-B2A4-B46EE2CEFAAF}" type="presOf" srcId="{B24A6D4E-9A62-4B7A-97FD-2831960D62E7}" destId="{7E8DC7A2-2C44-44BF-A762-FBF6520243C3}" srcOrd="0" destOrd="0" presId="urn:microsoft.com/office/officeart/2005/8/layout/hierarchy1"/>
    <dgm:cxn modelId="{F8F0D0A8-81BB-4FDF-A3C5-B90B0534532F}" srcId="{5210F70E-2FE3-48A0-997D-FFBE860C3CAF}" destId="{84CF1072-F084-473A-8CA8-1F5D5A1FEE9C}" srcOrd="0" destOrd="0" parTransId="{6AE07DF7-A357-4E68-8BC8-D313190BE557}" sibTransId="{1570D88C-2699-4C35-8192-5758F526DA97}"/>
    <dgm:cxn modelId="{DA94BF08-7C09-4F0B-86CC-E8FD59AAF202}" type="presOf" srcId="{84CF1072-F084-473A-8CA8-1F5D5A1FEE9C}" destId="{DCC4A3F0-511E-4497-A306-F7B92589D9C0}" srcOrd="0" destOrd="0" presId="urn:microsoft.com/office/officeart/2005/8/layout/hierarchy1"/>
    <dgm:cxn modelId="{EEA034F7-951D-4E12-A611-7A4CFFE48EE7}" type="presOf" srcId="{1EA03252-5805-4C24-96AE-F6E00B42B4A0}" destId="{6644B4E6-DB4E-4196-95E1-EC940B138BFC}" srcOrd="0" destOrd="0" presId="urn:microsoft.com/office/officeart/2005/8/layout/hierarchy1"/>
    <dgm:cxn modelId="{2334C28E-B17E-47D7-84C6-602E735A58C5}" type="presOf" srcId="{DC54661D-E6C0-4215-A0F6-D71B9C27FD8A}" destId="{F783ACC3-41EE-414B-9719-441F85C48157}" srcOrd="0" destOrd="0" presId="urn:microsoft.com/office/officeart/2005/8/layout/hierarchy1"/>
    <dgm:cxn modelId="{626F068A-247D-4AAE-85C5-60CB5E1DE4B1}" srcId="{5210F70E-2FE3-48A0-997D-FFBE860C3CAF}" destId="{833DBB34-C78E-4D24-933A-025A0ABD1D3A}" srcOrd="3" destOrd="0" parTransId="{DC54661D-E6C0-4215-A0F6-D71B9C27FD8A}" sibTransId="{5E968E1F-6153-4F88-AB1A-D1DFDCB9E2E0}"/>
    <dgm:cxn modelId="{7052F7CB-7026-4C49-A15A-D94CFB1C7265}" type="presOf" srcId="{5210F70E-2FE3-48A0-997D-FFBE860C3CAF}" destId="{FA151F4F-412B-45EA-8F5F-FB35B220AAEB}" srcOrd="0" destOrd="0" presId="urn:microsoft.com/office/officeart/2005/8/layout/hierarchy1"/>
    <dgm:cxn modelId="{A5A1FD73-05D6-4896-87B9-5F0EBD92A625}" type="presOf" srcId="{833DBB34-C78E-4D24-933A-025A0ABD1D3A}" destId="{1AE20B51-313F-44CA-AD51-76C4E6256055}" srcOrd="0" destOrd="0" presId="urn:microsoft.com/office/officeart/2005/8/layout/hierarchy1"/>
    <dgm:cxn modelId="{71CD4A78-2B0B-4440-BDB3-AC0414B74DD8}" srcId="{5210F70E-2FE3-48A0-997D-FFBE860C3CAF}" destId="{B24A6D4E-9A62-4B7A-97FD-2831960D62E7}" srcOrd="2" destOrd="0" parTransId="{07DC9C00-F42F-469D-B3C2-23CC134E93F9}" sibTransId="{AC419B4F-4236-4CE3-8CB7-786BDB5BF162}"/>
    <dgm:cxn modelId="{E4D6B87F-6DBA-4C50-A8B6-6EF4F4F15C18}" type="presOf" srcId="{6AE07DF7-A357-4E68-8BC8-D313190BE557}" destId="{8FA71663-A7D7-48A9-B50B-0CCBD903C681}" srcOrd="0" destOrd="0" presId="urn:microsoft.com/office/officeart/2005/8/layout/hierarchy1"/>
    <dgm:cxn modelId="{92F12537-4E69-4613-B9D9-8B04CEA7777C}" srcId="{99E664C6-1EB9-4199-8D85-4E68E797ABB7}" destId="{5210F70E-2FE3-48A0-997D-FFBE860C3CAF}" srcOrd="0" destOrd="0" parTransId="{0481BB44-DAF7-492E-A35C-FAB10B54EBE7}" sibTransId="{897E0030-1EAB-4CFC-82EF-DC72B1A6EDB8}"/>
    <dgm:cxn modelId="{610E1E76-AD4B-427F-BB2D-81DB2538316B}" type="presOf" srcId="{22EE1BA0-AC37-4269-A620-EB19F9F1CE57}" destId="{5D28DA3C-0502-4383-8B0C-6BA8741CC2EB}" srcOrd="0" destOrd="0" presId="urn:microsoft.com/office/officeart/2005/8/layout/hierarchy1"/>
    <dgm:cxn modelId="{A62ADCE0-20AB-4D0E-A06F-9B6EEC5948B6}" type="presOf" srcId="{07DC9C00-F42F-469D-B3C2-23CC134E93F9}" destId="{F6867AEB-E09B-4F8E-A0AC-3E22BD7280A8}" srcOrd="0" destOrd="0" presId="urn:microsoft.com/office/officeart/2005/8/layout/hierarchy1"/>
    <dgm:cxn modelId="{79C0C02E-B56B-45F0-B47E-52394810A9F5}" type="presOf" srcId="{99E664C6-1EB9-4199-8D85-4E68E797ABB7}" destId="{CC50408D-E671-4A12-9F17-75B5987633DB}" srcOrd="0" destOrd="0" presId="urn:microsoft.com/office/officeart/2005/8/layout/hierarchy1"/>
    <dgm:cxn modelId="{65785ED0-F70D-49A5-B235-F35A27002EA9}" type="presParOf" srcId="{CC50408D-E671-4A12-9F17-75B5987633DB}" destId="{F12CD3D6-2E0D-46AF-8365-E46C00883273}" srcOrd="0" destOrd="0" presId="urn:microsoft.com/office/officeart/2005/8/layout/hierarchy1"/>
    <dgm:cxn modelId="{5B2EA7AA-E91E-43BD-BD1C-386DEBDB7D33}" type="presParOf" srcId="{F12CD3D6-2E0D-46AF-8365-E46C00883273}" destId="{0033268C-8075-496B-8C17-AE3A8327D7FE}" srcOrd="0" destOrd="0" presId="urn:microsoft.com/office/officeart/2005/8/layout/hierarchy1"/>
    <dgm:cxn modelId="{82BDD102-4982-4AEE-8221-8C6B1208F80B}" type="presParOf" srcId="{0033268C-8075-496B-8C17-AE3A8327D7FE}" destId="{CAC91106-403A-4DBA-9D69-5DCBE8DA91C9}" srcOrd="0" destOrd="0" presId="urn:microsoft.com/office/officeart/2005/8/layout/hierarchy1"/>
    <dgm:cxn modelId="{1C301DD1-9E15-4DE5-932B-F94D7878D348}" type="presParOf" srcId="{0033268C-8075-496B-8C17-AE3A8327D7FE}" destId="{FA151F4F-412B-45EA-8F5F-FB35B220AAEB}" srcOrd="1" destOrd="0" presId="urn:microsoft.com/office/officeart/2005/8/layout/hierarchy1"/>
    <dgm:cxn modelId="{400BF955-79DC-4CF4-A51C-F2F6E1BA1A68}" type="presParOf" srcId="{F12CD3D6-2E0D-46AF-8365-E46C00883273}" destId="{C930C570-DA0E-45C6-B928-3A03A3760029}" srcOrd="1" destOrd="0" presId="urn:microsoft.com/office/officeart/2005/8/layout/hierarchy1"/>
    <dgm:cxn modelId="{0666C5DC-61A4-4D5B-8A0A-17856019F347}" type="presParOf" srcId="{C930C570-DA0E-45C6-B928-3A03A3760029}" destId="{8FA71663-A7D7-48A9-B50B-0CCBD903C681}" srcOrd="0" destOrd="0" presId="urn:microsoft.com/office/officeart/2005/8/layout/hierarchy1"/>
    <dgm:cxn modelId="{FD809E9F-59B0-4C8C-96DB-1F4E20E3A936}" type="presParOf" srcId="{C930C570-DA0E-45C6-B928-3A03A3760029}" destId="{AE0A693E-D208-4C2D-91AF-D870E3C26059}" srcOrd="1" destOrd="0" presId="urn:microsoft.com/office/officeart/2005/8/layout/hierarchy1"/>
    <dgm:cxn modelId="{7A7E604C-8613-47EE-9757-AFC35F576E40}" type="presParOf" srcId="{AE0A693E-D208-4C2D-91AF-D870E3C26059}" destId="{DCF9A2E4-6980-49C7-98A0-D3227CD7E031}" srcOrd="0" destOrd="0" presId="urn:microsoft.com/office/officeart/2005/8/layout/hierarchy1"/>
    <dgm:cxn modelId="{4067529F-D797-4F6F-AA54-E63494695CF9}" type="presParOf" srcId="{DCF9A2E4-6980-49C7-98A0-D3227CD7E031}" destId="{9808C895-FAD2-4B09-AACD-64A5E64852B3}" srcOrd="0" destOrd="0" presId="urn:microsoft.com/office/officeart/2005/8/layout/hierarchy1"/>
    <dgm:cxn modelId="{C5F8E121-488C-43E1-BDB2-C18165D69B51}" type="presParOf" srcId="{DCF9A2E4-6980-49C7-98A0-D3227CD7E031}" destId="{DCC4A3F0-511E-4497-A306-F7B92589D9C0}" srcOrd="1" destOrd="0" presId="urn:microsoft.com/office/officeart/2005/8/layout/hierarchy1"/>
    <dgm:cxn modelId="{831B6A16-0477-43E9-814C-29980A0266F7}" type="presParOf" srcId="{AE0A693E-D208-4C2D-91AF-D870E3C26059}" destId="{633BA0AA-7E9C-493C-9703-4360FBFEEC03}" srcOrd="1" destOrd="0" presId="urn:microsoft.com/office/officeart/2005/8/layout/hierarchy1"/>
    <dgm:cxn modelId="{626CEEDC-8BAE-430D-933D-4409FB53F36F}" type="presParOf" srcId="{C930C570-DA0E-45C6-B928-3A03A3760029}" destId="{6644B4E6-DB4E-4196-95E1-EC940B138BFC}" srcOrd="2" destOrd="0" presId="urn:microsoft.com/office/officeart/2005/8/layout/hierarchy1"/>
    <dgm:cxn modelId="{BAB5D7C3-DB54-4DE6-BD20-EF484EEE9128}" type="presParOf" srcId="{C930C570-DA0E-45C6-B928-3A03A3760029}" destId="{331FC9F8-A8F7-4AB2-AA63-6C44F43BC30F}" srcOrd="3" destOrd="0" presId="urn:microsoft.com/office/officeart/2005/8/layout/hierarchy1"/>
    <dgm:cxn modelId="{328D4D85-80ED-489D-A8AB-ADAC3E71B6AE}" type="presParOf" srcId="{331FC9F8-A8F7-4AB2-AA63-6C44F43BC30F}" destId="{D941659B-FD40-49CE-B471-5B2EB73F4AB6}" srcOrd="0" destOrd="0" presId="urn:microsoft.com/office/officeart/2005/8/layout/hierarchy1"/>
    <dgm:cxn modelId="{FD267E51-4BA0-4C52-A584-0FB54D2C8C97}" type="presParOf" srcId="{D941659B-FD40-49CE-B471-5B2EB73F4AB6}" destId="{A026DB45-5E08-4ACE-83FF-A6E75CE6EEA7}" srcOrd="0" destOrd="0" presId="urn:microsoft.com/office/officeart/2005/8/layout/hierarchy1"/>
    <dgm:cxn modelId="{F30CB451-FFEB-42D2-9A79-C635EC79CBA7}" type="presParOf" srcId="{D941659B-FD40-49CE-B471-5B2EB73F4AB6}" destId="{5D28DA3C-0502-4383-8B0C-6BA8741CC2EB}" srcOrd="1" destOrd="0" presId="urn:microsoft.com/office/officeart/2005/8/layout/hierarchy1"/>
    <dgm:cxn modelId="{874E7AB8-AEB2-4D40-A328-D8D3AF48A8BC}" type="presParOf" srcId="{331FC9F8-A8F7-4AB2-AA63-6C44F43BC30F}" destId="{2C06A71C-A073-4969-AC4B-4AC76CF674A1}" srcOrd="1" destOrd="0" presId="urn:microsoft.com/office/officeart/2005/8/layout/hierarchy1"/>
    <dgm:cxn modelId="{69B34B12-16C8-4A41-8BE0-A2BE848A2B68}" type="presParOf" srcId="{C930C570-DA0E-45C6-B928-3A03A3760029}" destId="{F6867AEB-E09B-4F8E-A0AC-3E22BD7280A8}" srcOrd="4" destOrd="0" presId="urn:microsoft.com/office/officeart/2005/8/layout/hierarchy1"/>
    <dgm:cxn modelId="{60BD7A74-1309-40DE-8A99-C5D22466E1D6}" type="presParOf" srcId="{C930C570-DA0E-45C6-B928-3A03A3760029}" destId="{BD1AAB63-AB8D-4F1F-9326-D2777E29B75B}" srcOrd="5" destOrd="0" presId="urn:microsoft.com/office/officeart/2005/8/layout/hierarchy1"/>
    <dgm:cxn modelId="{0BA9FFEC-DFED-4EF6-BB9A-666D5B141BCF}" type="presParOf" srcId="{BD1AAB63-AB8D-4F1F-9326-D2777E29B75B}" destId="{7ADE72C6-7BAD-419E-833E-01DCCE831133}" srcOrd="0" destOrd="0" presId="urn:microsoft.com/office/officeart/2005/8/layout/hierarchy1"/>
    <dgm:cxn modelId="{1B1CF9A5-7F35-4561-868D-E10BEDCC4AA6}" type="presParOf" srcId="{7ADE72C6-7BAD-419E-833E-01DCCE831133}" destId="{1C170AF6-395B-42F6-BCA1-9990C9E3D65B}" srcOrd="0" destOrd="0" presId="urn:microsoft.com/office/officeart/2005/8/layout/hierarchy1"/>
    <dgm:cxn modelId="{87B8F9BF-A02A-4F04-ABD5-0E5B34D03CC6}" type="presParOf" srcId="{7ADE72C6-7BAD-419E-833E-01DCCE831133}" destId="{7E8DC7A2-2C44-44BF-A762-FBF6520243C3}" srcOrd="1" destOrd="0" presId="urn:microsoft.com/office/officeart/2005/8/layout/hierarchy1"/>
    <dgm:cxn modelId="{1C06FD6B-1865-409D-981B-0E8B14D8D4E4}" type="presParOf" srcId="{BD1AAB63-AB8D-4F1F-9326-D2777E29B75B}" destId="{C2CA28C8-EC66-4AA5-A254-6C0B1B226306}" srcOrd="1" destOrd="0" presId="urn:microsoft.com/office/officeart/2005/8/layout/hierarchy1"/>
    <dgm:cxn modelId="{8D0B99EB-9E2A-4769-925F-6D52AD8C11E0}" type="presParOf" srcId="{C930C570-DA0E-45C6-B928-3A03A3760029}" destId="{F783ACC3-41EE-414B-9719-441F85C48157}" srcOrd="6" destOrd="0" presId="urn:microsoft.com/office/officeart/2005/8/layout/hierarchy1"/>
    <dgm:cxn modelId="{89310F5C-D9F1-42D8-A970-952A73D31F1D}" type="presParOf" srcId="{C930C570-DA0E-45C6-B928-3A03A3760029}" destId="{68723AA0-D174-4ECA-B7A2-32500306F5A0}" srcOrd="7" destOrd="0" presId="urn:microsoft.com/office/officeart/2005/8/layout/hierarchy1"/>
    <dgm:cxn modelId="{47F10078-DA63-4C5B-8F08-579EB38697D6}" type="presParOf" srcId="{68723AA0-D174-4ECA-B7A2-32500306F5A0}" destId="{90644F8E-64BC-4B3B-B6F4-CABB40087103}" srcOrd="0" destOrd="0" presId="urn:microsoft.com/office/officeart/2005/8/layout/hierarchy1"/>
    <dgm:cxn modelId="{4CD781D0-9B35-4860-B058-9D0315C40B74}" type="presParOf" srcId="{90644F8E-64BC-4B3B-B6F4-CABB40087103}" destId="{E20D99ED-336D-4C1E-8CDE-8A8A8FDD0D77}" srcOrd="0" destOrd="0" presId="urn:microsoft.com/office/officeart/2005/8/layout/hierarchy1"/>
    <dgm:cxn modelId="{A6294743-D94A-44FC-954E-8065A1ECDBDD}" type="presParOf" srcId="{90644F8E-64BC-4B3B-B6F4-CABB40087103}" destId="{1AE20B51-313F-44CA-AD51-76C4E6256055}" srcOrd="1" destOrd="0" presId="urn:microsoft.com/office/officeart/2005/8/layout/hierarchy1"/>
    <dgm:cxn modelId="{A93BD510-67D7-49F5-ACA4-4E96957D0B53}" type="presParOf" srcId="{68723AA0-D174-4ECA-B7A2-32500306F5A0}" destId="{425181A5-0D7F-4333-BD9C-D066E58B809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E664C6-1EB9-4199-8D85-4E68E797ABB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10F70E-2FE3-48A0-997D-FFBE860C3CAF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400" b="1" i="0" dirty="0" smtClean="0">
              <a:latin typeface="Times New Roman" pitchFamily="18" charset="0"/>
              <a:cs typeface="Times New Roman" pitchFamily="18" charset="0"/>
            </a:rPr>
            <a:t>По месту установки</a:t>
          </a:r>
          <a:endParaRPr lang="ru-RU" sz="2400" b="1" i="0" dirty="0">
            <a:latin typeface="Times New Roman" pitchFamily="18" charset="0"/>
            <a:cs typeface="Times New Roman" pitchFamily="18" charset="0"/>
          </a:endParaRPr>
        </a:p>
      </dgm:t>
    </dgm:pt>
    <dgm:pt modelId="{0481BB44-DAF7-492E-A35C-FAB10B54EBE7}" type="parTrans" cxnId="{92F12537-4E69-4613-B9D9-8B04CEA7777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97E0030-1EAB-4CFC-82EF-DC72B1A6EDB8}" type="sibTrans" cxnId="{92F12537-4E69-4613-B9D9-8B04CEA7777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4CF1072-F084-473A-8CA8-1F5D5A1FEE9C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Напольные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AE07DF7-A357-4E68-8BC8-D313190BE557}" type="parTrans" cxnId="{F8F0D0A8-81BB-4FDF-A3C5-B90B0534532F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570D88C-2699-4C35-8192-5758F526DA97}" type="sibTrans" cxnId="{F8F0D0A8-81BB-4FDF-A3C5-B90B0534532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03C4B98-A210-441E-9C94-49C540842D79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Настольные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C1AD59B-BA77-4027-8239-8424DFC0B30C}" type="parTrans" cxnId="{EEB72478-4B63-473A-B86B-1B316CA634C3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83531CE-891D-45A7-A8D4-9F626AC068A8}" type="sibTrans" cxnId="{EEB72478-4B63-473A-B86B-1B316CA634C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2DAD9F2-6B43-41E7-BDEE-3FE43CE9475A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Встраиваемые в проемы кухонных шкафов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2826F6A-5B45-4C1C-8AA6-36835D9DEEB9}" type="parTrans" cxnId="{E9912F37-6D3A-47A2-9A21-DD354720E0E0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9D3F95D-01D6-4E05-AB73-13A907C84355}" type="sibTrans" cxnId="{E9912F37-6D3A-47A2-9A21-DD354720E0E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C50408D-E671-4A12-9F17-75B5987633DB}" type="pres">
      <dgm:prSet presAssocID="{99E664C6-1EB9-4199-8D85-4E68E797ABB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2CD3D6-2E0D-46AF-8365-E46C00883273}" type="pres">
      <dgm:prSet presAssocID="{5210F70E-2FE3-48A0-997D-FFBE860C3CAF}" presName="hierRoot1" presStyleCnt="0"/>
      <dgm:spPr/>
    </dgm:pt>
    <dgm:pt modelId="{0033268C-8075-496B-8C17-AE3A8327D7FE}" type="pres">
      <dgm:prSet presAssocID="{5210F70E-2FE3-48A0-997D-FFBE860C3CAF}" presName="composite" presStyleCnt="0"/>
      <dgm:spPr/>
    </dgm:pt>
    <dgm:pt modelId="{CAC91106-403A-4DBA-9D69-5DCBE8DA91C9}" type="pres">
      <dgm:prSet presAssocID="{5210F70E-2FE3-48A0-997D-FFBE860C3CAF}" presName="background" presStyleLbl="node0" presStyleIdx="0" presStyleCnt="1"/>
      <dgm:spPr>
        <a:solidFill>
          <a:srgbClr val="ED9F8F"/>
        </a:solidFill>
      </dgm:spPr>
      <dgm:t>
        <a:bodyPr/>
        <a:lstStyle/>
        <a:p>
          <a:endParaRPr lang="ru-RU"/>
        </a:p>
      </dgm:t>
    </dgm:pt>
    <dgm:pt modelId="{FA151F4F-412B-45EA-8F5F-FB35B220AAEB}" type="pres">
      <dgm:prSet presAssocID="{5210F70E-2FE3-48A0-997D-FFBE860C3CAF}" presName="text" presStyleLbl="fgAcc0" presStyleIdx="0" presStyleCnt="1" custScaleX="286499" custScaleY="86746" custLinFactNeighborX="-2226" custLinFactNeighborY="-106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30C570-DA0E-45C6-B928-3A03A3760029}" type="pres">
      <dgm:prSet presAssocID="{5210F70E-2FE3-48A0-997D-FFBE860C3CAF}" presName="hierChild2" presStyleCnt="0"/>
      <dgm:spPr/>
    </dgm:pt>
    <dgm:pt modelId="{8FA71663-A7D7-48A9-B50B-0CCBD903C681}" type="pres">
      <dgm:prSet presAssocID="{6AE07DF7-A357-4E68-8BC8-D313190BE557}" presName="Name10" presStyleLbl="parChTrans1D2" presStyleIdx="0" presStyleCnt="3"/>
      <dgm:spPr/>
      <dgm:t>
        <a:bodyPr/>
        <a:lstStyle/>
        <a:p>
          <a:endParaRPr lang="ru-RU"/>
        </a:p>
      </dgm:t>
    </dgm:pt>
    <dgm:pt modelId="{AE0A693E-D208-4C2D-91AF-D870E3C26059}" type="pres">
      <dgm:prSet presAssocID="{84CF1072-F084-473A-8CA8-1F5D5A1FEE9C}" presName="hierRoot2" presStyleCnt="0"/>
      <dgm:spPr/>
    </dgm:pt>
    <dgm:pt modelId="{DCF9A2E4-6980-49C7-98A0-D3227CD7E031}" type="pres">
      <dgm:prSet presAssocID="{84CF1072-F084-473A-8CA8-1F5D5A1FEE9C}" presName="composite2" presStyleCnt="0"/>
      <dgm:spPr/>
    </dgm:pt>
    <dgm:pt modelId="{9808C895-FAD2-4B09-AACD-64A5E64852B3}" type="pres">
      <dgm:prSet presAssocID="{84CF1072-F084-473A-8CA8-1F5D5A1FEE9C}" presName="background2" presStyleLbl="node2" presStyleIdx="0" presStyleCnt="3"/>
      <dgm:spPr>
        <a:solidFill>
          <a:srgbClr val="ED9F8F"/>
        </a:solidFill>
      </dgm:spPr>
      <dgm:t>
        <a:bodyPr/>
        <a:lstStyle/>
        <a:p>
          <a:endParaRPr lang="ru-RU"/>
        </a:p>
      </dgm:t>
    </dgm:pt>
    <dgm:pt modelId="{DCC4A3F0-511E-4497-A306-F7B92589D9C0}" type="pres">
      <dgm:prSet presAssocID="{84CF1072-F084-473A-8CA8-1F5D5A1FEE9C}" presName="text2" presStyleLbl="fgAcc2" presStyleIdx="0" presStyleCnt="3" custScaleX="172678" custScaleY="86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3BA0AA-7E9C-493C-9703-4360FBFEEC03}" type="pres">
      <dgm:prSet presAssocID="{84CF1072-F084-473A-8CA8-1F5D5A1FEE9C}" presName="hierChild3" presStyleCnt="0"/>
      <dgm:spPr/>
    </dgm:pt>
    <dgm:pt modelId="{78826349-E1E2-4968-934B-F324315DFE6B}" type="pres">
      <dgm:prSet presAssocID="{0C1AD59B-BA77-4027-8239-8424DFC0B30C}" presName="Name10" presStyleLbl="parChTrans1D2" presStyleIdx="1" presStyleCnt="3"/>
      <dgm:spPr/>
      <dgm:t>
        <a:bodyPr/>
        <a:lstStyle/>
        <a:p>
          <a:endParaRPr lang="ru-RU"/>
        </a:p>
      </dgm:t>
    </dgm:pt>
    <dgm:pt modelId="{36EF3946-AD40-4C92-BFD5-0A4B118490C5}" type="pres">
      <dgm:prSet presAssocID="{003C4B98-A210-441E-9C94-49C540842D79}" presName="hierRoot2" presStyleCnt="0"/>
      <dgm:spPr/>
    </dgm:pt>
    <dgm:pt modelId="{345A5487-A62A-4836-AC37-50765C11238A}" type="pres">
      <dgm:prSet presAssocID="{003C4B98-A210-441E-9C94-49C540842D79}" presName="composite2" presStyleCnt="0"/>
      <dgm:spPr/>
    </dgm:pt>
    <dgm:pt modelId="{68119255-971E-4D46-9902-4163E6C4B033}" type="pres">
      <dgm:prSet presAssocID="{003C4B98-A210-441E-9C94-49C540842D79}" presName="background2" presStyleLbl="node2" presStyleIdx="1" presStyleCnt="3"/>
      <dgm:spPr>
        <a:solidFill>
          <a:srgbClr val="ED9F8F"/>
        </a:solidFill>
      </dgm:spPr>
      <dgm:t>
        <a:bodyPr/>
        <a:lstStyle/>
        <a:p>
          <a:endParaRPr lang="ru-RU"/>
        </a:p>
      </dgm:t>
    </dgm:pt>
    <dgm:pt modelId="{86E369F8-1852-4642-A654-3A7FF1A42D8A}" type="pres">
      <dgm:prSet presAssocID="{003C4B98-A210-441E-9C94-49C540842D79}" presName="text2" presStyleLbl="fgAcc2" presStyleIdx="1" presStyleCnt="3" custScaleX="172678" custScaleY="86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CCE450-65E1-42EC-A6E6-9BA9E2A9AC3A}" type="pres">
      <dgm:prSet presAssocID="{003C4B98-A210-441E-9C94-49C540842D79}" presName="hierChild3" presStyleCnt="0"/>
      <dgm:spPr/>
    </dgm:pt>
    <dgm:pt modelId="{EF007E0E-C246-4021-BC76-0C4C556FA89A}" type="pres">
      <dgm:prSet presAssocID="{12826F6A-5B45-4C1C-8AA6-36835D9DEEB9}" presName="Name10" presStyleLbl="parChTrans1D2" presStyleIdx="2" presStyleCnt="3"/>
      <dgm:spPr/>
      <dgm:t>
        <a:bodyPr/>
        <a:lstStyle/>
        <a:p>
          <a:endParaRPr lang="ru-RU"/>
        </a:p>
      </dgm:t>
    </dgm:pt>
    <dgm:pt modelId="{C04742B1-E714-436A-AD99-874E3BA6471B}" type="pres">
      <dgm:prSet presAssocID="{42DAD9F2-6B43-41E7-BDEE-3FE43CE9475A}" presName="hierRoot2" presStyleCnt="0"/>
      <dgm:spPr/>
    </dgm:pt>
    <dgm:pt modelId="{7A9C001C-9E82-4818-9E15-0746BD59DCA2}" type="pres">
      <dgm:prSet presAssocID="{42DAD9F2-6B43-41E7-BDEE-3FE43CE9475A}" presName="composite2" presStyleCnt="0"/>
      <dgm:spPr/>
    </dgm:pt>
    <dgm:pt modelId="{3CC3007A-430C-42AE-8AD0-E8C88897DEA9}" type="pres">
      <dgm:prSet presAssocID="{42DAD9F2-6B43-41E7-BDEE-3FE43CE9475A}" presName="background2" presStyleLbl="node2" presStyleIdx="2" presStyleCnt="3"/>
      <dgm:spPr>
        <a:solidFill>
          <a:srgbClr val="ED9F8F"/>
        </a:solidFill>
      </dgm:spPr>
      <dgm:t>
        <a:bodyPr/>
        <a:lstStyle/>
        <a:p>
          <a:endParaRPr lang="ru-RU"/>
        </a:p>
      </dgm:t>
    </dgm:pt>
    <dgm:pt modelId="{A9E6306F-9F28-48A4-816D-C8ABB0B946C9}" type="pres">
      <dgm:prSet presAssocID="{42DAD9F2-6B43-41E7-BDEE-3FE43CE9475A}" presName="text2" presStyleLbl="fgAcc2" presStyleIdx="2" presStyleCnt="3" custScaleX="290641" custScaleY="86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F53018-1EA0-411D-ABEC-5E3714640A47}" type="pres">
      <dgm:prSet presAssocID="{42DAD9F2-6B43-41E7-BDEE-3FE43CE9475A}" presName="hierChild3" presStyleCnt="0"/>
      <dgm:spPr/>
    </dgm:pt>
  </dgm:ptLst>
  <dgm:cxnLst>
    <dgm:cxn modelId="{255FCF64-ACE4-4725-98D6-FC66F4685A74}" type="presOf" srcId="{003C4B98-A210-441E-9C94-49C540842D79}" destId="{86E369F8-1852-4642-A654-3A7FF1A42D8A}" srcOrd="0" destOrd="0" presId="urn:microsoft.com/office/officeart/2005/8/layout/hierarchy1"/>
    <dgm:cxn modelId="{B1646281-4EC6-4FDF-AF1F-3EED15E83B39}" type="presOf" srcId="{0C1AD59B-BA77-4027-8239-8424DFC0B30C}" destId="{78826349-E1E2-4968-934B-F324315DFE6B}" srcOrd="0" destOrd="0" presId="urn:microsoft.com/office/officeart/2005/8/layout/hierarchy1"/>
    <dgm:cxn modelId="{4CD0577B-BF24-4A5C-A88E-6156F0136854}" type="presOf" srcId="{99E664C6-1EB9-4199-8D85-4E68E797ABB7}" destId="{CC50408D-E671-4A12-9F17-75B5987633DB}" srcOrd="0" destOrd="0" presId="urn:microsoft.com/office/officeart/2005/8/layout/hierarchy1"/>
    <dgm:cxn modelId="{EEB72478-4B63-473A-B86B-1B316CA634C3}" srcId="{5210F70E-2FE3-48A0-997D-FFBE860C3CAF}" destId="{003C4B98-A210-441E-9C94-49C540842D79}" srcOrd="1" destOrd="0" parTransId="{0C1AD59B-BA77-4027-8239-8424DFC0B30C}" sibTransId="{D83531CE-891D-45A7-A8D4-9F626AC068A8}"/>
    <dgm:cxn modelId="{ED7F5912-888D-4BF4-8ADA-8FB623E66CF0}" type="presOf" srcId="{42DAD9F2-6B43-41E7-BDEE-3FE43CE9475A}" destId="{A9E6306F-9F28-48A4-816D-C8ABB0B946C9}" srcOrd="0" destOrd="0" presId="urn:microsoft.com/office/officeart/2005/8/layout/hierarchy1"/>
    <dgm:cxn modelId="{F8F0D0A8-81BB-4FDF-A3C5-B90B0534532F}" srcId="{5210F70E-2FE3-48A0-997D-FFBE860C3CAF}" destId="{84CF1072-F084-473A-8CA8-1F5D5A1FEE9C}" srcOrd="0" destOrd="0" parTransId="{6AE07DF7-A357-4E68-8BC8-D313190BE557}" sibTransId="{1570D88C-2699-4C35-8192-5758F526DA97}"/>
    <dgm:cxn modelId="{EC17C7E2-E249-4368-888E-1C6D670881A2}" type="presOf" srcId="{5210F70E-2FE3-48A0-997D-FFBE860C3CAF}" destId="{FA151F4F-412B-45EA-8F5F-FB35B220AAEB}" srcOrd="0" destOrd="0" presId="urn:microsoft.com/office/officeart/2005/8/layout/hierarchy1"/>
    <dgm:cxn modelId="{F7DB9FE1-B35C-478A-9287-8B6A857D63F7}" type="presOf" srcId="{84CF1072-F084-473A-8CA8-1F5D5A1FEE9C}" destId="{DCC4A3F0-511E-4497-A306-F7B92589D9C0}" srcOrd="0" destOrd="0" presId="urn:microsoft.com/office/officeart/2005/8/layout/hierarchy1"/>
    <dgm:cxn modelId="{0C71E815-EAE6-470B-B8BA-E8ECDE0256FF}" type="presOf" srcId="{12826F6A-5B45-4C1C-8AA6-36835D9DEEB9}" destId="{EF007E0E-C246-4021-BC76-0C4C556FA89A}" srcOrd="0" destOrd="0" presId="urn:microsoft.com/office/officeart/2005/8/layout/hierarchy1"/>
    <dgm:cxn modelId="{11293FF7-2401-48C1-84F7-2939E77E5F27}" type="presOf" srcId="{6AE07DF7-A357-4E68-8BC8-D313190BE557}" destId="{8FA71663-A7D7-48A9-B50B-0CCBD903C681}" srcOrd="0" destOrd="0" presId="urn:microsoft.com/office/officeart/2005/8/layout/hierarchy1"/>
    <dgm:cxn modelId="{E9912F37-6D3A-47A2-9A21-DD354720E0E0}" srcId="{5210F70E-2FE3-48A0-997D-FFBE860C3CAF}" destId="{42DAD9F2-6B43-41E7-BDEE-3FE43CE9475A}" srcOrd="2" destOrd="0" parTransId="{12826F6A-5B45-4C1C-8AA6-36835D9DEEB9}" sibTransId="{19D3F95D-01D6-4E05-AB73-13A907C84355}"/>
    <dgm:cxn modelId="{92F12537-4E69-4613-B9D9-8B04CEA7777C}" srcId="{99E664C6-1EB9-4199-8D85-4E68E797ABB7}" destId="{5210F70E-2FE3-48A0-997D-FFBE860C3CAF}" srcOrd="0" destOrd="0" parTransId="{0481BB44-DAF7-492E-A35C-FAB10B54EBE7}" sibTransId="{897E0030-1EAB-4CFC-82EF-DC72B1A6EDB8}"/>
    <dgm:cxn modelId="{D0D8831E-D1D7-4142-9726-064FF13D6C64}" type="presParOf" srcId="{CC50408D-E671-4A12-9F17-75B5987633DB}" destId="{F12CD3D6-2E0D-46AF-8365-E46C00883273}" srcOrd="0" destOrd="0" presId="urn:microsoft.com/office/officeart/2005/8/layout/hierarchy1"/>
    <dgm:cxn modelId="{97BBED51-4CAE-418A-9291-E5C40D10B6A8}" type="presParOf" srcId="{F12CD3D6-2E0D-46AF-8365-E46C00883273}" destId="{0033268C-8075-496B-8C17-AE3A8327D7FE}" srcOrd="0" destOrd="0" presId="urn:microsoft.com/office/officeart/2005/8/layout/hierarchy1"/>
    <dgm:cxn modelId="{257CD85E-EAD0-4BD8-A839-C0F5696AB996}" type="presParOf" srcId="{0033268C-8075-496B-8C17-AE3A8327D7FE}" destId="{CAC91106-403A-4DBA-9D69-5DCBE8DA91C9}" srcOrd="0" destOrd="0" presId="urn:microsoft.com/office/officeart/2005/8/layout/hierarchy1"/>
    <dgm:cxn modelId="{154A6608-1AC9-40C2-A86A-E20020BAEF27}" type="presParOf" srcId="{0033268C-8075-496B-8C17-AE3A8327D7FE}" destId="{FA151F4F-412B-45EA-8F5F-FB35B220AAEB}" srcOrd="1" destOrd="0" presId="urn:microsoft.com/office/officeart/2005/8/layout/hierarchy1"/>
    <dgm:cxn modelId="{C6B6B365-1AB1-4265-87A2-D8C694C13994}" type="presParOf" srcId="{F12CD3D6-2E0D-46AF-8365-E46C00883273}" destId="{C930C570-DA0E-45C6-B928-3A03A3760029}" srcOrd="1" destOrd="0" presId="urn:microsoft.com/office/officeart/2005/8/layout/hierarchy1"/>
    <dgm:cxn modelId="{CE0A5E2C-A570-44C0-A83E-253B814ABFA3}" type="presParOf" srcId="{C930C570-DA0E-45C6-B928-3A03A3760029}" destId="{8FA71663-A7D7-48A9-B50B-0CCBD903C681}" srcOrd="0" destOrd="0" presId="urn:microsoft.com/office/officeart/2005/8/layout/hierarchy1"/>
    <dgm:cxn modelId="{8C90E809-4CCE-4DC2-8F57-7E6216C1D130}" type="presParOf" srcId="{C930C570-DA0E-45C6-B928-3A03A3760029}" destId="{AE0A693E-D208-4C2D-91AF-D870E3C26059}" srcOrd="1" destOrd="0" presId="urn:microsoft.com/office/officeart/2005/8/layout/hierarchy1"/>
    <dgm:cxn modelId="{EFFF04BF-44D5-450B-8128-A2FF4360A9FA}" type="presParOf" srcId="{AE0A693E-D208-4C2D-91AF-D870E3C26059}" destId="{DCF9A2E4-6980-49C7-98A0-D3227CD7E031}" srcOrd="0" destOrd="0" presId="urn:microsoft.com/office/officeart/2005/8/layout/hierarchy1"/>
    <dgm:cxn modelId="{D45CF5A9-C782-4795-9042-CA3562EB79D1}" type="presParOf" srcId="{DCF9A2E4-6980-49C7-98A0-D3227CD7E031}" destId="{9808C895-FAD2-4B09-AACD-64A5E64852B3}" srcOrd="0" destOrd="0" presId="urn:microsoft.com/office/officeart/2005/8/layout/hierarchy1"/>
    <dgm:cxn modelId="{648769E2-AFC4-4919-A737-A0F197966254}" type="presParOf" srcId="{DCF9A2E4-6980-49C7-98A0-D3227CD7E031}" destId="{DCC4A3F0-511E-4497-A306-F7B92589D9C0}" srcOrd="1" destOrd="0" presId="urn:microsoft.com/office/officeart/2005/8/layout/hierarchy1"/>
    <dgm:cxn modelId="{83F7C9FC-FCE7-4B14-BC80-3783BE775FA3}" type="presParOf" srcId="{AE0A693E-D208-4C2D-91AF-D870E3C26059}" destId="{633BA0AA-7E9C-493C-9703-4360FBFEEC03}" srcOrd="1" destOrd="0" presId="urn:microsoft.com/office/officeart/2005/8/layout/hierarchy1"/>
    <dgm:cxn modelId="{4CA2A503-A87D-446D-B55B-7FAC05B7DD42}" type="presParOf" srcId="{C930C570-DA0E-45C6-B928-3A03A3760029}" destId="{78826349-E1E2-4968-934B-F324315DFE6B}" srcOrd="2" destOrd="0" presId="urn:microsoft.com/office/officeart/2005/8/layout/hierarchy1"/>
    <dgm:cxn modelId="{00CF640E-9E35-4888-AE7C-7011A0EE7E98}" type="presParOf" srcId="{C930C570-DA0E-45C6-B928-3A03A3760029}" destId="{36EF3946-AD40-4C92-BFD5-0A4B118490C5}" srcOrd="3" destOrd="0" presId="urn:microsoft.com/office/officeart/2005/8/layout/hierarchy1"/>
    <dgm:cxn modelId="{0E4EC970-65FB-44CA-A72E-EB3B901CA149}" type="presParOf" srcId="{36EF3946-AD40-4C92-BFD5-0A4B118490C5}" destId="{345A5487-A62A-4836-AC37-50765C11238A}" srcOrd="0" destOrd="0" presId="urn:microsoft.com/office/officeart/2005/8/layout/hierarchy1"/>
    <dgm:cxn modelId="{C5228904-75DD-4058-B348-2700166A8CB0}" type="presParOf" srcId="{345A5487-A62A-4836-AC37-50765C11238A}" destId="{68119255-971E-4D46-9902-4163E6C4B033}" srcOrd="0" destOrd="0" presId="urn:microsoft.com/office/officeart/2005/8/layout/hierarchy1"/>
    <dgm:cxn modelId="{71AB11F5-10AC-49F8-A3D4-60CEFAAD3067}" type="presParOf" srcId="{345A5487-A62A-4836-AC37-50765C11238A}" destId="{86E369F8-1852-4642-A654-3A7FF1A42D8A}" srcOrd="1" destOrd="0" presId="urn:microsoft.com/office/officeart/2005/8/layout/hierarchy1"/>
    <dgm:cxn modelId="{69C1F746-20FA-4610-BE0F-A644C4DDA71D}" type="presParOf" srcId="{36EF3946-AD40-4C92-BFD5-0A4B118490C5}" destId="{9BCCE450-65E1-42EC-A6E6-9BA9E2A9AC3A}" srcOrd="1" destOrd="0" presId="urn:microsoft.com/office/officeart/2005/8/layout/hierarchy1"/>
    <dgm:cxn modelId="{AA3FDC60-4515-41AF-8FD2-3F74004159BD}" type="presParOf" srcId="{C930C570-DA0E-45C6-B928-3A03A3760029}" destId="{EF007E0E-C246-4021-BC76-0C4C556FA89A}" srcOrd="4" destOrd="0" presId="urn:microsoft.com/office/officeart/2005/8/layout/hierarchy1"/>
    <dgm:cxn modelId="{A8179DAF-1BDA-4A07-BA2B-B070A791464B}" type="presParOf" srcId="{C930C570-DA0E-45C6-B928-3A03A3760029}" destId="{C04742B1-E714-436A-AD99-874E3BA6471B}" srcOrd="5" destOrd="0" presId="urn:microsoft.com/office/officeart/2005/8/layout/hierarchy1"/>
    <dgm:cxn modelId="{AA0EA7F6-0F10-493E-9C29-1C6AE2E4EB2D}" type="presParOf" srcId="{C04742B1-E714-436A-AD99-874E3BA6471B}" destId="{7A9C001C-9E82-4818-9E15-0746BD59DCA2}" srcOrd="0" destOrd="0" presId="urn:microsoft.com/office/officeart/2005/8/layout/hierarchy1"/>
    <dgm:cxn modelId="{A517B379-411A-4F32-BDD4-BBD6F814ACCD}" type="presParOf" srcId="{7A9C001C-9E82-4818-9E15-0746BD59DCA2}" destId="{3CC3007A-430C-42AE-8AD0-E8C88897DEA9}" srcOrd="0" destOrd="0" presId="urn:microsoft.com/office/officeart/2005/8/layout/hierarchy1"/>
    <dgm:cxn modelId="{48C47FAD-C08A-41E3-8CF3-D3E06A0A8A97}" type="presParOf" srcId="{7A9C001C-9E82-4818-9E15-0746BD59DCA2}" destId="{A9E6306F-9F28-48A4-816D-C8ABB0B946C9}" srcOrd="1" destOrd="0" presId="urn:microsoft.com/office/officeart/2005/8/layout/hierarchy1"/>
    <dgm:cxn modelId="{0F66F620-E07E-43EB-97CC-A2B6C6084426}" type="presParOf" srcId="{C04742B1-E714-436A-AD99-874E3BA6471B}" destId="{C3F53018-1EA0-411D-ABEC-5E3714640A4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9E664C6-1EB9-4199-8D85-4E68E797ABB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10F70E-2FE3-48A0-997D-FFBE860C3CAF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400" b="1" i="0" dirty="0" smtClean="0">
              <a:latin typeface="Times New Roman" pitchFamily="18" charset="0"/>
              <a:cs typeface="Times New Roman" pitchFamily="18" charset="0"/>
            </a:rPr>
            <a:t>По оформлению</a:t>
          </a:r>
          <a:endParaRPr lang="ru-RU" sz="2400" b="1" i="0" dirty="0">
            <a:latin typeface="Times New Roman" pitchFamily="18" charset="0"/>
            <a:cs typeface="Times New Roman" pitchFamily="18" charset="0"/>
          </a:endParaRPr>
        </a:p>
      </dgm:t>
    </dgm:pt>
    <dgm:pt modelId="{0481BB44-DAF7-492E-A35C-FAB10B54EBE7}" type="parTrans" cxnId="{92F12537-4E69-4613-B9D9-8B04CEA7777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97E0030-1EAB-4CFC-82EF-DC72B1A6EDB8}" type="sibTrans" cxnId="{92F12537-4E69-4613-B9D9-8B04CEA7777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4CF1072-F084-473A-8CA8-1F5D5A1FEE9C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 виде шкафа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AE07DF7-A357-4E68-8BC8-D313190BE557}" type="parTrans" cxnId="{F8F0D0A8-81BB-4FDF-A3C5-B90B0534532F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570D88C-2699-4C35-8192-5758F526DA97}" type="sibTrans" cxnId="{F8F0D0A8-81BB-4FDF-A3C5-B90B0534532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03C4B98-A210-441E-9C94-49C540842D79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 виде ларя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C1AD59B-BA77-4027-8239-8424DFC0B30C}" type="parTrans" cxnId="{EEB72478-4B63-473A-B86B-1B316CA634C3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83531CE-891D-45A7-A8D4-9F626AC068A8}" type="sibTrans" cxnId="{EEB72478-4B63-473A-B86B-1B316CA634C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2DAD9F2-6B43-41E7-BDEE-3FE43CE9475A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 виде бара и т.д.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2826F6A-5B45-4C1C-8AA6-36835D9DEEB9}" type="parTrans" cxnId="{E9912F37-6D3A-47A2-9A21-DD354720E0E0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9D3F95D-01D6-4E05-AB73-13A907C84355}" type="sibTrans" cxnId="{E9912F37-6D3A-47A2-9A21-DD354720E0E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C50408D-E671-4A12-9F17-75B5987633DB}" type="pres">
      <dgm:prSet presAssocID="{99E664C6-1EB9-4199-8D85-4E68E797ABB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2CD3D6-2E0D-46AF-8365-E46C00883273}" type="pres">
      <dgm:prSet presAssocID="{5210F70E-2FE3-48A0-997D-FFBE860C3CAF}" presName="hierRoot1" presStyleCnt="0"/>
      <dgm:spPr/>
    </dgm:pt>
    <dgm:pt modelId="{0033268C-8075-496B-8C17-AE3A8327D7FE}" type="pres">
      <dgm:prSet presAssocID="{5210F70E-2FE3-48A0-997D-FFBE860C3CAF}" presName="composite" presStyleCnt="0"/>
      <dgm:spPr/>
    </dgm:pt>
    <dgm:pt modelId="{CAC91106-403A-4DBA-9D69-5DCBE8DA91C9}" type="pres">
      <dgm:prSet presAssocID="{5210F70E-2FE3-48A0-997D-FFBE860C3CAF}" presName="background" presStyleLbl="node0" presStyleIdx="0" presStyleCnt="1"/>
      <dgm:spPr>
        <a:solidFill>
          <a:srgbClr val="ED9F8F"/>
        </a:solidFill>
      </dgm:spPr>
      <dgm:t>
        <a:bodyPr/>
        <a:lstStyle/>
        <a:p>
          <a:endParaRPr lang="ru-RU"/>
        </a:p>
      </dgm:t>
    </dgm:pt>
    <dgm:pt modelId="{FA151F4F-412B-45EA-8F5F-FB35B220AAEB}" type="pres">
      <dgm:prSet presAssocID="{5210F70E-2FE3-48A0-997D-FFBE860C3CAF}" presName="text" presStyleLbl="fgAcc0" presStyleIdx="0" presStyleCnt="1" custScaleX="286499" custScaleY="86746" custLinFactNeighborX="-2226" custLinFactNeighborY="-106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30C570-DA0E-45C6-B928-3A03A3760029}" type="pres">
      <dgm:prSet presAssocID="{5210F70E-2FE3-48A0-997D-FFBE860C3CAF}" presName="hierChild2" presStyleCnt="0"/>
      <dgm:spPr/>
    </dgm:pt>
    <dgm:pt modelId="{8FA71663-A7D7-48A9-B50B-0CCBD903C681}" type="pres">
      <dgm:prSet presAssocID="{6AE07DF7-A357-4E68-8BC8-D313190BE557}" presName="Name10" presStyleLbl="parChTrans1D2" presStyleIdx="0" presStyleCnt="3"/>
      <dgm:spPr/>
      <dgm:t>
        <a:bodyPr/>
        <a:lstStyle/>
        <a:p>
          <a:endParaRPr lang="ru-RU"/>
        </a:p>
      </dgm:t>
    </dgm:pt>
    <dgm:pt modelId="{AE0A693E-D208-4C2D-91AF-D870E3C26059}" type="pres">
      <dgm:prSet presAssocID="{84CF1072-F084-473A-8CA8-1F5D5A1FEE9C}" presName="hierRoot2" presStyleCnt="0"/>
      <dgm:spPr/>
    </dgm:pt>
    <dgm:pt modelId="{DCF9A2E4-6980-49C7-98A0-D3227CD7E031}" type="pres">
      <dgm:prSet presAssocID="{84CF1072-F084-473A-8CA8-1F5D5A1FEE9C}" presName="composite2" presStyleCnt="0"/>
      <dgm:spPr/>
    </dgm:pt>
    <dgm:pt modelId="{9808C895-FAD2-4B09-AACD-64A5E64852B3}" type="pres">
      <dgm:prSet presAssocID="{84CF1072-F084-473A-8CA8-1F5D5A1FEE9C}" presName="background2" presStyleLbl="node2" presStyleIdx="0" presStyleCnt="3"/>
      <dgm:spPr>
        <a:solidFill>
          <a:srgbClr val="ED9F8F"/>
        </a:solidFill>
      </dgm:spPr>
      <dgm:t>
        <a:bodyPr/>
        <a:lstStyle/>
        <a:p>
          <a:endParaRPr lang="ru-RU"/>
        </a:p>
      </dgm:t>
    </dgm:pt>
    <dgm:pt modelId="{DCC4A3F0-511E-4497-A306-F7B92589D9C0}" type="pres">
      <dgm:prSet presAssocID="{84CF1072-F084-473A-8CA8-1F5D5A1FEE9C}" presName="text2" presStyleLbl="fgAcc2" presStyleIdx="0" presStyleCnt="3" custScaleX="172678" custScaleY="86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3BA0AA-7E9C-493C-9703-4360FBFEEC03}" type="pres">
      <dgm:prSet presAssocID="{84CF1072-F084-473A-8CA8-1F5D5A1FEE9C}" presName="hierChild3" presStyleCnt="0"/>
      <dgm:spPr/>
    </dgm:pt>
    <dgm:pt modelId="{78826349-E1E2-4968-934B-F324315DFE6B}" type="pres">
      <dgm:prSet presAssocID="{0C1AD59B-BA77-4027-8239-8424DFC0B30C}" presName="Name10" presStyleLbl="parChTrans1D2" presStyleIdx="1" presStyleCnt="3"/>
      <dgm:spPr/>
      <dgm:t>
        <a:bodyPr/>
        <a:lstStyle/>
        <a:p>
          <a:endParaRPr lang="ru-RU"/>
        </a:p>
      </dgm:t>
    </dgm:pt>
    <dgm:pt modelId="{36EF3946-AD40-4C92-BFD5-0A4B118490C5}" type="pres">
      <dgm:prSet presAssocID="{003C4B98-A210-441E-9C94-49C540842D79}" presName="hierRoot2" presStyleCnt="0"/>
      <dgm:spPr/>
    </dgm:pt>
    <dgm:pt modelId="{345A5487-A62A-4836-AC37-50765C11238A}" type="pres">
      <dgm:prSet presAssocID="{003C4B98-A210-441E-9C94-49C540842D79}" presName="composite2" presStyleCnt="0"/>
      <dgm:spPr/>
    </dgm:pt>
    <dgm:pt modelId="{68119255-971E-4D46-9902-4163E6C4B033}" type="pres">
      <dgm:prSet presAssocID="{003C4B98-A210-441E-9C94-49C540842D79}" presName="background2" presStyleLbl="node2" presStyleIdx="1" presStyleCnt="3"/>
      <dgm:spPr>
        <a:solidFill>
          <a:srgbClr val="ED9F8F"/>
        </a:solidFill>
      </dgm:spPr>
      <dgm:t>
        <a:bodyPr/>
        <a:lstStyle/>
        <a:p>
          <a:endParaRPr lang="ru-RU"/>
        </a:p>
      </dgm:t>
    </dgm:pt>
    <dgm:pt modelId="{86E369F8-1852-4642-A654-3A7FF1A42D8A}" type="pres">
      <dgm:prSet presAssocID="{003C4B98-A210-441E-9C94-49C540842D79}" presName="text2" presStyleLbl="fgAcc2" presStyleIdx="1" presStyleCnt="3" custScaleX="172678" custScaleY="86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CCE450-65E1-42EC-A6E6-9BA9E2A9AC3A}" type="pres">
      <dgm:prSet presAssocID="{003C4B98-A210-441E-9C94-49C540842D79}" presName="hierChild3" presStyleCnt="0"/>
      <dgm:spPr/>
    </dgm:pt>
    <dgm:pt modelId="{EF007E0E-C246-4021-BC76-0C4C556FA89A}" type="pres">
      <dgm:prSet presAssocID="{12826F6A-5B45-4C1C-8AA6-36835D9DEEB9}" presName="Name10" presStyleLbl="parChTrans1D2" presStyleIdx="2" presStyleCnt="3"/>
      <dgm:spPr/>
      <dgm:t>
        <a:bodyPr/>
        <a:lstStyle/>
        <a:p>
          <a:endParaRPr lang="ru-RU"/>
        </a:p>
      </dgm:t>
    </dgm:pt>
    <dgm:pt modelId="{C04742B1-E714-436A-AD99-874E3BA6471B}" type="pres">
      <dgm:prSet presAssocID="{42DAD9F2-6B43-41E7-BDEE-3FE43CE9475A}" presName="hierRoot2" presStyleCnt="0"/>
      <dgm:spPr/>
    </dgm:pt>
    <dgm:pt modelId="{7A9C001C-9E82-4818-9E15-0746BD59DCA2}" type="pres">
      <dgm:prSet presAssocID="{42DAD9F2-6B43-41E7-BDEE-3FE43CE9475A}" presName="composite2" presStyleCnt="0"/>
      <dgm:spPr/>
    </dgm:pt>
    <dgm:pt modelId="{3CC3007A-430C-42AE-8AD0-E8C88897DEA9}" type="pres">
      <dgm:prSet presAssocID="{42DAD9F2-6B43-41E7-BDEE-3FE43CE9475A}" presName="background2" presStyleLbl="node2" presStyleIdx="2" presStyleCnt="3"/>
      <dgm:spPr>
        <a:solidFill>
          <a:srgbClr val="ED9F8F"/>
        </a:solidFill>
      </dgm:spPr>
      <dgm:t>
        <a:bodyPr/>
        <a:lstStyle/>
        <a:p>
          <a:endParaRPr lang="ru-RU"/>
        </a:p>
      </dgm:t>
    </dgm:pt>
    <dgm:pt modelId="{A9E6306F-9F28-48A4-816D-C8ABB0B946C9}" type="pres">
      <dgm:prSet presAssocID="{42DAD9F2-6B43-41E7-BDEE-3FE43CE9475A}" presName="text2" presStyleLbl="fgAcc2" presStyleIdx="2" presStyleCnt="3" custScaleX="172678" custScaleY="86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F53018-1EA0-411D-ABEC-5E3714640A47}" type="pres">
      <dgm:prSet presAssocID="{42DAD9F2-6B43-41E7-BDEE-3FE43CE9475A}" presName="hierChild3" presStyleCnt="0"/>
      <dgm:spPr/>
    </dgm:pt>
  </dgm:ptLst>
  <dgm:cxnLst>
    <dgm:cxn modelId="{E97E1BD5-07D3-49A8-A970-EA8A977409BA}" type="presOf" srcId="{42DAD9F2-6B43-41E7-BDEE-3FE43CE9475A}" destId="{A9E6306F-9F28-48A4-816D-C8ABB0B946C9}" srcOrd="0" destOrd="0" presId="urn:microsoft.com/office/officeart/2005/8/layout/hierarchy1"/>
    <dgm:cxn modelId="{E9912F37-6D3A-47A2-9A21-DD354720E0E0}" srcId="{5210F70E-2FE3-48A0-997D-FFBE860C3CAF}" destId="{42DAD9F2-6B43-41E7-BDEE-3FE43CE9475A}" srcOrd="2" destOrd="0" parTransId="{12826F6A-5B45-4C1C-8AA6-36835D9DEEB9}" sibTransId="{19D3F95D-01D6-4E05-AB73-13A907C84355}"/>
    <dgm:cxn modelId="{F8F0D0A8-81BB-4FDF-A3C5-B90B0534532F}" srcId="{5210F70E-2FE3-48A0-997D-FFBE860C3CAF}" destId="{84CF1072-F084-473A-8CA8-1F5D5A1FEE9C}" srcOrd="0" destOrd="0" parTransId="{6AE07DF7-A357-4E68-8BC8-D313190BE557}" sibTransId="{1570D88C-2699-4C35-8192-5758F526DA97}"/>
    <dgm:cxn modelId="{787C1431-8114-4C3B-95CF-48052B52C9EB}" type="presOf" srcId="{99E664C6-1EB9-4199-8D85-4E68E797ABB7}" destId="{CC50408D-E671-4A12-9F17-75B5987633DB}" srcOrd="0" destOrd="0" presId="urn:microsoft.com/office/officeart/2005/8/layout/hierarchy1"/>
    <dgm:cxn modelId="{EDE039C3-B0F5-4374-91E6-E1DFD4A8BFA4}" type="presOf" srcId="{0C1AD59B-BA77-4027-8239-8424DFC0B30C}" destId="{78826349-E1E2-4968-934B-F324315DFE6B}" srcOrd="0" destOrd="0" presId="urn:microsoft.com/office/officeart/2005/8/layout/hierarchy1"/>
    <dgm:cxn modelId="{8BF1AC32-5E98-4856-A097-F9E585E74DDD}" type="presOf" srcId="{5210F70E-2FE3-48A0-997D-FFBE860C3CAF}" destId="{FA151F4F-412B-45EA-8F5F-FB35B220AAEB}" srcOrd="0" destOrd="0" presId="urn:microsoft.com/office/officeart/2005/8/layout/hierarchy1"/>
    <dgm:cxn modelId="{8A201EA8-C708-4A74-B7EE-9C0BE97F4881}" type="presOf" srcId="{12826F6A-5B45-4C1C-8AA6-36835D9DEEB9}" destId="{EF007E0E-C246-4021-BC76-0C4C556FA89A}" srcOrd="0" destOrd="0" presId="urn:microsoft.com/office/officeart/2005/8/layout/hierarchy1"/>
    <dgm:cxn modelId="{92F12537-4E69-4613-B9D9-8B04CEA7777C}" srcId="{99E664C6-1EB9-4199-8D85-4E68E797ABB7}" destId="{5210F70E-2FE3-48A0-997D-FFBE860C3CAF}" srcOrd="0" destOrd="0" parTransId="{0481BB44-DAF7-492E-A35C-FAB10B54EBE7}" sibTransId="{897E0030-1EAB-4CFC-82EF-DC72B1A6EDB8}"/>
    <dgm:cxn modelId="{8E61E19F-FC35-47BA-8C77-727368DBC5A7}" type="presOf" srcId="{003C4B98-A210-441E-9C94-49C540842D79}" destId="{86E369F8-1852-4642-A654-3A7FF1A42D8A}" srcOrd="0" destOrd="0" presId="urn:microsoft.com/office/officeart/2005/8/layout/hierarchy1"/>
    <dgm:cxn modelId="{EEB72478-4B63-473A-B86B-1B316CA634C3}" srcId="{5210F70E-2FE3-48A0-997D-FFBE860C3CAF}" destId="{003C4B98-A210-441E-9C94-49C540842D79}" srcOrd="1" destOrd="0" parTransId="{0C1AD59B-BA77-4027-8239-8424DFC0B30C}" sibTransId="{D83531CE-891D-45A7-A8D4-9F626AC068A8}"/>
    <dgm:cxn modelId="{002530F7-82D1-4EA5-AF0C-80389BD45E55}" type="presOf" srcId="{84CF1072-F084-473A-8CA8-1F5D5A1FEE9C}" destId="{DCC4A3F0-511E-4497-A306-F7B92589D9C0}" srcOrd="0" destOrd="0" presId="urn:microsoft.com/office/officeart/2005/8/layout/hierarchy1"/>
    <dgm:cxn modelId="{C6144B69-C937-4EC4-99E5-3885A9F0800B}" type="presOf" srcId="{6AE07DF7-A357-4E68-8BC8-D313190BE557}" destId="{8FA71663-A7D7-48A9-B50B-0CCBD903C681}" srcOrd="0" destOrd="0" presId="urn:microsoft.com/office/officeart/2005/8/layout/hierarchy1"/>
    <dgm:cxn modelId="{91ACB576-D026-4B5A-AB04-172EF361E4E5}" type="presParOf" srcId="{CC50408D-E671-4A12-9F17-75B5987633DB}" destId="{F12CD3D6-2E0D-46AF-8365-E46C00883273}" srcOrd="0" destOrd="0" presId="urn:microsoft.com/office/officeart/2005/8/layout/hierarchy1"/>
    <dgm:cxn modelId="{F5C9DDA7-CBFA-438A-8645-6625CC7F693D}" type="presParOf" srcId="{F12CD3D6-2E0D-46AF-8365-E46C00883273}" destId="{0033268C-8075-496B-8C17-AE3A8327D7FE}" srcOrd="0" destOrd="0" presId="urn:microsoft.com/office/officeart/2005/8/layout/hierarchy1"/>
    <dgm:cxn modelId="{5D2BA034-2732-4F94-B957-62DF1C473138}" type="presParOf" srcId="{0033268C-8075-496B-8C17-AE3A8327D7FE}" destId="{CAC91106-403A-4DBA-9D69-5DCBE8DA91C9}" srcOrd="0" destOrd="0" presId="urn:microsoft.com/office/officeart/2005/8/layout/hierarchy1"/>
    <dgm:cxn modelId="{7173FFC4-FDF4-42F7-ADBE-6A1CE086B5D5}" type="presParOf" srcId="{0033268C-8075-496B-8C17-AE3A8327D7FE}" destId="{FA151F4F-412B-45EA-8F5F-FB35B220AAEB}" srcOrd="1" destOrd="0" presId="urn:microsoft.com/office/officeart/2005/8/layout/hierarchy1"/>
    <dgm:cxn modelId="{C03FC5B7-0C4F-4D51-99D1-CC1D7D7527E9}" type="presParOf" srcId="{F12CD3D6-2E0D-46AF-8365-E46C00883273}" destId="{C930C570-DA0E-45C6-B928-3A03A3760029}" srcOrd="1" destOrd="0" presId="urn:microsoft.com/office/officeart/2005/8/layout/hierarchy1"/>
    <dgm:cxn modelId="{2758737D-EB42-45EE-B1DE-7182C26ED323}" type="presParOf" srcId="{C930C570-DA0E-45C6-B928-3A03A3760029}" destId="{8FA71663-A7D7-48A9-B50B-0CCBD903C681}" srcOrd="0" destOrd="0" presId="urn:microsoft.com/office/officeart/2005/8/layout/hierarchy1"/>
    <dgm:cxn modelId="{51797BA6-E13A-46C1-A11A-232BE86D44FB}" type="presParOf" srcId="{C930C570-DA0E-45C6-B928-3A03A3760029}" destId="{AE0A693E-D208-4C2D-91AF-D870E3C26059}" srcOrd="1" destOrd="0" presId="urn:microsoft.com/office/officeart/2005/8/layout/hierarchy1"/>
    <dgm:cxn modelId="{CA224FDC-0C06-44AE-8002-B7DB387E7608}" type="presParOf" srcId="{AE0A693E-D208-4C2D-91AF-D870E3C26059}" destId="{DCF9A2E4-6980-49C7-98A0-D3227CD7E031}" srcOrd="0" destOrd="0" presId="urn:microsoft.com/office/officeart/2005/8/layout/hierarchy1"/>
    <dgm:cxn modelId="{D5178972-4B02-4DB8-BB03-0568A20D4A1F}" type="presParOf" srcId="{DCF9A2E4-6980-49C7-98A0-D3227CD7E031}" destId="{9808C895-FAD2-4B09-AACD-64A5E64852B3}" srcOrd="0" destOrd="0" presId="urn:microsoft.com/office/officeart/2005/8/layout/hierarchy1"/>
    <dgm:cxn modelId="{7E4DB315-EC2A-4A6E-9820-D82FF3CEDCDB}" type="presParOf" srcId="{DCF9A2E4-6980-49C7-98A0-D3227CD7E031}" destId="{DCC4A3F0-511E-4497-A306-F7B92589D9C0}" srcOrd="1" destOrd="0" presId="urn:microsoft.com/office/officeart/2005/8/layout/hierarchy1"/>
    <dgm:cxn modelId="{54BA1434-4D44-4FDD-A365-6661340E5F47}" type="presParOf" srcId="{AE0A693E-D208-4C2D-91AF-D870E3C26059}" destId="{633BA0AA-7E9C-493C-9703-4360FBFEEC03}" srcOrd="1" destOrd="0" presId="urn:microsoft.com/office/officeart/2005/8/layout/hierarchy1"/>
    <dgm:cxn modelId="{5F8B2BD6-6B28-411F-A945-5C2E7E60150F}" type="presParOf" srcId="{C930C570-DA0E-45C6-B928-3A03A3760029}" destId="{78826349-E1E2-4968-934B-F324315DFE6B}" srcOrd="2" destOrd="0" presId="urn:microsoft.com/office/officeart/2005/8/layout/hierarchy1"/>
    <dgm:cxn modelId="{74C8373B-9C1D-467B-A384-145EDECC8B61}" type="presParOf" srcId="{C930C570-DA0E-45C6-B928-3A03A3760029}" destId="{36EF3946-AD40-4C92-BFD5-0A4B118490C5}" srcOrd="3" destOrd="0" presId="urn:microsoft.com/office/officeart/2005/8/layout/hierarchy1"/>
    <dgm:cxn modelId="{79A53096-10C4-4751-BF36-8604263F2B01}" type="presParOf" srcId="{36EF3946-AD40-4C92-BFD5-0A4B118490C5}" destId="{345A5487-A62A-4836-AC37-50765C11238A}" srcOrd="0" destOrd="0" presId="urn:microsoft.com/office/officeart/2005/8/layout/hierarchy1"/>
    <dgm:cxn modelId="{776C11EA-9496-4692-9EAF-115D901CC4AB}" type="presParOf" srcId="{345A5487-A62A-4836-AC37-50765C11238A}" destId="{68119255-971E-4D46-9902-4163E6C4B033}" srcOrd="0" destOrd="0" presId="urn:microsoft.com/office/officeart/2005/8/layout/hierarchy1"/>
    <dgm:cxn modelId="{FC9713E7-1494-4194-8EE6-46D25087774F}" type="presParOf" srcId="{345A5487-A62A-4836-AC37-50765C11238A}" destId="{86E369F8-1852-4642-A654-3A7FF1A42D8A}" srcOrd="1" destOrd="0" presId="urn:microsoft.com/office/officeart/2005/8/layout/hierarchy1"/>
    <dgm:cxn modelId="{1415AEC5-94FB-40CA-A789-077152B6AC85}" type="presParOf" srcId="{36EF3946-AD40-4C92-BFD5-0A4B118490C5}" destId="{9BCCE450-65E1-42EC-A6E6-9BA9E2A9AC3A}" srcOrd="1" destOrd="0" presId="urn:microsoft.com/office/officeart/2005/8/layout/hierarchy1"/>
    <dgm:cxn modelId="{0F27E1FB-D12A-44C5-BB39-861F5A246603}" type="presParOf" srcId="{C930C570-DA0E-45C6-B928-3A03A3760029}" destId="{EF007E0E-C246-4021-BC76-0C4C556FA89A}" srcOrd="4" destOrd="0" presId="urn:microsoft.com/office/officeart/2005/8/layout/hierarchy1"/>
    <dgm:cxn modelId="{08242AAA-C033-4057-9A9E-E7EEA6D08586}" type="presParOf" srcId="{C930C570-DA0E-45C6-B928-3A03A3760029}" destId="{C04742B1-E714-436A-AD99-874E3BA6471B}" srcOrd="5" destOrd="0" presId="urn:microsoft.com/office/officeart/2005/8/layout/hierarchy1"/>
    <dgm:cxn modelId="{A9DDEA0D-86C8-46AA-908F-CB1AEEA1CD14}" type="presParOf" srcId="{C04742B1-E714-436A-AD99-874E3BA6471B}" destId="{7A9C001C-9E82-4818-9E15-0746BD59DCA2}" srcOrd="0" destOrd="0" presId="urn:microsoft.com/office/officeart/2005/8/layout/hierarchy1"/>
    <dgm:cxn modelId="{1719B16D-BEBA-4FBF-B0E6-17E9CA476E84}" type="presParOf" srcId="{7A9C001C-9E82-4818-9E15-0746BD59DCA2}" destId="{3CC3007A-430C-42AE-8AD0-E8C88897DEA9}" srcOrd="0" destOrd="0" presId="urn:microsoft.com/office/officeart/2005/8/layout/hierarchy1"/>
    <dgm:cxn modelId="{6781D3A3-B53D-4EAE-8745-13E3573500A0}" type="presParOf" srcId="{7A9C001C-9E82-4818-9E15-0746BD59DCA2}" destId="{A9E6306F-9F28-48A4-816D-C8ABB0B946C9}" srcOrd="1" destOrd="0" presId="urn:microsoft.com/office/officeart/2005/8/layout/hierarchy1"/>
    <dgm:cxn modelId="{A68FF210-2ECF-490C-9C7A-6A60B042BF27}" type="presParOf" srcId="{C04742B1-E714-436A-AD99-874E3BA6471B}" destId="{C3F53018-1EA0-411D-ABEC-5E3714640A4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9E664C6-1EB9-4199-8D85-4E68E797ABB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10F70E-2FE3-48A0-997D-FFBE860C3CAF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400" b="1" i="0" dirty="0" smtClean="0">
              <a:latin typeface="Times New Roman" pitchFamily="18" charset="0"/>
              <a:cs typeface="Times New Roman" pitchFamily="18" charset="0"/>
            </a:rPr>
            <a:t>По числу камер</a:t>
          </a:r>
          <a:endParaRPr lang="ru-RU" sz="2400" b="1" i="0" dirty="0">
            <a:latin typeface="Times New Roman" pitchFamily="18" charset="0"/>
            <a:cs typeface="Times New Roman" pitchFamily="18" charset="0"/>
          </a:endParaRPr>
        </a:p>
      </dgm:t>
    </dgm:pt>
    <dgm:pt modelId="{0481BB44-DAF7-492E-A35C-FAB10B54EBE7}" type="parTrans" cxnId="{92F12537-4E69-4613-B9D9-8B04CEA7777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97E0030-1EAB-4CFC-82EF-DC72B1A6EDB8}" type="sibTrans" cxnId="{92F12537-4E69-4613-B9D9-8B04CEA7777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4CF1072-F084-473A-8CA8-1F5D5A1FEE9C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Однокамерные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AE07DF7-A357-4E68-8BC8-D313190BE557}" type="parTrans" cxnId="{F8F0D0A8-81BB-4FDF-A3C5-B90B0534532F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570D88C-2699-4C35-8192-5758F526DA97}" type="sibTrans" cxnId="{F8F0D0A8-81BB-4FDF-A3C5-B90B0534532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03C4B98-A210-441E-9C94-49C540842D79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Двухкамерные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C1AD59B-BA77-4027-8239-8424DFC0B30C}" type="parTrans" cxnId="{EEB72478-4B63-473A-B86B-1B316CA634C3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83531CE-891D-45A7-A8D4-9F626AC068A8}" type="sibTrans" cxnId="{EEB72478-4B63-473A-B86B-1B316CA634C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2DAD9F2-6B43-41E7-BDEE-3FE43CE9475A}">
      <dgm:prSet phldrT="[Текст]" custT="1"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Трехкамерные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2826F6A-5B45-4C1C-8AA6-36835D9DEEB9}" type="parTrans" cxnId="{E9912F37-6D3A-47A2-9A21-DD354720E0E0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9D3F95D-01D6-4E05-AB73-13A907C84355}" type="sibTrans" cxnId="{E9912F37-6D3A-47A2-9A21-DD354720E0E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D0C1CF5-A6EE-4CC0-AFBF-DE3A1FE14BF8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Многокамерные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7E13CB4-2217-433E-AC90-57F17EFBAD31}" type="parTrans" cxnId="{706AE5FF-FA8E-463C-AD22-A65B1960EFF7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EFA01F5B-05B3-4585-86F4-A19A6CCBB76D}" type="sibTrans" cxnId="{706AE5FF-FA8E-463C-AD22-A65B1960EFF7}">
      <dgm:prSet/>
      <dgm:spPr/>
      <dgm:t>
        <a:bodyPr/>
        <a:lstStyle/>
        <a:p>
          <a:endParaRPr lang="ru-RU"/>
        </a:p>
      </dgm:t>
    </dgm:pt>
    <dgm:pt modelId="{CC50408D-E671-4A12-9F17-75B5987633DB}" type="pres">
      <dgm:prSet presAssocID="{99E664C6-1EB9-4199-8D85-4E68E797ABB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2CD3D6-2E0D-46AF-8365-E46C00883273}" type="pres">
      <dgm:prSet presAssocID="{5210F70E-2FE3-48A0-997D-FFBE860C3CAF}" presName="hierRoot1" presStyleCnt="0"/>
      <dgm:spPr/>
    </dgm:pt>
    <dgm:pt modelId="{0033268C-8075-496B-8C17-AE3A8327D7FE}" type="pres">
      <dgm:prSet presAssocID="{5210F70E-2FE3-48A0-997D-FFBE860C3CAF}" presName="composite" presStyleCnt="0"/>
      <dgm:spPr/>
    </dgm:pt>
    <dgm:pt modelId="{CAC91106-403A-4DBA-9D69-5DCBE8DA91C9}" type="pres">
      <dgm:prSet presAssocID="{5210F70E-2FE3-48A0-997D-FFBE860C3CAF}" presName="background" presStyleLbl="node0" presStyleIdx="0" presStyleCnt="1"/>
      <dgm:spPr>
        <a:solidFill>
          <a:srgbClr val="ED917F"/>
        </a:solidFill>
      </dgm:spPr>
      <dgm:t>
        <a:bodyPr/>
        <a:lstStyle/>
        <a:p>
          <a:endParaRPr lang="ru-RU"/>
        </a:p>
      </dgm:t>
    </dgm:pt>
    <dgm:pt modelId="{FA151F4F-412B-45EA-8F5F-FB35B220AAEB}" type="pres">
      <dgm:prSet presAssocID="{5210F70E-2FE3-48A0-997D-FFBE860C3CAF}" presName="text" presStyleLbl="fgAcc0" presStyleIdx="0" presStyleCnt="1" custScaleX="286499" custScaleY="86746" custLinFactNeighborX="-12" custLinFactNeighborY="-108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30C570-DA0E-45C6-B928-3A03A3760029}" type="pres">
      <dgm:prSet presAssocID="{5210F70E-2FE3-48A0-997D-FFBE860C3CAF}" presName="hierChild2" presStyleCnt="0"/>
      <dgm:spPr/>
    </dgm:pt>
    <dgm:pt modelId="{8FA71663-A7D7-48A9-B50B-0CCBD903C681}" type="pres">
      <dgm:prSet presAssocID="{6AE07DF7-A357-4E68-8BC8-D313190BE557}" presName="Name10" presStyleLbl="parChTrans1D2" presStyleIdx="0" presStyleCnt="4"/>
      <dgm:spPr/>
      <dgm:t>
        <a:bodyPr/>
        <a:lstStyle/>
        <a:p>
          <a:endParaRPr lang="ru-RU"/>
        </a:p>
      </dgm:t>
    </dgm:pt>
    <dgm:pt modelId="{AE0A693E-D208-4C2D-91AF-D870E3C26059}" type="pres">
      <dgm:prSet presAssocID="{84CF1072-F084-473A-8CA8-1F5D5A1FEE9C}" presName="hierRoot2" presStyleCnt="0"/>
      <dgm:spPr/>
    </dgm:pt>
    <dgm:pt modelId="{DCF9A2E4-6980-49C7-98A0-D3227CD7E031}" type="pres">
      <dgm:prSet presAssocID="{84CF1072-F084-473A-8CA8-1F5D5A1FEE9C}" presName="composite2" presStyleCnt="0"/>
      <dgm:spPr/>
    </dgm:pt>
    <dgm:pt modelId="{9808C895-FAD2-4B09-AACD-64A5E64852B3}" type="pres">
      <dgm:prSet presAssocID="{84CF1072-F084-473A-8CA8-1F5D5A1FEE9C}" presName="background2" presStyleLbl="node2" presStyleIdx="0" presStyleCnt="4"/>
      <dgm:spPr>
        <a:solidFill>
          <a:srgbClr val="ED917F"/>
        </a:solidFill>
      </dgm:spPr>
      <dgm:t>
        <a:bodyPr/>
        <a:lstStyle/>
        <a:p>
          <a:endParaRPr lang="ru-RU"/>
        </a:p>
      </dgm:t>
    </dgm:pt>
    <dgm:pt modelId="{DCC4A3F0-511E-4497-A306-F7B92589D9C0}" type="pres">
      <dgm:prSet presAssocID="{84CF1072-F084-473A-8CA8-1F5D5A1FEE9C}" presName="text2" presStyleLbl="fgAcc2" presStyleIdx="0" presStyleCnt="4" custScaleX="167150" custScaleY="86819" custLinFactNeighborX="2214" custLinFactNeighborY="-1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3BA0AA-7E9C-493C-9703-4360FBFEEC03}" type="pres">
      <dgm:prSet presAssocID="{84CF1072-F084-473A-8CA8-1F5D5A1FEE9C}" presName="hierChild3" presStyleCnt="0"/>
      <dgm:spPr/>
    </dgm:pt>
    <dgm:pt modelId="{78826349-E1E2-4968-934B-F324315DFE6B}" type="pres">
      <dgm:prSet presAssocID="{0C1AD59B-BA77-4027-8239-8424DFC0B30C}" presName="Name10" presStyleLbl="parChTrans1D2" presStyleIdx="1" presStyleCnt="4"/>
      <dgm:spPr/>
      <dgm:t>
        <a:bodyPr/>
        <a:lstStyle/>
        <a:p>
          <a:endParaRPr lang="ru-RU"/>
        </a:p>
      </dgm:t>
    </dgm:pt>
    <dgm:pt modelId="{36EF3946-AD40-4C92-BFD5-0A4B118490C5}" type="pres">
      <dgm:prSet presAssocID="{003C4B98-A210-441E-9C94-49C540842D79}" presName="hierRoot2" presStyleCnt="0"/>
      <dgm:spPr/>
    </dgm:pt>
    <dgm:pt modelId="{345A5487-A62A-4836-AC37-50765C11238A}" type="pres">
      <dgm:prSet presAssocID="{003C4B98-A210-441E-9C94-49C540842D79}" presName="composite2" presStyleCnt="0"/>
      <dgm:spPr/>
    </dgm:pt>
    <dgm:pt modelId="{68119255-971E-4D46-9902-4163E6C4B033}" type="pres">
      <dgm:prSet presAssocID="{003C4B98-A210-441E-9C94-49C540842D79}" presName="background2" presStyleLbl="node2" presStyleIdx="1" presStyleCnt="4"/>
      <dgm:spPr>
        <a:solidFill>
          <a:srgbClr val="ED917F"/>
        </a:solidFill>
      </dgm:spPr>
      <dgm:t>
        <a:bodyPr/>
        <a:lstStyle/>
        <a:p>
          <a:endParaRPr lang="ru-RU"/>
        </a:p>
      </dgm:t>
    </dgm:pt>
    <dgm:pt modelId="{86E369F8-1852-4642-A654-3A7FF1A42D8A}" type="pres">
      <dgm:prSet presAssocID="{003C4B98-A210-441E-9C94-49C540842D79}" presName="text2" presStyleLbl="fgAcc2" presStyleIdx="1" presStyleCnt="4" custScaleX="167150" custScaleY="86819" custLinFactNeighborX="2214" custLinFactNeighborY="-1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CCE450-65E1-42EC-A6E6-9BA9E2A9AC3A}" type="pres">
      <dgm:prSet presAssocID="{003C4B98-A210-441E-9C94-49C540842D79}" presName="hierChild3" presStyleCnt="0"/>
      <dgm:spPr/>
    </dgm:pt>
    <dgm:pt modelId="{EF007E0E-C246-4021-BC76-0C4C556FA89A}" type="pres">
      <dgm:prSet presAssocID="{12826F6A-5B45-4C1C-8AA6-36835D9DEEB9}" presName="Name10" presStyleLbl="parChTrans1D2" presStyleIdx="2" presStyleCnt="4"/>
      <dgm:spPr/>
      <dgm:t>
        <a:bodyPr/>
        <a:lstStyle/>
        <a:p>
          <a:endParaRPr lang="ru-RU"/>
        </a:p>
      </dgm:t>
    </dgm:pt>
    <dgm:pt modelId="{C04742B1-E714-436A-AD99-874E3BA6471B}" type="pres">
      <dgm:prSet presAssocID="{42DAD9F2-6B43-41E7-BDEE-3FE43CE9475A}" presName="hierRoot2" presStyleCnt="0"/>
      <dgm:spPr/>
    </dgm:pt>
    <dgm:pt modelId="{7A9C001C-9E82-4818-9E15-0746BD59DCA2}" type="pres">
      <dgm:prSet presAssocID="{42DAD9F2-6B43-41E7-BDEE-3FE43CE9475A}" presName="composite2" presStyleCnt="0"/>
      <dgm:spPr/>
    </dgm:pt>
    <dgm:pt modelId="{3CC3007A-430C-42AE-8AD0-E8C88897DEA9}" type="pres">
      <dgm:prSet presAssocID="{42DAD9F2-6B43-41E7-BDEE-3FE43CE9475A}" presName="background2" presStyleLbl="node2" presStyleIdx="2" presStyleCnt="4"/>
      <dgm:spPr>
        <a:solidFill>
          <a:srgbClr val="ED917F"/>
        </a:solidFill>
      </dgm:spPr>
      <dgm:t>
        <a:bodyPr/>
        <a:lstStyle/>
        <a:p>
          <a:endParaRPr lang="ru-RU"/>
        </a:p>
      </dgm:t>
    </dgm:pt>
    <dgm:pt modelId="{A9E6306F-9F28-48A4-816D-C8ABB0B946C9}" type="pres">
      <dgm:prSet presAssocID="{42DAD9F2-6B43-41E7-BDEE-3FE43CE9475A}" presName="text2" presStyleLbl="fgAcc2" presStyleIdx="2" presStyleCnt="4" custScaleX="167150" custScaleY="86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F53018-1EA0-411D-ABEC-5E3714640A47}" type="pres">
      <dgm:prSet presAssocID="{42DAD9F2-6B43-41E7-BDEE-3FE43CE9475A}" presName="hierChild3" presStyleCnt="0"/>
      <dgm:spPr/>
    </dgm:pt>
    <dgm:pt modelId="{72A0DD9B-398C-409D-844B-36445539849E}" type="pres">
      <dgm:prSet presAssocID="{A7E13CB4-2217-433E-AC90-57F17EFBAD31}" presName="Name10" presStyleLbl="parChTrans1D2" presStyleIdx="3" presStyleCnt="4"/>
      <dgm:spPr/>
      <dgm:t>
        <a:bodyPr/>
        <a:lstStyle/>
        <a:p>
          <a:endParaRPr lang="ru-RU"/>
        </a:p>
      </dgm:t>
    </dgm:pt>
    <dgm:pt modelId="{95A18A60-0DE3-47A5-8478-58E87E40C219}" type="pres">
      <dgm:prSet presAssocID="{8D0C1CF5-A6EE-4CC0-AFBF-DE3A1FE14BF8}" presName="hierRoot2" presStyleCnt="0"/>
      <dgm:spPr/>
    </dgm:pt>
    <dgm:pt modelId="{BB5C8517-D62A-4EB7-8335-7C0D2C51155A}" type="pres">
      <dgm:prSet presAssocID="{8D0C1CF5-A6EE-4CC0-AFBF-DE3A1FE14BF8}" presName="composite2" presStyleCnt="0"/>
      <dgm:spPr/>
    </dgm:pt>
    <dgm:pt modelId="{2D2269E4-C113-4A6F-A4B5-745FC096206A}" type="pres">
      <dgm:prSet presAssocID="{8D0C1CF5-A6EE-4CC0-AFBF-DE3A1FE14BF8}" presName="background2" presStyleLbl="node2" presStyleIdx="3" presStyleCnt="4"/>
      <dgm:spPr>
        <a:solidFill>
          <a:srgbClr val="ED917F"/>
        </a:solidFill>
      </dgm:spPr>
      <dgm:t>
        <a:bodyPr/>
        <a:lstStyle/>
        <a:p>
          <a:endParaRPr lang="ru-RU"/>
        </a:p>
      </dgm:t>
    </dgm:pt>
    <dgm:pt modelId="{DF127D4E-07CA-4E03-A261-D2732BDAA75A}" type="pres">
      <dgm:prSet presAssocID="{8D0C1CF5-A6EE-4CC0-AFBF-DE3A1FE14BF8}" presName="text2" presStyleLbl="fgAcc2" presStyleIdx="3" presStyleCnt="4" custScaleX="186452" custScaleY="868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2E9232-0EC1-41B9-8771-00F572F41572}" type="pres">
      <dgm:prSet presAssocID="{8D0C1CF5-A6EE-4CC0-AFBF-DE3A1FE14BF8}" presName="hierChild3" presStyleCnt="0"/>
      <dgm:spPr/>
    </dgm:pt>
  </dgm:ptLst>
  <dgm:cxnLst>
    <dgm:cxn modelId="{574A0919-C5FC-418A-8504-F105CA72F64C}" type="presOf" srcId="{0C1AD59B-BA77-4027-8239-8424DFC0B30C}" destId="{78826349-E1E2-4968-934B-F324315DFE6B}" srcOrd="0" destOrd="0" presId="urn:microsoft.com/office/officeart/2005/8/layout/hierarchy1"/>
    <dgm:cxn modelId="{202EA4BA-0389-4BEA-9409-BA321C3BBDFB}" type="presOf" srcId="{003C4B98-A210-441E-9C94-49C540842D79}" destId="{86E369F8-1852-4642-A654-3A7FF1A42D8A}" srcOrd="0" destOrd="0" presId="urn:microsoft.com/office/officeart/2005/8/layout/hierarchy1"/>
    <dgm:cxn modelId="{F8F0D0A8-81BB-4FDF-A3C5-B90B0534532F}" srcId="{5210F70E-2FE3-48A0-997D-FFBE860C3CAF}" destId="{84CF1072-F084-473A-8CA8-1F5D5A1FEE9C}" srcOrd="0" destOrd="0" parTransId="{6AE07DF7-A357-4E68-8BC8-D313190BE557}" sibTransId="{1570D88C-2699-4C35-8192-5758F526DA97}"/>
    <dgm:cxn modelId="{C678C237-F89A-4184-ABCB-C210A43CC7FA}" type="presOf" srcId="{42DAD9F2-6B43-41E7-BDEE-3FE43CE9475A}" destId="{A9E6306F-9F28-48A4-816D-C8ABB0B946C9}" srcOrd="0" destOrd="0" presId="urn:microsoft.com/office/officeart/2005/8/layout/hierarchy1"/>
    <dgm:cxn modelId="{706AE5FF-FA8E-463C-AD22-A65B1960EFF7}" srcId="{5210F70E-2FE3-48A0-997D-FFBE860C3CAF}" destId="{8D0C1CF5-A6EE-4CC0-AFBF-DE3A1FE14BF8}" srcOrd="3" destOrd="0" parTransId="{A7E13CB4-2217-433E-AC90-57F17EFBAD31}" sibTransId="{EFA01F5B-05B3-4585-86F4-A19A6CCBB76D}"/>
    <dgm:cxn modelId="{64B746AE-2751-4F38-8A6C-AC1F62DC8B11}" type="presOf" srcId="{5210F70E-2FE3-48A0-997D-FFBE860C3CAF}" destId="{FA151F4F-412B-45EA-8F5F-FB35B220AAEB}" srcOrd="0" destOrd="0" presId="urn:microsoft.com/office/officeart/2005/8/layout/hierarchy1"/>
    <dgm:cxn modelId="{A8778A70-91E1-452D-8837-531E7C7730B6}" type="presOf" srcId="{8D0C1CF5-A6EE-4CC0-AFBF-DE3A1FE14BF8}" destId="{DF127D4E-07CA-4E03-A261-D2732BDAA75A}" srcOrd="0" destOrd="0" presId="urn:microsoft.com/office/officeart/2005/8/layout/hierarchy1"/>
    <dgm:cxn modelId="{FD6A56E2-921E-44B4-BE4C-F5FFFBBA9D6E}" type="presOf" srcId="{12826F6A-5B45-4C1C-8AA6-36835D9DEEB9}" destId="{EF007E0E-C246-4021-BC76-0C4C556FA89A}" srcOrd="0" destOrd="0" presId="urn:microsoft.com/office/officeart/2005/8/layout/hierarchy1"/>
    <dgm:cxn modelId="{5FC870B7-CF6F-4DD7-AA41-1ABD4AEEE27A}" type="presOf" srcId="{A7E13CB4-2217-433E-AC90-57F17EFBAD31}" destId="{72A0DD9B-398C-409D-844B-36445539849E}" srcOrd="0" destOrd="0" presId="urn:microsoft.com/office/officeart/2005/8/layout/hierarchy1"/>
    <dgm:cxn modelId="{92F12537-4E69-4613-B9D9-8B04CEA7777C}" srcId="{99E664C6-1EB9-4199-8D85-4E68E797ABB7}" destId="{5210F70E-2FE3-48A0-997D-FFBE860C3CAF}" srcOrd="0" destOrd="0" parTransId="{0481BB44-DAF7-492E-A35C-FAB10B54EBE7}" sibTransId="{897E0030-1EAB-4CFC-82EF-DC72B1A6EDB8}"/>
    <dgm:cxn modelId="{EEB72478-4B63-473A-B86B-1B316CA634C3}" srcId="{5210F70E-2FE3-48A0-997D-FFBE860C3CAF}" destId="{003C4B98-A210-441E-9C94-49C540842D79}" srcOrd="1" destOrd="0" parTransId="{0C1AD59B-BA77-4027-8239-8424DFC0B30C}" sibTransId="{D83531CE-891D-45A7-A8D4-9F626AC068A8}"/>
    <dgm:cxn modelId="{6EF34843-E068-4206-9E32-527C4530B3ED}" type="presOf" srcId="{99E664C6-1EB9-4199-8D85-4E68E797ABB7}" destId="{CC50408D-E671-4A12-9F17-75B5987633DB}" srcOrd="0" destOrd="0" presId="urn:microsoft.com/office/officeart/2005/8/layout/hierarchy1"/>
    <dgm:cxn modelId="{E9912F37-6D3A-47A2-9A21-DD354720E0E0}" srcId="{5210F70E-2FE3-48A0-997D-FFBE860C3CAF}" destId="{42DAD9F2-6B43-41E7-BDEE-3FE43CE9475A}" srcOrd="2" destOrd="0" parTransId="{12826F6A-5B45-4C1C-8AA6-36835D9DEEB9}" sibTransId="{19D3F95D-01D6-4E05-AB73-13A907C84355}"/>
    <dgm:cxn modelId="{4BBF7C17-3ED7-42EC-8004-AB5F10A034AB}" type="presOf" srcId="{6AE07DF7-A357-4E68-8BC8-D313190BE557}" destId="{8FA71663-A7D7-48A9-B50B-0CCBD903C681}" srcOrd="0" destOrd="0" presId="urn:microsoft.com/office/officeart/2005/8/layout/hierarchy1"/>
    <dgm:cxn modelId="{E8A277F4-832F-429C-A230-E7FE95C2200B}" type="presOf" srcId="{84CF1072-F084-473A-8CA8-1F5D5A1FEE9C}" destId="{DCC4A3F0-511E-4497-A306-F7B92589D9C0}" srcOrd="0" destOrd="0" presId="urn:microsoft.com/office/officeart/2005/8/layout/hierarchy1"/>
    <dgm:cxn modelId="{5B1A37A7-2998-4E9D-9A3B-1CB7BC7764B0}" type="presParOf" srcId="{CC50408D-E671-4A12-9F17-75B5987633DB}" destId="{F12CD3D6-2E0D-46AF-8365-E46C00883273}" srcOrd="0" destOrd="0" presId="urn:microsoft.com/office/officeart/2005/8/layout/hierarchy1"/>
    <dgm:cxn modelId="{E7BA3342-6D76-47EA-AD02-78687E7BC70D}" type="presParOf" srcId="{F12CD3D6-2E0D-46AF-8365-E46C00883273}" destId="{0033268C-8075-496B-8C17-AE3A8327D7FE}" srcOrd="0" destOrd="0" presId="urn:microsoft.com/office/officeart/2005/8/layout/hierarchy1"/>
    <dgm:cxn modelId="{52435634-F563-4419-86C5-7B5796E05693}" type="presParOf" srcId="{0033268C-8075-496B-8C17-AE3A8327D7FE}" destId="{CAC91106-403A-4DBA-9D69-5DCBE8DA91C9}" srcOrd="0" destOrd="0" presId="urn:microsoft.com/office/officeart/2005/8/layout/hierarchy1"/>
    <dgm:cxn modelId="{A7F7BD8D-9ED0-42C4-B082-8E6B984EAFEE}" type="presParOf" srcId="{0033268C-8075-496B-8C17-AE3A8327D7FE}" destId="{FA151F4F-412B-45EA-8F5F-FB35B220AAEB}" srcOrd="1" destOrd="0" presId="urn:microsoft.com/office/officeart/2005/8/layout/hierarchy1"/>
    <dgm:cxn modelId="{8D6509C1-F5E6-4E2E-A92B-53DEF9389823}" type="presParOf" srcId="{F12CD3D6-2E0D-46AF-8365-E46C00883273}" destId="{C930C570-DA0E-45C6-B928-3A03A3760029}" srcOrd="1" destOrd="0" presId="urn:microsoft.com/office/officeart/2005/8/layout/hierarchy1"/>
    <dgm:cxn modelId="{DEAD09A4-8EA2-436E-97CC-09C05E238690}" type="presParOf" srcId="{C930C570-DA0E-45C6-B928-3A03A3760029}" destId="{8FA71663-A7D7-48A9-B50B-0CCBD903C681}" srcOrd="0" destOrd="0" presId="urn:microsoft.com/office/officeart/2005/8/layout/hierarchy1"/>
    <dgm:cxn modelId="{9F64260D-9BAC-4C90-9388-CDB71E688AAC}" type="presParOf" srcId="{C930C570-DA0E-45C6-B928-3A03A3760029}" destId="{AE0A693E-D208-4C2D-91AF-D870E3C26059}" srcOrd="1" destOrd="0" presId="urn:microsoft.com/office/officeart/2005/8/layout/hierarchy1"/>
    <dgm:cxn modelId="{615DFC31-43C3-4619-A00B-C794BC29071F}" type="presParOf" srcId="{AE0A693E-D208-4C2D-91AF-D870E3C26059}" destId="{DCF9A2E4-6980-49C7-98A0-D3227CD7E031}" srcOrd="0" destOrd="0" presId="urn:microsoft.com/office/officeart/2005/8/layout/hierarchy1"/>
    <dgm:cxn modelId="{170BEFF6-FC79-4F83-8C98-77EBE02CBC6C}" type="presParOf" srcId="{DCF9A2E4-6980-49C7-98A0-D3227CD7E031}" destId="{9808C895-FAD2-4B09-AACD-64A5E64852B3}" srcOrd="0" destOrd="0" presId="urn:microsoft.com/office/officeart/2005/8/layout/hierarchy1"/>
    <dgm:cxn modelId="{169A37E1-07CB-40B3-8A9D-1258A7F74744}" type="presParOf" srcId="{DCF9A2E4-6980-49C7-98A0-D3227CD7E031}" destId="{DCC4A3F0-511E-4497-A306-F7B92589D9C0}" srcOrd="1" destOrd="0" presId="urn:microsoft.com/office/officeart/2005/8/layout/hierarchy1"/>
    <dgm:cxn modelId="{FF4F245D-A3C8-461F-B7DF-F316751A4292}" type="presParOf" srcId="{AE0A693E-D208-4C2D-91AF-D870E3C26059}" destId="{633BA0AA-7E9C-493C-9703-4360FBFEEC03}" srcOrd="1" destOrd="0" presId="urn:microsoft.com/office/officeart/2005/8/layout/hierarchy1"/>
    <dgm:cxn modelId="{D1F36FD4-94C6-4C72-A0F8-B434BD86D323}" type="presParOf" srcId="{C930C570-DA0E-45C6-B928-3A03A3760029}" destId="{78826349-E1E2-4968-934B-F324315DFE6B}" srcOrd="2" destOrd="0" presId="urn:microsoft.com/office/officeart/2005/8/layout/hierarchy1"/>
    <dgm:cxn modelId="{0C98B857-1CD6-461E-AA55-8D55531FE502}" type="presParOf" srcId="{C930C570-DA0E-45C6-B928-3A03A3760029}" destId="{36EF3946-AD40-4C92-BFD5-0A4B118490C5}" srcOrd="3" destOrd="0" presId="urn:microsoft.com/office/officeart/2005/8/layout/hierarchy1"/>
    <dgm:cxn modelId="{5045E94B-54E4-4E07-A137-35032F864D53}" type="presParOf" srcId="{36EF3946-AD40-4C92-BFD5-0A4B118490C5}" destId="{345A5487-A62A-4836-AC37-50765C11238A}" srcOrd="0" destOrd="0" presId="urn:microsoft.com/office/officeart/2005/8/layout/hierarchy1"/>
    <dgm:cxn modelId="{2308B455-4B3A-49C0-9D60-F260A0EEA81E}" type="presParOf" srcId="{345A5487-A62A-4836-AC37-50765C11238A}" destId="{68119255-971E-4D46-9902-4163E6C4B033}" srcOrd="0" destOrd="0" presId="urn:microsoft.com/office/officeart/2005/8/layout/hierarchy1"/>
    <dgm:cxn modelId="{1DF90A66-EC41-455A-A439-F80DB749D921}" type="presParOf" srcId="{345A5487-A62A-4836-AC37-50765C11238A}" destId="{86E369F8-1852-4642-A654-3A7FF1A42D8A}" srcOrd="1" destOrd="0" presId="urn:microsoft.com/office/officeart/2005/8/layout/hierarchy1"/>
    <dgm:cxn modelId="{78D8E789-A0ED-4739-8362-456C6C3A86DB}" type="presParOf" srcId="{36EF3946-AD40-4C92-BFD5-0A4B118490C5}" destId="{9BCCE450-65E1-42EC-A6E6-9BA9E2A9AC3A}" srcOrd="1" destOrd="0" presId="urn:microsoft.com/office/officeart/2005/8/layout/hierarchy1"/>
    <dgm:cxn modelId="{32BC1AFF-A955-4E4B-B99C-ED03686EC68A}" type="presParOf" srcId="{C930C570-DA0E-45C6-B928-3A03A3760029}" destId="{EF007E0E-C246-4021-BC76-0C4C556FA89A}" srcOrd="4" destOrd="0" presId="urn:microsoft.com/office/officeart/2005/8/layout/hierarchy1"/>
    <dgm:cxn modelId="{ACE09160-3DD0-4F84-B472-0B00D2BEBD81}" type="presParOf" srcId="{C930C570-DA0E-45C6-B928-3A03A3760029}" destId="{C04742B1-E714-436A-AD99-874E3BA6471B}" srcOrd="5" destOrd="0" presId="urn:microsoft.com/office/officeart/2005/8/layout/hierarchy1"/>
    <dgm:cxn modelId="{23D6A862-1959-4862-8F91-52F27DC43152}" type="presParOf" srcId="{C04742B1-E714-436A-AD99-874E3BA6471B}" destId="{7A9C001C-9E82-4818-9E15-0746BD59DCA2}" srcOrd="0" destOrd="0" presId="urn:microsoft.com/office/officeart/2005/8/layout/hierarchy1"/>
    <dgm:cxn modelId="{9C382603-4BDB-4216-B402-D618EAA1B2ED}" type="presParOf" srcId="{7A9C001C-9E82-4818-9E15-0746BD59DCA2}" destId="{3CC3007A-430C-42AE-8AD0-E8C88897DEA9}" srcOrd="0" destOrd="0" presId="urn:microsoft.com/office/officeart/2005/8/layout/hierarchy1"/>
    <dgm:cxn modelId="{AEC4F471-3C86-42A6-B4C4-B4EA052E32F8}" type="presParOf" srcId="{7A9C001C-9E82-4818-9E15-0746BD59DCA2}" destId="{A9E6306F-9F28-48A4-816D-C8ABB0B946C9}" srcOrd="1" destOrd="0" presId="urn:microsoft.com/office/officeart/2005/8/layout/hierarchy1"/>
    <dgm:cxn modelId="{AFE6C764-6D99-46A6-B79B-69FB7B1DE867}" type="presParOf" srcId="{C04742B1-E714-436A-AD99-874E3BA6471B}" destId="{C3F53018-1EA0-411D-ABEC-5E3714640A47}" srcOrd="1" destOrd="0" presId="urn:microsoft.com/office/officeart/2005/8/layout/hierarchy1"/>
    <dgm:cxn modelId="{B7064B46-B21D-40CF-A87B-B67C96F0382E}" type="presParOf" srcId="{C930C570-DA0E-45C6-B928-3A03A3760029}" destId="{72A0DD9B-398C-409D-844B-36445539849E}" srcOrd="6" destOrd="0" presId="urn:microsoft.com/office/officeart/2005/8/layout/hierarchy1"/>
    <dgm:cxn modelId="{603700FB-DE03-4F75-9689-D47143661795}" type="presParOf" srcId="{C930C570-DA0E-45C6-B928-3A03A3760029}" destId="{95A18A60-0DE3-47A5-8478-58E87E40C219}" srcOrd="7" destOrd="0" presId="urn:microsoft.com/office/officeart/2005/8/layout/hierarchy1"/>
    <dgm:cxn modelId="{32E4142A-77A1-41C4-8406-1D9D37C00319}" type="presParOf" srcId="{95A18A60-0DE3-47A5-8478-58E87E40C219}" destId="{BB5C8517-D62A-4EB7-8335-7C0D2C51155A}" srcOrd="0" destOrd="0" presId="urn:microsoft.com/office/officeart/2005/8/layout/hierarchy1"/>
    <dgm:cxn modelId="{0B0493E2-EC62-4E4A-8050-DF5640B25208}" type="presParOf" srcId="{BB5C8517-D62A-4EB7-8335-7C0D2C51155A}" destId="{2D2269E4-C113-4A6F-A4B5-745FC096206A}" srcOrd="0" destOrd="0" presId="urn:microsoft.com/office/officeart/2005/8/layout/hierarchy1"/>
    <dgm:cxn modelId="{CBB7186F-BD4E-41EC-8B99-378554712331}" type="presParOf" srcId="{BB5C8517-D62A-4EB7-8335-7C0D2C51155A}" destId="{DF127D4E-07CA-4E03-A261-D2732BDAA75A}" srcOrd="1" destOrd="0" presId="urn:microsoft.com/office/officeart/2005/8/layout/hierarchy1"/>
    <dgm:cxn modelId="{DA18F4ED-19B6-4A02-8CAF-70B27BE92064}" type="presParOf" srcId="{95A18A60-0DE3-47A5-8478-58E87E40C219}" destId="{3F2E9232-0EC1-41B9-8771-00F572F4157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172D0FB-E549-45E5-AECE-DB6E70B2048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88B75F-7513-4D22-A155-2C8A03686B05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20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объему камеры:</a:t>
          </a:r>
          <a:endParaRPr lang="ru-RU" sz="2000" b="1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002C7F8-17D7-4932-84D8-FECE68C8429E}" type="parTrans" cxnId="{BF348814-1843-416C-8272-1718D5C7360F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0C223B-468F-493D-B79C-B7D11D5C24D4}" type="sibTrans" cxnId="{BF348814-1843-416C-8272-1718D5C7360F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CDE072E-CF0D-49E3-9C82-7CC7B071DE59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120-380 дм</a:t>
          </a:r>
          <a:r>
            <a:rPr lang="ru-RU" sz="2000" dirty="0" smtClean="0">
              <a:solidFill>
                <a:schemeClr val="tx1"/>
              </a:solidFill>
              <a:latin typeface="Times New Roman"/>
              <a:cs typeface="Times New Roman"/>
            </a:rPr>
            <a:t>³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и более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0EA067F-7D0D-4DD7-97D8-6C9842C6B21D}" type="parTrans" cxnId="{6838C23F-ABCE-4CB5-B488-6763626B7F2A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51D5931-D352-4D77-B6E8-0B6B94097EE8}" type="sibTrans" cxnId="{6838C23F-ABCE-4CB5-B488-6763626B7F2A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3E34BA4-4C9B-4DB4-837A-ACF794789DD0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20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величине температуры в морозильной камере:</a:t>
          </a:r>
          <a:endParaRPr lang="ru-RU" sz="2000" b="1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95AB2D-BEFA-4E5D-A878-5DC89C0C71E9}" type="parTrans" cxnId="{3C5E95B3-1E76-4748-AA6F-9571CDCD2964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6BB6F6B-8423-4092-9BE7-760150425553}" type="sibTrans" cxnId="{3C5E95B3-1E76-4748-AA6F-9571CDCD2964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3CB22C-5E66-47CF-A5C3-AB8CA563F75E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- 18°С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C5F781A-6C42-4D3A-AB2E-0D4B7C1930D0}" type="parTrans" cxnId="{98A64B0E-BC11-467F-83AA-7E5E4043EBE3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6E04B71-7E39-4993-8E12-73FE4BBD5226}" type="sibTrans" cxnId="{98A64B0E-BC11-467F-83AA-7E5E4043EBE3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C73C9BF-73EB-476B-92F4-45183A8B3ADB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20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классу энергопотребления:</a:t>
          </a:r>
          <a:endParaRPr lang="ru-RU" sz="2000" b="1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FA57CF3-ECBE-401C-8E4D-DB693C2A2FB4}" type="parTrans" cxnId="{EC5A6AED-A0D9-4629-9DF4-4CB70E7DC6E0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FA3FE26-9E66-4B84-A194-C411312B0CC4}" type="sibTrans" cxnId="{EC5A6AED-A0D9-4629-9DF4-4CB70E7DC6E0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CB93910-70B2-49CE-98AD-83A415352E0D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 marL="88900" indent="-88900"/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А-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(дополнительно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А+ и А++)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CAB9F5E-F22A-4791-9741-68D3AC6264FF}" type="parTrans" cxnId="{55897140-C773-4A7E-A515-9728968CCAFF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E5764A9-B9A6-470B-BA48-614CAC380BBA}" type="sibTrans" cxnId="{55897140-C773-4A7E-A515-9728968CCAFF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E6CEB3D-C584-4D8D-9796-E8B6DE1E6944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- 24°С и ниже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41ACA70-2AC9-433A-BEC1-67FDE45481BF}" type="parTrans" cxnId="{76918290-2E06-48B3-9FAB-05582A04E478}">
      <dgm:prSet/>
      <dgm:spPr/>
      <dgm:t>
        <a:bodyPr/>
        <a:lstStyle/>
        <a:p>
          <a:endParaRPr lang="ru-RU"/>
        </a:p>
      </dgm:t>
    </dgm:pt>
    <dgm:pt modelId="{9ADC7013-7F21-4015-A8AE-68C3C1D77385}" type="sibTrans" cxnId="{76918290-2E06-48B3-9FAB-05582A04E478}">
      <dgm:prSet/>
      <dgm:spPr/>
      <dgm:t>
        <a:bodyPr/>
        <a:lstStyle/>
        <a:p>
          <a:endParaRPr lang="ru-RU"/>
        </a:p>
      </dgm:t>
    </dgm:pt>
    <dgm:pt modelId="{073A948A-7660-49BF-8C8C-FCC2E65FAE98}" type="pres">
      <dgm:prSet presAssocID="{0172D0FB-E549-45E5-AECE-DB6E70B204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ACBB44-98CB-41C8-B76C-4692E823A9A4}" type="pres">
      <dgm:prSet presAssocID="{D388B75F-7513-4D22-A155-2C8A03686B05}" presName="linNode" presStyleCnt="0"/>
      <dgm:spPr/>
    </dgm:pt>
    <dgm:pt modelId="{8B88FBB9-E821-4BD8-9DB2-D3057A99DD13}" type="pres">
      <dgm:prSet presAssocID="{D388B75F-7513-4D22-A155-2C8A03686B05}" presName="parentText" presStyleLbl="node1" presStyleIdx="0" presStyleCnt="3" custScaleX="20649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8F4BFD-BB0D-45E9-9DCC-DA0D00B983F0}" type="pres">
      <dgm:prSet presAssocID="{D388B75F-7513-4D22-A155-2C8A03686B05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71AFB6-06C9-4493-A224-1C466D4C9EB0}" type="pres">
      <dgm:prSet presAssocID="{E80C223B-468F-493D-B79C-B7D11D5C24D4}" presName="sp" presStyleCnt="0"/>
      <dgm:spPr/>
    </dgm:pt>
    <dgm:pt modelId="{8CA2707A-ADEE-4E9E-BA92-03182B298984}" type="pres">
      <dgm:prSet presAssocID="{B3E34BA4-4C9B-4DB4-837A-ACF794789DD0}" presName="linNode" presStyleCnt="0"/>
      <dgm:spPr/>
    </dgm:pt>
    <dgm:pt modelId="{77E3F680-E990-4221-AE18-DC11E8B601FC}" type="pres">
      <dgm:prSet presAssocID="{B3E34BA4-4C9B-4DB4-837A-ACF794789DD0}" presName="parentText" presStyleLbl="node1" presStyleIdx="1" presStyleCnt="3" custScaleX="19938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78A720-9B81-4D56-B1CA-6DC86997502F}" type="pres">
      <dgm:prSet presAssocID="{B3E34BA4-4C9B-4DB4-837A-ACF794789DD0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EC515A-4BC5-4E76-B4CC-506D70D97E92}" type="pres">
      <dgm:prSet presAssocID="{96BB6F6B-8423-4092-9BE7-760150425553}" presName="sp" presStyleCnt="0"/>
      <dgm:spPr/>
    </dgm:pt>
    <dgm:pt modelId="{4ED40559-7A0B-4276-B1B7-5003341E4291}" type="pres">
      <dgm:prSet presAssocID="{9C73C9BF-73EB-476B-92F4-45183A8B3ADB}" presName="linNode" presStyleCnt="0"/>
      <dgm:spPr/>
    </dgm:pt>
    <dgm:pt modelId="{1146B45A-FB25-4FB7-8A7C-1EF457D6460C}" type="pres">
      <dgm:prSet presAssocID="{9C73C9BF-73EB-476B-92F4-45183A8B3ADB}" presName="parentText" presStyleLbl="node1" presStyleIdx="2" presStyleCnt="3" custScaleX="2065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E5A999-925F-40C8-9EAB-E06564981179}" type="pres">
      <dgm:prSet presAssocID="{9C73C9BF-73EB-476B-92F4-45183A8B3ADB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553C44-E113-4E5A-BE82-492B27302DC1}" type="presOf" srcId="{ECDE072E-CF0D-49E3-9C82-7CC7B071DE59}" destId="{378F4BFD-BB0D-45E9-9DCC-DA0D00B983F0}" srcOrd="0" destOrd="0" presId="urn:microsoft.com/office/officeart/2005/8/layout/vList5"/>
    <dgm:cxn modelId="{98A64B0E-BC11-467F-83AA-7E5E4043EBE3}" srcId="{B3E34BA4-4C9B-4DB4-837A-ACF794789DD0}" destId="{943CB22C-5E66-47CF-A5C3-AB8CA563F75E}" srcOrd="0" destOrd="0" parTransId="{9C5F781A-6C42-4D3A-AB2E-0D4B7C1930D0}" sibTransId="{36E04B71-7E39-4993-8E12-73FE4BBD5226}"/>
    <dgm:cxn modelId="{EC5A6AED-A0D9-4629-9DF4-4CB70E7DC6E0}" srcId="{0172D0FB-E549-45E5-AECE-DB6E70B20481}" destId="{9C73C9BF-73EB-476B-92F4-45183A8B3ADB}" srcOrd="2" destOrd="0" parTransId="{DFA57CF3-ECBE-401C-8E4D-DB693C2A2FB4}" sibTransId="{EFA3FE26-9E66-4B84-A194-C411312B0CC4}"/>
    <dgm:cxn modelId="{0DFB62A2-3ECB-4A0A-881C-AB61C75A5B5F}" type="presOf" srcId="{9C73C9BF-73EB-476B-92F4-45183A8B3ADB}" destId="{1146B45A-FB25-4FB7-8A7C-1EF457D6460C}" srcOrd="0" destOrd="0" presId="urn:microsoft.com/office/officeart/2005/8/layout/vList5"/>
    <dgm:cxn modelId="{55897140-C773-4A7E-A515-9728968CCAFF}" srcId="{9C73C9BF-73EB-476B-92F4-45183A8B3ADB}" destId="{FCB93910-70B2-49CE-98AD-83A415352E0D}" srcOrd="0" destOrd="0" parTransId="{DCAB9F5E-F22A-4791-9741-68D3AC6264FF}" sibTransId="{4E5764A9-B9A6-470B-BA48-614CAC380BBA}"/>
    <dgm:cxn modelId="{2111BC15-56BF-4C13-AD65-B0C252C2043C}" type="presOf" srcId="{D388B75F-7513-4D22-A155-2C8A03686B05}" destId="{8B88FBB9-E821-4BD8-9DB2-D3057A99DD13}" srcOrd="0" destOrd="0" presId="urn:microsoft.com/office/officeart/2005/8/layout/vList5"/>
    <dgm:cxn modelId="{998FA42B-6CB7-4651-8458-DC18A9AA843E}" type="presOf" srcId="{B3E34BA4-4C9B-4DB4-837A-ACF794789DD0}" destId="{77E3F680-E990-4221-AE18-DC11E8B601FC}" srcOrd="0" destOrd="0" presId="urn:microsoft.com/office/officeart/2005/8/layout/vList5"/>
    <dgm:cxn modelId="{6838C23F-ABCE-4CB5-B488-6763626B7F2A}" srcId="{D388B75F-7513-4D22-A155-2C8A03686B05}" destId="{ECDE072E-CF0D-49E3-9C82-7CC7B071DE59}" srcOrd="0" destOrd="0" parTransId="{20EA067F-7D0D-4DD7-97D8-6C9842C6B21D}" sibTransId="{F51D5931-D352-4D77-B6E8-0B6B94097EE8}"/>
    <dgm:cxn modelId="{D42A47B8-2108-408B-ABFC-39C36FBCEBE0}" type="presOf" srcId="{0172D0FB-E549-45E5-AECE-DB6E70B20481}" destId="{073A948A-7660-49BF-8C8C-FCC2E65FAE98}" srcOrd="0" destOrd="0" presId="urn:microsoft.com/office/officeart/2005/8/layout/vList5"/>
    <dgm:cxn modelId="{BF348814-1843-416C-8272-1718D5C7360F}" srcId="{0172D0FB-E549-45E5-AECE-DB6E70B20481}" destId="{D388B75F-7513-4D22-A155-2C8A03686B05}" srcOrd="0" destOrd="0" parTransId="{A002C7F8-17D7-4932-84D8-FECE68C8429E}" sibTransId="{E80C223B-468F-493D-B79C-B7D11D5C24D4}"/>
    <dgm:cxn modelId="{D4F0352D-800B-44C6-873E-2631C0471A94}" type="presOf" srcId="{0E6CEB3D-C584-4D8D-9796-E8B6DE1E6944}" destId="{EF78A720-9B81-4D56-B1CA-6DC86997502F}" srcOrd="0" destOrd="1" presId="urn:microsoft.com/office/officeart/2005/8/layout/vList5"/>
    <dgm:cxn modelId="{692FDD53-223D-4DC9-89A6-CCF46DEF7749}" type="presOf" srcId="{FCB93910-70B2-49CE-98AD-83A415352E0D}" destId="{C7E5A999-925F-40C8-9EAB-E06564981179}" srcOrd="0" destOrd="0" presId="urn:microsoft.com/office/officeart/2005/8/layout/vList5"/>
    <dgm:cxn modelId="{0F817527-4327-49BB-BF4B-47637AAECB6D}" type="presOf" srcId="{943CB22C-5E66-47CF-A5C3-AB8CA563F75E}" destId="{EF78A720-9B81-4D56-B1CA-6DC86997502F}" srcOrd="0" destOrd="0" presId="urn:microsoft.com/office/officeart/2005/8/layout/vList5"/>
    <dgm:cxn modelId="{3C5E95B3-1E76-4748-AA6F-9571CDCD2964}" srcId="{0172D0FB-E549-45E5-AECE-DB6E70B20481}" destId="{B3E34BA4-4C9B-4DB4-837A-ACF794789DD0}" srcOrd="1" destOrd="0" parTransId="{5195AB2D-BEFA-4E5D-A878-5DC89C0C71E9}" sibTransId="{96BB6F6B-8423-4092-9BE7-760150425553}"/>
    <dgm:cxn modelId="{76918290-2E06-48B3-9FAB-05582A04E478}" srcId="{B3E34BA4-4C9B-4DB4-837A-ACF794789DD0}" destId="{0E6CEB3D-C584-4D8D-9796-E8B6DE1E6944}" srcOrd="1" destOrd="0" parTransId="{B41ACA70-2AC9-433A-BEC1-67FDE45481BF}" sibTransId="{9ADC7013-7F21-4015-A8AE-68C3C1D77385}"/>
    <dgm:cxn modelId="{B1D03F9D-78ED-4105-BB36-2B98AF95E780}" type="presParOf" srcId="{073A948A-7660-49BF-8C8C-FCC2E65FAE98}" destId="{A3ACBB44-98CB-41C8-B76C-4692E823A9A4}" srcOrd="0" destOrd="0" presId="urn:microsoft.com/office/officeart/2005/8/layout/vList5"/>
    <dgm:cxn modelId="{32793663-FE38-4344-990C-187D6D3CEAE3}" type="presParOf" srcId="{A3ACBB44-98CB-41C8-B76C-4692E823A9A4}" destId="{8B88FBB9-E821-4BD8-9DB2-D3057A99DD13}" srcOrd="0" destOrd="0" presId="urn:microsoft.com/office/officeart/2005/8/layout/vList5"/>
    <dgm:cxn modelId="{97B0CEA1-C8CA-4007-AA38-E8F824833E91}" type="presParOf" srcId="{A3ACBB44-98CB-41C8-B76C-4692E823A9A4}" destId="{378F4BFD-BB0D-45E9-9DCC-DA0D00B983F0}" srcOrd="1" destOrd="0" presId="urn:microsoft.com/office/officeart/2005/8/layout/vList5"/>
    <dgm:cxn modelId="{F929F24E-A49F-49AF-A4C0-D05BB47AC6AC}" type="presParOf" srcId="{073A948A-7660-49BF-8C8C-FCC2E65FAE98}" destId="{8971AFB6-06C9-4493-A224-1C466D4C9EB0}" srcOrd="1" destOrd="0" presId="urn:microsoft.com/office/officeart/2005/8/layout/vList5"/>
    <dgm:cxn modelId="{F0FA8507-3F2E-4261-8B81-2E8816521DA1}" type="presParOf" srcId="{073A948A-7660-49BF-8C8C-FCC2E65FAE98}" destId="{8CA2707A-ADEE-4E9E-BA92-03182B298984}" srcOrd="2" destOrd="0" presId="urn:microsoft.com/office/officeart/2005/8/layout/vList5"/>
    <dgm:cxn modelId="{E01C7D4D-8441-4F69-81AC-25224D0106A7}" type="presParOf" srcId="{8CA2707A-ADEE-4E9E-BA92-03182B298984}" destId="{77E3F680-E990-4221-AE18-DC11E8B601FC}" srcOrd="0" destOrd="0" presId="urn:microsoft.com/office/officeart/2005/8/layout/vList5"/>
    <dgm:cxn modelId="{18617B0E-8075-48C4-826C-46786078A2CE}" type="presParOf" srcId="{8CA2707A-ADEE-4E9E-BA92-03182B298984}" destId="{EF78A720-9B81-4D56-B1CA-6DC86997502F}" srcOrd="1" destOrd="0" presId="urn:microsoft.com/office/officeart/2005/8/layout/vList5"/>
    <dgm:cxn modelId="{D08C11C4-3701-468B-9701-551D6554D80B}" type="presParOf" srcId="{073A948A-7660-49BF-8C8C-FCC2E65FAE98}" destId="{22EC515A-4BC5-4E76-B4CC-506D70D97E92}" srcOrd="3" destOrd="0" presId="urn:microsoft.com/office/officeart/2005/8/layout/vList5"/>
    <dgm:cxn modelId="{C7DBEB39-848F-4DD4-83D9-D1F3B003D799}" type="presParOf" srcId="{073A948A-7660-49BF-8C8C-FCC2E65FAE98}" destId="{4ED40559-7A0B-4276-B1B7-5003341E4291}" srcOrd="4" destOrd="0" presId="urn:microsoft.com/office/officeart/2005/8/layout/vList5"/>
    <dgm:cxn modelId="{D333A7FA-7DF6-475D-BEB3-2F2C25998A4A}" type="presParOf" srcId="{4ED40559-7A0B-4276-B1B7-5003341E4291}" destId="{1146B45A-FB25-4FB7-8A7C-1EF457D6460C}" srcOrd="0" destOrd="0" presId="urn:microsoft.com/office/officeart/2005/8/layout/vList5"/>
    <dgm:cxn modelId="{D38D69D2-2317-48E2-BBCE-338B712EFACC}" type="presParOf" srcId="{4ED40559-7A0B-4276-B1B7-5003341E4291}" destId="{C7E5A999-925F-40C8-9EAB-E0656498117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9E664C6-1EB9-4199-8D85-4E68E797ABB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10F70E-2FE3-48A0-997D-FFBE860C3CAF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400" b="1" i="0" dirty="0" smtClean="0">
              <a:latin typeface="Times New Roman" pitchFamily="18" charset="0"/>
              <a:cs typeface="Times New Roman" pitchFamily="18" charset="0"/>
            </a:rPr>
            <a:t>По степени комфортности</a:t>
          </a:r>
          <a:endParaRPr lang="ru-RU" sz="2400" b="1" i="0" dirty="0">
            <a:latin typeface="Times New Roman" pitchFamily="18" charset="0"/>
            <a:cs typeface="Times New Roman" pitchFamily="18" charset="0"/>
          </a:endParaRPr>
        </a:p>
      </dgm:t>
    </dgm:pt>
    <dgm:pt modelId="{0481BB44-DAF7-492E-A35C-FAB10B54EBE7}" type="parTrans" cxnId="{92F12537-4E69-4613-B9D9-8B04CEA7777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97E0030-1EAB-4CFC-82EF-DC72B1A6EDB8}" type="sibTrans" cxnId="{92F12537-4E69-4613-B9D9-8B04CEA7777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4CF1072-F084-473A-8CA8-1F5D5A1FEE9C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Обыкновенной комфортности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AE07DF7-A357-4E68-8BC8-D313190BE557}" type="parTrans" cxnId="{F8F0D0A8-81BB-4FDF-A3C5-B90B0534532F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570D88C-2699-4C35-8192-5758F526DA97}" type="sibTrans" cxnId="{F8F0D0A8-81BB-4FDF-A3C5-B90B0534532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03C4B98-A210-441E-9C94-49C540842D79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Повышенной комфортности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D83531CE-891D-45A7-A8D4-9F626AC068A8}" type="sibTrans" cxnId="{EEB72478-4B63-473A-B86B-1B316CA634C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C1AD59B-BA77-4027-8239-8424DFC0B30C}" type="parTrans" cxnId="{EEB72478-4B63-473A-B86B-1B316CA634C3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C50408D-E671-4A12-9F17-75B5987633DB}" type="pres">
      <dgm:prSet presAssocID="{99E664C6-1EB9-4199-8D85-4E68E797ABB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2CD3D6-2E0D-46AF-8365-E46C00883273}" type="pres">
      <dgm:prSet presAssocID="{5210F70E-2FE3-48A0-997D-FFBE860C3CAF}" presName="hierRoot1" presStyleCnt="0"/>
      <dgm:spPr/>
    </dgm:pt>
    <dgm:pt modelId="{0033268C-8075-496B-8C17-AE3A8327D7FE}" type="pres">
      <dgm:prSet presAssocID="{5210F70E-2FE3-48A0-997D-FFBE860C3CAF}" presName="composite" presStyleCnt="0"/>
      <dgm:spPr/>
    </dgm:pt>
    <dgm:pt modelId="{CAC91106-403A-4DBA-9D69-5DCBE8DA91C9}" type="pres">
      <dgm:prSet presAssocID="{5210F70E-2FE3-48A0-997D-FFBE860C3CAF}" presName="background" presStyleLbl="node0" presStyleIdx="0" presStyleCnt="1"/>
      <dgm:spPr>
        <a:solidFill>
          <a:srgbClr val="ED9F8F"/>
        </a:solidFill>
      </dgm:spPr>
      <dgm:t>
        <a:bodyPr/>
        <a:lstStyle/>
        <a:p>
          <a:endParaRPr lang="ru-RU"/>
        </a:p>
      </dgm:t>
    </dgm:pt>
    <dgm:pt modelId="{FA151F4F-412B-45EA-8F5F-FB35B220AAEB}" type="pres">
      <dgm:prSet presAssocID="{5210F70E-2FE3-48A0-997D-FFBE860C3CAF}" presName="text" presStyleLbl="fgAcc0" presStyleIdx="0" presStyleCnt="1" custScaleX="286499" custScaleY="86746" custLinFactNeighborX="-2226" custLinFactNeighborY="-106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30C570-DA0E-45C6-B928-3A03A3760029}" type="pres">
      <dgm:prSet presAssocID="{5210F70E-2FE3-48A0-997D-FFBE860C3CAF}" presName="hierChild2" presStyleCnt="0"/>
      <dgm:spPr/>
    </dgm:pt>
    <dgm:pt modelId="{8FA71663-A7D7-48A9-B50B-0CCBD903C681}" type="pres">
      <dgm:prSet presAssocID="{6AE07DF7-A357-4E68-8BC8-D313190BE557}" presName="Name10" presStyleLbl="parChTrans1D2" presStyleIdx="0" presStyleCnt="2"/>
      <dgm:spPr/>
      <dgm:t>
        <a:bodyPr/>
        <a:lstStyle/>
        <a:p>
          <a:endParaRPr lang="ru-RU"/>
        </a:p>
      </dgm:t>
    </dgm:pt>
    <dgm:pt modelId="{AE0A693E-D208-4C2D-91AF-D870E3C26059}" type="pres">
      <dgm:prSet presAssocID="{84CF1072-F084-473A-8CA8-1F5D5A1FEE9C}" presName="hierRoot2" presStyleCnt="0"/>
      <dgm:spPr/>
    </dgm:pt>
    <dgm:pt modelId="{DCF9A2E4-6980-49C7-98A0-D3227CD7E031}" type="pres">
      <dgm:prSet presAssocID="{84CF1072-F084-473A-8CA8-1F5D5A1FEE9C}" presName="composite2" presStyleCnt="0"/>
      <dgm:spPr/>
    </dgm:pt>
    <dgm:pt modelId="{9808C895-FAD2-4B09-AACD-64A5E64852B3}" type="pres">
      <dgm:prSet presAssocID="{84CF1072-F084-473A-8CA8-1F5D5A1FEE9C}" presName="background2" presStyleLbl="node2" presStyleIdx="0" presStyleCnt="2"/>
      <dgm:spPr>
        <a:solidFill>
          <a:srgbClr val="ED9F8F"/>
        </a:solidFill>
      </dgm:spPr>
      <dgm:t>
        <a:bodyPr/>
        <a:lstStyle/>
        <a:p>
          <a:endParaRPr lang="ru-RU"/>
        </a:p>
      </dgm:t>
    </dgm:pt>
    <dgm:pt modelId="{DCC4A3F0-511E-4497-A306-F7B92589D9C0}" type="pres">
      <dgm:prSet presAssocID="{84CF1072-F084-473A-8CA8-1F5D5A1FEE9C}" presName="text2" presStyleLbl="fgAcc2" presStyleIdx="0" presStyleCnt="2" custScaleX="336384" custScaleY="753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3BA0AA-7E9C-493C-9703-4360FBFEEC03}" type="pres">
      <dgm:prSet presAssocID="{84CF1072-F084-473A-8CA8-1F5D5A1FEE9C}" presName="hierChild3" presStyleCnt="0"/>
      <dgm:spPr/>
    </dgm:pt>
    <dgm:pt modelId="{78826349-E1E2-4968-934B-F324315DFE6B}" type="pres">
      <dgm:prSet presAssocID="{0C1AD59B-BA77-4027-8239-8424DFC0B30C}" presName="Name10" presStyleLbl="parChTrans1D2" presStyleIdx="1" presStyleCnt="2"/>
      <dgm:spPr/>
      <dgm:t>
        <a:bodyPr/>
        <a:lstStyle/>
        <a:p>
          <a:endParaRPr lang="ru-RU"/>
        </a:p>
      </dgm:t>
    </dgm:pt>
    <dgm:pt modelId="{36EF3946-AD40-4C92-BFD5-0A4B118490C5}" type="pres">
      <dgm:prSet presAssocID="{003C4B98-A210-441E-9C94-49C540842D79}" presName="hierRoot2" presStyleCnt="0"/>
      <dgm:spPr/>
    </dgm:pt>
    <dgm:pt modelId="{345A5487-A62A-4836-AC37-50765C11238A}" type="pres">
      <dgm:prSet presAssocID="{003C4B98-A210-441E-9C94-49C540842D79}" presName="composite2" presStyleCnt="0"/>
      <dgm:spPr/>
    </dgm:pt>
    <dgm:pt modelId="{68119255-971E-4D46-9902-4163E6C4B033}" type="pres">
      <dgm:prSet presAssocID="{003C4B98-A210-441E-9C94-49C540842D79}" presName="background2" presStyleLbl="node2" presStyleIdx="1" presStyleCnt="2"/>
      <dgm:spPr>
        <a:solidFill>
          <a:srgbClr val="ED9F8F"/>
        </a:solidFill>
      </dgm:spPr>
      <dgm:t>
        <a:bodyPr/>
        <a:lstStyle/>
        <a:p>
          <a:endParaRPr lang="ru-RU"/>
        </a:p>
      </dgm:t>
    </dgm:pt>
    <dgm:pt modelId="{86E369F8-1852-4642-A654-3A7FF1A42D8A}" type="pres">
      <dgm:prSet presAssocID="{003C4B98-A210-441E-9C94-49C540842D79}" presName="text2" presStyleLbl="fgAcc2" presStyleIdx="1" presStyleCnt="2" custScaleX="336384" custScaleY="753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CCE450-65E1-42EC-A6E6-9BA9E2A9AC3A}" type="pres">
      <dgm:prSet presAssocID="{003C4B98-A210-441E-9C94-49C540842D79}" presName="hierChild3" presStyleCnt="0"/>
      <dgm:spPr/>
    </dgm:pt>
  </dgm:ptLst>
  <dgm:cxnLst>
    <dgm:cxn modelId="{DDF70C79-1A0D-4C39-A51D-EACFAC012B3F}" type="presOf" srcId="{99E664C6-1EB9-4199-8D85-4E68E797ABB7}" destId="{CC50408D-E671-4A12-9F17-75B5987633DB}" srcOrd="0" destOrd="0" presId="urn:microsoft.com/office/officeart/2005/8/layout/hierarchy1"/>
    <dgm:cxn modelId="{B52DE768-8CEF-4672-A18B-4258619B3BEC}" type="presOf" srcId="{003C4B98-A210-441E-9C94-49C540842D79}" destId="{86E369F8-1852-4642-A654-3A7FF1A42D8A}" srcOrd="0" destOrd="0" presId="urn:microsoft.com/office/officeart/2005/8/layout/hierarchy1"/>
    <dgm:cxn modelId="{1DFE448F-22F0-4674-B056-D01651874F48}" type="presOf" srcId="{6AE07DF7-A357-4E68-8BC8-D313190BE557}" destId="{8FA71663-A7D7-48A9-B50B-0CCBD903C681}" srcOrd="0" destOrd="0" presId="urn:microsoft.com/office/officeart/2005/8/layout/hierarchy1"/>
    <dgm:cxn modelId="{F8F0D0A8-81BB-4FDF-A3C5-B90B0534532F}" srcId="{5210F70E-2FE3-48A0-997D-FFBE860C3CAF}" destId="{84CF1072-F084-473A-8CA8-1F5D5A1FEE9C}" srcOrd="0" destOrd="0" parTransId="{6AE07DF7-A357-4E68-8BC8-D313190BE557}" sibTransId="{1570D88C-2699-4C35-8192-5758F526DA97}"/>
    <dgm:cxn modelId="{323BB19A-7ABF-4466-B83C-08A7B29C3B6F}" type="presOf" srcId="{84CF1072-F084-473A-8CA8-1F5D5A1FEE9C}" destId="{DCC4A3F0-511E-4497-A306-F7B92589D9C0}" srcOrd="0" destOrd="0" presId="urn:microsoft.com/office/officeart/2005/8/layout/hierarchy1"/>
    <dgm:cxn modelId="{493DD212-0EEE-49D4-B7E2-ABD5CD70BEED}" type="presOf" srcId="{0C1AD59B-BA77-4027-8239-8424DFC0B30C}" destId="{78826349-E1E2-4968-934B-F324315DFE6B}" srcOrd="0" destOrd="0" presId="urn:microsoft.com/office/officeart/2005/8/layout/hierarchy1"/>
    <dgm:cxn modelId="{C516AE41-7158-4582-B50F-2AEF3AC8FE79}" type="presOf" srcId="{5210F70E-2FE3-48A0-997D-FFBE860C3CAF}" destId="{FA151F4F-412B-45EA-8F5F-FB35B220AAEB}" srcOrd="0" destOrd="0" presId="urn:microsoft.com/office/officeart/2005/8/layout/hierarchy1"/>
    <dgm:cxn modelId="{92F12537-4E69-4613-B9D9-8B04CEA7777C}" srcId="{99E664C6-1EB9-4199-8D85-4E68E797ABB7}" destId="{5210F70E-2FE3-48A0-997D-FFBE860C3CAF}" srcOrd="0" destOrd="0" parTransId="{0481BB44-DAF7-492E-A35C-FAB10B54EBE7}" sibTransId="{897E0030-1EAB-4CFC-82EF-DC72B1A6EDB8}"/>
    <dgm:cxn modelId="{EEB72478-4B63-473A-B86B-1B316CA634C3}" srcId="{5210F70E-2FE3-48A0-997D-FFBE860C3CAF}" destId="{003C4B98-A210-441E-9C94-49C540842D79}" srcOrd="1" destOrd="0" parTransId="{0C1AD59B-BA77-4027-8239-8424DFC0B30C}" sibTransId="{D83531CE-891D-45A7-A8D4-9F626AC068A8}"/>
    <dgm:cxn modelId="{A8B29452-AE85-44E9-A592-DEBD5DFA8C71}" type="presParOf" srcId="{CC50408D-E671-4A12-9F17-75B5987633DB}" destId="{F12CD3D6-2E0D-46AF-8365-E46C00883273}" srcOrd="0" destOrd="0" presId="urn:microsoft.com/office/officeart/2005/8/layout/hierarchy1"/>
    <dgm:cxn modelId="{5476814D-95CE-41C4-A42C-863C09B61358}" type="presParOf" srcId="{F12CD3D6-2E0D-46AF-8365-E46C00883273}" destId="{0033268C-8075-496B-8C17-AE3A8327D7FE}" srcOrd="0" destOrd="0" presId="urn:microsoft.com/office/officeart/2005/8/layout/hierarchy1"/>
    <dgm:cxn modelId="{C82DD21D-5EBF-474E-9578-A699D24099CA}" type="presParOf" srcId="{0033268C-8075-496B-8C17-AE3A8327D7FE}" destId="{CAC91106-403A-4DBA-9D69-5DCBE8DA91C9}" srcOrd="0" destOrd="0" presId="urn:microsoft.com/office/officeart/2005/8/layout/hierarchy1"/>
    <dgm:cxn modelId="{C90ADBA5-024F-47C8-B9E9-FDDDB2F8E54F}" type="presParOf" srcId="{0033268C-8075-496B-8C17-AE3A8327D7FE}" destId="{FA151F4F-412B-45EA-8F5F-FB35B220AAEB}" srcOrd="1" destOrd="0" presId="urn:microsoft.com/office/officeart/2005/8/layout/hierarchy1"/>
    <dgm:cxn modelId="{ECFA2DF2-B297-4446-BB9F-295A0192EB13}" type="presParOf" srcId="{F12CD3D6-2E0D-46AF-8365-E46C00883273}" destId="{C930C570-DA0E-45C6-B928-3A03A3760029}" srcOrd="1" destOrd="0" presId="urn:microsoft.com/office/officeart/2005/8/layout/hierarchy1"/>
    <dgm:cxn modelId="{4F59D0B4-A9F2-4E02-851B-E74CADED0CC4}" type="presParOf" srcId="{C930C570-DA0E-45C6-B928-3A03A3760029}" destId="{8FA71663-A7D7-48A9-B50B-0CCBD903C681}" srcOrd="0" destOrd="0" presId="urn:microsoft.com/office/officeart/2005/8/layout/hierarchy1"/>
    <dgm:cxn modelId="{41A769DC-52F9-40E6-A0E4-D28A04C84551}" type="presParOf" srcId="{C930C570-DA0E-45C6-B928-3A03A3760029}" destId="{AE0A693E-D208-4C2D-91AF-D870E3C26059}" srcOrd="1" destOrd="0" presId="urn:microsoft.com/office/officeart/2005/8/layout/hierarchy1"/>
    <dgm:cxn modelId="{C67B80C6-1F17-4665-8624-4C4A1E914353}" type="presParOf" srcId="{AE0A693E-D208-4C2D-91AF-D870E3C26059}" destId="{DCF9A2E4-6980-49C7-98A0-D3227CD7E031}" srcOrd="0" destOrd="0" presId="urn:microsoft.com/office/officeart/2005/8/layout/hierarchy1"/>
    <dgm:cxn modelId="{B3928AD1-B5FB-469F-BA55-F4CCE16FBD74}" type="presParOf" srcId="{DCF9A2E4-6980-49C7-98A0-D3227CD7E031}" destId="{9808C895-FAD2-4B09-AACD-64A5E64852B3}" srcOrd="0" destOrd="0" presId="urn:microsoft.com/office/officeart/2005/8/layout/hierarchy1"/>
    <dgm:cxn modelId="{D19529A7-928D-48F7-89F7-B7A7D153FDD0}" type="presParOf" srcId="{DCF9A2E4-6980-49C7-98A0-D3227CD7E031}" destId="{DCC4A3F0-511E-4497-A306-F7B92589D9C0}" srcOrd="1" destOrd="0" presId="urn:microsoft.com/office/officeart/2005/8/layout/hierarchy1"/>
    <dgm:cxn modelId="{3239DA40-1083-43B7-8813-E0E9BEBA70CD}" type="presParOf" srcId="{AE0A693E-D208-4C2D-91AF-D870E3C26059}" destId="{633BA0AA-7E9C-493C-9703-4360FBFEEC03}" srcOrd="1" destOrd="0" presId="urn:microsoft.com/office/officeart/2005/8/layout/hierarchy1"/>
    <dgm:cxn modelId="{10F641F4-31A8-423C-B185-3E61A1228CC2}" type="presParOf" srcId="{C930C570-DA0E-45C6-B928-3A03A3760029}" destId="{78826349-E1E2-4968-934B-F324315DFE6B}" srcOrd="2" destOrd="0" presId="urn:microsoft.com/office/officeart/2005/8/layout/hierarchy1"/>
    <dgm:cxn modelId="{5DEDEBE2-A62D-485D-A0B2-52D765171A56}" type="presParOf" srcId="{C930C570-DA0E-45C6-B928-3A03A3760029}" destId="{36EF3946-AD40-4C92-BFD5-0A4B118490C5}" srcOrd="3" destOrd="0" presId="urn:microsoft.com/office/officeart/2005/8/layout/hierarchy1"/>
    <dgm:cxn modelId="{7DE22BDA-39F9-490D-949D-CA6731480EDF}" type="presParOf" srcId="{36EF3946-AD40-4C92-BFD5-0A4B118490C5}" destId="{345A5487-A62A-4836-AC37-50765C11238A}" srcOrd="0" destOrd="0" presId="urn:microsoft.com/office/officeart/2005/8/layout/hierarchy1"/>
    <dgm:cxn modelId="{A8979E4C-C4F1-4187-87A0-DABBA357FFCD}" type="presParOf" srcId="{345A5487-A62A-4836-AC37-50765C11238A}" destId="{68119255-971E-4D46-9902-4163E6C4B033}" srcOrd="0" destOrd="0" presId="urn:microsoft.com/office/officeart/2005/8/layout/hierarchy1"/>
    <dgm:cxn modelId="{D4796F51-E7D9-4564-98EC-EE22F8869F07}" type="presParOf" srcId="{345A5487-A62A-4836-AC37-50765C11238A}" destId="{86E369F8-1852-4642-A654-3A7FF1A42D8A}" srcOrd="1" destOrd="0" presId="urn:microsoft.com/office/officeart/2005/8/layout/hierarchy1"/>
    <dgm:cxn modelId="{00BC0643-639F-418C-92A3-1E124EBD1964}" type="presParOf" srcId="{36EF3946-AD40-4C92-BFD5-0A4B118490C5}" destId="{9BCCE450-65E1-42EC-A6E6-9BA9E2A9AC3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9E664C6-1EB9-4199-8D85-4E68E797ABB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10F70E-2FE3-48A0-997D-FFBE860C3CAF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400" b="1" i="0" dirty="0" smtClean="0">
              <a:latin typeface="Times New Roman" pitchFamily="18" charset="0"/>
              <a:cs typeface="Times New Roman" pitchFamily="18" charset="0"/>
            </a:rPr>
            <a:t>По числу компрессоров</a:t>
          </a:r>
          <a:endParaRPr lang="ru-RU" sz="2400" b="1" i="0" dirty="0">
            <a:latin typeface="Times New Roman" pitchFamily="18" charset="0"/>
            <a:cs typeface="Times New Roman" pitchFamily="18" charset="0"/>
          </a:endParaRPr>
        </a:p>
      </dgm:t>
    </dgm:pt>
    <dgm:pt modelId="{0481BB44-DAF7-492E-A35C-FAB10B54EBE7}" type="parTrans" cxnId="{92F12537-4E69-4613-B9D9-8B04CEA7777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97E0030-1EAB-4CFC-82EF-DC72B1A6EDB8}" type="sibTrans" cxnId="{92F12537-4E69-4613-B9D9-8B04CEA7777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4CF1072-F084-473A-8CA8-1F5D5A1FEE9C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dirty="0" err="1" smtClean="0">
              <a:latin typeface="Times New Roman" pitchFamily="18" charset="0"/>
              <a:cs typeface="Times New Roman" pitchFamily="18" charset="0"/>
            </a:rPr>
            <a:t>Однокомпрессорные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AE07DF7-A357-4E68-8BC8-D313190BE557}" type="parTrans" cxnId="{F8F0D0A8-81BB-4FDF-A3C5-B90B0534532F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570D88C-2699-4C35-8192-5758F526DA97}" type="sibTrans" cxnId="{F8F0D0A8-81BB-4FDF-A3C5-B90B0534532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03C4B98-A210-441E-9C94-49C540842D79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dirty="0" err="1" smtClean="0">
              <a:latin typeface="Times New Roman" pitchFamily="18" charset="0"/>
              <a:cs typeface="Times New Roman" pitchFamily="18" charset="0"/>
            </a:rPr>
            <a:t>Однокомпрессорные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 с импульсным клапаном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C1AD59B-BA77-4027-8239-8424DFC0B30C}" type="parTrans" cxnId="{EEB72478-4B63-473A-B86B-1B316CA634C3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83531CE-891D-45A7-A8D4-9F626AC068A8}" type="sibTrans" cxnId="{EEB72478-4B63-473A-B86B-1B316CA634C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2DAD9F2-6B43-41E7-BDEE-3FE43CE9475A}">
      <dgm:prSet phldrT="[Текст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000" dirty="0" err="1" smtClean="0">
              <a:latin typeface="Times New Roman" pitchFamily="18" charset="0"/>
              <a:cs typeface="Times New Roman" pitchFamily="18" charset="0"/>
            </a:rPr>
            <a:t>Двухкомпрессорные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2826F6A-5B45-4C1C-8AA6-36835D9DEEB9}" type="parTrans" cxnId="{E9912F37-6D3A-47A2-9A21-DD354720E0E0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9D3F95D-01D6-4E05-AB73-13A907C84355}" type="sibTrans" cxnId="{E9912F37-6D3A-47A2-9A21-DD354720E0E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C50408D-E671-4A12-9F17-75B5987633DB}" type="pres">
      <dgm:prSet presAssocID="{99E664C6-1EB9-4199-8D85-4E68E797ABB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2CD3D6-2E0D-46AF-8365-E46C00883273}" type="pres">
      <dgm:prSet presAssocID="{5210F70E-2FE3-48A0-997D-FFBE860C3CAF}" presName="hierRoot1" presStyleCnt="0"/>
      <dgm:spPr/>
    </dgm:pt>
    <dgm:pt modelId="{0033268C-8075-496B-8C17-AE3A8327D7FE}" type="pres">
      <dgm:prSet presAssocID="{5210F70E-2FE3-48A0-997D-FFBE860C3CAF}" presName="composite" presStyleCnt="0"/>
      <dgm:spPr/>
    </dgm:pt>
    <dgm:pt modelId="{CAC91106-403A-4DBA-9D69-5DCBE8DA91C9}" type="pres">
      <dgm:prSet presAssocID="{5210F70E-2FE3-48A0-997D-FFBE860C3CAF}" presName="background" presStyleLbl="node0" presStyleIdx="0" presStyleCnt="1"/>
      <dgm:spPr>
        <a:solidFill>
          <a:srgbClr val="ED9F8F"/>
        </a:solidFill>
      </dgm:spPr>
      <dgm:t>
        <a:bodyPr/>
        <a:lstStyle/>
        <a:p>
          <a:endParaRPr lang="ru-RU"/>
        </a:p>
      </dgm:t>
    </dgm:pt>
    <dgm:pt modelId="{FA151F4F-412B-45EA-8F5F-FB35B220AAEB}" type="pres">
      <dgm:prSet presAssocID="{5210F70E-2FE3-48A0-997D-FFBE860C3CAF}" presName="text" presStyleLbl="fgAcc0" presStyleIdx="0" presStyleCnt="1" custScaleX="286499" custScaleY="86746" custLinFactNeighborX="-2226" custLinFactNeighborY="-106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30C570-DA0E-45C6-B928-3A03A3760029}" type="pres">
      <dgm:prSet presAssocID="{5210F70E-2FE3-48A0-997D-FFBE860C3CAF}" presName="hierChild2" presStyleCnt="0"/>
      <dgm:spPr/>
    </dgm:pt>
    <dgm:pt modelId="{8FA71663-A7D7-48A9-B50B-0CCBD903C681}" type="pres">
      <dgm:prSet presAssocID="{6AE07DF7-A357-4E68-8BC8-D313190BE557}" presName="Name10" presStyleLbl="parChTrans1D2" presStyleIdx="0" presStyleCnt="3"/>
      <dgm:spPr/>
      <dgm:t>
        <a:bodyPr/>
        <a:lstStyle/>
        <a:p>
          <a:endParaRPr lang="ru-RU"/>
        </a:p>
      </dgm:t>
    </dgm:pt>
    <dgm:pt modelId="{AE0A693E-D208-4C2D-91AF-D870E3C26059}" type="pres">
      <dgm:prSet presAssocID="{84CF1072-F084-473A-8CA8-1F5D5A1FEE9C}" presName="hierRoot2" presStyleCnt="0"/>
      <dgm:spPr/>
    </dgm:pt>
    <dgm:pt modelId="{DCF9A2E4-6980-49C7-98A0-D3227CD7E031}" type="pres">
      <dgm:prSet presAssocID="{84CF1072-F084-473A-8CA8-1F5D5A1FEE9C}" presName="composite2" presStyleCnt="0"/>
      <dgm:spPr/>
    </dgm:pt>
    <dgm:pt modelId="{9808C895-FAD2-4B09-AACD-64A5E64852B3}" type="pres">
      <dgm:prSet presAssocID="{84CF1072-F084-473A-8CA8-1F5D5A1FEE9C}" presName="background2" presStyleLbl="node2" presStyleIdx="0" presStyleCnt="3"/>
      <dgm:spPr>
        <a:solidFill>
          <a:srgbClr val="ED9F8F"/>
        </a:solidFill>
      </dgm:spPr>
      <dgm:t>
        <a:bodyPr/>
        <a:lstStyle/>
        <a:p>
          <a:endParaRPr lang="ru-RU"/>
        </a:p>
      </dgm:t>
    </dgm:pt>
    <dgm:pt modelId="{DCC4A3F0-511E-4497-A306-F7B92589D9C0}" type="pres">
      <dgm:prSet presAssocID="{84CF1072-F084-473A-8CA8-1F5D5A1FEE9C}" presName="text2" presStyleLbl="fgAcc2" presStyleIdx="0" presStyleCnt="3" custScaleX="222742" custScaleY="86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3BA0AA-7E9C-493C-9703-4360FBFEEC03}" type="pres">
      <dgm:prSet presAssocID="{84CF1072-F084-473A-8CA8-1F5D5A1FEE9C}" presName="hierChild3" presStyleCnt="0"/>
      <dgm:spPr/>
    </dgm:pt>
    <dgm:pt modelId="{78826349-E1E2-4968-934B-F324315DFE6B}" type="pres">
      <dgm:prSet presAssocID="{0C1AD59B-BA77-4027-8239-8424DFC0B30C}" presName="Name10" presStyleLbl="parChTrans1D2" presStyleIdx="1" presStyleCnt="3"/>
      <dgm:spPr/>
      <dgm:t>
        <a:bodyPr/>
        <a:lstStyle/>
        <a:p>
          <a:endParaRPr lang="ru-RU"/>
        </a:p>
      </dgm:t>
    </dgm:pt>
    <dgm:pt modelId="{36EF3946-AD40-4C92-BFD5-0A4B118490C5}" type="pres">
      <dgm:prSet presAssocID="{003C4B98-A210-441E-9C94-49C540842D79}" presName="hierRoot2" presStyleCnt="0"/>
      <dgm:spPr/>
    </dgm:pt>
    <dgm:pt modelId="{345A5487-A62A-4836-AC37-50765C11238A}" type="pres">
      <dgm:prSet presAssocID="{003C4B98-A210-441E-9C94-49C540842D79}" presName="composite2" presStyleCnt="0"/>
      <dgm:spPr/>
    </dgm:pt>
    <dgm:pt modelId="{68119255-971E-4D46-9902-4163E6C4B033}" type="pres">
      <dgm:prSet presAssocID="{003C4B98-A210-441E-9C94-49C540842D79}" presName="background2" presStyleLbl="node2" presStyleIdx="1" presStyleCnt="3"/>
      <dgm:spPr>
        <a:solidFill>
          <a:srgbClr val="ED9F8F"/>
        </a:solidFill>
      </dgm:spPr>
      <dgm:t>
        <a:bodyPr/>
        <a:lstStyle/>
        <a:p>
          <a:endParaRPr lang="ru-RU"/>
        </a:p>
      </dgm:t>
    </dgm:pt>
    <dgm:pt modelId="{86E369F8-1852-4642-A654-3A7FF1A42D8A}" type="pres">
      <dgm:prSet presAssocID="{003C4B98-A210-441E-9C94-49C540842D79}" presName="text2" presStyleLbl="fgAcc2" presStyleIdx="1" presStyleCnt="3" custScaleX="318516" custScaleY="86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CCE450-65E1-42EC-A6E6-9BA9E2A9AC3A}" type="pres">
      <dgm:prSet presAssocID="{003C4B98-A210-441E-9C94-49C540842D79}" presName="hierChild3" presStyleCnt="0"/>
      <dgm:spPr/>
    </dgm:pt>
    <dgm:pt modelId="{EF007E0E-C246-4021-BC76-0C4C556FA89A}" type="pres">
      <dgm:prSet presAssocID="{12826F6A-5B45-4C1C-8AA6-36835D9DEEB9}" presName="Name10" presStyleLbl="parChTrans1D2" presStyleIdx="2" presStyleCnt="3"/>
      <dgm:spPr/>
      <dgm:t>
        <a:bodyPr/>
        <a:lstStyle/>
        <a:p>
          <a:endParaRPr lang="ru-RU"/>
        </a:p>
      </dgm:t>
    </dgm:pt>
    <dgm:pt modelId="{C04742B1-E714-436A-AD99-874E3BA6471B}" type="pres">
      <dgm:prSet presAssocID="{42DAD9F2-6B43-41E7-BDEE-3FE43CE9475A}" presName="hierRoot2" presStyleCnt="0"/>
      <dgm:spPr/>
    </dgm:pt>
    <dgm:pt modelId="{7A9C001C-9E82-4818-9E15-0746BD59DCA2}" type="pres">
      <dgm:prSet presAssocID="{42DAD9F2-6B43-41E7-BDEE-3FE43CE9475A}" presName="composite2" presStyleCnt="0"/>
      <dgm:spPr/>
    </dgm:pt>
    <dgm:pt modelId="{3CC3007A-430C-42AE-8AD0-E8C88897DEA9}" type="pres">
      <dgm:prSet presAssocID="{42DAD9F2-6B43-41E7-BDEE-3FE43CE9475A}" presName="background2" presStyleLbl="node2" presStyleIdx="2" presStyleCnt="3"/>
      <dgm:spPr>
        <a:solidFill>
          <a:srgbClr val="ED9F8F"/>
        </a:solidFill>
      </dgm:spPr>
      <dgm:t>
        <a:bodyPr/>
        <a:lstStyle/>
        <a:p>
          <a:endParaRPr lang="ru-RU"/>
        </a:p>
      </dgm:t>
    </dgm:pt>
    <dgm:pt modelId="{A9E6306F-9F28-48A4-816D-C8ABB0B946C9}" type="pres">
      <dgm:prSet presAssocID="{42DAD9F2-6B43-41E7-BDEE-3FE43CE9475A}" presName="text2" presStyleLbl="fgAcc2" presStyleIdx="2" presStyleCnt="3" custScaleX="222742" custScaleY="86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F53018-1EA0-411D-ABEC-5E3714640A47}" type="pres">
      <dgm:prSet presAssocID="{42DAD9F2-6B43-41E7-BDEE-3FE43CE9475A}" presName="hierChild3" presStyleCnt="0"/>
      <dgm:spPr/>
    </dgm:pt>
  </dgm:ptLst>
  <dgm:cxnLst>
    <dgm:cxn modelId="{E6EC226A-4A85-4B20-ADEB-B9372262F9B1}" type="presOf" srcId="{5210F70E-2FE3-48A0-997D-FFBE860C3CAF}" destId="{FA151F4F-412B-45EA-8F5F-FB35B220AAEB}" srcOrd="0" destOrd="0" presId="urn:microsoft.com/office/officeart/2005/8/layout/hierarchy1"/>
    <dgm:cxn modelId="{1F2157CE-AB0F-4182-A628-E93F9155F0AC}" type="presOf" srcId="{42DAD9F2-6B43-41E7-BDEE-3FE43CE9475A}" destId="{A9E6306F-9F28-48A4-816D-C8ABB0B946C9}" srcOrd="0" destOrd="0" presId="urn:microsoft.com/office/officeart/2005/8/layout/hierarchy1"/>
    <dgm:cxn modelId="{BE45BDD1-C856-4F72-8226-EE21F3E3BC10}" type="presOf" srcId="{84CF1072-F084-473A-8CA8-1F5D5A1FEE9C}" destId="{DCC4A3F0-511E-4497-A306-F7B92589D9C0}" srcOrd="0" destOrd="0" presId="urn:microsoft.com/office/officeart/2005/8/layout/hierarchy1"/>
    <dgm:cxn modelId="{4479DED1-9125-449D-8D70-255E4C2D8AD9}" type="presOf" srcId="{12826F6A-5B45-4C1C-8AA6-36835D9DEEB9}" destId="{EF007E0E-C246-4021-BC76-0C4C556FA89A}" srcOrd="0" destOrd="0" presId="urn:microsoft.com/office/officeart/2005/8/layout/hierarchy1"/>
    <dgm:cxn modelId="{3C878BB8-E662-4E68-9F1C-E0B403C00C0A}" type="presOf" srcId="{003C4B98-A210-441E-9C94-49C540842D79}" destId="{86E369F8-1852-4642-A654-3A7FF1A42D8A}" srcOrd="0" destOrd="0" presId="urn:microsoft.com/office/officeart/2005/8/layout/hierarchy1"/>
    <dgm:cxn modelId="{E9912F37-6D3A-47A2-9A21-DD354720E0E0}" srcId="{5210F70E-2FE3-48A0-997D-FFBE860C3CAF}" destId="{42DAD9F2-6B43-41E7-BDEE-3FE43CE9475A}" srcOrd="2" destOrd="0" parTransId="{12826F6A-5B45-4C1C-8AA6-36835D9DEEB9}" sibTransId="{19D3F95D-01D6-4E05-AB73-13A907C84355}"/>
    <dgm:cxn modelId="{DFE5AA8F-9465-49D6-945A-FF8AF16CAD1D}" type="presOf" srcId="{6AE07DF7-A357-4E68-8BC8-D313190BE557}" destId="{8FA71663-A7D7-48A9-B50B-0CCBD903C681}" srcOrd="0" destOrd="0" presId="urn:microsoft.com/office/officeart/2005/8/layout/hierarchy1"/>
    <dgm:cxn modelId="{F8F0D0A8-81BB-4FDF-A3C5-B90B0534532F}" srcId="{5210F70E-2FE3-48A0-997D-FFBE860C3CAF}" destId="{84CF1072-F084-473A-8CA8-1F5D5A1FEE9C}" srcOrd="0" destOrd="0" parTransId="{6AE07DF7-A357-4E68-8BC8-D313190BE557}" sibTransId="{1570D88C-2699-4C35-8192-5758F526DA97}"/>
    <dgm:cxn modelId="{09C049A2-49EE-4104-BAAB-104463CB2983}" type="presOf" srcId="{99E664C6-1EB9-4199-8D85-4E68E797ABB7}" destId="{CC50408D-E671-4A12-9F17-75B5987633DB}" srcOrd="0" destOrd="0" presId="urn:microsoft.com/office/officeart/2005/8/layout/hierarchy1"/>
    <dgm:cxn modelId="{62BFDB09-D4AC-4141-8667-CA31E8391349}" type="presOf" srcId="{0C1AD59B-BA77-4027-8239-8424DFC0B30C}" destId="{78826349-E1E2-4968-934B-F324315DFE6B}" srcOrd="0" destOrd="0" presId="urn:microsoft.com/office/officeart/2005/8/layout/hierarchy1"/>
    <dgm:cxn modelId="{92F12537-4E69-4613-B9D9-8B04CEA7777C}" srcId="{99E664C6-1EB9-4199-8D85-4E68E797ABB7}" destId="{5210F70E-2FE3-48A0-997D-FFBE860C3CAF}" srcOrd="0" destOrd="0" parTransId="{0481BB44-DAF7-492E-A35C-FAB10B54EBE7}" sibTransId="{897E0030-1EAB-4CFC-82EF-DC72B1A6EDB8}"/>
    <dgm:cxn modelId="{EEB72478-4B63-473A-B86B-1B316CA634C3}" srcId="{5210F70E-2FE3-48A0-997D-FFBE860C3CAF}" destId="{003C4B98-A210-441E-9C94-49C540842D79}" srcOrd="1" destOrd="0" parTransId="{0C1AD59B-BA77-4027-8239-8424DFC0B30C}" sibTransId="{D83531CE-891D-45A7-A8D4-9F626AC068A8}"/>
    <dgm:cxn modelId="{845C64C9-7C66-4B92-8FB7-690679ECB784}" type="presParOf" srcId="{CC50408D-E671-4A12-9F17-75B5987633DB}" destId="{F12CD3D6-2E0D-46AF-8365-E46C00883273}" srcOrd="0" destOrd="0" presId="urn:microsoft.com/office/officeart/2005/8/layout/hierarchy1"/>
    <dgm:cxn modelId="{41C93696-D5AD-4FEE-9850-A0FA5C2E0F1D}" type="presParOf" srcId="{F12CD3D6-2E0D-46AF-8365-E46C00883273}" destId="{0033268C-8075-496B-8C17-AE3A8327D7FE}" srcOrd="0" destOrd="0" presId="urn:microsoft.com/office/officeart/2005/8/layout/hierarchy1"/>
    <dgm:cxn modelId="{8740BF90-39E8-476E-8E33-5E62E61B8FD8}" type="presParOf" srcId="{0033268C-8075-496B-8C17-AE3A8327D7FE}" destId="{CAC91106-403A-4DBA-9D69-5DCBE8DA91C9}" srcOrd="0" destOrd="0" presId="urn:microsoft.com/office/officeart/2005/8/layout/hierarchy1"/>
    <dgm:cxn modelId="{9BB8C54B-01B1-46A5-8F94-240677C76CD5}" type="presParOf" srcId="{0033268C-8075-496B-8C17-AE3A8327D7FE}" destId="{FA151F4F-412B-45EA-8F5F-FB35B220AAEB}" srcOrd="1" destOrd="0" presId="urn:microsoft.com/office/officeart/2005/8/layout/hierarchy1"/>
    <dgm:cxn modelId="{EE8CDD8C-EE96-4961-87E5-6EABA3F7231F}" type="presParOf" srcId="{F12CD3D6-2E0D-46AF-8365-E46C00883273}" destId="{C930C570-DA0E-45C6-B928-3A03A3760029}" srcOrd="1" destOrd="0" presId="urn:microsoft.com/office/officeart/2005/8/layout/hierarchy1"/>
    <dgm:cxn modelId="{4B7DDD54-4929-4279-B743-39A733E96D25}" type="presParOf" srcId="{C930C570-DA0E-45C6-B928-3A03A3760029}" destId="{8FA71663-A7D7-48A9-B50B-0CCBD903C681}" srcOrd="0" destOrd="0" presId="urn:microsoft.com/office/officeart/2005/8/layout/hierarchy1"/>
    <dgm:cxn modelId="{5E3A5390-317C-4FBC-81B2-6FD4FA5E6B24}" type="presParOf" srcId="{C930C570-DA0E-45C6-B928-3A03A3760029}" destId="{AE0A693E-D208-4C2D-91AF-D870E3C26059}" srcOrd="1" destOrd="0" presId="urn:microsoft.com/office/officeart/2005/8/layout/hierarchy1"/>
    <dgm:cxn modelId="{F3796A15-3CE5-44BA-A2F4-8AE53EF2543E}" type="presParOf" srcId="{AE0A693E-D208-4C2D-91AF-D870E3C26059}" destId="{DCF9A2E4-6980-49C7-98A0-D3227CD7E031}" srcOrd="0" destOrd="0" presId="urn:microsoft.com/office/officeart/2005/8/layout/hierarchy1"/>
    <dgm:cxn modelId="{FD022A85-6453-40C0-B12C-D3F709F1231F}" type="presParOf" srcId="{DCF9A2E4-6980-49C7-98A0-D3227CD7E031}" destId="{9808C895-FAD2-4B09-AACD-64A5E64852B3}" srcOrd="0" destOrd="0" presId="urn:microsoft.com/office/officeart/2005/8/layout/hierarchy1"/>
    <dgm:cxn modelId="{D68DB6F3-E64F-47FB-9924-AF1CBDD42A9E}" type="presParOf" srcId="{DCF9A2E4-6980-49C7-98A0-D3227CD7E031}" destId="{DCC4A3F0-511E-4497-A306-F7B92589D9C0}" srcOrd="1" destOrd="0" presId="urn:microsoft.com/office/officeart/2005/8/layout/hierarchy1"/>
    <dgm:cxn modelId="{465EF58D-C588-4CE9-A2F3-A309633DB721}" type="presParOf" srcId="{AE0A693E-D208-4C2D-91AF-D870E3C26059}" destId="{633BA0AA-7E9C-493C-9703-4360FBFEEC03}" srcOrd="1" destOrd="0" presId="urn:microsoft.com/office/officeart/2005/8/layout/hierarchy1"/>
    <dgm:cxn modelId="{0D4F09D2-F955-459B-BA18-CDEB760DF4EE}" type="presParOf" srcId="{C930C570-DA0E-45C6-B928-3A03A3760029}" destId="{78826349-E1E2-4968-934B-F324315DFE6B}" srcOrd="2" destOrd="0" presId="urn:microsoft.com/office/officeart/2005/8/layout/hierarchy1"/>
    <dgm:cxn modelId="{475D5B37-A809-4E99-AB17-B9A01373C937}" type="presParOf" srcId="{C930C570-DA0E-45C6-B928-3A03A3760029}" destId="{36EF3946-AD40-4C92-BFD5-0A4B118490C5}" srcOrd="3" destOrd="0" presId="urn:microsoft.com/office/officeart/2005/8/layout/hierarchy1"/>
    <dgm:cxn modelId="{A9B3EA66-282F-48C7-AC40-C79EBE030C69}" type="presParOf" srcId="{36EF3946-AD40-4C92-BFD5-0A4B118490C5}" destId="{345A5487-A62A-4836-AC37-50765C11238A}" srcOrd="0" destOrd="0" presId="urn:microsoft.com/office/officeart/2005/8/layout/hierarchy1"/>
    <dgm:cxn modelId="{4F716962-5A93-475E-AE87-4BF18FF48742}" type="presParOf" srcId="{345A5487-A62A-4836-AC37-50765C11238A}" destId="{68119255-971E-4D46-9902-4163E6C4B033}" srcOrd="0" destOrd="0" presId="urn:microsoft.com/office/officeart/2005/8/layout/hierarchy1"/>
    <dgm:cxn modelId="{91DF3926-CF4C-41BA-826A-46625A77A801}" type="presParOf" srcId="{345A5487-A62A-4836-AC37-50765C11238A}" destId="{86E369F8-1852-4642-A654-3A7FF1A42D8A}" srcOrd="1" destOrd="0" presId="urn:microsoft.com/office/officeart/2005/8/layout/hierarchy1"/>
    <dgm:cxn modelId="{29093814-3AF8-4710-8070-0E77851CA7FF}" type="presParOf" srcId="{36EF3946-AD40-4C92-BFD5-0A4B118490C5}" destId="{9BCCE450-65E1-42EC-A6E6-9BA9E2A9AC3A}" srcOrd="1" destOrd="0" presId="urn:microsoft.com/office/officeart/2005/8/layout/hierarchy1"/>
    <dgm:cxn modelId="{8D4B8E37-3BCE-40C6-B72C-CB8F8B2CD81C}" type="presParOf" srcId="{C930C570-DA0E-45C6-B928-3A03A3760029}" destId="{EF007E0E-C246-4021-BC76-0C4C556FA89A}" srcOrd="4" destOrd="0" presId="urn:microsoft.com/office/officeart/2005/8/layout/hierarchy1"/>
    <dgm:cxn modelId="{5159DD33-92B3-48B4-A48E-51367F4131C6}" type="presParOf" srcId="{C930C570-DA0E-45C6-B928-3A03A3760029}" destId="{C04742B1-E714-436A-AD99-874E3BA6471B}" srcOrd="5" destOrd="0" presId="urn:microsoft.com/office/officeart/2005/8/layout/hierarchy1"/>
    <dgm:cxn modelId="{5F6F6E6C-F9B5-4FCC-8F75-60844A2EC9CD}" type="presParOf" srcId="{C04742B1-E714-436A-AD99-874E3BA6471B}" destId="{7A9C001C-9E82-4818-9E15-0746BD59DCA2}" srcOrd="0" destOrd="0" presId="urn:microsoft.com/office/officeart/2005/8/layout/hierarchy1"/>
    <dgm:cxn modelId="{27706ECB-017A-4B11-9AED-CB3C503CCCE3}" type="presParOf" srcId="{7A9C001C-9E82-4818-9E15-0746BD59DCA2}" destId="{3CC3007A-430C-42AE-8AD0-E8C88897DEA9}" srcOrd="0" destOrd="0" presId="urn:microsoft.com/office/officeart/2005/8/layout/hierarchy1"/>
    <dgm:cxn modelId="{62A6E40B-505B-40CC-8B79-1E19B50F8601}" type="presParOf" srcId="{7A9C001C-9E82-4818-9E15-0746BD59DCA2}" destId="{A9E6306F-9F28-48A4-816D-C8ABB0B946C9}" srcOrd="1" destOrd="0" presId="urn:microsoft.com/office/officeart/2005/8/layout/hierarchy1"/>
    <dgm:cxn modelId="{18CDCF9A-8746-41C6-94EF-FF82F7C0C422}" type="presParOf" srcId="{C04742B1-E714-436A-AD99-874E3BA6471B}" destId="{C3F53018-1EA0-411D-ABEC-5E3714640A4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5693956" y="-872083"/>
          <a:ext cx="6783023" cy="6783023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353475" y="224143"/>
          <a:ext cx="10856855" cy="4579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348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22.1. Общие сведения и классификация ассортимента электробытовых машин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475" y="224143"/>
        <a:ext cx="10856855" cy="457931"/>
      </dsp:txXfrm>
    </dsp:sp>
    <dsp:sp modelId="{C7628E09-A5D0-43AC-834B-E8990AEC2BF8}">
      <dsp:nvSpPr>
        <dsp:cNvPr id="0" name=""/>
        <dsp:cNvSpPr/>
      </dsp:nvSpPr>
      <dsp:spPr>
        <a:xfrm>
          <a:off x="67268" y="171825"/>
          <a:ext cx="572414" cy="5724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C4D188-04DB-49B9-A767-5162311F1CF8}">
      <dsp:nvSpPr>
        <dsp:cNvPr id="0" name=""/>
        <dsp:cNvSpPr/>
      </dsp:nvSpPr>
      <dsp:spPr>
        <a:xfrm>
          <a:off x="768173" y="916366"/>
          <a:ext cx="10442157" cy="4579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3483" tIns="45720" rIns="45720" bIns="45720" numCol="1" spcCol="1270" anchor="ctr" anchorCtr="0">
          <a:noAutofit/>
        </a:bodyPr>
        <a:lstStyle/>
        <a:p>
          <a:pPr marL="533400" lvl="0" indent="-53340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22.2. Классификация и характеристика ассортимента электробытовых машин для хранения пищевых продуктов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8173" y="916366"/>
        <a:ext cx="10442157" cy="457931"/>
      </dsp:txXfrm>
    </dsp:sp>
    <dsp:sp modelId="{B98D2E5F-B448-4A5B-8217-223546077F3D}">
      <dsp:nvSpPr>
        <dsp:cNvPr id="0" name=""/>
        <dsp:cNvSpPr/>
      </dsp:nvSpPr>
      <dsp:spPr>
        <a:xfrm>
          <a:off x="481966" y="859125"/>
          <a:ext cx="572414" cy="5724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CA18CF-541E-4E43-A506-AE79C06AC9CA}">
      <dsp:nvSpPr>
        <dsp:cNvPr id="0" name=""/>
        <dsp:cNvSpPr/>
      </dsp:nvSpPr>
      <dsp:spPr>
        <a:xfrm>
          <a:off x="995426" y="1603162"/>
          <a:ext cx="10214905" cy="4579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3483" tIns="45720" rIns="45720" bIns="45720" numCol="1" spcCol="1270" anchor="ctr" anchorCtr="0">
          <a:noAutofit/>
        </a:bodyPr>
        <a:lstStyle/>
        <a:p>
          <a:pPr marL="533400" lvl="0" indent="-53340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22.3. Классификация и характеристика ассортимента электробытовых машин для обработки пищевых продуктов и механизации кухонных работ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5426" y="1603162"/>
        <a:ext cx="10214905" cy="457931"/>
      </dsp:txXfrm>
    </dsp:sp>
    <dsp:sp modelId="{F8BCC727-C41D-433D-8991-3ABCFBB039D5}">
      <dsp:nvSpPr>
        <dsp:cNvPr id="0" name=""/>
        <dsp:cNvSpPr/>
      </dsp:nvSpPr>
      <dsp:spPr>
        <a:xfrm>
          <a:off x="709219" y="1545921"/>
          <a:ext cx="572414" cy="5724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2D3F044-A7E0-407E-AD9C-5E94F8146712}">
      <dsp:nvSpPr>
        <dsp:cNvPr id="0" name=""/>
        <dsp:cNvSpPr/>
      </dsp:nvSpPr>
      <dsp:spPr>
        <a:xfrm>
          <a:off x="1067985" y="2290462"/>
          <a:ext cx="10142345" cy="4579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348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22.4. Классификация и характеристика ассортимента электробытовых машин для обработки белья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67985" y="2290462"/>
        <a:ext cx="10142345" cy="457931"/>
      </dsp:txXfrm>
    </dsp:sp>
    <dsp:sp modelId="{6BD7495F-88DA-48F4-8C35-BB55B2B2C6CC}">
      <dsp:nvSpPr>
        <dsp:cNvPr id="0" name=""/>
        <dsp:cNvSpPr/>
      </dsp:nvSpPr>
      <dsp:spPr>
        <a:xfrm>
          <a:off x="781778" y="2233221"/>
          <a:ext cx="572414" cy="5724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73821C8-83CC-4943-AAD2-731934777444}">
      <dsp:nvSpPr>
        <dsp:cNvPr id="0" name=""/>
        <dsp:cNvSpPr/>
      </dsp:nvSpPr>
      <dsp:spPr>
        <a:xfrm>
          <a:off x="995426" y="2977762"/>
          <a:ext cx="10214905" cy="4579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3483" tIns="45720" rIns="45720" bIns="45720" numCol="1" spcCol="1270" anchor="ctr" anchorCtr="0">
          <a:noAutofit/>
        </a:bodyPr>
        <a:lstStyle/>
        <a:p>
          <a:pPr marL="533400" lvl="0" indent="-53340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22.5. Классификация и характеристика ассортимента электробытовых машин для уборки помещений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5426" y="2977762"/>
        <a:ext cx="10214905" cy="457931"/>
      </dsp:txXfrm>
    </dsp:sp>
    <dsp:sp modelId="{F2B92705-A005-42A5-875D-8E1C3DB25396}">
      <dsp:nvSpPr>
        <dsp:cNvPr id="0" name=""/>
        <dsp:cNvSpPr/>
      </dsp:nvSpPr>
      <dsp:spPr>
        <a:xfrm>
          <a:off x="709219" y="2920521"/>
          <a:ext cx="572414" cy="5724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8C8F125-C513-4C39-900A-9D437C2E4009}">
      <dsp:nvSpPr>
        <dsp:cNvPr id="0" name=""/>
        <dsp:cNvSpPr/>
      </dsp:nvSpPr>
      <dsp:spPr>
        <a:xfrm>
          <a:off x="768173" y="3664559"/>
          <a:ext cx="10442157" cy="4579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3483" tIns="45720" rIns="45720" bIns="45720" numCol="1" spcCol="1270" anchor="ctr" anchorCtr="0">
          <a:noAutofit/>
        </a:bodyPr>
        <a:lstStyle/>
        <a:p>
          <a:pPr marL="533400" lvl="0" indent="-53340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22.6. Классификация и характеристика ассортимента электробытовых машин для поддержания микроклимата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8173" y="3664559"/>
        <a:ext cx="10442157" cy="457931"/>
      </dsp:txXfrm>
    </dsp:sp>
    <dsp:sp modelId="{628249B1-F57B-4343-97C6-68BCBE95DFA3}">
      <dsp:nvSpPr>
        <dsp:cNvPr id="0" name=""/>
        <dsp:cNvSpPr/>
      </dsp:nvSpPr>
      <dsp:spPr>
        <a:xfrm>
          <a:off x="481966" y="3607317"/>
          <a:ext cx="572414" cy="5724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688F27C-A0C5-4A8F-A387-C81FE4D61C26}">
      <dsp:nvSpPr>
        <dsp:cNvPr id="0" name=""/>
        <dsp:cNvSpPr/>
      </dsp:nvSpPr>
      <dsp:spPr>
        <a:xfrm>
          <a:off x="353475" y="4351859"/>
          <a:ext cx="10856855" cy="45793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3483" tIns="45720" rIns="45720" bIns="45720" numCol="1" spcCol="1270" anchor="ctr" anchorCtr="0">
          <a:noAutofit/>
        </a:bodyPr>
        <a:lstStyle/>
        <a:p>
          <a:pPr marL="533400" lvl="0" indent="-53340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22.7. Классификация и характеристика ассортимента электробытовых машин для изготовления и ремонта одежды, механизации работ на приусадебном участке, электроинструмента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475" y="4351859"/>
        <a:ext cx="10856855" cy="457931"/>
      </dsp:txXfrm>
    </dsp:sp>
    <dsp:sp modelId="{4C505D8D-E3F9-4CA6-9377-42DA0413D52F}">
      <dsp:nvSpPr>
        <dsp:cNvPr id="0" name=""/>
        <dsp:cNvSpPr/>
      </dsp:nvSpPr>
      <dsp:spPr>
        <a:xfrm>
          <a:off x="67268" y="4294617"/>
          <a:ext cx="572414" cy="5724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0DD9B-398C-409D-844B-36445539849E}">
      <dsp:nvSpPr>
        <dsp:cNvPr id="0" name=""/>
        <dsp:cNvSpPr/>
      </dsp:nvSpPr>
      <dsp:spPr>
        <a:xfrm>
          <a:off x="5758217" y="619224"/>
          <a:ext cx="3775775" cy="4592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591"/>
              </a:lnTo>
              <a:lnTo>
                <a:pt x="3775775" y="340591"/>
              </a:lnTo>
              <a:lnTo>
                <a:pt x="3775775" y="459233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07E0E-C246-4021-BC76-0C4C556FA89A}">
      <dsp:nvSpPr>
        <dsp:cNvPr id="0" name=""/>
        <dsp:cNvSpPr/>
      </dsp:nvSpPr>
      <dsp:spPr>
        <a:xfrm>
          <a:off x="5758217" y="619224"/>
          <a:ext cx="1149796" cy="4592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591"/>
              </a:lnTo>
              <a:lnTo>
                <a:pt x="1149796" y="340591"/>
              </a:lnTo>
              <a:lnTo>
                <a:pt x="1149796" y="459233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826349-E1E2-4968-934B-F324315DFE6B}">
      <dsp:nvSpPr>
        <dsp:cNvPr id="0" name=""/>
        <dsp:cNvSpPr/>
      </dsp:nvSpPr>
      <dsp:spPr>
        <a:xfrm>
          <a:off x="4409835" y="619224"/>
          <a:ext cx="1348381" cy="459233"/>
        </a:xfrm>
        <a:custGeom>
          <a:avLst/>
          <a:gdLst/>
          <a:ahLst/>
          <a:cxnLst/>
          <a:rect l="0" t="0" r="0" b="0"/>
          <a:pathLst>
            <a:path>
              <a:moveTo>
                <a:pt x="1348381" y="0"/>
              </a:moveTo>
              <a:lnTo>
                <a:pt x="1348381" y="340591"/>
              </a:lnTo>
              <a:lnTo>
                <a:pt x="0" y="340591"/>
              </a:lnTo>
              <a:lnTo>
                <a:pt x="0" y="459233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A71663-A7D7-48A9-B50B-0CCBD903C681}">
      <dsp:nvSpPr>
        <dsp:cNvPr id="0" name=""/>
        <dsp:cNvSpPr/>
      </dsp:nvSpPr>
      <dsp:spPr>
        <a:xfrm>
          <a:off x="1911657" y="619224"/>
          <a:ext cx="3846559" cy="459233"/>
        </a:xfrm>
        <a:custGeom>
          <a:avLst/>
          <a:gdLst/>
          <a:ahLst/>
          <a:cxnLst/>
          <a:rect l="0" t="0" r="0" b="0"/>
          <a:pathLst>
            <a:path>
              <a:moveTo>
                <a:pt x="3846559" y="0"/>
              </a:moveTo>
              <a:lnTo>
                <a:pt x="3846559" y="340591"/>
              </a:lnTo>
              <a:lnTo>
                <a:pt x="0" y="340591"/>
              </a:lnTo>
              <a:lnTo>
                <a:pt x="0" y="459233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C91106-403A-4DBA-9D69-5DCBE8DA91C9}">
      <dsp:nvSpPr>
        <dsp:cNvPr id="0" name=""/>
        <dsp:cNvSpPr/>
      </dsp:nvSpPr>
      <dsp:spPr>
        <a:xfrm>
          <a:off x="3923627" y="-86229"/>
          <a:ext cx="3669178" cy="705454"/>
        </a:xfrm>
        <a:prstGeom prst="roundRect">
          <a:avLst>
            <a:gd name="adj" fmla="val 10000"/>
          </a:avLst>
        </a:prstGeom>
        <a:solidFill>
          <a:srgbClr val="ED9F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51F4F-412B-45EA-8F5F-FB35B220AAEB}">
      <dsp:nvSpPr>
        <dsp:cNvPr id="0" name=""/>
        <dsp:cNvSpPr/>
      </dsp:nvSpPr>
      <dsp:spPr>
        <a:xfrm>
          <a:off x="4065927" y="48954"/>
          <a:ext cx="3669178" cy="7054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latin typeface="Times New Roman" pitchFamily="18" charset="0"/>
              <a:cs typeface="Times New Roman" pitchFamily="18" charset="0"/>
            </a:rPr>
            <a:t>По видам изделий</a:t>
          </a:r>
          <a:endParaRPr lang="ru-RU" sz="24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86589" y="69616"/>
        <a:ext cx="3627854" cy="664130"/>
      </dsp:txXfrm>
    </dsp:sp>
    <dsp:sp modelId="{9808C895-FAD2-4B09-AACD-64A5E64852B3}">
      <dsp:nvSpPr>
        <dsp:cNvPr id="0" name=""/>
        <dsp:cNvSpPr/>
      </dsp:nvSpPr>
      <dsp:spPr>
        <a:xfrm>
          <a:off x="804868" y="1078458"/>
          <a:ext cx="2213578" cy="706048"/>
        </a:xfrm>
        <a:prstGeom prst="roundRect">
          <a:avLst>
            <a:gd name="adj" fmla="val 10000"/>
          </a:avLst>
        </a:prstGeom>
        <a:solidFill>
          <a:srgbClr val="ED9F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C4A3F0-511E-4497-A306-F7B92589D9C0}">
      <dsp:nvSpPr>
        <dsp:cNvPr id="0" name=""/>
        <dsp:cNvSpPr/>
      </dsp:nvSpPr>
      <dsp:spPr>
        <a:xfrm>
          <a:off x="947167" y="1213642"/>
          <a:ext cx="2213578" cy="70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Холодильники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67846" y="1234321"/>
        <a:ext cx="2172220" cy="664690"/>
      </dsp:txXfrm>
    </dsp:sp>
    <dsp:sp modelId="{68119255-971E-4D46-9902-4163E6C4B033}">
      <dsp:nvSpPr>
        <dsp:cNvPr id="0" name=""/>
        <dsp:cNvSpPr/>
      </dsp:nvSpPr>
      <dsp:spPr>
        <a:xfrm>
          <a:off x="3303046" y="1078458"/>
          <a:ext cx="2213578" cy="706048"/>
        </a:xfrm>
        <a:prstGeom prst="roundRect">
          <a:avLst>
            <a:gd name="adj" fmla="val 10000"/>
          </a:avLst>
        </a:prstGeom>
        <a:solidFill>
          <a:srgbClr val="ED9F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369F8-1852-4642-A654-3A7FF1A42D8A}">
      <dsp:nvSpPr>
        <dsp:cNvPr id="0" name=""/>
        <dsp:cNvSpPr/>
      </dsp:nvSpPr>
      <dsp:spPr>
        <a:xfrm>
          <a:off x="3445345" y="1213642"/>
          <a:ext cx="2213578" cy="70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Морозильники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66024" y="1234321"/>
        <a:ext cx="2172220" cy="664690"/>
      </dsp:txXfrm>
    </dsp:sp>
    <dsp:sp modelId="{3CC3007A-430C-42AE-8AD0-E8C88897DEA9}">
      <dsp:nvSpPr>
        <dsp:cNvPr id="0" name=""/>
        <dsp:cNvSpPr/>
      </dsp:nvSpPr>
      <dsp:spPr>
        <a:xfrm>
          <a:off x="5801224" y="1078458"/>
          <a:ext cx="2213578" cy="706048"/>
        </a:xfrm>
        <a:prstGeom prst="roundRect">
          <a:avLst>
            <a:gd name="adj" fmla="val 10000"/>
          </a:avLst>
        </a:prstGeom>
        <a:solidFill>
          <a:srgbClr val="ED9F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6306F-9F28-48A4-816D-C8ABB0B946C9}">
      <dsp:nvSpPr>
        <dsp:cNvPr id="0" name=""/>
        <dsp:cNvSpPr/>
      </dsp:nvSpPr>
      <dsp:spPr>
        <a:xfrm>
          <a:off x="5943523" y="1213642"/>
          <a:ext cx="2213578" cy="70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Шкафы-витрины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64202" y="1234321"/>
        <a:ext cx="2172220" cy="664690"/>
      </dsp:txXfrm>
    </dsp:sp>
    <dsp:sp modelId="{2D2269E4-C113-4A6F-A4B5-745FC096206A}">
      <dsp:nvSpPr>
        <dsp:cNvPr id="0" name=""/>
        <dsp:cNvSpPr/>
      </dsp:nvSpPr>
      <dsp:spPr>
        <a:xfrm>
          <a:off x="8299402" y="1078458"/>
          <a:ext cx="2469180" cy="706056"/>
        </a:xfrm>
        <a:prstGeom prst="roundRect">
          <a:avLst>
            <a:gd name="adj" fmla="val 10000"/>
          </a:avLst>
        </a:prstGeom>
        <a:solidFill>
          <a:srgbClr val="ED9F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127D4E-07CA-4E03-A261-D2732BDAA75A}">
      <dsp:nvSpPr>
        <dsp:cNvPr id="0" name=""/>
        <dsp:cNvSpPr/>
      </dsp:nvSpPr>
      <dsp:spPr>
        <a:xfrm>
          <a:off x="8441701" y="1213642"/>
          <a:ext cx="2469180" cy="7060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Винные шкафы и т.д.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462381" y="1234322"/>
        <a:ext cx="2427820" cy="66469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CAB0E2-C3A4-4E49-8A8A-9201D978091C}">
      <dsp:nvSpPr>
        <dsp:cNvPr id="0" name=""/>
        <dsp:cNvSpPr/>
      </dsp:nvSpPr>
      <dsp:spPr>
        <a:xfrm>
          <a:off x="5833587" y="736057"/>
          <a:ext cx="2766148" cy="336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361"/>
              </a:lnTo>
              <a:lnTo>
                <a:pt x="2766148" y="229361"/>
              </a:lnTo>
              <a:lnTo>
                <a:pt x="2766148" y="3365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7708CF-00A5-4F01-A87B-1B673AE99650}">
      <dsp:nvSpPr>
        <dsp:cNvPr id="0" name=""/>
        <dsp:cNvSpPr/>
      </dsp:nvSpPr>
      <dsp:spPr>
        <a:xfrm>
          <a:off x="4815519" y="736057"/>
          <a:ext cx="1018068" cy="336569"/>
        </a:xfrm>
        <a:custGeom>
          <a:avLst/>
          <a:gdLst/>
          <a:ahLst/>
          <a:cxnLst/>
          <a:rect l="0" t="0" r="0" b="0"/>
          <a:pathLst>
            <a:path>
              <a:moveTo>
                <a:pt x="1018068" y="0"/>
              </a:moveTo>
              <a:lnTo>
                <a:pt x="1018068" y="229361"/>
              </a:lnTo>
              <a:lnTo>
                <a:pt x="0" y="229361"/>
              </a:lnTo>
              <a:lnTo>
                <a:pt x="0" y="3365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C862E5-8277-4300-B308-231A88C8818C}">
      <dsp:nvSpPr>
        <dsp:cNvPr id="0" name=""/>
        <dsp:cNvSpPr/>
      </dsp:nvSpPr>
      <dsp:spPr>
        <a:xfrm>
          <a:off x="2049371" y="736057"/>
          <a:ext cx="3784216" cy="336569"/>
        </a:xfrm>
        <a:custGeom>
          <a:avLst/>
          <a:gdLst/>
          <a:ahLst/>
          <a:cxnLst/>
          <a:rect l="0" t="0" r="0" b="0"/>
          <a:pathLst>
            <a:path>
              <a:moveTo>
                <a:pt x="3784216" y="0"/>
              </a:moveTo>
              <a:lnTo>
                <a:pt x="3784216" y="229361"/>
              </a:lnTo>
              <a:lnTo>
                <a:pt x="0" y="229361"/>
              </a:lnTo>
              <a:lnTo>
                <a:pt x="0" y="3365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50A29-AACA-4F77-8086-AFCE265869F4}">
      <dsp:nvSpPr>
        <dsp:cNvPr id="0" name=""/>
        <dsp:cNvSpPr/>
      </dsp:nvSpPr>
      <dsp:spPr>
        <a:xfrm>
          <a:off x="3825225" y="1199"/>
          <a:ext cx="4016724" cy="734858"/>
        </a:xfrm>
        <a:prstGeom prst="roundRect">
          <a:avLst>
            <a:gd name="adj" fmla="val 10000"/>
          </a:avLst>
        </a:prstGeom>
        <a:solidFill>
          <a:srgbClr val="ACD6DC"/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DE005-49F1-406D-B9E4-A0F08FCF5AD5}">
      <dsp:nvSpPr>
        <dsp:cNvPr id="0" name=""/>
        <dsp:cNvSpPr/>
      </dsp:nvSpPr>
      <dsp:spPr>
        <a:xfrm>
          <a:off x="3953809" y="123354"/>
          <a:ext cx="4016724" cy="7348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По способу активации стирального раствора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75332" y="144877"/>
        <a:ext cx="3973678" cy="691812"/>
      </dsp:txXfrm>
    </dsp:sp>
    <dsp:sp modelId="{50B6F29B-E355-460D-886C-D0111FA07182}">
      <dsp:nvSpPr>
        <dsp:cNvPr id="0" name=""/>
        <dsp:cNvSpPr/>
      </dsp:nvSpPr>
      <dsp:spPr>
        <a:xfrm>
          <a:off x="708659" y="1072626"/>
          <a:ext cx="2681423" cy="538092"/>
        </a:xfrm>
        <a:prstGeom prst="roundRect">
          <a:avLst>
            <a:gd name="adj" fmla="val 10000"/>
          </a:avLst>
        </a:prstGeom>
        <a:solidFill>
          <a:srgbClr val="ACD6DC"/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1A10BD-B959-42BF-BE08-FBE2B9C6FEC4}">
      <dsp:nvSpPr>
        <dsp:cNvPr id="0" name=""/>
        <dsp:cNvSpPr/>
      </dsp:nvSpPr>
      <dsp:spPr>
        <a:xfrm>
          <a:off x="837243" y="1194781"/>
          <a:ext cx="2681423" cy="5380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активаторные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53003" y="1210541"/>
        <a:ext cx="2649903" cy="506572"/>
      </dsp:txXfrm>
    </dsp:sp>
    <dsp:sp modelId="{AD9B09D4-AAA9-4A77-A7E7-273A98B9F5A3}">
      <dsp:nvSpPr>
        <dsp:cNvPr id="0" name=""/>
        <dsp:cNvSpPr/>
      </dsp:nvSpPr>
      <dsp:spPr>
        <a:xfrm>
          <a:off x="3647251" y="1072626"/>
          <a:ext cx="2336537" cy="538092"/>
        </a:xfrm>
        <a:prstGeom prst="roundRect">
          <a:avLst>
            <a:gd name="adj" fmla="val 10000"/>
          </a:avLst>
        </a:prstGeom>
        <a:solidFill>
          <a:srgbClr val="ACD6DC"/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89B761-E03E-4912-88AE-C634DC51A946}">
      <dsp:nvSpPr>
        <dsp:cNvPr id="0" name=""/>
        <dsp:cNvSpPr/>
      </dsp:nvSpPr>
      <dsp:spPr>
        <a:xfrm>
          <a:off x="3775835" y="1194781"/>
          <a:ext cx="2336537" cy="5380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барабанные 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91595" y="1210541"/>
        <a:ext cx="2305017" cy="506572"/>
      </dsp:txXfrm>
    </dsp:sp>
    <dsp:sp modelId="{25230F4E-E953-4D0F-9798-4B9AF0FD6E16}">
      <dsp:nvSpPr>
        <dsp:cNvPr id="0" name=""/>
        <dsp:cNvSpPr/>
      </dsp:nvSpPr>
      <dsp:spPr>
        <a:xfrm>
          <a:off x="6240956" y="1072626"/>
          <a:ext cx="4717559" cy="991537"/>
        </a:xfrm>
        <a:prstGeom prst="roundRect">
          <a:avLst>
            <a:gd name="adj" fmla="val 10000"/>
          </a:avLst>
        </a:prstGeom>
        <a:solidFill>
          <a:srgbClr val="ACD6DC"/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AD5636-0DE3-4CDA-A3F6-3FC7F62948BB}">
      <dsp:nvSpPr>
        <dsp:cNvPr id="0" name=""/>
        <dsp:cNvSpPr/>
      </dsp:nvSpPr>
      <dsp:spPr>
        <a:xfrm>
          <a:off x="6369540" y="1194781"/>
          <a:ext cx="4717559" cy="9915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ультразвуковые, вибрационные, воздушно-пузырьковые, с лопастной мешалкой и т.д.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98581" y="1223822"/>
        <a:ext cx="4659477" cy="93345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7708CF-00A5-4F01-A87B-1B673AE99650}">
      <dsp:nvSpPr>
        <dsp:cNvPr id="0" name=""/>
        <dsp:cNvSpPr/>
      </dsp:nvSpPr>
      <dsp:spPr>
        <a:xfrm>
          <a:off x="2841147" y="818544"/>
          <a:ext cx="1638601" cy="374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582"/>
              </a:lnTo>
              <a:lnTo>
                <a:pt x="1638601" y="255582"/>
              </a:lnTo>
              <a:lnTo>
                <a:pt x="1638601" y="3749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C862E5-8277-4300-B308-231A88C8818C}">
      <dsp:nvSpPr>
        <dsp:cNvPr id="0" name=""/>
        <dsp:cNvSpPr/>
      </dsp:nvSpPr>
      <dsp:spPr>
        <a:xfrm>
          <a:off x="1164603" y="818544"/>
          <a:ext cx="1676543" cy="363551"/>
        </a:xfrm>
        <a:custGeom>
          <a:avLst/>
          <a:gdLst/>
          <a:ahLst/>
          <a:cxnLst/>
          <a:rect l="0" t="0" r="0" b="0"/>
          <a:pathLst>
            <a:path>
              <a:moveTo>
                <a:pt x="1676543" y="0"/>
              </a:moveTo>
              <a:lnTo>
                <a:pt x="1676543" y="244157"/>
              </a:lnTo>
              <a:lnTo>
                <a:pt x="0" y="244157"/>
              </a:lnTo>
              <a:lnTo>
                <a:pt x="0" y="3635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50A29-AACA-4F77-8086-AFCE265869F4}">
      <dsp:nvSpPr>
        <dsp:cNvPr id="0" name=""/>
        <dsp:cNvSpPr/>
      </dsp:nvSpPr>
      <dsp:spPr>
        <a:xfrm>
          <a:off x="1200904" y="150"/>
          <a:ext cx="3280485" cy="818394"/>
        </a:xfrm>
        <a:prstGeom prst="roundRect">
          <a:avLst>
            <a:gd name="adj" fmla="val 10000"/>
          </a:avLst>
        </a:prstGeom>
        <a:solidFill>
          <a:srgbClr val="ACD6DC"/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DE005-49F1-406D-B9E4-A0F08FCF5AD5}">
      <dsp:nvSpPr>
        <dsp:cNvPr id="0" name=""/>
        <dsp:cNvSpPr/>
      </dsp:nvSpPr>
      <dsp:spPr>
        <a:xfrm>
          <a:off x="1344105" y="136191"/>
          <a:ext cx="3280485" cy="8183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По числу баков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68075" y="160161"/>
        <a:ext cx="3232545" cy="770454"/>
      </dsp:txXfrm>
    </dsp:sp>
    <dsp:sp modelId="{50B6F29B-E355-460D-886C-D0111FA07182}">
      <dsp:nvSpPr>
        <dsp:cNvPr id="0" name=""/>
        <dsp:cNvSpPr/>
      </dsp:nvSpPr>
      <dsp:spPr>
        <a:xfrm>
          <a:off x="268281" y="1182096"/>
          <a:ext cx="1792644" cy="599261"/>
        </a:xfrm>
        <a:prstGeom prst="roundRect">
          <a:avLst>
            <a:gd name="adj" fmla="val 10000"/>
          </a:avLst>
        </a:prstGeom>
        <a:solidFill>
          <a:srgbClr val="ACD6DC"/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1A10BD-B959-42BF-BE08-FBE2B9C6FEC4}">
      <dsp:nvSpPr>
        <dsp:cNvPr id="0" name=""/>
        <dsp:cNvSpPr/>
      </dsp:nvSpPr>
      <dsp:spPr>
        <a:xfrm>
          <a:off x="411482" y="1318137"/>
          <a:ext cx="1792644" cy="5992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однобаковые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9034" y="1335689"/>
        <a:ext cx="1757540" cy="564157"/>
      </dsp:txXfrm>
    </dsp:sp>
    <dsp:sp modelId="{AD9B09D4-AAA9-4A77-A7E7-273A98B9F5A3}">
      <dsp:nvSpPr>
        <dsp:cNvPr id="0" name=""/>
        <dsp:cNvSpPr/>
      </dsp:nvSpPr>
      <dsp:spPr>
        <a:xfrm>
          <a:off x="3698710" y="1193520"/>
          <a:ext cx="1562076" cy="599261"/>
        </a:xfrm>
        <a:prstGeom prst="roundRect">
          <a:avLst>
            <a:gd name="adj" fmla="val 10000"/>
          </a:avLst>
        </a:prstGeom>
        <a:solidFill>
          <a:srgbClr val="ACD6DC"/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89B761-E03E-4912-88AE-C634DC51A946}">
      <dsp:nvSpPr>
        <dsp:cNvPr id="0" name=""/>
        <dsp:cNvSpPr/>
      </dsp:nvSpPr>
      <dsp:spPr>
        <a:xfrm>
          <a:off x="3841911" y="1329561"/>
          <a:ext cx="1562076" cy="5992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двухбаковые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59463" y="1347113"/>
        <a:ext cx="1526972" cy="56415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7708CF-00A5-4F01-A87B-1B673AE99650}">
      <dsp:nvSpPr>
        <dsp:cNvPr id="0" name=""/>
        <dsp:cNvSpPr/>
      </dsp:nvSpPr>
      <dsp:spPr>
        <a:xfrm>
          <a:off x="2741011" y="1181676"/>
          <a:ext cx="1245657" cy="3014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57"/>
              </a:lnTo>
              <a:lnTo>
                <a:pt x="1245657" y="212157"/>
              </a:lnTo>
              <a:lnTo>
                <a:pt x="1245657" y="3014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C862E5-8277-4300-B308-231A88C8818C}">
      <dsp:nvSpPr>
        <dsp:cNvPr id="0" name=""/>
        <dsp:cNvSpPr/>
      </dsp:nvSpPr>
      <dsp:spPr>
        <a:xfrm>
          <a:off x="1031232" y="1181676"/>
          <a:ext cx="1709778" cy="282065"/>
        </a:xfrm>
        <a:custGeom>
          <a:avLst/>
          <a:gdLst/>
          <a:ahLst/>
          <a:cxnLst/>
          <a:rect l="0" t="0" r="0" b="0"/>
          <a:pathLst>
            <a:path>
              <a:moveTo>
                <a:pt x="1709778" y="0"/>
              </a:moveTo>
              <a:lnTo>
                <a:pt x="1709778" y="192757"/>
              </a:lnTo>
              <a:lnTo>
                <a:pt x="0" y="192757"/>
              </a:lnTo>
              <a:lnTo>
                <a:pt x="0" y="2820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50A29-AACA-4F77-8086-AFCE265869F4}">
      <dsp:nvSpPr>
        <dsp:cNvPr id="0" name=""/>
        <dsp:cNvSpPr/>
      </dsp:nvSpPr>
      <dsp:spPr>
        <a:xfrm>
          <a:off x="556785" y="608282"/>
          <a:ext cx="4368452" cy="573393"/>
        </a:xfrm>
        <a:prstGeom prst="roundRect">
          <a:avLst>
            <a:gd name="adj" fmla="val 10000"/>
          </a:avLst>
        </a:prstGeom>
        <a:solidFill>
          <a:srgbClr val="ACD6DC"/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DE005-49F1-406D-B9E4-A0F08FCF5AD5}">
      <dsp:nvSpPr>
        <dsp:cNvPr id="0" name=""/>
        <dsp:cNvSpPr/>
      </dsp:nvSpPr>
      <dsp:spPr>
        <a:xfrm>
          <a:off x="663901" y="710043"/>
          <a:ext cx="4368452" cy="5733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По способу загрузки белья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80695" y="726837"/>
        <a:ext cx="4334864" cy="539805"/>
      </dsp:txXfrm>
    </dsp:sp>
    <dsp:sp modelId="{50B6F29B-E355-460D-886C-D0111FA07182}">
      <dsp:nvSpPr>
        <dsp:cNvPr id="0" name=""/>
        <dsp:cNvSpPr/>
      </dsp:nvSpPr>
      <dsp:spPr>
        <a:xfrm>
          <a:off x="-107116" y="1463742"/>
          <a:ext cx="2276697" cy="448254"/>
        </a:xfrm>
        <a:prstGeom prst="roundRect">
          <a:avLst>
            <a:gd name="adj" fmla="val 10000"/>
          </a:avLst>
        </a:prstGeom>
        <a:solidFill>
          <a:srgbClr val="ACD6DC"/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1A10BD-B959-42BF-BE08-FBE2B9C6FEC4}">
      <dsp:nvSpPr>
        <dsp:cNvPr id="0" name=""/>
        <dsp:cNvSpPr/>
      </dsp:nvSpPr>
      <dsp:spPr>
        <a:xfrm>
          <a:off x="0" y="1565502"/>
          <a:ext cx="2276697" cy="4482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с верхней загрузкой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129" y="1578631"/>
        <a:ext cx="2250439" cy="421996"/>
      </dsp:txXfrm>
    </dsp:sp>
    <dsp:sp modelId="{AD9B09D4-AAA9-4A77-A7E7-273A98B9F5A3}">
      <dsp:nvSpPr>
        <dsp:cNvPr id="0" name=""/>
        <dsp:cNvSpPr/>
      </dsp:nvSpPr>
      <dsp:spPr>
        <a:xfrm>
          <a:off x="2491315" y="1483141"/>
          <a:ext cx="2990707" cy="448254"/>
        </a:xfrm>
        <a:prstGeom prst="roundRect">
          <a:avLst>
            <a:gd name="adj" fmla="val 10000"/>
          </a:avLst>
        </a:prstGeom>
        <a:solidFill>
          <a:srgbClr val="ACD6DC"/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89B761-E03E-4912-88AE-C634DC51A946}">
      <dsp:nvSpPr>
        <dsp:cNvPr id="0" name=""/>
        <dsp:cNvSpPr/>
      </dsp:nvSpPr>
      <dsp:spPr>
        <a:xfrm>
          <a:off x="2598431" y="1584902"/>
          <a:ext cx="2990707" cy="4482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с фронтальной загрузкой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11560" y="1598031"/>
        <a:ext cx="2964449" cy="42199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ADB111-C844-42FD-90BF-E67D0B084066}">
      <dsp:nvSpPr>
        <dsp:cNvPr id="0" name=""/>
        <dsp:cNvSpPr/>
      </dsp:nvSpPr>
      <dsp:spPr>
        <a:xfrm>
          <a:off x="6028556" y="710154"/>
          <a:ext cx="3791499" cy="3831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676"/>
              </a:lnTo>
              <a:lnTo>
                <a:pt x="3791499" y="293676"/>
              </a:lnTo>
              <a:lnTo>
                <a:pt x="3791499" y="3831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459E21-93A5-4BAB-B40D-282A5D7AE2FB}">
      <dsp:nvSpPr>
        <dsp:cNvPr id="0" name=""/>
        <dsp:cNvSpPr/>
      </dsp:nvSpPr>
      <dsp:spPr>
        <a:xfrm>
          <a:off x="6028556" y="710154"/>
          <a:ext cx="2611144" cy="3831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676"/>
              </a:lnTo>
              <a:lnTo>
                <a:pt x="2611144" y="293676"/>
              </a:lnTo>
              <a:lnTo>
                <a:pt x="2611144" y="3831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36CBFA-7600-480D-A0D4-CCEDD3200A40}">
      <dsp:nvSpPr>
        <dsp:cNvPr id="0" name=""/>
        <dsp:cNvSpPr/>
      </dsp:nvSpPr>
      <dsp:spPr>
        <a:xfrm>
          <a:off x="6028556" y="710154"/>
          <a:ext cx="1430788" cy="3831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676"/>
              </a:lnTo>
              <a:lnTo>
                <a:pt x="1430788" y="293676"/>
              </a:lnTo>
              <a:lnTo>
                <a:pt x="1430788" y="3831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8BF3F9-961A-4CA3-8B69-AF0666431218}">
      <dsp:nvSpPr>
        <dsp:cNvPr id="0" name=""/>
        <dsp:cNvSpPr/>
      </dsp:nvSpPr>
      <dsp:spPr>
        <a:xfrm>
          <a:off x="5923192" y="710154"/>
          <a:ext cx="91440" cy="383141"/>
        </a:xfrm>
        <a:custGeom>
          <a:avLst/>
          <a:gdLst/>
          <a:ahLst/>
          <a:cxnLst/>
          <a:rect l="0" t="0" r="0" b="0"/>
          <a:pathLst>
            <a:path>
              <a:moveTo>
                <a:pt x="105364" y="0"/>
              </a:moveTo>
              <a:lnTo>
                <a:pt x="105364" y="293676"/>
              </a:lnTo>
              <a:lnTo>
                <a:pt x="45720" y="293676"/>
              </a:lnTo>
              <a:lnTo>
                <a:pt x="45720" y="3831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2B9A63-99B1-4D1C-A6D4-B1BE318A84F6}">
      <dsp:nvSpPr>
        <dsp:cNvPr id="0" name=""/>
        <dsp:cNvSpPr/>
      </dsp:nvSpPr>
      <dsp:spPr>
        <a:xfrm>
          <a:off x="4478479" y="710154"/>
          <a:ext cx="1550077" cy="383141"/>
        </a:xfrm>
        <a:custGeom>
          <a:avLst/>
          <a:gdLst/>
          <a:ahLst/>
          <a:cxnLst/>
          <a:rect l="0" t="0" r="0" b="0"/>
          <a:pathLst>
            <a:path>
              <a:moveTo>
                <a:pt x="1550077" y="0"/>
              </a:moveTo>
              <a:lnTo>
                <a:pt x="1550077" y="293676"/>
              </a:lnTo>
              <a:lnTo>
                <a:pt x="0" y="293676"/>
              </a:lnTo>
              <a:lnTo>
                <a:pt x="0" y="3831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C24947-F167-432E-85AD-F43E7731A755}">
      <dsp:nvSpPr>
        <dsp:cNvPr id="0" name=""/>
        <dsp:cNvSpPr/>
      </dsp:nvSpPr>
      <dsp:spPr>
        <a:xfrm>
          <a:off x="3298123" y="710154"/>
          <a:ext cx="2730432" cy="383141"/>
        </a:xfrm>
        <a:custGeom>
          <a:avLst/>
          <a:gdLst/>
          <a:ahLst/>
          <a:cxnLst/>
          <a:rect l="0" t="0" r="0" b="0"/>
          <a:pathLst>
            <a:path>
              <a:moveTo>
                <a:pt x="2730432" y="0"/>
              </a:moveTo>
              <a:lnTo>
                <a:pt x="2730432" y="293676"/>
              </a:lnTo>
              <a:lnTo>
                <a:pt x="0" y="293676"/>
              </a:lnTo>
              <a:lnTo>
                <a:pt x="0" y="3831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C862E5-8277-4300-B308-231A88C8818C}">
      <dsp:nvSpPr>
        <dsp:cNvPr id="0" name=""/>
        <dsp:cNvSpPr/>
      </dsp:nvSpPr>
      <dsp:spPr>
        <a:xfrm>
          <a:off x="2191203" y="710154"/>
          <a:ext cx="3837353" cy="383141"/>
        </a:xfrm>
        <a:custGeom>
          <a:avLst/>
          <a:gdLst/>
          <a:ahLst/>
          <a:cxnLst/>
          <a:rect l="0" t="0" r="0" b="0"/>
          <a:pathLst>
            <a:path>
              <a:moveTo>
                <a:pt x="3837353" y="0"/>
              </a:moveTo>
              <a:lnTo>
                <a:pt x="3837353" y="293676"/>
              </a:lnTo>
              <a:lnTo>
                <a:pt x="0" y="293676"/>
              </a:lnTo>
              <a:lnTo>
                <a:pt x="0" y="3831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50A29-AACA-4F77-8086-AFCE265869F4}">
      <dsp:nvSpPr>
        <dsp:cNvPr id="0" name=""/>
        <dsp:cNvSpPr/>
      </dsp:nvSpPr>
      <dsp:spPr>
        <a:xfrm>
          <a:off x="2429994" y="-101939"/>
          <a:ext cx="7197123" cy="812094"/>
        </a:xfrm>
        <a:prstGeom prst="roundRect">
          <a:avLst>
            <a:gd name="adj" fmla="val 10000"/>
          </a:avLst>
        </a:prstGeom>
        <a:solidFill>
          <a:srgbClr val="ACD6DC"/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DE005-49F1-406D-B9E4-A0F08FCF5AD5}">
      <dsp:nvSpPr>
        <dsp:cNvPr id="0" name=""/>
        <dsp:cNvSpPr/>
      </dsp:nvSpPr>
      <dsp:spPr>
        <a:xfrm>
          <a:off x="2537300" y="0"/>
          <a:ext cx="7197123" cy="8120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Times New Roman" pitchFamily="18" charset="0"/>
              <a:cs typeface="Times New Roman" pitchFamily="18" charset="0"/>
            </a:rPr>
            <a:t>По степени механизации и автоматизации </a:t>
          </a:r>
          <a:r>
            <a:rPr lang="ru-RU" sz="2400" b="0" kern="1200" dirty="0" smtClean="0">
              <a:latin typeface="Times New Roman" pitchFamily="18" charset="0"/>
              <a:cs typeface="Times New Roman" pitchFamily="18" charset="0"/>
            </a:rPr>
            <a:t>работ </a:t>
          </a:r>
          <a:r>
            <a:rPr lang="ru-RU" sz="2400" b="1" u="sng" kern="1200" dirty="0" smtClean="0">
              <a:latin typeface="Times New Roman" pitchFamily="18" charset="0"/>
              <a:cs typeface="Times New Roman" pitchFamily="18" charset="0"/>
            </a:rPr>
            <a:t>ТИПЫ</a:t>
          </a:r>
          <a:r>
            <a:rPr lang="ru-RU" sz="2400" b="1" u="sng" kern="1200" dirty="0" smtClean="0">
              <a:latin typeface="Times New Roman" pitchFamily="18" charset="0"/>
              <a:cs typeface="Times New Roman" pitchFamily="18" charset="0"/>
            </a:rPr>
            <a:t>:</a:t>
          </a:r>
          <a:endParaRPr lang="ru-RU" sz="2400" b="1" u="sng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61085" y="23785"/>
        <a:ext cx="7149553" cy="764524"/>
      </dsp:txXfrm>
    </dsp:sp>
    <dsp:sp modelId="{50B6F29B-E355-460D-886C-D0111FA07182}">
      <dsp:nvSpPr>
        <dsp:cNvPr id="0" name=""/>
        <dsp:cNvSpPr/>
      </dsp:nvSpPr>
      <dsp:spPr>
        <a:xfrm>
          <a:off x="1781765" y="1093296"/>
          <a:ext cx="818875" cy="613248"/>
        </a:xfrm>
        <a:prstGeom prst="roundRect">
          <a:avLst>
            <a:gd name="adj" fmla="val 10000"/>
          </a:avLst>
        </a:prstGeom>
        <a:solidFill>
          <a:srgbClr val="ACD6DC"/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1A10BD-B959-42BF-BE08-FBE2B9C6FEC4}">
      <dsp:nvSpPr>
        <dsp:cNvPr id="0" name=""/>
        <dsp:cNvSpPr/>
      </dsp:nvSpPr>
      <dsp:spPr>
        <a:xfrm>
          <a:off x="1889070" y="1195236"/>
          <a:ext cx="818875" cy="6132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СМ 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07031" y="1213197"/>
        <a:ext cx="782953" cy="577326"/>
      </dsp:txXfrm>
    </dsp:sp>
    <dsp:sp modelId="{76EB8AAC-CE51-4458-87E1-6AA606759556}">
      <dsp:nvSpPr>
        <dsp:cNvPr id="0" name=""/>
        <dsp:cNvSpPr/>
      </dsp:nvSpPr>
      <dsp:spPr>
        <a:xfrm>
          <a:off x="2815250" y="1093296"/>
          <a:ext cx="965745" cy="6132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3F7A60-658D-4341-9FCB-D8C8E381443D}">
      <dsp:nvSpPr>
        <dsp:cNvPr id="0" name=""/>
        <dsp:cNvSpPr/>
      </dsp:nvSpPr>
      <dsp:spPr>
        <a:xfrm>
          <a:off x="2922555" y="1195236"/>
          <a:ext cx="965745" cy="6132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СМР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40516" y="1213197"/>
        <a:ext cx="929823" cy="577326"/>
      </dsp:txXfrm>
    </dsp:sp>
    <dsp:sp modelId="{C1D84816-D810-4BB3-9A6F-30F70E229B03}">
      <dsp:nvSpPr>
        <dsp:cNvPr id="0" name=""/>
        <dsp:cNvSpPr/>
      </dsp:nvSpPr>
      <dsp:spPr>
        <a:xfrm>
          <a:off x="3995606" y="1093296"/>
          <a:ext cx="965745" cy="6132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1E2A1A-AEC7-4066-A1C5-C4C4F77C15A7}">
      <dsp:nvSpPr>
        <dsp:cNvPr id="0" name=""/>
        <dsp:cNvSpPr/>
      </dsp:nvSpPr>
      <dsp:spPr>
        <a:xfrm>
          <a:off x="4102911" y="1195236"/>
          <a:ext cx="965745" cy="6132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СМЦ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20872" y="1213197"/>
        <a:ext cx="929823" cy="577326"/>
      </dsp:txXfrm>
    </dsp:sp>
    <dsp:sp modelId="{F226CEA8-CB5A-425E-A0C3-75AD1959C8F4}">
      <dsp:nvSpPr>
        <dsp:cNvPr id="0" name=""/>
        <dsp:cNvSpPr/>
      </dsp:nvSpPr>
      <dsp:spPr>
        <a:xfrm>
          <a:off x="5175962" y="1093296"/>
          <a:ext cx="1585899" cy="6132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A68555-AAB6-4990-8A98-3C0FEC8DE1AB}">
      <dsp:nvSpPr>
        <dsp:cNvPr id="0" name=""/>
        <dsp:cNvSpPr/>
      </dsp:nvSpPr>
      <dsp:spPr>
        <a:xfrm>
          <a:off x="5283267" y="1195236"/>
          <a:ext cx="1585899" cy="6132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C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МЦ – В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01228" y="1213197"/>
        <a:ext cx="1549977" cy="577326"/>
      </dsp:txXfrm>
    </dsp:sp>
    <dsp:sp modelId="{8421E2C3-295D-4E18-BC63-D6789EC4E5E4}">
      <dsp:nvSpPr>
        <dsp:cNvPr id="0" name=""/>
        <dsp:cNvSpPr/>
      </dsp:nvSpPr>
      <dsp:spPr>
        <a:xfrm>
          <a:off x="6976471" y="1093296"/>
          <a:ext cx="965745" cy="6132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FCDB3-ED4C-4F30-8105-AED942C80347}">
      <dsp:nvSpPr>
        <dsp:cNvPr id="0" name=""/>
        <dsp:cNvSpPr/>
      </dsp:nvSpPr>
      <dsp:spPr>
        <a:xfrm>
          <a:off x="7083777" y="1195236"/>
          <a:ext cx="965745" cy="6132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СМС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101738" y="1213197"/>
        <a:ext cx="929823" cy="577326"/>
      </dsp:txXfrm>
    </dsp:sp>
    <dsp:sp modelId="{113BAD60-569A-40CC-A2C8-AC719839EE29}">
      <dsp:nvSpPr>
        <dsp:cNvPr id="0" name=""/>
        <dsp:cNvSpPr/>
      </dsp:nvSpPr>
      <dsp:spPr>
        <a:xfrm>
          <a:off x="8156827" y="1093296"/>
          <a:ext cx="965745" cy="6132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B6ABA-E9F0-4613-BFC6-430847A0E8DF}">
      <dsp:nvSpPr>
        <dsp:cNvPr id="0" name=""/>
        <dsp:cNvSpPr/>
      </dsp:nvSpPr>
      <dsp:spPr>
        <a:xfrm>
          <a:off x="8264132" y="1195236"/>
          <a:ext cx="965745" cy="6132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СМП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282093" y="1213197"/>
        <a:ext cx="929823" cy="577326"/>
      </dsp:txXfrm>
    </dsp:sp>
    <dsp:sp modelId="{FF5F4984-768A-4CCA-BCBC-A91A10E4265A}">
      <dsp:nvSpPr>
        <dsp:cNvPr id="0" name=""/>
        <dsp:cNvSpPr/>
      </dsp:nvSpPr>
      <dsp:spPr>
        <a:xfrm>
          <a:off x="9337183" y="1093296"/>
          <a:ext cx="965745" cy="6132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41BB0B-BF4C-429D-822B-DD7324CA1392}">
      <dsp:nvSpPr>
        <dsp:cNvPr id="0" name=""/>
        <dsp:cNvSpPr/>
      </dsp:nvSpPr>
      <dsp:spPr>
        <a:xfrm>
          <a:off x="9444488" y="1195236"/>
          <a:ext cx="965745" cy="6132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СМА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462449" y="1213197"/>
        <a:ext cx="929823" cy="57732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A416A9-810A-4938-9662-6810C257B554}">
      <dsp:nvSpPr>
        <dsp:cNvPr id="0" name=""/>
        <dsp:cNvSpPr/>
      </dsp:nvSpPr>
      <dsp:spPr>
        <a:xfrm rot="5400000">
          <a:off x="6995214" y="-1750663"/>
          <a:ext cx="1107187" cy="4891065"/>
        </a:xfrm>
        <a:prstGeom prst="round2SameRect">
          <a:avLst/>
        </a:prstGeom>
        <a:solidFill>
          <a:srgbClr val="ACD6DC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механическое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электромеханическое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электронное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5103275" y="195324"/>
        <a:ext cx="4837017" cy="999091"/>
      </dsp:txXfrm>
    </dsp:sp>
    <dsp:sp modelId="{E9120004-027E-48DC-812F-4AA50F05494B}">
      <dsp:nvSpPr>
        <dsp:cNvPr id="0" name=""/>
        <dsp:cNvSpPr/>
      </dsp:nvSpPr>
      <dsp:spPr>
        <a:xfrm>
          <a:off x="1281535" y="4981"/>
          <a:ext cx="3450446" cy="1383984"/>
        </a:xfrm>
        <a:prstGeom prst="roundRect">
          <a:avLst/>
        </a:prstGeom>
        <a:solidFill>
          <a:srgbClr val="3D95A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способу управления</a:t>
          </a:r>
          <a:endParaRPr lang="ru-RU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49096" y="72542"/>
        <a:ext cx="3315324" cy="1248862"/>
      </dsp:txXfrm>
    </dsp:sp>
    <dsp:sp modelId="{33781D52-2AAD-4DE6-AE4C-3936946C73A5}">
      <dsp:nvSpPr>
        <dsp:cNvPr id="0" name=""/>
        <dsp:cNvSpPr/>
      </dsp:nvSpPr>
      <dsp:spPr>
        <a:xfrm rot="5400000">
          <a:off x="6995214" y="-297479"/>
          <a:ext cx="1107187" cy="4891065"/>
        </a:xfrm>
        <a:prstGeom prst="round2SameRect">
          <a:avLst/>
        </a:prstGeom>
        <a:solidFill>
          <a:srgbClr val="ACD6DC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без подогрева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 подогревом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5103275" y="1648508"/>
        <a:ext cx="4837017" cy="999091"/>
      </dsp:txXfrm>
    </dsp:sp>
    <dsp:sp modelId="{D479BBA6-6DD3-476F-A551-195380904BAA}">
      <dsp:nvSpPr>
        <dsp:cNvPr id="0" name=""/>
        <dsp:cNvSpPr/>
      </dsp:nvSpPr>
      <dsp:spPr>
        <a:xfrm>
          <a:off x="1281535" y="1458164"/>
          <a:ext cx="3450446" cy="1383984"/>
        </a:xfrm>
        <a:prstGeom prst="roundRect">
          <a:avLst/>
        </a:prstGeom>
        <a:solidFill>
          <a:srgbClr val="3D95A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наличию подогрева раствора</a:t>
          </a:r>
          <a:endParaRPr lang="ru-RU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49096" y="1525725"/>
        <a:ext cx="3315324" cy="1248862"/>
      </dsp:txXfrm>
    </dsp:sp>
    <dsp:sp modelId="{C4210FC5-356C-43C4-90CD-AAFCA1881056}">
      <dsp:nvSpPr>
        <dsp:cNvPr id="0" name=""/>
        <dsp:cNvSpPr/>
      </dsp:nvSpPr>
      <dsp:spPr>
        <a:xfrm rot="5400000">
          <a:off x="6995214" y="1155703"/>
          <a:ext cx="1107187" cy="4891065"/>
        </a:xfrm>
        <a:prstGeom prst="round2SameRect">
          <a:avLst/>
        </a:prstGeom>
        <a:solidFill>
          <a:srgbClr val="ACD6DC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квадратный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прямоугольный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цилиндрический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5103275" y="3101690"/>
        <a:ext cx="4837017" cy="999091"/>
      </dsp:txXfrm>
    </dsp:sp>
    <dsp:sp modelId="{98194EE6-B305-4B95-ACE2-54220463330E}">
      <dsp:nvSpPr>
        <dsp:cNvPr id="0" name=""/>
        <dsp:cNvSpPr/>
      </dsp:nvSpPr>
      <dsp:spPr>
        <a:xfrm>
          <a:off x="1281535" y="2911348"/>
          <a:ext cx="3450446" cy="1383984"/>
        </a:xfrm>
        <a:prstGeom prst="roundRect">
          <a:avLst/>
        </a:prstGeom>
        <a:solidFill>
          <a:srgbClr val="3D95A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форме корпуса</a:t>
          </a:r>
          <a:endParaRPr lang="ru-RU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49096" y="2978909"/>
        <a:ext cx="3315324" cy="1248862"/>
      </dsp:txXfrm>
    </dsp:sp>
    <dsp:sp modelId="{2E0CC141-491B-42FC-89F9-B29A0298844C}">
      <dsp:nvSpPr>
        <dsp:cNvPr id="0" name=""/>
        <dsp:cNvSpPr/>
      </dsp:nvSpPr>
      <dsp:spPr>
        <a:xfrm rot="5400000">
          <a:off x="6833251" y="2608887"/>
          <a:ext cx="1353459" cy="4891065"/>
        </a:xfrm>
        <a:prstGeom prst="round2SameRect">
          <a:avLst/>
        </a:prstGeom>
        <a:solidFill>
          <a:srgbClr val="ACD6DC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пластмасса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сталь нержавеющая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сталь эмалированная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алюминий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5064448" y="4443760"/>
        <a:ext cx="4824995" cy="1221319"/>
      </dsp:txXfrm>
    </dsp:sp>
    <dsp:sp modelId="{94EC0A9E-E43C-44DA-94D7-1E8C1EE34C24}">
      <dsp:nvSpPr>
        <dsp:cNvPr id="0" name=""/>
        <dsp:cNvSpPr/>
      </dsp:nvSpPr>
      <dsp:spPr>
        <a:xfrm>
          <a:off x="1290033" y="4365305"/>
          <a:ext cx="3411619" cy="1383984"/>
        </a:xfrm>
        <a:prstGeom prst="roundRect">
          <a:avLst/>
        </a:prstGeom>
        <a:solidFill>
          <a:srgbClr val="3D95A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материалу и отделке корпуса и бака</a:t>
          </a:r>
          <a:endParaRPr lang="ru-RU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57594" y="4432866"/>
        <a:ext cx="3276497" cy="124886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A416A9-810A-4938-9662-6810C257B554}">
      <dsp:nvSpPr>
        <dsp:cNvPr id="0" name=""/>
        <dsp:cNvSpPr/>
      </dsp:nvSpPr>
      <dsp:spPr>
        <a:xfrm rot="5400000">
          <a:off x="6965467" y="-3139327"/>
          <a:ext cx="1182267" cy="7461525"/>
        </a:xfrm>
        <a:prstGeom prst="round2SameRect">
          <a:avLst/>
        </a:prstGeom>
        <a:solidFill>
          <a:srgbClr val="ACD6DC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без отжима</a:t>
          </a:r>
          <a:endParaRPr lang="ru-RU" sz="1800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 ручным отжимом</a:t>
          </a:r>
          <a:endParaRPr lang="ru-RU" sz="1800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 отжимом в центрифуге</a:t>
          </a:r>
          <a:endParaRPr lang="ru-RU" sz="1800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 отжимом в барабане</a:t>
          </a:r>
          <a:endParaRPr lang="ru-RU" sz="1800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3825838" y="58016"/>
        <a:ext cx="7403811" cy="1066839"/>
      </dsp:txXfrm>
    </dsp:sp>
    <dsp:sp modelId="{E9120004-027E-48DC-812F-4AA50F05494B}">
      <dsp:nvSpPr>
        <dsp:cNvPr id="0" name=""/>
        <dsp:cNvSpPr/>
      </dsp:nvSpPr>
      <dsp:spPr>
        <a:xfrm>
          <a:off x="337" y="3077"/>
          <a:ext cx="3453842" cy="1180303"/>
        </a:xfrm>
        <a:prstGeom prst="roundRect">
          <a:avLst/>
        </a:prstGeom>
        <a:solidFill>
          <a:srgbClr val="3D95A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способу отжима</a:t>
          </a:r>
          <a:endParaRPr lang="ru-RU" sz="2000" b="1" i="0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955" y="60695"/>
        <a:ext cx="3338606" cy="1065067"/>
      </dsp:txXfrm>
    </dsp:sp>
    <dsp:sp modelId="{33781D52-2AAD-4DE6-AE4C-3936946C73A5}">
      <dsp:nvSpPr>
        <dsp:cNvPr id="0" name=""/>
        <dsp:cNvSpPr/>
      </dsp:nvSpPr>
      <dsp:spPr>
        <a:xfrm rot="5400000">
          <a:off x="7091502" y="-1902673"/>
          <a:ext cx="944242" cy="7468819"/>
        </a:xfrm>
        <a:prstGeom prst="round2SameRect">
          <a:avLst/>
        </a:prstGeom>
        <a:solidFill>
          <a:srgbClr val="ACD6DC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baseline="0" dirty="0" smtClean="0">
              <a:latin typeface="Times New Roman" pitchFamily="18" charset="0"/>
              <a:cs typeface="Times New Roman" pitchFamily="18" charset="0"/>
            </a:rPr>
            <a:t>одно-</a:t>
          </a:r>
          <a:endParaRPr lang="ru-RU" sz="1800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baseline="0" dirty="0" smtClean="0">
              <a:latin typeface="Times New Roman" pitchFamily="18" charset="0"/>
              <a:cs typeface="Times New Roman" pitchFamily="18" charset="0"/>
            </a:rPr>
            <a:t>двух-</a:t>
          </a:r>
          <a:endParaRPr lang="ru-RU" sz="1800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baseline="0" dirty="0" smtClean="0">
              <a:latin typeface="Times New Roman" pitchFamily="18" charset="0"/>
              <a:cs typeface="Times New Roman" pitchFamily="18" charset="0"/>
            </a:rPr>
            <a:t>многопрограммные</a:t>
          </a:r>
          <a:endParaRPr lang="ru-RU" sz="1800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3829214" y="1405709"/>
        <a:ext cx="7422725" cy="852054"/>
      </dsp:txXfrm>
    </dsp:sp>
    <dsp:sp modelId="{D479BBA6-6DD3-476F-A551-195380904BAA}">
      <dsp:nvSpPr>
        <dsp:cNvPr id="0" name=""/>
        <dsp:cNvSpPr/>
      </dsp:nvSpPr>
      <dsp:spPr>
        <a:xfrm>
          <a:off x="0" y="1243377"/>
          <a:ext cx="3457218" cy="1180303"/>
        </a:xfrm>
        <a:prstGeom prst="roundRect">
          <a:avLst/>
        </a:prstGeom>
        <a:solidFill>
          <a:srgbClr val="3D95A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числу программ </a:t>
          </a:r>
          <a:endParaRPr lang="ru-RU" sz="2000" b="1" i="0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618" y="1300995"/>
        <a:ext cx="3341982" cy="1065067"/>
      </dsp:txXfrm>
    </dsp:sp>
    <dsp:sp modelId="{C4210FC5-356C-43C4-90CD-AAFCA1881056}">
      <dsp:nvSpPr>
        <dsp:cNvPr id="0" name=""/>
        <dsp:cNvSpPr/>
      </dsp:nvSpPr>
      <dsp:spPr>
        <a:xfrm rot="5400000">
          <a:off x="6018740" y="288000"/>
          <a:ext cx="3075720" cy="7461525"/>
        </a:xfrm>
        <a:prstGeom prst="round2SameRect">
          <a:avLst/>
        </a:prstGeom>
        <a:solidFill>
          <a:srgbClr val="ACD6DC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3038" lvl="1" indent="-173038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baseline="0" dirty="0" smtClean="0">
              <a:latin typeface="Times New Roman" pitchFamily="18" charset="0"/>
              <a:cs typeface="Times New Roman" pitchFamily="18" charset="0"/>
            </a:rPr>
            <a:t>обыкновенной</a:t>
          </a:r>
          <a:endParaRPr lang="ru-RU" sz="1800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3038" lvl="1" indent="-173038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baseline="0" dirty="0" smtClean="0">
              <a:latin typeface="Times New Roman" pitchFamily="18" charset="0"/>
              <a:cs typeface="Times New Roman" pitchFamily="18" charset="0"/>
            </a:rPr>
            <a:t>повышенной комфортности:</a:t>
          </a:r>
          <a:endParaRPr lang="ru-RU" sz="1800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536575" lvl="1" indent="-174625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baseline="0" dirty="0" smtClean="0">
              <a:latin typeface="Times New Roman" pitchFamily="18" charset="0"/>
              <a:cs typeface="Times New Roman" pitchFamily="18" charset="0"/>
            </a:rPr>
            <a:t> в машинах типов </a:t>
          </a:r>
          <a:r>
            <a:rPr lang="ru-RU" sz="1800" b="1" kern="1200" baseline="0" dirty="0" smtClean="0">
              <a:latin typeface="Times New Roman" pitchFamily="18" charset="0"/>
              <a:cs typeface="Times New Roman" pitchFamily="18" charset="0"/>
            </a:rPr>
            <a:t>СМ, СМР</a:t>
          </a:r>
          <a:r>
            <a:rPr lang="ru-RU" sz="1800" kern="1200" baseline="0" dirty="0" smtClean="0">
              <a:latin typeface="Times New Roman" pitchFamily="18" charset="0"/>
              <a:cs typeface="Times New Roman" pitchFamily="18" charset="0"/>
            </a:rPr>
            <a:t> и </a:t>
          </a:r>
          <a:r>
            <a:rPr lang="ru-RU" sz="1800" b="1" kern="1200" baseline="0" dirty="0" smtClean="0">
              <a:latin typeface="Times New Roman" pitchFamily="18" charset="0"/>
              <a:cs typeface="Times New Roman" pitchFamily="18" charset="0"/>
            </a:rPr>
            <a:t>СМП</a:t>
          </a:r>
          <a:r>
            <a:rPr lang="ru-RU" sz="1800" kern="1200" baseline="0" dirty="0" smtClean="0">
              <a:latin typeface="Times New Roman" pitchFamily="18" charset="0"/>
              <a:cs typeface="Times New Roman" pitchFamily="18" charset="0"/>
            </a:rPr>
            <a:t>:  автоматическая намотка шнура, нагрев воды, дозатор моющих средств, тормоз центрифуги и др. </a:t>
          </a:r>
          <a:endParaRPr lang="ru-RU" sz="1800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536575" lvl="1" indent="-174625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baseline="0" dirty="0" smtClean="0">
              <a:latin typeface="Times New Roman" pitchFamily="18" charset="0"/>
              <a:cs typeface="Times New Roman" pitchFamily="18" charset="0"/>
            </a:rPr>
            <a:t> в машинах типа </a:t>
          </a:r>
          <a:r>
            <a:rPr lang="ru-RU" sz="1800" b="1" kern="1200" baseline="0" dirty="0" smtClean="0">
              <a:latin typeface="Times New Roman" pitchFamily="18" charset="0"/>
              <a:cs typeface="Times New Roman" pitchFamily="18" charset="0"/>
            </a:rPr>
            <a:t>СМА</a:t>
          </a:r>
          <a:r>
            <a:rPr lang="ru-RU" sz="1800" kern="1200" baseline="0" dirty="0" smtClean="0">
              <a:latin typeface="Times New Roman" pitchFamily="18" charset="0"/>
              <a:cs typeface="Times New Roman" pitchFamily="18" charset="0"/>
            </a:rPr>
            <a:t>: система защиты от протечки воды и звуковая сигнализация неисправностей, контроль пенообразования, контроль степени прозрачности воды, таймер запуска, автоматическая дозировка воды в зависимости от загрузки белья и др.</a:t>
          </a:r>
          <a:endParaRPr lang="ru-RU" sz="1800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3825838" y="2631046"/>
        <a:ext cx="7311381" cy="2775432"/>
      </dsp:txXfrm>
    </dsp:sp>
    <dsp:sp modelId="{98194EE6-B305-4B95-ACE2-54220463330E}">
      <dsp:nvSpPr>
        <dsp:cNvPr id="0" name=""/>
        <dsp:cNvSpPr/>
      </dsp:nvSpPr>
      <dsp:spPr>
        <a:xfrm>
          <a:off x="337" y="3430405"/>
          <a:ext cx="3453842" cy="1180303"/>
        </a:xfrm>
        <a:prstGeom prst="roundRect">
          <a:avLst/>
        </a:prstGeom>
        <a:solidFill>
          <a:srgbClr val="3D95A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степени комфортности</a:t>
          </a:r>
          <a:endParaRPr lang="ru-RU" sz="2000" b="1" i="0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955" y="3488023"/>
        <a:ext cx="3338606" cy="106506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18DED2-2699-42F7-909F-5EB49027C31C}">
      <dsp:nvSpPr>
        <dsp:cNvPr id="0" name=""/>
        <dsp:cNvSpPr/>
      </dsp:nvSpPr>
      <dsp:spPr>
        <a:xfrm>
          <a:off x="0" y="0"/>
          <a:ext cx="8786874" cy="2636739"/>
        </a:xfrm>
        <a:prstGeom prst="roundRect">
          <a:avLst>
            <a:gd name="adj" fmla="val 10000"/>
          </a:avLst>
        </a:prstGeom>
        <a:solidFill>
          <a:srgbClr val="ACD6DC"/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165225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классам эффективности стирки:</a:t>
          </a:r>
        </a:p>
        <a:p>
          <a:pPr marL="1165225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классам эффективности отжима: </a:t>
          </a:r>
        </a:p>
        <a:p>
          <a:pPr marL="1165225" marR="0" lvl="0" indent="0" algn="l" defTabSz="8001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классам энергопотребления: </a:t>
          </a:r>
        </a:p>
        <a:p>
          <a:pPr marL="1165225" marR="0" lvl="0" indent="0" algn="l" defTabSz="8001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b="1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608138" marR="0" lvl="0" indent="0" algn="l" defTabSz="8001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А, В, C, D, E, F и G и дополнительно А+ и А++</a:t>
          </a:r>
        </a:p>
        <a:p>
          <a:pPr marL="1165225" marR="0" lvl="0" indent="0" algn="l" defTabSz="8001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65225" marR="0" lvl="0" indent="0" algn="l" defTabSz="8001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(маркировку А, В имеют стиральные машины с лучшими показателями, С, D, Е – со средними, F, G – низкими.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62285" y="0"/>
        <a:ext cx="6924588" cy="2636739"/>
      </dsp:txXfrm>
    </dsp:sp>
    <dsp:sp modelId="{2A55C749-4B4C-4F8B-BFA0-12AFA8D5977D}">
      <dsp:nvSpPr>
        <dsp:cNvPr id="0" name=""/>
        <dsp:cNvSpPr/>
      </dsp:nvSpPr>
      <dsp:spPr>
        <a:xfrm>
          <a:off x="625497" y="1207655"/>
          <a:ext cx="716200" cy="221428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2681F8-19DA-46BC-8F8E-F94A1AE4E2B1}">
      <dsp:nvSpPr>
        <dsp:cNvPr id="0" name=""/>
        <dsp:cNvSpPr/>
      </dsp:nvSpPr>
      <dsp:spPr>
        <a:xfrm>
          <a:off x="0" y="2741649"/>
          <a:ext cx="8786874" cy="1316984"/>
        </a:xfrm>
        <a:prstGeom prst="roundRect">
          <a:avLst>
            <a:gd name="adj" fmla="val 10000"/>
          </a:avLst>
        </a:prstGeom>
        <a:solidFill>
          <a:srgbClr val="ACD6DC"/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165225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зависимости от габаритов: </a:t>
          </a:r>
        </a:p>
        <a:p>
          <a:pPr marL="1608138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стандартные и узкие </a:t>
          </a:r>
        </a:p>
        <a:p>
          <a:pPr marL="1608138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низкие и высокие</a:t>
          </a:r>
        </a:p>
        <a:p>
          <a:pPr marL="1165225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62285" y="2741649"/>
        <a:ext cx="6924588" cy="1316984"/>
      </dsp:txXfrm>
    </dsp:sp>
    <dsp:sp modelId="{9D5ED44B-B4BD-4CDB-9361-13BC57E12621}">
      <dsp:nvSpPr>
        <dsp:cNvPr id="0" name=""/>
        <dsp:cNvSpPr/>
      </dsp:nvSpPr>
      <dsp:spPr>
        <a:xfrm>
          <a:off x="824186" y="3357586"/>
          <a:ext cx="318822" cy="8511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4C016-3697-446E-9F2A-E7CB0728FCDA}">
      <dsp:nvSpPr>
        <dsp:cNvPr id="0" name=""/>
        <dsp:cNvSpPr/>
      </dsp:nvSpPr>
      <dsp:spPr>
        <a:xfrm>
          <a:off x="0" y="4163545"/>
          <a:ext cx="8786874" cy="1049106"/>
        </a:xfrm>
        <a:prstGeom prst="roundRect">
          <a:avLst>
            <a:gd name="adj" fmla="val 10000"/>
          </a:avLst>
        </a:prstGeom>
        <a:solidFill>
          <a:srgbClr val="ACD6DC"/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165225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числу оборотов при отжиме:</a:t>
          </a:r>
        </a:p>
        <a:p>
          <a:pPr marL="169545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ru-RU" sz="1800" b="0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среднем 800-1400 оборотов в минуту и более</a:t>
          </a:r>
        </a:p>
      </dsp:txBody>
      <dsp:txXfrm>
        <a:off x="1862285" y="4163545"/>
        <a:ext cx="6924588" cy="1049106"/>
      </dsp:txXfrm>
    </dsp:sp>
    <dsp:sp modelId="{7D1228A1-1107-4D3B-9A9C-2CCEE625061E}">
      <dsp:nvSpPr>
        <dsp:cNvPr id="0" name=""/>
        <dsp:cNvSpPr/>
      </dsp:nvSpPr>
      <dsp:spPr>
        <a:xfrm>
          <a:off x="752749" y="4643469"/>
          <a:ext cx="461697" cy="8925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007E0E-C246-4021-BC76-0C4C556FA89A}">
      <dsp:nvSpPr>
        <dsp:cNvPr id="0" name=""/>
        <dsp:cNvSpPr/>
      </dsp:nvSpPr>
      <dsp:spPr>
        <a:xfrm>
          <a:off x="4203318" y="737051"/>
          <a:ext cx="1520210" cy="5468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5602"/>
              </a:lnTo>
              <a:lnTo>
                <a:pt x="1520210" y="405602"/>
              </a:lnTo>
              <a:lnTo>
                <a:pt x="1520210" y="546890"/>
              </a:lnTo>
            </a:path>
          </a:pathLst>
        </a:cu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A71663-A7D7-48A9-B50B-0CCBD903C681}">
      <dsp:nvSpPr>
        <dsp:cNvPr id="0" name=""/>
        <dsp:cNvSpPr/>
      </dsp:nvSpPr>
      <dsp:spPr>
        <a:xfrm>
          <a:off x="2751007" y="737051"/>
          <a:ext cx="1452311" cy="546890"/>
        </a:xfrm>
        <a:custGeom>
          <a:avLst/>
          <a:gdLst/>
          <a:ahLst/>
          <a:cxnLst/>
          <a:rect l="0" t="0" r="0" b="0"/>
          <a:pathLst>
            <a:path>
              <a:moveTo>
                <a:pt x="1452311" y="0"/>
              </a:moveTo>
              <a:lnTo>
                <a:pt x="1452311" y="405602"/>
              </a:lnTo>
              <a:lnTo>
                <a:pt x="0" y="405602"/>
              </a:lnTo>
              <a:lnTo>
                <a:pt x="0" y="546890"/>
              </a:lnTo>
            </a:path>
          </a:pathLst>
        </a:cu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C91106-403A-4DBA-9D69-5DCBE8DA91C9}">
      <dsp:nvSpPr>
        <dsp:cNvPr id="0" name=""/>
        <dsp:cNvSpPr/>
      </dsp:nvSpPr>
      <dsp:spPr>
        <a:xfrm>
          <a:off x="2018547" y="-103057"/>
          <a:ext cx="4369541" cy="840109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51F4F-412B-45EA-8F5F-FB35B220AAEB}">
      <dsp:nvSpPr>
        <dsp:cNvPr id="0" name=""/>
        <dsp:cNvSpPr/>
      </dsp:nvSpPr>
      <dsp:spPr>
        <a:xfrm>
          <a:off x="2188008" y="57930"/>
          <a:ext cx="4369541" cy="8401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По принципу действия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12614" y="82536"/>
        <a:ext cx="4320329" cy="790897"/>
      </dsp:txXfrm>
    </dsp:sp>
    <dsp:sp modelId="{9808C895-FAD2-4B09-AACD-64A5E64852B3}">
      <dsp:nvSpPr>
        <dsp:cNvPr id="0" name=""/>
        <dsp:cNvSpPr/>
      </dsp:nvSpPr>
      <dsp:spPr>
        <a:xfrm>
          <a:off x="1434207" y="1283942"/>
          <a:ext cx="2633599" cy="84081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C4A3F0-511E-4497-A306-F7B92589D9C0}">
      <dsp:nvSpPr>
        <dsp:cNvPr id="0" name=""/>
        <dsp:cNvSpPr/>
      </dsp:nvSpPr>
      <dsp:spPr>
        <a:xfrm>
          <a:off x="1603668" y="1444930"/>
          <a:ext cx="2633599" cy="840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Компрессионные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28295" y="1469557"/>
        <a:ext cx="2584345" cy="791562"/>
      </dsp:txXfrm>
    </dsp:sp>
    <dsp:sp modelId="{3CC3007A-430C-42AE-8AD0-E8C88897DEA9}">
      <dsp:nvSpPr>
        <dsp:cNvPr id="0" name=""/>
        <dsp:cNvSpPr/>
      </dsp:nvSpPr>
      <dsp:spPr>
        <a:xfrm>
          <a:off x="4406729" y="1283942"/>
          <a:ext cx="2633599" cy="84081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6306F-9F28-48A4-816D-C8ABB0B946C9}">
      <dsp:nvSpPr>
        <dsp:cNvPr id="0" name=""/>
        <dsp:cNvSpPr/>
      </dsp:nvSpPr>
      <dsp:spPr>
        <a:xfrm>
          <a:off x="4576190" y="1444930"/>
          <a:ext cx="2633599" cy="840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Термоэлектрические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00817" y="1469557"/>
        <a:ext cx="2584345" cy="7915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83ACC3-41EE-414B-9719-441F85C48157}">
      <dsp:nvSpPr>
        <dsp:cNvPr id="0" name=""/>
        <dsp:cNvSpPr/>
      </dsp:nvSpPr>
      <dsp:spPr>
        <a:xfrm>
          <a:off x="5626908" y="784502"/>
          <a:ext cx="4485565" cy="5376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721"/>
              </a:lnTo>
              <a:lnTo>
                <a:pt x="4485565" y="398721"/>
              </a:lnTo>
              <a:lnTo>
                <a:pt x="4485565" y="537612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67AEB-E09B-4F8E-A0AC-3E22BD7280A8}">
      <dsp:nvSpPr>
        <dsp:cNvPr id="0" name=""/>
        <dsp:cNvSpPr/>
      </dsp:nvSpPr>
      <dsp:spPr>
        <a:xfrm>
          <a:off x="5626908" y="784502"/>
          <a:ext cx="1688874" cy="5376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721"/>
              </a:lnTo>
              <a:lnTo>
                <a:pt x="1688874" y="398721"/>
              </a:lnTo>
              <a:lnTo>
                <a:pt x="1688874" y="537612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44B4E6-DB4E-4196-95E1-EC940B138BFC}">
      <dsp:nvSpPr>
        <dsp:cNvPr id="0" name=""/>
        <dsp:cNvSpPr/>
      </dsp:nvSpPr>
      <dsp:spPr>
        <a:xfrm>
          <a:off x="3893811" y="784502"/>
          <a:ext cx="1733096" cy="537612"/>
        </a:xfrm>
        <a:custGeom>
          <a:avLst/>
          <a:gdLst/>
          <a:ahLst/>
          <a:cxnLst/>
          <a:rect l="0" t="0" r="0" b="0"/>
          <a:pathLst>
            <a:path>
              <a:moveTo>
                <a:pt x="1733096" y="0"/>
              </a:moveTo>
              <a:lnTo>
                <a:pt x="1733096" y="398721"/>
              </a:lnTo>
              <a:lnTo>
                <a:pt x="0" y="398721"/>
              </a:lnTo>
              <a:lnTo>
                <a:pt x="0" y="537612"/>
              </a:lnTo>
            </a:path>
          </a:pathLst>
        </a:custGeom>
        <a:noFill/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A71663-A7D7-48A9-B50B-0CCBD903C681}">
      <dsp:nvSpPr>
        <dsp:cNvPr id="0" name=""/>
        <dsp:cNvSpPr/>
      </dsp:nvSpPr>
      <dsp:spPr>
        <a:xfrm>
          <a:off x="863953" y="784502"/>
          <a:ext cx="4762954" cy="537612"/>
        </a:xfrm>
        <a:custGeom>
          <a:avLst/>
          <a:gdLst/>
          <a:ahLst/>
          <a:cxnLst/>
          <a:rect l="0" t="0" r="0" b="0"/>
          <a:pathLst>
            <a:path>
              <a:moveTo>
                <a:pt x="4762954" y="0"/>
              </a:moveTo>
              <a:lnTo>
                <a:pt x="4762954" y="398721"/>
              </a:lnTo>
              <a:lnTo>
                <a:pt x="0" y="398721"/>
              </a:lnTo>
              <a:lnTo>
                <a:pt x="0" y="537612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C91106-403A-4DBA-9D69-5DCBE8DA91C9}">
      <dsp:nvSpPr>
        <dsp:cNvPr id="0" name=""/>
        <dsp:cNvSpPr/>
      </dsp:nvSpPr>
      <dsp:spPr>
        <a:xfrm>
          <a:off x="3479204" y="-41353"/>
          <a:ext cx="4295407" cy="825856"/>
        </a:xfrm>
        <a:prstGeom prst="roundRect">
          <a:avLst>
            <a:gd name="adj" fmla="val 10000"/>
          </a:avLst>
        </a:prstGeom>
        <a:solidFill>
          <a:srgbClr val="ED9F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51F4F-412B-45EA-8F5F-FB35B220AAEB}">
      <dsp:nvSpPr>
        <dsp:cNvPr id="0" name=""/>
        <dsp:cNvSpPr/>
      </dsp:nvSpPr>
      <dsp:spPr>
        <a:xfrm>
          <a:off x="3645790" y="116903"/>
          <a:ext cx="4295407" cy="8258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latin typeface="Times New Roman" pitchFamily="18" charset="0"/>
              <a:cs typeface="Times New Roman" pitchFamily="18" charset="0"/>
            </a:rPr>
            <a:t>По назначению</a:t>
          </a:r>
          <a:endParaRPr lang="ru-RU" sz="24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69978" y="141091"/>
        <a:ext cx="4247031" cy="777480"/>
      </dsp:txXfrm>
    </dsp:sp>
    <dsp:sp modelId="{9808C895-FAD2-4B09-AACD-64A5E64852B3}">
      <dsp:nvSpPr>
        <dsp:cNvPr id="0" name=""/>
        <dsp:cNvSpPr/>
      </dsp:nvSpPr>
      <dsp:spPr>
        <a:xfrm>
          <a:off x="318" y="1322115"/>
          <a:ext cx="1727269" cy="826551"/>
        </a:xfrm>
        <a:prstGeom prst="roundRect">
          <a:avLst>
            <a:gd name="adj" fmla="val 10000"/>
          </a:avLst>
        </a:prstGeom>
        <a:solidFill>
          <a:srgbClr val="ED9F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C4A3F0-511E-4497-A306-F7B92589D9C0}">
      <dsp:nvSpPr>
        <dsp:cNvPr id="0" name=""/>
        <dsp:cNvSpPr/>
      </dsp:nvSpPr>
      <dsp:spPr>
        <a:xfrm>
          <a:off x="166905" y="1480371"/>
          <a:ext cx="1727269" cy="8265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для хранения охлажденных продуктов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1114" y="1504580"/>
        <a:ext cx="1678851" cy="778133"/>
      </dsp:txXfrm>
    </dsp:sp>
    <dsp:sp modelId="{A026DB45-5E08-4ACE-83FF-A6E75CE6EEA7}">
      <dsp:nvSpPr>
        <dsp:cNvPr id="0" name=""/>
        <dsp:cNvSpPr/>
      </dsp:nvSpPr>
      <dsp:spPr>
        <a:xfrm>
          <a:off x="2060760" y="1322115"/>
          <a:ext cx="3666102" cy="1178425"/>
        </a:xfrm>
        <a:prstGeom prst="roundRect">
          <a:avLst>
            <a:gd name="adj" fmla="val 10000"/>
          </a:avLst>
        </a:prstGeom>
        <a:solidFill>
          <a:srgbClr val="ED9F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28DA3C-0502-4383-8B0C-6BA8741CC2EB}">
      <dsp:nvSpPr>
        <dsp:cNvPr id="0" name=""/>
        <dsp:cNvSpPr/>
      </dsp:nvSpPr>
      <dsp:spPr>
        <a:xfrm>
          <a:off x="2227347" y="1480371"/>
          <a:ext cx="3666102" cy="11784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для хранения охлажденных  и замороженных продуктов (холодильники-морозильники)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61862" y="1514886"/>
        <a:ext cx="3597072" cy="1109395"/>
      </dsp:txXfrm>
    </dsp:sp>
    <dsp:sp modelId="{1C170AF6-395B-42F6-BCA1-9990C9E3D65B}">
      <dsp:nvSpPr>
        <dsp:cNvPr id="0" name=""/>
        <dsp:cNvSpPr/>
      </dsp:nvSpPr>
      <dsp:spPr>
        <a:xfrm>
          <a:off x="6060035" y="1322115"/>
          <a:ext cx="2511495" cy="1179748"/>
        </a:xfrm>
        <a:prstGeom prst="roundRect">
          <a:avLst>
            <a:gd name="adj" fmla="val 10000"/>
          </a:avLst>
        </a:prstGeom>
        <a:solidFill>
          <a:srgbClr val="ED9F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8DC7A2-2C44-44BF-A762-FBF6520243C3}">
      <dsp:nvSpPr>
        <dsp:cNvPr id="0" name=""/>
        <dsp:cNvSpPr/>
      </dsp:nvSpPr>
      <dsp:spPr>
        <a:xfrm>
          <a:off x="6226621" y="1480371"/>
          <a:ext cx="2511495" cy="11797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для хранения замороженных продуктов (морозильники)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261175" y="1514925"/>
        <a:ext cx="2442387" cy="1110640"/>
      </dsp:txXfrm>
    </dsp:sp>
    <dsp:sp modelId="{E20D99ED-336D-4C1E-8CDE-8A8A8FDD0D77}">
      <dsp:nvSpPr>
        <dsp:cNvPr id="0" name=""/>
        <dsp:cNvSpPr/>
      </dsp:nvSpPr>
      <dsp:spPr>
        <a:xfrm>
          <a:off x="8904703" y="1322115"/>
          <a:ext cx="2415541" cy="952039"/>
        </a:xfrm>
        <a:prstGeom prst="roundRect">
          <a:avLst>
            <a:gd name="adj" fmla="val 10000"/>
          </a:avLst>
        </a:prstGeom>
        <a:solidFill>
          <a:srgbClr val="ED9F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20B51-313F-44CA-AD51-76C4E6256055}">
      <dsp:nvSpPr>
        <dsp:cNvPr id="0" name=""/>
        <dsp:cNvSpPr/>
      </dsp:nvSpPr>
      <dsp:spPr>
        <a:xfrm>
          <a:off x="9071289" y="1480371"/>
          <a:ext cx="2415541" cy="9520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для хранения напитков (бары)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099173" y="1508255"/>
        <a:ext cx="2359773" cy="8962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007E0E-C246-4021-BC76-0C4C556FA89A}">
      <dsp:nvSpPr>
        <dsp:cNvPr id="0" name=""/>
        <dsp:cNvSpPr/>
      </dsp:nvSpPr>
      <dsp:spPr>
        <a:xfrm>
          <a:off x="5690575" y="648610"/>
          <a:ext cx="2645585" cy="4812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6915"/>
              </a:lnTo>
              <a:lnTo>
                <a:pt x="2645585" y="356915"/>
              </a:lnTo>
              <a:lnTo>
                <a:pt x="2645585" y="481243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826349-E1E2-4968-934B-F324315DFE6B}">
      <dsp:nvSpPr>
        <dsp:cNvPr id="0" name=""/>
        <dsp:cNvSpPr/>
      </dsp:nvSpPr>
      <dsp:spPr>
        <a:xfrm>
          <a:off x="4928873" y="648610"/>
          <a:ext cx="761702" cy="481243"/>
        </a:xfrm>
        <a:custGeom>
          <a:avLst/>
          <a:gdLst/>
          <a:ahLst/>
          <a:cxnLst/>
          <a:rect l="0" t="0" r="0" b="0"/>
          <a:pathLst>
            <a:path>
              <a:moveTo>
                <a:pt x="761702" y="0"/>
              </a:moveTo>
              <a:lnTo>
                <a:pt x="761702" y="356915"/>
              </a:lnTo>
              <a:lnTo>
                <a:pt x="0" y="356915"/>
              </a:lnTo>
              <a:lnTo>
                <a:pt x="0" y="481243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A71663-A7D7-48A9-B50B-0CCBD903C681}">
      <dsp:nvSpPr>
        <dsp:cNvPr id="0" name=""/>
        <dsp:cNvSpPr/>
      </dsp:nvSpPr>
      <dsp:spPr>
        <a:xfrm>
          <a:off x="2313162" y="648610"/>
          <a:ext cx="3377413" cy="481243"/>
        </a:xfrm>
        <a:custGeom>
          <a:avLst/>
          <a:gdLst/>
          <a:ahLst/>
          <a:cxnLst/>
          <a:rect l="0" t="0" r="0" b="0"/>
          <a:pathLst>
            <a:path>
              <a:moveTo>
                <a:pt x="3377413" y="0"/>
              </a:moveTo>
              <a:lnTo>
                <a:pt x="3377413" y="356915"/>
              </a:lnTo>
              <a:lnTo>
                <a:pt x="0" y="356915"/>
              </a:lnTo>
              <a:lnTo>
                <a:pt x="0" y="481243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C91106-403A-4DBA-9D69-5DCBE8DA91C9}">
      <dsp:nvSpPr>
        <dsp:cNvPr id="0" name=""/>
        <dsp:cNvSpPr/>
      </dsp:nvSpPr>
      <dsp:spPr>
        <a:xfrm>
          <a:off x="3768057" y="-90655"/>
          <a:ext cx="3845036" cy="739265"/>
        </a:xfrm>
        <a:prstGeom prst="roundRect">
          <a:avLst>
            <a:gd name="adj" fmla="val 10000"/>
          </a:avLst>
        </a:prstGeom>
        <a:solidFill>
          <a:srgbClr val="ED9F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51F4F-412B-45EA-8F5F-FB35B220AAEB}">
      <dsp:nvSpPr>
        <dsp:cNvPr id="0" name=""/>
        <dsp:cNvSpPr/>
      </dsp:nvSpPr>
      <dsp:spPr>
        <a:xfrm>
          <a:off x="3917176" y="51008"/>
          <a:ext cx="3845036" cy="7392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latin typeface="Times New Roman" pitchFamily="18" charset="0"/>
              <a:cs typeface="Times New Roman" pitchFamily="18" charset="0"/>
            </a:rPr>
            <a:t>По месту установки</a:t>
          </a:r>
          <a:endParaRPr lang="ru-RU" sz="24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38828" y="72660"/>
        <a:ext cx="3801732" cy="695961"/>
      </dsp:txXfrm>
    </dsp:sp>
    <dsp:sp modelId="{9808C895-FAD2-4B09-AACD-64A5E64852B3}">
      <dsp:nvSpPr>
        <dsp:cNvPr id="0" name=""/>
        <dsp:cNvSpPr/>
      </dsp:nvSpPr>
      <dsp:spPr>
        <a:xfrm>
          <a:off x="1154426" y="1129854"/>
          <a:ext cx="2317471" cy="739887"/>
        </a:xfrm>
        <a:prstGeom prst="roundRect">
          <a:avLst>
            <a:gd name="adj" fmla="val 10000"/>
          </a:avLst>
        </a:prstGeom>
        <a:solidFill>
          <a:srgbClr val="ED9F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C4A3F0-511E-4497-A306-F7B92589D9C0}">
      <dsp:nvSpPr>
        <dsp:cNvPr id="0" name=""/>
        <dsp:cNvSpPr/>
      </dsp:nvSpPr>
      <dsp:spPr>
        <a:xfrm>
          <a:off x="1303546" y="1271518"/>
          <a:ext cx="2317471" cy="7398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Напольные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25217" y="1293189"/>
        <a:ext cx="2274129" cy="696545"/>
      </dsp:txXfrm>
    </dsp:sp>
    <dsp:sp modelId="{68119255-971E-4D46-9902-4163E6C4B033}">
      <dsp:nvSpPr>
        <dsp:cNvPr id="0" name=""/>
        <dsp:cNvSpPr/>
      </dsp:nvSpPr>
      <dsp:spPr>
        <a:xfrm>
          <a:off x="3770137" y="1129854"/>
          <a:ext cx="2317471" cy="739887"/>
        </a:xfrm>
        <a:prstGeom prst="roundRect">
          <a:avLst>
            <a:gd name="adj" fmla="val 10000"/>
          </a:avLst>
        </a:prstGeom>
        <a:solidFill>
          <a:srgbClr val="ED9F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369F8-1852-4642-A654-3A7FF1A42D8A}">
      <dsp:nvSpPr>
        <dsp:cNvPr id="0" name=""/>
        <dsp:cNvSpPr/>
      </dsp:nvSpPr>
      <dsp:spPr>
        <a:xfrm>
          <a:off x="3919257" y="1271518"/>
          <a:ext cx="2317471" cy="7398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Настольные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40928" y="1293189"/>
        <a:ext cx="2274129" cy="696545"/>
      </dsp:txXfrm>
    </dsp:sp>
    <dsp:sp modelId="{3CC3007A-430C-42AE-8AD0-E8C88897DEA9}">
      <dsp:nvSpPr>
        <dsp:cNvPr id="0" name=""/>
        <dsp:cNvSpPr/>
      </dsp:nvSpPr>
      <dsp:spPr>
        <a:xfrm>
          <a:off x="6385848" y="1129854"/>
          <a:ext cx="3900625" cy="739887"/>
        </a:xfrm>
        <a:prstGeom prst="roundRect">
          <a:avLst>
            <a:gd name="adj" fmla="val 10000"/>
          </a:avLst>
        </a:prstGeom>
        <a:solidFill>
          <a:srgbClr val="ED9F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6306F-9F28-48A4-816D-C8ABB0B946C9}">
      <dsp:nvSpPr>
        <dsp:cNvPr id="0" name=""/>
        <dsp:cNvSpPr/>
      </dsp:nvSpPr>
      <dsp:spPr>
        <a:xfrm>
          <a:off x="6534967" y="1271518"/>
          <a:ext cx="3900625" cy="7398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Встраиваемые в проемы кухонных шкафов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556638" y="1293189"/>
        <a:ext cx="3857283" cy="6965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007E0E-C246-4021-BC76-0C4C556FA89A}">
      <dsp:nvSpPr>
        <dsp:cNvPr id="0" name=""/>
        <dsp:cNvSpPr/>
      </dsp:nvSpPr>
      <dsp:spPr>
        <a:xfrm>
          <a:off x="5784389" y="736999"/>
          <a:ext cx="3006860" cy="546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5654"/>
              </a:lnTo>
              <a:lnTo>
                <a:pt x="3006860" y="405654"/>
              </a:lnTo>
              <a:lnTo>
                <a:pt x="3006860" y="546961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826349-E1E2-4968-934B-F324315DFE6B}">
      <dsp:nvSpPr>
        <dsp:cNvPr id="0" name=""/>
        <dsp:cNvSpPr/>
      </dsp:nvSpPr>
      <dsp:spPr>
        <a:xfrm>
          <a:off x="5738669" y="736999"/>
          <a:ext cx="91440" cy="5469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5654"/>
              </a:lnTo>
              <a:lnTo>
                <a:pt x="79674" y="405654"/>
              </a:lnTo>
              <a:lnTo>
                <a:pt x="79674" y="546961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A71663-A7D7-48A9-B50B-0CCBD903C681}">
      <dsp:nvSpPr>
        <dsp:cNvPr id="0" name=""/>
        <dsp:cNvSpPr/>
      </dsp:nvSpPr>
      <dsp:spPr>
        <a:xfrm>
          <a:off x="2845436" y="736999"/>
          <a:ext cx="2938952" cy="546961"/>
        </a:xfrm>
        <a:custGeom>
          <a:avLst/>
          <a:gdLst/>
          <a:ahLst/>
          <a:cxnLst/>
          <a:rect l="0" t="0" r="0" b="0"/>
          <a:pathLst>
            <a:path>
              <a:moveTo>
                <a:pt x="2938952" y="0"/>
              </a:moveTo>
              <a:lnTo>
                <a:pt x="2938952" y="405654"/>
              </a:lnTo>
              <a:lnTo>
                <a:pt x="0" y="405654"/>
              </a:lnTo>
              <a:lnTo>
                <a:pt x="0" y="546961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C91106-403A-4DBA-9D69-5DCBE8DA91C9}">
      <dsp:nvSpPr>
        <dsp:cNvPr id="0" name=""/>
        <dsp:cNvSpPr/>
      </dsp:nvSpPr>
      <dsp:spPr>
        <a:xfrm>
          <a:off x="3599335" y="-103218"/>
          <a:ext cx="4370106" cy="840218"/>
        </a:xfrm>
        <a:prstGeom prst="roundRect">
          <a:avLst>
            <a:gd name="adj" fmla="val 10000"/>
          </a:avLst>
        </a:prstGeom>
        <a:solidFill>
          <a:srgbClr val="ED9F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51F4F-412B-45EA-8F5F-FB35B220AAEB}">
      <dsp:nvSpPr>
        <dsp:cNvPr id="0" name=""/>
        <dsp:cNvSpPr/>
      </dsp:nvSpPr>
      <dsp:spPr>
        <a:xfrm>
          <a:off x="3768819" y="57790"/>
          <a:ext cx="4370106" cy="8402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latin typeface="Times New Roman" pitchFamily="18" charset="0"/>
              <a:cs typeface="Times New Roman" pitchFamily="18" charset="0"/>
            </a:rPr>
            <a:t>По оформлению</a:t>
          </a:r>
          <a:endParaRPr lang="ru-RU" sz="24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93428" y="82399"/>
        <a:ext cx="4320888" cy="791000"/>
      </dsp:txXfrm>
    </dsp:sp>
    <dsp:sp modelId="{9808C895-FAD2-4B09-AACD-64A5E64852B3}">
      <dsp:nvSpPr>
        <dsp:cNvPr id="0" name=""/>
        <dsp:cNvSpPr/>
      </dsp:nvSpPr>
      <dsp:spPr>
        <a:xfrm>
          <a:off x="1528466" y="1283961"/>
          <a:ext cx="2633940" cy="840925"/>
        </a:xfrm>
        <a:prstGeom prst="roundRect">
          <a:avLst>
            <a:gd name="adj" fmla="val 10000"/>
          </a:avLst>
        </a:prstGeom>
        <a:solidFill>
          <a:srgbClr val="ED9F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C4A3F0-511E-4497-A306-F7B92589D9C0}">
      <dsp:nvSpPr>
        <dsp:cNvPr id="0" name=""/>
        <dsp:cNvSpPr/>
      </dsp:nvSpPr>
      <dsp:spPr>
        <a:xfrm>
          <a:off x="1697949" y="1444969"/>
          <a:ext cx="2633940" cy="8409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 виде шкафа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22579" y="1469599"/>
        <a:ext cx="2584680" cy="791665"/>
      </dsp:txXfrm>
    </dsp:sp>
    <dsp:sp modelId="{68119255-971E-4D46-9902-4163E6C4B033}">
      <dsp:nvSpPr>
        <dsp:cNvPr id="0" name=""/>
        <dsp:cNvSpPr/>
      </dsp:nvSpPr>
      <dsp:spPr>
        <a:xfrm>
          <a:off x="4501373" y="1283961"/>
          <a:ext cx="2633940" cy="840925"/>
        </a:xfrm>
        <a:prstGeom prst="roundRect">
          <a:avLst>
            <a:gd name="adj" fmla="val 10000"/>
          </a:avLst>
        </a:prstGeom>
        <a:solidFill>
          <a:srgbClr val="ED9F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369F8-1852-4642-A654-3A7FF1A42D8A}">
      <dsp:nvSpPr>
        <dsp:cNvPr id="0" name=""/>
        <dsp:cNvSpPr/>
      </dsp:nvSpPr>
      <dsp:spPr>
        <a:xfrm>
          <a:off x="4670856" y="1444969"/>
          <a:ext cx="2633940" cy="8409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 виде ларя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95486" y="1469599"/>
        <a:ext cx="2584680" cy="791665"/>
      </dsp:txXfrm>
    </dsp:sp>
    <dsp:sp modelId="{3CC3007A-430C-42AE-8AD0-E8C88897DEA9}">
      <dsp:nvSpPr>
        <dsp:cNvPr id="0" name=""/>
        <dsp:cNvSpPr/>
      </dsp:nvSpPr>
      <dsp:spPr>
        <a:xfrm>
          <a:off x="7474279" y="1283961"/>
          <a:ext cx="2633940" cy="840925"/>
        </a:xfrm>
        <a:prstGeom prst="roundRect">
          <a:avLst>
            <a:gd name="adj" fmla="val 10000"/>
          </a:avLst>
        </a:prstGeom>
        <a:solidFill>
          <a:srgbClr val="ED9F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6306F-9F28-48A4-816D-C8ABB0B946C9}">
      <dsp:nvSpPr>
        <dsp:cNvPr id="0" name=""/>
        <dsp:cNvSpPr/>
      </dsp:nvSpPr>
      <dsp:spPr>
        <a:xfrm>
          <a:off x="7643762" y="1444969"/>
          <a:ext cx="2633940" cy="8409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 виде бара и т.д.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668392" y="1469599"/>
        <a:ext cx="2584680" cy="7916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0DD9B-398C-409D-844B-36445539849E}">
      <dsp:nvSpPr>
        <dsp:cNvPr id="0" name=""/>
        <dsp:cNvSpPr/>
      </dsp:nvSpPr>
      <dsp:spPr>
        <a:xfrm>
          <a:off x="5648211" y="629426"/>
          <a:ext cx="3699291" cy="468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529"/>
              </a:lnTo>
              <a:lnTo>
                <a:pt x="3699291" y="347529"/>
              </a:lnTo>
              <a:lnTo>
                <a:pt x="3699291" y="468168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07E0E-C246-4021-BC76-0C4C556FA89A}">
      <dsp:nvSpPr>
        <dsp:cNvPr id="0" name=""/>
        <dsp:cNvSpPr/>
      </dsp:nvSpPr>
      <dsp:spPr>
        <a:xfrm>
          <a:off x="5648211" y="629426"/>
          <a:ext cx="1107521" cy="468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529"/>
              </a:lnTo>
              <a:lnTo>
                <a:pt x="1107521" y="347529"/>
              </a:lnTo>
              <a:lnTo>
                <a:pt x="1107521" y="468168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826349-E1E2-4968-934B-F324315DFE6B}">
      <dsp:nvSpPr>
        <dsp:cNvPr id="0" name=""/>
        <dsp:cNvSpPr/>
      </dsp:nvSpPr>
      <dsp:spPr>
        <a:xfrm>
          <a:off x="4318475" y="629426"/>
          <a:ext cx="1329736" cy="466960"/>
        </a:xfrm>
        <a:custGeom>
          <a:avLst/>
          <a:gdLst/>
          <a:ahLst/>
          <a:cxnLst/>
          <a:rect l="0" t="0" r="0" b="0"/>
          <a:pathLst>
            <a:path>
              <a:moveTo>
                <a:pt x="1329736" y="0"/>
              </a:moveTo>
              <a:lnTo>
                <a:pt x="1329736" y="346322"/>
              </a:lnTo>
              <a:lnTo>
                <a:pt x="0" y="346322"/>
              </a:lnTo>
              <a:lnTo>
                <a:pt x="0" y="466960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A71663-A7D7-48A9-B50B-0CCBD903C681}">
      <dsp:nvSpPr>
        <dsp:cNvPr id="0" name=""/>
        <dsp:cNvSpPr/>
      </dsp:nvSpPr>
      <dsp:spPr>
        <a:xfrm>
          <a:off x="1852385" y="629426"/>
          <a:ext cx="3795826" cy="466960"/>
        </a:xfrm>
        <a:custGeom>
          <a:avLst/>
          <a:gdLst/>
          <a:ahLst/>
          <a:cxnLst/>
          <a:rect l="0" t="0" r="0" b="0"/>
          <a:pathLst>
            <a:path>
              <a:moveTo>
                <a:pt x="3795826" y="0"/>
              </a:moveTo>
              <a:lnTo>
                <a:pt x="3795826" y="346322"/>
              </a:lnTo>
              <a:lnTo>
                <a:pt x="0" y="346322"/>
              </a:lnTo>
              <a:lnTo>
                <a:pt x="0" y="466960"/>
              </a:lnTo>
            </a:path>
          </a:pathLst>
        </a:custGeom>
        <a:noFill/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C91106-403A-4DBA-9D69-5DCBE8DA91C9}">
      <dsp:nvSpPr>
        <dsp:cNvPr id="0" name=""/>
        <dsp:cNvSpPr/>
      </dsp:nvSpPr>
      <dsp:spPr>
        <a:xfrm>
          <a:off x="3782752" y="-87898"/>
          <a:ext cx="3730918" cy="717324"/>
        </a:xfrm>
        <a:prstGeom prst="roundRect">
          <a:avLst>
            <a:gd name="adj" fmla="val 10000"/>
          </a:avLst>
        </a:prstGeom>
        <a:solidFill>
          <a:srgbClr val="ED91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51F4F-412B-45EA-8F5F-FB35B220AAEB}">
      <dsp:nvSpPr>
        <dsp:cNvPr id="0" name=""/>
        <dsp:cNvSpPr/>
      </dsp:nvSpPr>
      <dsp:spPr>
        <a:xfrm>
          <a:off x="3927446" y="49560"/>
          <a:ext cx="3730918" cy="717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latin typeface="Times New Roman" pitchFamily="18" charset="0"/>
              <a:cs typeface="Times New Roman" pitchFamily="18" charset="0"/>
            </a:rPr>
            <a:t>По числу камер</a:t>
          </a:r>
          <a:endParaRPr lang="ru-RU" sz="24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48456" y="70570"/>
        <a:ext cx="3688898" cy="675304"/>
      </dsp:txXfrm>
    </dsp:sp>
    <dsp:sp modelId="{9808C895-FAD2-4B09-AACD-64A5E64852B3}">
      <dsp:nvSpPr>
        <dsp:cNvPr id="0" name=""/>
        <dsp:cNvSpPr/>
      </dsp:nvSpPr>
      <dsp:spPr>
        <a:xfrm>
          <a:off x="764034" y="1096387"/>
          <a:ext cx="2176702" cy="717928"/>
        </a:xfrm>
        <a:prstGeom prst="roundRect">
          <a:avLst>
            <a:gd name="adj" fmla="val 10000"/>
          </a:avLst>
        </a:prstGeom>
        <a:solidFill>
          <a:srgbClr val="ED91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C4A3F0-511E-4497-A306-F7B92589D9C0}">
      <dsp:nvSpPr>
        <dsp:cNvPr id="0" name=""/>
        <dsp:cNvSpPr/>
      </dsp:nvSpPr>
      <dsp:spPr>
        <a:xfrm>
          <a:off x="908728" y="1233846"/>
          <a:ext cx="2176702" cy="7179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Однокамерные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29755" y="1254873"/>
        <a:ext cx="2134648" cy="675874"/>
      </dsp:txXfrm>
    </dsp:sp>
    <dsp:sp modelId="{68119255-971E-4D46-9902-4163E6C4B033}">
      <dsp:nvSpPr>
        <dsp:cNvPr id="0" name=""/>
        <dsp:cNvSpPr/>
      </dsp:nvSpPr>
      <dsp:spPr>
        <a:xfrm>
          <a:off x="3230124" y="1096387"/>
          <a:ext cx="2176702" cy="717928"/>
        </a:xfrm>
        <a:prstGeom prst="roundRect">
          <a:avLst>
            <a:gd name="adj" fmla="val 10000"/>
          </a:avLst>
        </a:prstGeom>
        <a:solidFill>
          <a:srgbClr val="ED91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369F8-1852-4642-A654-3A7FF1A42D8A}">
      <dsp:nvSpPr>
        <dsp:cNvPr id="0" name=""/>
        <dsp:cNvSpPr/>
      </dsp:nvSpPr>
      <dsp:spPr>
        <a:xfrm>
          <a:off x="3374817" y="1233846"/>
          <a:ext cx="2176702" cy="7179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Двухкамерные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95844" y="1254873"/>
        <a:ext cx="2134648" cy="675874"/>
      </dsp:txXfrm>
    </dsp:sp>
    <dsp:sp modelId="{3CC3007A-430C-42AE-8AD0-E8C88897DEA9}">
      <dsp:nvSpPr>
        <dsp:cNvPr id="0" name=""/>
        <dsp:cNvSpPr/>
      </dsp:nvSpPr>
      <dsp:spPr>
        <a:xfrm>
          <a:off x="5667382" y="1097594"/>
          <a:ext cx="2176702" cy="717928"/>
        </a:xfrm>
        <a:prstGeom prst="roundRect">
          <a:avLst>
            <a:gd name="adj" fmla="val 10000"/>
          </a:avLst>
        </a:prstGeom>
        <a:solidFill>
          <a:srgbClr val="ED91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6306F-9F28-48A4-816D-C8ABB0B946C9}">
      <dsp:nvSpPr>
        <dsp:cNvPr id="0" name=""/>
        <dsp:cNvSpPr/>
      </dsp:nvSpPr>
      <dsp:spPr>
        <a:xfrm>
          <a:off x="5812076" y="1235053"/>
          <a:ext cx="2176702" cy="717928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Трехкамерные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33103" y="1256080"/>
        <a:ext cx="2134648" cy="675874"/>
      </dsp:txXfrm>
    </dsp:sp>
    <dsp:sp modelId="{2D2269E4-C113-4A6F-A4B5-745FC096206A}">
      <dsp:nvSpPr>
        <dsp:cNvPr id="0" name=""/>
        <dsp:cNvSpPr/>
      </dsp:nvSpPr>
      <dsp:spPr>
        <a:xfrm>
          <a:off x="8133472" y="1097594"/>
          <a:ext cx="2428061" cy="717936"/>
        </a:xfrm>
        <a:prstGeom prst="roundRect">
          <a:avLst>
            <a:gd name="adj" fmla="val 10000"/>
          </a:avLst>
        </a:prstGeom>
        <a:solidFill>
          <a:srgbClr val="ED91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127D4E-07CA-4E03-A261-D2732BDAA75A}">
      <dsp:nvSpPr>
        <dsp:cNvPr id="0" name=""/>
        <dsp:cNvSpPr/>
      </dsp:nvSpPr>
      <dsp:spPr>
        <a:xfrm>
          <a:off x="8278166" y="1235053"/>
          <a:ext cx="2428061" cy="7179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Многокамерные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299194" y="1256081"/>
        <a:ext cx="2386005" cy="6758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8F4BFD-BB0D-45E9-9DCC-DA0D00B983F0}">
      <dsp:nvSpPr>
        <dsp:cNvPr id="0" name=""/>
        <dsp:cNvSpPr/>
      </dsp:nvSpPr>
      <dsp:spPr>
        <a:xfrm rot="5400000">
          <a:off x="5366878" y="-949212"/>
          <a:ext cx="1397282" cy="3650321"/>
        </a:xfrm>
        <a:prstGeom prst="round2Same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120-380 дм</a:t>
          </a:r>
          <a:r>
            <a:rPr lang="ru-RU" sz="2000" kern="1200" dirty="0" smtClean="0">
              <a:solidFill>
                <a:schemeClr val="tx1"/>
              </a:solidFill>
              <a:latin typeface="Times New Roman"/>
              <a:cs typeface="Times New Roman"/>
            </a:rPr>
            <a:t>³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и более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4240359" y="245517"/>
        <a:ext cx="3582111" cy="1260862"/>
      </dsp:txXfrm>
    </dsp:sp>
    <dsp:sp modelId="{8B88FBB9-E821-4BD8-9DB2-D3057A99DD13}">
      <dsp:nvSpPr>
        <dsp:cNvPr id="0" name=""/>
        <dsp:cNvSpPr/>
      </dsp:nvSpPr>
      <dsp:spPr>
        <a:xfrm>
          <a:off x="427" y="2646"/>
          <a:ext cx="4239932" cy="1746603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объему камеры:</a:t>
          </a:r>
          <a:endParaRPr lang="ru-RU" sz="2000" b="1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5689" y="87908"/>
        <a:ext cx="4069408" cy="1576079"/>
      </dsp:txXfrm>
    </dsp:sp>
    <dsp:sp modelId="{EF78A720-9B81-4D56-B1CA-6DC86997502F}">
      <dsp:nvSpPr>
        <dsp:cNvPr id="0" name=""/>
        <dsp:cNvSpPr/>
      </dsp:nvSpPr>
      <dsp:spPr>
        <a:xfrm rot="5400000">
          <a:off x="5332892" y="850191"/>
          <a:ext cx="1397282" cy="3719381"/>
        </a:xfrm>
        <a:prstGeom prst="round2Same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- 18°С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- 24°С и ниже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4171843" y="2079450"/>
        <a:ext cx="3651171" cy="1260862"/>
      </dsp:txXfrm>
    </dsp:sp>
    <dsp:sp modelId="{77E3F680-E990-4221-AE18-DC11E8B601FC}">
      <dsp:nvSpPr>
        <dsp:cNvPr id="0" name=""/>
        <dsp:cNvSpPr/>
      </dsp:nvSpPr>
      <dsp:spPr>
        <a:xfrm>
          <a:off x="427" y="1836580"/>
          <a:ext cx="4171416" cy="1746603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величине температуры в морозильной камере:</a:t>
          </a:r>
          <a:endParaRPr lang="ru-RU" sz="2000" b="1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5689" y="1921842"/>
        <a:ext cx="4000892" cy="1576079"/>
      </dsp:txXfrm>
    </dsp:sp>
    <dsp:sp modelId="{C7E5A999-925F-40C8-9EAB-E06564981179}">
      <dsp:nvSpPr>
        <dsp:cNvPr id="0" name=""/>
        <dsp:cNvSpPr/>
      </dsp:nvSpPr>
      <dsp:spPr>
        <a:xfrm rot="5400000">
          <a:off x="5368356" y="2718655"/>
          <a:ext cx="1397282" cy="3650321"/>
        </a:xfrm>
        <a:prstGeom prst="round2Same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88900" lvl="1" indent="-889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А-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(дополнительно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А+ и А++)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4241837" y="3913384"/>
        <a:ext cx="3582111" cy="1260862"/>
      </dsp:txXfrm>
    </dsp:sp>
    <dsp:sp modelId="{1146B45A-FB25-4FB7-8A7C-1EF457D6460C}">
      <dsp:nvSpPr>
        <dsp:cNvPr id="0" name=""/>
        <dsp:cNvSpPr/>
      </dsp:nvSpPr>
      <dsp:spPr>
        <a:xfrm>
          <a:off x="427" y="3670513"/>
          <a:ext cx="4241410" cy="1746603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классу энергопотребления:</a:t>
          </a:r>
          <a:endParaRPr lang="ru-RU" sz="2000" b="1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5689" y="3755775"/>
        <a:ext cx="4070886" cy="157607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826349-E1E2-4968-934B-F324315DFE6B}">
      <dsp:nvSpPr>
        <dsp:cNvPr id="0" name=""/>
        <dsp:cNvSpPr/>
      </dsp:nvSpPr>
      <dsp:spPr>
        <a:xfrm>
          <a:off x="5665078" y="629357"/>
          <a:ext cx="2364445" cy="4670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94"/>
              </a:lnTo>
              <a:lnTo>
                <a:pt x="2364445" y="346394"/>
              </a:lnTo>
              <a:lnTo>
                <a:pt x="2364445" y="46705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A71663-A7D7-48A9-B50B-0CCBD903C681}">
      <dsp:nvSpPr>
        <dsp:cNvPr id="0" name=""/>
        <dsp:cNvSpPr/>
      </dsp:nvSpPr>
      <dsp:spPr>
        <a:xfrm>
          <a:off x="3358621" y="629357"/>
          <a:ext cx="2306457" cy="467058"/>
        </a:xfrm>
        <a:custGeom>
          <a:avLst/>
          <a:gdLst/>
          <a:ahLst/>
          <a:cxnLst/>
          <a:rect l="0" t="0" r="0" b="0"/>
          <a:pathLst>
            <a:path>
              <a:moveTo>
                <a:pt x="2306457" y="0"/>
              </a:moveTo>
              <a:lnTo>
                <a:pt x="2306457" y="346394"/>
              </a:lnTo>
              <a:lnTo>
                <a:pt x="0" y="346394"/>
              </a:lnTo>
              <a:lnTo>
                <a:pt x="0" y="46705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C91106-403A-4DBA-9D69-5DCBE8DA91C9}">
      <dsp:nvSpPr>
        <dsp:cNvPr id="0" name=""/>
        <dsp:cNvSpPr/>
      </dsp:nvSpPr>
      <dsp:spPr>
        <a:xfrm>
          <a:off x="3799231" y="-88116"/>
          <a:ext cx="3731695" cy="717474"/>
        </a:xfrm>
        <a:prstGeom prst="roundRect">
          <a:avLst>
            <a:gd name="adj" fmla="val 10000"/>
          </a:avLst>
        </a:prstGeom>
        <a:solidFill>
          <a:srgbClr val="ED9F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51F4F-412B-45EA-8F5F-FB35B220AAEB}">
      <dsp:nvSpPr>
        <dsp:cNvPr id="0" name=""/>
        <dsp:cNvSpPr/>
      </dsp:nvSpPr>
      <dsp:spPr>
        <a:xfrm>
          <a:off x="3943955" y="49370"/>
          <a:ext cx="3731695" cy="7174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latin typeface="Times New Roman" pitchFamily="18" charset="0"/>
              <a:cs typeface="Times New Roman" pitchFamily="18" charset="0"/>
            </a:rPr>
            <a:t>По степени комфортности</a:t>
          </a:r>
          <a:endParaRPr lang="ru-RU" sz="24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64969" y="70384"/>
        <a:ext cx="3689667" cy="675446"/>
      </dsp:txXfrm>
    </dsp:sp>
    <dsp:sp modelId="{9808C895-FAD2-4B09-AACD-64A5E64852B3}">
      <dsp:nvSpPr>
        <dsp:cNvPr id="0" name=""/>
        <dsp:cNvSpPr/>
      </dsp:nvSpPr>
      <dsp:spPr>
        <a:xfrm>
          <a:off x="1167893" y="1096415"/>
          <a:ext cx="4381455" cy="623358"/>
        </a:xfrm>
        <a:prstGeom prst="roundRect">
          <a:avLst>
            <a:gd name="adj" fmla="val 10000"/>
          </a:avLst>
        </a:prstGeom>
        <a:solidFill>
          <a:srgbClr val="ED9F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C4A3F0-511E-4497-A306-F7B92589D9C0}">
      <dsp:nvSpPr>
        <dsp:cNvPr id="0" name=""/>
        <dsp:cNvSpPr/>
      </dsp:nvSpPr>
      <dsp:spPr>
        <a:xfrm>
          <a:off x="1312617" y="1233903"/>
          <a:ext cx="4381455" cy="6233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Обыкновенной комфортности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30875" y="1252161"/>
        <a:ext cx="4344939" cy="586842"/>
      </dsp:txXfrm>
    </dsp:sp>
    <dsp:sp modelId="{68119255-971E-4D46-9902-4163E6C4B033}">
      <dsp:nvSpPr>
        <dsp:cNvPr id="0" name=""/>
        <dsp:cNvSpPr/>
      </dsp:nvSpPr>
      <dsp:spPr>
        <a:xfrm>
          <a:off x="5838797" y="1096415"/>
          <a:ext cx="4381455" cy="623358"/>
        </a:xfrm>
        <a:prstGeom prst="roundRect">
          <a:avLst>
            <a:gd name="adj" fmla="val 10000"/>
          </a:avLst>
        </a:prstGeom>
        <a:solidFill>
          <a:srgbClr val="ED9F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369F8-1852-4642-A654-3A7FF1A42D8A}">
      <dsp:nvSpPr>
        <dsp:cNvPr id="0" name=""/>
        <dsp:cNvSpPr/>
      </dsp:nvSpPr>
      <dsp:spPr>
        <a:xfrm>
          <a:off x="5983521" y="1233903"/>
          <a:ext cx="4381455" cy="6233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Повышенной комфортности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01779" y="1252161"/>
        <a:ext cx="4344939" cy="58684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007E0E-C246-4021-BC76-0C4C556FA89A}">
      <dsp:nvSpPr>
        <dsp:cNvPr id="0" name=""/>
        <dsp:cNvSpPr/>
      </dsp:nvSpPr>
      <dsp:spPr>
        <a:xfrm>
          <a:off x="5721777" y="597146"/>
          <a:ext cx="3643840" cy="442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406"/>
              </a:lnTo>
              <a:lnTo>
                <a:pt x="3643840" y="328406"/>
              </a:lnTo>
              <a:lnTo>
                <a:pt x="3643840" y="442804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826349-E1E2-4968-934B-F324315DFE6B}">
      <dsp:nvSpPr>
        <dsp:cNvPr id="0" name=""/>
        <dsp:cNvSpPr/>
      </dsp:nvSpPr>
      <dsp:spPr>
        <a:xfrm>
          <a:off x="5676057" y="597146"/>
          <a:ext cx="91440" cy="4428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8406"/>
              </a:lnTo>
              <a:lnTo>
                <a:pt x="73208" y="328406"/>
              </a:lnTo>
              <a:lnTo>
                <a:pt x="73208" y="442804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A71663-A7D7-48A9-B50B-0CCBD903C681}">
      <dsp:nvSpPr>
        <dsp:cNvPr id="0" name=""/>
        <dsp:cNvSpPr/>
      </dsp:nvSpPr>
      <dsp:spPr>
        <a:xfrm>
          <a:off x="2132913" y="597146"/>
          <a:ext cx="3588864" cy="442804"/>
        </a:xfrm>
        <a:custGeom>
          <a:avLst/>
          <a:gdLst/>
          <a:ahLst/>
          <a:cxnLst/>
          <a:rect l="0" t="0" r="0" b="0"/>
          <a:pathLst>
            <a:path>
              <a:moveTo>
                <a:pt x="3588864" y="0"/>
              </a:moveTo>
              <a:lnTo>
                <a:pt x="3588864" y="328406"/>
              </a:lnTo>
              <a:lnTo>
                <a:pt x="0" y="328406"/>
              </a:lnTo>
              <a:lnTo>
                <a:pt x="0" y="442804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C91106-403A-4DBA-9D69-5DCBE8DA91C9}">
      <dsp:nvSpPr>
        <dsp:cNvPr id="0" name=""/>
        <dsp:cNvSpPr/>
      </dsp:nvSpPr>
      <dsp:spPr>
        <a:xfrm>
          <a:off x="3952822" y="-83069"/>
          <a:ext cx="3537910" cy="680216"/>
        </a:xfrm>
        <a:prstGeom prst="roundRect">
          <a:avLst>
            <a:gd name="adj" fmla="val 10000"/>
          </a:avLst>
        </a:prstGeom>
        <a:solidFill>
          <a:srgbClr val="ED9F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51F4F-412B-45EA-8F5F-FB35B220AAEB}">
      <dsp:nvSpPr>
        <dsp:cNvPr id="0" name=""/>
        <dsp:cNvSpPr/>
      </dsp:nvSpPr>
      <dsp:spPr>
        <a:xfrm>
          <a:off x="4090030" y="47278"/>
          <a:ext cx="3537910" cy="6802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latin typeface="Times New Roman" pitchFamily="18" charset="0"/>
              <a:cs typeface="Times New Roman" pitchFamily="18" charset="0"/>
            </a:rPr>
            <a:t>По числу компрессоров</a:t>
          </a:r>
          <a:endParaRPr lang="ru-RU" sz="24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09953" y="67201"/>
        <a:ext cx="3498064" cy="640370"/>
      </dsp:txXfrm>
    </dsp:sp>
    <dsp:sp modelId="{9808C895-FAD2-4B09-AACD-64A5E64852B3}">
      <dsp:nvSpPr>
        <dsp:cNvPr id="0" name=""/>
        <dsp:cNvSpPr/>
      </dsp:nvSpPr>
      <dsp:spPr>
        <a:xfrm>
          <a:off x="757618" y="1039950"/>
          <a:ext cx="2750589" cy="680788"/>
        </a:xfrm>
        <a:prstGeom prst="roundRect">
          <a:avLst>
            <a:gd name="adj" fmla="val 10000"/>
          </a:avLst>
        </a:prstGeom>
        <a:solidFill>
          <a:srgbClr val="ED9F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C4A3F0-511E-4497-A306-F7B92589D9C0}">
      <dsp:nvSpPr>
        <dsp:cNvPr id="0" name=""/>
        <dsp:cNvSpPr/>
      </dsp:nvSpPr>
      <dsp:spPr>
        <a:xfrm>
          <a:off x="894827" y="1170299"/>
          <a:ext cx="2750589" cy="6807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latin typeface="Times New Roman" pitchFamily="18" charset="0"/>
              <a:cs typeface="Times New Roman" pitchFamily="18" charset="0"/>
            </a:rPr>
            <a:t>Однокомпрессорные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14767" y="1190239"/>
        <a:ext cx="2710709" cy="640908"/>
      </dsp:txXfrm>
    </dsp:sp>
    <dsp:sp modelId="{68119255-971E-4D46-9902-4163E6C4B033}">
      <dsp:nvSpPr>
        <dsp:cNvPr id="0" name=""/>
        <dsp:cNvSpPr/>
      </dsp:nvSpPr>
      <dsp:spPr>
        <a:xfrm>
          <a:off x="3782625" y="1039950"/>
          <a:ext cx="3933280" cy="680788"/>
        </a:xfrm>
        <a:prstGeom prst="roundRect">
          <a:avLst>
            <a:gd name="adj" fmla="val 10000"/>
          </a:avLst>
        </a:prstGeom>
        <a:solidFill>
          <a:srgbClr val="ED9F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369F8-1852-4642-A654-3A7FF1A42D8A}">
      <dsp:nvSpPr>
        <dsp:cNvPr id="0" name=""/>
        <dsp:cNvSpPr/>
      </dsp:nvSpPr>
      <dsp:spPr>
        <a:xfrm>
          <a:off x="3919833" y="1170299"/>
          <a:ext cx="3933280" cy="6807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latin typeface="Times New Roman" pitchFamily="18" charset="0"/>
              <a:cs typeface="Times New Roman" pitchFamily="18" charset="0"/>
            </a:rPr>
            <a:t>Однокомпрессорные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 с импульсным клапаном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39773" y="1190239"/>
        <a:ext cx="3893400" cy="640908"/>
      </dsp:txXfrm>
    </dsp:sp>
    <dsp:sp modelId="{3CC3007A-430C-42AE-8AD0-E8C88897DEA9}">
      <dsp:nvSpPr>
        <dsp:cNvPr id="0" name=""/>
        <dsp:cNvSpPr/>
      </dsp:nvSpPr>
      <dsp:spPr>
        <a:xfrm>
          <a:off x="7990323" y="1039950"/>
          <a:ext cx="2750589" cy="680788"/>
        </a:xfrm>
        <a:prstGeom prst="roundRect">
          <a:avLst>
            <a:gd name="adj" fmla="val 10000"/>
          </a:avLst>
        </a:prstGeom>
        <a:solidFill>
          <a:srgbClr val="ED9F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6306F-9F28-48A4-816D-C8ABB0B946C9}">
      <dsp:nvSpPr>
        <dsp:cNvPr id="0" name=""/>
        <dsp:cNvSpPr/>
      </dsp:nvSpPr>
      <dsp:spPr>
        <a:xfrm>
          <a:off x="8127531" y="1170299"/>
          <a:ext cx="2750589" cy="6807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latin typeface="Times New Roman" pitchFamily="18" charset="0"/>
              <a:cs typeface="Times New Roman" pitchFamily="18" charset="0"/>
            </a:rPr>
            <a:t>Двухкомпрессорные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147471" y="1190239"/>
        <a:ext cx="2710709" cy="640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398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144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729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61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141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019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735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047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284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648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058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8945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4628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4268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1793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306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606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66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405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40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7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.png"/><Relationship Id="rId9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3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26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5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7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1.png"/><Relationship Id="rId4" Type="http://schemas.openxmlformats.org/officeDocument/2006/relationships/diagramData" Target="../diagrams/data4.xml"/><Relationship Id="rId9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5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42.jpeg"/><Relationship Id="rId12" Type="http://schemas.openxmlformats.org/officeDocument/2006/relationships/image" Target="../media/image33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openxmlformats.org/officeDocument/2006/relationships/image" Target="../media/image31.jpeg"/><Relationship Id="rId5" Type="http://schemas.openxmlformats.org/officeDocument/2006/relationships/diagramColors" Target="../diagrams/colors6.xml"/><Relationship Id="rId10" Type="http://schemas.openxmlformats.org/officeDocument/2006/relationships/image" Target="../media/image1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4.png"/><Relationship Id="rId1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47.gif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48.gif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32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34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11" Type="http://schemas.openxmlformats.org/officeDocument/2006/relationships/image" Target="../media/image53.gif"/><Relationship Id="rId5" Type="http://schemas.openxmlformats.org/officeDocument/2006/relationships/diagramColors" Target="../diagrams/colors10.xml"/><Relationship Id="rId10" Type="http://schemas.openxmlformats.org/officeDocument/2006/relationships/image" Target="../media/image51.jpe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4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1.png"/><Relationship Id="rId7" Type="http://schemas.openxmlformats.org/officeDocument/2006/relationships/image" Target="http://electro.shop.by/pics/items/Ufesa-BP-4590.jpg" TargetMode="External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11" Type="http://schemas.openxmlformats.org/officeDocument/2006/relationships/image" Target="../media/image60.jpeg"/><Relationship Id="rId5" Type="http://schemas.openxmlformats.org/officeDocument/2006/relationships/image" Target="../media/image55.jpeg"/><Relationship Id="rId15" Type="http://schemas.openxmlformats.org/officeDocument/2006/relationships/image" Target="../media/image63.jpeg"/><Relationship Id="rId10" Type="http://schemas.openxmlformats.org/officeDocument/2006/relationships/image" Target="../media/image59.jpeg"/><Relationship Id="rId4" Type="http://schemas.openxmlformats.org/officeDocument/2006/relationships/image" Target="../media/image54.jpeg"/><Relationship Id="rId9" Type="http://schemas.openxmlformats.org/officeDocument/2006/relationships/image" Target="../media/image58.jpeg"/><Relationship Id="rId14" Type="http://schemas.openxmlformats.org/officeDocument/2006/relationships/image" Target="http://003.by/pics/items/severinQ20jgQ203516_a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http://electro.shop.by/pics/items/Ufesa-BP-4590.jpg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6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1.pn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9.jpeg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81.jpeg"/><Relationship Id="rId7" Type="http://schemas.openxmlformats.org/officeDocument/2006/relationships/image" Target="../media/image8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003.by/pics/items/severinQ20jgQ203516_a.jpg" TargetMode="External"/><Relationship Id="rId5" Type="http://schemas.openxmlformats.org/officeDocument/2006/relationships/image" Target="../media/image62.jpe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95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11" Type="http://schemas.openxmlformats.org/officeDocument/2006/relationships/image" Target="../media/image1.png"/><Relationship Id="rId5" Type="http://schemas.openxmlformats.org/officeDocument/2006/relationships/diagramColors" Target="../diagrams/colors11.xml"/><Relationship Id="rId10" Type="http://schemas.openxmlformats.org/officeDocument/2006/relationships/image" Target="../media/image98.jpe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97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diagramColors" Target="../diagrams/colors13.xml"/><Relationship Id="rId3" Type="http://schemas.openxmlformats.org/officeDocument/2006/relationships/diagramLayout" Target="../diagrams/layout12.xml"/><Relationship Id="rId7" Type="http://schemas.openxmlformats.org/officeDocument/2006/relationships/image" Target="../media/image1.png"/><Relationship Id="rId12" Type="http://schemas.openxmlformats.org/officeDocument/2006/relationships/diagramQuickStyle" Target="../diagrams/quickStyle13.xml"/><Relationship Id="rId2" Type="http://schemas.openxmlformats.org/officeDocument/2006/relationships/diagramData" Target="../diagrams/data12.xml"/><Relationship Id="rId16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11" Type="http://schemas.openxmlformats.org/officeDocument/2006/relationships/diagramLayout" Target="../diagrams/layout13.xml"/><Relationship Id="rId5" Type="http://schemas.openxmlformats.org/officeDocument/2006/relationships/diagramColors" Target="../diagrams/colors12.xml"/><Relationship Id="rId15" Type="http://schemas.openxmlformats.org/officeDocument/2006/relationships/image" Target="../media/image105.jpeg"/><Relationship Id="rId10" Type="http://schemas.openxmlformats.org/officeDocument/2006/relationships/diagramData" Target="../diagrams/data13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104.jpeg"/><Relationship Id="rId14" Type="http://schemas.microsoft.com/office/2007/relationships/diagramDrawing" Target="../diagrams/drawing1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107.jpeg"/><Relationship Id="rId12" Type="http://schemas.openxmlformats.org/officeDocument/2006/relationships/image" Target="../media/image1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11" Type="http://schemas.openxmlformats.org/officeDocument/2006/relationships/image" Target="http://www.selena.bryansk.ru/club/im/wd1255f.jpg" TargetMode="External"/><Relationship Id="rId5" Type="http://schemas.openxmlformats.org/officeDocument/2006/relationships/diagramColors" Target="../diagrams/colors14.xml"/><Relationship Id="rId10" Type="http://schemas.openxmlformats.org/officeDocument/2006/relationships/image" Target="../media/image109.jpeg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108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1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1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0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diagramLayout" Target="../diagrams/layout17.xml"/><Relationship Id="rId7" Type="http://schemas.openxmlformats.org/officeDocument/2006/relationships/image" Target="../media/image120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2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4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4.jp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6.gif"/><Relationship Id="rId7" Type="http://schemas.openxmlformats.org/officeDocument/2006/relationships/slide" Target="slide65.xml"/><Relationship Id="rId12" Type="http://schemas.openxmlformats.org/officeDocument/2006/relationships/slide" Target="slide6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11" Type="http://schemas.openxmlformats.org/officeDocument/2006/relationships/image" Target="../media/image143.jpeg"/><Relationship Id="rId5" Type="http://schemas.openxmlformats.org/officeDocument/2006/relationships/image" Target="../media/image138.jpeg"/><Relationship Id="rId10" Type="http://schemas.openxmlformats.org/officeDocument/2006/relationships/image" Target="../media/image142.jpeg"/><Relationship Id="rId4" Type="http://schemas.openxmlformats.org/officeDocument/2006/relationships/image" Target="../media/image137.jpeg"/><Relationship Id="rId9" Type="http://schemas.openxmlformats.org/officeDocument/2006/relationships/image" Target="../media/image141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10" Type="http://schemas.openxmlformats.org/officeDocument/2006/relationships/image" Target="../media/image150.jpeg"/><Relationship Id="rId4" Type="http://schemas.openxmlformats.org/officeDocument/2006/relationships/image" Target="../media/image146.png"/><Relationship Id="rId9" Type="http://schemas.openxmlformats.org/officeDocument/2006/relationships/slide" Target="slide6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png"/><Relationship Id="rId4" Type="http://schemas.openxmlformats.org/officeDocument/2006/relationships/image" Target="../media/image155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.png"/><Relationship Id="rId7" Type="http://schemas.openxmlformats.org/officeDocument/2006/relationships/image" Target="../media/image1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10" Type="http://schemas.openxmlformats.org/officeDocument/2006/relationships/image" Target="../media/image164.jpeg"/><Relationship Id="rId4" Type="http://schemas.openxmlformats.org/officeDocument/2006/relationships/image" Target="../media/image158.jpeg"/><Relationship Id="rId9" Type="http://schemas.openxmlformats.org/officeDocument/2006/relationships/image" Target="../media/image16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jpeg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5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3" Type="http://schemas.openxmlformats.org/officeDocument/2006/relationships/image" Target="../media/image177.jpeg"/><Relationship Id="rId7" Type="http://schemas.openxmlformats.org/officeDocument/2006/relationships/image" Target="../media/image1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jpeg"/><Relationship Id="rId11" Type="http://schemas.openxmlformats.org/officeDocument/2006/relationships/image" Target="../media/image184.jpeg"/><Relationship Id="rId5" Type="http://schemas.openxmlformats.org/officeDocument/2006/relationships/image" Target="../media/image179.jpeg"/><Relationship Id="rId10" Type="http://schemas.openxmlformats.org/officeDocument/2006/relationships/image" Target="../media/image183.jpeg"/><Relationship Id="rId4" Type="http://schemas.openxmlformats.org/officeDocument/2006/relationships/image" Target="../media/image178.jpeg"/><Relationship Id="rId9" Type="http://schemas.openxmlformats.org/officeDocument/2006/relationships/image" Target="../media/image18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2.png"/><Relationship Id="rId4" Type="http://schemas.openxmlformats.org/officeDocument/2006/relationships/image" Target="../media/image201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eg"/><Relationship Id="rId3" Type="http://schemas.openxmlformats.org/officeDocument/2006/relationships/image" Target="../media/image1.png"/><Relationship Id="rId7" Type="http://schemas.openxmlformats.org/officeDocument/2006/relationships/image" Target="../media/image20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png"/><Relationship Id="rId9" Type="http://schemas.openxmlformats.org/officeDocument/2006/relationships/image" Target="../media/image20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2" y="1847671"/>
            <a:ext cx="10815145" cy="24476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4295275"/>
            <a:ext cx="11898086" cy="668921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22. Электробытовые машины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8123" y="655519"/>
            <a:ext cx="11883877" cy="1412067"/>
          </a:xfrm>
        </p:spPr>
        <p:txBody>
          <a:bodyPr>
            <a:normAutofit fontScale="90000"/>
          </a:bodyPr>
          <a:lstStyle/>
          <a:p>
            <a:pPr marL="533400" lvl="0" indent="-53340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22.2. Классификация и характеристика ассортимента электробытовых машин для хранения пищевых продуктов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непродовольственных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438-444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itkaluga.com/wp-content/uploads/2016/08/vh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25" y="1762895"/>
            <a:ext cx="5319949" cy="45618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izemart.ru/images/item/66/f4/mhte_30_01-28702pic-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642" y="1853649"/>
            <a:ext cx="4451970" cy="44711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0021" y="478593"/>
            <a:ext cx="113673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ХОЛОДИЛЬНЫЕ ПРИБОРЫ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предназначены для охлаждения, замораживания продуктов, для хранения свежих и замороженных продуктов, а также для получения пищевого льда.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801803496"/>
              </p:ext>
            </p:extLst>
          </p:nvPr>
        </p:nvGraphicFramePr>
        <p:xfrm>
          <a:off x="1784002" y="1678922"/>
          <a:ext cx="8643998" cy="228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2135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12452"/>
            <a:ext cx="116586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КОМПРЕССИОННЫЕ ХОЛОДИЛЬНЫЕ ПРИБОРЫ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854" y="1035850"/>
            <a:ext cx="3472356" cy="397049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86112" y="5008109"/>
            <a:ext cx="449199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0975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Схема компрессионного холодильника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</a:p>
          <a:p>
            <a:pPr marL="180975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– морозильная камера; 2 – испаритель; 3 – жидкий хладагент; 4 – конденсатор; </a:t>
            </a:r>
          </a:p>
          <a:p>
            <a:pPr marL="180975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 – компрессор с электроприводом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42963" y="1365800"/>
            <a:ext cx="76581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ПРИНЦИП РАБОТЫ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холодильный агрегат состоит 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 компрессора с приводом от электродвигателя,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конденсатора 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испарителя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охлаждение происходит за счет кипения (испарения) хладагента.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5932170" y="4843675"/>
            <a:ext cx="4640580" cy="12573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 и недостатки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6111" y="958783"/>
            <a:ext cx="11749241" cy="53091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4041775" algn="just">
              <a:tabLst>
                <a:tab pos="811213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4041775" algn="just">
              <a:tabLst>
                <a:tab pos="811213" algn="l"/>
              </a:tabLs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041775" algn="just">
              <a:tabLst>
                <a:tab pos="811213" algn="l"/>
              </a:tabLs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217988" indent="-176213" algn="just">
              <a:buFont typeface="Arial" pitchFamily="34" charset="0"/>
              <a:buChar char="•"/>
              <a:tabLst>
                <a:tab pos="811213" algn="l"/>
              </a:tabLs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наибольшая холодопроизводительность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217988" indent="-176213" algn="just">
              <a:buFont typeface="Arial" pitchFamily="34" charset="0"/>
              <a:buChar char="•"/>
              <a:tabLst>
                <a:tab pos="811213" algn="l"/>
              </a:tabLs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быстро охлаждают камеры больших объемов до низкой температуры (до минус 18˚С и ниже)</a:t>
            </a:r>
          </a:p>
          <a:p>
            <a:pPr marL="4217988" indent="-176213" algn="just">
              <a:buFont typeface="Arial" pitchFamily="34" charset="0"/>
              <a:buChar char="•"/>
              <a:tabLst>
                <a:tab pos="811213" algn="l"/>
              </a:tabLs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низкий расход электроэнергии, так как работают ¼ времени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эксплуатации</a:t>
            </a:r>
          </a:p>
          <a:p>
            <a:pPr marL="4217988" indent="-182563" algn="just">
              <a:buFont typeface="Arial" pitchFamily="34" charset="0"/>
              <a:buChar char="•"/>
              <a:tabLst>
                <a:tab pos="446088" algn="l"/>
              </a:tabLs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большой объем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камер</a:t>
            </a:r>
          </a:p>
          <a:p>
            <a:pPr marL="4217988" indent="-182563" algn="just">
              <a:buFont typeface="Arial" pitchFamily="34" charset="0"/>
              <a:buChar char="•"/>
              <a:tabLst>
                <a:tab pos="446088" algn="l"/>
              </a:tabLs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большой выбор моделей</a:t>
            </a:r>
          </a:p>
          <a:p>
            <a:pPr marL="4041775" algn="just">
              <a:tabLst>
                <a:tab pos="811213" algn="l"/>
              </a:tabLst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041775" algn="just">
              <a:tabLst>
                <a:tab pos="811213" algn="l"/>
              </a:tabLs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041775" algn="just">
              <a:tabLst>
                <a:tab pos="811213" algn="l"/>
              </a:tabLst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4217988" indent="-176213" algn="just">
              <a:buFont typeface="Arial" pitchFamily="34" charset="0"/>
              <a:buChar char="•"/>
              <a:tabLst>
                <a:tab pos="811213" algn="l"/>
              </a:tabLs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шум и вибрация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работе</a:t>
            </a:r>
            <a:endParaRPr lang="ru-RU" sz="17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76213" algn="l"/>
              </a:tabLst>
            </a:pPr>
            <a:endParaRPr lang="ru-RU" sz="17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://photoholic24.com/wp-content/uploads/2013/07/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30" y="1067988"/>
            <a:ext cx="3629603" cy="508969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060731" y="1189615"/>
            <a:ext cx="3697487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60731" y="4590841"/>
            <a:ext cx="34054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Недостатки:</a:t>
            </a:r>
          </a:p>
        </p:txBody>
      </p:sp>
    </p:spTree>
    <p:extLst>
      <p:ext uri="{BB962C8B-B14F-4D97-AF65-F5344CB8AC3E}">
        <p14:creationId xmlns:p14="http://schemas.microsoft.com/office/powerpoint/2010/main" val="187494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2049" grpId="0"/>
      <p:bldP spid="6" grpId="0"/>
      <p:bldP spid="4" grpId="0" animBg="1"/>
      <p:bldP spid="8" grpId="0" animBg="1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604" y="381856"/>
            <a:ext cx="1159001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ТЕРМОЭЛЕКТРИЧЕСКИЕ ХОЛОДИЛЬНИКИ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31870" y="1161230"/>
            <a:ext cx="856005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ПРИНЦИП РАБОТЫ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Холод вырабатывается за счет использования эффекта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Пельтье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термобатарее из полупроводников. </a:t>
            </a:r>
          </a:p>
          <a:p>
            <a:pPr algn="just"/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 прохождении тока на одном конце вырабатывается тепло, а на другом – холод.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5764" y="4242898"/>
            <a:ext cx="31110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5630" y="4424156"/>
            <a:ext cx="8825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бесшумные, экономичные, экологически безопасные, долговечные, компактные, можно встраивать в мебель.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5764" y="4950784"/>
            <a:ext cx="28687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5630" y="5132042"/>
            <a:ext cx="872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температура в камере не ниже 0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С, малый объем</a:t>
            </a:r>
          </a:p>
        </p:txBody>
      </p:sp>
      <p:pic>
        <p:nvPicPr>
          <p:cNvPr id="9" name="Picture 2" descr="http://wizemart.ru/images/item/66/f4/mhte_30_01-28702pic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04" y="1150076"/>
            <a:ext cx="3079587" cy="309282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9604" y="5658670"/>
            <a:ext cx="118608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ПРИМЕНЕНИЕ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охлаждения и хранения охлажденных напитков в офисах, номерах гостиниц, домов отдыха, санаториев, в палатах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больниц; в автомобилях;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качестве переносных сумок-холодильников</a:t>
            </a:r>
          </a:p>
        </p:txBody>
      </p:sp>
    </p:spTree>
    <p:extLst>
      <p:ext uri="{BB962C8B-B14F-4D97-AF65-F5344CB8AC3E}">
        <p14:creationId xmlns:p14="http://schemas.microsoft.com/office/powerpoint/2010/main" val="279249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D:\Мои документы\Работа бук\Лекции и раздаточные\Товароведение\Хозяйственные товары\ЭБТ\новое из нета\ХП\МХ без НТО.jpg"/>
          <p:cNvPicPr>
            <a:picLocks noChangeAspect="1" noChangeArrowheads="1"/>
          </p:cNvPicPr>
          <p:nvPr/>
        </p:nvPicPr>
        <p:blipFill>
          <a:blip r:embed="rId2" cstate="print"/>
          <a:srcRect b="6745"/>
          <a:stretch>
            <a:fillRect/>
          </a:stretch>
        </p:blipFill>
        <p:spPr bwMode="auto">
          <a:xfrm>
            <a:off x="7191610" y="763866"/>
            <a:ext cx="3229029" cy="5463540"/>
          </a:xfrm>
          <a:prstGeom prst="rect">
            <a:avLst/>
          </a:prstGeom>
          <a:noFill/>
        </p:spPr>
      </p:pic>
      <p:pic>
        <p:nvPicPr>
          <p:cNvPr id="11" name="Picture 4" descr="D:\Мои документы\Работа бук\Лекции и раздаточные\Товароведение\Хозяйственные товары\ЭБТ\новое из нета\ХП\ХМ с эл блоком управ.jpg"/>
          <p:cNvPicPr>
            <a:picLocks noChangeAspect="1" noChangeArrowheads="1"/>
          </p:cNvPicPr>
          <p:nvPr/>
        </p:nvPicPr>
        <p:blipFill>
          <a:blip r:embed="rId3" cstate="print"/>
          <a:srcRect b="3261"/>
          <a:stretch>
            <a:fillRect/>
          </a:stretch>
        </p:blipFill>
        <p:spPr bwMode="auto">
          <a:xfrm>
            <a:off x="4548547" y="763866"/>
            <a:ext cx="2046262" cy="5463540"/>
          </a:xfrm>
          <a:prstGeom prst="rect">
            <a:avLst/>
          </a:prstGeom>
          <a:noFill/>
        </p:spPr>
      </p:pic>
      <p:pic>
        <p:nvPicPr>
          <p:cNvPr id="12" name="Picture 3" descr="D:\Мои документы\Работа бук\Лекции и раздаточные\Товароведение\Хозяйственные товары\ЭБТ\новое из нета\ХП\узкий шир 545см.jpg"/>
          <p:cNvPicPr>
            <a:picLocks noChangeAspect="1" noChangeArrowheads="1"/>
          </p:cNvPicPr>
          <p:nvPr/>
        </p:nvPicPr>
        <p:blipFill>
          <a:blip r:embed="rId4" cstate="print"/>
          <a:srcRect b="3214"/>
          <a:stretch>
            <a:fillRect/>
          </a:stretch>
        </p:blipFill>
        <p:spPr bwMode="auto">
          <a:xfrm>
            <a:off x="1935688" y="763866"/>
            <a:ext cx="2016059" cy="546354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81000" y="1758276"/>
            <a:ext cx="1155192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</a:t>
            </a:r>
          </a:p>
          <a:p>
            <a:pPr algn="ctr"/>
            <a:r>
              <a:rPr lang="ru-RU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КОМПРЕССИОННЫХ </a:t>
            </a:r>
            <a:endParaRPr lang="ru-RU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ХОЛОДИЛЬНЫХ ПРИБОРОВ</a:t>
            </a:r>
            <a:endParaRPr lang="ru-RU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19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40647267"/>
              </p:ext>
            </p:extLst>
          </p:nvPr>
        </p:nvGraphicFramePr>
        <p:xfrm>
          <a:off x="322473" y="560070"/>
          <a:ext cx="11487150" cy="2720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D:\Мои документы\Работа бук\Лекции и раздаточные\Товароведение\Хозяйственные товары\ЭБТ\новое из нета\ХП\МХ без НТО.jpg"/>
          <p:cNvPicPr>
            <a:picLocks noChangeAspect="1" noChangeArrowheads="1"/>
          </p:cNvPicPr>
          <p:nvPr/>
        </p:nvPicPr>
        <p:blipFill>
          <a:blip r:embed="rId7" cstate="print">
            <a:lum bright="-10000"/>
          </a:blip>
          <a:srcRect b="7692"/>
          <a:stretch>
            <a:fillRect/>
          </a:stretch>
        </p:blipFill>
        <p:spPr bwMode="auto">
          <a:xfrm>
            <a:off x="322473" y="3425046"/>
            <a:ext cx="2105250" cy="293828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027" name="Picture 3" descr="D:\Мои документы\Работа бук\Лекции и раздаточные\Товароведение\Хозяйственные товары\ЭБТ\новое из нета\ХП\ММ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4044" y="3425046"/>
            <a:ext cx="2096877" cy="293562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028" name="Picture 4" descr="D:\Мои документы\Работа бук\Лекции и раздаточные\Товароведение\Хозяйственные товары\ЭБТ\новое из нета\ХП\винн шкаф.gif"/>
          <p:cNvPicPr>
            <a:picLocks noChangeAspect="1" noChangeArrowheads="1"/>
          </p:cNvPicPr>
          <p:nvPr/>
        </p:nvPicPr>
        <p:blipFill>
          <a:blip r:embed="rId9" cstate="print"/>
          <a:srcRect l="12001" r="9249"/>
          <a:stretch>
            <a:fillRect/>
          </a:stretch>
        </p:blipFill>
        <p:spPr bwMode="auto">
          <a:xfrm>
            <a:off x="9733616" y="3425046"/>
            <a:ext cx="1669187" cy="293562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8" name="Picture 2" descr="http://itkaluga.com/wp-content/uploads/2016/08/vh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256" y="3425046"/>
            <a:ext cx="3423472" cy="29356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40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Работа бук\Лекции и раздаточные\Товароведение\Хозяйственные товары\ЭБТ\новое из нета\ХП\встраиваем.jpg"/>
          <p:cNvPicPr>
            <a:picLocks noChangeAspect="1" noChangeArrowheads="1"/>
          </p:cNvPicPr>
          <p:nvPr/>
        </p:nvPicPr>
        <p:blipFill>
          <a:blip r:embed="rId2" cstate="print"/>
          <a:srcRect b="6147"/>
          <a:stretch>
            <a:fillRect/>
          </a:stretch>
        </p:blipFill>
        <p:spPr bwMode="auto">
          <a:xfrm>
            <a:off x="8255531" y="560070"/>
            <a:ext cx="3158515" cy="578643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026" name="Picture 2" descr="D:\Мои документы\Работа бук\Лекции и раздаточные\Товароведение\Хозяйственные товары\ЭБТ\новое из нета\ХП\268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340" y="560070"/>
            <a:ext cx="3427980" cy="578643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86801170"/>
              </p:ext>
            </p:extLst>
          </p:nvPr>
        </p:nvGraphicFramePr>
        <p:xfrm>
          <a:off x="388620" y="560070"/>
          <a:ext cx="11590020" cy="2011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2" descr="D:\Мои документы\Работа бук\Лекции и раздаточные\Товароведение\Хозяйственные товары\ЭБТ\новое из нета\ХП\абсорб дома и в авто1.JPG"/>
          <p:cNvPicPr>
            <a:picLocks noChangeAspect="1" noChangeArrowheads="1"/>
          </p:cNvPicPr>
          <p:nvPr/>
        </p:nvPicPr>
        <p:blipFill>
          <a:blip r:embed="rId9" cstate="print"/>
          <a:srcRect l="28736" r="15459"/>
          <a:stretch>
            <a:fillRect/>
          </a:stretch>
        </p:blipFill>
        <p:spPr bwMode="auto">
          <a:xfrm>
            <a:off x="4364344" y="2647936"/>
            <a:ext cx="2876661" cy="369856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Мои документы\Работа бук\Лекции и раздаточные\Товароведение\Хозяйственные товары\ЭБТ\новое из нета\ХП\ХМ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b="8782"/>
          <a:stretch>
            <a:fillRect/>
          </a:stretch>
        </p:blipFill>
        <p:spPr bwMode="auto">
          <a:xfrm>
            <a:off x="285750" y="769718"/>
            <a:ext cx="3510968" cy="547012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670995154"/>
              </p:ext>
            </p:extLst>
          </p:nvPr>
        </p:nvGraphicFramePr>
        <p:xfrm>
          <a:off x="285750" y="571480"/>
          <a:ext cx="11806170" cy="228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 descr="D:\Мои документы\Работа бук\Лекции и раздаточные\Товароведение\Хозяйственные товары\ЭБТ\новое из нета\ХП\морозильник ларь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8610" y="3036150"/>
            <a:ext cx="3405916" cy="320368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053" name="Picture 5" descr="D:\Мои документы\Работа бук\Лекции и раздаточные\Товароведение\Хозяйственные товары\ЭБТ\новое из нета\ХП\мини бар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06418" y="3036149"/>
            <a:ext cx="3558668" cy="320368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3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2741576"/>
              </p:ext>
            </p:extLst>
          </p:nvPr>
        </p:nvGraphicFramePr>
        <p:xfrm>
          <a:off x="365760" y="617220"/>
          <a:ext cx="11441430" cy="1954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D:\Мои документы\Работа бук\Лекции и раздаточные\Товароведение\Хозяйственные товары\ЭБТ\новое из нета\ХП\МХ.jpg"/>
          <p:cNvPicPr>
            <a:picLocks noChangeAspect="1" noChangeArrowheads="1"/>
          </p:cNvPicPr>
          <p:nvPr/>
        </p:nvPicPr>
        <p:blipFill>
          <a:blip r:embed="rId7" cstate="print">
            <a:lum bright="-10000"/>
          </a:blip>
          <a:srcRect b="6976"/>
          <a:stretch>
            <a:fillRect/>
          </a:stretch>
        </p:blipFill>
        <p:spPr bwMode="auto">
          <a:xfrm>
            <a:off x="1135353" y="2686046"/>
            <a:ext cx="2436798" cy="35090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4" name="Picture 2" descr="D:\Мои документы\Работа бук\Лекции и раздаточные\Товароведение\Хозяйственные товары\ЭБТ\новое из нета\ХП\МХМ.jpg"/>
          <p:cNvPicPr>
            <a:picLocks noChangeAspect="1" noChangeArrowheads="1"/>
          </p:cNvPicPr>
          <p:nvPr/>
        </p:nvPicPr>
        <p:blipFill>
          <a:blip r:embed="rId8" cstate="print"/>
          <a:srcRect b="9012"/>
          <a:stretch>
            <a:fillRect/>
          </a:stretch>
        </p:blipFill>
        <p:spPr bwMode="auto">
          <a:xfrm>
            <a:off x="3721410" y="2686047"/>
            <a:ext cx="2181318" cy="35090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Рисунок 4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30314" y="2686046"/>
            <a:ext cx="1953566" cy="35090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Овальная выноска 3"/>
          <p:cNvSpPr/>
          <p:nvPr/>
        </p:nvSpPr>
        <p:spPr>
          <a:xfrm>
            <a:off x="8560891" y="3303266"/>
            <a:ext cx="3371850" cy="175450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Подробнее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042" y="1495388"/>
            <a:ext cx="11973878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228600" algn="l"/>
              </a:tabLs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Однокамерный холодильник имеет холодильную камеру, внутри которой может находиться небольшое низкотемпературное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отделение</a:t>
            </a: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400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400" dirty="0" smtClean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400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400" dirty="0" smtClean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400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400" dirty="0" smtClean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400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400" dirty="0" smtClean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400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400" dirty="0" smtClean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D:\Мои документы\Работа бук\Лекции и раздаточные\Товароведение\Хозяйственные товары\ЭБТ\новое из нета\ХП\МХ без НТО.jpg"/>
          <p:cNvPicPr>
            <a:picLocks noChangeAspect="1" noChangeArrowheads="1"/>
          </p:cNvPicPr>
          <p:nvPr/>
        </p:nvPicPr>
        <p:blipFill>
          <a:blip r:embed="rId11" cstate="print">
            <a:lum bright="-10000"/>
          </a:blip>
          <a:srcRect b="7692"/>
          <a:stretch>
            <a:fillRect/>
          </a:stretch>
        </p:blipFill>
        <p:spPr bwMode="auto">
          <a:xfrm>
            <a:off x="3186548" y="2415197"/>
            <a:ext cx="2722563" cy="379986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0" name="Picture 3" descr="D:\Мои документы\Работа бук\Лекции и раздаточные\Товароведение\Хозяйственные товары\ЭБТ\новое из нета\ХП\МХ.jpg"/>
          <p:cNvPicPr>
            <a:picLocks noChangeAspect="1" noChangeArrowheads="1"/>
          </p:cNvPicPr>
          <p:nvPr/>
        </p:nvPicPr>
        <p:blipFill>
          <a:blip r:embed="rId7" cstate="print">
            <a:lum bright="-10000"/>
          </a:blip>
          <a:srcRect b="6976"/>
          <a:stretch>
            <a:fillRect/>
          </a:stretch>
        </p:blipFill>
        <p:spPr bwMode="auto">
          <a:xfrm>
            <a:off x="426610" y="2415197"/>
            <a:ext cx="2624886" cy="377986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118042" y="1495388"/>
            <a:ext cx="11973878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228600" algn="l"/>
              </a:tabLs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Двухкамерный холодильник имеет холодильную и морозильную камеры. Различают холодильники с верхним и нижним расположением МК, а также холодильники </a:t>
            </a:r>
            <a:r>
              <a:rPr lang="ru-RU" sz="2400" b="1" dirty="0"/>
              <a:t>«</a:t>
            </a:r>
            <a:r>
              <a:rPr lang="ru-RU" sz="2400" b="1" dirty="0" err="1"/>
              <a:t>side</a:t>
            </a:r>
            <a:r>
              <a:rPr lang="ru-RU" sz="2400" b="1" dirty="0"/>
              <a:t> </a:t>
            </a:r>
            <a:r>
              <a:rPr lang="ru-RU" sz="2400" b="1" dirty="0" err="1"/>
              <a:t>by</a:t>
            </a:r>
            <a:r>
              <a:rPr lang="ru-RU" sz="2400" b="1" dirty="0"/>
              <a:t> </a:t>
            </a:r>
            <a:r>
              <a:rPr lang="ru-RU" sz="2400" b="1" dirty="0" err="1"/>
              <a:t>side</a:t>
            </a:r>
            <a:r>
              <a:rPr lang="ru-RU" sz="2400" b="1" dirty="0"/>
              <a:t>»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(с параллельным расположением ХК и МК).</a:t>
            </a:r>
            <a:endParaRPr lang="ru-RU" sz="2400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400" dirty="0" smtClean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400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400" dirty="0" smtClean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400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400" dirty="0" smtClean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400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400" dirty="0" smtClean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400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400" dirty="0" smtClean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D:\Мои документы\Работа бук\Лекции и раздаточные\Товароведение\Хозяйственные товары\ЭБТ\новое из нета\ХП\МХМ.jpg"/>
          <p:cNvPicPr>
            <a:picLocks noChangeAspect="1" noChangeArrowheads="1"/>
          </p:cNvPicPr>
          <p:nvPr/>
        </p:nvPicPr>
        <p:blipFill>
          <a:blip r:embed="rId8" cstate="print">
            <a:lum bright="-10000"/>
          </a:blip>
          <a:srcRect b="6674"/>
          <a:stretch>
            <a:fillRect/>
          </a:stretch>
        </p:blipFill>
        <p:spPr bwMode="auto">
          <a:xfrm>
            <a:off x="365760" y="2686046"/>
            <a:ext cx="2132081" cy="351795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3" name="Picture 3" descr="D:\Мои документы\Работа бук\Лекции и раздаточные\Товароведение\Хозяйственные товары\ЭБТ\новое из нета\ХП\узкий шир 545см.jpg"/>
          <p:cNvPicPr>
            <a:picLocks noChangeAspect="1" noChangeArrowheads="1"/>
          </p:cNvPicPr>
          <p:nvPr/>
        </p:nvPicPr>
        <p:blipFill>
          <a:blip r:embed="rId12" cstate="print"/>
          <a:srcRect b="3357"/>
          <a:stretch>
            <a:fillRect/>
          </a:stretch>
        </p:blipFill>
        <p:spPr bwMode="auto">
          <a:xfrm>
            <a:off x="2745328" y="2701573"/>
            <a:ext cx="1300053" cy="351795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4" name="Picture 4" descr="D:\Мои документы\Работа бук\Лекции и раздаточные\Товароведение\Хозяйственные товары\ЭБТ\новое из нета\ХП\3225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58555" y="2701573"/>
            <a:ext cx="2244077" cy="351572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4098" name="Picture 2" descr="https://dekoriko.ru/images/article/orig/2017/06/razmery-holodilnika-side-by-side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666" y="2701573"/>
            <a:ext cx="4902537" cy="35134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18042" y="1495388"/>
            <a:ext cx="11973878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778125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Трехкамерные холодильники имеют </a:t>
            </a: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ХК, МК и дополнительную третью камеру с нулевой температурой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Продукты 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хранятся при температуре 0</a:t>
            </a:r>
            <a:r>
              <a:rPr 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º</a:t>
            </a: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С. </a:t>
            </a:r>
          </a:p>
          <a:p>
            <a:pPr marL="2778125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i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2778125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Такие 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условия очень хороши, например, для хранения парного мяса или рыбы. Продукты сохраняют свою свежесть раза в три дольше, чем в холодильной камере, но в то же время не замерзают. </a:t>
            </a:r>
            <a:endParaRPr lang="ru-RU" sz="2400" i="1" dirty="0">
              <a:solidFill>
                <a:srgbClr val="002060"/>
              </a:solidFill>
              <a:latin typeface="Arial" pitchFamily="34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400" dirty="0" smtClean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400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400" dirty="0" smtClean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400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400" dirty="0" smtClean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7563" y="1658296"/>
            <a:ext cx="2210880" cy="45062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183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 animBg="1"/>
      <p:bldP spid="8" grpId="0" animBg="1"/>
      <p:bldP spid="11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86281091"/>
              </p:ext>
            </p:extLst>
          </p:nvPr>
        </p:nvGraphicFramePr>
        <p:xfrm>
          <a:off x="3634740" y="763866"/>
          <a:ext cx="7892586" cy="5419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D:\Мои документы\Работа бук\Лекции и раздаточные\Товароведение\Хозяйственные товары\ЭБТ\новое из нета\ХП\kgn36s52.gif"/>
          <p:cNvPicPr>
            <a:picLocks noChangeAspect="1" noChangeArrowheads="1"/>
          </p:cNvPicPr>
          <p:nvPr/>
        </p:nvPicPr>
        <p:blipFill>
          <a:blip r:embed="rId7" cstate="print"/>
          <a:srcRect l="36922" r="10000"/>
          <a:stretch>
            <a:fillRect/>
          </a:stretch>
        </p:blipFill>
        <p:spPr bwMode="auto">
          <a:xfrm>
            <a:off x="286672" y="589595"/>
            <a:ext cx="3016598" cy="568340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2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67241" y="0"/>
            <a:ext cx="9905998" cy="5103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15883101"/>
              </p:ext>
            </p:extLst>
          </p:nvPr>
        </p:nvGraphicFramePr>
        <p:xfrm>
          <a:off x="532023" y="510385"/>
          <a:ext cx="11277600" cy="5038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21506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82" y="5549243"/>
            <a:ext cx="806552" cy="8065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9334" y="5846770"/>
            <a:ext cx="8772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ведения конспекта можете использовать рабочую тетрадь, которую можно скачать в разделе «Дополнительные материалы»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536461866"/>
              </p:ext>
            </p:extLst>
          </p:nvPr>
        </p:nvGraphicFramePr>
        <p:xfrm>
          <a:off x="283799" y="645415"/>
          <a:ext cx="11532870" cy="185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15138" y="2768220"/>
            <a:ext cx="74506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Приспособления, повышающие комфорт: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3397753"/>
            <a:ext cx="80658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buBlip>
                <a:blip r:embed="rId7"/>
              </a:buBlip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возможность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перенавески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двери</a:t>
            </a:r>
          </a:p>
          <a:p>
            <a:pPr marL="265113" indent="-265113">
              <a:buBlip>
                <a:blip r:embed="rId7"/>
              </a:buBlip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возможность перестановки полок по высоте </a:t>
            </a:r>
          </a:p>
          <a:p>
            <a:pPr marL="265113" indent="-265113">
              <a:buBlip>
                <a:blip r:embed="rId7"/>
              </a:buBlip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полки и емкости для хранения продуктов из прозрачных материалов</a:t>
            </a:r>
          </a:p>
          <a:p>
            <a:pPr marL="265113" indent="-265113">
              <a:buBlip>
                <a:blip r:embed="rId7"/>
              </a:buBlip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автоматическое и полуавтоматическое оттаивание испарителя </a:t>
            </a:r>
          </a:p>
          <a:p>
            <a:pPr marL="265113" indent="-265113">
              <a:buBlip>
                <a:blip r:embed="rId7"/>
              </a:buBlip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встроенный дезодоратор</a:t>
            </a:r>
          </a:p>
          <a:p>
            <a:pPr marL="265113" indent="-265113">
              <a:buBlip>
                <a:blip r:embed="rId7"/>
              </a:buBlip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световая и звуковая сигнализация о нарушении режима работы</a:t>
            </a:r>
          </a:p>
          <a:p>
            <a:pPr marL="265113" indent="-265113">
              <a:buBlip>
                <a:blip r:embed="rId7"/>
              </a:buBlip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выбор и поддержание температуры в каждой из камер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8" cstate="print"/>
          <a:srcRect b="7603"/>
          <a:stretch/>
        </p:blipFill>
        <p:spPr bwMode="auto">
          <a:xfrm>
            <a:off x="8247524" y="2686050"/>
            <a:ext cx="3562100" cy="360045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документы\Работа бук\Лекции и раздаточные\Товароведение\Хозяйственные товары\ЭБТ\новое из нета\ХП\1023_1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b="5262"/>
          <a:stretch>
            <a:fillRect/>
          </a:stretch>
        </p:blipFill>
        <p:spPr bwMode="auto">
          <a:xfrm>
            <a:off x="237055" y="522856"/>
            <a:ext cx="3111935" cy="560152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429000" y="763866"/>
            <a:ext cx="858291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 algn="just">
              <a:buBlip>
                <a:blip r:embed="rId3"/>
              </a:buBlip>
            </a:pP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генераторы холода</a:t>
            </a:r>
          </a:p>
          <a:p>
            <a:pPr marL="265113" indent="-265113" algn="just">
              <a:buBlip>
                <a:blip r:embed="rId3"/>
              </a:buBlip>
            </a:pP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эластичные ограничители на полках для предотвращения опрокидывания бутылок и др.емкостей</a:t>
            </a:r>
          </a:p>
          <a:p>
            <a:pPr marL="265113" indent="-265113" algn="just">
              <a:buBlip>
                <a:blip r:embed="rId3"/>
              </a:buBlip>
            </a:pP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система облегчения открывания холодильника (</a:t>
            </a:r>
            <a:r>
              <a:rPr lang="ru-RU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специальные ручки, нарушающие герметичность уплотнителей двери или нейтрализующие действие магнитов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</a:p>
          <a:p>
            <a:pPr marL="265113" indent="-265113" algn="just">
              <a:buBlip>
                <a:blip r:embed="rId3"/>
              </a:buBlip>
            </a:pP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электронный блок управления, </a:t>
            </a:r>
            <a:r>
              <a:rPr lang="ru-RU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который может быть спрятан за дверцей или находиться между двумя камерами</a:t>
            </a:r>
          </a:p>
          <a:p>
            <a:pPr marL="265113" indent="-265113" algn="just">
              <a:buBlip>
                <a:blip r:embed="rId3"/>
              </a:buBlip>
            </a:pP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вентилятор в ХК</a:t>
            </a:r>
          </a:p>
          <a:p>
            <a:pPr marL="265113" indent="-265113" algn="just">
              <a:buBlip>
                <a:blip r:embed="rId3"/>
              </a:buBlip>
            </a:pP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льдогенераторы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позволяющие в любой момент получить порцию льда для коктейля или других целей (в особенности в холодильниках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Side-by-Side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) 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marL="265113" indent="-265113" algn="just">
              <a:buBlip>
                <a:blip r:embed="rId3"/>
              </a:buBlip>
            </a:pPr>
            <a:r>
              <a:rPr 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BIOFRESH – т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ехнология, позволяющая создать «нулевую зону». </a:t>
            </a:r>
            <a:r>
              <a:rPr lang="ru-RU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позволяет замедлить процессы порчи и не разрушает структуру продуктов. Данная зона является оптимальной для хранения продуктов повседневного использования (сыр, колбасы, мясо, рыба и т.д.) В дорогих холодильниках эта зона делится на "сухую" и "влажную", что позволяет отделить растительные продукты, которые сохраняются гораздо лучше при 95% влажности, от мясных и рыбных, которым достаточно 50%.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7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Работа бук\Лекции и раздаточные\Товароведение\Хозяйственные товары\ЭБТ\новое из нета\ХП\243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092" y="480823"/>
            <a:ext cx="3736134" cy="56913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046220" y="763866"/>
            <a:ext cx="804570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buBlip>
                <a:blip r:embed="rId3"/>
              </a:buBlip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режим «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Замораживание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Суперзаморозка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(температура до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–24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С)</a:t>
            </a:r>
          </a:p>
          <a:p>
            <a:pPr marL="265113" indent="-265113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65113" indent="-265113" algn="just">
              <a:buBlip>
                <a:blip r:embed="rId3"/>
              </a:buBlip>
            </a:pPr>
            <a:r>
              <a:rPr 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режим «</a:t>
            </a:r>
            <a:r>
              <a:rPr lang="ru-RU" sz="20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Суперохлаждение</a:t>
            </a:r>
            <a:r>
              <a:rPr 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ru-RU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позволяет довести температуру в камере до минимального значения и быстро охладить напитки или большое количество свежих продуктов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 </a:t>
            </a:r>
          </a:p>
          <a:p>
            <a:pPr marL="265113" indent="-265113" algn="just"/>
            <a:endParaRPr lang="ru-RU" sz="20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265113" indent="-265113" algn="just">
              <a:buBlip>
                <a:blip r:embed="rId3"/>
              </a:buBlip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режим </a:t>
            </a:r>
            <a:r>
              <a:rPr 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«Отпуск»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ru-RU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ХК поддерживается температура +15°С, а в МК продукты останутся замороженными) – используется при отъезде на длительное время, чтобы предотвратить образование плесени и неприятного запаха в пустой ХК, при этом потребление электроэнергии значительно </a:t>
            </a: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ниже</a:t>
            </a:r>
          </a:p>
          <a:p>
            <a:pPr algn="just"/>
            <a:endParaRPr lang="ru-RU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265113" indent="-265113" algn="just">
              <a:buBlip>
                <a:blip r:embed="rId3"/>
              </a:buBlip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система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No Frost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(без инея) –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принудительная циркуляция холодного воздуха в МК, благодаря чему иней в ней не образуется, не требуется размораживать морозильник, продукты сохраняются лучше и дольше, не обрастают инеем, не примерзают друг к другу, с меньшей нагрузкой работает компрессор и всегда легко можно разглядеть, что хранится в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морозильнике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3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02544071"/>
              </p:ext>
            </p:extLst>
          </p:nvPr>
        </p:nvGraphicFramePr>
        <p:xfrm>
          <a:off x="320040" y="571481"/>
          <a:ext cx="11635740" cy="1851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4819" name="Picture 3" descr="D:\Мои документы\Работа бук\Лекции и раздаточные\Товароведение\Хозяйственные товары\ЭБТ\новое из нета\ХП\ХМ с эл блоком управ.jpg"/>
          <p:cNvPicPr>
            <a:picLocks noChangeAspect="1" noChangeArrowheads="1"/>
          </p:cNvPicPr>
          <p:nvPr/>
        </p:nvPicPr>
        <p:blipFill>
          <a:blip r:embed="rId7" cstate="print">
            <a:lum bright="-10000"/>
          </a:blip>
          <a:srcRect/>
          <a:stretch>
            <a:fillRect/>
          </a:stretch>
        </p:blipFill>
        <p:spPr bwMode="auto">
          <a:xfrm>
            <a:off x="320040" y="2619718"/>
            <a:ext cx="1345922" cy="371474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4820" name="Picture 4" descr="D:\Мои документы\Работа бук\Лекции и раздаточные\Товароведение\Хозяйственные товары\ЭБТ\новое из нета\ХП\ХМ.jpg"/>
          <p:cNvPicPr>
            <a:picLocks noChangeAspect="1" noChangeArrowheads="1"/>
          </p:cNvPicPr>
          <p:nvPr/>
        </p:nvPicPr>
        <p:blipFill>
          <a:blip r:embed="rId8" cstate="print">
            <a:lum bright="-10000"/>
          </a:blip>
          <a:srcRect/>
          <a:stretch>
            <a:fillRect/>
          </a:stretch>
        </p:blipFill>
        <p:spPr bwMode="auto">
          <a:xfrm>
            <a:off x="1748800" y="2594607"/>
            <a:ext cx="2172122" cy="370998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003760" y="3008382"/>
            <a:ext cx="808816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холодильниках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с импульсным клапаном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предусмотрена отдельная регулировка температуры в обеих камерах и  возможность отключения ХК при работе МК.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Двухкомпрессорные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холодильники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имеют большую мощность, каждая камера имеет свой холодильный агрегат и может работать самостоятельно.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41844038"/>
              </p:ext>
            </p:extLst>
          </p:nvPr>
        </p:nvGraphicFramePr>
        <p:xfrm>
          <a:off x="182880" y="548640"/>
          <a:ext cx="11715750" cy="1920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6866" name="Picture 2" descr="D:\Мои документы\Работа бук\Лекции и раздаточные\Товароведение\Хозяйственные товары\ЭБТ\новое из нета\ХП\ММ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12629" y="2623874"/>
            <a:ext cx="2547951" cy="356713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6868" name="Picture 4" descr="D:\Мои документы\Работа бук\Лекции и раздаточные\Товароведение\Хозяйственные товары\ЭБТ\новое из нета\ХП\шкаф витрина.jpg"/>
          <p:cNvPicPr>
            <a:picLocks noChangeAspect="1" noChangeArrowheads="1"/>
          </p:cNvPicPr>
          <p:nvPr/>
        </p:nvPicPr>
        <p:blipFill>
          <a:blip r:embed="rId8" cstate="print">
            <a:lum bright="-10000"/>
          </a:blip>
          <a:srcRect/>
          <a:stretch>
            <a:fillRect/>
          </a:stretch>
        </p:blipFill>
        <p:spPr bwMode="auto">
          <a:xfrm>
            <a:off x="6384613" y="2623874"/>
            <a:ext cx="1783566" cy="356713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" name="Picture 2" descr="D:\Мои документы\Работа бук\Лекции и раздаточные\Товароведение\Хозяйственные товары\ЭБТ\новое из нета\ХП\2434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37550" y="2623874"/>
            <a:ext cx="2336820" cy="3559756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1" name="Picture 2" descr="D:\Мои документы\Работа бук\Лекции и раздаточные\Товароведение\Хозяйственные товары\ЭБТ\новое из нета\ХП\CLIMADIFFEV504ZX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38967" y="2623874"/>
            <a:ext cx="2369660" cy="355975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0601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399" y="846117"/>
            <a:ext cx="12067521" cy="1412067"/>
          </a:xfrm>
        </p:spPr>
        <p:txBody>
          <a:bodyPr>
            <a:normAutofit fontScale="90000"/>
          </a:bodyPr>
          <a:lstStyle/>
          <a:p>
            <a:pPr marL="533400" lvl="0" indent="-53340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22.3. Классификация и характеристика ассортимента электробытовых машин для обработки пищевых продуктов и механизации кухонных работ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444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577" y="1202053"/>
            <a:ext cx="11748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подразделяются 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на: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однофункциональные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(миксеры, блендеры, соковыжималки, кофемолки и др.);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универсальные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(кухонные комбайны).</a:t>
            </a:r>
          </a:p>
        </p:txBody>
      </p:sp>
      <p:pic>
        <p:nvPicPr>
          <p:cNvPr id="4" name="Picture 2" descr="Кухонный комбайн PHILIPS HR 7724 Cuc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242" y="2448589"/>
            <a:ext cx="3513001" cy="37464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Таня\миксер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2" y="2448590"/>
            <a:ext cx="1391720" cy="195098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*Блендер Ufesa BP-4590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r="8589"/>
          <a:stretch>
            <a:fillRect/>
          </a:stretch>
        </p:blipFill>
        <p:spPr bwMode="auto">
          <a:xfrm>
            <a:off x="160462" y="4491989"/>
            <a:ext cx="1389790" cy="17030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Таня\чоппер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50319" y="2448589"/>
            <a:ext cx="1069266" cy="195098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Picture 2" descr="G:\Таня\мясорубка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319" y="4491987"/>
            <a:ext cx="1345456" cy="17030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G:\Таня\кофемолка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722" y="2448589"/>
            <a:ext cx="1255716" cy="195098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Таня\соковыжималка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912" y="4491987"/>
            <a:ext cx="1683828" cy="17030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Таня\ломтерезка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509" y="2448590"/>
            <a:ext cx="2230183" cy="195098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Йогуртница SEVERIN JG 3516"/>
          <p:cNvPicPr>
            <a:picLocks noChangeAspect="1" noChangeArrowheads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280" y="4491987"/>
            <a:ext cx="1842294" cy="17030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645bi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360" y="4491986"/>
            <a:ext cx="1414298" cy="17030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VES-VMD--1-30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71" y="2448589"/>
            <a:ext cx="1950985" cy="195098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-1016633" y="0"/>
            <a:ext cx="13852523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Электрические кухонные машины </a:t>
            </a:r>
          </a:p>
          <a:p>
            <a:pPr algn="ctr">
              <a:defRPr/>
            </a:pPr>
            <a:r>
              <a:rPr lang="ru-RU" sz="4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обработки пищевых продуктов</a:t>
            </a:r>
            <a:endParaRPr lang="ru-RU" sz="40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85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0266" y="414317"/>
            <a:ext cx="563269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КУХОННЫЙ КОМБАЙН</a:t>
            </a:r>
          </a:p>
        </p:txBody>
      </p:sp>
      <p:pic>
        <p:nvPicPr>
          <p:cNvPr id="4100" name="Picture 3" descr="Кухонный комбайн VITEK VT16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1" y="1128813"/>
            <a:ext cx="2391903" cy="25630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Прямоугольник 4"/>
          <p:cNvSpPr>
            <a:spLocks noChangeArrowheads="1"/>
          </p:cNvSpPr>
          <p:nvPr/>
        </p:nvSpPr>
        <p:spPr bwMode="auto">
          <a:xfrm>
            <a:off x="5762962" y="551498"/>
            <a:ext cx="576436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многофункциональное изделие, выполняющее функции мясорубки, овощерезки, соковыжималки, миксера, кофемолки, тестомесилки и др.</a:t>
            </a:r>
          </a:p>
        </p:txBody>
      </p:sp>
      <p:sp>
        <p:nvSpPr>
          <p:cNvPr id="4102" name="Прямоугольник 5"/>
          <p:cNvSpPr>
            <a:spLocks noChangeArrowheads="1"/>
          </p:cNvSpPr>
          <p:nvPr/>
        </p:nvSpPr>
        <p:spPr bwMode="auto">
          <a:xfrm>
            <a:off x="5762962" y="1567161"/>
            <a:ext cx="632895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Кухонные комбайны  состоят из корпуса, в который вмонтирован электропривод, рабочей чаши и комплекта сменных насадок.</a:t>
            </a:r>
          </a:p>
        </p:txBody>
      </p:sp>
      <p:pic>
        <p:nvPicPr>
          <p:cNvPr id="7" name="Picture 2" descr="G:\Таня\комбай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2" y="1128813"/>
            <a:ext cx="2584647" cy="2563077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9" name="Picture 3" descr="G:\Таня\комбайн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1" y="3779844"/>
            <a:ext cx="2236479" cy="25549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6716331" y="2627375"/>
            <a:ext cx="3857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НАСАДКИ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722268" y="3089337"/>
            <a:ext cx="630799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>
              <a:buBlip>
                <a:blip r:embed="rId6"/>
              </a:buBlip>
              <a:tabLst>
                <a:tab pos="228600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нож из нержавеющей стали для  измельчения, рубки, замешивания теста и т.п. (дисковый и в виде обычного лезвия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2560320" y="3977639"/>
            <a:ext cx="940689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buBlip>
                <a:blip r:embed="rId6"/>
              </a:buBlip>
              <a:tabLst>
                <a:tab pos="228600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терочный диск для шинковки и натирания;</a:t>
            </a:r>
          </a:p>
          <a:p>
            <a:pPr algn="just" eaLnBrk="0" hangingPunct="0">
              <a:buBlip>
                <a:blip r:embed="rId6"/>
              </a:buBlip>
              <a:tabLst>
                <a:tab pos="228600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диск для картофеля фри, овощной стружки;</a:t>
            </a:r>
          </a:p>
          <a:p>
            <a:pPr algn="just" eaLnBrk="0" hangingPunct="0">
              <a:buBlip>
                <a:blip r:embed="rId6"/>
              </a:buBlip>
              <a:tabLst>
                <a:tab pos="228600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соковыжималка-центрифуга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соковыжималка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цитрусовых;</a:t>
            </a:r>
          </a:p>
          <a:p>
            <a:pPr algn="just" eaLnBrk="0" hangingPunct="0">
              <a:buBlip>
                <a:blip r:embed="rId6"/>
              </a:buBlip>
              <a:tabLst>
                <a:tab pos="228600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тестомесильный крюк;</a:t>
            </a:r>
          </a:p>
          <a:p>
            <a:pPr>
              <a:buBlip>
                <a:blip r:embed="rId6"/>
              </a:buBlip>
              <a:tabLst>
                <a:tab pos="228600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диск-эмульгатор – венчик для взбивания;</a:t>
            </a:r>
          </a:p>
          <a:p>
            <a:pPr>
              <a:buBlip>
                <a:blip r:embed="rId6"/>
              </a:buBlip>
              <a:tabLst>
                <a:tab pos="228600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насадка-блендер;</a:t>
            </a:r>
          </a:p>
          <a:p>
            <a:pPr>
              <a:buBlip>
                <a:blip r:embed="rId6"/>
              </a:buBlip>
              <a:tabLst>
                <a:tab pos="228600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мини-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мельничка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768947" y="4956146"/>
            <a:ext cx="42613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Blip>
                <a:blip r:embed="rId6"/>
              </a:buBlip>
              <a:tabLst>
                <a:tab pos="228600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макси-пресс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насадка для пюре;</a:t>
            </a:r>
          </a:p>
          <a:p>
            <a:pPr>
              <a:buBlip>
                <a:blip r:embed="rId6"/>
              </a:buBlip>
              <a:tabLst>
                <a:tab pos="228600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мороженица;</a:t>
            </a:r>
          </a:p>
          <a:p>
            <a:pPr>
              <a:buBlip>
                <a:blip r:embed="rId6"/>
              </a:buBlip>
              <a:tabLst>
                <a:tab pos="228600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мельница для круп;</a:t>
            </a:r>
          </a:p>
          <a:p>
            <a:pPr>
              <a:buBlip>
                <a:blip r:embed="rId6"/>
              </a:buBlip>
              <a:tabLst>
                <a:tab pos="228600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насадка-мясорубка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др.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58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101" grpId="0"/>
      <p:bldP spid="4102" grpId="0"/>
      <p:bldP spid="10" grpId="0"/>
      <p:bldP spid="11" grpId="0"/>
      <p:bldP spid="12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G:\Таня\миксер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51" y="1063516"/>
            <a:ext cx="2850499" cy="19388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17185"/>
            <a:ext cx="593572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МИКСЕРЫ И БЛЕНДЕРЫ</a:t>
            </a:r>
          </a:p>
        </p:txBody>
      </p:sp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3207401" y="596730"/>
            <a:ext cx="888451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2606675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предназначены для смешивания напитков, сбивания сливок, яиц, коктейлей, приготовления кремов, майонезов, омлетов, замешивания теста, измельчения сырых и вареных овощей, фруктов, приготовления пюре и др.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46989"/>
            <a:ext cx="564594" cy="6933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451" y="3099988"/>
            <a:ext cx="331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8451" y="3629841"/>
            <a:ext cx="1751661" cy="5077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миксер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07400" y="1920169"/>
            <a:ext cx="8794099" cy="44349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Миксеры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крупные и более мощные приборы. Они обязательно имеют два синхронно работающих венчика для взбивания кремов, суфле, муссов, сливок и т.п. Практически всегда в комплект миксеров входят насадки для замешивания теста (так называемые тестомесильные крюки). Иногда миксеры оснащаются вращающимися ножами для измельчения различных продуктов и насадками-блендерами для приготовления коктейлей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способу эксплуатации бывают стационарные и ручные (погружные).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G:\Таня\миксер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91" y="3726180"/>
            <a:ext cx="2520350" cy="2520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G:\Таня\миксер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91" y="3726180"/>
            <a:ext cx="1795500" cy="2520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78451" y="4290024"/>
            <a:ext cx="1751661" cy="5077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блендер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07400" y="1920168"/>
            <a:ext cx="8794099" cy="44349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239963" indent="-2239963"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Блендер –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легкий, компактный прибор. Если он и имеет функцию взбивания, то с помощью только одного осевого венчика, и не имеет тестомесильных крюков.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39963"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него могут быть несколько осевых насадок: нож для измельчения небольших количеств зелени, овощей, фруктов, вареного картофеля, сыра, орехов, чеснока, лука и даже кусочков вареного мяса для прикорма грудных детей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217988" algn="just"/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17988" algn="just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способу эксплуатации блендеры также делятся на стационарные и ручные (погружные).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G:\Таня\блендер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606" y="2284354"/>
            <a:ext cx="2030818" cy="39702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*Блендер Ufesa BP-4590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r="8589"/>
          <a:stretch>
            <a:fillRect/>
          </a:stretch>
        </p:blipFill>
        <p:spPr bwMode="auto">
          <a:xfrm>
            <a:off x="5511156" y="3920490"/>
            <a:ext cx="1904712" cy="23340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04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/>
      <p:bldP spid="6148" grpId="0"/>
      <p:bldP spid="8" grpId="0"/>
      <p:bldP spid="9" grpId="0" animBg="1"/>
      <p:bldP spid="10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69869" y="354310"/>
            <a:ext cx="39152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ИЗМЕЛЬЧИТЕЛЬ </a:t>
            </a:r>
          </a:p>
          <a:p>
            <a:pPr algn="ctr">
              <a:defRPr/>
            </a:pPr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(ЧОППЕР)</a:t>
            </a:r>
          </a:p>
        </p:txBody>
      </p:sp>
      <p:pic>
        <p:nvPicPr>
          <p:cNvPr id="38915" name="Picture 3" descr="G:\Таня\чоппер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4182" y="1494402"/>
            <a:ext cx="3036051" cy="483489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8916" name="Picture 4" descr="G:\Таня\чопп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59790" y="1494402"/>
            <a:ext cx="2649833" cy="483489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9221" name="Picture 2" descr="G:\Таня\мельница для специ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18" y="1505833"/>
            <a:ext cx="1660467" cy="483488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763866"/>
            <a:ext cx="59778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МЕЛЬНИЦА ДЛЯ СПЕЦИЙ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5122" name="Picture 2" descr="https://www.vazaro.ru/productstorage/17963_100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0" r="12102"/>
          <a:stretch/>
        </p:blipFill>
        <p:spPr bwMode="auto">
          <a:xfrm>
            <a:off x="2156842" y="1494402"/>
            <a:ext cx="3261504" cy="48463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14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0" y="238366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6392" y="2175916"/>
            <a:ext cx="7346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и характеристику ассортимента электробытовых машин по группам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Описывать назначение отдельных видов электробытовых машин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Характеризовать технические характеристики электробытовых машин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2947" y="332207"/>
            <a:ext cx="544572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ЭЛЕКТРОМЯСОРУБКА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3" name="Прямоугольник 3"/>
          <p:cNvSpPr>
            <a:spLocks noChangeArrowheads="1"/>
          </p:cNvSpPr>
          <p:nvPr/>
        </p:nvSpPr>
        <p:spPr bwMode="auto">
          <a:xfrm>
            <a:off x="4810125" y="1071563"/>
            <a:ext cx="23574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i="1" u="sng" dirty="0">
                <a:solidFill>
                  <a:srgbClr val="7E2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принципу действия:</a:t>
            </a:r>
            <a:endParaRPr lang="ru-RU" sz="2400" dirty="0">
              <a:solidFill>
                <a:srgbClr val="7E24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rot="10800000" flipV="1">
            <a:off x="4167189" y="1500189"/>
            <a:ext cx="714375" cy="714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7024688" y="1428751"/>
            <a:ext cx="785812" cy="2143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1809751" y="1357313"/>
            <a:ext cx="2214563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шнековые</a:t>
            </a:r>
          </a:p>
        </p:txBody>
      </p:sp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7881938" y="1214438"/>
            <a:ext cx="2571750" cy="830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куттерные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бесшнековые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249" name="Прямоугольник 11"/>
          <p:cNvSpPr>
            <a:spLocks noChangeArrowheads="1"/>
          </p:cNvSpPr>
          <p:nvPr/>
        </p:nvSpPr>
        <p:spPr bwMode="auto">
          <a:xfrm>
            <a:off x="6858000" y="2643188"/>
            <a:ext cx="50977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измельчает продукт вращающимся с большой скоростью (8-10 тыс. оборотов в минуту)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двухлезвийным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ножом – куттером.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9096375" y="2143126"/>
            <a:ext cx="357188" cy="428625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6146" name="Picture 2" descr="https://static.migomby.by/img/products/3081/1423554/philips-hr-2723$25066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87" y="2094597"/>
            <a:ext cx="6302810" cy="42052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53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243" grpId="0"/>
      <p:bldP spid="10246" grpId="0" animBg="1"/>
      <p:bldP spid="10247" grpId="0" animBg="1"/>
      <p:bldP spid="10249" grpId="0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99330" y="380784"/>
            <a:ext cx="557902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ЭЛЕКТРОКОФЕМОЛКА</a:t>
            </a:r>
          </a:p>
        </p:txBody>
      </p:sp>
      <p:sp>
        <p:nvSpPr>
          <p:cNvPr id="11267" name="Прямоугольник 4"/>
          <p:cNvSpPr>
            <a:spLocks noChangeArrowheads="1"/>
          </p:cNvSpPr>
          <p:nvPr/>
        </p:nvSpPr>
        <p:spPr bwMode="auto">
          <a:xfrm>
            <a:off x="4810125" y="1071563"/>
            <a:ext cx="23574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i="1" u="sng" dirty="0">
                <a:solidFill>
                  <a:srgbClr val="7E2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принципу действия:</a:t>
            </a:r>
            <a:endParaRPr lang="ru-RU" sz="2400" dirty="0">
              <a:solidFill>
                <a:srgbClr val="7E24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rot="10800000" flipV="1">
            <a:off x="4167189" y="1500189"/>
            <a:ext cx="714375" cy="714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7024688" y="1428751"/>
            <a:ext cx="785812" cy="142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0" name="TextBox 7"/>
          <p:cNvSpPr txBox="1">
            <a:spLocks noChangeArrowheads="1"/>
          </p:cNvSpPr>
          <p:nvPr/>
        </p:nvSpPr>
        <p:spPr bwMode="auto">
          <a:xfrm>
            <a:off x="1809751" y="1357313"/>
            <a:ext cx="2214563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ударные</a:t>
            </a:r>
          </a:p>
        </p:txBody>
      </p:sp>
      <p:sp>
        <p:nvSpPr>
          <p:cNvPr id="11271" name="TextBox 8"/>
          <p:cNvSpPr txBox="1">
            <a:spLocks noChangeArrowheads="1"/>
          </p:cNvSpPr>
          <p:nvPr/>
        </p:nvSpPr>
        <p:spPr bwMode="auto">
          <a:xfrm>
            <a:off x="7881939" y="1285876"/>
            <a:ext cx="2428875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жерновые</a:t>
            </a:r>
          </a:p>
        </p:txBody>
      </p:sp>
      <p:pic>
        <p:nvPicPr>
          <p:cNvPr id="11272" name="Picture 3" descr="G:\Таня\кофемол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4" y="2058243"/>
            <a:ext cx="2266946" cy="41590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4" descr="G:\Таня\кофемолка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2058242"/>
            <a:ext cx="2466808" cy="41590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5" descr="G:\Таня\кофемолка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696" y="2071689"/>
            <a:ext cx="2662927" cy="41456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6" descr="G:\Таня\кофемолка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766" y="2071689"/>
            <a:ext cx="2668267" cy="41456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9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267" grpId="0"/>
      <p:bldP spid="11270" grpId="0" animBg="1"/>
      <p:bldP spid="1127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1283" y="285728"/>
            <a:ext cx="491968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СОКОВЫЖИМАЛКА</a:t>
            </a:r>
          </a:p>
        </p:txBody>
      </p:sp>
      <p:sp>
        <p:nvSpPr>
          <p:cNvPr id="12291" name="Прямоугольник 2"/>
          <p:cNvSpPr>
            <a:spLocks noChangeArrowheads="1"/>
          </p:cNvSpPr>
          <p:nvPr/>
        </p:nvSpPr>
        <p:spPr bwMode="auto">
          <a:xfrm>
            <a:off x="4810125" y="1071563"/>
            <a:ext cx="23574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i="1" u="sng" dirty="0">
                <a:solidFill>
                  <a:srgbClr val="7E2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принципу действия:</a:t>
            </a:r>
            <a:endParaRPr lang="ru-RU" sz="2400" dirty="0">
              <a:solidFill>
                <a:srgbClr val="7E24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rot="10800000" flipV="1">
            <a:off x="4381501" y="1500189"/>
            <a:ext cx="500063" cy="714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7024688" y="1428751"/>
            <a:ext cx="500062" cy="142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1738313" y="1214439"/>
            <a:ext cx="2571750" cy="769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универсальные (центробежные)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7667626" y="1357313"/>
            <a:ext cx="2786063" cy="430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для цитрусовых</a:t>
            </a:r>
          </a:p>
        </p:txBody>
      </p:sp>
      <p:pic>
        <p:nvPicPr>
          <p:cNvPr id="12296" name="Picture 2" descr="G:\Таня\соковыжималка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7" y="2184205"/>
            <a:ext cx="4010977" cy="40568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3" descr="G:\Таня\соковыжималка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719" y="2190346"/>
            <a:ext cx="3762057" cy="40506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221737" y="2165899"/>
            <a:ext cx="6658452" cy="40934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extLst/>
        </p:spPr>
        <p:txBody>
          <a:bodyPr wrap="square" anchor="ctr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Центробежные соковыжималки предназначены для получения соков из ягод, овощей, фруктов и работают на принципе использования центробежных сил. 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такой соковыжималке плоды перемалываются специальными ножами-терками, а сок затем отделяется вращающейся центрифугой.</a:t>
            </a:r>
            <a:endParaRPr lang="ru-RU" sz="2000" u="sng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endParaRPr lang="ru-RU" sz="2000" u="sng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Рабочими частями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 центробежных соковыжималках 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являются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вращающаяся перфорированная корзинка (центрифуга, или сепаратор) и терочный диск.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46181" y="2165899"/>
            <a:ext cx="6411819" cy="40934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extLst/>
        </p:spPr>
        <p:txBody>
          <a:bodyPr wrap="square" anchor="ctr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Соковыжималка для цитрусовых (цитрус-пресс) представляет собой простую конструкцию из мотора, конусообразной насадки и емкости для сбора сока. </a:t>
            </a:r>
          </a:p>
          <a:p>
            <a:pPr algn="just" eaLnBrk="0" hangingPunct="0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Она предназначена  для  выжимания  сока только из цитрусовых – апельсинов, грейпфрутов, лимонов и др. </a:t>
            </a:r>
          </a:p>
          <a:p>
            <a:pPr algn="just" eaLnBrk="0" hangingPunct="0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Принцип работы : при надавливании половинкой фрукта на ребристую вращающуюся насадку выделяется сок, который стекает в специальный резервуар или прямо в стакан. </a:t>
            </a:r>
          </a:p>
          <a:p>
            <a:pPr algn="just" eaLnBrk="0" hangingPunct="0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79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291" grpId="0"/>
      <p:bldP spid="12294" grpId="0" animBg="1"/>
      <p:bldP spid="12295" grpId="0" animBg="1"/>
      <p:bldP spid="11" grpId="0" animBg="1"/>
      <p:bldP spid="11" grpId="1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485" y="440700"/>
            <a:ext cx="344761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ЛОМТЕРЕЗКА</a:t>
            </a:r>
          </a:p>
        </p:txBody>
      </p:sp>
      <p:pic>
        <p:nvPicPr>
          <p:cNvPr id="15364" name="Picture 2" descr="G:\Таня\ломтерез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33" y="3561178"/>
            <a:ext cx="3165237" cy="276897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3" descr="G:\Таня\ломтерезка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33" y="1200150"/>
            <a:ext cx="3165237" cy="224790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75721" y="440700"/>
            <a:ext cx="354058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ЙОГУРТНИЦА</a:t>
            </a:r>
          </a:p>
        </p:txBody>
      </p:sp>
      <p:pic>
        <p:nvPicPr>
          <p:cNvPr id="9" name="Picture 2" descr="Йогуртница SEVERIN JG 3516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191" y="1200150"/>
            <a:ext cx="2616519" cy="24187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8872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191" y="3713638"/>
            <a:ext cx="2616519" cy="26165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645bi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306" y="1200149"/>
            <a:ext cx="4260159" cy="51300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605932" y="440699"/>
            <a:ext cx="3782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МОРОЖЕНИЦА</a:t>
            </a:r>
          </a:p>
        </p:txBody>
      </p:sp>
    </p:spTree>
    <p:extLst>
      <p:ext uri="{BB962C8B-B14F-4D97-AF65-F5344CB8AC3E}">
        <p14:creationId xmlns:p14="http://schemas.microsoft.com/office/powerpoint/2010/main" val="5507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VES-VMD--1-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" y="1718311"/>
            <a:ext cx="4502467" cy="450246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51460" y="417185"/>
            <a:ext cx="58178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СУШИЛКА ДЛЯ </a:t>
            </a:r>
          </a:p>
          <a:p>
            <a:pPr algn="ctr">
              <a:defRPr/>
            </a:pP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ОВОЩЕЙ И </a:t>
            </a: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ФРУКТОВ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951815" y="1201127"/>
            <a:ext cx="319010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МАРИНАТОР</a:t>
            </a:r>
          </a:p>
        </p:txBody>
      </p:sp>
      <p:pic>
        <p:nvPicPr>
          <p:cNvPr id="8" name="Рисунок 4" descr="Маринатор VES VMR-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586" y="2077403"/>
            <a:ext cx="6786563" cy="4143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55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328600"/>
            <a:ext cx="1192148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Приборы для механизации кухонных работ</a:t>
            </a:r>
            <a:endParaRPr lang="ru-RU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Автоматический открыватель для крышек POLARIS PJO 3003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4" y="2296584"/>
            <a:ext cx="5300082" cy="397848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28751" y="1127926"/>
            <a:ext cx="58178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АВТОМАТИЧЕСКИЙ ОТКРЫВАТЕЛЬ КРЫШЕК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gve1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3" y="1712701"/>
            <a:ext cx="3509010" cy="350901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960744" y="1127926"/>
            <a:ext cx="58178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ЭЛЕКТРООТКРЫВАТЕЛЬ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20790" y="5313151"/>
            <a:ext cx="56006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Открывает консервные банки высотой до 14см,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бутылки, имеет </a:t>
            </a:r>
            <a:r>
              <a:rPr lang="ru-RU" alt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ножеточку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крепление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стене, магнит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удерживающий срезанную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крышку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12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Электроштопор Eta 009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4" r="29172"/>
          <a:stretch/>
        </p:blipFill>
        <p:spPr bwMode="auto">
          <a:xfrm>
            <a:off x="2781336" y="1035386"/>
            <a:ext cx="2055149" cy="527397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2043" y="375346"/>
            <a:ext cx="45185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ЭЛЕКТРОШТОПОР 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423733" y="375345"/>
            <a:ext cx="45185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ЭЛЕКТРОТОЧИЛКА 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ttps://chefschoice-rus.ru/wp-content/uploads/2018/05/130_1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1"/>
          <a:stretch/>
        </p:blipFill>
        <p:spPr bwMode="auto">
          <a:xfrm>
            <a:off x="5153430" y="1035386"/>
            <a:ext cx="4480560" cy="397958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chefschoice.kz/wp-content/uploads/2018/04/120_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5" b="13777"/>
          <a:stretch/>
        </p:blipFill>
        <p:spPr bwMode="auto">
          <a:xfrm>
            <a:off x="7845885" y="3406140"/>
            <a:ext cx="4170807" cy="290322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tatic-eu.insales.ru/images/products/1/5028/223466404/xaiomi-29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0" r="32920"/>
          <a:stretch/>
        </p:blipFill>
        <p:spPr bwMode="auto">
          <a:xfrm>
            <a:off x="522042" y="1035386"/>
            <a:ext cx="2109589" cy="527397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81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2043" y="375346"/>
            <a:ext cx="11005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ИЗМЕЛЬЧИТЕЛЬ БЫТОВЫХ ОТХОДОВ 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https://220v.by/assets/images/NOVOSTI/Evolution%20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" y="1054894"/>
            <a:ext cx="6914515" cy="518588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im0-tub-by.yandex.net/i?id=c754df240bc7c297377507d1bc389edb&amp;n=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0" t="220" r="2275" b="-220"/>
          <a:stretch/>
        </p:blipFill>
        <p:spPr bwMode="auto">
          <a:xfrm>
            <a:off x="7345045" y="1054894"/>
            <a:ext cx="4519295" cy="518588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01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2043" y="375346"/>
            <a:ext cx="11005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ПОСУДОМОЕЧНАЯ МАШИНА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826" y="1443714"/>
            <a:ext cx="11586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виду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установки: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стационарные, переносные 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настенные)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передвижные.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i (1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826" y="2218809"/>
            <a:ext cx="3062804" cy="3115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 (17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09099" y="2243934"/>
            <a:ext cx="4039371" cy="3090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RobotsW-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85912" y="2243934"/>
            <a:ext cx="4055987" cy="3090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41826" y="5734735"/>
            <a:ext cx="117657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степени автоматизации посудомоечные машины делят 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полуавтоматические и автоматические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2074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5814" y="696644"/>
            <a:ext cx="11680372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22.4. Классификация и характеристика ассортимента электробытовых машин для обработки белья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432-435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22.1. Общие сведения и классификация ассортимента электробытовых машин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127" y="2334384"/>
            <a:ext cx="2929244" cy="3166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98464946"/>
              </p:ext>
            </p:extLst>
          </p:nvPr>
        </p:nvGraphicFramePr>
        <p:xfrm>
          <a:off x="125730" y="945810"/>
          <a:ext cx="11795760" cy="2187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D:\Мои документы\Работа бук\Лекции и раздаточные\Товароведение\Хозяйственные товары\ЭБТ\новое из нета\см\retona_kupit_v_kieve_ukraine_20746644_3_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90356" y="3315272"/>
            <a:ext cx="3296593" cy="232639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27" name="Picture 3" descr="D:\Мои документы\Работа бук\Лекции и раздаточные\Товароведение\Хозяйственные товары\ЭБТ\новое из нета\см\светодиодная индикация.jpg"/>
          <p:cNvPicPr>
            <a:picLocks noChangeAspect="1" noChangeArrowheads="1"/>
          </p:cNvPicPr>
          <p:nvPr/>
        </p:nvPicPr>
        <p:blipFill rotWithShape="1">
          <a:blip r:embed="rId8" cstate="print"/>
          <a:srcRect b="5478"/>
          <a:stretch/>
        </p:blipFill>
        <p:spPr bwMode="auto">
          <a:xfrm>
            <a:off x="3753299" y="2871786"/>
            <a:ext cx="2541395" cy="328614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28" name="Picture 4" descr="D:\Мои документы\Работа бук\Лекции и раздаточные\Товароведение\Хозяйственные товары\ЭБТ\новое из нета\см\ОКА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32495" y="2871786"/>
            <a:ext cx="2415319" cy="328614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" name="Picture 6" descr="D:\Мои документы\Работа бук\Лекции и раздаточные\Товароведение\Хозяйственные товары\ЭБТ\новое из нета\см\images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555506" y="4624409"/>
            <a:ext cx="2154700" cy="153352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-1008857" y="280215"/>
            <a:ext cx="13852523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СТИРАЛЬНЫЕ МАШИНЫ классифицируются:</a:t>
            </a:r>
            <a:endParaRPr lang="ru-RU" sz="40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2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50" y="525780"/>
            <a:ext cx="541030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АКТИВАТОРНЫЕ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МАШИНЫ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Стирка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осуществляется за счет вращения лопастного диска-активатора, установленного на стенке, дне или наклонном дне бака; или 2-х донных активаторов.</a:t>
            </a:r>
          </a:p>
        </p:txBody>
      </p:sp>
      <p:pic>
        <p:nvPicPr>
          <p:cNvPr id="2050" name="Picture 2" descr="D:\Мои документы\Работа бук\Лекции и раздаточные\Товароведение\Хозяйственные товары\ЭБТ\новое из нета\см\СМ Алеся без отж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274570"/>
            <a:ext cx="2854731" cy="380304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053" name="Picture 5" descr="D:\Мои документы\Работа бук\Лекции и раздаточные\Товароведение\Хозяйственные товары\ЭБТ\новое из нета\см\СМР Ока 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6535" y="2274570"/>
            <a:ext cx="2479520" cy="380304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0322" y="525780"/>
            <a:ext cx="5494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БАРАБАННЫЕ МАШИНЫ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Стирка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осуществляется во вращающемся барабане из нержавеющей стали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5" cstate="print"/>
          <a:srcRect t="7818"/>
          <a:stretch/>
        </p:blipFill>
        <p:spPr bwMode="auto">
          <a:xfrm>
            <a:off x="6164550" y="1742956"/>
            <a:ext cx="3402360" cy="4334662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 cstate="print"/>
          <a:srcRect t="10516"/>
          <a:stretch>
            <a:fillRect/>
          </a:stretch>
        </p:blipFill>
        <p:spPr bwMode="auto">
          <a:xfrm>
            <a:off x="9313550" y="2983230"/>
            <a:ext cx="2550790" cy="3094388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541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09278331"/>
              </p:ext>
            </p:extLst>
          </p:nvPr>
        </p:nvGraphicFramePr>
        <p:xfrm>
          <a:off x="354330" y="522900"/>
          <a:ext cx="6122670" cy="1928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9218" name="Picture 2" descr="https://www.premier-techno.ru/upload/iblock/703/703e5d2cba37b73fa6b18f54c864c4c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9" t="11288" r="20981" b="10718"/>
          <a:stretch/>
        </p:blipFill>
        <p:spPr bwMode="auto">
          <a:xfrm>
            <a:off x="217170" y="2680349"/>
            <a:ext cx="2640330" cy="356210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laukar.com/data/160108/112256184806390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679" y="2680349"/>
            <a:ext cx="2960503" cy="356210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428733097"/>
              </p:ext>
            </p:extLst>
          </p:nvPr>
        </p:nvGraphicFramePr>
        <p:xfrm>
          <a:off x="6412361" y="282870"/>
          <a:ext cx="5589139" cy="2620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9222" name="Picture 6" descr="http://www.1stiralnaya.ru/wp-content/uploads/2016/08/uzkie_stiralnye_mashiny_35_sm4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941" y="2680349"/>
            <a:ext cx="2515609" cy="356210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Мои документы\Работа бук\Лекции и раздаточные\Товароведение\Хозяйственные товары\ЭБТ\новое из нета\см\СМА 50С82 полноразмер.jpg"/>
          <p:cNvPicPr>
            <a:picLocks noChangeAspect="1" noChangeArrowheads="1"/>
          </p:cNvPicPr>
          <p:nvPr/>
        </p:nvPicPr>
        <p:blipFill>
          <a:blip r:embed="rId16" cstate="print"/>
          <a:srcRect b="8307"/>
          <a:stretch>
            <a:fillRect/>
          </a:stretch>
        </p:blipFill>
        <p:spPr bwMode="auto">
          <a:xfrm>
            <a:off x="9134729" y="2680349"/>
            <a:ext cx="2774869" cy="356210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74295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9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20234350"/>
              </p:ext>
            </p:extLst>
          </p:nvPr>
        </p:nvGraphicFramePr>
        <p:xfrm>
          <a:off x="0" y="580054"/>
          <a:ext cx="12192000" cy="1808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530" name="Picture 2" descr="D:\Мои документы\Работа бук\Лекции и раздаточные\Товароведение\Хозяйственные товары\ЭБТ\новое из нета\см\См Ока 50М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49712" y="2502757"/>
            <a:ext cx="2237914" cy="264320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2531" name="Picture 3" descr="D:\Мои документы\Работа бук\Лекции и раздаточные\Товароведение\Хозяйственные товары\ЭБТ\новое из нета\см\СМР Ока 1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07166" y="2502757"/>
            <a:ext cx="1723324" cy="264320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2532" name="Picture 4" descr="D:\Мои документы\Работа бук\Лекции и раздаточные\Товароведение\Хозяйственные товары\ЭБТ\новое из нета\см\СМП Фея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64554" y="2502757"/>
            <a:ext cx="2305066" cy="265969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2533" name="Picture 5" descr="Стиральные машины"/>
          <p:cNvPicPr>
            <a:picLocks noChangeAspect="1" noChangeArrowheads="1"/>
          </p:cNvPicPr>
          <p:nvPr/>
        </p:nvPicPr>
        <p:blipFill>
          <a:blip r:embed="rId10" r:link="rId11" cstate="print"/>
          <a:srcRect/>
          <a:stretch>
            <a:fillRect/>
          </a:stretch>
        </p:blipFill>
        <p:spPr bwMode="auto">
          <a:xfrm>
            <a:off x="8393447" y="2509639"/>
            <a:ext cx="2027239" cy="2637896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464224" y="5314462"/>
            <a:ext cx="5000660" cy="641724"/>
          </a:xfrm>
          <a:prstGeom prst="roundRect">
            <a:avLst>
              <a:gd name="adj" fmla="val 10000"/>
            </a:avLst>
          </a:prstGeom>
          <a:solidFill>
            <a:srgbClr val="ACD6D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9" name="Группа 8"/>
          <p:cNvGrpSpPr/>
          <p:nvPr/>
        </p:nvGrpSpPr>
        <p:grpSpPr>
          <a:xfrm>
            <a:off x="3584105" y="5428349"/>
            <a:ext cx="5000660" cy="641724"/>
            <a:chOff x="2836607" y="114168"/>
            <a:chExt cx="3590666" cy="641724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2836607" y="114168"/>
              <a:ext cx="3590666" cy="641724"/>
            </a:xfrm>
            <a:prstGeom prst="roundRect">
              <a:avLst>
                <a:gd name="adj" fmla="val 10000"/>
              </a:avLst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5"/>
            <p:cNvSpPr/>
            <p:nvPr/>
          </p:nvSpPr>
          <p:spPr>
            <a:xfrm>
              <a:off x="2855402" y="132963"/>
              <a:ext cx="3553076" cy="6041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По номинальной загрузке белья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987626" y="6006167"/>
            <a:ext cx="435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1-5 кг сухого белья и более</a:t>
            </a:r>
          </a:p>
        </p:txBody>
      </p:sp>
    </p:spTree>
    <p:extLst>
      <p:ext uri="{BB962C8B-B14F-4D97-AF65-F5344CB8AC3E}">
        <p14:creationId xmlns:p14="http://schemas.microsoft.com/office/powerpoint/2010/main" val="187267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75233927"/>
              </p:ext>
            </p:extLst>
          </p:nvPr>
        </p:nvGraphicFramePr>
        <p:xfrm>
          <a:off x="194310" y="537210"/>
          <a:ext cx="11647170" cy="574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6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217207973"/>
              </p:ext>
            </p:extLst>
          </p:nvPr>
        </p:nvGraphicFramePr>
        <p:xfrm>
          <a:off x="228600" y="763866"/>
          <a:ext cx="11670030" cy="5556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3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110" y="462629"/>
            <a:ext cx="76314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 – </a:t>
            </a:r>
            <a:r>
              <a:rPr lang="ru-RU" sz="3200" b="1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стиральные машины без отжима</a:t>
            </a:r>
            <a:endParaRPr lang="ru-RU" sz="3200" b="1" cap="all" dirty="0">
              <a:ln/>
              <a:solidFill>
                <a:schemeClr val="tx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110" y="1047404"/>
            <a:ext cx="11871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Малогабаритные машины, рассчитанные на стирку 1-1,5 кг белья. Обычно имеют пластмассовый корпус, который является и стиральным баком. Могут быть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активаторные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барабанные.</a:t>
            </a:r>
          </a:p>
        </p:txBody>
      </p:sp>
      <p:pic>
        <p:nvPicPr>
          <p:cNvPr id="1027" name="Picture 3" descr="D:\Мои документы\Работа бук\Лекции и раздаточные\Товароведение\Хозяйственные товары\ЭБТ\новое из нета\см\СМ Алеся без отж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" y="1755290"/>
            <a:ext cx="3315521" cy="44169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1266" name="Picture 2" descr="https://thinkexaltedzblog.com/wp-content/uploads/2019/04/1554897884_89_s-l16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2" r="6973"/>
          <a:stretch/>
        </p:blipFill>
        <p:spPr bwMode="auto">
          <a:xfrm>
            <a:off x="3707952" y="1755290"/>
            <a:ext cx="3697618" cy="441691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cmp24.com.ua/images/prodacts/sourse/11746/11746674_stiralnaya-mashina-aktivatornogo-tipa-slavda-ws-35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441" y="1755290"/>
            <a:ext cx="4405894" cy="441691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33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9296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СМР – </a:t>
            </a:r>
            <a:r>
              <a:rPr lang="ru-RU" sz="3200" b="1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стиральные машины с ручным отжимом</a:t>
            </a:r>
            <a:endParaRPr lang="ru-RU" sz="3200" b="1" cap="all" dirty="0">
              <a:ln/>
              <a:solidFill>
                <a:schemeClr val="tx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D:\Мои документы\Работа бук\Лекции и раздаточные\Товароведение\Хозяйственные товары\ЭБТ\новое из нета\см\СМР Ока 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952" y="1157788"/>
            <a:ext cx="3336637" cy="51176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783331" y="1157788"/>
            <a:ext cx="80262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Рассчитаны на стирку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1,5-3кг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белья,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активаторные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имеют 1-3 режима стирки. Корпус может быть цилиндрическим или квадратным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ru-RU" sz="2400" u="sng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Устройство 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ручного отжима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монтируется на корпусе машины сверху. Оно представляет собой два валика с резиновым покрытием, прижатых друг к другу плоской пружиной. В движение валики приводятся с помощью рукоятки.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3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47636" y="117535"/>
            <a:ext cx="736283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СМС – </a:t>
            </a:r>
            <a:r>
              <a:rPr lang="ru-RU" sz="3200" b="1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стирально-сушильная машина</a:t>
            </a:r>
            <a:endParaRPr lang="ru-RU" sz="3200" b="1" cap="all" dirty="0">
              <a:ln/>
              <a:solidFill>
                <a:schemeClr val="tx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98983" y="302200"/>
            <a:ext cx="41597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сушкой изделий горячим воздухом</a:t>
            </a:r>
          </a:p>
        </p:txBody>
      </p:sp>
      <p:pic>
        <p:nvPicPr>
          <p:cNvPr id="13314" name="Picture 2" descr="https://maromar.ru/upload/iblock/057/057c3265c3f46135169be6918d107a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2" r="23457"/>
          <a:stretch/>
        </p:blipFill>
        <p:spPr bwMode="auto">
          <a:xfrm>
            <a:off x="380817" y="948531"/>
            <a:ext cx="2671220" cy="533390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zonakomforta.com/wp-content/uploads/2016/03/Samsung-WW8500-AddWash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9" r="22951"/>
          <a:stretch/>
        </p:blipFill>
        <p:spPr bwMode="auto">
          <a:xfrm>
            <a:off x="3164258" y="948531"/>
            <a:ext cx="4845719" cy="533390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gomel.imarket.by/upload/simpleimage_cache/7d27102ac497f8d1d6f74565bc7bfdb3_1604x1230_w0_10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8" r="25345"/>
          <a:stretch/>
        </p:blipFill>
        <p:spPr bwMode="auto">
          <a:xfrm>
            <a:off x="8153023" y="948531"/>
            <a:ext cx="3520127" cy="533390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16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170" y="417185"/>
            <a:ext cx="116357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 err="1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СМп</a:t>
            </a:r>
            <a:r>
              <a:rPr lang="ru-RU" sz="3200" b="1" cap="all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b="1" dirty="0" smtClean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полуавтоматическая стиральная </a:t>
            </a:r>
            <a:r>
              <a:rPr lang="ru-RU" sz="3200" b="1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машина</a:t>
            </a:r>
            <a:endParaRPr lang="ru-RU" sz="3200" b="1" cap="all" dirty="0">
              <a:ln/>
              <a:solidFill>
                <a:schemeClr val="tx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82" y="1001960"/>
            <a:ext cx="120394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Все процессы механизированы и частично автоматизированы.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Корпус обычно прямоугольной формы, с 1 или 2 баками. Машины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активаторного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типа, рассчитаны на стирку 2-5 кг сухого белья. 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Отжим осуществляется с помощью центрифуги.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4338" name="Picture 2" descr="https://www.lg.com/in/images/washing-machines/md05836090/gallery/P8537R3SA_Desk01_2809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4" r="24631"/>
          <a:stretch/>
        </p:blipFill>
        <p:spPr bwMode="auto">
          <a:xfrm>
            <a:off x="662940" y="2325400"/>
            <a:ext cx="3261749" cy="400293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laukar.com/data/160108/11225618480639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816" y="2325400"/>
            <a:ext cx="3326887" cy="400293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www.premier-techno.ru/upload/iblock/c48/c486e54a4de4bf061d2dda69f6c72e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830" y="2325400"/>
            <a:ext cx="3511149" cy="400293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84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oronezh-bitremont.ru/ap/images/e852776a15f44b77bb8089b864f129d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78" y="681137"/>
            <a:ext cx="10704912" cy="469127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1514" y="5524805"/>
            <a:ext cx="11952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Электробытовые машины предназначены для механизации и автоматизации различных видов домашних работ и облегчения труда хозяек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2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9595" y="368340"/>
            <a:ext cx="1105281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СМА – </a:t>
            </a:r>
            <a:r>
              <a:rPr lang="ru-RU" sz="3200" b="1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автоматическая стиральная машина</a:t>
            </a:r>
            <a:endParaRPr lang="ru-RU" sz="3200" b="1" cap="all" dirty="0">
              <a:ln/>
              <a:solidFill>
                <a:schemeClr val="tx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080" y="957189"/>
            <a:ext cx="119918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Все процессы автоматизированы, машина работает по заданной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программе. Машины типа СМА всегда однобаковые, барабанные, могут быть с верхней и фронтальной загрузкой, рассчитаны на 3,5-5 кг сухого белья и более.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4" name="Picture 6" descr="D:\Мои документы\Работа бук\Лекции и раздаточные\Товароведение\Хозяйственные товары\ЭБТ\новое из нета\см\СМП Эврика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3506" y="2103025"/>
            <a:ext cx="2304994" cy="4165653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32776" name="Picture 8" descr="D:\Мои документы\Работа бук\Лекции и раздаточные\Товароведение\Хозяйственные товары\ЭБТ\новое из нета\см\СМА верх загруз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3102" y="2103025"/>
            <a:ext cx="2482366" cy="417204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5362" name="Picture 2" descr="https://avatars.mds.yandex.net/get-pdb/1684047/72163c12-2997-4861-8ba3-e30094d7a9cd/s1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" y="2103026"/>
            <a:ext cx="4172044" cy="417204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44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442" y="319611"/>
            <a:ext cx="1210955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</a:t>
            </a:r>
            <a:r>
              <a:rPr lang="ru-RU" sz="36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автоматических стиральных </a:t>
            </a:r>
            <a:r>
              <a:rPr lang="ru-RU" sz="36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машин: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37997005"/>
              </p:ext>
            </p:extLst>
          </p:nvPr>
        </p:nvGraphicFramePr>
        <p:xfrm>
          <a:off x="1743783" y="965942"/>
          <a:ext cx="8786874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5842" name="Picture 2" descr="D:\Мои документы\Работа бук\Лекции и раздаточные\Товароведение\Хозяйственные товары\ЭБТ\новое из нета\см\img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3587" y="1215048"/>
            <a:ext cx="1558647" cy="214314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35843" name="Picture 3" descr="D:\Мои документы\Работа бук\Лекции и раздаточные\Товароведение\Хозяйственные товары\ЭБТ\новое из нета\см\417_1.jpg"/>
          <p:cNvPicPr>
            <a:picLocks noChangeAspect="1" noChangeArrowheads="1"/>
          </p:cNvPicPr>
          <p:nvPr/>
        </p:nvPicPr>
        <p:blipFill rotWithShape="1">
          <a:blip r:embed="rId8" cstate="print"/>
          <a:srcRect b="8541"/>
          <a:stretch/>
        </p:blipFill>
        <p:spPr bwMode="auto">
          <a:xfrm>
            <a:off x="2213587" y="3937746"/>
            <a:ext cx="1602265" cy="205157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2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1008857" y="280215"/>
            <a:ext cx="13852523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СУШИЛЬНЫЕ МАШИНЫ</a:t>
            </a:r>
            <a:endParaRPr lang="ru-RU" sz="40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9610" y="988101"/>
            <a:ext cx="11842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51175" indent="-3051175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Сушильная машина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электромеханический агрегат для сушки любых текстильных изделий, а также головных уборов, перчаток, обуви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прочего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r="9305"/>
          <a:stretch/>
        </p:blipFill>
        <p:spPr bwMode="auto">
          <a:xfrm>
            <a:off x="249609" y="2043332"/>
            <a:ext cx="3435155" cy="419744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824918" y="1999340"/>
            <a:ext cx="80648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типу отвода влаги:</a:t>
            </a:r>
          </a:p>
          <a:p>
            <a:pPr marL="354013" lvl="2" indent="-285750" algn="just">
              <a:buFont typeface="Wingdings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Конденсационные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нагретый воздух обдувает вещи и нагревает воду, содержащуюся в них. Влажный воздух проходит через конденсатор, влага охлаждается и в виде воды перекачивается в специальный резервуар, либо в канализацию, а охладившийся воздух пропускается через термоэлектрический нагреватель, нагревается и снова обдувает вещи.)</a:t>
            </a:r>
          </a:p>
          <a:p>
            <a:pPr marL="354013" lvl="2" indent="-285750">
              <a:buFont typeface="Wingdings" pitchFamily="2" charset="2"/>
              <a:buChar char="Ø"/>
            </a:pP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Вентиляционные </a:t>
            </a:r>
            <a:b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(нагретый воздух обдувает вещи и нагревает воду содержащуюся в них. Влажный воздух выдувается на улицу либо в вентиляцию.)</a:t>
            </a:r>
          </a:p>
        </p:txBody>
      </p:sp>
    </p:spTree>
    <p:extLst>
      <p:ext uri="{BB962C8B-B14F-4D97-AF65-F5344CB8AC3E}">
        <p14:creationId xmlns:p14="http://schemas.microsoft.com/office/powerpoint/2010/main" val="2967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" y="1885950"/>
            <a:ext cx="3166696" cy="429768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0050" y="474768"/>
            <a:ext cx="3310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типу сушки:</a:t>
            </a:r>
          </a:p>
          <a:p>
            <a:pPr marL="354013" lvl="2" indent="-285750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Барабанного типа</a:t>
            </a:r>
          </a:p>
          <a:p>
            <a:pPr marL="354013" lvl="2" indent="-285750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Сушильные шкафы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" b="5487"/>
          <a:stretch/>
        </p:blipFill>
        <p:spPr bwMode="auto">
          <a:xfrm>
            <a:off x="7187855" y="474768"/>
            <a:ext cx="4249973" cy="57088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2" r="15944"/>
          <a:stretch/>
        </p:blipFill>
        <p:spPr bwMode="auto">
          <a:xfrm>
            <a:off x="3505078" y="1885950"/>
            <a:ext cx="3538705" cy="429768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51559" y="0"/>
            <a:ext cx="31258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000" b="1" dirty="0" smtClean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Достоинства</a:t>
            </a:r>
            <a:endParaRPr lang="ru-RU" sz="4000" b="1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762" y="707886"/>
            <a:ext cx="7561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20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относительно небольшие размеры — можно установить в ванной или на кухне;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белье не мнется, благодаря вращению барабана;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возможность освежения или стерилизации сухого белья;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вертикальная или фронтальная загрузка;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программы сушки для разных типов тканей.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63639" y="0"/>
            <a:ext cx="30194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000" b="1" dirty="0" smtClean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Недостатки </a:t>
            </a:r>
            <a:endParaRPr lang="ru-RU" sz="4000" b="1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63638" y="707886"/>
            <a:ext cx="47064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шум;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необходимость подключения к вентиляции для некоторых моделей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780" y="1750402"/>
            <a:ext cx="3282843" cy="45307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6762" y="3190156"/>
            <a:ext cx="81369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Дополнительные 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функции: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индикация заполнения резервуара;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корзина для шерсти, которая не даст сваляться материалу;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установка сушильной машины на стиральную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отложенный старт;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подсветка барабана;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блокировка кнопок и защита от детей.</a:t>
            </a:r>
          </a:p>
        </p:txBody>
      </p:sp>
    </p:spTree>
    <p:extLst>
      <p:ext uri="{BB962C8B-B14F-4D97-AF65-F5344CB8AC3E}">
        <p14:creationId xmlns:p14="http://schemas.microsoft.com/office/powerpoint/2010/main" val="220241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7586" y="655519"/>
            <a:ext cx="11636827" cy="1412067"/>
          </a:xfrm>
        </p:spPr>
        <p:txBody>
          <a:bodyPr>
            <a:normAutofit/>
          </a:bodyPr>
          <a:lstStyle/>
          <a:p>
            <a:pPr marL="533400" lvl="0" indent="-53340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22.5. Классификация и характеристика ассортимента электробытовых машин для уборки помещений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435-438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4171" y="390829"/>
            <a:ext cx="11917749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Пылесосы относятся к бытовым уборочным машинам.</a:t>
            </a:r>
          </a:p>
          <a:p>
            <a:pPr marL="3860800" indent="-3860800" algn="just">
              <a:spcAft>
                <a:spcPts val="0"/>
              </a:spcAft>
            </a:pPr>
            <a:r>
              <a:rPr lang="ru-RU" sz="2200" b="1" i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 действия пылесоса</a:t>
            </a:r>
            <a:r>
              <a:rPr lang="ru-RU" sz="2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2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воздуховсасывающий агрегат, помещенный в корпус пылесоса, через систему фильтров, шлангов и специальных насадок втягивает воздух вместе с пылью и мелким мусором. Фильтры задерживают крупные и мелкие частицы, а очистившийся воздух выход наружу.</a:t>
            </a:r>
          </a:p>
          <a:p>
            <a:pPr algn="just"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Конструктивно практически все пылесосы одинаковы. Они отличаются количеством насадок, емкостью пылесборника, мощностью всасывания, размерами, дизайнером.</a:t>
            </a:r>
          </a:p>
          <a:p>
            <a:endParaRPr lang="ru-RU" sz="2200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Пылесосы </a:t>
            </a:r>
            <a:r>
              <a:rPr lang="ru-RU" sz="22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состоят из воздуховсасывающего агрегата, фильтра, корпуса, гибкого шланга, насадок различной конструкции и назначения. Основная часть пылесоса – воздуховсасывающий агрегат. Он состоит из электродвигателя, на валу которого укреплен центробежный вентилятор. Вентилятор отбрасывает воздух от входного отверстия пылесоса, создавая там область пониженного давления. В эту область устремляется окружающий воздух вместе с пылью и другими загрязнениями, проходит через фильтр, очищается и выбрасывается через выходное отверстие. Возле выходного отверстия создается повышенное давление, которое можно использовать для распыления и разбрызгивания жидкостей. </a:t>
            </a:r>
            <a:endParaRPr lang="ru-RU" sz="2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00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7714" y="424695"/>
            <a:ext cx="1187420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эксплуатационные характеристики пылесосов</a:t>
            </a:r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ru-RU" sz="24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пылесборочная</a:t>
            </a: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способность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показывает эффективность при очистке от пыли определенной поверхности и изменяется как отношение внесенной и собранной пыли (в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%);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ru-RU" sz="24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пылеёмкость</a:t>
            </a: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оценивается по количеству пыли, которую может собрать фильтр (пылесборник) до его очистки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эффективность </a:t>
            </a:r>
            <a:r>
              <a:rPr lang="ru-RU" sz="24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пылезадержания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это отношение количества пыли, задержанной фильтром, к количеству пыли, введенной в пылесос. Оно зависит от вида фильтра и числа ступеней очистки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нитесборочная</a:t>
            </a: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способность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 ворсовых поверхностей и др. показатели.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59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59563" y="989082"/>
            <a:ext cx="1193235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по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назначению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общего назначения (универсальные) и специальные (автомобильные, ковровые, для животных, одежные).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Автомобильные пылесосы рассчитаны на напряжение 12 В, потребляемая мощность 60-70 Вт,  весят 1-1,5 кг., их используют для чистки обивок автомобилей. Могут иметь собственный аккумулятор. Пылесосы для чистки одежды выпускают в виде </a:t>
            </a:r>
            <a:r>
              <a:rPr kumimoji="0" lang="ru-RU" altLang="ru-RU" sz="2000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электрощеток</a:t>
            </a: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Они имеют съемные волосяные щетки.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9955" y="117535"/>
            <a:ext cx="1075831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altLang="ru-RU" sz="26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Ассортимент пылесосов классифицируют по следующим признакам:</a:t>
            </a:r>
            <a:endParaRPr lang="ru-RU" altLang="ru-RU" sz="26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https://www.euronics.ee/UserFiles/Products/Images/174921-electrolux-vacuum-eeg41cb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3" r="12643"/>
          <a:stretch/>
        </p:blipFill>
        <p:spPr bwMode="auto">
          <a:xfrm>
            <a:off x="628052" y="2698042"/>
            <a:ext cx="2606215" cy="353846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oblacco.com/wp-content/uploads/2018/05/pylesos_avto.jpg.pagespeed.ce.Z3_mIcNe_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1" r="21019"/>
          <a:stretch/>
        </p:blipFill>
        <p:spPr bwMode="auto">
          <a:xfrm>
            <a:off x="3702755" y="2698043"/>
            <a:ext cx="3702755" cy="354754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avatars.mds.yandex.net/get-pdb/1880405/055efc0d-841f-46fa-a48e-f8d458c8b767/s1200?webp=fal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221" y="2698043"/>
            <a:ext cx="3538467" cy="353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39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3200" y="202062"/>
            <a:ext cx="113679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alt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по </a:t>
            </a:r>
            <a:r>
              <a:rPr lang="ru-RU" alt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характеру эксплуатации</a:t>
            </a:r>
            <a:r>
              <a:rPr lang="ru-RU" alt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напольные (масса 6-8 кг), ручные (до 3 кг), подвесные (ранцевые или через плечо), комбинированные, встроенные.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74850"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alt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встроенных пылесосах пыль выбрасывается на улицу или  в мусоропровод. При уборке нет шума, т.к. работающий агрегат пылесоса выносится за пределы жилой зоны (на балкон, в подвал, на чердак, в кладовую</a:t>
            </a:r>
            <a:r>
              <a:rPr lang="ru-RU" alt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4" name="Picture 6" descr="http://oklining.ru/images/pyless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53" y="997979"/>
            <a:ext cx="1700714" cy="113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://tehnika.expert/wp-content/uploads/2016/10/DV1410EL_A11_en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17" y="2291079"/>
            <a:ext cx="1701449" cy="127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avatars.mds.yandex.net/get-marketpic/208616/market_XEKGyastA0ZxmTU_07BHgQ/ori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70"/>
          <a:stretch/>
        </p:blipFill>
        <p:spPr bwMode="auto">
          <a:xfrm>
            <a:off x="262817" y="3740294"/>
            <a:ext cx="1701449" cy="137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pokter.ru/wp-content/uploads/2019/02/28-10-3648252_31-1024x68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18" y="5286997"/>
            <a:ext cx="1669890" cy="11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oklining.ru/images/pyless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263" y="1964835"/>
            <a:ext cx="6131603" cy="409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tehnika.expert/wp-content/uploads/2016/10/DV1410EL_A11_en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58"/>
          <a:stretch/>
        </p:blipFill>
        <p:spPr bwMode="auto">
          <a:xfrm>
            <a:off x="3554262" y="1964835"/>
            <a:ext cx="6131604" cy="410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avatars.mds.yandex.net/get-marketpic/208616/market_XEKGyastA0ZxmTU_07BHgQ/ori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7" b="23972"/>
          <a:stretch/>
        </p:blipFill>
        <p:spPr bwMode="auto">
          <a:xfrm>
            <a:off x="3554262" y="1949093"/>
            <a:ext cx="6566219" cy="410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pokter.ru/wp-content/uploads/2019/02/28-10-3648252_31-1024x68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261" y="1933350"/>
            <a:ext cx="6566220" cy="437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79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gesture.narod.ru/promenades/images/20081025/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6481" y="3593458"/>
            <a:ext cx="4033012" cy="268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cn12.nevsedoma.com.ua/photo/36/7/6000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49347" y="3592467"/>
            <a:ext cx="3963444" cy="267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podomostroim.ru/wp-content/uploads/2013/09/%D0%9B%D0%B5%D0%B4%D0%BD%D0%B8%D0%BA-%D0%BF%D0%BE%D0%B3%D1%80%D0%B5%D0%B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384" y="3588221"/>
            <a:ext cx="3640528" cy="268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://dombrat.ru/wp-content/uploads/2016/12/3-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803" y="3576859"/>
            <a:ext cx="3119917" cy="268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Штриховая стрелка вправо 1"/>
          <p:cNvSpPr/>
          <p:nvPr/>
        </p:nvSpPr>
        <p:spPr>
          <a:xfrm>
            <a:off x="8390586" y="4767483"/>
            <a:ext cx="424543" cy="32657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http://www.metod-kopilka.ru/images/doc/52/46784/img1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" t="5897" r="4648" b="4592"/>
          <a:stretch/>
        </p:blipFill>
        <p:spPr bwMode="auto">
          <a:xfrm>
            <a:off x="532644" y="581828"/>
            <a:ext cx="3833405" cy="281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2.bp.blogspot.com/_rlQuXUtrqaQ/S-_UyEOMqVI/AAAAAAAAAJQ/x4KGC4sdX9k/s1600/IMG_186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955" y="597716"/>
            <a:ext cx="3752108" cy="281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Штриховая стрелка вправо 8"/>
          <p:cNvSpPr/>
          <p:nvPr/>
        </p:nvSpPr>
        <p:spPr>
          <a:xfrm>
            <a:off x="7043369" y="1813331"/>
            <a:ext cx="469323" cy="38284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074" name="Picture 2" descr="https://takprosto.cc/wp-content/uploads/p/prostoe-imbirnoe-pechenye/2.jpg?ver=1973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7"/>
          <a:stretch/>
        </p:blipFill>
        <p:spPr bwMode="auto">
          <a:xfrm>
            <a:off x="3337560" y="576488"/>
            <a:ext cx="3640177" cy="281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96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7640" y="191407"/>
            <a:ext cx="1185373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alt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по </a:t>
            </a:r>
            <a:r>
              <a:rPr lang="ru-RU" alt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характеру уборки</a:t>
            </a:r>
            <a:r>
              <a:rPr lang="ru-RU" alt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для влажной и сухой уборки.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161338"/>
            <a:endParaRPr 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161338"/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161338"/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Пылесосы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влажной уборки имеют фильтр для сухой и мокрой фильтрации и специальную подставку для влажной уборки. Специальный очищающий раствор заливается в дополнительный резервуар, в виде пены наносится на поверхность, затем пена удаляется.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https://sovet-ingenera.com/wp-content/uploads/2018/09/moyuschie-pylesosy-samsung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87" y="920925"/>
            <a:ext cx="7877175" cy="5314951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91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3775" y="2932827"/>
            <a:ext cx="1158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2286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5. по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способу организации воздушного потока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(расположению воздуховсасывающего агрегата и характеристику движения воздуха внутри корпуса): прямоточные и вихревые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3775" y="70505"/>
            <a:ext cx="112554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числу ступеней очистки воздуха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от 1 до 9 и более. </a:t>
            </a:r>
          </a:p>
          <a:p>
            <a:pPr algn="just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Многоступенчатая система гигиенической фильтрации воздуха повышает эффективность 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пылезадержания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очищает воздух почти на 100%. 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Пылесосы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иметь следующие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фильтров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2-х и 3-х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слойный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бумажный фильтр;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тканевый бактерицидный (антимикробный) фильтр;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флизелиновый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фильтр (из тончайших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электростатически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зараженных волокон), которые притягивают к себе мельчайшие пылинки.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3775" y="3797662"/>
            <a:ext cx="5791200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прямоточных пылесосах двигатель расположен горизонтально, воздух движется вдоль оси симметрии  машины, входное и выходное отверстие находятся в одной плоскости. Эти пылесосы имеют корпус цилиндрической формы.</a:t>
            </a:r>
            <a:endParaRPr lang="ru-RU" sz="17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Вихревые пылесосы имеют сферически округлый корпус, двигатель располагается вертикально, входное и выходное отверстия находятся в разных плоскостях. Такие пылесосы имеют лучшие показатели потребительских свойств.</a:t>
            </a:r>
            <a:endParaRPr lang="ru-RU" sz="17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458" name="Picture 2" descr="http://i5.stat01.com/1/9928/99277070/afacdb/avtomobilnyj-pylesos-high-power-vacuum-cleaner-portab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819" y="3744195"/>
            <a:ext cx="2553758" cy="255375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www.winningappliances.com.au/public/images/product/afv802/extrnl/Airflo-AFV802-Bagless-2200W-Vacuum-Cleaner-Hero-high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541" y="3744195"/>
            <a:ext cx="3046233" cy="255375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46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1600" y="270430"/>
            <a:ext cx="1185559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2286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6. по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комфортности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обычной и повышенной комфортности.</a:t>
            </a:r>
          </a:p>
          <a:p>
            <a:pPr indent="342900" algn="just">
              <a:spcAft>
                <a:spcPts val="0"/>
              </a:spcAft>
            </a:pP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Дополнительные устройства, повышающие комфортность: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800100" algn="l"/>
              </a:tabLs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указатель заполнения пылесборника пылью или автоматическое отключение двигателя при заполнении пылесборника (электронная защита);</a:t>
            </a:r>
          </a:p>
          <a:p>
            <a:pPr marL="742950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800100" algn="l"/>
              </a:tabLs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автоматическая намотка шнура;</a:t>
            </a:r>
          </a:p>
          <a:p>
            <a:pPr marL="742950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800100" algn="l"/>
              </a:tabLs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организованное хранение принадлежностей (размещение насадок в корпусе пылесоса);</a:t>
            </a:r>
          </a:p>
          <a:p>
            <a:pPr marL="742950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800100" algn="l"/>
              </a:tabLs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устройство регулировки расхода воздуха (закрывающееся отверстие на трубке всасывающего шланга); </a:t>
            </a:r>
          </a:p>
          <a:p>
            <a:pPr marL="742950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800100" algn="l"/>
              </a:tabLs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устройство регулировки мощности двигателя;</a:t>
            </a:r>
          </a:p>
          <a:p>
            <a:pPr marL="742950" lvl="1" indent="-28575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800100" algn="l"/>
              </a:tabLs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 «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автоклин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- автоматическая регулировка степени мощности:</a:t>
            </a:r>
          </a:p>
          <a:p>
            <a:pPr marL="1714500" indent="-685800" algn="just">
              <a:spcAft>
                <a:spcPts val="0"/>
              </a:spcAft>
              <a:tabLst>
                <a:tab pos="1143000" algn="l"/>
              </a:tabLs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300 Вт – для занавесей, тюля,</a:t>
            </a:r>
          </a:p>
          <a:p>
            <a:pPr marL="1714500" indent="-685800" algn="just">
              <a:spcAft>
                <a:spcPts val="0"/>
              </a:spcAft>
              <a:tabLst>
                <a:tab pos="1143000" algn="l"/>
              </a:tabLs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600 Вт – для чистки мягкой мебели,</a:t>
            </a:r>
          </a:p>
          <a:p>
            <a:pPr marL="1714500" indent="-685800" algn="just">
              <a:spcAft>
                <a:spcPts val="0"/>
              </a:spcAft>
              <a:tabLst>
                <a:tab pos="1143000" algn="l"/>
              </a:tabLs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900 Вт – для ковров, </a:t>
            </a:r>
          </a:p>
          <a:p>
            <a:pPr marL="1714500" indent="-685800" algn="just">
              <a:spcAft>
                <a:spcPts val="0"/>
              </a:spcAft>
              <a:tabLst>
                <a:tab pos="1143000" algn="l"/>
              </a:tabLs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1200 Вт и более – для очень загрязненных поверхностей.</a:t>
            </a:r>
          </a:p>
          <a:p>
            <a:pPr marL="722313" lvl="0" indent="-271463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800100" algn="l"/>
              </a:tabLs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дистанционное управление (кнопки управления расположены на трубке, которую держат в руках);</a:t>
            </a:r>
          </a:p>
          <a:p>
            <a:pPr marL="722313" lvl="0" indent="-271463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800100" algn="l"/>
              </a:tabLs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телескопическая трубка (фиксируется по росту и роду работы);</a:t>
            </a:r>
          </a:p>
          <a:p>
            <a:pPr marL="722313" lvl="0" indent="-271463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800100" algn="l"/>
              </a:tabLs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сменные бумажные фильтры разового заполнения и др.</a:t>
            </a:r>
            <a:endParaRPr lang="ru-RU" sz="20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1600" y="5632522"/>
            <a:ext cx="124290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2286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7. по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техническим параметрам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(мощность, производительность и др.).</a:t>
            </a: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8. по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маркам и моделям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56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8897" y="705310"/>
            <a:ext cx="11874206" cy="1412067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22.6. Классификация и характеристика ассортимента электробытовых машин для поддержания микроклимата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444-445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9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831" y="1911479"/>
            <a:ext cx="331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9644" y="2404533"/>
            <a:ext cx="3103074" cy="486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оконный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13326" y="1659841"/>
            <a:ext cx="8319030" cy="46098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Оконный кондиционер вставляется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 в окно, и в нем нагнетательный и охладительный блоки объединены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4312355" y="428734"/>
            <a:ext cx="62653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служит для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охлаждения, осушения, очистки и вентиляции воздуха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4854" y="300207"/>
            <a:ext cx="441505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КОНДИЦИОНЕР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644" y="1259731"/>
            <a:ext cx="3103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Типы кондиционеров: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D:\Мои документы\Работа бук\Лекции и раздаточные\Товароведение\Хозяйственные товары\ЭБТ\новое из нета\микроклимат\lg-w07lc.gif"/>
          <p:cNvPicPr>
            <a:picLocks noChangeAspect="1" noChangeArrowheads="1"/>
          </p:cNvPicPr>
          <p:nvPr/>
        </p:nvPicPr>
        <p:blipFill rotWithShape="1">
          <a:blip r:embed="rId3" cstate="print"/>
          <a:srcRect l="10004" r="8248"/>
          <a:stretch/>
        </p:blipFill>
        <p:spPr bwMode="auto">
          <a:xfrm>
            <a:off x="3838223" y="2563227"/>
            <a:ext cx="3276949" cy="3301246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20482" name="Picture 2" descr="http://o-cemente.info/wp-content/uploads/2017/07/1-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597" y="2563227"/>
            <a:ext cx="4354334" cy="324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240461" y="2967217"/>
            <a:ext cx="3122257" cy="4955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сплит-система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13326" y="1659840"/>
            <a:ext cx="8319030" cy="46098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Сплит-система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 английского «</a:t>
            </a:r>
            <a:r>
              <a:rPr lang="ru-RU" sz="2000" cap="all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– «</a:t>
            </a:r>
            <a:r>
              <a:rPr lang="ru-RU" sz="2000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раздельный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двух блоков - внутреннего, расположенного в помещении, и наружного, вынесенного на улицу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D:\Мои документы\Работа бук\Лекции и раздаточные\Товароведение\Хозяйственные товары\ЭБТ\новое из нета\микроклимат\lg-articl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5" t="2974" r="3425" b="16751"/>
          <a:stretch/>
        </p:blipFill>
        <p:spPr bwMode="auto">
          <a:xfrm>
            <a:off x="3838224" y="2741225"/>
            <a:ext cx="3612444" cy="335176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bablorun.ru/wp-content/uploads/2018/07/split-sistem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525" y="2741225"/>
            <a:ext cx="4137974" cy="335176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>
            <a:hlinkClick r:id="rId7" action="ppaction://hlinksldjump"/>
          </p:cNvPr>
          <p:cNvSpPr/>
          <p:nvPr/>
        </p:nvSpPr>
        <p:spPr>
          <a:xfrm>
            <a:off x="5058821" y="4630817"/>
            <a:ext cx="4876800" cy="115146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внутренних блоков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40460" y="3621640"/>
            <a:ext cx="3122257" cy="4955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мультисплит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-система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613326" y="1659839"/>
            <a:ext cx="8319030" cy="46098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Мультисплит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-система состоит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одного внешнего блока, от которого отходят трубы к двум-трем внутренним блокам, обеспечивая кондиционирование нескольких комнат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 descr="D:\Мои документы\Работа бук\Лекции и раздаточные\Товароведение\Хозяйственные товары\ЭБТ\новое из нета\микроклимат\двойной сплит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289" y="2697885"/>
            <a:ext cx="2980441" cy="337158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D:\Мои документы\Работа бук\Лекции и раздаточные\Товароведение\Хозяйственные товары\ЭБТ\новое из нета\микроклимат\тройной сплит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525" y="2697885"/>
            <a:ext cx="2677438" cy="337489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240459" y="4276063"/>
            <a:ext cx="3122257" cy="4955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мобильный моноблок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613326" y="1659839"/>
            <a:ext cx="8319030" cy="46098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Мобильный моноблок – это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передвижной кондиционер, от которого отходит гибкий шланг на улицу</a:t>
            </a:r>
          </a:p>
          <a:p>
            <a:pPr algn="just"/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 descr="D:\Мои документы\Работа бук\Лекции и раздаточные\Товароведение\Хозяйственные товары\ЭБТ\новое из нета\микроклимат\переносной кондер.jpg"/>
          <p:cNvPicPr>
            <a:picLocks noChangeAspect="1" noChangeArrowheads="1"/>
          </p:cNvPicPr>
          <p:nvPr/>
        </p:nvPicPr>
        <p:blipFill>
          <a:blip r:embed="rId10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214" y="2493717"/>
            <a:ext cx="5023730" cy="356469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avatars.mds.yandex.net/get-pdb/1779763/994513e8-292a-49ba-9a23-28bcb66d08c4/s1200?webp=fals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6" r="18166"/>
          <a:stretch/>
        </p:blipFill>
        <p:spPr bwMode="auto">
          <a:xfrm>
            <a:off x="9227908" y="2493716"/>
            <a:ext cx="2144110" cy="356469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далее 4">
            <a:hlinkClick r:id="rId12" action="ppaction://hlinksldjump" highlightClick="1"/>
          </p:cNvPr>
          <p:cNvSpPr/>
          <p:nvPr/>
        </p:nvSpPr>
        <p:spPr>
          <a:xfrm>
            <a:off x="11277600" y="6400800"/>
            <a:ext cx="564444" cy="36124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7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/>
      <p:bldP spid="11" grpId="0"/>
      <p:bldP spid="12" grpId="0"/>
      <p:bldP spid="15" grpId="0" animBg="1"/>
      <p:bldP spid="16" grpId="0" animBg="1"/>
      <p:bldP spid="4" grpId="0" animBg="1"/>
      <p:bldP spid="20" grpId="0" animBg="1"/>
      <p:bldP spid="21" grpId="0" animBg="1"/>
      <p:bldP spid="24" grpId="0" animBg="1"/>
      <p:bldP spid="2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ои документы\Работа бук\Лекции и раздаточные\Товароведение\Хозяйственные товары\ЭБТ\новое из нета\микроклимат\кассетный спли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83" y="1233932"/>
            <a:ext cx="2006659" cy="238486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4866688" y="3551852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кассетная</a:t>
            </a:r>
          </a:p>
        </p:txBody>
      </p:sp>
      <p:pic>
        <p:nvPicPr>
          <p:cNvPr id="6148" name="Picture 3" descr="D:\Мои документы\Работа бук\Лекции и раздаточные\Товароведение\Хозяйственные товары\ЭБТ\новое из нета\микроклимат\канальный спли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749" y="3378289"/>
            <a:ext cx="1992122" cy="262876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2262810" y="6007054"/>
            <a:ext cx="228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канальная</a:t>
            </a:r>
          </a:p>
        </p:txBody>
      </p:sp>
      <p:pic>
        <p:nvPicPr>
          <p:cNvPr id="6150" name="Picture 4" descr="D:\Мои документы\Работа бук\Лекции и раздаточные\Товароведение\Хозяйственные товары\ЭБТ\новое из нета\микроклимат\колонный кондер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33932"/>
            <a:ext cx="2239621" cy="184423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1" name="TextBox 6"/>
          <p:cNvSpPr txBox="1">
            <a:spLocks noChangeArrowheads="1"/>
          </p:cNvSpPr>
          <p:nvPr/>
        </p:nvSpPr>
        <p:spPr bwMode="auto">
          <a:xfrm>
            <a:off x="2136934" y="2990851"/>
            <a:ext cx="228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колонная</a:t>
            </a:r>
          </a:p>
        </p:txBody>
      </p:sp>
      <p:sp>
        <p:nvSpPr>
          <p:cNvPr id="6152" name="Прямоугольник 7"/>
          <p:cNvSpPr>
            <a:spLocks noChangeArrowheads="1"/>
          </p:cNvSpPr>
          <p:nvPr/>
        </p:nvSpPr>
        <p:spPr bwMode="auto">
          <a:xfrm>
            <a:off x="135467" y="454469"/>
            <a:ext cx="1125502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/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внутренних блоков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настенные, напольные, потолочные, колонные и встраиваемые в подвесной потолок - канальные или кассетные. </a:t>
            </a:r>
          </a:p>
        </p:txBody>
      </p:sp>
      <p:pic>
        <p:nvPicPr>
          <p:cNvPr id="6153" name="Picture 2" descr="D:\Мои документы\Работа бук\Лекции и раздаточные\Товароведение\Хозяйственные товары\ЭБТ\новое из нета\микроклимат\сплит настенна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09" y="1233932"/>
            <a:ext cx="1889725" cy="184423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4" name="TextBox 9"/>
          <p:cNvSpPr txBox="1">
            <a:spLocks noChangeArrowheads="1"/>
          </p:cNvSpPr>
          <p:nvPr/>
        </p:nvSpPr>
        <p:spPr bwMode="auto">
          <a:xfrm>
            <a:off x="0" y="2990851"/>
            <a:ext cx="228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настенная</a:t>
            </a:r>
          </a:p>
        </p:txBody>
      </p:sp>
      <p:pic>
        <p:nvPicPr>
          <p:cNvPr id="6155" name="Picture 3" descr="D:\Мои документы\Работа бук\Лекции и раздаточные\Товароведение\Хозяйственные товары\ЭБТ\новое из нета\микроклимат\напольный (потолочный) сплит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09" y="3378289"/>
            <a:ext cx="1889725" cy="18897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6" name="TextBox 11"/>
          <p:cNvSpPr txBox="1">
            <a:spLocks noChangeArrowheads="1"/>
          </p:cNvSpPr>
          <p:nvPr/>
        </p:nvSpPr>
        <p:spPr bwMode="auto">
          <a:xfrm>
            <a:off x="247209" y="5343172"/>
            <a:ext cx="18897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напольная</a:t>
            </a:r>
            <a:r>
              <a:rPr lang="en-US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потолочная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7" name="Picture 5" descr="D:\Мои документы\Работа бук\Лекции и раздаточные\Товароведение\Хозяйственные товары\ЭБТ\новое из нета\микроклимат\с передней панелью в виде рамки для картины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750" y="3963503"/>
            <a:ext cx="2043627" cy="204362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8" name="TextBox 13"/>
          <p:cNvSpPr txBox="1">
            <a:spLocks noChangeArrowheads="1"/>
          </p:cNvSpPr>
          <p:nvPr/>
        </p:nvSpPr>
        <p:spPr bwMode="auto">
          <a:xfrm>
            <a:off x="4887750" y="6009083"/>
            <a:ext cx="70557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передней панелью в виде рамки для картины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Управляющая кнопка: назад 1">
            <a:hlinkClick r:id="rId9" action="ppaction://hlinksldjump" highlightClick="1"/>
          </p:cNvPr>
          <p:cNvSpPr/>
          <p:nvPr/>
        </p:nvSpPr>
        <p:spPr>
          <a:xfrm>
            <a:off x="135468" y="6207921"/>
            <a:ext cx="620889" cy="43338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 descr="D:\Мои документы\Работа бук\Лекции и раздаточные\Товароведение\Хозяйственные товары\ЭБТ\новое из нета\микроклимат\lg0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9" t="1566" r="5877" b="1707"/>
          <a:stretch/>
        </p:blipFill>
        <p:spPr bwMode="auto">
          <a:xfrm>
            <a:off x="7152688" y="1248708"/>
            <a:ext cx="4839358" cy="456616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80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9" grpId="0"/>
      <p:bldP spid="6151" grpId="0"/>
      <p:bldP spid="6152" grpId="0"/>
      <p:bldP spid="6154" grpId="0"/>
      <p:bldP spid="6156" grpId="0"/>
      <p:bldP spid="615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79623"/>
            <a:ext cx="386964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ВЕНТИЛЯТОР</a:t>
            </a:r>
          </a:p>
        </p:txBody>
      </p:sp>
      <p:sp>
        <p:nvSpPr>
          <p:cNvPr id="8" name="Прямоугольник 4"/>
          <p:cNvSpPr>
            <a:spLocks noChangeArrowheads="1"/>
          </p:cNvSpPr>
          <p:nvPr/>
        </p:nvSpPr>
        <p:spPr bwMode="auto">
          <a:xfrm>
            <a:off x="3725158" y="417185"/>
            <a:ext cx="764275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служит для обдува, обдува и перемещения воздуха, для вытяжки, притока и вытяжки воздуха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24003" y="1247448"/>
            <a:ext cx="119679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lvl="1" algn="just" eaLnBrk="1" hangingPunct="1"/>
            <a:r>
              <a:rPr lang="ru-RU" alt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месту использования: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настольные; настенные; настольно-настенные; напольные (торшерные); ручные; автомобильные; оконные; встраиваемые в вентиляционные каналы; потолочные</a:t>
            </a:r>
          </a:p>
        </p:txBody>
      </p:sp>
      <p:pic>
        <p:nvPicPr>
          <p:cNvPr id="10" name="Picture 7" descr="D:\Мои документы\Работа бук\Лекции и раздаточные\Товароведение\Хозяйственные товары\ЭБТ\новое из нета\микроклимат\item_7a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4" b="6186"/>
          <a:stretch>
            <a:fillRect/>
          </a:stretch>
        </p:blipFill>
        <p:spPr bwMode="auto">
          <a:xfrm>
            <a:off x="608543" y="2077711"/>
            <a:ext cx="4155506" cy="424973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Мои документы\Работа бук\Лекции и раздаточные\Товароведение\Хозяйственные товары\ЭБТ\новое из нета\микроклимат\vent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2" r="25719"/>
          <a:stretch>
            <a:fillRect/>
          </a:stretch>
        </p:blipFill>
        <p:spPr bwMode="auto">
          <a:xfrm>
            <a:off x="4930248" y="2077711"/>
            <a:ext cx="1912382" cy="42497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dekoriko.ru/images/article/orig/2017/10/lyustry-s-ventilyatorom-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29" y="2077711"/>
            <a:ext cx="4249735" cy="424973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3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80" y="1798063"/>
            <a:ext cx="3029916" cy="43995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82432"/>
            <a:ext cx="58024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ТЕПЛОВЕНТИЛЯТОР</a:t>
            </a:r>
          </a:p>
        </p:txBody>
      </p:sp>
      <p:sp>
        <p:nvSpPr>
          <p:cNvPr id="12292" name="Прямоугольник 3"/>
          <p:cNvSpPr>
            <a:spLocks noChangeArrowheads="1"/>
          </p:cNvSpPr>
          <p:nvPr/>
        </p:nvSpPr>
        <p:spPr bwMode="auto">
          <a:xfrm>
            <a:off x="100080" y="865466"/>
            <a:ext cx="11991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обдува и перемещения воздуха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применятся в качестве отопительного прибора. Он имеет встроенный нагревательный элемент.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22530" name="Picture 2" descr="http://ka-ka.ru/wa-data/public/shop/products/18/27/32718/images/131396/131396.970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58"/>
          <a:stretch/>
        </p:blipFill>
        <p:spPr bwMode="auto">
          <a:xfrm>
            <a:off x="3813175" y="1798063"/>
            <a:ext cx="3682647" cy="439953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static.orgtorg.org/images/b2/21/83/4c/64/6c/3d/b221834c646c3dbe00c10e6aa1e00437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5" r="21432"/>
          <a:stretch/>
        </p:blipFill>
        <p:spPr bwMode="auto">
          <a:xfrm>
            <a:off x="7624501" y="1798063"/>
            <a:ext cx="3439733" cy="439953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05409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29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96852"/>
            <a:ext cx="71232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УВЛАЖНИТЕЛЬ ВОЗДУХА</a:t>
            </a:r>
          </a:p>
        </p:txBody>
      </p:sp>
      <p:sp>
        <p:nvSpPr>
          <p:cNvPr id="13315" name="Прямоугольник 2"/>
          <p:cNvSpPr>
            <a:spLocks noChangeArrowheads="1"/>
          </p:cNvSpPr>
          <p:nvPr/>
        </p:nvSpPr>
        <p:spPr bwMode="auto">
          <a:xfrm>
            <a:off x="6987822" y="461850"/>
            <a:ext cx="5204178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ru-RU" alt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для повышения влажности воздуха в сухих помещениях</a:t>
            </a:r>
          </a:p>
        </p:txBody>
      </p:sp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-92250" y="1262069"/>
            <a:ext cx="3783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принципу действия: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3831" y="1911479"/>
            <a:ext cx="331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9410" y="2499334"/>
            <a:ext cx="3122257" cy="4955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традиционные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13326" y="1659839"/>
            <a:ext cx="8319030" cy="46098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Традиционные увлажнители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основаны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эффекте естественного «холодного» испарения. Вода заливается в бачки, из них она подается в поддон, откуда и попадает на специальные испарительные элементы. Встроенный вентилятор прогоняет через них воздух и увлажняет его естественным путем.</a:t>
            </a:r>
          </a:p>
          <a:p>
            <a:pPr algn="just"/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D:\Мои документы\Работа бук\Лекции и раздаточные\Товароведение\Хозяйственные товары\ЭБТ\новое из нета\микроклимат\увлаж традиц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480" y="3396192"/>
            <a:ext cx="2499147" cy="269980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4580" name="Picture 4" descr="http://koffkindom.ru/wp-content/uploads/2015/09/%D0%A2%D1%80%D0%B0%D0%B4%D0%B8%D1%86%D0%B8%D0%BE%D0%BD%D0%BD%D1%8B%D0%B9-%D1%83%D0%B2%D0%BB%D0%B0%D0%B6%D0%BD%D0%B8%D1%82%D0%B5%D0%BB%D1%8C-%D0%B2%D0%BE%D0%B7%D0%B4%D1%83%D1%85%D0%B0-%D0%B4%D0%BB%D1%8F-%D0%B4%D0%BE%D0%BC%D0%B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6"/>
          <a:stretch/>
        </p:blipFill>
        <p:spPr bwMode="auto">
          <a:xfrm>
            <a:off x="7123289" y="3414389"/>
            <a:ext cx="3938008" cy="2681611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199410" y="3074233"/>
            <a:ext cx="3122257" cy="4955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ультразвуковые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613326" y="1644697"/>
            <a:ext cx="8319030" cy="46098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Ультразвуковые увлажнители: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вода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бачка подается на вибрирующую с высокой частотой пластину, где расщепляется в мельчайшие брызги. Микроскопические капли фонтанируют над пластиной и образуют облако, сквозь которое вентилятор прогоняет наружный воздух, образуя небольшой туман «в домашних условиях», который незаметно распределяется по помещению.</a:t>
            </a:r>
          </a:p>
          <a:p>
            <a:pPr algn="just"/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 descr="D:\Мои документы\Работа бук\Лекции и раздаточные\Товароведение\Хозяйственные товары\ЭБТ\новое из нета\микроклимат\увлаж ультразвук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60661" y="3688414"/>
            <a:ext cx="1637027" cy="240758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0" name="Picture 2" descr="D:\Мои документы\Работа бук\Лекции и раздаточные\Товароведение\Хозяйственные товары\ЭБТ\новое из нета\микроклимат\ультразвук увлаж возд.jpg"/>
          <p:cNvPicPr>
            <a:picLocks noChangeAspect="1" noChangeArrowheads="1"/>
          </p:cNvPicPr>
          <p:nvPr/>
        </p:nvPicPr>
        <p:blipFill>
          <a:blip r:embed="rId6"/>
          <a:srcRect l="10526" r="10526"/>
          <a:stretch>
            <a:fillRect/>
          </a:stretch>
        </p:blipFill>
        <p:spPr bwMode="auto">
          <a:xfrm>
            <a:off x="5642484" y="3688414"/>
            <a:ext cx="1900552" cy="240758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4582" name="Picture 6" descr="https://tehnozozh-dom.ru/d/u65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7" r="26173"/>
          <a:stretch/>
        </p:blipFill>
        <p:spPr bwMode="auto">
          <a:xfrm>
            <a:off x="7721698" y="3704483"/>
            <a:ext cx="1682044" cy="239151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/>
          <a:srcRect l="19778" t="13606" r="48296" b="23975"/>
          <a:stretch/>
        </p:blipFill>
        <p:spPr>
          <a:xfrm>
            <a:off x="9562920" y="3719625"/>
            <a:ext cx="2174565" cy="239151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4" name="Скругленный прямоугольник 23"/>
          <p:cNvSpPr/>
          <p:nvPr/>
        </p:nvSpPr>
        <p:spPr>
          <a:xfrm>
            <a:off x="193627" y="3649132"/>
            <a:ext cx="3122257" cy="4955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паровые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619109" y="1653414"/>
            <a:ext cx="8319030" cy="46098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основе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паровых увлажнителей лежит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кипячение. Воду испаряют два погруженных в нее электрода. Пока они находятся в жидкости, в электрической цепи течет ток, а, следовательно, происходит нагрев и испарение. При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выкипании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воды цепь размыкается.</a:t>
            </a:r>
          </a:p>
          <a:p>
            <a:pPr algn="just"/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 descr="D:\Мои документы\Работа бук\Лекции и раздаточные\Товароведение\Хозяйственные товары\ЭБТ\новое из нета\микроклимат\паровой увлаж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57092" y="3002536"/>
            <a:ext cx="3378920" cy="310860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4586" name="Picture 10" descr="http://koffkindom.ru/wp-content/uploads/2015/09/%D0%9F%D0%B0%D1%80%D0%BE%D0%B2%D1%8B%D0%B5-%D1%83%D0%B2%D0%BB%D0%B0%D0%B6%D0%BD%D0%B8%D1%82%D0%B5%D0%BB%D0%B8-%D0%B2%D0%BE%D0%B7%D0%B4%D1%83%D1%85%D0%B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733" y="3002536"/>
            <a:ext cx="4144807" cy="310860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05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/>
      <p:bldP spid="13315" grpId="0"/>
      <p:bldP spid="13317" grpId="0"/>
      <p:bldP spid="11" grpId="0"/>
      <p:bldP spid="12" grpId="0" animBg="1"/>
      <p:bldP spid="13" grpId="0" animBg="1"/>
      <p:bldP spid="17" grpId="0" animBg="1"/>
      <p:bldP spid="18" grpId="0" animBg="1"/>
      <p:bldP spid="24" grpId="0" animBg="1"/>
      <p:bldP spid="2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Прямоугольник 8"/>
          <p:cNvSpPr>
            <a:spLocks noChangeArrowheads="1"/>
          </p:cNvSpPr>
          <p:nvPr/>
        </p:nvSpPr>
        <p:spPr bwMode="auto">
          <a:xfrm>
            <a:off x="223131" y="1524209"/>
            <a:ext cx="395375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прибор для стабилизации температуры и относительной влажности воздуха в помещении. </a:t>
            </a: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сочетает в себе вентилятор и увлажнитель.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25602" name="Picture 2" descr="https://4disain.ru/wp-content/uploads/2018/12/kondicioner-monobl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21" y="1075967"/>
            <a:ext cx="7493353" cy="498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1875" y="722024"/>
            <a:ext cx="43162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КЛИМАТИЗЁР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21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5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ontent.foto.mail.ru/list/dubravka57/_blogs/i-347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60" y="595389"/>
            <a:ext cx="3331470" cy="249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domik.ua/pic/publication_247951_imgd0c4d6d17e8a5c546ef7aa3208d00f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810" y="595389"/>
            <a:ext cx="3498865" cy="249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Штриховая стрелка вправо 7"/>
          <p:cNvSpPr/>
          <p:nvPr/>
        </p:nvSpPr>
        <p:spPr>
          <a:xfrm>
            <a:off x="3633498" y="1681404"/>
            <a:ext cx="424543" cy="32657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http://www.kinderok.ru/misc/ubork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6"/>
          <a:stretch/>
        </p:blipFill>
        <p:spPr bwMode="auto">
          <a:xfrm>
            <a:off x="223260" y="3238851"/>
            <a:ext cx="3148590" cy="304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little-flat.ru/wp-content/uploads/2014/12/FC7070_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77"/>
          <a:stretch/>
        </p:blipFill>
        <p:spPr bwMode="auto">
          <a:xfrm>
            <a:off x="3976787" y="3238851"/>
            <a:ext cx="3635593" cy="304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Штриховая стрелка вправо 8"/>
          <p:cNvSpPr/>
          <p:nvPr/>
        </p:nvSpPr>
        <p:spPr>
          <a:xfrm>
            <a:off x="3462047" y="4412367"/>
            <a:ext cx="424543" cy="32657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10" descr="http://webdiana.ru/uploads/posts/2014-11/1416168810_270841b2223e01ac7bf839ab841198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722" y="595389"/>
            <a:ext cx="3744976" cy="249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news-play.ru/img.php?aHR0cHM6Ly9pLnl0aW1nLmNvbS92aS94QThndEkwR09rcy9tYXhyZXNkZWZhdWx0LmpwZw==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" r="11616"/>
          <a:stretch/>
        </p:blipFill>
        <p:spPr bwMode="auto">
          <a:xfrm>
            <a:off x="8117723" y="3768892"/>
            <a:ext cx="3744976" cy="251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Штриховая стрелка вправо 11"/>
          <p:cNvSpPr/>
          <p:nvPr/>
        </p:nvSpPr>
        <p:spPr>
          <a:xfrm rot="5400000">
            <a:off x="9777938" y="3230610"/>
            <a:ext cx="424543" cy="32657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56" y="409923"/>
            <a:ext cx="64120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ОСУШИТЕЛЬ ВОЗДУХА</a:t>
            </a:r>
          </a:p>
        </p:txBody>
      </p:sp>
      <p:sp>
        <p:nvSpPr>
          <p:cNvPr id="15363" name="Прямоугольник 2"/>
          <p:cNvSpPr>
            <a:spLocks noChangeArrowheads="1"/>
          </p:cNvSpPr>
          <p:nvPr/>
        </p:nvSpPr>
        <p:spPr bwMode="auto">
          <a:xfrm>
            <a:off x="112891" y="946173"/>
            <a:ext cx="119790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прибор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предназначенный для осушения воздуха во влажных помещениях (бассейнах, саунах, аквапарках, на складах, в подвалах и т.п.).</a:t>
            </a:r>
          </a:p>
        </p:txBody>
      </p:sp>
      <p:pic>
        <p:nvPicPr>
          <p:cNvPr id="15364" name="Picture 2" descr="D:\Мои документы\Работа бук\Лекции и раздаточные\Товароведение\Хозяйственные товары\ЭБТ\новое из нета\микроклимат\осушитель возд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3" r="33827"/>
          <a:stretch/>
        </p:blipFill>
        <p:spPr bwMode="auto">
          <a:xfrm>
            <a:off x="248356" y="1856192"/>
            <a:ext cx="2754490" cy="43529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Прямоугольник 4"/>
          <p:cNvSpPr>
            <a:spLocks noChangeArrowheads="1"/>
          </p:cNvSpPr>
          <p:nvPr/>
        </p:nvSpPr>
        <p:spPr bwMode="auto">
          <a:xfrm>
            <a:off x="5983287" y="1959477"/>
            <a:ext cx="594906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работы: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/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вентилятор подает воздух из помещения на испаритель (радиатор с пониженной температурой), при этом воздух охлаждается, влага из воздуха конденсируется и стекает в поддон, затем осушенный воздух подается на конденсатор (радиатор с повышенной температурой), где нагревается и подается в помещение.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26628" name="Picture 4" descr="http://sc01.alicdn.com/kf/HTB17kntXamgSKJjSsplq6yICpXaN/PSE-Certification-Thermoelectric-Air-Home-Mini-Dehumidifi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9" r="18858"/>
          <a:stretch/>
        </p:blipFill>
        <p:spPr bwMode="auto">
          <a:xfrm>
            <a:off x="3098889" y="1856192"/>
            <a:ext cx="2686756" cy="435292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7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363" grpId="0"/>
      <p:bldP spid="1536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468" y="382614"/>
            <a:ext cx="6299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ИОНИЗАТОР ВОЗДУХА</a:t>
            </a:r>
          </a:p>
        </p:txBody>
      </p:sp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6254044" y="575528"/>
            <a:ext cx="53960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насыщает воздух в помещении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положи-</a:t>
            </a:r>
            <a:r>
              <a:rPr lang="ru-RU" alt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тельно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заряженными ионами</a:t>
            </a:r>
          </a:p>
        </p:txBody>
      </p:sp>
      <p:pic>
        <p:nvPicPr>
          <p:cNvPr id="16388" name="Picture 2" descr="D:\Мои документы\Работа бук\Лекции и раздаточные\Товароведение\Хозяйственные товары\ЭБТ\новое из нета\микроклимат\ионизато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3" b="2917"/>
          <a:stretch>
            <a:fillRect/>
          </a:stretch>
        </p:blipFill>
        <p:spPr bwMode="auto">
          <a:xfrm>
            <a:off x="2587628" y="1501422"/>
            <a:ext cx="4149210" cy="472146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3" descr="D:\Мои документы\Работа бук\Лекции и раздаточные\Товароведение\Хозяйственные товары\ЭБТ\новое из нета\микроклимат\ионизатор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39" y="1501422"/>
            <a:ext cx="2129660" cy="473257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27650" name="Picture 2" descr="http://brand161.ru/upload/iblock/d75/d75ac1f995b85d4f0e2f34aa72c13ea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3" r="10439"/>
          <a:stretch/>
        </p:blipFill>
        <p:spPr bwMode="auto">
          <a:xfrm>
            <a:off x="6895960" y="1501422"/>
            <a:ext cx="4979951" cy="473257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9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38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96138"/>
            <a:ext cx="6603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ВОЗДУХООЧИСТИТЕЛЬ</a:t>
            </a:r>
          </a:p>
        </p:txBody>
      </p:sp>
      <p:sp>
        <p:nvSpPr>
          <p:cNvPr id="17411" name="Прямоугольник 2"/>
          <p:cNvSpPr>
            <a:spLocks noChangeArrowheads="1"/>
          </p:cNvSpPr>
          <p:nvPr/>
        </p:nvSpPr>
        <p:spPr bwMode="auto">
          <a:xfrm>
            <a:off x="158044" y="857250"/>
            <a:ext cx="11933876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для очистки воздуха от аэрозолей, жира, сажи, пыльцы растений, шерсти животных и т.п., а также от неприятных запахов и дыма, в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табачного. </a:t>
            </a:r>
          </a:p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Воздухоочистители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использоваться на кухне, в курительных комнатах и т.д. </a:t>
            </a:r>
            <a:endParaRPr lang="ru-RU" alt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 </a:t>
            </a:r>
            <a:r>
              <a:rPr lang="ru-RU" alt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втягивается внутрь прибора, прогоняется через систему фильтров и подается обратно в помещение или выводится в вентиляционную шахту.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5" name="Picture 5" descr="D:\Мои документы\Работа бук\Лекции и раздаточные\Товароведение\Хозяйственные товары\ЭБТ\новое из нета\микроклимат\очиститель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79" y="3131802"/>
            <a:ext cx="2331158" cy="307736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9333" t="12121" r="42223" b="20851"/>
          <a:stretch/>
        </p:blipFill>
        <p:spPr>
          <a:xfrm>
            <a:off x="2776262" y="3131803"/>
            <a:ext cx="3137830" cy="3077369"/>
          </a:xfrm>
          <a:prstGeom prst="rect">
            <a:avLst/>
          </a:prstGeom>
        </p:spPr>
      </p:pic>
      <p:pic>
        <p:nvPicPr>
          <p:cNvPr id="11" name="Picture 5" descr="D:\Мои документы\Работа бук\Лекции и раздаточные\Товароведение\Хозяйственные товары\ЭБТ\новое из нета\микроклимат\очист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717" y="3131804"/>
            <a:ext cx="3567793" cy="307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D:\Мои документы\Работа бук\Лекции и раздаточные\Товароведение\Хозяйственные товары\ЭБТ\новое из нета\микроклимат\очист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135" y="3131804"/>
            <a:ext cx="2213244" cy="14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D:\Мои документы\Работа бук\Лекции и раздаточные\Товароведение\Хозяйственные товары\ЭБТ\новое из нета\микроклимат\очист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135" y="4724508"/>
            <a:ext cx="2213244" cy="148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09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41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13423"/>
            <a:ext cx="44959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Кухонная вытяжка</a:t>
            </a:r>
          </a:p>
        </p:txBody>
      </p:sp>
      <p:sp>
        <p:nvSpPr>
          <p:cNvPr id="19459" name="Прямоугольник 2"/>
          <p:cNvSpPr>
            <a:spLocks noChangeArrowheads="1"/>
          </p:cNvSpPr>
          <p:nvPr/>
        </p:nvSpPr>
        <p:spPr bwMode="auto">
          <a:xfrm>
            <a:off x="4255737" y="487641"/>
            <a:ext cx="712346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180975" indent="-180975" algn="just"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разновидность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воздухоочистителей, которая  придаёт кухне законченный вид и позволяет эффективно бороться с кухонными ароматами. </a:t>
            </a:r>
          </a:p>
        </p:txBody>
      </p:sp>
      <p:pic>
        <p:nvPicPr>
          <p:cNvPr id="19460" name="Picture 2" descr="D:\Мои документы\Работа бук\Лекции и раздаточные\Товароведение\Хозяйственные товары\ЭБТ\новое из нета\микроклимат\274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10" y="2681598"/>
            <a:ext cx="3714750" cy="14732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3" descr="D:\Мои документы\Работа бук\Лекции и раздаточные\Товароведение\Хозяйственные товары\ЭБТ\новое из нета\микроклимат\258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11" y="1252848"/>
            <a:ext cx="3706813" cy="13716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4" descr="D:\Мои документы\Работа бук\Лекции и раздаточные\Товароведение\Хозяйственные товары\ЭБТ\новое из нета\микроклимат\322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581" y="1868798"/>
            <a:ext cx="2233613" cy="2286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6" descr="D:\Мои документы\Работа бук\Лекции и раздаточные\Товароведение\Хозяйственные товары\ЭБТ\новое из нета\микроклимат\модерн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615" y="1874714"/>
            <a:ext cx="3054298" cy="228008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7" descr="D:\Мои документы\Работа бук\Лекции и раздаточные\Товароведение\Хозяйственные товары\ЭБТ\новое из нета\микроклимат\купольная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251" y="1868798"/>
            <a:ext cx="2263775" cy="2286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265710" y="4447893"/>
            <a:ext cx="117599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indent="4572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indent="0"/>
            <a:r>
              <a:rPr lang="ru-RU" alt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внешнему виду :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80975">
              <a:buFontTx/>
              <a:buChar char="•"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компактные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(встраиваемые в короб)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напоминающие зонт с длинной трубой (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встраиваемые в короб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19467" name="Прямоугольник 10"/>
          <p:cNvSpPr>
            <a:spLocks noChangeArrowheads="1"/>
          </p:cNvSpPr>
          <p:nvPr/>
        </p:nvSpPr>
        <p:spPr bwMode="auto">
          <a:xfrm>
            <a:off x="211933" y="5695163"/>
            <a:ext cx="67754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Производительность вытяжки измеряется в м³</a:t>
            </a:r>
            <a:r>
              <a:rPr lang="en-US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29698" name="Picture 2" descr="http://vsem-darom.ru/data/171030/190201228011160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s://mr-build.ru/wp-content/uploads/2016/07/podvesnaya-vytyazhk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s://www.santehnika.life/upload/iblock/c91/c91bdf9719e2af74e806252f1d7b9f74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39"/>
          <a:stretch/>
        </p:blipFill>
        <p:spPr bwMode="auto">
          <a:xfrm>
            <a:off x="5143501" y="-2"/>
            <a:ext cx="70739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https://roomester.ru/wp-content/uploads/2018/11/vytyazhka-na-kuhnyu-7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69"/>
          <a:stretch/>
        </p:blipFill>
        <p:spPr bwMode="auto">
          <a:xfrm>
            <a:off x="-21186" y="-1"/>
            <a:ext cx="12209572" cy="687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2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459" grpId="0"/>
      <p:bldP spid="43016" grpId="0"/>
      <p:bldP spid="1946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8707" y="1110560"/>
            <a:ext cx="118832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устанавливаются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проемах дверей, окон, ворот и т.п. для разделения помещений на зоны с разной температурой воздуха. Это позволяет поддерживать наиболее благоприятные климатические условия, а также экономит потребление электроэнергии.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0722" name="Picture 2" descr="https://static.tildacdn.com/tild6635-3164-4563-b065-316332653965/sys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211" y="2200787"/>
            <a:ext cx="4966362" cy="406031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7000" y="417185"/>
            <a:ext cx="5834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ТЕПЛОВЫЕ ЗАВЕСЫ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4" name="Picture 4" descr="https://cache3.youla.io/files/images/780_780/5b/fc/5bfcf9bae7696a0b6c4a15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07" y="2200787"/>
            <a:ext cx="5953088" cy="406031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1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65800" y="320903"/>
            <a:ext cx="5143504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вентиляции и обогрева бытовых помещений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8900" y="135253"/>
            <a:ext cx="5834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ТЕПЛОВЫЕ ПУШКИ 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 descr="http://media.220-volt.ru/f/a0/ru/images/catalogue/248/24821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 r="21447"/>
          <a:stretch/>
        </p:blipFill>
        <p:spPr bwMode="auto">
          <a:xfrm>
            <a:off x="158679" y="1227139"/>
            <a:ext cx="3549721" cy="432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s://avatars.mds.yandex.net/get-marketpic/168879/market_S67EZ21S5TP36Rv0SZjAXQ/ori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r="20049"/>
          <a:stretch/>
        </p:blipFill>
        <p:spPr bwMode="auto">
          <a:xfrm>
            <a:off x="3614881" y="1227139"/>
            <a:ext cx="3694927" cy="432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https://avatars.mds.yandex.net/get-mpic/96484/img_id1513763948408770163/ori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808" y="1227139"/>
            <a:ext cx="4666291" cy="432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46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972" y="763866"/>
            <a:ext cx="11993948" cy="1955955"/>
          </a:xfrm>
        </p:spPr>
        <p:txBody>
          <a:bodyPr>
            <a:normAutofit fontScale="90000"/>
          </a:bodyPr>
          <a:lstStyle/>
          <a:p>
            <a:pPr marL="533400" lvl="0" indent="-53340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22.7. Классификация и характеристика ассортимента электробытовых машин для изготовления и ремонта одежды, механизации работ на приусадебном участке, электроинструмента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574" y="2869294"/>
            <a:ext cx="2049585" cy="22157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4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1774" y="355550"/>
            <a:ext cx="10782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Электробытовые машины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изготовления и ремонта одежды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32770" name="Picture 2" descr="https://5element.by/upload/runtime/images/16/12/1612792328-shveynaya-mashina-brother-nx-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4" y="998298"/>
            <a:ext cx="3358990" cy="298950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https://welltex.ru/photos/8d/87/bytovoj-overlok-merrylock-007-5-h-nitocnyj-5ca5e1217d8a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816" y="998298"/>
            <a:ext cx="2989502" cy="298950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http://goknit.ru/wp-content/uploads/2019/03/gkn_123833_-_clean_1719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6" b="13909"/>
          <a:stretch/>
        </p:blipFill>
        <p:spPr bwMode="auto">
          <a:xfrm>
            <a:off x="7177132" y="998299"/>
            <a:ext cx="4632492" cy="2989501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05100" y="4465972"/>
            <a:ext cx="9486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Ознакомьтесь с </a:t>
            </a:r>
            <a:r>
              <a:rPr lang="ru-RU" sz="24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ассортиментом швейных и вязальных машин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самостоятельно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используя материал учебника: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Сыцко,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Товароведение непродовольственных товаров: /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Сыцко,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М.И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445-446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231774" y="4297426"/>
            <a:ext cx="2346326" cy="19067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54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286812"/>
            <a:ext cx="1180962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Электробытовые  машины </a:t>
            </a:r>
            <a:r>
              <a:rPr lang="ru-RU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механизации </a:t>
            </a:r>
            <a:r>
              <a:rPr lang="ru-RU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на приусадебном участке</a:t>
            </a:r>
            <a:endParaRPr lang="ru-RU" sz="2500" b="1" i="1" dirty="0">
              <a:solidFill>
                <a:srgbClr val="FF0000"/>
              </a:solidFill>
            </a:endParaRPr>
          </a:p>
        </p:txBody>
      </p:sp>
      <p:sp>
        <p:nvSpPr>
          <p:cNvPr id="4" name="Текст 2"/>
          <p:cNvSpPr>
            <a:spLocks noGrp="1"/>
          </p:cNvSpPr>
          <p:nvPr>
            <p:ph type="body" idx="1"/>
          </p:nvPr>
        </p:nvSpPr>
        <p:spPr>
          <a:xfrm>
            <a:off x="147282" y="980173"/>
            <a:ext cx="11854218" cy="493027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для обработки земли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мотоблоки, культиваторы)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 descr="https://static.onlinetrade.ru/img/items/b/kultivator_elekstricheskiy_greenworks_950w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600607"/>
            <a:ext cx="4546600" cy="45466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s://stroymartik.ru/upload/iblock/547/54704202fce003cb26ee6005e94c467b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7"/>
          <a:stretch/>
        </p:blipFill>
        <p:spPr bwMode="auto">
          <a:xfrm>
            <a:off x="5667374" y="1600607"/>
            <a:ext cx="5251133" cy="45466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52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1403" y="163701"/>
            <a:ext cx="11698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Садовая техника для ухода за кустами и деревьями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(пилы, </a:t>
            </a:r>
            <a:r>
              <a:rPr lang="ru-RU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высоторезы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кусторезы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техника для дачи и сад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07"/>
          <a:stretch/>
        </p:blipFill>
        <p:spPr bwMode="auto">
          <a:xfrm>
            <a:off x="111403" y="2997680"/>
            <a:ext cx="2999528" cy="3133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Садовая техника для ухода за кустами и деревьям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2" r="2074"/>
          <a:stretch/>
        </p:blipFill>
        <p:spPr bwMode="auto">
          <a:xfrm>
            <a:off x="3209812" y="2997679"/>
            <a:ext cx="4765788" cy="3133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811" y="1024833"/>
            <a:ext cx="117540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Высоторезы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агрегаты, которые применяются для формирования кроны деревьев, а также для их обрезания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Кусторезы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обрезания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кустов.</a:t>
            </a:r>
            <a:endParaRPr 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Бытовые пилы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предназначены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удаления засохших или толстых ветвей. </a:t>
            </a:r>
          </a:p>
        </p:txBody>
      </p:sp>
      <p:pic>
        <p:nvPicPr>
          <p:cNvPr id="9" name="Picture 2" descr="Садовый инвентарь и техни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628" y="3001398"/>
            <a:ext cx="3824269" cy="3129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19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posuda-sklad.ru/images_article/857-f84bbd83677c0c10f3e74e9122b4c4e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8"/>
          <a:stretch/>
        </p:blipFill>
        <p:spPr bwMode="auto">
          <a:xfrm>
            <a:off x="329447" y="480060"/>
            <a:ext cx="3962353" cy="221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img.anews.com/media/posts/images/20150329/8cfdcff6353d440c8a47344bd3c6c6f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47" y="3314700"/>
            <a:ext cx="3968460" cy="297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Штриховая стрелка вправо 3"/>
          <p:cNvSpPr/>
          <p:nvPr/>
        </p:nvSpPr>
        <p:spPr>
          <a:xfrm rot="5400000">
            <a:off x="2098351" y="2842804"/>
            <a:ext cx="424543" cy="32657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AutoShape 2" descr="https://www.norma.uz/img/38/32/656662b3aec9732afbd4bbfb9ae9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www.slavtradition.com/images/category/novosti/smi/7.2018/2/35107e8e0f23ec409fc2472820e2378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0" r="14082" b="8601"/>
          <a:stretch/>
        </p:blipFill>
        <p:spPr bwMode="auto">
          <a:xfrm>
            <a:off x="4430396" y="480060"/>
            <a:ext cx="3354180" cy="221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Штриховая стрелка вправо 6"/>
          <p:cNvSpPr/>
          <p:nvPr/>
        </p:nvSpPr>
        <p:spPr>
          <a:xfrm rot="5400000">
            <a:off x="5895215" y="2815046"/>
            <a:ext cx="424543" cy="32657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tokc.ru/uploads/originals/iblock/4d1/4d1aab8432c4f447ec61f444cd306f85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2" r="4647"/>
          <a:stretch/>
        </p:blipFill>
        <p:spPr bwMode="auto">
          <a:xfrm>
            <a:off x="4430397" y="3316493"/>
            <a:ext cx="3376293" cy="295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allatticinsulation.com/wp-content/uploads/2017/04/woman-cooling-herself-with-fa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8"/>
          <a:stretch/>
        </p:blipFill>
        <p:spPr bwMode="auto">
          <a:xfrm>
            <a:off x="8027017" y="3314700"/>
            <a:ext cx="3905903" cy="295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Штриховая стрелка вправо 9"/>
          <p:cNvSpPr/>
          <p:nvPr/>
        </p:nvSpPr>
        <p:spPr>
          <a:xfrm rot="5400000">
            <a:off x="9767697" y="2842804"/>
            <a:ext cx="424543" cy="32657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4" name="Picture 10" descr="https://www.wellbeingofwomen.org.uk/app/uploads/2015/05/shutterstock_18167529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0" b="10277"/>
          <a:stretch/>
        </p:blipFill>
        <p:spPr bwMode="auto">
          <a:xfrm>
            <a:off x="7939180" y="480061"/>
            <a:ext cx="3993740" cy="221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5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6700" y="761951"/>
            <a:ext cx="11010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для ухода за газонами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(газонокосилки, триммеры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8" name="Picture 2" descr="https://diy.obi.ru/uploads/articles/000/018/18329/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11"/>
          <a:stretch/>
        </p:blipFill>
        <p:spPr bwMode="auto">
          <a:xfrm>
            <a:off x="508001" y="1519794"/>
            <a:ext cx="4305299" cy="459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s://elektrikexpert.ru/wp-content/uploads/2019/03/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347" y="1519794"/>
            <a:ext cx="6879176" cy="459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29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7800" y="440700"/>
            <a:ext cx="11137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для уборки участка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измельчители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или садовые шредеры)</a:t>
            </a:r>
            <a:endParaRPr 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2" name="Picture 2" descr="https://stroy-podskazka.ru/images/article/orig/2018/11/sadovye-izmelchiteli-dlya-travy-i-vetok-osobennosti-i-populyarnye-model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98" y="1910187"/>
            <a:ext cx="6607175" cy="4403541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5598" y="921528"/>
            <a:ext cx="11379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назначение шредера – переработка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травы, листьев, веток деревьев, кустарников, а также подгнивших овощей и фруктов.</a:t>
            </a:r>
          </a:p>
        </p:txBody>
      </p:sp>
      <p:pic>
        <p:nvPicPr>
          <p:cNvPr id="35844" name="Picture 4" descr="http://m.thermomir.ru/files/it/2282_656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6"/>
          <a:stretch/>
        </p:blipFill>
        <p:spPr bwMode="auto">
          <a:xfrm>
            <a:off x="7188200" y="1910187"/>
            <a:ext cx="4778374" cy="4403541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77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5099" y="222886"/>
            <a:ext cx="11809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Электробытовые  инструменты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36866" name="Picture 2" descr="https://2lzz.ru/wp-content/uploads/2018/11/GHO-6500-1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b="12020"/>
          <a:stretch/>
        </p:blipFill>
        <p:spPr bwMode="auto">
          <a:xfrm>
            <a:off x="165100" y="810032"/>
            <a:ext cx="3841098" cy="279676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s://static.megabox.by/data/catalog/products/59457/big/587390f140ed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3734652"/>
            <a:ext cx="3841098" cy="255913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https://stroy-podskazka.ru/images/article/orig/2018/11/shurupoverty-dewalt-populyarnye-modeli-osobennosti-vybora-i-ekspluatacii-1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98" y="810032"/>
            <a:ext cx="3582319" cy="279676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https://images.stok.ru/prod/5/9/7/00001879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1"/>
          <a:stretch/>
        </p:blipFill>
        <p:spPr bwMode="auto">
          <a:xfrm>
            <a:off x="4171298" y="3734652"/>
            <a:ext cx="3596719" cy="255913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0" descr="http://okna-bc.ru/wp-content/uploads/2018/06/6a3d5-47d8-11e5-b9a9-00259036a19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"/>
          <a:stretch/>
        </p:blipFill>
        <p:spPr bwMode="auto">
          <a:xfrm>
            <a:off x="7937499" y="810033"/>
            <a:ext cx="4037223" cy="279676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6" name="Picture 12" descr="http://itm-market.ru/wa-data/public/shop/products/06/86/18606/images/310307/310307.97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8" r="1018"/>
          <a:stretch/>
        </p:blipFill>
        <p:spPr bwMode="auto">
          <a:xfrm>
            <a:off x="7933117" y="3721100"/>
            <a:ext cx="4042983" cy="256739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9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1583140"/>
            <a:ext cx="83976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Группы электробытовых машин по назначению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признаки классификации холодильных приборов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виды бытовых кухонных машин для обработки пищевых продуктов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Охарактеризуйте автоматические стиральные машины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подразделяются пылесосы по назначению и характеру эксплуатации?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приборы для поддержания микроклимата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чего предназначен ионизатор воздуха?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машины для облегчения работ на приусадебном участке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" y="417185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103096"/>
            <a:ext cx="7438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непродоволь-ственных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432-446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C:\Users\User\Desktop\ЭУМК ТОТ\images (7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57" y="3846159"/>
            <a:ext cx="2493147" cy="24382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6221" y="5609230"/>
            <a:ext cx="690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Выполните задания теста по Модулю 22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11543" y="194350"/>
            <a:ext cx="57124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6456" y="1117680"/>
            <a:ext cx="1184116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для хранения пищевых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продуктов 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(холодильники, морозильники и т.д.)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для обработки пищевых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продуктов 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(миксеры, кухонные комбайны, кофемолки, соковыжималки и т.д.)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для обработки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белья 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(стиральные, сушильные машины)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для уборки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помещений 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(пылесосы, полотеры)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для изготовления и ремонта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одежды 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(швейные, вязальные машины, </a:t>
            </a:r>
            <a:r>
              <a:rPr lang="ru-RU" sz="24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оверлоки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для поддержания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микроклимата 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(кондиционеры, вентиляторы, увлажнители, осушители, воздухоочистители и т.д.)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для механизации работ на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кухне 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(посудомоечные машины, </a:t>
            </a:r>
            <a:r>
              <a:rPr lang="ru-RU" sz="24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электроштопоры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т.д.)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для механизации работ на приусадебном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участке 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(триммеры, мотоблоки, секаторы и т.д.)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96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1800</TotalTime>
  <Words>4342</Words>
  <Application>Microsoft Office PowerPoint</Application>
  <PresentationFormat>Широкоэкранный</PresentationFormat>
  <Paragraphs>547</Paragraphs>
  <Slides>85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92" baseType="lpstr">
      <vt:lpstr>Arial</vt:lpstr>
      <vt:lpstr>Book Antiqua</vt:lpstr>
      <vt:lpstr>Calibri</vt:lpstr>
      <vt:lpstr>Symbol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22.1. Общие сведения и классификация ассортимента электробытовых машин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22.2. Классификация и характеристика ассортимента электробытовых машин для хранения пищевых продуктов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22.3. Классификация и характеристика ассортимента электробытовых машин для обработки пищевых продуктов и механизации кухонных работ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22.4. Классификация и характеристика ассортимента электробытовых машин для обработки белья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22.5. Классификация и характеристика ассортимента электробытовых машин для уборки помещений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22.6. Классификация и характеристика ассортимента электробытовых машин для поддержания микроклимата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22.7. Классификация и характеристика ассортимента электробытовых машин для изготовления и ремонта одежды, механизации работ на приусадебном участке, электроинструмента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199</cp:revision>
  <dcterms:created xsi:type="dcterms:W3CDTF">2014-06-06T09:13:21Z</dcterms:created>
  <dcterms:modified xsi:type="dcterms:W3CDTF">2019-06-24T18:05:28Z</dcterms:modified>
</cp:coreProperties>
</file>