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notesMasterIdLst>
    <p:notesMasterId r:id="rId22"/>
  </p:notesMasterIdLst>
  <p:sldIdLst>
    <p:sldId id="256" r:id="rId2"/>
    <p:sldId id="258" r:id="rId3"/>
    <p:sldId id="322" r:id="rId4"/>
    <p:sldId id="273" r:id="rId5"/>
    <p:sldId id="331" r:id="rId6"/>
    <p:sldId id="326" r:id="rId7"/>
    <p:sldId id="337" r:id="rId8"/>
    <p:sldId id="338" r:id="rId9"/>
    <p:sldId id="327" r:id="rId10"/>
    <p:sldId id="344" r:id="rId11"/>
    <p:sldId id="347" r:id="rId12"/>
    <p:sldId id="328" r:id="rId13"/>
    <p:sldId id="349" r:id="rId14"/>
    <p:sldId id="351" r:id="rId15"/>
    <p:sldId id="329" r:id="rId16"/>
    <p:sldId id="364" r:id="rId17"/>
    <p:sldId id="370" r:id="rId18"/>
    <p:sldId id="325" r:id="rId19"/>
    <p:sldId id="324" r:id="rId20"/>
    <p:sldId id="323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D96D"/>
    <a:srgbClr val="96C733"/>
    <a:srgbClr val="B3D86A"/>
    <a:srgbClr val="DD4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pPr marL="533400" indent="-53340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16.1. Понятие о лакокрасочных товарах, состав и потребительские свойства лакокрасочных товаров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03825F-2B47-49BD-B3B1-F00639774F95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16.2. Классификация и характеристика ассортимента олиф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54BEA6-BC10-4394-B264-0F65C1877AE0}" type="parTrans" cxnId="{0C253814-7E18-4CE3-ACA3-143A8D2C5072}">
      <dgm:prSet/>
      <dgm:spPr/>
      <dgm:t>
        <a:bodyPr/>
        <a:lstStyle/>
        <a:p>
          <a:endParaRPr lang="ru-RU" sz="2000"/>
        </a:p>
      </dgm:t>
    </dgm:pt>
    <dgm:pt modelId="{35CE76F9-A8A6-49E6-93FA-AED8CE1E8AF8}" type="sibTrans" cxnId="{0C253814-7E18-4CE3-ACA3-143A8D2C5072}">
      <dgm:prSet/>
      <dgm:spPr/>
      <dgm:t>
        <a:bodyPr/>
        <a:lstStyle/>
        <a:p>
          <a:endParaRPr lang="ru-RU" sz="2000"/>
        </a:p>
      </dgm:t>
    </dgm:pt>
    <dgm:pt modelId="{D03154DF-2279-490F-A9F6-5A78E1B4DDB0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16.3. Классификация и характеристика ассортимента лаков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13A533-5004-49A9-BE22-223DDA717D19}" type="parTrans" cxnId="{34CCE6CC-31BE-4700-BA2C-5F5EF6BD7380}">
      <dgm:prSet/>
      <dgm:spPr/>
      <dgm:t>
        <a:bodyPr/>
        <a:lstStyle/>
        <a:p>
          <a:endParaRPr lang="ru-RU" sz="2000"/>
        </a:p>
      </dgm:t>
    </dgm:pt>
    <dgm:pt modelId="{000418D3-26B4-4529-807A-CDF025A5C11E}" type="sibTrans" cxnId="{34CCE6CC-31BE-4700-BA2C-5F5EF6BD7380}">
      <dgm:prSet/>
      <dgm:spPr/>
      <dgm:t>
        <a:bodyPr/>
        <a:lstStyle/>
        <a:p>
          <a:endParaRPr lang="ru-RU" sz="2000"/>
        </a:p>
      </dgm:t>
    </dgm:pt>
    <dgm:pt modelId="{C5938912-4AAC-4AF0-969C-545D229D139C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16.4. Классификация и характеристика ассортимента красок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647115-52A8-4945-AF03-657E0D8249C5}" type="parTrans" cxnId="{853B91EE-7281-488A-B3C4-775D10F7F7E1}">
      <dgm:prSet/>
      <dgm:spPr/>
      <dgm:t>
        <a:bodyPr/>
        <a:lstStyle/>
        <a:p>
          <a:endParaRPr lang="ru-RU" sz="2000"/>
        </a:p>
      </dgm:t>
    </dgm:pt>
    <dgm:pt modelId="{530715C6-A8E4-4683-8FAC-FBA85F7510A8}" type="sibTrans" cxnId="{853B91EE-7281-488A-B3C4-775D10F7F7E1}">
      <dgm:prSet/>
      <dgm:spPr/>
      <dgm:t>
        <a:bodyPr/>
        <a:lstStyle/>
        <a:p>
          <a:endParaRPr lang="ru-RU" sz="2000"/>
        </a:p>
      </dgm:t>
    </dgm:pt>
    <dgm:pt modelId="{32A86378-00AE-4A9C-BAE3-7E5C1E102B83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16.5. Классификация и характеристика ассортимента вспомогательных материалов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B85F5F-819E-459E-BCDE-70A34903C9DC}" type="parTrans" cxnId="{33C1E51C-C259-4F64-9BBC-9FD4F86F972E}">
      <dgm:prSet/>
      <dgm:spPr/>
      <dgm:t>
        <a:bodyPr/>
        <a:lstStyle/>
        <a:p>
          <a:endParaRPr lang="ru-RU" sz="2000"/>
        </a:p>
      </dgm:t>
    </dgm:pt>
    <dgm:pt modelId="{52D97E34-A432-4BB4-A4C6-502DEBC355CB}" type="sibTrans" cxnId="{33C1E51C-C259-4F64-9BBC-9FD4F86F972E}">
      <dgm:prSet/>
      <dgm:spPr/>
      <dgm:t>
        <a:bodyPr/>
        <a:lstStyle/>
        <a:p>
          <a:endParaRPr lang="ru-RU" sz="2000"/>
        </a:p>
      </dgm:t>
    </dgm:pt>
    <dgm:pt modelId="{C29D1973-E5B3-4FE6-B221-BB8400744218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16.6.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Требования к качеству, маркировка, упаковка, хранение лакокрасочных товаров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48475F-65C1-4CC2-B981-B9396EC15E25}" type="parTrans" cxnId="{27D157FF-2809-4A53-AFD6-E977E9E15F37}">
      <dgm:prSet/>
      <dgm:spPr/>
      <dgm:t>
        <a:bodyPr/>
        <a:lstStyle/>
        <a:p>
          <a:endParaRPr lang="ru-RU" sz="2000"/>
        </a:p>
      </dgm:t>
    </dgm:pt>
    <dgm:pt modelId="{D885D6D9-FDE7-4C96-80D8-E25696FD0917}" type="sibTrans" cxnId="{27D157FF-2809-4A53-AFD6-E977E9E15F37}">
      <dgm:prSet/>
      <dgm:spPr/>
      <dgm:t>
        <a:bodyPr/>
        <a:lstStyle/>
        <a:p>
          <a:endParaRPr lang="ru-RU" sz="2000"/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2C2BD0-517B-4E9C-A037-D4A0806612C4}" type="pres">
      <dgm:prSet presAssocID="{CF845803-1717-4F48-B710-F7F1B43013F3}" presName="Name1" presStyleCnt="0"/>
      <dgm:spPr/>
      <dgm:t>
        <a:bodyPr/>
        <a:lstStyle/>
        <a:p>
          <a:endParaRPr lang="ru-RU"/>
        </a:p>
      </dgm:t>
    </dgm:pt>
    <dgm:pt modelId="{69725028-6CCC-4078-BC5F-BBFA67A060B3}" type="pres">
      <dgm:prSet presAssocID="{CF845803-1717-4F48-B710-F7F1B43013F3}" presName="cycle" presStyleCnt="0"/>
      <dgm:spPr/>
      <dgm:t>
        <a:bodyPr/>
        <a:lstStyle/>
        <a:p>
          <a:endParaRPr lang="ru-RU"/>
        </a:p>
      </dgm:t>
    </dgm:pt>
    <dgm:pt modelId="{17BCFDE8-867C-467A-B7F3-9B093F23E13E}" type="pres">
      <dgm:prSet presAssocID="{CF845803-1717-4F48-B710-F7F1B43013F3}" presName="srcNode" presStyleLbl="node1" presStyleIdx="0" presStyleCnt="6"/>
      <dgm:spPr/>
      <dgm:t>
        <a:bodyPr/>
        <a:lstStyle/>
        <a:p>
          <a:endParaRPr lang="ru-RU"/>
        </a:p>
      </dgm:t>
    </dgm:pt>
    <dgm:pt modelId="{BBDD1F15-5D5A-4430-A855-C76E50E51E42}" type="pres">
      <dgm:prSet presAssocID="{CF845803-1717-4F48-B710-F7F1B43013F3}" presName="conn" presStyleLbl="parChTrans1D2" presStyleIdx="0" presStyleCnt="1"/>
      <dgm:spPr/>
      <dgm:t>
        <a:bodyPr/>
        <a:lstStyle/>
        <a:p>
          <a:endParaRPr lang="ru-RU"/>
        </a:p>
      </dgm:t>
    </dgm:pt>
    <dgm:pt modelId="{BA257D16-06AA-4007-B484-5B9A27400F34}" type="pres">
      <dgm:prSet presAssocID="{CF845803-1717-4F48-B710-F7F1B43013F3}" presName="extraNode" presStyleLbl="node1" presStyleIdx="0" presStyleCnt="6"/>
      <dgm:spPr/>
      <dgm:t>
        <a:bodyPr/>
        <a:lstStyle/>
        <a:p>
          <a:endParaRPr lang="ru-RU"/>
        </a:p>
      </dgm:t>
    </dgm:pt>
    <dgm:pt modelId="{9D97D0A5-1934-40AE-A800-FABC8D7408F0}" type="pres">
      <dgm:prSet presAssocID="{CF845803-1717-4F48-B710-F7F1B43013F3}" presName="dstNode" presStyleLbl="node1" presStyleIdx="0" presStyleCnt="6"/>
      <dgm:spPr/>
      <dgm:t>
        <a:bodyPr/>
        <a:lstStyle/>
        <a:p>
          <a:endParaRPr lang="ru-RU"/>
        </a:p>
      </dgm:t>
    </dgm:pt>
    <dgm:pt modelId="{F84282E1-4565-4A17-8095-7AFD756B1AC4}" type="pres">
      <dgm:prSet presAssocID="{2B71A9FB-D571-4E16-9DEE-5C8D55952890}" presName="text_1" presStyleLbl="node1" presStyleIdx="0" presStyleCnt="6" custScaleY="117650" custLinFactNeighborY="-1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C6AC5-C87B-4274-A079-DC270768E12A}" type="pres">
      <dgm:prSet presAssocID="{2B71A9FB-D571-4E16-9DEE-5C8D55952890}" presName="accent_1" presStyleCnt="0"/>
      <dgm:spPr/>
      <dgm:t>
        <a:bodyPr/>
        <a:lstStyle/>
        <a:p>
          <a:endParaRPr lang="ru-RU"/>
        </a:p>
      </dgm:t>
    </dgm:pt>
    <dgm:pt modelId="{C7628E09-A5D0-43AC-834B-E8990AEC2BF8}" type="pres">
      <dgm:prSet presAssocID="{2B71A9FB-D571-4E16-9DEE-5C8D55952890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9759CA6B-5F2F-477E-A965-B8E97DCE81AA}" type="pres">
      <dgm:prSet presAssocID="{D603825F-2B47-49BD-B3B1-F00639774F95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EF43D-3E10-44FC-9DD9-3CD8A5CAFE18}" type="pres">
      <dgm:prSet presAssocID="{D603825F-2B47-49BD-B3B1-F00639774F95}" presName="accent_2" presStyleCnt="0"/>
      <dgm:spPr/>
    </dgm:pt>
    <dgm:pt modelId="{92E7DF17-6E98-4B9E-8489-647A870694A4}" type="pres">
      <dgm:prSet presAssocID="{D603825F-2B47-49BD-B3B1-F00639774F95}" presName="accentRepeatNode" presStyleLbl="solidFgAcc1" presStyleIdx="1" presStyleCnt="6"/>
      <dgm:spPr/>
    </dgm:pt>
    <dgm:pt modelId="{E03E4770-E802-4F78-8983-AAF2B5D57CA0}" type="pres">
      <dgm:prSet presAssocID="{D03154DF-2279-490F-A9F6-5A78E1B4DDB0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2AD79-8452-42E0-B379-F3D26B3A583A}" type="pres">
      <dgm:prSet presAssocID="{D03154DF-2279-490F-A9F6-5A78E1B4DDB0}" presName="accent_3" presStyleCnt="0"/>
      <dgm:spPr/>
    </dgm:pt>
    <dgm:pt modelId="{CCFC1681-5857-4E8D-BAFA-0A921C522431}" type="pres">
      <dgm:prSet presAssocID="{D03154DF-2279-490F-A9F6-5A78E1B4DDB0}" presName="accentRepeatNode" presStyleLbl="solidFgAcc1" presStyleIdx="2" presStyleCnt="6"/>
      <dgm:spPr/>
    </dgm:pt>
    <dgm:pt modelId="{CAF3B7D5-778C-43B7-BC80-FD5C94C3EFBC}" type="pres">
      <dgm:prSet presAssocID="{C5938912-4AAC-4AF0-969C-545D229D139C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75246-A055-4F9F-A282-6284EA07449C}" type="pres">
      <dgm:prSet presAssocID="{C5938912-4AAC-4AF0-969C-545D229D139C}" presName="accent_4" presStyleCnt="0"/>
      <dgm:spPr/>
    </dgm:pt>
    <dgm:pt modelId="{3B890696-AA02-46B2-A638-AFE53DF621A5}" type="pres">
      <dgm:prSet presAssocID="{C5938912-4AAC-4AF0-969C-545D229D139C}" presName="accentRepeatNode" presStyleLbl="solidFgAcc1" presStyleIdx="3" presStyleCnt="6"/>
      <dgm:spPr/>
    </dgm:pt>
    <dgm:pt modelId="{E6DFD228-B679-4315-80BA-C0C9DB5DE735}" type="pres">
      <dgm:prSet presAssocID="{32A86378-00AE-4A9C-BAE3-7E5C1E102B8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5BE10-518B-43DA-8B8E-4A29DA6CD676}" type="pres">
      <dgm:prSet presAssocID="{32A86378-00AE-4A9C-BAE3-7E5C1E102B83}" presName="accent_5" presStyleCnt="0"/>
      <dgm:spPr/>
    </dgm:pt>
    <dgm:pt modelId="{1CC75FCD-2108-44C3-92F9-4E1B19B4ABC2}" type="pres">
      <dgm:prSet presAssocID="{32A86378-00AE-4A9C-BAE3-7E5C1E102B83}" presName="accentRepeatNode" presStyleLbl="solidFgAcc1" presStyleIdx="4" presStyleCnt="6"/>
      <dgm:spPr/>
    </dgm:pt>
    <dgm:pt modelId="{938EC73B-1973-439D-9CC1-53D59AF906CC}" type="pres">
      <dgm:prSet presAssocID="{C29D1973-E5B3-4FE6-B221-BB8400744218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B693D-8BF5-4C16-92D9-55ADA223A0A2}" type="pres">
      <dgm:prSet presAssocID="{C29D1973-E5B3-4FE6-B221-BB8400744218}" presName="accent_6" presStyleCnt="0"/>
      <dgm:spPr/>
    </dgm:pt>
    <dgm:pt modelId="{1A22FF26-4EC7-4CFB-88EC-6B9DDB19D07C}" type="pres">
      <dgm:prSet presAssocID="{C29D1973-E5B3-4FE6-B221-BB8400744218}" presName="accentRepeatNode" presStyleLbl="solidFgAcc1" presStyleIdx="5" presStyleCnt="6"/>
      <dgm:spPr/>
    </dgm:pt>
  </dgm:ptLst>
  <dgm:cxnLst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A5F3067D-1B14-4F29-B487-4C13B5092C01}" type="presOf" srcId="{D603825F-2B47-49BD-B3B1-F00639774F95}" destId="{9759CA6B-5F2F-477E-A965-B8E97DCE81AA}" srcOrd="0" destOrd="0" presId="urn:microsoft.com/office/officeart/2008/layout/VerticalCurvedList"/>
    <dgm:cxn modelId="{92F87E79-7DCB-4FB8-8217-598101B1EEE4}" type="presOf" srcId="{C5938912-4AAC-4AF0-969C-545D229D139C}" destId="{CAF3B7D5-778C-43B7-BC80-FD5C94C3EFBC}" srcOrd="0" destOrd="0" presId="urn:microsoft.com/office/officeart/2008/layout/VerticalCurvedList"/>
    <dgm:cxn modelId="{27D157FF-2809-4A53-AFD6-E977E9E15F37}" srcId="{CF845803-1717-4F48-B710-F7F1B43013F3}" destId="{C29D1973-E5B3-4FE6-B221-BB8400744218}" srcOrd="5" destOrd="0" parTransId="{E048475F-65C1-4CC2-B981-B9396EC15E25}" sibTransId="{D885D6D9-FDE7-4C96-80D8-E25696FD0917}"/>
    <dgm:cxn modelId="{33C1E51C-C259-4F64-9BBC-9FD4F86F972E}" srcId="{CF845803-1717-4F48-B710-F7F1B43013F3}" destId="{32A86378-00AE-4A9C-BAE3-7E5C1E102B83}" srcOrd="4" destOrd="0" parTransId="{DFB85F5F-819E-459E-BCDE-70A34903C9DC}" sibTransId="{52D97E34-A432-4BB4-A4C6-502DEBC355CB}"/>
    <dgm:cxn modelId="{D012ACD3-5381-449A-BB21-1147CD2C30CC}" type="presOf" srcId="{CE14E9EE-7142-45C4-B5B4-260682811960}" destId="{BBDD1F15-5D5A-4430-A855-C76E50E51E42}" srcOrd="0" destOrd="0" presId="urn:microsoft.com/office/officeart/2008/layout/VerticalCurvedList"/>
    <dgm:cxn modelId="{4E9BCFFB-249F-4046-9696-603E68AF4E16}" type="presOf" srcId="{32A86378-00AE-4A9C-BAE3-7E5C1E102B83}" destId="{E6DFD228-B679-4315-80BA-C0C9DB5DE735}" srcOrd="0" destOrd="0" presId="urn:microsoft.com/office/officeart/2008/layout/VerticalCurvedList"/>
    <dgm:cxn modelId="{B9E01B69-86E0-4E97-B728-6CB188E4C0B2}" type="presOf" srcId="{D03154DF-2279-490F-A9F6-5A78E1B4DDB0}" destId="{E03E4770-E802-4F78-8983-AAF2B5D57CA0}" srcOrd="0" destOrd="0" presId="urn:microsoft.com/office/officeart/2008/layout/VerticalCurvedList"/>
    <dgm:cxn modelId="{5062863C-E7B4-4EEA-93C9-8201830D35D3}" type="presOf" srcId="{2B71A9FB-D571-4E16-9DEE-5C8D55952890}" destId="{F84282E1-4565-4A17-8095-7AFD756B1AC4}" srcOrd="0" destOrd="0" presId="urn:microsoft.com/office/officeart/2008/layout/VerticalCurvedList"/>
    <dgm:cxn modelId="{0C253814-7E18-4CE3-ACA3-143A8D2C5072}" srcId="{CF845803-1717-4F48-B710-F7F1B43013F3}" destId="{D603825F-2B47-49BD-B3B1-F00639774F95}" srcOrd="1" destOrd="0" parTransId="{7954BEA6-BC10-4394-B264-0F65C1877AE0}" sibTransId="{35CE76F9-A8A6-49E6-93FA-AED8CE1E8AF8}"/>
    <dgm:cxn modelId="{F7053D4D-A3BD-4995-B8DC-0D917EFA8109}" type="presOf" srcId="{CF845803-1717-4F48-B710-F7F1B43013F3}" destId="{8C3C0CDE-0945-4576-83B9-7F37BA695137}" srcOrd="0" destOrd="0" presId="urn:microsoft.com/office/officeart/2008/layout/VerticalCurvedList"/>
    <dgm:cxn modelId="{34CCE6CC-31BE-4700-BA2C-5F5EF6BD7380}" srcId="{CF845803-1717-4F48-B710-F7F1B43013F3}" destId="{D03154DF-2279-490F-A9F6-5A78E1B4DDB0}" srcOrd="2" destOrd="0" parTransId="{EB13A533-5004-49A9-BE22-223DDA717D19}" sibTransId="{000418D3-26B4-4529-807A-CDF025A5C11E}"/>
    <dgm:cxn modelId="{853B91EE-7281-488A-B3C4-775D10F7F7E1}" srcId="{CF845803-1717-4F48-B710-F7F1B43013F3}" destId="{C5938912-4AAC-4AF0-969C-545D229D139C}" srcOrd="3" destOrd="0" parTransId="{32647115-52A8-4945-AF03-657E0D8249C5}" sibTransId="{530715C6-A8E4-4683-8FAC-FBA85F7510A8}"/>
    <dgm:cxn modelId="{DEB068A3-A6C9-4D4F-9ED3-8D17705EE85B}" type="presOf" srcId="{C29D1973-E5B3-4FE6-B221-BB8400744218}" destId="{938EC73B-1973-439D-9CC1-53D59AF906CC}" srcOrd="0" destOrd="0" presId="urn:microsoft.com/office/officeart/2008/layout/VerticalCurvedList"/>
    <dgm:cxn modelId="{27A036CD-2C2E-41FC-A531-5D67559E74F8}" type="presParOf" srcId="{8C3C0CDE-0945-4576-83B9-7F37BA695137}" destId="{962C2BD0-517B-4E9C-A037-D4A0806612C4}" srcOrd="0" destOrd="0" presId="urn:microsoft.com/office/officeart/2008/layout/VerticalCurvedList"/>
    <dgm:cxn modelId="{6C73618E-DBDA-42BA-BD1E-91FDD187E6B2}" type="presParOf" srcId="{962C2BD0-517B-4E9C-A037-D4A0806612C4}" destId="{69725028-6CCC-4078-BC5F-BBFA67A060B3}" srcOrd="0" destOrd="0" presId="urn:microsoft.com/office/officeart/2008/layout/VerticalCurvedList"/>
    <dgm:cxn modelId="{445C05A6-6A30-4C47-936E-01870DD24928}" type="presParOf" srcId="{69725028-6CCC-4078-BC5F-BBFA67A060B3}" destId="{17BCFDE8-867C-467A-B7F3-9B093F23E13E}" srcOrd="0" destOrd="0" presId="urn:microsoft.com/office/officeart/2008/layout/VerticalCurvedList"/>
    <dgm:cxn modelId="{B4B9CB30-AD8C-4B7F-BE79-A87357C09BA8}" type="presParOf" srcId="{69725028-6CCC-4078-BC5F-BBFA67A060B3}" destId="{BBDD1F15-5D5A-4430-A855-C76E50E51E42}" srcOrd="1" destOrd="0" presId="urn:microsoft.com/office/officeart/2008/layout/VerticalCurvedList"/>
    <dgm:cxn modelId="{E30B3152-E848-40DE-9E91-87F43CF6DE27}" type="presParOf" srcId="{69725028-6CCC-4078-BC5F-BBFA67A060B3}" destId="{BA257D16-06AA-4007-B484-5B9A27400F34}" srcOrd="2" destOrd="0" presId="urn:microsoft.com/office/officeart/2008/layout/VerticalCurvedList"/>
    <dgm:cxn modelId="{833C1203-522E-4AA6-9AD2-548484EB342C}" type="presParOf" srcId="{69725028-6CCC-4078-BC5F-BBFA67A060B3}" destId="{9D97D0A5-1934-40AE-A800-FABC8D7408F0}" srcOrd="3" destOrd="0" presId="urn:microsoft.com/office/officeart/2008/layout/VerticalCurvedList"/>
    <dgm:cxn modelId="{BD4AE010-3228-45FA-8060-7B73026EB861}" type="presParOf" srcId="{962C2BD0-517B-4E9C-A037-D4A0806612C4}" destId="{F84282E1-4565-4A17-8095-7AFD756B1AC4}" srcOrd="1" destOrd="0" presId="urn:microsoft.com/office/officeart/2008/layout/VerticalCurvedList"/>
    <dgm:cxn modelId="{68AD624A-2FFC-43E9-A344-2127B671DE34}" type="presParOf" srcId="{962C2BD0-517B-4E9C-A037-D4A0806612C4}" destId="{B2EC6AC5-C87B-4274-A079-DC270768E12A}" srcOrd="2" destOrd="0" presId="urn:microsoft.com/office/officeart/2008/layout/VerticalCurvedList"/>
    <dgm:cxn modelId="{0C764C63-A358-441F-9314-46AF4E4DEE30}" type="presParOf" srcId="{B2EC6AC5-C87B-4274-A079-DC270768E12A}" destId="{C7628E09-A5D0-43AC-834B-E8990AEC2BF8}" srcOrd="0" destOrd="0" presId="urn:microsoft.com/office/officeart/2008/layout/VerticalCurvedList"/>
    <dgm:cxn modelId="{92EC4679-3F81-4AFA-AF64-B11252EA04BF}" type="presParOf" srcId="{962C2BD0-517B-4E9C-A037-D4A0806612C4}" destId="{9759CA6B-5F2F-477E-A965-B8E97DCE81AA}" srcOrd="3" destOrd="0" presId="urn:microsoft.com/office/officeart/2008/layout/VerticalCurvedList"/>
    <dgm:cxn modelId="{197A0BF7-05A9-4F49-8D9E-ED781EC44F47}" type="presParOf" srcId="{962C2BD0-517B-4E9C-A037-D4A0806612C4}" destId="{111EF43D-3E10-44FC-9DD9-3CD8A5CAFE18}" srcOrd="4" destOrd="0" presId="urn:microsoft.com/office/officeart/2008/layout/VerticalCurvedList"/>
    <dgm:cxn modelId="{B16AE1C3-6E7C-4341-B943-9F32F70288C3}" type="presParOf" srcId="{111EF43D-3E10-44FC-9DD9-3CD8A5CAFE18}" destId="{92E7DF17-6E98-4B9E-8489-647A870694A4}" srcOrd="0" destOrd="0" presId="urn:microsoft.com/office/officeart/2008/layout/VerticalCurvedList"/>
    <dgm:cxn modelId="{1D5CE9D3-0F09-4541-A159-5FCDB7E8FD3C}" type="presParOf" srcId="{962C2BD0-517B-4E9C-A037-D4A0806612C4}" destId="{E03E4770-E802-4F78-8983-AAF2B5D57CA0}" srcOrd="5" destOrd="0" presId="urn:microsoft.com/office/officeart/2008/layout/VerticalCurvedList"/>
    <dgm:cxn modelId="{92A13DDF-F7CD-4730-918D-24851AB215EF}" type="presParOf" srcId="{962C2BD0-517B-4E9C-A037-D4A0806612C4}" destId="{1782AD79-8452-42E0-B379-F3D26B3A583A}" srcOrd="6" destOrd="0" presId="urn:microsoft.com/office/officeart/2008/layout/VerticalCurvedList"/>
    <dgm:cxn modelId="{7044324C-D9B3-4D85-A22B-B766EEAA0A27}" type="presParOf" srcId="{1782AD79-8452-42E0-B379-F3D26B3A583A}" destId="{CCFC1681-5857-4E8D-BAFA-0A921C522431}" srcOrd="0" destOrd="0" presId="urn:microsoft.com/office/officeart/2008/layout/VerticalCurvedList"/>
    <dgm:cxn modelId="{EB19B5F4-7953-48D8-859C-2B53F1F25FB9}" type="presParOf" srcId="{962C2BD0-517B-4E9C-A037-D4A0806612C4}" destId="{CAF3B7D5-778C-43B7-BC80-FD5C94C3EFBC}" srcOrd="7" destOrd="0" presId="urn:microsoft.com/office/officeart/2008/layout/VerticalCurvedList"/>
    <dgm:cxn modelId="{F3E85A2C-BDB4-4114-91F3-CB11DEF1D0DC}" type="presParOf" srcId="{962C2BD0-517B-4E9C-A037-D4A0806612C4}" destId="{4C775246-A055-4F9F-A282-6284EA07449C}" srcOrd="8" destOrd="0" presId="urn:microsoft.com/office/officeart/2008/layout/VerticalCurvedList"/>
    <dgm:cxn modelId="{4743128F-2AAC-442C-AF5E-FAE70DC4F447}" type="presParOf" srcId="{4C775246-A055-4F9F-A282-6284EA07449C}" destId="{3B890696-AA02-46B2-A638-AFE53DF621A5}" srcOrd="0" destOrd="0" presId="urn:microsoft.com/office/officeart/2008/layout/VerticalCurvedList"/>
    <dgm:cxn modelId="{551DFDD1-DFB3-457A-95E4-D4D8047B8FCF}" type="presParOf" srcId="{962C2BD0-517B-4E9C-A037-D4A0806612C4}" destId="{E6DFD228-B679-4315-80BA-C0C9DB5DE735}" srcOrd="9" destOrd="0" presId="urn:microsoft.com/office/officeart/2008/layout/VerticalCurvedList"/>
    <dgm:cxn modelId="{B49ABA91-0225-4867-8162-44AFFAB1AA76}" type="presParOf" srcId="{962C2BD0-517B-4E9C-A037-D4A0806612C4}" destId="{3C15BE10-518B-43DA-8B8E-4A29DA6CD676}" srcOrd="10" destOrd="0" presId="urn:microsoft.com/office/officeart/2008/layout/VerticalCurvedList"/>
    <dgm:cxn modelId="{E0C0B294-09B8-45AB-9457-9ABBE8C0CDAA}" type="presParOf" srcId="{3C15BE10-518B-43DA-8B8E-4A29DA6CD676}" destId="{1CC75FCD-2108-44C3-92F9-4E1B19B4ABC2}" srcOrd="0" destOrd="0" presId="urn:microsoft.com/office/officeart/2008/layout/VerticalCurvedList"/>
    <dgm:cxn modelId="{BFE7E246-4A3E-40E4-BDA8-25167611E380}" type="presParOf" srcId="{962C2BD0-517B-4E9C-A037-D4A0806612C4}" destId="{938EC73B-1973-439D-9CC1-53D59AF906CC}" srcOrd="11" destOrd="0" presId="urn:microsoft.com/office/officeart/2008/layout/VerticalCurvedList"/>
    <dgm:cxn modelId="{358ACD66-6BD7-463A-B8FE-A0D69ECDB3E8}" type="presParOf" srcId="{962C2BD0-517B-4E9C-A037-D4A0806612C4}" destId="{4E5B693D-8BF5-4C16-92D9-55ADA223A0A2}" srcOrd="12" destOrd="0" presId="urn:microsoft.com/office/officeart/2008/layout/VerticalCurvedList"/>
    <dgm:cxn modelId="{58444377-E772-401B-8048-EF462A9836F4}" type="presParOf" srcId="{4E5B693D-8BF5-4C16-92D9-55ADA223A0A2}" destId="{1A22FF26-4EC7-4CFB-88EC-6B9DDB19D07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5665475" y="-867249"/>
          <a:ext cx="6745253" cy="6745253"/>
        </a:xfrm>
        <a:prstGeom prst="blockArc">
          <a:avLst>
            <a:gd name="adj1" fmla="val 18900000"/>
            <a:gd name="adj2" fmla="val 2700000"/>
            <a:gd name="adj3" fmla="val 32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402374" y="211640"/>
          <a:ext cx="10805085" cy="6206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8729" tIns="50800" rIns="50800" bIns="50800" numCol="1" spcCol="1270" anchor="ctr" anchorCtr="0">
          <a:noAutofit/>
        </a:bodyPr>
        <a:lstStyle/>
        <a:p>
          <a:pPr marL="533400" lvl="0" indent="-53340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16.1. Понятие о лакокрасочных товарах, состав и потребительские свойства лакокрасочных товаров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374" y="211640"/>
        <a:ext cx="10805085" cy="620641"/>
      </dsp:txXfrm>
    </dsp:sp>
    <dsp:sp modelId="{C7628E09-A5D0-43AC-834B-E8990AEC2BF8}">
      <dsp:nvSpPr>
        <dsp:cNvPr id="0" name=""/>
        <dsp:cNvSpPr/>
      </dsp:nvSpPr>
      <dsp:spPr>
        <a:xfrm>
          <a:off x="72666" y="197924"/>
          <a:ext cx="659415" cy="6594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59CA6B-5F2F-477E-A965-B8E97DCE81AA}">
      <dsp:nvSpPr>
        <dsp:cNvPr id="0" name=""/>
        <dsp:cNvSpPr/>
      </dsp:nvSpPr>
      <dsp:spPr>
        <a:xfrm>
          <a:off x="836305" y="1055064"/>
          <a:ext cx="10371154" cy="527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872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16.2. Классификация и характеристика ассортимента олиф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6305" y="1055064"/>
        <a:ext cx="10371154" cy="527532"/>
      </dsp:txXfrm>
    </dsp:sp>
    <dsp:sp modelId="{92E7DF17-6E98-4B9E-8489-647A870694A4}">
      <dsp:nvSpPr>
        <dsp:cNvPr id="0" name=""/>
        <dsp:cNvSpPr/>
      </dsp:nvSpPr>
      <dsp:spPr>
        <a:xfrm>
          <a:off x="506598" y="989122"/>
          <a:ext cx="659415" cy="6594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3E4770-E802-4F78-8983-AAF2B5D57CA0}">
      <dsp:nvSpPr>
        <dsp:cNvPr id="0" name=""/>
        <dsp:cNvSpPr/>
      </dsp:nvSpPr>
      <dsp:spPr>
        <a:xfrm>
          <a:off x="1034731" y="1846262"/>
          <a:ext cx="10172728" cy="527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872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16.3. Классификация и характеристика ассортимента лаков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4731" y="1846262"/>
        <a:ext cx="10172728" cy="527532"/>
      </dsp:txXfrm>
    </dsp:sp>
    <dsp:sp modelId="{CCFC1681-5857-4E8D-BAFA-0A921C522431}">
      <dsp:nvSpPr>
        <dsp:cNvPr id="0" name=""/>
        <dsp:cNvSpPr/>
      </dsp:nvSpPr>
      <dsp:spPr>
        <a:xfrm>
          <a:off x="705024" y="1780320"/>
          <a:ext cx="659415" cy="6594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F3B7D5-778C-43B7-BC80-FD5C94C3EFBC}">
      <dsp:nvSpPr>
        <dsp:cNvPr id="0" name=""/>
        <dsp:cNvSpPr/>
      </dsp:nvSpPr>
      <dsp:spPr>
        <a:xfrm>
          <a:off x="1034731" y="2636959"/>
          <a:ext cx="10172728" cy="527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872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16.4. Классификация и характеристика ассортимента красок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4731" y="2636959"/>
        <a:ext cx="10172728" cy="527532"/>
      </dsp:txXfrm>
    </dsp:sp>
    <dsp:sp modelId="{3B890696-AA02-46B2-A638-AFE53DF621A5}">
      <dsp:nvSpPr>
        <dsp:cNvPr id="0" name=""/>
        <dsp:cNvSpPr/>
      </dsp:nvSpPr>
      <dsp:spPr>
        <a:xfrm>
          <a:off x="705024" y="2571017"/>
          <a:ext cx="659415" cy="6594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DFD228-B679-4315-80BA-C0C9DB5DE735}">
      <dsp:nvSpPr>
        <dsp:cNvPr id="0" name=""/>
        <dsp:cNvSpPr/>
      </dsp:nvSpPr>
      <dsp:spPr>
        <a:xfrm>
          <a:off x="836305" y="3428157"/>
          <a:ext cx="10371154" cy="527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872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16.5. Классификация и характеристика ассортимента вспомогательных материалов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6305" y="3428157"/>
        <a:ext cx="10371154" cy="527532"/>
      </dsp:txXfrm>
    </dsp:sp>
    <dsp:sp modelId="{1CC75FCD-2108-44C3-92F9-4E1B19B4ABC2}">
      <dsp:nvSpPr>
        <dsp:cNvPr id="0" name=""/>
        <dsp:cNvSpPr/>
      </dsp:nvSpPr>
      <dsp:spPr>
        <a:xfrm>
          <a:off x="506598" y="3362215"/>
          <a:ext cx="659415" cy="6594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8EC73B-1973-439D-9CC1-53D59AF906CC}">
      <dsp:nvSpPr>
        <dsp:cNvPr id="0" name=""/>
        <dsp:cNvSpPr/>
      </dsp:nvSpPr>
      <dsp:spPr>
        <a:xfrm>
          <a:off x="402374" y="4219355"/>
          <a:ext cx="10805085" cy="527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872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16.6.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Требования к качеству, маркировка, упаковка, хранение лакокрасочных товаров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374" y="4219355"/>
        <a:ext cx="10805085" cy="527532"/>
      </dsp:txXfrm>
    </dsp:sp>
    <dsp:sp modelId="{1A22FF26-4EC7-4CFB-88EC-6B9DDB19D07C}">
      <dsp:nvSpPr>
        <dsp:cNvPr id="0" name=""/>
        <dsp:cNvSpPr/>
      </dsp:nvSpPr>
      <dsp:spPr>
        <a:xfrm>
          <a:off x="72666" y="4153413"/>
          <a:ext cx="659415" cy="6594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27.06.2019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96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906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566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405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830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40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144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696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7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174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571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289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94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07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12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630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2152" y="1847671"/>
            <a:ext cx="10815145" cy="24476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ТОВАРОВЕДЕНИЕ НЕПРОДОВОЛЬСТВЕННЫХ ТОВАРОВ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3835" y="4295275"/>
            <a:ext cx="11898086" cy="66892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16. Лакокрасочные товары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08872" y="70505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62" y="70505"/>
            <a:ext cx="1178259" cy="1622655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975814" y="5817476"/>
            <a:ext cx="10187820" cy="457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Машкович Татьяна Васильевна </a:t>
            </a:r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преподаватель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3681" y="155645"/>
            <a:ext cx="113436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indent="-1257300" algn="just">
              <a:spcAft>
                <a:spcPts val="0"/>
              </a:spcAft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ЛАКИ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это растворы пленкообразующих веществ в органических растворителях.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затвердевании они дают прозрачные бесцветные или окрашенные пленки. Применяются для защиты поверхностей, придания красивого внешнего вида, получения эмалей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681" y="1725305"/>
            <a:ext cx="6014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spcAft>
                <a:spcPts val="0"/>
              </a:spcAft>
            </a:pPr>
            <a:r>
              <a:rPr lang="ru-RU" sz="24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природе пленкообразующего вещества</a:t>
            </a: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267" y="2217150"/>
            <a:ext cx="3256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Нажимайте по порядку:</a:t>
            </a:r>
            <a:endParaRPr lang="ru-RU" sz="20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4266" y="2748903"/>
            <a:ext cx="2898983" cy="577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масляные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4906" y="2217150"/>
            <a:ext cx="8218959" cy="40121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just">
              <a:spcAft>
                <a:spcPts val="0"/>
              </a:spcAft>
              <a:tabLst>
                <a:tab pos="342900" algn="l"/>
              </a:tabLs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растворы смол и растительных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масел с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сиккативами в органических растворителях. Используются в основном фенолформальдегидные, алкидные смолы на основе канифоли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4266" y="3457948"/>
            <a:ext cx="2898983" cy="577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смоляные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44906" y="2217150"/>
            <a:ext cx="8218959" cy="40121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just">
              <a:spcAft>
                <a:spcPts val="0"/>
              </a:spcAft>
              <a:tabLst>
                <a:tab pos="342900" algn="l"/>
              </a:tabLs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растворы природных или синтетических смол в органических растворителях.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34290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лаки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спирторастворимых смол (спиртовые)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шеллачный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бакелитовые; алкидные - ПФ-231, ГФ-166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для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покрытия деревянных полов, паркета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мочевиноформальдегидные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для тех же целей, но дающие более твердые и стойкие пленки; полиэфирные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полиуретановые, эпоксидные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применяются как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мебельные 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специальных целей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4266" y="4166993"/>
            <a:ext cx="2898983" cy="577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эфироцеллюлозные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44906" y="2217150"/>
            <a:ext cx="8218959" cy="40121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just">
              <a:spcAft>
                <a:spcPts val="0"/>
              </a:spcAft>
              <a:tabLst>
                <a:tab pos="342900" algn="l"/>
              </a:tabLs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выпускаются на основе растворов нитроцеллюлозы с пластификаторами. Они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дают прозрачные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цветные, твердые, быстросохнущие пленки. Однако эти пленки хрупки, горючи, недостаточно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атмосферостойки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0"/>
              </a:spcAft>
              <a:tabLst>
                <a:tab pos="34290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нитролаки для отделки мебели (НЦ-218), для технических целей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4266" y="4876038"/>
            <a:ext cx="2898983" cy="577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асфальтобитумные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44906" y="2217150"/>
            <a:ext cx="8218959" cy="40121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just">
              <a:spcAft>
                <a:spcPts val="0"/>
              </a:spcAft>
              <a:tabLst>
                <a:tab pos="342900" algn="l"/>
              </a:tabLs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получают сплавлением асфальтов, битумов, пеков с канифолью и растворением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летучих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растворителях. Они образуют черные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блестящие пленки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Неустойчивы к механическим воздействиям, свету и применяются для временного предохранения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изделий 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деталей из черных металлов от коррозии. При добавлении в композицию растительных высыхающих масел повышается свето-,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тепло-и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атмосферостойкость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лаков.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Лаки БТ-577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БТ-242, черный пековый применяют для покрытия металлических и деревянных поверхностей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04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alferovo-tsk.ru/wp-content/uploads/2019/04/8d3954f13cfb803ffc9c39028ce4f34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23" y="196214"/>
            <a:ext cx="7939918" cy="607885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s.leroymerlin.ru/upload/catalog/img/2/2/10781728/362x362/1078172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8" r="10561"/>
          <a:stretch/>
        </p:blipFill>
        <p:spPr bwMode="auto">
          <a:xfrm>
            <a:off x="2846070" y="196213"/>
            <a:ext cx="4754880" cy="607885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www.fund2.kz/upload/iblock/542/54220c7cbba2987aeb83b8ffc1b097a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6" r="29198"/>
          <a:stretch/>
        </p:blipFill>
        <p:spPr bwMode="auto">
          <a:xfrm>
            <a:off x="4709160" y="196212"/>
            <a:ext cx="2908488" cy="607885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www.tgsmit.ru/upload/iblock/7b2/Lak_NC218_2L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r="16709"/>
          <a:stretch/>
        </p:blipFill>
        <p:spPr bwMode="auto">
          <a:xfrm>
            <a:off x="6395084" y="196211"/>
            <a:ext cx="5580543" cy="607885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6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16.4. Классификация и характеристика ассортимента красок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814" y="5384007"/>
            <a:ext cx="10683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школа, 2005. – стр.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353-354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26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4428" y="196475"/>
            <a:ext cx="11549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85950" indent="-1885950" algn="just">
              <a:spcAft>
                <a:spcPts val="0"/>
              </a:spcAft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КРАСКИ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это суспензии пигментов в пленкообразующих веществах.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85950" indent="-188595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затвердевания дают цветные непрозрачные пленки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4428" y="1027472"/>
            <a:ext cx="11781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степени готовности к применению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краски подразделяются на густотертые и жидкотертые.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природе пленкообразующего вещества: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267" y="2217150"/>
            <a:ext cx="3256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Нажимайте по порядку:</a:t>
            </a:r>
            <a:endParaRPr lang="ru-RU" sz="20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4428" y="2700682"/>
            <a:ext cx="2898983" cy="421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масляные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4906" y="2217150"/>
            <a:ext cx="8218959" cy="40121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just">
              <a:spcAft>
                <a:spcPts val="0"/>
              </a:spcAft>
              <a:tabLst>
                <a:tab pos="342900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 собой суспензию пигментов в олифах.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342900" algn="l"/>
              </a:tabLst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3429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цвету их подразделяют на белила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цветные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краски; по степени готовности к употреблению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густотертые, требующие разведения перед использованием, и жидкотертые.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3429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Масляные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краски дают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полуглянцевые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эластичные износостойкие пленки, их наносят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самые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разнообразные поверхности. Однако они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медленно сохнут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(24 - 48 ч), выпускаются в ограниченной цветовой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гамме, для их производства расходуются пищевые масла.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производство масляных красок сокращается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4422" y="3240194"/>
            <a:ext cx="2898983" cy="421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эмали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44906" y="2217150"/>
            <a:ext cx="8218959" cy="40121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just">
              <a:spcAft>
                <a:spcPts val="0"/>
              </a:spcAft>
              <a:tabLst>
                <a:tab pos="342900" algn="l"/>
              </a:tabLst>
            </a:pP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Эмали -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высокодисперсные суспензии пигментов в лаках. В зависимости от вида лака выделяют эмали масляные,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алкидные (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ГФ, ПФ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для пола; меламиноформальдегидные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(МЛ)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для окраски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кузовов автомобилей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нитроэмали (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НЦ)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быстросохнущие, разнообразные по цвету, блестящие,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хрупкие пленки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применяемые для отделки различных поверхностей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кремнийорганические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КО),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эпоксидные (ЭПОП), каучуковые (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КЧ),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перхлорвиниловые и др. - дают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пленки, устойчивые к различного рода воздействиям.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Достоинствами эмалей являются: более быстрое высыхание, разнообразие свойств, цветов и блеск отделываемых поверхностей; недостатками - испарение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растворителей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высыхании, взрывоопасность, вредное воздействие на организм, недостаточная адгезия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4421" y="3759992"/>
            <a:ext cx="2898983" cy="421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водоэмульсионные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44906" y="2217150"/>
            <a:ext cx="8218959" cy="40121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just">
              <a:spcAft>
                <a:spcPts val="0"/>
              </a:spcAft>
              <a:tabLst>
                <a:tab pos="342900" algn="l"/>
              </a:tabLst>
            </a:pP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Водоэмульсионные (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вододисперсионные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краски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суспензии пигментов с наполнителями в водных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эмульсиях пленкообразователей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3429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краски дают гладкие, матовые,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-, паропроницаемые покрытия, механически, свето- и влагостойкие. Долговечность покрытий - 5-7 лет внутри помещений и 3-5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снаружи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Они быстро высыхают, почти безвредны, пригодны для окраски влажных поверхностей - сырого бетона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штукатурки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т. п. Недостатком таких красок является их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тепло- и морозостойкость при хранении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4419" y="4287813"/>
            <a:ext cx="2898983" cy="421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клеевые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44906" y="2217150"/>
            <a:ext cx="8218959" cy="40121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just">
              <a:spcAft>
                <a:spcPts val="0"/>
              </a:spcAft>
              <a:tabLst>
                <a:tab pos="342900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суспензии пигментов (в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случаях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щелочестойких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мела в водном коллоидном растворе клея. В качестве пленкообразователей используются казеиновый и столярный клей (с добавлением извести), крахмал, КМЦ, жидкое стекло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>
              <a:spcAft>
                <a:spcPts val="0"/>
              </a:spcAft>
              <a:tabLst>
                <a:tab pos="3429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Клеевые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краски дают матовые паропроницаемые покрытия, просты в употреблении, экономичны.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3429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Выпускаются в виде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порошков или паст, разводимых водой. Однако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покрытия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неустойчивы к трению, размываются водой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декоративные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их невысоки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4418" y="4807611"/>
            <a:ext cx="2898983" cy="421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известковые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44906" y="2217150"/>
            <a:ext cx="8218959" cy="40121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just">
              <a:spcAft>
                <a:spcPts val="0"/>
              </a:spcAft>
              <a:tabLst>
                <a:tab pos="342900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суспензии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щелочестойких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пигментов в растворе извести, иногда с добавлением олифы. Применяют для покрытия фасадов, водостойки, но не долговечны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0"/>
              </a:spcAft>
              <a:tabLst>
                <a:tab pos="3429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4417" y="5334741"/>
            <a:ext cx="2898983" cy="421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цементные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44906" y="2217150"/>
            <a:ext cx="8218959" cy="40121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just">
              <a:spcAft>
                <a:spcPts val="0"/>
              </a:spcAft>
              <a:tabLst>
                <a:tab pos="342900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 из белого цемента,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щелочестойких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пигментов, извести, хлорида кальция 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гидрофобизирующих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добавок.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342900" algn="l"/>
              </a:tabLst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3429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отделки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фасадов по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влажным пористым поверхностям - бетону, штукатурке, кирпичу.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342900" algn="l"/>
              </a:tabLst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3429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Разновидностью являются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полимерцементные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краски,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которых дополнительно вводят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водные эмульсии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смол. Такие краски еще более долговечны.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16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spec-centr.ru/upload/iblock/f4f/f4faa9da7f51b4ba2f9c9864e144124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04" y="253693"/>
            <a:ext cx="7138106" cy="598708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tgsmit.ru/upload/iblock/f1e/1000x10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2" t="7147" r="15947" b="10535"/>
          <a:stretch/>
        </p:blipFill>
        <p:spPr bwMode="auto">
          <a:xfrm>
            <a:off x="1680209" y="253692"/>
            <a:ext cx="5737625" cy="598708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gidpoplitke.ru/wp-content/uploads/2018/12/13080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8" b="9391"/>
          <a:stretch/>
        </p:blipFill>
        <p:spPr bwMode="auto">
          <a:xfrm>
            <a:off x="3027316" y="253691"/>
            <a:ext cx="7222888" cy="59870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www.stroygood.com/upload/iblock/c41/c41e766d35e1ad4af443aed3ef2ae6e2_preview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4" r="19641"/>
          <a:stretch/>
        </p:blipFill>
        <p:spPr bwMode="auto">
          <a:xfrm>
            <a:off x="4452809" y="253690"/>
            <a:ext cx="7365811" cy="59870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domingo.su/images/main/BIG/000-365-00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4" r="13612"/>
          <a:stretch/>
        </p:blipFill>
        <p:spPr bwMode="auto">
          <a:xfrm>
            <a:off x="7548494" y="253689"/>
            <a:ext cx="4406776" cy="598709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8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16.5. Классификация и характеристика ассортимента вспомогательных материалов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2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740" y="240030"/>
            <a:ext cx="11715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Вспомогательные лакокрасочные материалы подразделяются на: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сырьевые компоненты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(растворители, разбавители, сиккативы, пигменты и т.п.)</a:t>
            </a:r>
          </a:p>
        </p:txBody>
      </p:sp>
      <p:pic>
        <p:nvPicPr>
          <p:cNvPr id="4" name="Picture 16" descr="https://akson.ru/upload/iblock/215/21516bcaa29a2f5f072d7120daa49ec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1" r="27713"/>
          <a:stretch/>
        </p:blipFill>
        <p:spPr bwMode="auto">
          <a:xfrm>
            <a:off x="5624590" y="1543188"/>
            <a:ext cx="2077051" cy="473188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s://www.kraskadoma.ru/upload/iblock/c1c/c1c65b995d6136723a00575dc0f70f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425" y="1543188"/>
            <a:ext cx="2808611" cy="473188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http://ahzvika42.ru/image/cache/data/Str_Himiya/Sikkativ_0.5l-500x500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3" r="27122"/>
          <a:stretch/>
        </p:blipFill>
        <p:spPr bwMode="auto">
          <a:xfrm>
            <a:off x="365760" y="1543188"/>
            <a:ext cx="2023110" cy="473188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/>
        </p:spPr>
      </p:pic>
      <p:sp>
        <p:nvSpPr>
          <p:cNvPr id="3" name="Прямоугольник 2"/>
          <p:cNvSpPr/>
          <p:nvPr/>
        </p:nvSpPr>
        <p:spPr>
          <a:xfrm>
            <a:off x="205740" y="1287125"/>
            <a:ext cx="115785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Материалы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подготовки поверхности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(грунтовки, шпатлевки, пропитки, морилки, замазки,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порозаполнители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т.п.) 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://xn----7sbbbx3am7aud.xn--p1ai/images/cms/data/folder/gp_5l_starat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2" r="6207"/>
          <a:stretch/>
        </p:blipFill>
        <p:spPr bwMode="auto">
          <a:xfrm>
            <a:off x="365760" y="2220951"/>
            <a:ext cx="3451860" cy="405812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avatars.mds.yandex.net/get-pdb/1627222/3bbafcf3-2b94-46ae-aa84-5bd3d4f0353c/s1200?webp=fals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900" y="2220951"/>
            <a:ext cx="4054119" cy="405411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workroom.factorshopping.ru/67387-1-large_default/%D0%A8%D0%BF%D0%B0%D1%82%D0%BB%D0%B5%D0%B2%D0%BA%D0%B0-%D0%BF%D0%BE-%D0%B4%D0%B5%D1%80%D0%B5%D0%B2%D1%83-OLIMP-%D0%B4%D1%83%D0%B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913" y="2219950"/>
            <a:ext cx="4056119" cy="405611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roimaterials.ru/wp-content/uploads/2018/10/Propitka-9-1024x85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74" y="2210012"/>
            <a:ext cx="4864743" cy="405712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bighoz.ru/d/5994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8" t="13793" r="19837" b="17704"/>
          <a:stretch/>
        </p:blipFill>
        <p:spPr bwMode="auto">
          <a:xfrm>
            <a:off x="6741760" y="2227957"/>
            <a:ext cx="4540663" cy="404711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s://www.yugtrendavto.ru/_upload/detail_pics/NORMEX/Q928619174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747" y="2218951"/>
            <a:ext cx="3050293" cy="406705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59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/>
          </a:bodyPr>
          <a:lstStyle/>
          <a:p>
            <a:pPr lvl="0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16.6.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качеству, маркировка, упаковка, хранение лакокрасочных товаров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8481" y="5053825"/>
            <a:ext cx="9723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Изучите данный вопрос самостоятельно, используя материал учебника:</a:t>
            </a: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школа, 2005. – стр.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354,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369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User\Desktop\ЭУМК ТОТ\images (6)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8719"/>
          <a:stretch/>
        </p:blipFill>
        <p:spPr bwMode="auto">
          <a:xfrm>
            <a:off x="271556" y="4709160"/>
            <a:ext cx="1926716" cy="156575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21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012" y="440643"/>
            <a:ext cx="11859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 для самоконтроля: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1940" y="1897353"/>
            <a:ext cx="83976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компоненты, входящие в состав лакокрасочных товаров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олифы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чем отличие полунатуральных олиф от натуральных?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подразделяются лаки по природе пленкообразующего вещества?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характеристику эмалей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вспомогательные лакокрасочные материалы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Опишите особенности маркировки лакокрасочных товаров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ЭУМК ТОТ\images (8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2011231"/>
            <a:ext cx="2982408" cy="31885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08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6" y="417185"/>
            <a:ext cx="3863415" cy="3863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1594" y="2103096"/>
            <a:ext cx="7438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непродоволь-ственных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школа, 2005. – стр.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348-354, 369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4549" y="749148"/>
            <a:ext cx="6423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58" name="Picture 2" descr="C:\Users\User\Desktop\ЭУМК ТОТ\images (7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057" y="3846159"/>
            <a:ext cx="2493147" cy="243823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6221" y="5609230"/>
            <a:ext cx="6905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Выполните задания теста по Модулю 16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36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6676" y="0"/>
            <a:ext cx="9905998" cy="62187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93183661"/>
              </p:ext>
            </p:extLst>
          </p:nvPr>
        </p:nvGraphicFramePr>
        <p:xfrm>
          <a:off x="532023" y="522514"/>
          <a:ext cx="11277600" cy="5010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21506" name="Picture 2" descr="C:\Users\User\Desktop\ЭУМК ТОТ\images (1)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856" y="5445196"/>
            <a:ext cx="895113" cy="89511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3970" y="5675260"/>
            <a:ext cx="8911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ведения конспекта можете использовать рабочую тетрадь, которую можно скачать в разделе «Дополнительные материалы»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IMG_20180701_1952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1" t="36364" r="41721" b="24778"/>
          <a:stretch/>
        </p:blipFill>
        <p:spPr bwMode="auto">
          <a:xfrm>
            <a:off x="4748380" y="980888"/>
            <a:ext cx="2588565" cy="345758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1577" y="441266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677" y="4694830"/>
            <a:ext cx="120513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Машкович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Татьяна Васильевна,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преподаватель высшей квалификационной категории</a:t>
            </a:r>
          </a:p>
          <a:p>
            <a:pPr algn="ctr"/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mashkovich1978@mail.ru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7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ЭУМК ТОТ\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0" y="2383666"/>
            <a:ext cx="3509845" cy="26314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08408" y="436603"/>
            <a:ext cx="5375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модуля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2819" y="1457459"/>
            <a:ext cx="73468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изучения данной темы Вы сможете:</a:t>
            </a:r>
          </a:p>
          <a:p>
            <a:pPr algn="just"/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Высказывать общее суждение о лакокрасочных товарах и их потребительских свойствах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Давать классификацию и характеристику ассортимента олиф, лаков и красок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Описывать виды вспомогательных лакокрасочных материалов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Характеризовать ассортимент инструментов для малярных работ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Излагать требования к качеству, особенности маркировки, упаковки, хранения лакокрасочных товаров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6830" y="547172"/>
            <a:ext cx="11593284" cy="1412067"/>
          </a:xfrm>
        </p:spPr>
        <p:txBody>
          <a:bodyPr>
            <a:normAutofit/>
          </a:bodyPr>
          <a:lstStyle/>
          <a:p>
            <a:pPr marL="533400" lvl="0" indent="-53340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16.1. Понятие о лакокрасочных товарах, состав и потребительские свойства лакокрасочных товаров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814" y="5384007"/>
            <a:ext cx="10683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школа, 2005. – стр.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348-350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2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2794" y="207726"/>
            <a:ext cx="113545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ЛАКОКРАСОЧНЫЕ МАТЕРИАЛЫ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 составы, которые при нанесении в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вязкотекучем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состоянии на поверхность способны затвердевать и образовывать пленку, которая прочно сцепляется с основанием. </a:t>
            </a:r>
          </a:p>
          <a:p>
            <a:pPr indent="228600" algn="just">
              <a:spcAft>
                <a:spcPts val="0"/>
              </a:spcAft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Они представляют собой растворы, расплавы или дисперсии высокомолекулярных органических веществ. </a:t>
            </a:r>
            <a:endParaRPr lang="ru-RU" sz="2400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Лакокрасочные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материалы служат для придания красивого внешнего вида, а также защиты деревянных, металлических и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др.поверхностей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от коррозии, гниения и т.п., для придания электроизоляционных свойств.</a:t>
            </a:r>
            <a:endParaRPr lang="ru-RU" sz="2400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5973" y="4524001"/>
            <a:ext cx="8641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Изучите </a:t>
            </a:r>
            <a:r>
              <a:rPr lang="ru-RU" sz="2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состав и потребительские </a:t>
            </a:r>
            <a:r>
              <a:rPr lang="ru-RU" sz="2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свойства </a:t>
            </a:r>
            <a:r>
              <a:rPr lang="ru-RU" sz="2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лакокрасочных материалов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самостоятельно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используя материал учебника:</a:t>
            </a: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школа, 2005. – стр.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349-350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ЭУМК ТОТ\images (6)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8719"/>
          <a:stretch/>
        </p:blipFill>
        <p:spPr bwMode="auto">
          <a:xfrm>
            <a:off x="412000" y="4304411"/>
            <a:ext cx="2471948" cy="200883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253" y="3260747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Лакокрасочные материалы подразделяются на основные (олифы, лаки, краски) и вспомогательные (сиккативы, грунтовки, шпатлевки и т.д.).</a:t>
            </a:r>
            <a:endParaRPr lang="ru-RU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19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4112" y="547172"/>
            <a:ext cx="11549742" cy="1412067"/>
          </a:xfrm>
        </p:spPr>
        <p:txBody>
          <a:bodyPr>
            <a:normAutofit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16.2. Классификация и характеристика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ассортимента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олиф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814" y="5384007"/>
            <a:ext cx="10683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школа, 2005. – стр.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351-352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31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2400" y="207058"/>
            <a:ext cx="112225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indent="-800100" algn="just">
              <a:spcAft>
                <a:spcPts val="0"/>
              </a:spcAft>
            </a:pP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Олифы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это переработанные растительные масла с добавлением сиккативов.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Они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служат для грунтовки поверхности перед окрашиванием, а также получения масляных красок, лаков, эмалей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331187"/>
            <a:ext cx="116368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4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зависимости от применяемого сырья, способа переработки и назначения</a:t>
            </a:r>
            <a:r>
              <a:rPr lang="ru-RU" sz="24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267" y="1792852"/>
            <a:ext cx="3256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Нажимайте по порядку:</a:t>
            </a:r>
            <a:endParaRPr lang="ru-RU" sz="20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4267" y="2339579"/>
            <a:ext cx="2608792" cy="577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натуральные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4906" y="2339579"/>
            <a:ext cx="8218959" cy="24038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just">
              <a:spcAft>
                <a:spcPts val="0"/>
              </a:spcAft>
              <a:tabLst>
                <a:tab pos="342900" algn="l"/>
              </a:tabLs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получают варкой высыхающих масел при относительно низкой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температуре (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150- 160 °С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продуванием воздуха для получения окисленных олиф или 260-280 °С без доступа кислорода для получения полимеризованных олиф). Натуральные олифы дают эластичные, светлые, атмосферостойкие пленки.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4267" y="3063598"/>
            <a:ext cx="2608792" cy="577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полунатуральные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44906" y="1792852"/>
            <a:ext cx="8218959" cy="44364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just">
              <a:spcAft>
                <a:spcPts val="0"/>
              </a:spcAft>
              <a:tabLst>
                <a:tab pos="342900" algn="l"/>
              </a:tabLst>
            </a:pP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Уплотненные олифы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получают полимеризацией при 300 °С полувысыхающих, невысыхающих растительных масел, рыбьих жиров. Образуются более темные, загущенные масла, в которые затем добавляют до 45 % растворителя для достижения рабочей вязкости. Такие олифы лучше смачивают пигменты при изготовлении красок, дают более темные, твердые, блестящие, но менее долговечные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пленки. Выпускают уплотненные олифы «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Оксоль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ИМС, «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Оксоль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-смесь» и др. </a:t>
            </a:r>
          </a:p>
          <a:p>
            <a:pPr lvl="0" algn="just">
              <a:spcAft>
                <a:spcPts val="0"/>
              </a:spcAft>
              <a:tabLst>
                <a:tab pos="342900" algn="l"/>
              </a:tabLst>
            </a:pP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Алкидные олифы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получают прогревом полувысыхающих масел с фталевой кислотой и глицерином (глифталевые) или четырехатомным спиртом пентаэритритом (пентафталевые). При добавлении сиккатива образуются быстровысыхающие атмосферостойкие пленки. Кроме того, экономятся ценные пищевые масла.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4267" y="3787617"/>
            <a:ext cx="2608792" cy="577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комбинированные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44906" y="1792851"/>
            <a:ext cx="8218959" cy="44364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just">
              <a:spcAft>
                <a:spcPts val="0"/>
              </a:spcAft>
              <a:tabLst>
                <a:tab pos="342900" algn="l"/>
              </a:tabLs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получают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варкой смеси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масел или смешиванием уплотненных олиф с оксидированными растительными маслами. Они хорошо подходят для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изготовления густотертых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масляных красок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4267" y="4454750"/>
            <a:ext cx="2608792" cy="577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искусственные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44906" y="1792851"/>
            <a:ext cx="8218959" cy="44364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just">
              <a:spcAft>
                <a:spcPts val="0"/>
              </a:spcAft>
              <a:tabLst>
                <a:tab pos="34290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растворы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пленкообразователей, полученных из продуктов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переработки нефти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сланцев, угля в органических растворителях.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34290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медленно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сохнут, имеют темный цвет, пленки недостаточно устойчивы. Для улучшения свойств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модифицируют растительными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маслами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88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roimaterials.ru/wp-content/uploads/2018/09/Olifa-51-1024x13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29" y="217229"/>
            <a:ext cx="4651878" cy="600564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t19.stblizko.ru/images/product/216/703/591_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593" y="217228"/>
            <a:ext cx="4410126" cy="60052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opt-863035.ssl.1c-bitrix-cdn.ru/upload/iblock/fcf/fcf25eb6b55ad207226a69503b9ac1d5.png?149400274213672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138" y="216857"/>
            <a:ext cx="4222266" cy="60056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/>
        </p:spPr>
      </p:pic>
      <p:pic>
        <p:nvPicPr>
          <p:cNvPr id="12" name="Picture 2" descr="http://ibud.ua/userfiles/image/kraski/Maslyanye_kraski/Maslyanaya-kraska-7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90" r="18227"/>
          <a:stretch/>
        </p:blipFill>
        <p:spPr bwMode="auto">
          <a:xfrm>
            <a:off x="5695424" y="217228"/>
            <a:ext cx="4136617" cy="60052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999111.ru/images/cms/thumbs/017e4b9041f75b4a9cc707971bb323066a7a3810/olifa_1_l_oksol_bina_1920_auto_jpeg_1_80.jpe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9" r="20700"/>
          <a:stretch/>
        </p:blipFill>
        <p:spPr bwMode="auto">
          <a:xfrm>
            <a:off x="8273885" y="216857"/>
            <a:ext cx="3723569" cy="600564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4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16.3. Классификация и характеристика ассортимента лаков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814" y="5384007"/>
            <a:ext cx="10683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школа, 2005. – стр.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352-353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15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</p:tagLst>
</file>

<file path=ppt/theme/theme1.xml><?xml version="1.0" encoding="utf-8"?>
<a:theme xmlns:a="http://schemas.openxmlformats.org/drawingml/2006/main" name="Тема1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1355</TotalTime>
  <Words>1511</Words>
  <Application>Microsoft Office PowerPoint</Application>
  <PresentationFormat>Широкоэкранный</PresentationFormat>
  <Paragraphs>143</Paragraphs>
  <Slides>20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Book Antiqua</vt:lpstr>
      <vt:lpstr>Calibri</vt:lpstr>
      <vt:lpstr>Times New Roman</vt:lpstr>
      <vt:lpstr>Wingdings</vt:lpstr>
      <vt:lpstr>Тема1</vt:lpstr>
      <vt:lpstr>ТОВАРОВЕДЕНИЕ НЕПРОДОВОЛЬСТВЕННЫХ ТОВАРОВ</vt:lpstr>
      <vt:lpstr>СОДЕРЖАНИЕ МОДУЛЯ</vt:lpstr>
      <vt:lpstr>Презентация PowerPoint</vt:lpstr>
      <vt:lpstr>16.1. Понятие о лакокрасочных товарах, состав и потребительские свойства лакокрасочных товаров</vt:lpstr>
      <vt:lpstr>Презентация PowerPoint</vt:lpstr>
      <vt:lpstr>16.2. Классификация и характеристика  ассортимента олиф</vt:lpstr>
      <vt:lpstr>Презентация PowerPoint</vt:lpstr>
      <vt:lpstr>Презентация PowerPoint</vt:lpstr>
      <vt:lpstr>16.3. Классификация и характеристика ассортимента лаков</vt:lpstr>
      <vt:lpstr>Презентация PowerPoint</vt:lpstr>
      <vt:lpstr>Презентация PowerPoint</vt:lpstr>
      <vt:lpstr>16.4. Классификация и характеристика ассортимента красок</vt:lpstr>
      <vt:lpstr>Презентация PowerPoint</vt:lpstr>
      <vt:lpstr>Презентация PowerPoint</vt:lpstr>
      <vt:lpstr>16.5. Классификация и характеристика ассортимента вспомогательных материалов</vt:lpstr>
      <vt:lpstr>Презентация PowerPoint</vt:lpstr>
      <vt:lpstr>16.6. Требования к качеству, маркировка, упаковка, хранение лакокрасочных товаров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Машенька</cp:lastModifiedBy>
  <cp:revision>168</cp:revision>
  <dcterms:created xsi:type="dcterms:W3CDTF">2014-06-06T09:13:21Z</dcterms:created>
  <dcterms:modified xsi:type="dcterms:W3CDTF">2019-06-26T23:52:23Z</dcterms:modified>
</cp:coreProperties>
</file>