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2" r:id="rId1"/>
  </p:sldMasterIdLst>
  <p:notesMasterIdLst>
    <p:notesMasterId r:id="rId21"/>
  </p:notesMasterIdLst>
  <p:sldIdLst>
    <p:sldId id="256" r:id="rId2"/>
    <p:sldId id="258" r:id="rId3"/>
    <p:sldId id="322" r:id="rId4"/>
    <p:sldId id="273" r:id="rId5"/>
    <p:sldId id="335" r:id="rId6"/>
    <p:sldId id="331" r:id="rId7"/>
    <p:sldId id="333" r:id="rId8"/>
    <p:sldId id="326" r:id="rId9"/>
    <p:sldId id="337" r:id="rId10"/>
    <p:sldId id="327" r:id="rId11"/>
    <p:sldId id="344" r:id="rId12"/>
    <p:sldId id="348" r:id="rId13"/>
    <p:sldId id="345" r:id="rId14"/>
    <p:sldId id="328" r:id="rId15"/>
    <p:sldId id="349" r:id="rId16"/>
    <p:sldId id="329" r:id="rId17"/>
    <p:sldId id="325" r:id="rId18"/>
    <p:sldId id="324" r:id="rId19"/>
    <p:sldId id="323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D96D"/>
    <a:srgbClr val="96C733"/>
    <a:srgbClr val="B3D86A"/>
    <a:srgbClr val="DD45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2" autoAdjust="0"/>
    <p:restoredTop sz="94660"/>
  </p:normalViewPr>
  <p:slideViewPr>
    <p:cSldViewPr snapToGrid="0">
      <p:cViewPr varScale="1">
        <p:scale>
          <a:sx n="84" d="100"/>
          <a:sy n="84" d="100"/>
        </p:scale>
        <p:origin x="108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845803-1717-4F48-B710-F7F1B43013F3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2B71A9FB-D571-4E16-9DEE-5C8D55952890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15.1. Классификация и характеристика ассортимента чистящих средств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5CE423-EC06-4BC3-9D3F-585E57840550}" type="parTrans" cxnId="{4A177CAD-B738-4D43-A4A7-7280BE01C964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14E9EE-7142-45C4-B5B4-260682811960}" type="sibTrans" cxnId="{4A177CAD-B738-4D43-A4A7-7280BE01C964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22C7F8-FBCC-431A-BC98-85848BA64A59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15.2. Классификация и характеристика ассортимента абразивных товаров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1DE0BF-3428-44BB-A316-F60B8A6CC990}" type="parTrans" cxnId="{D3EDB560-1686-475B-A6EE-D6DAABE0010B}">
      <dgm:prSet/>
      <dgm:spPr/>
      <dgm:t>
        <a:bodyPr/>
        <a:lstStyle/>
        <a:p>
          <a:endParaRPr lang="ru-RU" sz="2000"/>
        </a:p>
      </dgm:t>
    </dgm:pt>
    <dgm:pt modelId="{8F5F4462-D41F-4D32-806F-1BABC18251A6}" type="sibTrans" cxnId="{D3EDB560-1686-475B-A6EE-D6DAABE0010B}">
      <dgm:prSet/>
      <dgm:spPr/>
      <dgm:t>
        <a:bodyPr/>
        <a:lstStyle/>
        <a:p>
          <a:endParaRPr lang="ru-RU" sz="2000"/>
        </a:p>
      </dgm:t>
    </dgm:pt>
    <dgm:pt modelId="{D4DE4091-D539-4560-A39A-4E52C9943EC0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15.3. Классификация и характеристика ассортимента минеральных удобрений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97BA1B-D150-4F6E-AC92-11BB7F6E1D58}" type="parTrans" cxnId="{0736A192-7B0C-42E2-8F50-21549F4D105F}">
      <dgm:prSet/>
      <dgm:spPr/>
      <dgm:t>
        <a:bodyPr/>
        <a:lstStyle/>
        <a:p>
          <a:endParaRPr lang="ru-RU" sz="2000"/>
        </a:p>
      </dgm:t>
    </dgm:pt>
    <dgm:pt modelId="{A74986BC-FBDF-4E46-B640-82066520127D}" type="sibTrans" cxnId="{0736A192-7B0C-42E2-8F50-21549F4D105F}">
      <dgm:prSet/>
      <dgm:spPr/>
      <dgm:t>
        <a:bodyPr/>
        <a:lstStyle/>
        <a:p>
          <a:endParaRPr lang="ru-RU" sz="2000"/>
        </a:p>
      </dgm:t>
    </dgm:pt>
    <dgm:pt modelId="{C3B19A57-1DC4-4105-8A76-56D779F3B38D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15.4. Классификация и характеристика ассортимента ядохимикатов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A2FE76-9EDD-423E-9C85-C73D990917E5}" type="parTrans" cxnId="{D930817B-AD67-4344-8715-8028F4BF765F}">
      <dgm:prSet/>
      <dgm:spPr/>
      <dgm:t>
        <a:bodyPr/>
        <a:lstStyle/>
        <a:p>
          <a:endParaRPr lang="ru-RU" sz="2000"/>
        </a:p>
      </dgm:t>
    </dgm:pt>
    <dgm:pt modelId="{24267410-13F3-4EA0-B43B-2331564F9BF0}" type="sibTrans" cxnId="{D930817B-AD67-4344-8715-8028F4BF765F}">
      <dgm:prSet/>
      <dgm:spPr/>
      <dgm:t>
        <a:bodyPr/>
        <a:lstStyle/>
        <a:p>
          <a:endParaRPr lang="ru-RU" sz="2000"/>
        </a:p>
      </dgm:t>
    </dgm:pt>
    <dgm:pt modelId="{821046D6-33E1-45E3-B670-F46728672FBF}">
      <dgm:prSet phldrT="[Текст]" custT="1"/>
      <dgm:spPr/>
      <dgm:t>
        <a:bodyPr/>
        <a:lstStyle/>
        <a:p>
          <a:pPr marL="533400" indent="-533400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15.5. Требования к качеству, маркировка, упаковка, хранение средств по уходу за жилищем, садом и огородом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F79418-204B-4108-93A9-26EC40C62FA0}" type="parTrans" cxnId="{7CE21A1F-1D54-43CA-81EB-46CC02D9F9DB}">
      <dgm:prSet/>
      <dgm:spPr/>
      <dgm:t>
        <a:bodyPr/>
        <a:lstStyle/>
        <a:p>
          <a:endParaRPr lang="ru-RU" sz="2000"/>
        </a:p>
      </dgm:t>
    </dgm:pt>
    <dgm:pt modelId="{CE5CCE61-3A70-40FE-88C9-69C97CC61D75}" type="sibTrans" cxnId="{7CE21A1F-1D54-43CA-81EB-46CC02D9F9DB}">
      <dgm:prSet/>
      <dgm:spPr/>
      <dgm:t>
        <a:bodyPr/>
        <a:lstStyle/>
        <a:p>
          <a:endParaRPr lang="ru-RU" sz="2000"/>
        </a:p>
      </dgm:t>
    </dgm:pt>
    <dgm:pt modelId="{8C3C0CDE-0945-4576-83B9-7F37BA695137}" type="pres">
      <dgm:prSet presAssocID="{CF845803-1717-4F48-B710-F7F1B43013F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62C2BD0-517B-4E9C-A037-D4A0806612C4}" type="pres">
      <dgm:prSet presAssocID="{CF845803-1717-4F48-B710-F7F1B43013F3}" presName="Name1" presStyleCnt="0"/>
      <dgm:spPr/>
      <dgm:t>
        <a:bodyPr/>
        <a:lstStyle/>
        <a:p>
          <a:endParaRPr lang="ru-RU"/>
        </a:p>
      </dgm:t>
    </dgm:pt>
    <dgm:pt modelId="{69725028-6CCC-4078-BC5F-BBFA67A060B3}" type="pres">
      <dgm:prSet presAssocID="{CF845803-1717-4F48-B710-F7F1B43013F3}" presName="cycle" presStyleCnt="0"/>
      <dgm:spPr/>
      <dgm:t>
        <a:bodyPr/>
        <a:lstStyle/>
        <a:p>
          <a:endParaRPr lang="ru-RU"/>
        </a:p>
      </dgm:t>
    </dgm:pt>
    <dgm:pt modelId="{17BCFDE8-867C-467A-B7F3-9B093F23E13E}" type="pres">
      <dgm:prSet presAssocID="{CF845803-1717-4F48-B710-F7F1B43013F3}" presName="srcNode" presStyleLbl="node1" presStyleIdx="0" presStyleCnt="5"/>
      <dgm:spPr/>
      <dgm:t>
        <a:bodyPr/>
        <a:lstStyle/>
        <a:p>
          <a:endParaRPr lang="ru-RU"/>
        </a:p>
      </dgm:t>
    </dgm:pt>
    <dgm:pt modelId="{BBDD1F15-5D5A-4430-A855-C76E50E51E42}" type="pres">
      <dgm:prSet presAssocID="{CF845803-1717-4F48-B710-F7F1B43013F3}" presName="conn" presStyleLbl="parChTrans1D2" presStyleIdx="0" presStyleCnt="1"/>
      <dgm:spPr/>
      <dgm:t>
        <a:bodyPr/>
        <a:lstStyle/>
        <a:p>
          <a:endParaRPr lang="ru-RU"/>
        </a:p>
      </dgm:t>
    </dgm:pt>
    <dgm:pt modelId="{BA257D16-06AA-4007-B484-5B9A27400F34}" type="pres">
      <dgm:prSet presAssocID="{CF845803-1717-4F48-B710-F7F1B43013F3}" presName="extraNode" presStyleLbl="node1" presStyleIdx="0" presStyleCnt="5"/>
      <dgm:spPr/>
      <dgm:t>
        <a:bodyPr/>
        <a:lstStyle/>
        <a:p>
          <a:endParaRPr lang="ru-RU"/>
        </a:p>
      </dgm:t>
    </dgm:pt>
    <dgm:pt modelId="{9D97D0A5-1934-40AE-A800-FABC8D7408F0}" type="pres">
      <dgm:prSet presAssocID="{CF845803-1717-4F48-B710-F7F1B43013F3}" presName="dstNode" presStyleLbl="node1" presStyleIdx="0" presStyleCnt="5"/>
      <dgm:spPr/>
      <dgm:t>
        <a:bodyPr/>
        <a:lstStyle/>
        <a:p>
          <a:endParaRPr lang="ru-RU"/>
        </a:p>
      </dgm:t>
    </dgm:pt>
    <dgm:pt modelId="{F84282E1-4565-4A17-8095-7AFD756B1AC4}" type="pres">
      <dgm:prSet presAssocID="{2B71A9FB-D571-4E16-9DEE-5C8D55952890}" presName="text_1" presStyleLbl="node1" presStyleIdx="0" presStyleCnt="5" custLinFactNeighborY="-10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EC6AC5-C87B-4274-A079-DC270768E12A}" type="pres">
      <dgm:prSet presAssocID="{2B71A9FB-D571-4E16-9DEE-5C8D55952890}" presName="accent_1" presStyleCnt="0"/>
      <dgm:spPr/>
      <dgm:t>
        <a:bodyPr/>
        <a:lstStyle/>
        <a:p>
          <a:endParaRPr lang="ru-RU"/>
        </a:p>
      </dgm:t>
    </dgm:pt>
    <dgm:pt modelId="{C7628E09-A5D0-43AC-834B-E8990AEC2BF8}" type="pres">
      <dgm:prSet presAssocID="{2B71A9FB-D571-4E16-9DEE-5C8D55952890}" presName="accentRepeatNode" presStyleLbl="solidFgAcc1" presStyleIdx="0" presStyleCnt="5"/>
      <dgm:spPr/>
      <dgm:t>
        <a:bodyPr/>
        <a:lstStyle/>
        <a:p>
          <a:endParaRPr lang="ru-RU"/>
        </a:p>
      </dgm:t>
    </dgm:pt>
    <dgm:pt modelId="{596C9637-6638-497F-B15B-CBB28CE6D823}" type="pres">
      <dgm:prSet presAssocID="{0422C7F8-FBCC-431A-BC98-85848BA64A59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6BFF57-0A09-42E7-86BA-56BB9645EED5}" type="pres">
      <dgm:prSet presAssocID="{0422C7F8-FBCC-431A-BC98-85848BA64A59}" presName="accent_2" presStyleCnt="0"/>
      <dgm:spPr/>
    </dgm:pt>
    <dgm:pt modelId="{1E6CA460-3DA6-43AC-B682-8C34D943A3BA}" type="pres">
      <dgm:prSet presAssocID="{0422C7F8-FBCC-431A-BC98-85848BA64A59}" presName="accentRepeatNode" presStyleLbl="solidFgAcc1" presStyleIdx="1" presStyleCnt="5"/>
      <dgm:spPr/>
    </dgm:pt>
    <dgm:pt modelId="{3B0DBE15-0562-42C5-91A5-A341631E0F49}" type="pres">
      <dgm:prSet presAssocID="{D4DE4091-D539-4560-A39A-4E52C9943EC0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78C887-0B25-4EBE-AB24-902841EC6F6D}" type="pres">
      <dgm:prSet presAssocID="{D4DE4091-D539-4560-A39A-4E52C9943EC0}" presName="accent_3" presStyleCnt="0"/>
      <dgm:spPr/>
    </dgm:pt>
    <dgm:pt modelId="{4DC608E4-B3C7-4DCB-A5C8-05F499B9AAD0}" type="pres">
      <dgm:prSet presAssocID="{D4DE4091-D539-4560-A39A-4E52C9943EC0}" presName="accentRepeatNode" presStyleLbl="solidFgAcc1" presStyleIdx="2" presStyleCnt="5"/>
      <dgm:spPr/>
    </dgm:pt>
    <dgm:pt modelId="{292F56F4-3E6B-48D9-BFF5-860535C9A5D8}" type="pres">
      <dgm:prSet presAssocID="{C3B19A57-1DC4-4105-8A76-56D779F3B38D}" presName="text_4" presStyleLbl="node1" presStyleIdx="3" presStyleCnt="5" custLinFactNeighborX="623" custLinFactNeighborY="-93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0F582A-69A8-4AAE-8EC5-561DDD9C29B8}" type="pres">
      <dgm:prSet presAssocID="{C3B19A57-1DC4-4105-8A76-56D779F3B38D}" presName="accent_4" presStyleCnt="0"/>
      <dgm:spPr/>
    </dgm:pt>
    <dgm:pt modelId="{94FBCEC5-6031-4DEB-B388-8F90BD396BE6}" type="pres">
      <dgm:prSet presAssocID="{C3B19A57-1DC4-4105-8A76-56D779F3B38D}" presName="accentRepeatNode" presStyleLbl="solidFgAcc1" presStyleIdx="3" presStyleCnt="5"/>
      <dgm:spPr/>
    </dgm:pt>
    <dgm:pt modelId="{1943C5B0-FA29-4AED-A7FA-E29A467ECB4A}" type="pres">
      <dgm:prSet presAssocID="{821046D6-33E1-45E3-B670-F46728672FBF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C58C75-080D-4068-BE33-B505F84B5E9D}" type="pres">
      <dgm:prSet presAssocID="{821046D6-33E1-45E3-B670-F46728672FBF}" presName="accent_5" presStyleCnt="0"/>
      <dgm:spPr/>
    </dgm:pt>
    <dgm:pt modelId="{B24BABBD-6D71-45A8-9E73-40B179135507}" type="pres">
      <dgm:prSet presAssocID="{821046D6-33E1-45E3-B670-F46728672FBF}" presName="accentRepeatNode" presStyleLbl="solidFgAcc1" presStyleIdx="4" presStyleCnt="5"/>
      <dgm:spPr/>
    </dgm:pt>
  </dgm:ptLst>
  <dgm:cxnLst>
    <dgm:cxn modelId="{B14D05BB-510A-4F1A-BFA9-3830F52BEAE5}" type="presOf" srcId="{821046D6-33E1-45E3-B670-F46728672FBF}" destId="{1943C5B0-FA29-4AED-A7FA-E29A467ECB4A}" srcOrd="0" destOrd="0" presId="urn:microsoft.com/office/officeart/2008/layout/VerticalCurvedList"/>
    <dgm:cxn modelId="{5062863C-E7B4-4EEA-93C9-8201830D35D3}" type="presOf" srcId="{2B71A9FB-D571-4E16-9DEE-5C8D55952890}" destId="{F84282E1-4565-4A17-8095-7AFD756B1AC4}" srcOrd="0" destOrd="0" presId="urn:microsoft.com/office/officeart/2008/layout/VerticalCurvedList"/>
    <dgm:cxn modelId="{F7053D4D-A3BD-4995-B8DC-0D917EFA8109}" type="presOf" srcId="{CF845803-1717-4F48-B710-F7F1B43013F3}" destId="{8C3C0CDE-0945-4576-83B9-7F37BA695137}" srcOrd="0" destOrd="0" presId="urn:microsoft.com/office/officeart/2008/layout/VerticalCurvedList"/>
    <dgm:cxn modelId="{7CE21A1F-1D54-43CA-81EB-46CC02D9F9DB}" srcId="{CF845803-1717-4F48-B710-F7F1B43013F3}" destId="{821046D6-33E1-45E3-B670-F46728672FBF}" srcOrd="4" destOrd="0" parTransId="{86F79418-204B-4108-93A9-26EC40C62FA0}" sibTransId="{CE5CCE61-3A70-40FE-88C9-69C97CC61D75}"/>
    <dgm:cxn modelId="{9EE0FE53-017E-4C96-B59D-EE87CDB89AA6}" type="presOf" srcId="{C3B19A57-1DC4-4105-8A76-56D779F3B38D}" destId="{292F56F4-3E6B-48D9-BFF5-860535C9A5D8}" srcOrd="0" destOrd="0" presId="urn:microsoft.com/office/officeart/2008/layout/VerticalCurvedList"/>
    <dgm:cxn modelId="{D3508BD0-395E-47CB-A28A-992CEF923C9D}" type="presOf" srcId="{0422C7F8-FBCC-431A-BC98-85848BA64A59}" destId="{596C9637-6638-497F-B15B-CBB28CE6D823}" srcOrd="0" destOrd="0" presId="urn:microsoft.com/office/officeart/2008/layout/VerticalCurvedList"/>
    <dgm:cxn modelId="{D3EDB560-1686-475B-A6EE-D6DAABE0010B}" srcId="{CF845803-1717-4F48-B710-F7F1B43013F3}" destId="{0422C7F8-FBCC-431A-BC98-85848BA64A59}" srcOrd="1" destOrd="0" parTransId="{1C1DE0BF-3428-44BB-A316-F60B8A6CC990}" sibTransId="{8F5F4462-D41F-4D32-806F-1BABC18251A6}"/>
    <dgm:cxn modelId="{4A177CAD-B738-4D43-A4A7-7280BE01C964}" srcId="{CF845803-1717-4F48-B710-F7F1B43013F3}" destId="{2B71A9FB-D571-4E16-9DEE-5C8D55952890}" srcOrd="0" destOrd="0" parTransId="{AB5CE423-EC06-4BC3-9D3F-585E57840550}" sibTransId="{CE14E9EE-7142-45C4-B5B4-260682811960}"/>
    <dgm:cxn modelId="{0736A192-7B0C-42E2-8F50-21549F4D105F}" srcId="{CF845803-1717-4F48-B710-F7F1B43013F3}" destId="{D4DE4091-D539-4560-A39A-4E52C9943EC0}" srcOrd="2" destOrd="0" parTransId="{A997BA1B-D150-4F6E-AC92-11BB7F6E1D58}" sibTransId="{A74986BC-FBDF-4E46-B640-82066520127D}"/>
    <dgm:cxn modelId="{050DA609-A278-49E6-9C84-EB587774B60B}" type="presOf" srcId="{D4DE4091-D539-4560-A39A-4E52C9943EC0}" destId="{3B0DBE15-0562-42C5-91A5-A341631E0F49}" srcOrd="0" destOrd="0" presId="urn:microsoft.com/office/officeart/2008/layout/VerticalCurvedList"/>
    <dgm:cxn modelId="{D012ACD3-5381-449A-BB21-1147CD2C30CC}" type="presOf" srcId="{CE14E9EE-7142-45C4-B5B4-260682811960}" destId="{BBDD1F15-5D5A-4430-A855-C76E50E51E42}" srcOrd="0" destOrd="0" presId="urn:microsoft.com/office/officeart/2008/layout/VerticalCurvedList"/>
    <dgm:cxn modelId="{D930817B-AD67-4344-8715-8028F4BF765F}" srcId="{CF845803-1717-4F48-B710-F7F1B43013F3}" destId="{C3B19A57-1DC4-4105-8A76-56D779F3B38D}" srcOrd="3" destOrd="0" parTransId="{2BA2FE76-9EDD-423E-9C85-C73D990917E5}" sibTransId="{24267410-13F3-4EA0-B43B-2331564F9BF0}"/>
    <dgm:cxn modelId="{27A036CD-2C2E-41FC-A531-5D67559E74F8}" type="presParOf" srcId="{8C3C0CDE-0945-4576-83B9-7F37BA695137}" destId="{962C2BD0-517B-4E9C-A037-D4A0806612C4}" srcOrd="0" destOrd="0" presId="urn:microsoft.com/office/officeart/2008/layout/VerticalCurvedList"/>
    <dgm:cxn modelId="{6C73618E-DBDA-42BA-BD1E-91FDD187E6B2}" type="presParOf" srcId="{962C2BD0-517B-4E9C-A037-D4A0806612C4}" destId="{69725028-6CCC-4078-BC5F-BBFA67A060B3}" srcOrd="0" destOrd="0" presId="urn:microsoft.com/office/officeart/2008/layout/VerticalCurvedList"/>
    <dgm:cxn modelId="{445C05A6-6A30-4C47-936E-01870DD24928}" type="presParOf" srcId="{69725028-6CCC-4078-BC5F-BBFA67A060B3}" destId="{17BCFDE8-867C-467A-B7F3-9B093F23E13E}" srcOrd="0" destOrd="0" presId="urn:microsoft.com/office/officeart/2008/layout/VerticalCurvedList"/>
    <dgm:cxn modelId="{B4B9CB30-AD8C-4B7F-BE79-A87357C09BA8}" type="presParOf" srcId="{69725028-6CCC-4078-BC5F-BBFA67A060B3}" destId="{BBDD1F15-5D5A-4430-A855-C76E50E51E42}" srcOrd="1" destOrd="0" presId="urn:microsoft.com/office/officeart/2008/layout/VerticalCurvedList"/>
    <dgm:cxn modelId="{E30B3152-E848-40DE-9E91-87F43CF6DE27}" type="presParOf" srcId="{69725028-6CCC-4078-BC5F-BBFA67A060B3}" destId="{BA257D16-06AA-4007-B484-5B9A27400F34}" srcOrd="2" destOrd="0" presId="urn:microsoft.com/office/officeart/2008/layout/VerticalCurvedList"/>
    <dgm:cxn modelId="{833C1203-522E-4AA6-9AD2-548484EB342C}" type="presParOf" srcId="{69725028-6CCC-4078-BC5F-BBFA67A060B3}" destId="{9D97D0A5-1934-40AE-A800-FABC8D7408F0}" srcOrd="3" destOrd="0" presId="urn:microsoft.com/office/officeart/2008/layout/VerticalCurvedList"/>
    <dgm:cxn modelId="{BD4AE010-3228-45FA-8060-7B73026EB861}" type="presParOf" srcId="{962C2BD0-517B-4E9C-A037-D4A0806612C4}" destId="{F84282E1-4565-4A17-8095-7AFD756B1AC4}" srcOrd="1" destOrd="0" presId="urn:microsoft.com/office/officeart/2008/layout/VerticalCurvedList"/>
    <dgm:cxn modelId="{68AD624A-2FFC-43E9-A344-2127B671DE34}" type="presParOf" srcId="{962C2BD0-517B-4E9C-A037-D4A0806612C4}" destId="{B2EC6AC5-C87B-4274-A079-DC270768E12A}" srcOrd="2" destOrd="0" presId="urn:microsoft.com/office/officeart/2008/layout/VerticalCurvedList"/>
    <dgm:cxn modelId="{0C764C63-A358-441F-9314-46AF4E4DEE30}" type="presParOf" srcId="{B2EC6AC5-C87B-4274-A079-DC270768E12A}" destId="{C7628E09-A5D0-43AC-834B-E8990AEC2BF8}" srcOrd="0" destOrd="0" presId="urn:microsoft.com/office/officeart/2008/layout/VerticalCurvedList"/>
    <dgm:cxn modelId="{4BDE2C1D-6FE0-42EF-AC50-E39D2B4D2F0B}" type="presParOf" srcId="{962C2BD0-517B-4E9C-A037-D4A0806612C4}" destId="{596C9637-6638-497F-B15B-CBB28CE6D823}" srcOrd="3" destOrd="0" presId="urn:microsoft.com/office/officeart/2008/layout/VerticalCurvedList"/>
    <dgm:cxn modelId="{297FEB3A-B210-4B65-8BF5-9B4102CA09B8}" type="presParOf" srcId="{962C2BD0-517B-4E9C-A037-D4A0806612C4}" destId="{226BFF57-0A09-42E7-86BA-56BB9645EED5}" srcOrd="4" destOrd="0" presId="urn:microsoft.com/office/officeart/2008/layout/VerticalCurvedList"/>
    <dgm:cxn modelId="{1C74D43F-57EF-429B-B5AE-BD46A77E9E6B}" type="presParOf" srcId="{226BFF57-0A09-42E7-86BA-56BB9645EED5}" destId="{1E6CA460-3DA6-43AC-B682-8C34D943A3BA}" srcOrd="0" destOrd="0" presId="urn:microsoft.com/office/officeart/2008/layout/VerticalCurvedList"/>
    <dgm:cxn modelId="{CE24492B-BBF9-44AA-BEC4-EBAE3C58FE69}" type="presParOf" srcId="{962C2BD0-517B-4E9C-A037-D4A0806612C4}" destId="{3B0DBE15-0562-42C5-91A5-A341631E0F49}" srcOrd="5" destOrd="0" presId="urn:microsoft.com/office/officeart/2008/layout/VerticalCurvedList"/>
    <dgm:cxn modelId="{59433317-B40D-44BA-9211-3A467D24784C}" type="presParOf" srcId="{962C2BD0-517B-4E9C-A037-D4A0806612C4}" destId="{B578C887-0B25-4EBE-AB24-902841EC6F6D}" srcOrd="6" destOrd="0" presId="urn:microsoft.com/office/officeart/2008/layout/VerticalCurvedList"/>
    <dgm:cxn modelId="{4355B364-3D55-4B09-8F43-E2F9E6627D3F}" type="presParOf" srcId="{B578C887-0B25-4EBE-AB24-902841EC6F6D}" destId="{4DC608E4-B3C7-4DCB-A5C8-05F499B9AAD0}" srcOrd="0" destOrd="0" presId="urn:microsoft.com/office/officeart/2008/layout/VerticalCurvedList"/>
    <dgm:cxn modelId="{688A548E-FA67-4EBC-8278-EAF1F2B3F01C}" type="presParOf" srcId="{962C2BD0-517B-4E9C-A037-D4A0806612C4}" destId="{292F56F4-3E6B-48D9-BFF5-860535C9A5D8}" srcOrd="7" destOrd="0" presId="urn:microsoft.com/office/officeart/2008/layout/VerticalCurvedList"/>
    <dgm:cxn modelId="{094C7FFF-001E-4EEA-9AFD-50042347A31A}" type="presParOf" srcId="{962C2BD0-517B-4E9C-A037-D4A0806612C4}" destId="{620F582A-69A8-4AAE-8EC5-561DDD9C29B8}" srcOrd="8" destOrd="0" presId="urn:microsoft.com/office/officeart/2008/layout/VerticalCurvedList"/>
    <dgm:cxn modelId="{F940F452-FEF8-4EA2-BE4F-100F18F9E32E}" type="presParOf" srcId="{620F582A-69A8-4AAE-8EC5-561DDD9C29B8}" destId="{94FBCEC5-6031-4DEB-B388-8F90BD396BE6}" srcOrd="0" destOrd="0" presId="urn:microsoft.com/office/officeart/2008/layout/VerticalCurvedList"/>
    <dgm:cxn modelId="{FF14F308-96A0-4BC4-B6EE-DB1629F788CB}" type="presParOf" srcId="{962C2BD0-517B-4E9C-A037-D4A0806612C4}" destId="{1943C5B0-FA29-4AED-A7FA-E29A467ECB4A}" srcOrd="9" destOrd="0" presId="urn:microsoft.com/office/officeart/2008/layout/VerticalCurvedList"/>
    <dgm:cxn modelId="{4BFACFB9-BDC1-4C56-8CE7-DBA0105CEC82}" type="presParOf" srcId="{962C2BD0-517B-4E9C-A037-D4A0806612C4}" destId="{E8C58C75-080D-4068-BE33-B505F84B5E9D}" srcOrd="10" destOrd="0" presId="urn:microsoft.com/office/officeart/2008/layout/VerticalCurvedList"/>
    <dgm:cxn modelId="{5181F065-D856-4232-82D4-AB725EE883EF}" type="presParOf" srcId="{E8C58C75-080D-4068-BE33-B505F84B5E9D}" destId="{B24BABBD-6D71-45A8-9E73-40B17913550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DD1F15-5D5A-4430-A855-C76E50E51E42}">
      <dsp:nvSpPr>
        <dsp:cNvPr id="0" name=""/>
        <dsp:cNvSpPr/>
      </dsp:nvSpPr>
      <dsp:spPr>
        <a:xfrm>
          <a:off x="-5260411" y="-805669"/>
          <a:ext cx="6264066" cy="6264066"/>
        </a:xfrm>
        <a:prstGeom prst="blockArc">
          <a:avLst>
            <a:gd name="adj1" fmla="val 18900000"/>
            <a:gd name="adj2" fmla="val 2700000"/>
            <a:gd name="adj3" fmla="val 345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4282E1-4565-4A17-8095-7AFD756B1AC4}">
      <dsp:nvSpPr>
        <dsp:cNvPr id="0" name=""/>
        <dsp:cNvSpPr/>
      </dsp:nvSpPr>
      <dsp:spPr>
        <a:xfrm>
          <a:off x="438940" y="284448"/>
          <a:ext cx="10774174" cy="5817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178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15.1. Классификация и характеристика ассортимента чистящих средств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8940" y="284448"/>
        <a:ext cx="10774174" cy="581777"/>
      </dsp:txXfrm>
    </dsp:sp>
    <dsp:sp modelId="{C7628E09-A5D0-43AC-834B-E8990AEC2BF8}">
      <dsp:nvSpPr>
        <dsp:cNvPr id="0" name=""/>
        <dsp:cNvSpPr/>
      </dsp:nvSpPr>
      <dsp:spPr>
        <a:xfrm>
          <a:off x="75329" y="217980"/>
          <a:ext cx="727221" cy="7272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96C9637-6638-497F-B15B-CBB28CE6D823}">
      <dsp:nvSpPr>
        <dsp:cNvPr id="0" name=""/>
        <dsp:cNvSpPr/>
      </dsp:nvSpPr>
      <dsp:spPr>
        <a:xfrm>
          <a:off x="855824" y="1163088"/>
          <a:ext cx="10357290" cy="5817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178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15.2. Классификация и характеристика ассортимента абразивных товаров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55824" y="1163088"/>
        <a:ext cx="10357290" cy="581777"/>
      </dsp:txXfrm>
    </dsp:sp>
    <dsp:sp modelId="{1E6CA460-3DA6-43AC-B682-8C34D943A3BA}">
      <dsp:nvSpPr>
        <dsp:cNvPr id="0" name=""/>
        <dsp:cNvSpPr/>
      </dsp:nvSpPr>
      <dsp:spPr>
        <a:xfrm>
          <a:off x="492214" y="1090366"/>
          <a:ext cx="727221" cy="7272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B0DBE15-0562-42C5-91A5-A341631E0F49}">
      <dsp:nvSpPr>
        <dsp:cNvPr id="0" name=""/>
        <dsp:cNvSpPr/>
      </dsp:nvSpPr>
      <dsp:spPr>
        <a:xfrm>
          <a:off x="983774" y="2035475"/>
          <a:ext cx="10229340" cy="5817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178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15.3. Классификация и характеристика ассортимента минеральных удобрений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83774" y="2035475"/>
        <a:ext cx="10229340" cy="581777"/>
      </dsp:txXfrm>
    </dsp:sp>
    <dsp:sp modelId="{4DC608E4-B3C7-4DCB-A5C8-05F499B9AAD0}">
      <dsp:nvSpPr>
        <dsp:cNvPr id="0" name=""/>
        <dsp:cNvSpPr/>
      </dsp:nvSpPr>
      <dsp:spPr>
        <a:xfrm>
          <a:off x="620164" y="1962753"/>
          <a:ext cx="727221" cy="7272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92F56F4-3E6B-48D9-BFF5-860535C9A5D8}">
      <dsp:nvSpPr>
        <dsp:cNvPr id="0" name=""/>
        <dsp:cNvSpPr/>
      </dsp:nvSpPr>
      <dsp:spPr>
        <a:xfrm>
          <a:off x="920309" y="2853436"/>
          <a:ext cx="10357290" cy="5817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178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15.4. Классификация и характеристика ассортимента ядохимикатов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20309" y="2853436"/>
        <a:ext cx="10357290" cy="581777"/>
      </dsp:txXfrm>
    </dsp:sp>
    <dsp:sp modelId="{94FBCEC5-6031-4DEB-B388-8F90BD396BE6}">
      <dsp:nvSpPr>
        <dsp:cNvPr id="0" name=""/>
        <dsp:cNvSpPr/>
      </dsp:nvSpPr>
      <dsp:spPr>
        <a:xfrm>
          <a:off x="492214" y="2835139"/>
          <a:ext cx="727221" cy="7272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943C5B0-FA29-4AED-A7FA-E29A467ECB4A}">
      <dsp:nvSpPr>
        <dsp:cNvPr id="0" name=""/>
        <dsp:cNvSpPr/>
      </dsp:nvSpPr>
      <dsp:spPr>
        <a:xfrm>
          <a:off x="438940" y="3780248"/>
          <a:ext cx="10774174" cy="5817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1786" tIns="50800" rIns="50800" bIns="50800" numCol="1" spcCol="1270" anchor="ctr" anchorCtr="0">
          <a:noAutofit/>
        </a:bodyPr>
        <a:lstStyle/>
        <a:p>
          <a:pPr marL="533400" lvl="0" indent="-53340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15.5. Требования к качеству, маркировка, упаковка, хранение средств по уходу за жилищем, садом и огородом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8940" y="3780248"/>
        <a:ext cx="10774174" cy="581777"/>
      </dsp:txXfrm>
    </dsp:sp>
    <dsp:sp modelId="{B24BABBD-6D71-45A8-9E73-40B179135507}">
      <dsp:nvSpPr>
        <dsp:cNvPr id="0" name=""/>
        <dsp:cNvSpPr/>
      </dsp:nvSpPr>
      <dsp:spPr>
        <a:xfrm>
          <a:off x="75329" y="3707526"/>
          <a:ext cx="727221" cy="7272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B3EC5-21AB-4047-A8E4-484DDE95C22D}" type="datetimeFigureOut">
              <a:rPr lang="ru-RU" smtClean="0"/>
              <a:t>27.06.2019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295EB3-19A4-4000-8021-A7D093ED9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369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7968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6303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3490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0321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5667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4057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740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270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174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649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571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603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289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4941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112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1" y="1905000"/>
            <a:ext cx="12188826" cy="32004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50000"/>
                </a:schemeClr>
              </a:gs>
              <a:gs pos="0">
                <a:schemeClr val="accent1">
                  <a:lumMod val="60000"/>
                  <a:lumOff val="4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-2" y="1795132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-2" y="5142116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0" y="2079812"/>
            <a:ext cx="9601200" cy="1724092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3959352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793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86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03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82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130552"/>
            <a:ext cx="9601200" cy="2359152"/>
          </a:xfrm>
        </p:spPr>
        <p:txBody>
          <a:bodyPr anchor="b">
            <a:normAutofit/>
          </a:bodyPr>
          <a:lstStyle>
            <a:lvl1pPr algn="ctr">
              <a:defRPr sz="5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572000"/>
            <a:ext cx="9601200" cy="841248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54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49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4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14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</p:grp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07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58952"/>
            <a:ext cx="6629400" cy="53309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7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0811" y="506104"/>
            <a:ext cx="6858002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-1" y="6480048"/>
            <a:ext cx="12188827" cy="377952"/>
            <a:chOff x="-1" y="6480048"/>
            <a:chExt cx="12188827" cy="3779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031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1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jpeg"/><Relationship Id="rId4" Type="http://schemas.openxmlformats.org/officeDocument/2006/relationships/image" Target="../media/image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1.pn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1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2152" y="1847671"/>
            <a:ext cx="10815145" cy="244760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ТОВАРОВЕДЕНИЕ НЕПРОДОВОЛЬСТВЕННЫХ ТОВАРОВ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3835" y="4295275"/>
            <a:ext cx="11898086" cy="668921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 15. Средства по уходу за жилищем, садом и огородом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208872" y="70505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</a:t>
            </a: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«Белорусский торгово-экономический университет потребительской кооперации»</a:t>
            </a:r>
            <a:endParaRPr lang="ru-RU" sz="11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662" y="70505"/>
            <a:ext cx="1178259" cy="1622655"/>
          </a:xfrm>
          <a:prstGeom prst="rect">
            <a:avLst/>
          </a:prstGeom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975814" y="5817476"/>
            <a:ext cx="10187820" cy="4572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</a:t>
            </a: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800" b="1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Машкович Татьяна Васильевна </a:t>
            </a:r>
            <a:r>
              <a:rPr lang="ru-RU" sz="1800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преподаватель</a:t>
            </a:r>
            <a:endParaRPr lang="ru-RU" sz="18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68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34914" y="547172"/>
            <a:ext cx="9858239" cy="1412067"/>
          </a:xfrm>
        </p:spPr>
        <p:txBody>
          <a:bodyPr>
            <a:normAutofit/>
          </a:bodyPr>
          <a:lstStyle/>
          <a:p>
            <a:pPr lvl="0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15.3. Классификация и характеристика ассортимента минеральных удобрений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898" y="2258184"/>
            <a:ext cx="2614862" cy="28268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  <a:endParaRPr lang="ru-RU" sz="110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4814" y="5384007"/>
            <a:ext cx="106835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В.Е. Товароведение непродовольственных товаров: / В.Е.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М.И. Дрозд. – Минск: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Выш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школа, 2005. – стр.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366-368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ЭУМК ТОТ\images (9)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23" y="5133481"/>
            <a:ext cx="816484" cy="114307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15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4300" y="348367"/>
            <a:ext cx="112471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46638" indent="-4846638" algn="just">
              <a:spcAft>
                <a:spcPts val="0"/>
              </a:spcAft>
            </a:pP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МИНЕРАЛЬНЫЕ УДОБРЕНИЯ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это искусственно полученные или природные неорганические соединения, содержащие элементы питания растений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300" y="1743006"/>
            <a:ext cx="11807190" cy="4316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Минеральные удобрения делят на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основные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(макроудобрения – содержащие элементы, необходимые растениям в больших количествах: азот, фосфор, калий и т.д.) и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вспомогательные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(микроудобрения – содержащие элементы, вносимые в почву в малых количествах: бор, медь, железо, марганец и др.). </a:t>
            </a:r>
          </a:p>
          <a:p>
            <a:pPr algn="just">
              <a:spcAft>
                <a:spcPts val="0"/>
              </a:spcAft>
            </a:pPr>
            <a:endParaRPr lang="ru-RU" sz="105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Ассортимент </a:t>
            </a:r>
            <a:r>
              <a:rPr lang="ru-RU" sz="2400" b="1" i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минеральных удобрений классифицируют по следующим признакам</a:t>
            </a:r>
            <a:r>
              <a:rPr lang="ru-RU" sz="24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just">
              <a:spcAft>
                <a:spcPts val="0"/>
              </a:spcAft>
            </a:pPr>
            <a:endParaRPr lang="ru-RU" sz="2400" b="1" i="1" u="sng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4013" lvl="6" indent="-228600" algn="just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 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консистенции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жидкие и твердые (в виде порошка, гранул, таблеток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marL="125413" lvl="6" algn="just">
              <a:spcAft>
                <a:spcPts val="0"/>
              </a:spcAft>
              <a:tabLst>
                <a:tab pos="228600" algn="l"/>
              </a:tabLst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235325" lvl="6" indent="-3109913" algn="just">
              <a:spcAft>
                <a:spcPts val="0"/>
              </a:spcAft>
              <a:tabLst>
                <a:tab pos="228600" algn="l"/>
              </a:tabLst>
            </a:pP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ru-RU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 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концентрации: </a:t>
            </a:r>
            <a:endParaRPr lang="ru-RU" sz="2400" b="1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92175" lvl="6" indent="-35560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228600" algn="l"/>
              </a:tabLs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обыкновенные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(содержат 15-25% питательного элемента)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92175" lvl="6" indent="-35560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228600" algn="l"/>
              </a:tabLs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концентрированные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(содержат более 30% питательных элементов).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04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4300" y="213509"/>
            <a:ext cx="115443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413" lvl="3" algn="just">
              <a:spcAft>
                <a:spcPts val="0"/>
              </a:spcAft>
              <a:tabLst>
                <a:tab pos="228600" algn="l"/>
                <a:tab pos="1828800" algn="l"/>
              </a:tabLst>
            </a:pPr>
            <a:r>
              <a:rPr lang="ru-RU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3. По 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количеству питательных элементов: 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20725" lvl="4" indent="-2286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71500" algn="l"/>
              </a:tabLst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простые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(содержат 1 из основных питательных элементов –  это калийная соль, суперфосфат), </a:t>
            </a:r>
          </a:p>
          <a:p>
            <a:pPr marL="720725" lvl="4" indent="-2286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8600" algn="l"/>
                <a:tab pos="571500" algn="l"/>
              </a:tabLst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комплексные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содержат несколько питательных элементов – это калийная селитра (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К), аммофос (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Р). Комплексные удобрения бывают:</a:t>
            </a:r>
          </a:p>
          <a:p>
            <a:pPr marL="1257300" lvl="5" indent="-22860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1143000" algn="l"/>
              </a:tabLst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смешанные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(получают смешиванием 2-3 простых удобрений). Все они содержат азот, фосфор и калий. В зависимости от содержаний этих элементов бывают плодово-ягодные, огородные, цветочные. Смеси могут содержать и микроэлементы.</a:t>
            </a:r>
          </a:p>
          <a:p>
            <a:pPr marL="1257300" lvl="5" indent="-22860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1143000" algn="l"/>
              </a:tabLst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сложные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(содержат несколько питательных элементов в составе одной соли). Это аммофос, нитрофос, калийная селитра, 3-х элементные – нитрофоска, нитроаммофоска. Они хорошо растворяются в воде, пригодны для всех культур и для всех типов почв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1257300" lvl="5" indent="-22860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1143000" algn="l"/>
              </a:tabLst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комбинированные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1028700" lvl="5" algn="just">
              <a:spcAft>
                <a:spcPts val="0"/>
              </a:spcAft>
              <a:tabLst>
                <a:tab pos="1143000" algn="l"/>
              </a:tabLst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937125" lvl="3" indent="-4811713" algn="just">
              <a:spcAft>
                <a:spcPts val="0"/>
              </a:spcAft>
              <a:tabLst>
                <a:tab pos="228600" algn="l"/>
              </a:tabLst>
            </a:pP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4. По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виду питательных элементов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азотные; калийные; фосфорные; кальциевые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8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8163" y="219492"/>
            <a:ext cx="1114181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spcAft>
                <a:spcPts val="0"/>
              </a:spcAft>
            </a:pPr>
            <a:r>
              <a:rPr lang="ru-RU" sz="20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Азотные удобрения: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аммиачная селитра, натриевая селитра, сульфат аммония, мочевина. Они повышают урожайность и пищевую ценность всех плодово-ягодных и овощных растений, картофеля. Хорошо растворяются в воде и используются как растворы.</a:t>
            </a:r>
          </a:p>
          <a:p>
            <a:pPr indent="228600" algn="just">
              <a:spcAft>
                <a:spcPts val="0"/>
              </a:spcAft>
            </a:pPr>
            <a:r>
              <a:rPr lang="ru-RU" sz="20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Фосфорные удобрения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суперфосфат простой и двойной, фосфоритная (костяная) мука. Их вносят под все культуры.</a:t>
            </a:r>
          </a:p>
          <a:p>
            <a:pPr indent="228600" algn="just">
              <a:spcAft>
                <a:spcPts val="0"/>
              </a:spcAft>
            </a:pPr>
            <a:r>
              <a:rPr lang="ru-RU" sz="20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Калийные удобрения: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калийная селитра (Н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 сернокислый калий, хлористый калий, сильвинит. Они повышают всхожесть, стойкость растений и качество плодов. Они бывают 2-х типов: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бесхлоридные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(сульфат К, калий-магнезия) – пригодны для всех растений; хлоридные (калийные соли, хлористый калий) – непригодны для плодово-ягодных растений, винограда, картофеля. </a:t>
            </a:r>
            <a:r>
              <a:rPr lang="ru-RU" sz="20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2" descr="https://avatars.mds.yandex.net/get-marketpic/1327625/market_-YPXwPsyDycLBExUixBpmQ/ori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1" r="8025" b="9599"/>
          <a:stretch/>
        </p:blipFill>
        <p:spPr bwMode="auto">
          <a:xfrm>
            <a:off x="128163" y="3389591"/>
            <a:ext cx="2110686" cy="287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agrognom.ru/wp-content/uploads/2018/03/1-4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7"/>
          <a:stretch/>
        </p:blipFill>
        <p:spPr bwMode="auto">
          <a:xfrm>
            <a:off x="7178040" y="3389589"/>
            <a:ext cx="2042381" cy="287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kccc.ru/sites/default/files/images/news/interesting-facts/7239_gal_1535093622_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7" r="21868"/>
          <a:stretch/>
        </p:blipFill>
        <p:spPr bwMode="auto">
          <a:xfrm>
            <a:off x="2371622" y="3389589"/>
            <a:ext cx="2208816" cy="287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www.sad-ogorod.ru/upload/iblock/a99/KU_900g_KaliyXlor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11" y="3389588"/>
            <a:ext cx="2279120" cy="2874049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9" name="Picture 10" descr="http://tk-spectr.ru/image/cache/catalog/categories/garden/kompl_ud_dlja_tomatov-900x900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63"/>
          <a:stretch/>
        </p:blipFill>
        <p:spPr bwMode="auto">
          <a:xfrm>
            <a:off x="9353193" y="3389588"/>
            <a:ext cx="2694027" cy="287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7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34914" y="547172"/>
            <a:ext cx="9858239" cy="1412067"/>
          </a:xfrm>
        </p:spPr>
        <p:txBody>
          <a:bodyPr>
            <a:normAutofit/>
          </a:bodyPr>
          <a:lstStyle/>
          <a:p>
            <a:pPr lvl="0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15.4. Классификация и характеристика ассортимента ядохимикатов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898" y="2258184"/>
            <a:ext cx="2614862" cy="28268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  <a:endParaRPr lang="ru-RU" sz="110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4814" y="5384007"/>
            <a:ext cx="106835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В.Е. Товароведение непродовольственных товаров: / В.Е.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М.И. Дрозд. – Минск: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Выш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школа, 2005. – стр.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369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ЭУМК ТОТ\images (9)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23" y="5133481"/>
            <a:ext cx="816484" cy="114307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26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0371" y="1046214"/>
            <a:ext cx="11841549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3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 </a:t>
            </a:r>
            <a:r>
              <a:rPr lang="ru-RU" sz="23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назначению</a:t>
            </a: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они подразделяются на: </a:t>
            </a:r>
          </a:p>
          <a:p>
            <a:pPr marL="892175" lvl="4" indent="-2286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Инсектициды – для борьбы с вредными насекомыми,</a:t>
            </a:r>
          </a:p>
          <a:p>
            <a:pPr marL="892175" lvl="4" indent="-2286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Фунгициды – для борьбы с грибками,</a:t>
            </a:r>
          </a:p>
          <a:p>
            <a:pPr marL="892175" lvl="4" indent="-2286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Инсектофунгициды,</a:t>
            </a:r>
          </a:p>
          <a:p>
            <a:pPr marL="892175" lvl="4" indent="-2286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Гербициды – для борьбы с сорняками,</a:t>
            </a:r>
          </a:p>
          <a:p>
            <a:pPr marL="892175" lvl="4" indent="-2286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Зооциды – для борьбы с грызунами,</a:t>
            </a:r>
          </a:p>
          <a:p>
            <a:pPr marL="892175" lvl="4" indent="-2286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3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Нематоциды</a:t>
            </a: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для борьбы с червями,</a:t>
            </a:r>
          </a:p>
          <a:p>
            <a:pPr marL="892175" lvl="4" indent="-2286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3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Моллюскоциды</a:t>
            </a: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для борьбы со слизнями,</a:t>
            </a:r>
          </a:p>
          <a:p>
            <a:pPr marL="892175" lvl="4" indent="-2286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Биологические средства защиты растений – для защиты от болезней растений,</a:t>
            </a:r>
          </a:p>
          <a:p>
            <a:pPr marL="892175" lvl="4" indent="-2286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Репелленты – для борьбы с бытовыми насекомыми,</a:t>
            </a:r>
          </a:p>
          <a:p>
            <a:pPr marL="892175" lvl="4" indent="-2286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Средства для уничтожения паразитов на животных и птицах.</a:t>
            </a:r>
          </a:p>
          <a:p>
            <a:pPr indent="342900" algn="just">
              <a:spcAft>
                <a:spcPts val="0"/>
              </a:spcAft>
            </a:pPr>
            <a:endParaRPr lang="ru-RU" sz="2300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23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23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зависимости от пути проникновения яда в организм вредителя</a:t>
            </a: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ядохимикаты делятся на кишечные яды, контактные яды, фумиганты и системные инсектициды.</a:t>
            </a:r>
            <a:endParaRPr lang="ru-RU" sz="2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15217"/>
            <a:ext cx="11385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14600" indent="-2514600"/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ЯДОХИМИКАТЫ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(пестициды) предназначены для защиты от вредителей и болезней растений.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7216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8123" y="547172"/>
            <a:ext cx="11524647" cy="1412067"/>
          </a:xfrm>
        </p:spPr>
        <p:txBody>
          <a:bodyPr>
            <a:normAutofit fontScale="90000"/>
          </a:bodyPr>
          <a:lstStyle/>
          <a:p>
            <a:pPr marL="533400" lvl="0" indent="-533400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15.5. Требования к качеству, маркировка, упаковка, хранение средств по уходу за жилищем, садом и огородом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898" y="2258184"/>
            <a:ext cx="2203716" cy="23823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  <a:endParaRPr lang="ru-RU" sz="110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8481" y="5053825"/>
            <a:ext cx="9723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Изучите данный вопрос самостоятельно, используя материал учебника:</a:t>
            </a:r>
          </a:p>
          <a:p>
            <a:pPr algn="just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В.Е. Товароведение непродовольственных товаров: / В.Е.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М.И. Дрозд. – Минск: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Выш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школа, 2005. – стр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369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C:\Users\User\Desktop\ЭУМК ТОТ\images (6).jpe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4" r="8719"/>
          <a:stretch/>
        </p:blipFill>
        <p:spPr bwMode="auto">
          <a:xfrm>
            <a:off x="271556" y="4709160"/>
            <a:ext cx="1926716" cy="156575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20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2012" y="440643"/>
            <a:ext cx="118599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Вопросы для самоконтроля: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1940" y="1897353"/>
            <a:ext cx="83976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Назовите группы чистящих средств по назначению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чем различия между абразивными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безабразивными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чистящими средствами?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чего применяются абразивные товары?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Чем отличаются макро- и микроудобрения?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Назовите признаки классификации минеральных удобрений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подразделяются минеральные удобрения по составу?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Укажите назначение ядохимикатов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User\Desktop\ЭУМК ТОТ\images (8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12" y="2011231"/>
            <a:ext cx="2982408" cy="318856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08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26" y="863885"/>
            <a:ext cx="3863415" cy="38634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71594" y="2103096"/>
            <a:ext cx="74380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В.Е. Товароведение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непродоволь-ственных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товаров: / В.Е.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М.И. Дрозд. – Минск: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Выш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школа, 2005. – стр. 99-105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44549" y="749148"/>
            <a:ext cx="642376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Литература: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2" descr="C:\Users\User\Desktop\ЭУМК ТОТ\images (7)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31" y="3856759"/>
            <a:ext cx="2493147" cy="243823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5"/>
          <p:cNvSpPr txBox="1"/>
          <p:nvPr/>
        </p:nvSpPr>
        <p:spPr>
          <a:xfrm>
            <a:off x="2302495" y="5619830"/>
            <a:ext cx="6905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Выполните задания теста по Модулю 15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36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1026" name="Picture 2" descr="C:\Users\User\Desktop\IMG_20180701_19521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91" t="36364" r="41721" b="24778"/>
          <a:stretch/>
        </p:blipFill>
        <p:spPr bwMode="auto">
          <a:xfrm>
            <a:off x="4748380" y="980888"/>
            <a:ext cx="2588565" cy="3457584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181577" y="441266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</a:t>
            </a: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«Белорусский торгово-экономический университет потребительской кооперации»</a:t>
            </a:r>
            <a:endParaRPr lang="ru-RU" sz="11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677" y="4694830"/>
            <a:ext cx="1205132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Автор: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Машкович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Татьяна Васильевна,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преподаватель высшей квалификационной категории</a:t>
            </a:r>
          </a:p>
          <a:p>
            <a:pPr algn="ctr"/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mashkovich1978@mail.ru</a:t>
            </a:r>
            <a:endParaRPr lang="ru-RU" sz="2400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87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76676" y="-142247"/>
            <a:ext cx="9905998" cy="77997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СОДЕРЖАНИЕ МОДУЛЯ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611378188"/>
              </p:ext>
            </p:extLst>
          </p:nvPr>
        </p:nvGraphicFramePr>
        <p:xfrm>
          <a:off x="532023" y="637729"/>
          <a:ext cx="11277600" cy="46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21506" name="Picture 2" descr="C:\Users\User\Desktop\ЭУМК ТОТ\images (1).jpe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074" y="5290456"/>
            <a:ext cx="1049853" cy="104985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79928" y="5509313"/>
            <a:ext cx="86296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ведения конспекта можете использовать рабочую тетрадь, которую можно скачать в разделе «Дополнительные материалы»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71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1026" name="Picture 2" descr="C:\Users\User\Desktop\ЭУМК ТОТ\e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60" y="2383666"/>
            <a:ext cx="3509845" cy="263148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08408" y="436603"/>
            <a:ext cx="5375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Задачи модуля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16649" y="1740487"/>
            <a:ext cx="723106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результате изучения данной темы Вы сможете:</a:t>
            </a:r>
          </a:p>
          <a:p>
            <a:pPr algn="just"/>
            <a:endParaRPr lang="ru-RU" sz="24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Давать классификацию и характеристику ассортимента чистящих средств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Описывать ассортимент абразивных товаров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Давать классификацию и характеристику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ассортимента минеральных удобрений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Характеризовать ассортимент ядохимикатов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Объяснять требования к качеству, особенности маркировки, упаковки, хранения средств по уходу за жилищем, садом, огородом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55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34914" y="547172"/>
            <a:ext cx="9858239" cy="1412067"/>
          </a:xfrm>
        </p:spPr>
        <p:txBody>
          <a:bodyPr>
            <a:normAutofit/>
          </a:bodyPr>
          <a:lstStyle/>
          <a:p>
            <a:pPr lvl="0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15.1. Классификация и характеристика ассортимента чистящих средств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898" y="2258184"/>
            <a:ext cx="2614862" cy="28268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  <a:endParaRPr lang="ru-RU" sz="110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4814" y="5384007"/>
            <a:ext cx="106835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В.Е. Товароведение непродовольственных товаров: / В.Е.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М.И. Дрозд. – Минск: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Выш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школа, 2005. – стр.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364-366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ЭУМК ТОТ\images (9)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23" y="5133481"/>
            <a:ext cx="816484" cy="114307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32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4171" y="70505"/>
            <a:ext cx="1150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79825" indent="-3679825" algn="just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ЧИСТЯЩИЕ СРЕДСТВА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предназначены для удаления загрязнений с различных поверхностей, а также накипи, ржавчины.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4171" y="868740"/>
            <a:ext cx="1166948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Чистящие </a:t>
            </a:r>
            <a:r>
              <a:rPr lang="ru-RU" sz="24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классифицируют:</a:t>
            </a:r>
          </a:p>
          <a:p>
            <a:pPr algn="just"/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по составу:</a:t>
            </a:r>
          </a:p>
          <a:p>
            <a:pPr marL="342900" indent="-342900" algn="just">
              <a:buFontTx/>
              <a:buChar char="-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абразивные 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(их нельзя применять для обработки легко повреждающихся поверхностей - полированных, окрашенных, хрусталя, керамики)</a:t>
            </a:r>
          </a:p>
          <a:p>
            <a:pPr marL="342900" indent="-342900" algn="just">
              <a:buFontTx/>
              <a:buChar char="-"/>
            </a:pP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безабразивные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консистенции: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порошкообразные, пастообразные, жидкие</a:t>
            </a:r>
          </a:p>
          <a:p>
            <a:pPr algn="just"/>
            <a:endParaRPr lang="ru-RU" sz="1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назначению: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для чистки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унитазов;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для чистки раковин, кафеля, ванн, эмалированной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посуды; Средства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удаления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ржавчины,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для чистки канализационных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труб,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для удаления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накипи,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для чистки плит,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холодильников,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для чистки и мытья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посуды,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для чистки изделий из цветных и драгоценных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металлов,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для чистки оконных стекол, зеркал, хрусталя,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керамики,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для чистки пластмассы, поверхностей, окрашенных масляной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краской,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для мытья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для ухода за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мебелью,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для очистки и освежения полированной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мебели,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для чистки мягкой мебели,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ковров,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для ухода за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полами,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для ухода за автомобилями, мотоциклами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велосипедами и т.д.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21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1026" name="Picture 2" descr="https://www.truemart.ru/upload/iblock/377/37784d7484e38abc9d7eb49ef9d8506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3" r="26754"/>
          <a:stretch/>
        </p:blipFill>
        <p:spPr bwMode="auto">
          <a:xfrm>
            <a:off x="211555" y="190501"/>
            <a:ext cx="1272877" cy="276395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myfactor.ru/image/cache/catalog/1050204/478371-7-800x80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6" r="21785"/>
          <a:stretch/>
        </p:blipFill>
        <p:spPr bwMode="auto">
          <a:xfrm>
            <a:off x="1608949" y="190501"/>
            <a:ext cx="1518231" cy="276395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ne-ka.ru/image/catalog/product/sredstva-dlya-santeh-folder/7/9067832016926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13" r="29544"/>
          <a:stretch/>
        </p:blipFill>
        <p:spPr bwMode="auto">
          <a:xfrm>
            <a:off x="3251696" y="190501"/>
            <a:ext cx="1225647" cy="276395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minemshop.ru/images/1021895692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3" r="26770"/>
          <a:stretch/>
        </p:blipFill>
        <p:spPr bwMode="auto">
          <a:xfrm>
            <a:off x="4601859" y="190502"/>
            <a:ext cx="1365057" cy="276395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armada45.ru/files/items/16925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3" r="18308"/>
          <a:stretch/>
        </p:blipFill>
        <p:spPr bwMode="auto">
          <a:xfrm>
            <a:off x="247241" y="3102427"/>
            <a:ext cx="1786252" cy="312669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st32.stpulscen.ru/images/product/165/085/970_big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5" t="16707" r="11622"/>
          <a:stretch/>
        </p:blipFill>
        <p:spPr bwMode="auto">
          <a:xfrm>
            <a:off x="2166256" y="3102428"/>
            <a:ext cx="3820259" cy="312669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xtLst/>
        </p:spPr>
      </p:pic>
      <p:pic>
        <p:nvPicPr>
          <p:cNvPr id="1038" name="Picture 14" descr="https://trubaspec.com/upload/medialibrary/8e6/8e60217605e925a1e42a0075ae81baf8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45"/>
          <a:stretch/>
        </p:blipFill>
        <p:spPr bwMode="auto">
          <a:xfrm>
            <a:off x="7597682" y="190501"/>
            <a:ext cx="1872889" cy="276395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technosova.ru/wp-content/uploads/2018/03/kak-ochistit-ot-nakipi-termopot-3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0" r="22541"/>
          <a:stretch/>
        </p:blipFill>
        <p:spPr bwMode="auto">
          <a:xfrm>
            <a:off x="9595087" y="190501"/>
            <a:ext cx="1482810" cy="276395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avatars.mds.yandex.net/get-marketpic/937598/market_kSoOuU9qcC8n9u4cKfnu8Q/ori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42" r="23668"/>
          <a:stretch/>
        </p:blipFill>
        <p:spPr bwMode="auto">
          <a:xfrm>
            <a:off x="6091432" y="190502"/>
            <a:ext cx="1381734" cy="276395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img1.wbstatic.net/big/new/2270000/2275381-1.jp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2" r="14509" b="3815"/>
          <a:stretch/>
        </p:blipFill>
        <p:spPr bwMode="auto">
          <a:xfrm>
            <a:off x="6091432" y="3102427"/>
            <a:ext cx="1556658" cy="313065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xn--j1aeagbmoif.xn--p1ai/upload/iblock/8f9/8f91068178cd72d94f0f325ffa881ca0.jp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3" r="17926"/>
          <a:stretch/>
        </p:blipFill>
        <p:spPr bwMode="auto">
          <a:xfrm>
            <a:off x="9432977" y="3102427"/>
            <a:ext cx="2011748" cy="312669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://cook.minemshop.ru/image/1010741041.jpg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2" r="23408"/>
          <a:stretch/>
        </p:blipFill>
        <p:spPr bwMode="auto">
          <a:xfrm>
            <a:off x="7753006" y="3102428"/>
            <a:ext cx="1567717" cy="312669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19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5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75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2056" name="Picture 8" descr="https://a.allegroimg.com/original/03dc1e/991c50694c2cbe5448638849b65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09" y="185602"/>
            <a:ext cx="3155944" cy="279762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liderpaktomsk.ru/upload/iblock/8ef/8ef347b337eacb182f2104c907354c0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09" y="3074835"/>
            <a:ext cx="1850571" cy="328260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unixo.ru/upload/iblock/11b/11b3ffdd742a8bb4cadd57d8119c087c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710" y="3074835"/>
            <a:ext cx="1352793" cy="328260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lares.ru/upload/iblock/7c7/7c7e9c8cab34af105654e6cedfd9aa28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0" r="23043"/>
          <a:stretch/>
        </p:blipFill>
        <p:spPr bwMode="auto">
          <a:xfrm>
            <a:off x="3498333" y="3074835"/>
            <a:ext cx="1699984" cy="328260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fabrikaupakovki.ru/upload/iblock/c29/c29807853bf82753b42be922d4c72db7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53"/>
          <a:stretch/>
        </p:blipFill>
        <p:spPr bwMode="auto">
          <a:xfrm>
            <a:off x="3413760" y="185603"/>
            <a:ext cx="1752633" cy="279762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xtLst/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9"/>
          <a:srcRect l="12454" t="10267" r="35421" b="20534"/>
          <a:stretch/>
        </p:blipFill>
        <p:spPr>
          <a:xfrm>
            <a:off x="5314900" y="1062990"/>
            <a:ext cx="6707225" cy="500870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2307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34914" y="547172"/>
            <a:ext cx="9858239" cy="1412067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15.2. Классификация и характеристика ассортимента абразивных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 </a:t>
            </a:r>
            <a:endParaRPr lang="ru-RU" sz="3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898" y="2258184"/>
            <a:ext cx="2614862" cy="28268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  <a:endParaRPr lang="ru-RU" sz="110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31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4098" name="Picture 2" descr="http://images.shopv.ru/ALL/100192/603264/skurkaslifovalinayvrulonehammer216007korobka30st_1115835_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48" y="2093862"/>
            <a:ext cx="2754539" cy="189832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3m2.ru/upload/iblock/814/8144704d89ef9387ddadf4479fae777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706" y="2096908"/>
            <a:ext cx="2841496" cy="18952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krepometr-tula.ru/components/com_jshopping/files/img_products/brusok-abrazivnyj-dvukhstoronnij-200mm-staye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48" y="4074924"/>
            <a:ext cx="2754539" cy="206590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instrument-ot-i-do.ru/wp-content/uploads/2018/03/GF15-768x576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2"/>
          <a:stretch/>
        </p:blipFill>
        <p:spPr bwMode="auto">
          <a:xfrm>
            <a:off x="3263707" y="4080510"/>
            <a:ext cx="2841496" cy="206031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static.anumis.ru/global/images/photos/0078/huge/428307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6" b="9354"/>
          <a:stretch/>
        </p:blipFill>
        <p:spPr bwMode="auto">
          <a:xfrm>
            <a:off x="6477206" y="2093862"/>
            <a:ext cx="5215832" cy="404696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00" y="251460"/>
            <a:ext cx="10835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51275" indent="-3851275" algn="just"/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АБРАЗИВНЫЕ ТОВАРЫ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применяются для выравнивания (шлифования и полирования) различных поверхностей: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" y="1111547"/>
            <a:ext cx="11487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для шлифовки поверхности: шлифовальные шкурки, бруски и круги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для полировки поверхности (полировальные пасты)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88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36A18B81-3B7D-4611-A001-48C6370A9F31"/>
  <p:tag name="ISPRING_SCORM_RATE_SLIDES" val="1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Каталог"/>
  <p:tag name="ISPRINGCLOUDFOLDERID" val="0"/>
  <p:tag name="ISPRINGCLOUDFOLDERPATH" val="Каталог"/>
  <p:tag name="ISPRING_PLAYERS_CUSTOMIZATION" val="UEsDBBQAAgAIAIeT10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N0ftRvsXeQzGMgAARFEAABcAAAB1bml2ZXJzYWwvdW5pdmVyc2FsLnBuZ+28e1jS5/8/bmUr11ZNa6ulYuWhsjR1ecgDa3MV5qF0ZeaBNjHfpUCiiKhAWVv5LsWkJPPAOqqZkjohQCVXiUTJKpUMkRogKSIJASICX7CttcP7+v5+1+f6Xtfn8/3uDy/gfr5e9/28H/fz8Hjer9tX4c7IbR++/+n7VlZWH4K2h0ZbWVnbWFnNPj3/PXNL4fUXP5s/ZmVGb/vCqrHHfsT8wzp1S8QWK6sm/ILpb+aaf9sc3h6XaWW18I7lbxYLXguxsto5AArd8nVOklwAxqcPYD7GMq+1HWk7sr1j1tq9J1d8hpof0bgfYvvNxuKx7c9tzuzqPt5NgRSt7CzIuBK65733XJx95nOO7oJszBk79bRZ9DT5lwmml69BH3xOVXVjQCVvp8uytHW71egrePohU107g55WtS/K/JvXV0KaFrvFAqce4RuH8lUPjwGmn88z63h7eV0Abtg0MqurbbctJIXqY2473PF43tcLXTrxuGlR9pfmhufTVz/xP2ttUpgMzOw5lgbEFUAOEb/c/NVqZN6Q+g7AeDPRDI5VQvHrOYrRPZZ24jbQqyNKcPj0C4DxG0bxk+FU83gJs10653g/SiCSHMzj2IxfcZ7s3haiXAieekx8BvUc+DL8M+ZEETzB8AhgeBQ4iQ6qPjE5gMRXTAcFV1tZHTmBcHPpjDL0RiUaprmm6W+8CWSgvgWYt1dTF4W5LjBGB98N9SGwcROexnv89wssEzhBFmgGH3w5PaY8P+Ao+hIwtZNhb55AyGAc6GbV3StOk+UkXTl1AyNrUZztaY6yZadtULXbLlsxoszwOsr0uh2wwsrKabzBudYmMhE3WlezkMeZ9Di2bklzm2toIrsEtbY38GNEnrr4O7m8fWq0Hh6vbcJjxm4G6b+CxlKkueDIq86TcqFRfsfXRRtbBtcaxG5AXT+WVpRBqkWCdfdjF/L7lekVKchAQUdctYGl+hRPkoi4P/ZLZEPoIeIJDxul17Fpo2mQaxh8gWovw/PvalCbFUHdyWv4KabBHk3TJ8gKWqUhDe0IplXl3uiTb4V5AgnPsHpVHf+6TH2+uDLGUJ1SYc/UFKXHgKnNmB4kI4rtK8JEj/oL/HcJ86AV+rXSvVKSjKZIYyY0QlmSXdRyTFpccbmcAqzfB3RMy/PYBSQNoIfTKA0kdO9mKyv/rqpz1uUneYRnteyIfikoq/oznoake5C6MOqQ6jjVQ5oGjSdUrCcXftUo9aclRVFYbgMDbkSfgOWk0NREB3cO3e3nAVcqNRHLc7zu3H0FnVCm/9H1Ec2ENfBwhlGckWvS9WtoRsuXgARHtxHP9teP+bDVMpbMPNkE6idrV3aB9LcUmmWibD5ygNy/2+YMlMIvkqLBjnTnbsWIP5ssEfm2Jhoia5y6RTccfdAfHIijQsXZiLwBD1YdK2FceIMjyeDTk6RlhkOYsiI8Y53qEKbnctex9WROin5yBVPaLZGHpOSRztq7yUaDmiOK7GhBji0h/bv4/c7McWICV5Es1t+YWEclyAYOTHc0B1HjvtrRiE/ej92KnJbTQjEmPpKveiAxw/+gBdwwx+pIssXmWqtuiNmI4JGioKbIphK3dq+hpH6pzP9Rt92L3NKqFJHdeLd6zA8Wi3BUO3f0JCeQZAHSjAFMzsnC4VSgfuAOZqMHR33htFTpfxEffrsFHNERs0ysWCZOgxIMzdi2kMhXqxWO3b7lnxfJEPE0Uya68rlU6v3xpyJ6k3Ptqv3xtlkWkJrN9gxxgFduTNXt7S7Cnwk/kqb8lMaVeS0baKQUjZH49aQIcZP/UJKcJOoVfSZLa96nT+FPJIxOJErLSSkUrjylIretbILy7XT1amIaaSJ/tb6YX7a551Z6EMyhBcZwfUoz3FiBj2GiBg604Vfrh/MEWDAN32y4BYW1BGIxiySu0vIUGolFmri10MqqOAMO8FsmKUxz/Ui3+f7dlWByXnR81L8zaRSuJJ0kE1HM7kGPlo2m9awlstx+0Y6sdL2w6aIjschuKqEHUhMPJijG5Xq+oYsfPlKCWg35qdqm95bHoV8AyNMJPeIQvSS/BdMe7yRDBFMJoN1lqfwbHGPeGyC6FdN7KyWo1uIq6KFL/saFeD0PG29BIZ1haOdO5Z743EMadOhxAtBEr0onklCudbQETstDTdAOswsMFnOo0jMpIm0pR90+vLcV3J+oxaTyn10T55bhhXk9PtK+Bv59X35yH9YLC959FlIxeCJAMQiDglm1oj5sK7xMUZVaJpH5Uw4w95njIyunpNQpqpgFihKzYa4OAnoQu8EGVG0lpajEqASS2wNk8KhNVvVZOC+luZzfjRXZvVxPziT/ioiuGgFMJ/ZBNgPmPm3kQhhYx00gALB0Ma1oqrxXPXggYojF3LKTYEzogUL4+/wcV3uj7zd3M5YfSjxnvUt6BtkqR1owMXtkqCdTRQMfQpf1NVHxrROozfgzE7vHB6NECr1Gy8QqWMmSpr18iKlyB/Y9dGW/LzIwYM9Q8GLzWhvMpl9MTE6pyI8S0eUiuMU+WBgEDAlOVxBKRQl+kb1YUYBUkxkgo2p3UMj6leA0tNhXpgdwM9qqBskizPmUOCIH6dHqMaoXBnITeuTiSd1ycchy3iyr216OV5y77V6Gf3oIcYFMq3Zr5SNp1YUgeYVbGy3kY5u4suR+gppelNDI/rJhBf6cQQmhV+dLEecW891GtC863C7ozKGgR1vJcXH53DW9/OfURNf+TXVkWVysPhXtOoRO/VwAM0cvB3ct3FVJqxqLsbueQEbNg8RROE2yhOvzl+34ztsRSK3ig+p2yVoaYTWBXP3rnS5bepMv9h5voiznrmY+2bT2gSLT9bS6pVv9klI01U6GjjaZb2L1JEMqX+GpBOSZZIvVlEpoScRMBi2BgmdO5BUn9Bh1n66d0xKF/YSiBbEzmhtXuDVj+ouk/pE3VcF9hlL1gIeeB+3FfM2T6RU9XrLoxaeBpxIakW+QIlWldhRL7rzxJTeXLdXnYW6+8ehfLrgxzrg9F2nyZIdsS8giDfqxfRyRLAop/1lcmGfOMf6gblpxM1iMkOPA43mXygszIyAU7xeN+o12r9JXlO/nHQ8Gt0AFSeOsXLfPXWVrbQ8lhh2hczNpME/+tfndHQGRMGbPxSs/dvPoDTPIcERemcH8BFQ10hASFAoqEXbm5k2tmRsn4KkD42UIYC9mF+FR7voU/oW9MGrRhSP9xzfh2zMwcoKEn9Ka6Hhq01oHIkoazcQNHNCPX/zVgFoe1haf44goKfDKWv4K3LWAA4ID/Tzso3NnvYpjB1BBzFqECx/CHyN4rQVKB4EB2KodAmyvFiyjqx4YypEibs60oznpL0NF2w7W5CKCPTiE13LC6FKzgj9vwF/4Oks2viOs4KkHF33D9wz6ZOnzixI9+0prfKx3uQN4Fph9XWRtZRUEcku07XU/qqMnNjrn1MS424ye+1mubLNzUoQ89QCmEPfYilEu+Ja20fZRbYOzma7wA3WlP+Tpka4bBWJVb5UoVBVdKeJ6wGOY43nXS38Y8mBe2s0y06ac0kij6D1pKOimBzDQrKftGguXOjLHZZaFjf3gbKFTC89aW+ja0VLLD/+dtpaPeWGzLWTseSJO6YZDWCjn//baz0GWH/b/nwa4falj8p5nUrtxShYrNIyjyKGh3h9Dwruf/ly03O+iZYJzMUYViZmreugHiPgwNNS4bvkK761ZyazTlk4+fv0JbuIT/LU5q1YpwrtOwsbO77J0WhAaemCkq3i5Zez120MhZf8I/psKIEVtE10rYj3bXv3UlyfUDx3TtkmDYxVYLSMqrKeux1N6IbNMtd0v+4HFmvZvQUyxIfqRGhLMbbhmvfTGGn/8W0twriGlkjCUquNkJ6mHrGZF4AGLsd10CjBU/rJtAWydFBuelD9xbxtRvORxkYOPxVT3llRi6WxtGKxiiTVrzE1LfKuW+HVLVRZ52Leu4DlFzzZce6e303bju4zzjsaCMepHe6I8yO2aZy8S6JmnKw6snw9rIQ3i6E3JWy0esKD0Cdc/w7Fqn0UIiV88mAVEn39XXbmYVmkRxtELnrvq2XeuvjNKlt1L/9Ys6bI8WqPT/ICqd2+DzXaoKRu3F9HHllqvrCG8o/OTiB9EvY+rkrPK/5MkPZNQ4CTO+gMANlkzWnj5bZj/RaSb4KnX5Rm3Y4/UVHzOqrsayKodvPYfdFhNg25ZjNj8+9JGAgXWmyM3CAK6vOZu6R658tcZTfr/7fD59n/bTcjCvx0XcKIy8h2Yo/yOFsfsQBXjv/xb/XM0A6l8ic/fDrAVEb7L6W+h+hoWv+RvZ7AsGRbzHyT8wR/XlDwBvWOuI64/Zxwa6fGiD175D5JGzo3/INE0x/6HcVoS/pPED/RnSbobV/LdJ0k5P94jcE95djytTh78jH/p8z8glVrpT37pu/zU7D+infFT+yX+tX//qbWGhJ1ysFPsFg/iQX+WSUm4jqojf/HAGR+PClZ/HWgDTAmQVjJukN6JAJBmw9FF+T9UnSZdqqwveJ7/u3mc7F7/VsvCkw/+rxCwg8CmKR45CaPuo1pwwfefTNj6uzGjq3FGXT2KqRcoXo21cEOefSFue/K2oweE0uftCozichqunJeUJ9+5pG1aycGXnayEv9MFvdQJPTVSs0hWmu980SM2KefFd/WfgPMnHrXW39m2tPnhGs465AoBHcLAUYScW9DlhMx6SQBvInlJ3B4q6YsrGnnHiWVcl3ugDVw5zGc8tnQ85MHEKLabN2F8oDug30dCImn9feiHPSDNu5oVpmgjCyzhG15xe7hq7jl6yHgsNYbQV1OdO/pqE/uKLw/46uiittZEDTejNFf6hZyE3wzRtzPxJXLZ3gFsEDP8bGYwR5YTkO0iG83jaOMADd0U5FDKoC8vTZ8wNARDCNBQxZ0rlHoOrT2skQd1QQqdAw40xk5sDHQbiHrrQN5REVup1XnjtG3xbZkFFYVZ6W6tmwojukBQh+TK16nR8Xq8Yl/taT1qOTc1iGlvLi2/JUEG9ub2Tp212b3YOWBoMthFBE1RJt7b6u1I9U4C8FD84Rx1cDGrRwzk7/nmTK/hjEhqvD4oroQA31lWkfgz9nEfOJhr3TpED4kMStPLseU3DjDCoDHE+vlrBjpgPmAWhiCX49kBxbIuFQNWGlQd1S/N4zQ33XpZTAumhj+XXf5AFDi3tF11Xflt5c9S39HKrmRpR52sNYSY2XaDb2w42Z5pXt/fl7qLPXI+fHPMEudNAw2xYp9HgnGi7Q8hq0npbreQGHc2FG834WxmqGHeIEfhrI2RXSxOcpeKPRVOSQ48KHTMDKIuWaAzptmSUPGnWc8Cyc56ca4AQEuQfs3qCaEJM8F4aYL+7l7bBz2g4d+j53Ade8R3ky78UHOFzavs6Ior9rVfXCxFtkI1K9y4IFepOvK7sUDjo44r/JpSiUgjgrQlNQEWnIIEbe1PJU05ygTWAswu/rAGgV6/FJGHHIQo2tbRqujt9vA83HBQS8hyxR16pUg4XAmp/j1MVIcH+Xg95O1y5apRNoeaAz+eNeBqxwv/uiXRtXugUVw1N67MJkcONherK0wLt3QUK0K7NQFYM+iN7uVjeIKkMtYhcKBs1oCvXpKLUQz46SFCr1ZoRI9s9/RYBf9Bc0KPb4vqmSvLQXEsvSKzNstlSynqQ/HUWKX4HeoyzL4bbNfTMLF0Inxry3o7YVh/jX333U12crlxF2HY2W7gwu2tSxefu+C87f1jE5PJzR2BezRsnrOdOPyKTNOcX1mL52ViB3ylBIkoXkfI4F94va1Dup7bQSuqqOT56hxl+ge8dL/I8czIVmxbJbQZGnbOvOAVvzMDmgmCAJMPwwmFY4lRe3yWj1vK3eW4k5WjaHbQ78ZoSM3flF/RNhXcUYD7hAb7qUqULqx6VRLQp3rHemw/Kv+944/OxP0j+H9L8IOFZuOvzfpT7TRTkBkmWUDsZw6LP9LVQ9K7lz36Lc73ftLx6rt6Bc6kx1+bu2pV7Amvlclf+h0YPP5frAP/7qb931i27Bs7DHI4GKNlCINLQoA6dtQQHd+hqlIkYCTuYNrUtBQoHKqhTgQyVYGxAMPLbeSQ6ReLANM/eU7/1OfDDbpTvAjz8ku4AExTYE1aHLMdjvaemX3t2TmI/Gj7fFWFMF3BLw9PF5qMWiphP0yxGqDr7pOGaGmajuFv1s7kFLRLwrgrWP+M90w/udmzY/IS6oPBY0vmCgwP70TPgIZ9dQwQdOGX+4nOV3eggHCJg/X7BXpVGlOTJjf03PmVW8IIeMdBMXyJOPO1QFzGIKAOZWmDF335JpQzuCTDAKlVi2SLWyt6EdTou1la4O9CPPb1ZU2HB9o9369OMt6uvO8u5x7R18y4e8PZRfnP5+A9EhODtYOZsRZ+AUgMbBczz46NK6YlBpg3xzDZIJxq0EhvG2JmdNlz31Jt1Vu4XAO5pnKaWiowGH5a4PkjIW78hGnkOfuNysWgpE6cui9W2PxwBbxtgqK+bGEdj/bAoxoU3o0cIy3I8TLiiai/ub1XmyPQDTkLABvzK4F7z+PXngUbJWAYtdAC/wmoUk1HCqYGDzRYhtUWp8THEeV05NWelkY8y51WJOvR0SXUMyh4Om7hIHAm1r6ksPnTli0B5sO8IVU1KvwnKv9s24L9FRl6mDJJ1iXGm6BE4etbremeXKBpOlDDgFJMDt+GAIQR36Z6PzIatUzTyz2mdbSHMP1UnFiWLVAYhhQO/S58Ayu59ziW7Mymp1OJm0+EOcj8cCo/wAYdJ7kPLUmD2pGZxlzGtK9yvGhCevvOzDZFAYyQ8W01c1FJYZbrI5qxNyYq+Nko2VUWVwb9ZSCV1J79OFG2ikitQ55rS3a6dzdbF4FnCMg7NIJxFD9fGihE8zFVXBaK8LT8Qi1OXQ8ODi9jFRprgIYRKrQidpCVDj4K0Eas3cmJCT09UGZNMoylCjdns0OBVDCvJaK00HArAlZTykEWB2CLCShbCN8ZLKs8FOftwdxg4nQS3uyUCFzL81N/acO0Ajkqv9mHvogjqDMKBBt2eL/gKge3CrBlRezm2nThw520kQyqHkk7Veq0HIh4ZUaKWXW3BzKb5L2/8lXNxu0Ul07AdCfAvozHXcVjqTdNNBpkIqtW8AZhmTUSE0UBNXOzE12ImT2g2Pm9zflkUeAKxxrn+WZF7ryxLtiF8Gnvgz2h2DL+WWu0e06ZNC3CmIkOL/uqlLm0hLN7Ta9STHHZ0v9VxHHW4G7QTkDApEFoMmQrc0+3KatjZT6FjUyHnc03ytxoQY1kdk77KNjly/tHB4cpS2plAx6crfzk1Dhvd5vR1dYiI790f37sF8pbLp3bgFOPUNPjmcw34a1imA7CEisi+wkTgjm8pR/FfQzScCVEMFYH5RA2d02CXbJZDQaK8qPvlyxlJ56zVp85Fh7NYMugfVeCCSbLgz14fCxJRUYt6uVSh5SATcu5HSBKHdWUypSFFXi0RtBAoJ3LuWu7Sn+A1YQknQmCgUpQGb2KoF+9ln5w/LLzMqIE0Sv8tFsS1rht6Zzds3uVYQ1ca+ZjB6qGk32Gz2G5HEIPNRyONdMNvL29ftexhrZLJFBO+08hkb1pX5BscsrwgOBa6KHHVWo17HiuHqep59fyG2QodWTB5hp71PTk3b3vnQZ8d6u+1Enpt4nOstL+NvoofB7ElhkR4lgCQrryQH5eirIi3M3DadNzvm9dr9jYPSHzb217jEn4huz81JUPQbsSUHG2+S8WgP/l1oC/PLRpp50y1+82ss5Gt9e29zgmX29CumxJFGYSSp2IMq0HYG2tGpmE9FDDTjLW2yCwfCFuHD9TCGZV9DrnVh5P/eIWRs10Hc6D68mPV44uNURzZIuW9aufUaLNBYjjpqYI2D5b8V71oxPrgil6hwqgSQWEuzX4nbNBJKEBbqPqUVxENwv1IUQfrb2X/biKf/3SSrY4SJam39yvmapOJ/QGFK2jBX38KZKBTAJ18HKJX2zg8ugNrAkaF9OIsT+sfWMHfGcC88LJVKW9SO1MHuZB8ip/hrvJyk9Kp/Y6f928Xnb9dLeke9vsrl7lhLJ6cza1sTdw6Xiz8/aQyc5FFEJ/RW0hwpWrW957N7iOuaMECTLA5141pt25AYC7E1Thd913r0rfcXRib+Kof8aTUqdRFJnisKNgAr5hEAkqEdbJk4/of3VPX/S9YDtpRnQV/r3eeuNam+aQ0eRZINdjcXtwyzaambex+LZvXBnSbIf09tyaL66WuSE9WtPTKl/BeefO2iF7dN1byvp0ITDlfZzfwfa63JrPXcjTPMhmgmqQqUPDtKfWc6fSY3GoH+4f3xdLPSc6LZNNIUeXncE033j/xKNs/TNfZU/BZvLE6vm7OCpkAvbGItzkHbjhrcNkssd2mwam9JHGZWC/g5IXM1km+Sjj6oz6VTsi2523O0pXzxusmkadFbwVsO9czVsRssjT5JCi3fsc9iZjKg/XmbYccfPEZV7KCzqMesNE0E+nOTidJx/kvsgdd7fpXUG6KRcY1TOTdb06BW9irviFqkPbTq76UXnTUsP+QQA3PmQedGsImpmDPLmAcfFXXaStvKQ0s6AtNgl9FZPwavLXEbx1z+cBn0buQ++1sAQ+ay4+6ldGNDDMMOeZF8yx6V8+YT4tXvHrvnPhyQSinzBfNaoimfIDf6suV63K051iTp7K/j+wGapRXjbrNsoXGjV9MjITq07FaVJvl7OTA/ETQf3at/sJPycZLUcTRi25tK8C3qH7V+HJyhjl057kILy6/e1+zI/EtsdrVklJA8ntbylf+xqbUI/Vll6e7/cMm32Gc9Jyqf/TU6Wfi70vWcjZQs0l58W005bZHjn258ufcC1w11s2P0epOD1VqCzn5g+PLgBP/nR5w7BlFlbz8tCVpU52RDJWXc+b6kF1qP6146MAX7Q9ZiwZwMgdp0n3mTRCI39b/Pg2ywLYj0kywgra/l3O5kyOHmCLJb5kxL+7AwmrPFw+d4yyJMJFPPe1i5Swght5I1eJjhvaQ37VBx9jC/n2cUSkN5p9V1IhnB6+7LIKER79wdg5q+TCEpRi7Kvf+w+PVAaMQDumJZ4A1w3nzr434GFXvYxz7Aan2Qs97yf/F3Xc5FTGhMBm4EBeMOvjAGKQaVp1AiU7rXB66srU+qH9jr7BidPkssV1A689t5ydH4IogTDCEUrKy/XcUFc70oXXECXTEI7s50GAVJKhBazheqUlCg6UqmlV4/mheyKwQlnTj8SK9Jo3OCPSQTcx1Nvnw/cYX+KNLw8H2OmW+XTMWSmjkI8MZ6sWHlu3rAs1T1w1B8nf7fr1mZvaQ/Xd/57BGAXzZJVZo+cCCa89ym+meoNxFU5gFsQ7RmFVC3Xf9CKqOV/vcSysnbCS2rLBNrTHRWfgKnRJs/Z8l3gulfcbLE/Ny2SQB1qXXmiTKhZCfiJx+JC4/pSKZ5RSEE4AG/rmsOBujetW9cRcnPOuHi90UK8CTQwaur79fPB7Fmu63ZlUvMHGe20das7p5aeOrpvV1dscDqPbrlS8X8t3EGaUiB1s4sowLW1DSQIMZIs4Idrlc8N4rHJv2JYy5Bl5l5r/q5HZx9j2hgIJ09Audp535JQPmxt6rTHWTAu2dYcC+Tz5cKI5N3+/bv71D7ol9Kr89SupPpElzelBeGdqrN55IIT/IOnoUnQpW3Hw3zfXzdGMLZ37q4WwzOyjHufKE0CcCa8mmF89sA7iH5hNmL0/gdgrrgnxLpEhGZsKyTY/3/Igskq/zQuWNmFQW2Bp0/y5AyGc0D3bg8fDsMyY7yUZu/FnbjWu2fnGwAOuOS8+8wR0v7VpTbdkXOD1u3+oY77qRM7d8r93pP8/fmemo1N9WnMk3MYLFdsTWDmOsry3AeRfnjPnrTomiuD2SSnWPTGOIvQNxf+kkvSCRG8uvfpwk4tML0bBhnocUh1lGgG2T30Hnpy7PwO9XupVxcp2FLW8E9jgWFVFLDdI9aDvSRTww8q6oC7VXuGOt1uAebq7biGPItcdUZWyppLejvTsFOqj2yndyRjPtzsl8qsV4VbSg39o2P6XhrtgfRquyIdnGAyAvwu9IHSVd+F0P7XjXvnU6xqgwPhX+VlraQTocLnmneBNLwxdY9NTUfrcW/57Ld6eZVe407bSz6Uz5dk7Exlxtb3o7A8PK+D8+PvTKc3jCOcvQIeHzloT/6To8dLnbWttPJ68M+cdfmfmu3SiY2wTrr2bGmCrPgorUF1zvhX+j8L/KPw/WWGNv0unW8hE4TGYoN80BTbVqx/v8GzlA49X6smmKTLAg2mmsYq9OLAyGKh64DOPNNVb8ww6zv9r/4EU526xr65KqKvKNuxRujOV7nBCIfrfBTD9iRJQbtWX5+YuekHEjhCHNsM8UPxB6l+VyQ4HvRKa9Djm1BOg4ckdnrn+5acMoNbbeH/TOHul3WQGI0HYqN9meglw6P/KVUcLGY8hbmttg9WXpZpkQ0vP8BvkLBDGIe9rWXPihhVwPyJLFT4QLfXCAlMGNR5/xZqaHFZwYQ0vNJvR8cRQnCJcZ+MdZxzSdqBy3LFlNcdrRc4DjcWxegjC8NAcMxsktAQ7pTOYeggtJ3DMFdDT5G92RW8XZ6vu4yjc7N3RzsjAMxD0+ydkPe6s2mgnvsuAK4+hqKG0p/3VJOQZRtctEQcYyHiBYq+moVDnf6Y4/P5qImFiqTq816ezxzq38mls5059r3LXBgA3WHGyW57lsoWynOvOcuCc2heSRM6sl4iarjtvf1SyyvmQQKOvg8qmEv/GdGqibbOW84r0KWjNQ2v60KzFoIjrhPUc5zYKAF7fE2w3tY9ERp4uTeFF9MoodBk6NVRTdKUYTI39bmsjj76e/C1kkNIovPo3yxXm0pmNAY1uMJ4pxCUJuNZ0DX4waWipRemxCrGDFQhaUZg71LkTt2B/W0NzVa1UiQQcrJUhHQUsb0Te2sWIQXqSTLlJhqD1W+qeI3ktv/VMdNkSQWFBw7SBZdC0b5Nw1k33jyyZVX5XioimVoAyDYlHoKAS1NxecWCdhHfOmlZFF0wkbC3/UTo4Klq4qY7bJKOEJXJ9Nw1wmzIrp5KaPXhpSjCVyNm9V4xosGyzWGkPvF0JM4G+FIJNAhJehaebx6QG6fvFAYSR8C731qDStg+BbGtG0kWyqOiQIBsd8SwzAJw5ltAY/W0QsWFztnekRpa44CosMOUrl5RtxYmA1d1G0bb3Ee09Vwm9FNTfeGdwJOjVTg0WyP3q/aMwHQaj+Nt48WkXCnJ69PJ8FPSvPTTstB3kSZWeA391wviLzs/H/4mC/yj8j8L/FYXX2viDcSL4dJFG2oPmvzMoerg89Rnb+nCS8m8Y85o/M2aOH1MXoXA94kP8U9lRZk5vZo5+Dqw7l42YdWMDXh7Ulfp/4rjYy/PTNabXJP/MVclv1drsWh6KlcULfwnHTD0hYV8TPtZx3k4/K3xmWZz4/7T80/I/s0V+vvS5DGya6jvl2ZGjnlZxAW2aZ2n4/gSSZRsAzg6xnJe8vGlRhbQ6b3y0yG/IP6c2s9sQw7rPs9effXso52evXW8YouUIzk7btqnR+hM2OFdjS5teoAhJB1djp0budCyqCn9KwmgG7gQIrwzeqr9i3+0VE12Z+46zWegMv9TJbjq8mXXF6nwK4yHHkznd3zyRaOOi2LNdeT1v6QL1+/nthJXgNIGvmc261WHWld9C6V3XLqZQz5D5qgfQPcrgPuU6p2burYiyVEyKvh3PD6n706wzTK5bXFtZbYQfkh5GHbpUiVoDQXvwjgdxDs2u4tey9ZbngNShop1659bGshRTbj2umKgGnVvSKjyfHsN66G5CVouUy5gnEriSfUR+j7YEc6jCWZog2V6KRDaK5MHsP48XVhD+1OdgY+xDbWlhhuvtM5zybriWQ79w140mz10KrCvMiuh3p1VdyEk1TB7KpzxsKqUb2lavJKhlIcoSOYXVgPoMkpjSVg3twiD4cUBYDCDgaZn1gOvAkJEQ9ja2skLN4dyyU/YR8+CWktN2oiuuGhFgYoXbA3Y26UIoijCSHtgIiKHGyJTjR8JHM9vdbcxdp+MDk7jaXQrrWtQCCAZKmL1Sy5v0OnWl34XPx0W/Ex7N6Ybv5bLl/YK2zcAORMgOv4me4/52ovuaXM3yHcfDb1pOXdlT2KFtpdBmaI8b9Yx8XZxfB8GJPMxjLEYYXF22dAjtMwMLAWQelIcplYlCAhT0qgmNbLBULgf+eY0oLltcO8vF/QCDe2tjRZbbQOpgiB5vJ77i2n8u/IZM4z0Q5VUy24kv1lz/oBY115kmGIslqNvoYNPlzylsL9ky2lCVQnNrwI11H4onTA5GJnJ1vYx1XSqOZAzM76M7X93SQ/YeGiKE/xE/WLxtbyjane1M84C3CEIIoomlJmeCbkK0YPcHkGiHTRlcyGZOWmLHAX4YjKFhH2f2SzQsELox9VLHw5zB8FctERi4zuget2duaEcx6wHtAP+Zp7TyNE9V/D0dGFaGvHfvy7enfH9IvmROy3jViQWkryMlS7UsUMeJxg+6vS2Av3IqLpzJw9XhyoyTuajO8+tlZUDIH72F8i2oBD/nNGBHCSPij9PYs95GjP2jg/q5HE3/p+Wflv9mLSDQbd0U2aRmhkyBTk2n/HN26h/BP4J/BP+ckfxvc0ayTTYPONm51HLnf6Fn/+vOkxoqE6NmMPWMWOZUPTNX3bkI+2q0PLU6ICCAXAnu8ZHyMQDztTX/qsxEqqoyCQofo4CpR1EvMFP4YzHmLxiYEjMkDdL2u3TyOjSt9dp2BUbOrr5eCe9h6LHmWyPZROa0hIDx0qyEGMv0PzDgWwcOtNJGEu8ruiPGa/h0JOgVOwrbHNwZQ1SNd5BY6roozOgP8VS1CmhSxVoOgg41TS8yvVpEDlGewdvnjyUD8li549x6csdUP8ZkOYYAlXWRdlBW8IqUPvVyywPRNmjiBuYIV00XnmH4d6UzLEcRGUKp6FP+K8bkNsVT1IKARVbPz0ruPWTkwG7SLUcs5Qaf+76CDqIz0x1lKJhs2FGwu+JCJUprCCoOp2BHa7CjGydG++HB6t4Yxd6ygpUcn5VFJF05KSBfAGMZujEkhJNWxzUMctt3L4GsSgKemhwgGQbSFlSPEckDfmZ+O50E+aUKiUQPUp8YigfveWkoHO0FPleB6MfrBef02HnRML3rscsqM2Rx/zZa/qPNoDXYIrWPavlSWwlq2APsbMbq56redXSFdG/51ynNZeTyLCT/tHfnmOthtCSn8ryEAkPkBXUMKkTHA8mXapZ1S+Shm7/bid1Dq/y2Bntgt3dvtg5TiyqDPA7uGDVZnlNAH+1s1DsEaJbpHEeVQ9m6aplW1xFWcCJn3uOIoQ3iIKsjMWUo62xTI/j6eMinSH3C9enxLO0jr7PW265TU4RZ0STQsP8jRjHKNqhyOpwCZIRfUyHjh8SI9vukwvyIxz4DjdBLWID3LGGHuxNPi6XwDMX2eacTehQj6Yx1C7pSUPIQ8CbPgK2osTOWme8OiR8yVGDZdP3BXnlmnXJQ0WgMOVr63KvveEO83333VpG5KgsPl/UdGgdrW+pL9wd+02OeZOAhfTR1AAqsOA7WBipvsW6NZLeo8uwFoomQLJYjUj94YvzpZRhJ/7PDCiv/YHT9LeaXryIFmE2jGhpE93QLCigo+22MZ5GPt5YvO9Be8PwbJJDhFmebRQWEFVTIioPNFy8SNG0ThPAklmOjfDn8UqCv1eHc6VkdSShwER3jkWgM7B7voH/o0pl83Sae2ijeIOZBCQVOpLmKkFM9hvvb3uv69sB0hXVcEmDtyQm47elmTHsicFQxFxIn2DOgr7DOY67G552ugGmv7Jh5v0jszP/eqp+lkR2CvcbfUSHRscbp5PhTq9sH0ToJkY9j7bK1l+FNk3i+Xnatei/o5sMIXnDxuB6d4LfWJtoqQQvmpPwSh9vYmO4GH8QPcsvX87iuwFPrZnvbcLkuLpFLA3Z/Kk6LuMbCIAJF4kA7VQZJHor5zGwaw8t07W0PaUF1pc+JOB3R7HR95JDcH00pWIUWSxZkXwvU1PJTh+mZILrkkUNer7zlYZO2s9aCzOZxPS5oXyKKZMYmZ9o0EgZ6dd77xXU2D0mBqz3UXscaBuQZKARYKp/edfXzBs7dtn5Jn35fiPHFT+sWH2JMpMbaTa3n8tptcrDjAqW/Zhnt4TpHGMIj76t7olFH/JlZY2oeGPd6O3NzwvgQ6NVIFG7qpgdHa1wpn0EqsphgVkrN24CfWXxoh8mgALx/FsavGC3+0KqymKVTLFQV/KQJeEI2PCM7lEllt4K4Krp8hzy2Ma/nnCSOxOc3nprw3cqDAp8IUs1dlNM9N/OgeQIDRcDs1eSxrpN2CWqqJvZS1f44kjnsDjLGJ5ZtsonSvPdT/gffPLC8UiN7tsAh70eBcfPyH31A5NOy0VyMfMYkv1a270YszLvaHY5Kt3r+mbhFJGAK/c6Jab231nNrSuWq6xO6e9k/VX+STBdf/kGUPUAu5a/gnZM1b9gAu84QbhWE+AQQZc2CbAX2lCwaSGxP7uP+Kz+k7WHOjWR7vdbmrPXtdpkj/mCEO8/wZUwjRwO4bYYhg9/Qnk5dwcymJ+PpmNJDVSy9K+CeP2XNSzMkQWiTCDeN1wjH+dth+2xPe2ITYp16F2xUB0Hy+MnlhwULlrNvgau4a8usRYadduoMxlOG8FI0T0aRhbwsbkUKmhRhWB5dD8OXWt1CCURNQw4l+I/GIgqefItn7686SknLZCTjKXy8JlrGIFfNrMq6+WHGiz3aT1nYsR/MNvNKLLhnOlCS7qbctBbgdnXTCBkP77rF3VNNdOF/ktEMrib2yqEkRijCw6UzYpwalgi8V+rETBNgqNvewL9Xdww4eSwbs1w4fE58Tg1jvLTYwtq8OrWAF4ka20WNcpPcbpq7JYv1nlV127hQzn/G8V/b8MkBbx0ZNScdGLbTPEhayi+bQ+axJVeqqVfXPw1xq8evrswF7SSY4kCHCfqGaB7Z3Ybei4lmDR1oAwBiUUL5LtuxScvTX7DlHP4J8OSuspRE6iJzjBE1NfNubO1P/bwRByn9qzbciJQPRstQ9OQ5VlFJWoUG6lJ+I9U7TnkIFc0lK9tWso/78XxeNGC6+OtacR3Fdr/It9mOogf8dWSbicnZO6kCaJZWYPa/az0Hp40InDPScE0bf7WRh9nJ71MPkuJ8r+u9iQT51MCCg9RHAlTeWeuiJVa6ezlTIzVk7AgROzJKMqlwRl/m5Clmjhpl7BEGpF9ef4RmBpI2YnVevk4w9VeVxYCX03NaMahOTe7IjNlYXvfExzHgq9kQRMIeu+frbLqYq28+RHoG9VoH1EmXoY2PUqa3f+FQX+xQs9e2N9C6K/O+4XyvumIIfo6OTQRtHHKL5ycLW6cbkVqBo0tnF7VD3VDP1GqNQxfnb2dkVQkni4T+6QRoSxQq/jbY7PubnLJJilHxBiibMHWr85ZgsvWJJfb4xJi6nZN3lZBpHYKQGVCHdni29xr5mBXsG861qPcgjGhu3eh3F8JPypaqoq9+Xo3r5auo5O95vuhzwfosgiJmvc1oGytFh+1K8aPNGLduHwVABrLfmtnNM6j3p4/hXi169u0P72ikXhTZ7Hd4q2Pauekv+6F2M1G6ampeg3djvUz9RrtMOxGmDPcc0a4/0Wixv8g7ZOMomWLCCr+OJjyK5n6j3OTp7MyHetdFKe1X8WSXrXfP7oX4y1qgfjp8LjG1uqJIMfkAevZCutSXnCcVVY9jVyD1Y8uZ1Ikgme5rD6EYy/GNI52ey0G6dFL2F65bgQgYaMQnj7fswrLoeuhW0MYcdV/sIsDqpx/P8sHJ4IaGepzlvVt9OD3cVHRvuh9u6H+R7JLgeSxGm0MrMgcz9aJtiMRdJay9Hw6q8bupiTOhK8HtWK4DNR4nUM7YBq2uac2yJ1C+Jbd+KDRqqCgS7wHENqDjugO6ukSiu8DO85Caw1qEGB3bL9FFLp0lUjVf6E1NpPA7njgpKfobO9glZPTQWXL8Ji9h2Qd+jwRwc2QIBvl9g58ywhHMPl++/HpQLWlHoqLXV/esAc9aa6Ns4Sj2opgP19i8pzt2XLfCWrcFr+S8slhziJn2TOGUUUZ2H9DIMt2qOo6Yohd6wXnBSbDLeUFb3+u4cNJNt80Z3xT9EOmCp45nh83YdfXUiaZ4YhbnsiWjSX0RwvQnUJ5lUg464BgDdyc2hvAMlth+AbvOZUv1NqRsVLebCvsKN83CDQ6l+k3cDStwu6jHbsVpFUbBHU/FXqsrLs8i17WkD7rCRZMVOBW8Izmw/+eIf6PNYQqxwhwZrnzX+L2OfmX7LTZw/Yy9aC/ODH2Nci/sKp9iSaH7sFoUjmpA5bugN+XrG7+PJl8DqK7noHDmlKoRByk9Tpk1WnA5nnohCqskyA3ImLCCzpioYDWFjcsi3H8K0/JMU2A4VfQaSfh2qDGvbXCrNsdeslR/Fi7iD5YmcIH+PINa0PAbPZqxUt5SaxAVY0lLr4P0Yy1ypoTYyCCbMw7Rw1TR2QTwWRNWYOZk3u902bbo3QmEzFg311IQ3DnlKmBKiTfe3D/OARsReWDB96X7f8YMOpEiBmYA6mJ92N//GzCLJvBJxWYmMUM+z3FLUKZr4OZxrIV8NhPBWFo7CbYDtLEbl/LU8OIn0yTAJIq3u58w1MgFeDzAfecfGRS3zW/tsJzO4kDFmbsEyUoPgbgltmeOlX/Kogn7b1wEmM/MNvs1SjeoMBctX7bNzgbAlNefuZPbEOcXQ3ccKWcaqCZNH9PIM9GrjiCeGS0H1xXnF6uyZ3xFY1ZRa/iYPpj9Vkkiai3K1AG+kE/pYOC2Dlzjax+LUdcYuGKkrHR/X7bs2sP7wOkTplejlleW8L3fRg229PK4CNA+OAwNyZNYOsoWerre+MVV5adou0X65AQs0fbG5I68isBxd7Du/gu4XZuZwcB3HFWuYE6sOAFthmpGYAvMBR8lehKM2HX4iY5/9ZN1uiGF6N7FeKJ1Bph8RHAiOWk35woQR3KCt/TwoFtecY0DwMC2DwNlSyzneBPjD/YgibBAXCZQreWIzBXhrSWWt6G9MKVycUX+95tvyDTm+vHI7rV/U0z++ma+Wb+9mW/qER7b22ipMD22TR1FWd5FdzDWUpESVxtuMxqNphy/mWsbX89mX3TebrS88E/+vaUg1YUBdqLrnbdjp0UAcLtuuEIeOdPcPQ0Mvg2WjI6a5pRclPS/8GyYGRn0VWRo4xf7C/4XUEsDBBQAAgAIADdH7UYPEy3PTAAAAGoAAAAbAAAAdW5pdmVyc2FsL3VuaXZlcnNhbC5wbmcueG1ss7GvyM1RKEstKs7Mz7NVMtQzULK34+WyKShKLctMLVeoAIoBBSFASaHSVsnECMEtz0wpybBVMjdGUpKRmpmeUWKrZGpiARfUBxoJAFBLAQIAABQAAgAIAIeT10aKJOKo+gIAALAIAAAUAAAAAAAAAAEAAAAAAAAAAAB1bml2ZXJzYWwvcGxheWVyLnhtbFBLAQIAABQAAgAIADdH7Ub7F3kMxjIAAERRAAAXAAAAAAAAAAAAAAAAACwDAAB1bml2ZXJzYWwvdW5pdmVyc2FsLnBuZ1BLAQIAABQAAgAIADdH7UYPEy3PTAAAAGoAAAAbAAAAAAAAAAEAAAAAACc2AAB1bml2ZXJzYWwvdW5pdmVyc2FsLnBuZy54bWxQSwUGAAAAAAMAAwDQAAAArDYAAAAA"/>
  <p:tag name="ISPRING_PRESENTATION_TITLE" val="Пример оформления модуля курса в PowerPoint.docx"/>
  <p:tag name="ISPRING_RESOURCE_PATHS_HASH_PRESENTER" val="8e8134037eecfa06f839ece71cee9b077e262"/>
</p:tagLst>
</file>

<file path=ppt/theme/theme1.xml><?xml version="1.0" encoding="utf-8"?>
<a:theme xmlns:a="http://schemas.openxmlformats.org/drawingml/2006/main" name="Тема1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12EC6DDA-7CB2-4B25-BEF5-23B1CA9A11F1}" vid="{5A52B5CC-7990-45C0-BC3F-3943285A93E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1328</TotalTime>
  <Words>1212</Words>
  <Application>Microsoft Office PowerPoint</Application>
  <PresentationFormat>Широкоэкранный</PresentationFormat>
  <Paragraphs>120</Paragraphs>
  <Slides>19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Book Antiqua</vt:lpstr>
      <vt:lpstr>Calibri</vt:lpstr>
      <vt:lpstr>Symbol</vt:lpstr>
      <vt:lpstr>Times New Roman</vt:lpstr>
      <vt:lpstr>Wingdings</vt:lpstr>
      <vt:lpstr>Тема1</vt:lpstr>
      <vt:lpstr>ТОВАРОВЕДЕНИЕ НЕПРОДОВОЛЬСТВЕННЫХ ТОВАРОВ</vt:lpstr>
      <vt:lpstr>СОДЕРЖАНИЕ МОДУЛЯ</vt:lpstr>
      <vt:lpstr>Презентация PowerPoint</vt:lpstr>
      <vt:lpstr>15.1. Классификация и характеристика ассортимента чистящих средств</vt:lpstr>
      <vt:lpstr>Презентация PowerPoint</vt:lpstr>
      <vt:lpstr>Презентация PowerPoint</vt:lpstr>
      <vt:lpstr>Презентация PowerPoint</vt:lpstr>
      <vt:lpstr>15.2. Классификация и характеристика ассортимента абразивных товаров </vt:lpstr>
      <vt:lpstr>Презентация PowerPoint</vt:lpstr>
      <vt:lpstr>15.3. Классификация и характеристика ассортимента минеральных удобрений</vt:lpstr>
      <vt:lpstr>Презентация PowerPoint</vt:lpstr>
      <vt:lpstr>Презентация PowerPoint</vt:lpstr>
      <vt:lpstr>Презентация PowerPoint</vt:lpstr>
      <vt:lpstr>15.4. Классификация и характеристика ассортимента ядохимикатов</vt:lpstr>
      <vt:lpstr>Презентация PowerPoint</vt:lpstr>
      <vt:lpstr>15.5. Требования к качеству, маркировка, упаковка, хранение средств по уходу за жилищем, садом и огородом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Пример оформления модуля курса в PowerPoint.docx</dc:title>
  <dc:creator>Пользователь</dc:creator>
  <cp:lastModifiedBy>Машенька</cp:lastModifiedBy>
  <cp:revision>165</cp:revision>
  <dcterms:created xsi:type="dcterms:W3CDTF">2014-06-06T09:13:21Z</dcterms:created>
  <dcterms:modified xsi:type="dcterms:W3CDTF">2019-06-26T22:51:32Z</dcterms:modified>
</cp:coreProperties>
</file>