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52" r:id="rId1"/>
  </p:sldMasterIdLst>
  <p:notesMasterIdLst>
    <p:notesMasterId r:id="rId77"/>
  </p:notesMasterIdLst>
  <p:sldIdLst>
    <p:sldId id="256" r:id="rId2"/>
    <p:sldId id="258" r:id="rId3"/>
    <p:sldId id="322" r:id="rId4"/>
    <p:sldId id="326" r:id="rId5"/>
    <p:sldId id="337" r:id="rId6"/>
    <p:sldId id="338" r:id="rId7"/>
    <p:sldId id="327" r:id="rId8"/>
    <p:sldId id="370" r:id="rId9"/>
    <p:sldId id="371" r:id="rId10"/>
    <p:sldId id="377" r:id="rId11"/>
    <p:sldId id="379" r:id="rId12"/>
    <p:sldId id="380" r:id="rId13"/>
    <p:sldId id="385" r:id="rId14"/>
    <p:sldId id="387" r:id="rId15"/>
    <p:sldId id="388" r:id="rId16"/>
    <p:sldId id="391" r:id="rId17"/>
    <p:sldId id="396" r:id="rId18"/>
    <p:sldId id="328" r:id="rId19"/>
    <p:sldId id="441" r:id="rId20"/>
    <p:sldId id="514" r:id="rId21"/>
    <p:sldId id="404" r:id="rId22"/>
    <p:sldId id="407" r:id="rId23"/>
    <p:sldId id="416" r:id="rId24"/>
    <p:sldId id="515" r:id="rId25"/>
    <p:sldId id="516" r:id="rId26"/>
    <p:sldId id="517" r:id="rId27"/>
    <p:sldId id="518" r:id="rId28"/>
    <p:sldId id="426" r:id="rId29"/>
    <p:sldId id="519" r:id="rId30"/>
    <p:sldId id="433" r:id="rId31"/>
    <p:sldId id="437" r:id="rId32"/>
    <p:sldId id="520" r:id="rId33"/>
    <p:sldId id="329" r:id="rId34"/>
    <p:sldId id="523" r:id="rId35"/>
    <p:sldId id="442" r:id="rId36"/>
    <p:sldId id="443" r:id="rId37"/>
    <p:sldId id="444" r:id="rId38"/>
    <p:sldId id="446" r:id="rId39"/>
    <p:sldId id="521" r:id="rId40"/>
    <p:sldId id="450" r:id="rId41"/>
    <p:sldId id="522" r:id="rId42"/>
    <p:sldId id="369" r:id="rId43"/>
    <p:sldId id="524" r:id="rId44"/>
    <p:sldId id="461" r:id="rId45"/>
    <p:sldId id="460" r:id="rId46"/>
    <p:sldId id="464" r:id="rId47"/>
    <p:sldId id="525" r:id="rId48"/>
    <p:sldId id="473" r:id="rId49"/>
    <p:sldId id="481" r:id="rId50"/>
    <p:sldId id="526" r:id="rId51"/>
    <p:sldId id="482" r:id="rId52"/>
    <p:sldId id="527" r:id="rId53"/>
    <p:sldId id="485" r:id="rId54"/>
    <p:sldId id="489" r:id="rId55"/>
    <p:sldId id="491" r:id="rId56"/>
    <p:sldId id="493" r:id="rId57"/>
    <p:sldId id="528" r:id="rId58"/>
    <p:sldId id="494" r:id="rId59"/>
    <p:sldId id="496" r:id="rId60"/>
    <p:sldId id="497" r:id="rId61"/>
    <p:sldId id="499" r:id="rId62"/>
    <p:sldId id="501" r:id="rId63"/>
    <p:sldId id="495" r:id="rId64"/>
    <p:sldId id="529" r:id="rId65"/>
    <p:sldId id="505" r:id="rId66"/>
    <p:sldId id="530" r:id="rId67"/>
    <p:sldId id="531" r:id="rId68"/>
    <p:sldId id="506" r:id="rId69"/>
    <p:sldId id="507" r:id="rId70"/>
    <p:sldId id="511" r:id="rId71"/>
    <p:sldId id="365" r:id="rId72"/>
    <p:sldId id="513" r:id="rId73"/>
    <p:sldId id="325" r:id="rId74"/>
    <p:sldId id="324" r:id="rId75"/>
    <p:sldId id="323" r:id="rId76"/>
  </p:sldIdLst>
  <p:sldSz cx="12192000" cy="6858000"/>
  <p:notesSz cx="6858000" cy="9144000"/>
  <p:custDataLst>
    <p:tags r:id="rId78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5D96D"/>
    <a:srgbClr val="96C733"/>
    <a:srgbClr val="B3D86A"/>
    <a:srgbClr val="DD452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—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FD0F851-EC5A-4D38-B0AD-8093EC10F338}" styleName="Светлый стиль 1 — акцент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FABFCF23-3B69-468F-B69F-88F6DE6A72F2}" styleName="Средний стиль 1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134" autoAdjust="0"/>
    <p:restoredTop sz="95461" autoAdjust="0"/>
  </p:normalViewPr>
  <p:slideViewPr>
    <p:cSldViewPr snapToGrid="0">
      <p:cViewPr varScale="1">
        <p:scale>
          <a:sx n="84" d="100"/>
          <a:sy n="84" d="100"/>
        </p:scale>
        <p:origin x="534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tags" Target="tags/tag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F845803-1717-4F48-B710-F7F1B43013F3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67F5D214-7263-4513-929A-E802DE8C18DD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11.1. Классификация ассортимента металлической посуды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89E8B4-4DA8-40CB-8E35-FFF07E265E53}" type="parTrans" cxnId="{7255FCF7-9E33-4070-8432-54F951030C10}">
      <dgm:prSet/>
      <dgm:spPr/>
      <dgm:t>
        <a:bodyPr/>
        <a:lstStyle/>
        <a:p>
          <a:endParaRPr lang="ru-RU" sz="2000"/>
        </a:p>
      </dgm:t>
    </dgm:pt>
    <dgm:pt modelId="{AC3E2E0F-4675-4197-BC83-8FE69983D401}" type="sibTrans" cxnId="{7255FCF7-9E33-4070-8432-54F951030C10}">
      <dgm:prSet/>
      <dgm:spPr/>
      <dgm:t>
        <a:bodyPr/>
        <a:lstStyle/>
        <a:p>
          <a:endParaRPr lang="ru-RU" sz="2000"/>
        </a:p>
      </dgm:t>
    </dgm:pt>
    <dgm:pt modelId="{3ADAC02D-503F-406E-BCDB-C9587366DC76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11.2. Характеристика ассортимента металлической посуды по группам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6083B1D-E898-439C-892B-E9E3FA7A6A33}" type="parTrans" cxnId="{EBFD314B-1FF6-456A-A277-77E42E247472}">
      <dgm:prSet/>
      <dgm:spPr/>
      <dgm:t>
        <a:bodyPr/>
        <a:lstStyle/>
        <a:p>
          <a:endParaRPr lang="ru-RU" sz="2000"/>
        </a:p>
      </dgm:t>
    </dgm:pt>
    <dgm:pt modelId="{89C799D8-4F8B-402E-9A17-80FA8E419E8A}" type="sibTrans" cxnId="{EBFD314B-1FF6-456A-A277-77E42E247472}">
      <dgm:prSet/>
      <dgm:spPr/>
      <dgm:t>
        <a:bodyPr/>
        <a:lstStyle/>
        <a:p>
          <a:endParaRPr lang="ru-RU" sz="2000"/>
        </a:p>
      </dgm:t>
    </dgm:pt>
    <dgm:pt modelId="{6BDB818B-8C6C-4FF1-9A62-D0D6F749F3A9}">
      <dgm:prSet phldrT="[Текст]" custT="1"/>
      <dgm:spPr/>
      <dgm:t>
        <a:bodyPr/>
        <a:lstStyle/>
        <a:p>
          <a:pPr marL="533400" indent="-533400"/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11.3. Классификация и характеристика ассортимента столовых приборов, ножевых товаров и кухонно-хозяйственных принадлежностей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498BF01-5110-45B2-9F77-6D4421333AA6}" type="parTrans" cxnId="{69E5C16A-D39E-4C24-BCCD-0F2526321A39}">
      <dgm:prSet/>
      <dgm:spPr/>
      <dgm:t>
        <a:bodyPr/>
        <a:lstStyle/>
        <a:p>
          <a:endParaRPr lang="ru-RU" sz="2000"/>
        </a:p>
      </dgm:t>
    </dgm:pt>
    <dgm:pt modelId="{79263CE4-FFA9-4675-A112-4FBE5C9C60AC}" type="sibTrans" cxnId="{69E5C16A-D39E-4C24-BCCD-0F2526321A39}">
      <dgm:prSet/>
      <dgm:spPr/>
      <dgm:t>
        <a:bodyPr/>
        <a:lstStyle/>
        <a:p>
          <a:endParaRPr lang="ru-RU" sz="2000"/>
        </a:p>
      </dgm:t>
    </dgm:pt>
    <dgm:pt modelId="{8CEC65F3-7705-4837-8A7F-56DD4CADA4F9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11.4. Классификация и характеристика ассортимента приборов для окон и дверей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1CB43B-C22F-4B58-BB33-95941FEAE78A}" type="parTrans" cxnId="{B696841D-B80B-40D8-A5A0-CBFCE4991DC5}">
      <dgm:prSet/>
      <dgm:spPr/>
      <dgm:t>
        <a:bodyPr/>
        <a:lstStyle/>
        <a:p>
          <a:endParaRPr lang="ru-RU" sz="2000"/>
        </a:p>
      </dgm:t>
    </dgm:pt>
    <dgm:pt modelId="{A99B09FB-13A2-41CF-8561-9E324203DD50}" type="sibTrans" cxnId="{B696841D-B80B-40D8-A5A0-CBFCE4991DC5}">
      <dgm:prSet/>
      <dgm:spPr/>
      <dgm:t>
        <a:bodyPr/>
        <a:lstStyle/>
        <a:p>
          <a:endParaRPr lang="ru-RU" sz="2000"/>
        </a:p>
      </dgm:t>
    </dgm:pt>
    <dgm:pt modelId="{51D8469B-9993-45BC-A2A0-C2E57FB370A8}">
      <dgm:prSet phldrT="[Текст]" custT="1"/>
      <dgm:spPr/>
      <dgm:t>
        <a:bodyPr/>
        <a:lstStyle/>
        <a:p>
          <a:r>
            <a: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11.5. Классификация и характеристика ассортимента металлических инструментов</a:t>
          </a:r>
          <a:endParaRPr lang="ru-RU" sz="20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EAC3190-64DF-4AD0-A6D7-1F2E55EBCCD5}" type="parTrans" cxnId="{69A56976-283B-42B8-B5C8-2FA7A16CD6DA}">
      <dgm:prSet/>
      <dgm:spPr/>
      <dgm:t>
        <a:bodyPr/>
        <a:lstStyle/>
        <a:p>
          <a:endParaRPr lang="ru-RU" sz="2000"/>
        </a:p>
      </dgm:t>
    </dgm:pt>
    <dgm:pt modelId="{0E98F598-C861-48E4-8D83-CFA304BB1E0F}" type="sibTrans" cxnId="{69A56976-283B-42B8-B5C8-2FA7A16CD6DA}">
      <dgm:prSet/>
      <dgm:spPr/>
      <dgm:t>
        <a:bodyPr/>
        <a:lstStyle/>
        <a:p>
          <a:endParaRPr lang="ru-RU" sz="2000"/>
        </a:p>
      </dgm:t>
    </dgm:pt>
    <dgm:pt modelId="{8C3C0CDE-0945-4576-83B9-7F37BA695137}" type="pres">
      <dgm:prSet presAssocID="{CF845803-1717-4F48-B710-F7F1B43013F3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962C2BD0-517B-4E9C-A037-D4A0806612C4}" type="pres">
      <dgm:prSet presAssocID="{CF845803-1717-4F48-B710-F7F1B43013F3}" presName="Name1" presStyleCnt="0"/>
      <dgm:spPr/>
      <dgm:t>
        <a:bodyPr/>
        <a:lstStyle/>
        <a:p>
          <a:endParaRPr lang="ru-RU"/>
        </a:p>
      </dgm:t>
    </dgm:pt>
    <dgm:pt modelId="{69725028-6CCC-4078-BC5F-BBFA67A060B3}" type="pres">
      <dgm:prSet presAssocID="{CF845803-1717-4F48-B710-F7F1B43013F3}" presName="cycle" presStyleCnt="0"/>
      <dgm:spPr/>
      <dgm:t>
        <a:bodyPr/>
        <a:lstStyle/>
        <a:p>
          <a:endParaRPr lang="ru-RU"/>
        </a:p>
      </dgm:t>
    </dgm:pt>
    <dgm:pt modelId="{17BCFDE8-867C-467A-B7F3-9B093F23E13E}" type="pres">
      <dgm:prSet presAssocID="{CF845803-1717-4F48-B710-F7F1B43013F3}" presName="srcNode" presStyleLbl="node1" presStyleIdx="0" presStyleCnt="5"/>
      <dgm:spPr/>
      <dgm:t>
        <a:bodyPr/>
        <a:lstStyle/>
        <a:p>
          <a:endParaRPr lang="ru-RU"/>
        </a:p>
      </dgm:t>
    </dgm:pt>
    <dgm:pt modelId="{BBDD1F15-5D5A-4430-A855-C76E50E51E42}" type="pres">
      <dgm:prSet presAssocID="{CF845803-1717-4F48-B710-F7F1B43013F3}" presName="conn" presStyleLbl="parChTrans1D2" presStyleIdx="0" presStyleCnt="1"/>
      <dgm:spPr/>
      <dgm:t>
        <a:bodyPr/>
        <a:lstStyle/>
        <a:p>
          <a:endParaRPr lang="ru-RU"/>
        </a:p>
      </dgm:t>
    </dgm:pt>
    <dgm:pt modelId="{BA257D16-06AA-4007-B484-5B9A27400F34}" type="pres">
      <dgm:prSet presAssocID="{CF845803-1717-4F48-B710-F7F1B43013F3}" presName="extraNode" presStyleLbl="node1" presStyleIdx="0" presStyleCnt="5"/>
      <dgm:spPr/>
      <dgm:t>
        <a:bodyPr/>
        <a:lstStyle/>
        <a:p>
          <a:endParaRPr lang="ru-RU"/>
        </a:p>
      </dgm:t>
    </dgm:pt>
    <dgm:pt modelId="{9D97D0A5-1934-40AE-A800-FABC8D7408F0}" type="pres">
      <dgm:prSet presAssocID="{CF845803-1717-4F48-B710-F7F1B43013F3}" presName="dstNode" presStyleLbl="node1" presStyleIdx="0" presStyleCnt="5"/>
      <dgm:spPr/>
      <dgm:t>
        <a:bodyPr/>
        <a:lstStyle/>
        <a:p>
          <a:endParaRPr lang="ru-RU"/>
        </a:p>
      </dgm:t>
    </dgm:pt>
    <dgm:pt modelId="{16A70B66-A130-4931-B8D3-7D3924CFFA32}" type="pres">
      <dgm:prSet presAssocID="{67F5D214-7263-4513-929A-E802DE8C18DD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50E32C9-F10F-4FB1-8ABC-E3B9BD2B1549}" type="pres">
      <dgm:prSet presAssocID="{67F5D214-7263-4513-929A-E802DE8C18DD}" presName="accent_1" presStyleCnt="0"/>
      <dgm:spPr/>
    </dgm:pt>
    <dgm:pt modelId="{3A8E629E-97F8-48F2-9972-0C87F06B0A9C}" type="pres">
      <dgm:prSet presAssocID="{67F5D214-7263-4513-929A-E802DE8C18DD}" presName="accentRepeatNode" presStyleLbl="solidFgAcc1" presStyleIdx="0" presStyleCnt="5"/>
      <dgm:spPr/>
    </dgm:pt>
    <dgm:pt modelId="{AE5A58CA-7792-444D-A178-2F8E31F958C7}" type="pres">
      <dgm:prSet presAssocID="{3ADAC02D-503F-406E-BCDB-C9587366DC76}" presName="text_2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233C200-4DC7-473D-B308-6EF5169FF5F4}" type="pres">
      <dgm:prSet presAssocID="{3ADAC02D-503F-406E-BCDB-C9587366DC76}" presName="accent_2" presStyleCnt="0"/>
      <dgm:spPr/>
    </dgm:pt>
    <dgm:pt modelId="{15D2D977-CAB6-4CCE-8CF2-5902EA9BBA58}" type="pres">
      <dgm:prSet presAssocID="{3ADAC02D-503F-406E-BCDB-C9587366DC76}" presName="accentRepeatNode" presStyleLbl="solidFgAcc1" presStyleIdx="1" presStyleCnt="5"/>
      <dgm:spPr/>
    </dgm:pt>
    <dgm:pt modelId="{10251A6A-B669-4063-AC53-DCEEE1D110CD}" type="pres">
      <dgm:prSet presAssocID="{6BDB818B-8C6C-4FF1-9A62-D0D6F749F3A9}" presName="text_3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E70BE79-BC83-43D0-8FDB-743C341FAFBE}" type="pres">
      <dgm:prSet presAssocID="{6BDB818B-8C6C-4FF1-9A62-D0D6F749F3A9}" presName="accent_3" presStyleCnt="0"/>
      <dgm:spPr/>
    </dgm:pt>
    <dgm:pt modelId="{05C98C64-FE16-4989-BE39-CE0796E8CAE9}" type="pres">
      <dgm:prSet presAssocID="{6BDB818B-8C6C-4FF1-9A62-D0D6F749F3A9}" presName="accentRepeatNode" presStyleLbl="solidFgAcc1" presStyleIdx="2" presStyleCnt="5"/>
      <dgm:spPr/>
    </dgm:pt>
    <dgm:pt modelId="{FB65AE05-4A3E-4E68-97BF-E4D0EE563999}" type="pres">
      <dgm:prSet presAssocID="{8CEC65F3-7705-4837-8A7F-56DD4CADA4F9}" presName="text_4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F28ACA3-86D6-4133-B0BE-6C3B70B7B08A}" type="pres">
      <dgm:prSet presAssocID="{8CEC65F3-7705-4837-8A7F-56DD4CADA4F9}" presName="accent_4" presStyleCnt="0"/>
      <dgm:spPr/>
    </dgm:pt>
    <dgm:pt modelId="{60A75B76-479C-40AC-A341-C5C7C6A3494F}" type="pres">
      <dgm:prSet presAssocID="{8CEC65F3-7705-4837-8A7F-56DD4CADA4F9}" presName="accentRepeatNode" presStyleLbl="solidFgAcc1" presStyleIdx="3" presStyleCnt="5"/>
      <dgm:spPr/>
    </dgm:pt>
    <dgm:pt modelId="{2CAE61D9-BD3F-461C-988B-4AE747A45E00}" type="pres">
      <dgm:prSet presAssocID="{51D8469B-9993-45BC-A2A0-C2E57FB370A8}" presName="text_5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953B252-145B-4D59-9D16-7DF849C9DD76}" type="pres">
      <dgm:prSet presAssocID="{51D8469B-9993-45BC-A2A0-C2E57FB370A8}" presName="accent_5" presStyleCnt="0"/>
      <dgm:spPr/>
    </dgm:pt>
    <dgm:pt modelId="{93B54B64-C41C-4B5A-BA40-671C5D911A87}" type="pres">
      <dgm:prSet presAssocID="{51D8469B-9993-45BC-A2A0-C2E57FB370A8}" presName="accentRepeatNode" presStyleLbl="solidFgAcc1" presStyleIdx="4" presStyleCnt="5"/>
      <dgm:spPr/>
    </dgm:pt>
  </dgm:ptLst>
  <dgm:cxnLst>
    <dgm:cxn modelId="{8C6072F0-F93F-4890-8C42-1D476DC66CF2}" type="presOf" srcId="{3ADAC02D-503F-406E-BCDB-C9587366DC76}" destId="{AE5A58CA-7792-444D-A178-2F8E31F958C7}" srcOrd="0" destOrd="0" presId="urn:microsoft.com/office/officeart/2008/layout/VerticalCurvedList"/>
    <dgm:cxn modelId="{9BD8B20A-9853-4DA8-A2FE-C9D77FC07291}" type="presOf" srcId="{51D8469B-9993-45BC-A2A0-C2E57FB370A8}" destId="{2CAE61D9-BD3F-461C-988B-4AE747A45E00}" srcOrd="0" destOrd="0" presId="urn:microsoft.com/office/officeart/2008/layout/VerticalCurvedList"/>
    <dgm:cxn modelId="{69E5C16A-D39E-4C24-BCCD-0F2526321A39}" srcId="{CF845803-1717-4F48-B710-F7F1B43013F3}" destId="{6BDB818B-8C6C-4FF1-9A62-D0D6F749F3A9}" srcOrd="2" destOrd="0" parTransId="{3498BF01-5110-45B2-9F77-6D4421333AA6}" sibTransId="{79263CE4-FFA9-4675-A112-4FBE5C9C60AC}"/>
    <dgm:cxn modelId="{EBFD314B-1FF6-456A-A277-77E42E247472}" srcId="{CF845803-1717-4F48-B710-F7F1B43013F3}" destId="{3ADAC02D-503F-406E-BCDB-C9587366DC76}" srcOrd="1" destOrd="0" parTransId="{C6083B1D-E898-439C-892B-E9E3FA7A6A33}" sibTransId="{89C799D8-4F8B-402E-9A17-80FA8E419E8A}"/>
    <dgm:cxn modelId="{F80C8298-3F13-4F1C-825F-28480C44DA49}" type="presOf" srcId="{6BDB818B-8C6C-4FF1-9A62-D0D6F749F3A9}" destId="{10251A6A-B669-4063-AC53-DCEEE1D110CD}" srcOrd="0" destOrd="0" presId="urn:microsoft.com/office/officeart/2008/layout/VerticalCurvedList"/>
    <dgm:cxn modelId="{F7053D4D-A3BD-4995-B8DC-0D917EFA8109}" type="presOf" srcId="{CF845803-1717-4F48-B710-F7F1B43013F3}" destId="{8C3C0CDE-0945-4576-83B9-7F37BA695137}" srcOrd="0" destOrd="0" presId="urn:microsoft.com/office/officeart/2008/layout/VerticalCurvedList"/>
    <dgm:cxn modelId="{690D3C1C-B7A8-45B5-AFBF-7D8EC9BF970F}" type="presOf" srcId="{8CEC65F3-7705-4837-8A7F-56DD4CADA4F9}" destId="{FB65AE05-4A3E-4E68-97BF-E4D0EE563999}" srcOrd="0" destOrd="0" presId="urn:microsoft.com/office/officeart/2008/layout/VerticalCurvedList"/>
    <dgm:cxn modelId="{B696841D-B80B-40D8-A5A0-CBFCE4991DC5}" srcId="{CF845803-1717-4F48-B710-F7F1B43013F3}" destId="{8CEC65F3-7705-4837-8A7F-56DD4CADA4F9}" srcOrd="3" destOrd="0" parTransId="{641CB43B-C22F-4B58-BB33-95941FEAE78A}" sibTransId="{A99B09FB-13A2-41CF-8561-9E324203DD50}"/>
    <dgm:cxn modelId="{69A56976-283B-42B8-B5C8-2FA7A16CD6DA}" srcId="{CF845803-1717-4F48-B710-F7F1B43013F3}" destId="{51D8469B-9993-45BC-A2A0-C2E57FB370A8}" srcOrd="4" destOrd="0" parTransId="{CEAC3190-64DF-4AD0-A6D7-1F2E55EBCCD5}" sibTransId="{0E98F598-C861-48E4-8D83-CFA304BB1E0F}"/>
    <dgm:cxn modelId="{7255FCF7-9E33-4070-8432-54F951030C10}" srcId="{CF845803-1717-4F48-B710-F7F1B43013F3}" destId="{67F5D214-7263-4513-929A-E802DE8C18DD}" srcOrd="0" destOrd="0" parTransId="{9689E8B4-4DA8-40CB-8E35-FFF07E265E53}" sibTransId="{AC3E2E0F-4675-4197-BC83-8FE69983D401}"/>
    <dgm:cxn modelId="{C6C8FD20-3B39-4446-967A-B09710093D61}" type="presOf" srcId="{AC3E2E0F-4675-4197-BC83-8FE69983D401}" destId="{BBDD1F15-5D5A-4430-A855-C76E50E51E42}" srcOrd="0" destOrd="0" presId="urn:microsoft.com/office/officeart/2008/layout/VerticalCurvedList"/>
    <dgm:cxn modelId="{7279A91A-D6B2-4FEC-B830-306AD401277F}" type="presOf" srcId="{67F5D214-7263-4513-929A-E802DE8C18DD}" destId="{16A70B66-A130-4931-B8D3-7D3924CFFA32}" srcOrd="0" destOrd="0" presId="urn:microsoft.com/office/officeart/2008/layout/VerticalCurvedList"/>
    <dgm:cxn modelId="{27A036CD-2C2E-41FC-A531-5D67559E74F8}" type="presParOf" srcId="{8C3C0CDE-0945-4576-83B9-7F37BA695137}" destId="{962C2BD0-517B-4E9C-A037-D4A0806612C4}" srcOrd="0" destOrd="0" presId="urn:microsoft.com/office/officeart/2008/layout/VerticalCurvedList"/>
    <dgm:cxn modelId="{6C73618E-DBDA-42BA-BD1E-91FDD187E6B2}" type="presParOf" srcId="{962C2BD0-517B-4E9C-A037-D4A0806612C4}" destId="{69725028-6CCC-4078-BC5F-BBFA67A060B3}" srcOrd="0" destOrd="0" presId="urn:microsoft.com/office/officeart/2008/layout/VerticalCurvedList"/>
    <dgm:cxn modelId="{445C05A6-6A30-4C47-936E-01870DD24928}" type="presParOf" srcId="{69725028-6CCC-4078-BC5F-BBFA67A060B3}" destId="{17BCFDE8-867C-467A-B7F3-9B093F23E13E}" srcOrd="0" destOrd="0" presId="urn:microsoft.com/office/officeart/2008/layout/VerticalCurvedList"/>
    <dgm:cxn modelId="{B4B9CB30-AD8C-4B7F-BE79-A87357C09BA8}" type="presParOf" srcId="{69725028-6CCC-4078-BC5F-BBFA67A060B3}" destId="{BBDD1F15-5D5A-4430-A855-C76E50E51E42}" srcOrd="1" destOrd="0" presId="urn:microsoft.com/office/officeart/2008/layout/VerticalCurvedList"/>
    <dgm:cxn modelId="{E30B3152-E848-40DE-9E91-87F43CF6DE27}" type="presParOf" srcId="{69725028-6CCC-4078-BC5F-BBFA67A060B3}" destId="{BA257D16-06AA-4007-B484-5B9A27400F34}" srcOrd="2" destOrd="0" presId="urn:microsoft.com/office/officeart/2008/layout/VerticalCurvedList"/>
    <dgm:cxn modelId="{833C1203-522E-4AA6-9AD2-548484EB342C}" type="presParOf" srcId="{69725028-6CCC-4078-BC5F-BBFA67A060B3}" destId="{9D97D0A5-1934-40AE-A800-FABC8D7408F0}" srcOrd="3" destOrd="0" presId="urn:microsoft.com/office/officeart/2008/layout/VerticalCurvedList"/>
    <dgm:cxn modelId="{F376FC4F-C7E8-40C3-9C0F-E7A347CFFB76}" type="presParOf" srcId="{962C2BD0-517B-4E9C-A037-D4A0806612C4}" destId="{16A70B66-A130-4931-B8D3-7D3924CFFA32}" srcOrd="1" destOrd="0" presId="urn:microsoft.com/office/officeart/2008/layout/VerticalCurvedList"/>
    <dgm:cxn modelId="{79D8AEDD-E394-4F5F-9E41-95DACED1E3F2}" type="presParOf" srcId="{962C2BD0-517B-4E9C-A037-D4A0806612C4}" destId="{F50E32C9-F10F-4FB1-8ABC-E3B9BD2B1549}" srcOrd="2" destOrd="0" presId="urn:microsoft.com/office/officeart/2008/layout/VerticalCurvedList"/>
    <dgm:cxn modelId="{DD7A89C1-BB1C-46FC-A273-90595FF9EC23}" type="presParOf" srcId="{F50E32C9-F10F-4FB1-8ABC-E3B9BD2B1549}" destId="{3A8E629E-97F8-48F2-9972-0C87F06B0A9C}" srcOrd="0" destOrd="0" presId="urn:microsoft.com/office/officeart/2008/layout/VerticalCurvedList"/>
    <dgm:cxn modelId="{4601D897-B5FD-41FD-B61E-905BAAC3C99D}" type="presParOf" srcId="{962C2BD0-517B-4E9C-A037-D4A0806612C4}" destId="{AE5A58CA-7792-444D-A178-2F8E31F958C7}" srcOrd="3" destOrd="0" presId="urn:microsoft.com/office/officeart/2008/layout/VerticalCurvedList"/>
    <dgm:cxn modelId="{9153E8AE-1DCE-441E-870F-62D2E1D89966}" type="presParOf" srcId="{962C2BD0-517B-4E9C-A037-D4A0806612C4}" destId="{5233C200-4DC7-473D-B308-6EF5169FF5F4}" srcOrd="4" destOrd="0" presId="urn:microsoft.com/office/officeart/2008/layout/VerticalCurvedList"/>
    <dgm:cxn modelId="{25E78E87-F937-4632-A8E9-344CDB00D763}" type="presParOf" srcId="{5233C200-4DC7-473D-B308-6EF5169FF5F4}" destId="{15D2D977-CAB6-4CCE-8CF2-5902EA9BBA58}" srcOrd="0" destOrd="0" presId="urn:microsoft.com/office/officeart/2008/layout/VerticalCurvedList"/>
    <dgm:cxn modelId="{478E421C-9D68-4B57-A301-69F3058D41AD}" type="presParOf" srcId="{962C2BD0-517B-4E9C-A037-D4A0806612C4}" destId="{10251A6A-B669-4063-AC53-DCEEE1D110CD}" srcOrd="5" destOrd="0" presId="urn:microsoft.com/office/officeart/2008/layout/VerticalCurvedList"/>
    <dgm:cxn modelId="{E6AA9266-BC3F-4E53-9478-E31209350FFD}" type="presParOf" srcId="{962C2BD0-517B-4E9C-A037-D4A0806612C4}" destId="{0E70BE79-BC83-43D0-8FDB-743C341FAFBE}" srcOrd="6" destOrd="0" presId="urn:microsoft.com/office/officeart/2008/layout/VerticalCurvedList"/>
    <dgm:cxn modelId="{B85F0FE0-856D-4425-8FB4-CBF86A26D086}" type="presParOf" srcId="{0E70BE79-BC83-43D0-8FDB-743C341FAFBE}" destId="{05C98C64-FE16-4989-BE39-CE0796E8CAE9}" srcOrd="0" destOrd="0" presId="urn:microsoft.com/office/officeart/2008/layout/VerticalCurvedList"/>
    <dgm:cxn modelId="{16F72F1E-966A-4C65-BBFE-0B34A43C79D1}" type="presParOf" srcId="{962C2BD0-517B-4E9C-A037-D4A0806612C4}" destId="{FB65AE05-4A3E-4E68-97BF-E4D0EE563999}" srcOrd="7" destOrd="0" presId="urn:microsoft.com/office/officeart/2008/layout/VerticalCurvedList"/>
    <dgm:cxn modelId="{1CA332C9-323A-4D64-AE0B-55755CD27F0C}" type="presParOf" srcId="{962C2BD0-517B-4E9C-A037-D4A0806612C4}" destId="{7F28ACA3-86D6-4133-B0BE-6C3B70B7B08A}" srcOrd="8" destOrd="0" presId="urn:microsoft.com/office/officeart/2008/layout/VerticalCurvedList"/>
    <dgm:cxn modelId="{BE340E5F-4C34-436B-B091-42BCB5DB77A2}" type="presParOf" srcId="{7F28ACA3-86D6-4133-B0BE-6C3B70B7B08A}" destId="{60A75B76-479C-40AC-A341-C5C7C6A3494F}" srcOrd="0" destOrd="0" presId="urn:microsoft.com/office/officeart/2008/layout/VerticalCurvedList"/>
    <dgm:cxn modelId="{0A988C52-FFD8-4794-B7A2-389C41FF8C05}" type="presParOf" srcId="{962C2BD0-517B-4E9C-A037-D4A0806612C4}" destId="{2CAE61D9-BD3F-461C-988B-4AE747A45E00}" srcOrd="9" destOrd="0" presId="urn:microsoft.com/office/officeart/2008/layout/VerticalCurvedList"/>
    <dgm:cxn modelId="{6508CCD6-5C06-4D75-8870-99B999E544BF}" type="presParOf" srcId="{962C2BD0-517B-4E9C-A037-D4A0806612C4}" destId="{7953B252-145B-4D59-9D16-7DF849C9DD76}" srcOrd="10" destOrd="0" presId="urn:microsoft.com/office/officeart/2008/layout/VerticalCurvedList"/>
    <dgm:cxn modelId="{0E929DB0-3FDF-44A9-B70B-CEB73FDA808B}" type="presParOf" srcId="{7953B252-145B-4D59-9D16-7DF849C9DD76}" destId="{93B54B64-C41C-4B5A-BA40-671C5D911A87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590C439-8F06-4318-B19B-1272A54ED14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749D07D-E538-4CFE-9FB5-6149BDA36BA3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800" dirty="0" smtClean="0">
              <a:latin typeface="Times New Roman" pitchFamily="18" charset="0"/>
              <a:cs typeface="Times New Roman" pitchFamily="18" charset="0"/>
            </a:rPr>
            <a:t>Приборы для окон и дверей</a:t>
          </a:r>
          <a:endParaRPr lang="ru-RU" sz="2800" dirty="0">
            <a:latin typeface="Times New Roman" pitchFamily="18" charset="0"/>
            <a:cs typeface="Times New Roman" pitchFamily="18" charset="0"/>
          </a:endParaRPr>
        </a:p>
      </dgm:t>
    </dgm:pt>
    <dgm:pt modelId="{8BAD79A0-517C-4EE4-AF4E-DC1554781ADE}" type="parTrans" cxnId="{A2993915-86FB-46A9-8E26-911DD4B3A4BA}">
      <dgm:prSet/>
      <dgm:spPr/>
      <dgm:t>
        <a:bodyPr/>
        <a:lstStyle/>
        <a:p>
          <a:endParaRPr lang="ru-RU"/>
        </a:p>
      </dgm:t>
    </dgm:pt>
    <dgm:pt modelId="{D680E9B2-A234-4535-A0E4-92FDA8460BDE}" type="sibTrans" cxnId="{A2993915-86FB-46A9-8E26-911DD4B3A4BA}">
      <dgm:prSet/>
      <dgm:spPr/>
      <dgm:t>
        <a:bodyPr/>
        <a:lstStyle/>
        <a:p>
          <a:endParaRPr lang="ru-RU"/>
        </a:p>
      </dgm:t>
    </dgm:pt>
    <dgm:pt modelId="{5DA3100A-7C8A-4ACF-B869-687B5FB2C3DF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Скобяные товары</a:t>
          </a:r>
          <a:endParaRPr lang="ru-RU" sz="2400" dirty="0">
            <a:latin typeface="Times New Roman" pitchFamily="18" charset="0"/>
            <a:cs typeface="Times New Roman" pitchFamily="18" charset="0"/>
          </a:endParaRPr>
        </a:p>
      </dgm:t>
    </dgm:pt>
    <dgm:pt modelId="{227EF835-90CD-4AD8-B61D-4BF165BCA2AA}" type="parTrans" cxnId="{76E75BB8-1AAE-49EA-A893-C566FD67DAB2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9E55455-AFAB-48E8-AB9B-4A5257140199}" type="sibTrans" cxnId="{76E75BB8-1AAE-49EA-A893-C566FD67DAB2}">
      <dgm:prSet/>
      <dgm:spPr/>
      <dgm:t>
        <a:bodyPr/>
        <a:lstStyle/>
        <a:p>
          <a:endParaRPr lang="ru-RU"/>
        </a:p>
      </dgm:t>
    </dgm:pt>
    <dgm:pt modelId="{8CD0C0EB-C68E-4FC6-B155-E437D0EFFE2F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Установочные изделия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604067B-2393-4A8D-A6EC-9DADD648D4C2}" type="parTrans" cxnId="{4621B1BF-60A1-4E50-B52C-02F6719D85C9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55549AD-D0DF-4C9C-BFC9-10F911CD6134}" type="sibTrans" cxnId="{4621B1BF-60A1-4E50-B52C-02F6719D85C9}">
      <dgm:prSet/>
      <dgm:spPr/>
      <dgm:t>
        <a:bodyPr/>
        <a:lstStyle/>
        <a:p>
          <a:endParaRPr lang="ru-RU"/>
        </a:p>
      </dgm:t>
    </dgm:pt>
    <dgm:pt modelId="{6B9546D7-CF8F-40A0-ADEE-09153CFB0D5E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Запорные приборы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1559A464-7461-4AA4-8F88-EF6D71B10391}" type="parTrans" cxnId="{1C06E78E-A3D9-4BE9-9032-4BA7DD3F8DF4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B12F0D3A-F0F3-41F8-86E3-9BEAA4DBB844}" type="sibTrans" cxnId="{1C06E78E-A3D9-4BE9-9032-4BA7DD3F8DF4}">
      <dgm:prSet/>
      <dgm:spPr/>
      <dgm:t>
        <a:bodyPr/>
        <a:lstStyle/>
        <a:p>
          <a:endParaRPr lang="ru-RU"/>
        </a:p>
      </dgm:t>
    </dgm:pt>
    <dgm:pt modelId="{17E2B900-C81C-4184-B605-DB6BDCEA98B2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latin typeface="Times New Roman" pitchFamily="18" charset="0"/>
              <a:cs typeface="Times New Roman" pitchFamily="18" charset="0"/>
            </a:rPr>
            <a:t>Замки</a:t>
          </a:r>
          <a:endParaRPr lang="ru-RU" sz="1400" dirty="0">
            <a:latin typeface="Times New Roman" pitchFamily="18" charset="0"/>
            <a:cs typeface="Times New Roman" pitchFamily="18" charset="0"/>
          </a:endParaRPr>
        </a:p>
      </dgm:t>
    </dgm:pt>
    <dgm:pt modelId="{A031F29A-7FCC-420B-93BA-349ABA45F88D}" type="parTrans" cxnId="{9E6147A7-83FF-44CE-9922-72E7D15CC521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17FB1883-B2F4-43E1-B5FA-AA8BCDCB8FA1}" type="sibTrans" cxnId="{9E6147A7-83FF-44CE-9922-72E7D15CC521}">
      <dgm:prSet/>
      <dgm:spPr/>
      <dgm:t>
        <a:bodyPr/>
        <a:lstStyle/>
        <a:p>
          <a:endParaRPr lang="ru-RU"/>
        </a:p>
      </dgm:t>
    </dgm:pt>
    <dgm:pt modelId="{33B11941-B15E-4578-8D13-8B242D711FF2}">
      <dgm:prSet phldrT="[Текст]" custT="1"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000" dirty="0" smtClean="0">
              <a:latin typeface="Times New Roman" pitchFamily="18" charset="0"/>
              <a:cs typeface="Times New Roman" pitchFamily="18" charset="0"/>
            </a:rPr>
            <a:t>Вспомогательные приборы</a:t>
          </a:r>
          <a:endParaRPr lang="ru-RU" sz="2000" dirty="0">
            <a:latin typeface="Times New Roman" pitchFamily="18" charset="0"/>
            <a:cs typeface="Times New Roman" pitchFamily="18" charset="0"/>
          </a:endParaRPr>
        </a:p>
      </dgm:t>
    </dgm:pt>
    <dgm:pt modelId="{64553F81-0BEA-4614-963E-9198BA0C686A}" type="parTrans" cxnId="{2A8EA2C8-5A59-459C-BB9E-1EFD60C7F9EA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D9C2EBD8-600D-4A9E-BE65-F3C6919F5DC1}" type="sibTrans" cxnId="{2A8EA2C8-5A59-459C-BB9E-1EFD60C7F9EA}">
      <dgm:prSet/>
      <dgm:spPr/>
      <dgm:t>
        <a:bodyPr/>
        <a:lstStyle/>
        <a:p>
          <a:endParaRPr lang="ru-RU"/>
        </a:p>
      </dgm:t>
    </dgm:pt>
    <dgm:pt modelId="{F92BE3B4-42C9-4574-A6D7-B4BAC5B7CAFA}" type="pres">
      <dgm:prSet presAssocID="{A590C439-8F06-4318-B19B-1272A54ED14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493F1E55-418F-49EB-B265-92BF948F08BF}" type="pres">
      <dgm:prSet presAssocID="{A749D07D-E538-4CFE-9FB5-6149BDA36BA3}" presName="hierRoot1" presStyleCnt="0"/>
      <dgm:spPr/>
    </dgm:pt>
    <dgm:pt modelId="{7160C00B-FA9B-448A-8998-0EFD1D7B7AE2}" type="pres">
      <dgm:prSet presAssocID="{A749D07D-E538-4CFE-9FB5-6149BDA36BA3}" presName="composite" presStyleCnt="0"/>
      <dgm:spPr/>
    </dgm:pt>
    <dgm:pt modelId="{0F2D978A-1AF0-4FF6-BB7E-F87B9DFECD7F}" type="pres">
      <dgm:prSet presAssocID="{A749D07D-E538-4CFE-9FB5-6149BDA36BA3}" presName="background" presStyleLbl="node0" presStyleIdx="0" presStyleCnt="1"/>
      <dgm:spPr>
        <a:solidFill>
          <a:schemeClr val="accent2">
            <a:lumMod val="5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040AAF32-B227-4A24-92B8-E61CF3D255D2}" type="pres">
      <dgm:prSet presAssocID="{A749D07D-E538-4CFE-9FB5-6149BDA36BA3}" presName="text" presStyleLbl="fgAcc0" presStyleIdx="0" presStyleCnt="1" custScaleX="383234" custScaleY="66291" custLinFactNeighborX="5925" custLinFactNeighborY="-231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A95CD57C-7374-4111-93C9-6FADF4DA5D40}" type="pres">
      <dgm:prSet presAssocID="{A749D07D-E538-4CFE-9FB5-6149BDA36BA3}" presName="hierChild2" presStyleCnt="0"/>
      <dgm:spPr/>
    </dgm:pt>
    <dgm:pt modelId="{3D88FFD2-E89D-4FB1-8F6C-DA1FB7022799}" type="pres">
      <dgm:prSet presAssocID="{227EF835-90CD-4AD8-B61D-4BF165BCA2AA}" presName="Name10" presStyleLbl="parChTrans1D2" presStyleIdx="0" presStyleCnt="2"/>
      <dgm:spPr/>
      <dgm:t>
        <a:bodyPr/>
        <a:lstStyle/>
        <a:p>
          <a:endParaRPr lang="ru-RU"/>
        </a:p>
      </dgm:t>
    </dgm:pt>
    <dgm:pt modelId="{222D14D8-9954-483B-90D1-C3D95E122FD1}" type="pres">
      <dgm:prSet presAssocID="{5DA3100A-7C8A-4ACF-B869-687B5FB2C3DF}" presName="hierRoot2" presStyleCnt="0"/>
      <dgm:spPr/>
    </dgm:pt>
    <dgm:pt modelId="{506BAF9D-2881-4686-A0DF-E5ECA4B7A2C4}" type="pres">
      <dgm:prSet presAssocID="{5DA3100A-7C8A-4ACF-B869-687B5FB2C3DF}" presName="composite2" presStyleCnt="0"/>
      <dgm:spPr/>
    </dgm:pt>
    <dgm:pt modelId="{B8316D71-7AE4-4DCE-90C1-674B8A186364}" type="pres">
      <dgm:prSet presAssocID="{5DA3100A-7C8A-4ACF-B869-687B5FB2C3DF}" presName="background2" presStyleLbl="node2" presStyleIdx="0" presStyleCnt="2"/>
      <dgm:spPr>
        <a:solidFill>
          <a:schemeClr val="accent2">
            <a:lumMod val="5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A015F5E2-2B52-475A-A455-7C8482D82142}" type="pres">
      <dgm:prSet presAssocID="{5DA3100A-7C8A-4ACF-B869-687B5FB2C3DF}" presName="text2" presStyleLbl="fgAcc2" presStyleIdx="0" presStyleCnt="2" custScaleX="295398" custScaleY="565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C24E455C-6D0D-47B0-82DE-28692588FE4A}" type="pres">
      <dgm:prSet presAssocID="{5DA3100A-7C8A-4ACF-B869-687B5FB2C3DF}" presName="hierChild3" presStyleCnt="0"/>
      <dgm:spPr/>
    </dgm:pt>
    <dgm:pt modelId="{260D580F-5073-4D9F-B6BB-044D721F1126}" type="pres">
      <dgm:prSet presAssocID="{6604067B-2393-4A8D-A6EC-9DADD648D4C2}" presName="Name17" presStyleLbl="parChTrans1D3" presStyleIdx="0" presStyleCnt="3"/>
      <dgm:spPr/>
      <dgm:t>
        <a:bodyPr/>
        <a:lstStyle/>
        <a:p>
          <a:endParaRPr lang="ru-RU"/>
        </a:p>
      </dgm:t>
    </dgm:pt>
    <dgm:pt modelId="{132A264F-BE7F-4802-8270-7DA3DD591C08}" type="pres">
      <dgm:prSet presAssocID="{8CD0C0EB-C68E-4FC6-B155-E437D0EFFE2F}" presName="hierRoot3" presStyleCnt="0"/>
      <dgm:spPr/>
    </dgm:pt>
    <dgm:pt modelId="{F829705A-DDB7-4660-B318-957E0BFD83E4}" type="pres">
      <dgm:prSet presAssocID="{8CD0C0EB-C68E-4FC6-B155-E437D0EFFE2F}" presName="composite3" presStyleCnt="0"/>
      <dgm:spPr/>
    </dgm:pt>
    <dgm:pt modelId="{C043B4EF-D8F5-41D5-9109-524391BA6125}" type="pres">
      <dgm:prSet presAssocID="{8CD0C0EB-C68E-4FC6-B155-E437D0EFFE2F}" presName="background3" presStyleLbl="node3" presStyleIdx="0" presStyleCnt="3"/>
      <dgm:spPr>
        <a:solidFill>
          <a:schemeClr val="accent2">
            <a:lumMod val="5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B1F67356-E68F-4CA4-B3EB-6C107612E7AF}" type="pres">
      <dgm:prSet presAssocID="{8CD0C0EB-C68E-4FC6-B155-E437D0EFFE2F}" presName="text3" presStyleLbl="fgAcc3" presStyleIdx="0" presStyleCnt="3" custScaleX="123135" custLinFactNeighborX="-63826" custLinFactNeighborY="-3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E81FACE-B6FF-4D51-B8E4-FE26775EC2ED}" type="pres">
      <dgm:prSet presAssocID="{8CD0C0EB-C68E-4FC6-B155-E437D0EFFE2F}" presName="hierChild4" presStyleCnt="0"/>
      <dgm:spPr/>
    </dgm:pt>
    <dgm:pt modelId="{90ED1068-5ABA-450B-9AF1-148C8D77B8F2}" type="pres">
      <dgm:prSet presAssocID="{1559A464-7461-4AA4-8F88-EF6D71B10391}" presName="Name17" presStyleLbl="parChTrans1D3" presStyleIdx="1" presStyleCnt="3"/>
      <dgm:spPr/>
      <dgm:t>
        <a:bodyPr/>
        <a:lstStyle/>
        <a:p>
          <a:endParaRPr lang="ru-RU"/>
        </a:p>
      </dgm:t>
    </dgm:pt>
    <dgm:pt modelId="{1853E6C6-9F36-4EFE-A486-03F43632933D}" type="pres">
      <dgm:prSet presAssocID="{6B9546D7-CF8F-40A0-ADEE-09153CFB0D5E}" presName="hierRoot3" presStyleCnt="0"/>
      <dgm:spPr/>
    </dgm:pt>
    <dgm:pt modelId="{BCA3DC91-84BF-4B94-B880-32035F3D48D7}" type="pres">
      <dgm:prSet presAssocID="{6B9546D7-CF8F-40A0-ADEE-09153CFB0D5E}" presName="composite3" presStyleCnt="0"/>
      <dgm:spPr/>
    </dgm:pt>
    <dgm:pt modelId="{D58442FE-9F0E-44D6-AA02-7B0E396DBC97}" type="pres">
      <dgm:prSet presAssocID="{6B9546D7-CF8F-40A0-ADEE-09153CFB0D5E}" presName="background3" presStyleLbl="node3" presStyleIdx="1" presStyleCnt="3"/>
      <dgm:spPr>
        <a:solidFill>
          <a:schemeClr val="accent2">
            <a:lumMod val="5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7B58E75D-7600-4528-A623-12BB56D4FC6A}" type="pres">
      <dgm:prSet presAssocID="{6B9546D7-CF8F-40A0-ADEE-09153CFB0D5E}" presName="text3" presStyleLbl="fgAcc3" presStyleIdx="1" presStyleCnt="3" custLinFactNeighborX="-25453" custLinFactNeighborY="-3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0963B76-ACEC-4ADF-81FB-FEFED9A7EC1D}" type="pres">
      <dgm:prSet presAssocID="{6B9546D7-CF8F-40A0-ADEE-09153CFB0D5E}" presName="hierChild4" presStyleCnt="0"/>
      <dgm:spPr/>
    </dgm:pt>
    <dgm:pt modelId="{E755ED13-8F78-4A2F-90F2-FC501AFD3EAD}" type="pres">
      <dgm:prSet presAssocID="{64553F81-0BEA-4614-963E-9198BA0C686A}" presName="Name17" presStyleLbl="parChTrans1D3" presStyleIdx="2" presStyleCnt="3"/>
      <dgm:spPr/>
      <dgm:t>
        <a:bodyPr/>
        <a:lstStyle/>
        <a:p>
          <a:endParaRPr lang="ru-RU"/>
        </a:p>
      </dgm:t>
    </dgm:pt>
    <dgm:pt modelId="{9F55CA6C-D9D8-4862-8BEE-9DE499BBBA96}" type="pres">
      <dgm:prSet presAssocID="{33B11941-B15E-4578-8D13-8B242D711FF2}" presName="hierRoot3" presStyleCnt="0"/>
      <dgm:spPr/>
    </dgm:pt>
    <dgm:pt modelId="{24CED3A3-6414-4564-86BA-CFF983B55AAE}" type="pres">
      <dgm:prSet presAssocID="{33B11941-B15E-4578-8D13-8B242D711FF2}" presName="composite3" presStyleCnt="0"/>
      <dgm:spPr/>
    </dgm:pt>
    <dgm:pt modelId="{6CAC5C24-70A9-43E0-A3DA-68AD6A54A4F1}" type="pres">
      <dgm:prSet presAssocID="{33B11941-B15E-4578-8D13-8B242D711FF2}" presName="background3" presStyleLbl="node3" presStyleIdx="2" presStyleCnt="3"/>
      <dgm:spPr>
        <a:solidFill>
          <a:schemeClr val="accent2">
            <a:lumMod val="5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9FF500C7-1118-4F31-B839-0BC511154B7B}" type="pres">
      <dgm:prSet presAssocID="{33B11941-B15E-4578-8D13-8B242D711FF2}" presName="text3" presStyleLbl="fgAcc3" presStyleIdx="2" presStyleCnt="3" custScaleX="137530" custLinFactNeighborX="-1542" custLinFactNeighborY="-364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A3E52D2-C74B-4F32-9DB0-880D1B3669D4}" type="pres">
      <dgm:prSet presAssocID="{33B11941-B15E-4578-8D13-8B242D711FF2}" presName="hierChild4" presStyleCnt="0"/>
      <dgm:spPr/>
    </dgm:pt>
    <dgm:pt modelId="{99C49E1C-4AC1-43C0-A634-A5E467E6164B}" type="pres">
      <dgm:prSet presAssocID="{A031F29A-7FCC-420B-93BA-349ABA45F88D}" presName="Name10" presStyleLbl="parChTrans1D2" presStyleIdx="1" presStyleCnt="2"/>
      <dgm:spPr/>
      <dgm:t>
        <a:bodyPr/>
        <a:lstStyle/>
        <a:p>
          <a:endParaRPr lang="ru-RU"/>
        </a:p>
      </dgm:t>
    </dgm:pt>
    <dgm:pt modelId="{D4D38154-5D51-4623-BDB5-94ED6211AD6A}" type="pres">
      <dgm:prSet presAssocID="{17E2B900-C81C-4184-B605-DB6BDCEA98B2}" presName="hierRoot2" presStyleCnt="0"/>
      <dgm:spPr/>
    </dgm:pt>
    <dgm:pt modelId="{E9AA0963-668A-4CFB-B85F-09591C1C3C55}" type="pres">
      <dgm:prSet presAssocID="{17E2B900-C81C-4184-B605-DB6BDCEA98B2}" presName="composite2" presStyleCnt="0"/>
      <dgm:spPr/>
    </dgm:pt>
    <dgm:pt modelId="{624955E1-918B-441F-8F60-09B043ACE713}" type="pres">
      <dgm:prSet presAssocID="{17E2B900-C81C-4184-B605-DB6BDCEA98B2}" presName="background2" presStyleLbl="node2" presStyleIdx="1" presStyleCnt="2"/>
      <dgm:spPr>
        <a:solidFill>
          <a:schemeClr val="accent2">
            <a:lumMod val="50000"/>
          </a:schemeClr>
        </a:solidFill>
        <a:ln>
          <a:solidFill>
            <a:schemeClr val="accent2">
              <a:lumMod val="50000"/>
            </a:schemeClr>
          </a:solidFill>
        </a:ln>
      </dgm:spPr>
    </dgm:pt>
    <dgm:pt modelId="{00042E5E-039B-42CA-B117-49AC19615D76}" type="pres">
      <dgm:prSet presAssocID="{17E2B900-C81C-4184-B605-DB6BDCEA98B2}" presName="text2" presStyleLbl="fgAcc2" presStyleIdx="1" presStyleCnt="2" custScaleX="213447" custScaleY="5658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32F4F1A-045E-4B80-9256-62A513AB971B}" type="pres">
      <dgm:prSet presAssocID="{17E2B900-C81C-4184-B605-DB6BDCEA98B2}" presName="hierChild3" presStyleCnt="0"/>
      <dgm:spPr/>
    </dgm:pt>
  </dgm:ptLst>
  <dgm:cxnLst>
    <dgm:cxn modelId="{19DC1455-B2C0-4515-B4FF-484AFD5D85D3}" type="presOf" srcId="{A590C439-8F06-4318-B19B-1272A54ED140}" destId="{F92BE3B4-42C9-4574-A6D7-B4BAC5B7CAFA}" srcOrd="0" destOrd="0" presId="urn:microsoft.com/office/officeart/2005/8/layout/hierarchy1"/>
    <dgm:cxn modelId="{1C06E78E-A3D9-4BE9-9032-4BA7DD3F8DF4}" srcId="{5DA3100A-7C8A-4ACF-B869-687B5FB2C3DF}" destId="{6B9546D7-CF8F-40A0-ADEE-09153CFB0D5E}" srcOrd="1" destOrd="0" parTransId="{1559A464-7461-4AA4-8F88-EF6D71B10391}" sibTransId="{B12F0D3A-F0F3-41F8-86E3-9BEAA4DBB844}"/>
    <dgm:cxn modelId="{3FA8EAC6-8F3F-4C4E-864B-E9EFCB51A00C}" type="presOf" srcId="{1559A464-7461-4AA4-8F88-EF6D71B10391}" destId="{90ED1068-5ABA-450B-9AF1-148C8D77B8F2}" srcOrd="0" destOrd="0" presId="urn:microsoft.com/office/officeart/2005/8/layout/hierarchy1"/>
    <dgm:cxn modelId="{9C394E91-753A-4713-8D09-CC8D5E3D26D1}" type="presOf" srcId="{17E2B900-C81C-4184-B605-DB6BDCEA98B2}" destId="{00042E5E-039B-42CA-B117-49AC19615D76}" srcOrd="0" destOrd="0" presId="urn:microsoft.com/office/officeart/2005/8/layout/hierarchy1"/>
    <dgm:cxn modelId="{06062077-8B33-43C8-88EB-3877E287513D}" type="presOf" srcId="{227EF835-90CD-4AD8-B61D-4BF165BCA2AA}" destId="{3D88FFD2-E89D-4FB1-8F6C-DA1FB7022799}" srcOrd="0" destOrd="0" presId="urn:microsoft.com/office/officeart/2005/8/layout/hierarchy1"/>
    <dgm:cxn modelId="{0AA40051-A4D4-4398-A901-D15C9DBEAC11}" type="presOf" srcId="{64553F81-0BEA-4614-963E-9198BA0C686A}" destId="{E755ED13-8F78-4A2F-90F2-FC501AFD3EAD}" srcOrd="0" destOrd="0" presId="urn:microsoft.com/office/officeart/2005/8/layout/hierarchy1"/>
    <dgm:cxn modelId="{2A8EA2C8-5A59-459C-BB9E-1EFD60C7F9EA}" srcId="{5DA3100A-7C8A-4ACF-B869-687B5FB2C3DF}" destId="{33B11941-B15E-4578-8D13-8B242D711FF2}" srcOrd="2" destOrd="0" parTransId="{64553F81-0BEA-4614-963E-9198BA0C686A}" sibTransId="{D9C2EBD8-600D-4A9E-BE65-F3C6919F5DC1}"/>
    <dgm:cxn modelId="{CD93B474-6959-4304-9307-EC5A3C3510F3}" type="presOf" srcId="{6B9546D7-CF8F-40A0-ADEE-09153CFB0D5E}" destId="{7B58E75D-7600-4528-A623-12BB56D4FC6A}" srcOrd="0" destOrd="0" presId="urn:microsoft.com/office/officeart/2005/8/layout/hierarchy1"/>
    <dgm:cxn modelId="{3DA7B72E-3077-429F-BF94-066121952C77}" type="presOf" srcId="{A031F29A-7FCC-420B-93BA-349ABA45F88D}" destId="{99C49E1C-4AC1-43C0-A634-A5E467E6164B}" srcOrd="0" destOrd="0" presId="urn:microsoft.com/office/officeart/2005/8/layout/hierarchy1"/>
    <dgm:cxn modelId="{8494C780-DFBB-4852-9B6D-8B260CEA77CE}" type="presOf" srcId="{A749D07D-E538-4CFE-9FB5-6149BDA36BA3}" destId="{040AAF32-B227-4A24-92B8-E61CF3D255D2}" srcOrd="0" destOrd="0" presId="urn:microsoft.com/office/officeart/2005/8/layout/hierarchy1"/>
    <dgm:cxn modelId="{C5B4676B-B45A-4596-81F0-292A3E87BEE4}" type="presOf" srcId="{5DA3100A-7C8A-4ACF-B869-687B5FB2C3DF}" destId="{A015F5E2-2B52-475A-A455-7C8482D82142}" srcOrd="0" destOrd="0" presId="urn:microsoft.com/office/officeart/2005/8/layout/hierarchy1"/>
    <dgm:cxn modelId="{4621B1BF-60A1-4E50-B52C-02F6719D85C9}" srcId="{5DA3100A-7C8A-4ACF-B869-687B5FB2C3DF}" destId="{8CD0C0EB-C68E-4FC6-B155-E437D0EFFE2F}" srcOrd="0" destOrd="0" parTransId="{6604067B-2393-4A8D-A6EC-9DADD648D4C2}" sibTransId="{255549AD-D0DF-4C9C-BFC9-10F911CD6134}"/>
    <dgm:cxn modelId="{365A9A17-8FE0-4194-9A3E-74FCF67448E3}" type="presOf" srcId="{33B11941-B15E-4578-8D13-8B242D711FF2}" destId="{9FF500C7-1118-4F31-B839-0BC511154B7B}" srcOrd="0" destOrd="0" presId="urn:microsoft.com/office/officeart/2005/8/layout/hierarchy1"/>
    <dgm:cxn modelId="{9E6147A7-83FF-44CE-9922-72E7D15CC521}" srcId="{A749D07D-E538-4CFE-9FB5-6149BDA36BA3}" destId="{17E2B900-C81C-4184-B605-DB6BDCEA98B2}" srcOrd="1" destOrd="0" parTransId="{A031F29A-7FCC-420B-93BA-349ABA45F88D}" sibTransId="{17FB1883-B2F4-43E1-B5FA-AA8BCDCB8FA1}"/>
    <dgm:cxn modelId="{A2993915-86FB-46A9-8E26-911DD4B3A4BA}" srcId="{A590C439-8F06-4318-B19B-1272A54ED140}" destId="{A749D07D-E538-4CFE-9FB5-6149BDA36BA3}" srcOrd="0" destOrd="0" parTransId="{8BAD79A0-517C-4EE4-AF4E-DC1554781ADE}" sibTransId="{D680E9B2-A234-4535-A0E4-92FDA8460BDE}"/>
    <dgm:cxn modelId="{76E75BB8-1AAE-49EA-A893-C566FD67DAB2}" srcId="{A749D07D-E538-4CFE-9FB5-6149BDA36BA3}" destId="{5DA3100A-7C8A-4ACF-B869-687B5FB2C3DF}" srcOrd="0" destOrd="0" parTransId="{227EF835-90CD-4AD8-B61D-4BF165BCA2AA}" sibTransId="{D9E55455-AFAB-48E8-AB9B-4A5257140199}"/>
    <dgm:cxn modelId="{0CC5BF93-D233-4D80-94E7-DAAB4FF49A88}" type="presOf" srcId="{6604067B-2393-4A8D-A6EC-9DADD648D4C2}" destId="{260D580F-5073-4D9F-B6BB-044D721F1126}" srcOrd="0" destOrd="0" presId="urn:microsoft.com/office/officeart/2005/8/layout/hierarchy1"/>
    <dgm:cxn modelId="{76C5EAB0-433A-439F-97B7-6997C15F9FA2}" type="presOf" srcId="{8CD0C0EB-C68E-4FC6-B155-E437D0EFFE2F}" destId="{B1F67356-E68F-4CA4-B3EB-6C107612E7AF}" srcOrd="0" destOrd="0" presId="urn:microsoft.com/office/officeart/2005/8/layout/hierarchy1"/>
    <dgm:cxn modelId="{1E0457E9-F0E7-4A2B-857E-9CE51E40149A}" type="presParOf" srcId="{F92BE3B4-42C9-4574-A6D7-B4BAC5B7CAFA}" destId="{493F1E55-418F-49EB-B265-92BF948F08BF}" srcOrd="0" destOrd="0" presId="urn:microsoft.com/office/officeart/2005/8/layout/hierarchy1"/>
    <dgm:cxn modelId="{FDFC43B8-51AE-45BA-8D1B-DCBE74ED6E96}" type="presParOf" srcId="{493F1E55-418F-49EB-B265-92BF948F08BF}" destId="{7160C00B-FA9B-448A-8998-0EFD1D7B7AE2}" srcOrd="0" destOrd="0" presId="urn:microsoft.com/office/officeart/2005/8/layout/hierarchy1"/>
    <dgm:cxn modelId="{9A523756-1114-4F3B-AE26-6339DAFB94AB}" type="presParOf" srcId="{7160C00B-FA9B-448A-8998-0EFD1D7B7AE2}" destId="{0F2D978A-1AF0-4FF6-BB7E-F87B9DFECD7F}" srcOrd="0" destOrd="0" presId="urn:microsoft.com/office/officeart/2005/8/layout/hierarchy1"/>
    <dgm:cxn modelId="{DA7CC47D-B080-41BD-BC9D-58D6A1A623B1}" type="presParOf" srcId="{7160C00B-FA9B-448A-8998-0EFD1D7B7AE2}" destId="{040AAF32-B227-4A24-92B8-E61CF3D255D2}" srcOrd="1" destOrd="0" presId="urn:microsoft.com/office/officeart/2005/8/layout/hierarchy1"/>
    <dgm:cxn modelId="{9EAA3729-5230-47A3-9D61-09876DFD3C85}" type="presParOf" srcId="{493F1E55-418F-49EB-B265-92BF948F08BF}" destId="{A95CD57C-7374-4111-93C9-6FADF4DA5D40}" srcOrd="1" destOrd="0" presId="urn:microsoft.com/office/officeart/2005/8/layout/hierarchy1"/>
    <dgm:cxn modelId="{FEFE8560-B5C1-4490-9023-B979A599E0BF}" type="presParOf" srcId="{A95CD57C-7374-4111-93C9-6FADF4DA5D40}" destId="{3D88FFD2-E89D-4FB1-8F6C-DA1FB7022799}" srcOrd="0" destOrd="0" presId="urn:microsoft.com/office/officeart/2005/8/layout/hierarchy1"/>
    <dgm:cxn modelId="{07A06149-4AF5-430C-BCE2-B16BDC52A420}" type="presParOf" srcId="{A95CD57C-7374-4111-93C9-6FADF4DA5D40}" destId="{222D14D8-9954-483B-90D1-C3D95E122FD1}" srcOrd="1" destOrd="0" presId="urn:microsoft.com/office/officeart/2005/8/layout/hierarchy1"/>
    <dgm:cxn modelId="{B556C89B-64A8-439D-BDBF-8E4FB8FC8FEC}" type="presParOf" srcId="{222D14D8-9954-483B-90D1-C3D95E122FD1}" destId="{506BAF9D-2881-4686-A0DF-E5ECA4B7A2C4}" srcOrd="0" destOrd="0" presId="urn:microsoft.com/office/officeart/2005/8/layout/hierarchy1"/>
    <dgm:cxn modelId="{ABD32A6E-0C9A-4D81-B205-72EE2450A4D1}" type="presParOf" srcId="{506BAF9D-2881-4686-A0DF-E5ECA4B7A2C4}" destId="{B8316D71-7AE4-4DCE-90C1-674B8A186364}" srcOrd="0" destOrd="0" presId="urn:microsoft.com/office/officeart/2005/8/layout/hierarchy1"/>
    <dgm:cxn modelId="{9991E139-E8D3-42F0-8970-AA5F4F14B229}" type="presParOf" srcId="{506BAF9D-2881-4686-A0DF-E5ECA4B7A2C4}" destId="{A015F5E2-2B52-475A-A455-7C8482D82142}" srcOrd="1" destOrd="0" presId="urn:microsoft.com/office/officeart/2005/8/layout/hierarchy1"/>
    <dgm:cxn modelId="{C081EB25-5DE3-430E-ABF6-5C4B92DF5317}" type="presParOf" srcId="{222D14D8-9954-483B-90D1-C3D95E122FD1}" destId="{C24E455C-6D0D-47B0-82DE-28692588FE4A}" srcOrd="1" destOrd="0" presId="urn:microsoft.com/office/officeart/2005/8/layout/hierarchy1"/>
    <dgm:cxn modelId="{3C0048F5-CFB7-41EE-B893-9A464D0E02CF}" type="presParOf" srcId="{C24E455C-6D0D-47B0-82DE-28692588FE4A}" destId="{260D580F-5073-4D9F-B6BB-044D721F1126}" srcOrd="0" destOrd="0" presId="urn:microsoft.com/office/officeart/2005/8/layout/hierarchy1"/>
    <dgm:cxn modelId="{779944B6-5639-44AB-8AF4-1DA3D562D6AC}" type="presParOf" srcId="{C24E455C-6D0D-47B0-82DE-28692588FE4A}" destId="{132A264F-BE7F-4802-8270-7DA3DD591C08}" srcOrd="1" destOrd="0" presId="urn:microsoft.com/office/officeart/2005/8/layout/hierarchy1"/>
    <dgm:cxn modelId="{736B4041-AC7A-4F04-96A4-AF872F28A148}" type="presParOf" srcId="{132A264F-BE7F-4802-8270-7DA3DD591C08}" destId="{F829705A-DDB7-4660-B318-957E0BFD83E4}" srcOrd="0" destOrd="0" presId="urn:microsoft.com/office/officeart/2005/8/layout/hierarchy1"/>
    <dgm:cxn modelId="{11104F87-0D90-4AA3-8129-EAA9ABFB4030}" type="presParOf" srcId="{F829705A-DDB7-4660-B318-957E0BFD83E4}" destId="{C043B4EF-D8F5-41D5-9109-524391BA6125}" srcOrd="0" destOrd="0" presId="urn:microsoft.com/office/officeart/2005/8/layout/hierarchy1"/>
    <dgm:cxn modelId="{A1EF56C2-DAC5-4EF5-B9B7-2E25392475FE}" type="presParOf" srcId="{F829705A-DDB7-4660-B318-957E0BFD83E4}" destId="{B1F67356-E68F-4CA4-B3EB-6C107612E7AF}" srcOrd="1" destOrd="0" presId="urn:microsoft.com/office/officeart/2005/8/layout/hierarchy1"/>
    <dgm:cxn modelId="{E10A5FB8-6F1C-4718-87E7-8EE5ED2FCB97}" type="presParOf" srcId="{132A264F-BE7F-4802-8270-7DA3DD591C08}" destId="{BE81FACE-B6FF-4D51-B8E4-FE26775EC2ED}" srcOrd="1" destOrd="0" presId="urn:microsoft.com/office/officeart/2005/8/layout/hierarchy1"/>
    <dgm:cxn modelId="{B90CEFA9-8D28-47B2-9BBA-84F0F6BBCC83}" type="presParOf" srcId="{C24E455C-6D0D-47B0-82DE-28692588FE4A}" destId="{90ED1068-5ABA-450B-9AF1-148C8D77B8F2}" srcOrd="2" destOrd="0" presId="urn:microsoft.com/office/officeart/2005/8/layout/hierarchy1"/>
    <dgm:cxn modelId="{1DA063B8-BFF1-49C8-9296-C650ABF25429}" type="presParOf" srcId="{C24E455C-6D0D-47B0-82DE-28692588FE4A}" destId="{1853E6C6-9F36-4EFE-A486-03F43632933D}" srcOrd="3" destOrd="0" presId="urn:microsoft.com/office/officeart/2005/8/layout/hierarchy1"/>
    <dgm:cxn modelId="{D95ADE59-7820-4FF2-B7CC-866163948E91}" type="presParOf" srcId="{1853E6C6-9F36-4EFE-A486-03F43632933D}" destId="{BCA3DC91-84BF-4B94-B880-32035F3D48D7}" srcOrd="0" destOrd="0" presId="urn:microsoft.com/office/officeart/2005/8/layout/hierarchy1"/>
    <dgm:cxn modelId="{8CC1C6C8-7A7E-49B4-B36F-574247F38702}" type="presParOf" srcId="{BCA3DC91-84BF-4B94-B880-32035F3D48D7}" destId="{D58442FE-9F0E-44D6-AA02-7B0E396DBC97}" srcOrd="0" destOrd="0" presId="urn:microsoft.com/office/officeart/2005/8/layout/hierarchy1"/>
    <dgm:cxn modelId="{C5B69428-6732-4464-AC8D-EDFD19ABBF2A}" type="presParOf" srcId="{BCA3DC91-84BF-4B94-B880-32035F3D48D7}" destId="{7B58E75D-7600-4528-A623-12BB56D4FC6A}" srcOrd="1" destOrd="0" presId="urn:microsoft.com/office/officeart/2005/8/layout/hierarchy1"/>
    <dgm:cxn modelId="{414EA04A-DA56-43DA-AB1E-B4C59E62EF5E}" type="presParOf" srcId="{1853E6C6-9F36-4EFE-A486-03F43632933D}" destId="{60963B76-ACEC-4ADF-81FB-FEFED9A7EC1D}" srcOrd="1" destOrd="0" presId="urn:microsoft.com/office/officeart/2005/8/layout/hierarchy1"/>
    <dgm:cxn modelId="{9F581A9B-C259-4D31-B122-8D66FBE6C235}" type="presParOf" srcId="{C24E455C-6D0D-47B0-82DE-28692588FE4A}" destId="{E755ED13-8F78-4A2F-90F2-FC501AFD3EAD}" srcOrd="4" destOrd="0" presId="urn:microsoft.com/office/officeart/2005/8/layout/hierarchy1"/>
    <dgm:cxn modelId="{A9190804-BE49-4A22-8456-64F32717BB17}" type="presParOf" srcId="{C24E455C-6D0D-47B0-82DE-28692588FE4A}" destId="{9F55CA6C-D9D8-4862-8BEE-9DE499BBBA96}" srcOrd="5" destOrd="0" presId="urn:microsoft.com/office/officeart/2005/8/layout/hierarchy1"/>
    <dgm:cxn modelId="{6D928F42-230C-4FCD-AA34-571B75FED32B}" type="presParOf" srcId="{9F55CA6C-D9D8-4862-8BEE-9DE499BBBA96}" destId="{24CED3A3-6414-4564-86BA-CFF983B55AAE}" srcOrd="0" destOrd="0" presId="urn:microsoft.com/office/officeart/2005/8/layout/hierarchy1"/>
    <dgm:cxn modelId="{E9172CF9-3AA9-4ADA-B6F5-9C3D990ACCBD}" type="presParOf" srcId="{24CED3A3-6414-4564-86BA-CFF983B55AAE}" destId="{6CAC5C24-70A9-43E0-A3DA-68AD6A54A4F1}" srcOrd="0" destOrd="0" presId="urn:microsoft.com/office/officeart/2005/8/layout/hierarchy1"/>
    <dgm:cxn modelId="{32782A3E-B599-47C9-99A5-610CA382A46C}" type="presParOf" srcId="{24CED3A3-6414-4564-86BA-CFF983B55AAE}" destId="{9FF500C7-1118-4F31-B839-0BC511154B7B}" srcOrd="1" destOrd="0" presId="urn:microsoft.com/office/officeart/2005/8/layout/hierarchy1"/>
    <dgm:cxn modelId="{5E50720A-FC86-4D38-9F39-7C08FE6AD6A5}" type="presParOf" srcId="{9F55CA6C-D9D8-4862-8BEE-9DE499BBBA96}" destId="{8A3E52D2-C74B-4F32-9DB0-880D1B3669D4}" srcOrd="1" destOrd="0" presId="urn:microsoft.com/office/officeart/2005/8/layout/hierarchy1"/>
    <dgm:cxn modelId="{1BDA55B6-92AD-46F9-AD1A-CF37D0D44D5D}" type="presParOf" srcId="{A95CD57C-7374-4111-93C9-6FADF4DA5D40}" destId="{99C49E1C-4AC1-43C0-A634-A5E467E6164B}" srcOrd="2" destOrd="0" presId="urn:microsoft.com/office/officeart/2005/8/layout/hierarchy1"/>
    <dgm:cxn modelId="{3595129A-844C-417D-97B5-4AC7CA30CC2B}" type="presParOf" srcId="{A95CD57C-7374-4111-93C9-6FADF4DA5D40}" destId="{D4D38154-5D51-4623-BDB5-94ED6211AD6A}" srcOrd="3" destOrd="0" presId="urn:microsoft.com/office/officeart/2005/8/layout/hierarchy1"/>
    <dgm:cxn modelId="{40AA1C80-DBD4-44A0-BD20-AE62B9479FC0}" type="presParOf" srcId="{D4D38154-5D51-4623-BDB5-94ED6211AD6A}" destId="{E9AA0963-668A-4CFB-B85F-09591C1C3C55}" srcOrd="0" destOrd="0" presId="urn:microsoft.com/office/officeart/2005/8/layout/hierarchy1"/>
    <dgm:cxn modelId="{37909173-603A-4D20-8282-9346758B2ED9}" type="presParOf" srcId="{E9AA0963-668A-4CFB-B85F-09591C1C3C55}" destId="{624955E1-918B-441F-8F60-09B043ACE713}" srcOrd="0" destOrd="0" presId="urn:microsoft.com/office/officeart/2005/8/layout/hierarchy1"/>
    <dgm:cxn modelId="{555DCDDB-4405-4120-8116-58C6EB2E4C5E}" type="presParOf" srcId="{E9AA0963-668A-4CFB-B85F-09591C1C3C55}" destId="{00042E5E-039B-42CA-B117-49AC19615D76}" srcOrd="1" destOrd="0" presId="urn:microsoft.com/office/officeart/2005/8/layout/hierarchy1"/>
    <dgm:cxn modelId="{74C3A39B-3D70-4DF7-A814-BEF75DA2C5DE}" type="presParOf" srcId="{D4D38154-5D51-4623-BDB5-94ED6211AD6A}" destId="{632F4F1A-045E-4B80-9256-62A513AB971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86BEB3-F63D-4398-821A-45A7AF9082EB}" type="doc">
      <dgm:prSet loTypeId="urn:microsoft.com/office/officeart/2005/8/layout/hierarchy1" loCatId="hierarchy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81FCE26-BC24-4A43-9E14-B845267DC7D7}">
      <dgm:prSet phldrT="[Текст]" custT="1"/>
      <dgm:spPr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 способу монтажа и условиям эксплуатации</a:t>
          </a:r>
          <a:endParaRPr lang="ru-RU" sz="240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00D1707-F5CC-4453-9FE7-DB6DBDB40876}" type="parTrans" cxnId="{BB0EE829-81EE-414D-828F-B742A5B7572A}">
      <dgm:prSet/>
      <dgm:spPr/>
      <dgm:t>
        <a:bodyPr/>
        <a:lstStyle/>
        <a:p>
          <a:endParaRPr lang="ru-RU"/>
        </a:p>
      </dgm:t>
    </dgm:pt>
    <dgm:pt modelId="{E0DDE1AD-97B8-48DC-A13F-CE88900CCDDC}" type="sibTrans" cxnId="{BB0EE829-81EE-414D-828F-B742A5B7572A}">
      <dgm:prSet/>
      <dgm:spPr/>
      <dgm:t>
        <a:bodyPr/>
        <a:lstStyle/>
        <a:p>
          <a:endParaRPr lang="ru-RU"/>
        </a:p>
      </dgm:t>
    </dgm:pt>
    <dgm:pt modelId="{0B162747-98B9-4F62-A2BE-C2DA73D302E5}" type="asst">
      <dgm:prSet phldrT="[Текст]" custT="1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стационарные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60AADB-C338-4046-BE00-32B2BAC4FD5D}" type="parTrans" cxnId="{978B640E-CBC6-47D5-AE9F-259AE7B0BA25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29951CF0-0290-45E7-BD03-14FC05062087}" type="sibTrans" cxnId="{978B640E-CBC6-47D5-AE9F-259AE7B0BA25}">
      <dgm:prSet/>
      <dgm:spPr/>
      <dgm:t>
        <a:bodyPr/>
        <a:lstStyle/>
        <a:p>
          <a:endParaRPr lang="ru-RU"/>
        </a:p>
      </dgm:t>
    </dgm:pt>
    <dgm:pt modelId="{0643029D-1894-4936-889D-A2CC40EE3193}" type="asst">
      <dgm:prSet custT="1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висячие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F5C885A-BFF8-439F-8A85-A54770E33E72}" type="parTrans" cxnId="{6FAFB269-9759-412B-ACE0-0F3410D6CBF9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935A96FE-8B00-4300-AD01-64894C6610E4}" type="sibTrans" cxnId="{6FAFB269-9759-412B-ACE0-0F3410D6CBF9}">
      <dgm:prSet/>
      <dgm:spPr/>
      <dgm:t>
        <a:bodyPr/>
        <a:lstStyle/>
        <a:p>
          <a:endParaRPr lang="ru-RU"/>
        </a:p>
      </dgm:t>
    </dgm:pt>
    <dgm:pt modelId="{5EF7967F-B5A1-4D1D-AC94-146DB4AF8CFD}">
      <dgm:prSet custT="1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врезные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709C7C3-EDBD-4127-89B8-D0936969BF46}" type="parTrans" cxnId="{61AFA43D-2E70-40CD-B999-B4F61531C5D7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180A3A6B-540D-4328-9829-0EA9D1FAC178}" type="sibTrans" cxnId="{61AFA43D-2E70-40CD-B999-B4F61531C5D7}">
      <dgm:prSet/>
      <dgm:spPr/>
      <dgm:t>
        <a:bodyPr/>
        <a:lstStyle/>
        <a:p>
          <a:endParaRPr lang="ru-RU"/>
        </a:p>
      </dgm:t>
    </dgm:pt>
    <dgm:pt modelId="{09DB9144-CCA7-4461-ADF9-CBC8691E31F1}">
      <dgm:prSet custT="1"/>
      <dgm:spPr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r>
            <a:rPr lang="ru-RU" sz="24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накладные</a:t>
          </a:r>
          <a:endParaRPr lang="ru-RU" sz="24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399D5B9-3A19-4308-9372-E9D6BD3B4AB1}" type="parTrans" cxnId="{E5A624FE-F1A6-49E3-BFDD-4B534014B9B5}">
      <dgm:prSet/>
      <dgm:spPr>
        <a:ln>
          <a:solidFill>
            <a:schemeClr val="accent2">
              <a:lumMod val="50000"/>
            </a:schemeClr>
          </a:solidFill>
        </a:ln>
      </dgm:spPr>
      <dgm:t>
        <a:bodyPr/>
        <a:lstStyle/>
        <a:p>
          <a:endParaRPr lang="ru-RU"/>
        </a:p>
      </dgm:t>
    </dgm:pt>
    <dgm:pt modelId="{6A47F2D8-24EE-4874-91F6-7C53F96EDE3F}" type="sibTrans" cxnId="{E5A624FE-F1A6-49E3-BFDD-4B534014B9B5}">
      <dgm:prSet/>
      <dgm:spPr/>
      <dgm:t>
        <a:bodyPr/>
        <a:lstStyle/>
        <a:p>
          <a:endParaRPr lang="ru-RU"/>
        </a:p>
      </dgm:t>
    </dgm:pt>
    <dgm:pt modelId="{0B7F0BAE-1B1E-41DA-838D-2D701A6006FF}" type="pres">
      <dgm:prSet presAssocID="{4F86BEB3-F63D-4398-821A-45A7AF9082EB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6D6E905E-D0C2-4D3C-80EC-58140A11DE94}" type="pres">
      <dgm:prSet presAssocID="{981FCE26-BC24-4A43-9E14-B845267DC7D7}" presName="hierRoot1" presStyleCnt="0"/>
      <dgm:spPr/>
    </dgm:pt>
    <dgm:pt modelId="{5D2EEA3B-297F-445C-9E02-FD14EA27BCA8}" type="pres">
      <dgm:prSet presAssocID="{981FCE26-BC24-4A43-9E14-B845267DC7D7}" presName="composite" presStyleCnt="0"/>
      <dgm:spPr/>
    </dgm:pt>
    <dgm:pt modelId="{5F3ECA05-92CA-4A0D-8B8D-0F9904000F46}" type="pres">
      <dgm:prSet presAssocID="{981FCE26-BC24-4A43-9E14-B845267DC7D7}" presName="background" presStyleLbl="node0" presStyleIdx="0" presStyleCnt="1"/>
      <dgm:spPr>
        <a:solidFill>
          <a:schemeClr val="accent2">
            <a:lumMod val="40000"/>
            <a:lumOff val="60000"/>
          </a:schemeClr>
        </a:solidFill>
      </dgm:spPr>
    </dgm:pt>
    <dgm:pt modelId="{D7A3ADEF-1B57-420C-8662-FB8E9D9C54AD}" type="pres">
      <dgm:prSet presAssocID="{981FCE26-BC24-4A43-9E14-B845267DC7D7}" presName="text" presStyleLbl="fgAcc0" presStyleIdx="0" presStyleCnt="1" custScaleX="458346" custScaleY="53456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87311FEF-3EA1-45C7-846D-6A30770CBA6A}" type="pres">
      <dgm:prSet presAssocID="{981FCE26-BC24-4A43-9E14-B845267DC7D7}" presName="hierChild2" presStyleCnt="0"/>
      <dgm:spPr/>
    </dgm:pt>
    <dgm:pt modelId="{24D7851D-55E0-4F5A-8334-19167BC4E5D8}" type="pres">
      <dgm:prSet presAssocID="{A260AADB-C338-4046-BE00-32B2BAC4FD5D}" presName="Name10" presStyleLbl="parChTrans1D2" presStyleIdx="0" presStyleCnt="2"/>
      <dgm:spPr/>
      <dgm:t>
        <a:bodyPr/>
        <a:lstStyle/>
        <a:p>
          <a:endParaRPr lang="ru-RU"/>
        </a:p>
      </dgm:t>
    </dgm:pt>
    <dgm:pt modelId="{1A7CECE0-3572-4821-8845-D8B133AE1BB5}" type="pres">
      <dgm:prSet presAssocID="{0B162747-98B9-4F62-A2BE-C2DA73D302E5}" presName="hierRoot2" presStyleCnt="0"/>
      <dgm:spPr/>
    </dgm:pt>
    <dgm:pt modelId="{4469B40C-2274-40AB-9A92-33ABB9221AD5}" type="pres">
      <dgm:prSet presAssocID="{0B162747-98B9-4F62-A2BE-C2DA73D302E5}" presName="composite2" presStyleCnt="0"/>
      <dgm:spPr/>
    </dgm:pt>
    <dgm:pt modelId="{B4382C69-C92D-4C0E-ACC2-1BE67EDCCABA}" type="pres">
      <dgm:prSet presAssocID="{0B162747-98B9-4F62-A2BE-C2DA73D302E5}" presName="background2" presStyleLbl="asst1" presStyleIdx="0" presStyleCnt="2"/>
      <dgm:spPr>
        <a:solidFill>
          <a:schemeClr val="accent2">
            <a:lumMod val="40000"/>
            <a:lumOff val="60000"/>
          </a:schemeClr>
        </a:solidFill>
      </dgm:spPr>
    </dgm:pt>
    <dgm:pt modelId="{4461C1A6-002E-43F6-8726-196B00EEC0FF}" type="pres">
      <dgm:prSet presAssocID="{0B162747-98B9-4F62-A2BE-C2DA73D302E5}" presName="text2" presStyleLbl="fgAcc2" presStyleIdx="0" presStyleCnt="2" custScaleX="122125" custScaleY="45032" custLinFactNeighborX="-65695" custLinFactNeighborY="62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F5EA399-06BD-4BD9-BE6A-12DC212EEA7E}" type="pres">
      <dgm:prSet presAssocID="{0B162747-98B9-4F62-A2BE-C2DA73D302E5}" presName="hierChild3" presStyleCnt="0"/>
      <dgm:spPr/>
    </dgm:pt>
    <dgm:pt modelId="{817CC630-0140-4C64-867F-C75ACBC0BA40}" type="pres">
      <dgm:prSet presAssocID="{7709C7C3-EDBD-4127-89B8-D0936969BF46}" presName="Name17" presStyleLbl="parChTrans1D3" presStyleIdx="0" presStyleCnt="2"/>
      <dgm:spPr/>
      <dgm:t>
        <a:bodyPr/>
        <a:lstStyle/>
        <a:p>
          <a:endParaRPr lang="ru-RU"/>
        </a:p>
      </dgm:t>
    </dgm:pt>
    <dgm:pt modelId="{82023D08-83A1-4F39-9AFC-FAA9AC7CA566}" type="pres">
      <dgm:prSet presAssocID="{5EF7967F-B5A1-4D1D-AC94-146DB4AF8CFD}" presName="hierRoot3" presStyleCnt="0"/>
      <dgm:spPr/>
    </dgm:pt>
    <dgm:pt modelId="{D8E109BC-1931-4623-83E6-2B4DAA401170}" type="pres">
      <dgm:prSet presAssocID="{5EF7967F-B5A1-4D1D-AC94-146DB4AF8CFD}" presName="composite3" presStyleCnt="0"/>
      <dgm:spPr/>
    </dgm:pt>
    <dgm:pt modelId="{7CB02700-F93A-4280-BE48-B6060DF56043}" type="pres">
      <dgm:prSet presAssocID="{5EF7967F-B5A1-4D1D-AC94-146DB4AF8CFD}" presName="background3" presStyleLbl="node3" presStyleIdx="0" presStyleCnt="2"/>
      <dgm:spPr>
        <a:solidFill>
          <a:schemeClr val="accent2">
            <a:lumMod val="40000"/>
            <a:lumOff val="60000"/>
          </a:schemeClr>
        </a:solidFill>
      </dgm:spPr>
    </dgm:pt>
    <dgm:pt modelId="{35327950-87BA-4BD7-A3EC-F0A11A30F2AB}" type="pres">
      <dgm:prSet presAssocID="{5EF7967F-B5A1-4D1D-AC94-146DB4AF8CFD}" presName="text3" presStyleLbl="fgAcc3" presStyleIdx="0" presStyleCnt="2" custScaleY="48695" custLinFactX="-2684" custLinFactNeighborX="-100000" custLinFactNeighborY="-7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92154F98-AAAC-4246-B17D-8C0EE5ADB597}" type="pres">
      <dgm:prSet presAssocID="{5EF7967F-B5A1-4D1D-AC94-146DB4AF8CFD}" presName="hierChild4" presStyleCnt="0"/>
      <dgm:spPr/>
    </dgm:pt>
    <dgm:pt modelId="{156D552F-C62F-4FBD-8E96-51C2BB9DB657}" type="pres">
      <dgm:prSet presAssocID="{B399D5B9-3A19-4308-9372-E9D6BD3B4AB1}" presName="Name17" presStyleLbl="parChTrans1D3" presStyleIdx="1" presStyleCnt="2"/>
      <dgm:spPr/>
      <dgm:t>
        <a:bodyPr/>
        <a:lstStyle/>
        <a:p>
          <a:endParaRPr lang="ru-RU"/>
        </a:p>
      </dgm:t>
    </dgm:pt>
    <dgm:pt modelId="{A2E5D3F7-0B6C-44B4-9443-4D091CACB32D}" type="pres">
      <dgm:prSet presAssocID="{09DB9144-CCA7-4461-ADF9-CBC8691E31F1}" presName="hierRoot3" presStyleCnt="0"/>
      <dgm:spPr/>
    </dgm:pt>
    <dgm:pt modelId="{CB571DCA-9F71-4E0E-96A2-249B43220603}" type="pres">
      <dgm:prSet presAssocID="{09DB9144-CCA7-4461-ADF9-CBC8691E31F1}" presName="composite3" presStyleCnt="0"/>
      <dgm:spPr/>
    </dgm:pt>
    <dgm:pt modelId="{9394CA34-5926-4B69-A10C-05C58F3B9CDC}" type="pres">
      <dgm:prSet presAssocID="{09DB9144-CCA7-4461-ADF9-CBC8691E31F1}" presName="background3" presStyleLbl="node3" presStyleIdx="1" presStyleCnt="2"/>
      <dgm:spPr>
        <a:solidFill>
          <a:schemeClr val="accent2">
            <a:lumMod val="40000"/>
            <a:lumOff val="60000"/>
          </a:schemeClr>
        </a:solidFill>
      </dgm:spPr>
    </dgm:pt>
    <dgm:pt modelId="{48302155-7CFA-42C8-B11C-F46646F6CF9F}" type="pres">
      <dgm:prSet presAssocID="{09DB9144-CCA7-4461-ADF9-CBC8691E31F1}" presName="text3" presStyleLbl="fgAcc3" presStyleIdx="1" presStyleCnt="2" custScaleY="53394" custLinFactNeighborX="-16558" custLinFactNeighborY="-7229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6E0F4609-E598-43BA-A863-80CA2B56ED54}" type="pres">
      <dgm:prSet presAssocID="{09DB9144-CCA7-4461-ADF9-CBC8691E31F1}" presName="hierChild4" presStyleCnt="0"/>
      <dgm:spPr/>
    </dgm:pt>
    <dgm:pt modelId="{07074454-013D-4411-9FAF-90EE349D2CF0}" type="pres">
      <dgm:prSet presAssocID="{5F5C885A-BFF8-439F-8A85-A54770E33E72}" presName="Name10" presStyleLbl="parChTrans1D2" presStyleIdx="1" presStyleCnt="2"/>
      <dgm:spPr/>
      <dgm:t>
        <a:bodyPr/>
        <a:lstStyle/>
        <a:p>
          <a:endParaRPr lang="ru-RU"/>
        </a:p>
      </dgm:t>
    </dgm:pt>
    <dgm:pt modelId="{177B6451-79BF-4602-AB89-5CBC5C163F15}" type="pres">
      <dgm:prSet presAssocID="{0643029D-1894-4936-889D-A2CC40EE3193}" presName="hierRoot2" presStyleCnt="0"/>
      <dgm:spPr/>
    </dgm:pt>
    <dgm:pt modelId="{533CDE1B-F5EA-431C-BF86-4EC13486471F}" type="pres">
      <dgm:prSet presAssocID="{0643029D-1894-4936-889D-A2CC40EE3193}" presName="composite2" presStyleCnt="0"/>
      <dgm:spPr/>
    </dgm:pt>
    <dgm:pt modelId="{8EADE8C8-87AA-41C5-8EB4-3627912147EF}" type="pres">
      <dgm:prSet presAssocID="{0643029D-1894-4936-889D-A2CC40EE3193}" presName="background2" presStyleLbl="asst1" presStyleIdx="1" presStyleCnt="2"/>
      <dgm:spPr>
        <a:solidFill>
          <a:schemeClr val="accent2">
            <a:lumMod val="40000"/>
            <a:lumOff val="60000"/>
          </a:schemeClr>
        </a:solidFill>
      </dgm:spPr>
    </dgm:pt>
    <dgm:pt modelId="{BDA2EABB-785D-43F7-B739-707797F75B10}" type="pres">
      <dgm:prSet presAssocID="{0643029D-1894-4936-889D-A2CC40EE3193}" presName="text2" presStyleLbl="fgAcc2" presStyleIdx="1" presStyleCnt="2" custScaleY="46671" custLinFactNeighborX="66891" custLinFactNeighborY="63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5BFE258A-E479-4BB5-B131-C2EF5BBA6D68}" type="pres">
      <dgm:prSet presAssocID="{0643029D-1894-4936-889D-A2CC40EE3193}" presName="hierChild3" presStyleCnt="0"/>
      <dgm:spPr/>
    </dgm:pt>
  </dgm:ptLst>
  <dgm:cxnLst>
    <dgm:cxn modelId="{61AFA43D-2E70-40CD-B999-B4F61531C5D7}" srcId="{0B162747-98B9-4F62-A2BE-C2DA73D302E5}" destId="{5EF7967F-B5A1-4D1D-AC94-146DB4AF8CFD}" srcOrd="0" destOrd="0" parTransId="{7709C7C3-EDBD-4127-89B8-D0936969BF46}" sibTransId="{180A3A6B-540D-4328-9829-0EA9D1FAC178}"/>
    <dgm:cxn modelId="{E5A624FE-F1A6-49E3-BFDD-4B534014B9B5}" srcId="{0B162747-98B9-4F62-A2BE-C2DA73D302E5}" destId="{09DB9144-CCA7-4461-ADF9-CBC8691E31F1}" srcOrd="1" destOrd="0" parTransId="{B399D5B9-3A19-4308-9372-E9D6BD3B4AB1}" sibTransId="{6A47F2D8-24EE-4874-91F6-7C53F96EDE3F}"/>
    <dgm:cxn modelId="{431941E3-5506-486C-9A1A-9A89BAD04C40}" type="presOf" srcId="{09DB9144-CCA7-4461-ADF9-CBC8691E31F1}" destId="{48302155-7CFA-42C8-B11C-F46646F6CF9F}" srcOrd="0" destOrd="0" presId="urn:microsoft.com/office/officeart/2005/8/layout/hierarchy1"/>
    <dgm:cxn modelId="{132B83D0-751B-4701-B52D-51FBA6374177}" type="presOf" srcId="{0B162747-98B9-4F62-A2BE-C2DA73D302E5}" destId="{4461C1A6-002E-43F6-8726-196B00EEC0FF}" srcOrd="0" destOrd="0" presId="urn:microsoft.com/office/officeart/2005/8/layout/hierarchy1"/>
    <dgm:cxn modelId="{B68631D7-895B-448A-9295-6CF380AFA06B}" type="presOf" srcId="{7709C7C3-EDBD-4127-89B8-D0936969BF46}" destId="{817CC630-0140-4C64-867F-C75ACBC0BA40}" srcOrd="0" destOrd="0" presId="urn:microsoft.com/office/officeart/2005/8/layout/hierarchy1"/>
    <dgm:cxn modelId="{1DFEFD52-E8B4-4BFF-B0FF-2B5E30022854}" type="presOf" srcId="{B399D5B9-3A19-4308-9372-E9D6BD3B4AB1}" destId="{156D552F-C62F-4FBD-8E96-51C2BB9DB657}" srcOrd="0" destOrd="0" presId="urn:microsoft.com/office/officeart/2005/8/layout/hierarchy1"/>
    <dgm:cxn modelId="{9CA50F77-25DA-4CCE-ABDC-6D60EDEEE0DD}" type="presOf" srcId="{A260AADB-C338-4046-BE00-32B2BAC4FD5D}" destId="{24D7851D-55E0-4F5A-8334-19167BC4E5D8}" srcOrd="0" destOrd="0" presId="urn:microsoft.com/office/officeart/2005/8/layout/hierarchy1"/>
    <dgm:cxn modelId="{82BD244B-CAD1-4558-937B-D31E4E17D13C}" type="presOf" srcId="{5EF7967F-B5A1-4D1D-AC94-146DB4AF8CFD}" destId="{35327950-87BA-4BD7-A3EC-F0A11A30F2AB}" srcOrd="0" destOrd="0" presId="urn:microsoft.com/office/officeart/2005/8/layout/hierarchy1"/>
    <dgm:cxn modelId="{81D624E2-4590-4A13-8C9C-76B1D2AC20CA}" type="presOf" srcId="{981FCE26-BC24-4A43-9E14-B845267DC7D7}" destId="{D7A3ADEF-1B57-420C-8662-FB8E9D9C54AD}" srcOrd="0" destOrd="0" presId="urn:microsoft.com/office/officeart/2005/8/layout/hierarchy1"/>
    <dgm:cxn modelId="{978B640E-CBC6-47D5-AE9F-259AE7B0BA25}" srcId="{981FCE26-BC24-4A43-9E14-B845267DC7D7}" destId="{0B162747-98B9-4F62-A2BE-C2DA73D302E5}" srcOrd="0" destOrd="0" parTransId="{A260AADB-C338-4046-BE00-32B2BAC4FD5D}" sibTransId="{29951CF0-0290-45E7-BD03-14FC05062087}"/>
    <dgm:cxn modelId="{BB0EE829-81EE-414D-828F-B742A5B7572A}" srcId="{4F86BEB3-F63D-4398-821A-45A7AF9082EB}" destId="{981FCE26-BC24-4A43-9E14-B845267DC7D7}" srcOrd="0" destOrd="0" parTransId="{200D1707-F5CC-4453-9FE7-DB6DBDB40876}" sibTransId="{E0DDE1AD-97B8-48DC-A13F-CE88900CCDDC}"/>
    <dgm:cxn modelId="{5B5DEA53-70B3-4445-B9EA-59CD31CB8106}" type="presOf" srcId="{5F5C885A-BFF8-439F-8A85-A54770E33E72}" destId="{07074454-013D-4411-9FAF-90EE349D2CF0}" srcOrd="0" destOrd="0" presId="urn:microsoft.com/office/officeart/2005/8/layout/hierarchy1"/>
    <dgm:cxn modelId="{6FAFB269-9759-412B-ACE0-0F3410D6CBF9}" srcId="{981FCE26-BC24-4A43-9E14-B845267DC7D7}" destId="{0643029D-1894-4936-889D-A2CC40EE3193}" srcOrd="1" destOrd="0" parTransId="{5F5C885A-BFF8-439F-8A85-A54770E33E72}" sibTransId="{935A96FE-8B00-4300-AD01-64894C6610E4}"/>
    <dgm:cxn modelId="{973C8AF8-6D7A-4842-940F-27250D5B4173}" type="presOf" srcId="{4F86BEB3-F63D-4398-821A-45A7AF9082EB}" destId="{0B7F0BAE-1B1E-41DA-838D-2D701A6006FF}" srcOrd="0" destOrd="0" presId="urn:microsoft.com/office/officeart/2005/8/layout/hierarchy1"/>
    <dgm:cxn modelId="{15563CF3-AF9A-4BE9-BEFC-5C5F1C91D81A}" type="presOf" srcId="{0643029D-1894-4936-889D-A2CC40EE3193}" destId="{BDA2EABB-785D-43F7-B739-707797F75B10}" srcOrd="0" destOrd="0" presId="urn:microsoft.com/office/officeart/2005/8/layout/hierarchy1"/>
    <dgm:cxn modelId="{E41A92FA-B2D0-47C0-B5CD-E2CFCC3FB093}" type="presParOf" srcId="{0B7F0BAE-1B1E-41DA-838D-2D701A6006FF}" destId="{6D6E905E-D0C2-4D3C-80EC-58140A11DE94}" srcOrd="0" destOrd="0" presId="urn:microsoft.com/office/officeart/2005/8/layout/hierarchy1"/>
    <dgm:cxn modelId="{58E7E23C-FDA1-4628-A593-EA88C206F8C4}" type="presParOf" srcId="{6D6E905E-D0C2-4D3C-80EC-58140A11DE94}" destId="{5D2EEA3B-297F-445C-9E02-FD14EA27BCA8}" srcOrd="0" destOrd="0" presId="urn:microsoft.com/office/officeart/2005/8/layout/hierarchy1"/>
    <dgm:cxn modelId="{F58B5B6A-777F-4DF8-977A-CD5258F1CB6E}" type="presParOf" srcId="{5D2EEA3B-297F-445C-9E02-FD14EA27BCA8}" destId="{5F3ECA05-92CA-4A0D-8B8D-0F9904000F46}" srcOrd="0" destOrd="0" presId="urn:microsoft.com/office/officeart/2005/8/layout/hierarchy1"/>
    <dgm:cxn modelId="{F9015A73-CC55-4AB5-89C0-CB2470D080E0}" type="presParOf" srcId="{5D2EEA3B-297F-445C-9E02-FD14EA27BCA8}" destId="{D7A3ADEF-1B57-420C-8662-FB8E9D9C54AD}" srcOrd="1" destOrd="0" presId="urn:microsoft.com/office/officeart/2005/8/layout/hierarchy1"/>
    <dgm:cxn modelId="{DDDBBA17-B351-482B-A587-08E8042A48D7}" type="presParOf" srcId="{6D6E905E-D0C2-4D3C-80EC-58140A11DE94}" destId="{87311FEF-3EA1-45C7-846D-6A30770CBA6A}" srcOrd="1" destOrd="0" presId="urn:microsoft.com/office/officeart/2005/8/layout/hierarchy1"/>
    <dgm:cxn modelId="{EE392D26-E0FA-4DFC-B77E-B7BB0FFC66E8}" type="presParOf" srcId="{87311FEF-3EA1-45C7-846D-6A30770CBA6A}" destId="{24D7851D-55E0-4F5A-8334-19167BC4E5D8}" srcOrd="0" destOrd="0" presId="urn:microsoft.com/office/officeart/2005/8/layout/hierarchy1"/>
    <dgm:cxn modelId="{CAF4D836-0455-40C9-92A7-507DC92BBF93}" type="presParOf" srcId="{87311FEF-3EA1-45C7-846D-6A30770CBA6A}" destId="{1A7CECE0-3572-4821-8845-D8B133AE1BB5}" srcOrd="1" destOrd="0" presId="urn:microsoft.com/office/officeart/2005/8/layout/hierarchy1"/>
    <dgm:cxn modelId="{B7C98939-B29E-4909-B746-B7CC6DF787F9}" type="presParOf" srcId="{1A7CECE0-3572-4821-8845-D8B133AE1BB5}" destId="{4469B40C-2274-40AB-9A92-33ABB9221AD5}" srcOrd="0" destOrd="0" presId="urn:microsoft.com/office/officeart/2005/8/layout/hierarchy1"/>
    <dgm:cxn modelId="{0C052998-47F0-4BE5-B987-C753CF1D40EB}" type="presParOf" srcId="{4469B40C-2274-40AB-9A92-33ABB9221AD5}" destId="{B4382C69-C92D-4C0E-ACC2-1BE67EDCCABA}" srcOrd="0" destOrd="0" presId="urn:microsoft.com/office/officeart/2005/8/layout/hierarchy1"/>
    <dgm:cxn modelId="{F586FE48-398E-4A59-BCFE-EE868B180E0B}" type="presParOf" srcId="{4469B40C-2274-40AB-9A92-33ABB9221AD5}" destId="{4461C1A6-002E-43F6-8726-196B00EEC0FF}" srcOrd="1" destOrd="0" presId="urn:microsoft.com/office/officeart/2005/8/layout/hierarchy1"/>
    <dgm:cxn modelId="{929092A5-5AA0-454E-B492-C3D3F9BEADAE}" type="presParOf" srcId="{1A7CECE0-3572-4821-8845-D8B133AE1BB5}" destId="{5F5EA399-06BD-4BD9-BE6A-12DC212EEA7E}" srcOrd="1" destOrd="0" presId="urn:microsoft.com/office/officeart/2005/8/layout/hierarchy1"/>
    <dgm:cxn modelId="{4B8E3F22-E8AD-4FA9-9883-7FF2C626690A}" type="presParOf" srcId="{5F5EA399-06BD-4BD9-BE6A-12DC212EEA7E}" destId="{817CC630-0140-4C64-867F-C75ACBC0BA40}" srcOrd="0" destOrd="0" presId="urn:microsoft.com/office/officeart/2005/8/layout/hierarchy1"/>
    <dgm:cxn modelId="{BF766CFC-269E-42A0-8DD2-F79A3A03DB72}" type="presParOf" srcId="{5F5EA399-06BD-4BD9-BE6A-12DC212EEA7E}" destId="{82023D08-83A1-4F39-9AFC-FAA9AC7CA566}" srcOrd="1" destOrd="0" presId="urn:microsoft.com/office/officeart/2005/8/layout/hierarchy1"/>
    <dgm:cxn modelId="{14D233EB-9636-4846-984F-723738DBD13A}" type="presParOf" srcId="{82023D08-83A1-4F39-9AFC-FAA9AC7CA566}" destId="{D8E109BC-1931-4623-83E6-2B4DAA401170}" srcOrd="0" destOrd="0" presId="urn:microsoft.com/office/officeart/2005/8/layout/hierarchy1"/>
    <dgm:cxn modelId="{7AD0C303-B66E-4083-BED7-67A2AC468478}" type="presParOf" srcId="{D8E109BC-1931-4623-83E6-2B4DAA401170}" destId="{7CB02700-F93A-4280-BE48-B6060DF56043}" srcOrd="0" destOrd="0" presId="urn:microsoft.com/office/officeart/2005/8/layout/hierarchy1"/>
    <dgm:cxn modelId="{2FDDCC16-2A52-4456-863D-0F10A35053E1}" type="presParOf" srcId="{D8E109BC-1931-4623-83E6-2B4DAA401170}" destId="{35327950-87BA-4BD7-A3EC-F0A11A30F2AB}" srcOrd="1" destOrd="0" presId="urn:microsoft.com/office/officeart/2005/8/layout/hierarchy1"/>
    <dgm:cxn modelId="{F4BA09CA-ADAC-469E-BB53-EBE6012402D1}" type="presParOf" srcId="{82023D08-83A1-4F39-9AFC-FAA9AC7CA566}" destId="{92154F98-AAAC-4246-B17D-8C0EE5ADB597}" srcOrd="1" destOrd="0" presId="urn:microsoft.com/office/officeart/2005/8/layout/hierarchy1"/>
    <dgm:cxn modelId="{A84B4C79-68DC-43D4-B44E-4A260CC04810}" type="presParOf" srcId="{5F5EA399-06BD-4BD9-BE6A-12DC212EEA7E}" destId="{156D552F-C62F-4FBD-8E96-51C2BB9DB657}" srcOrd="2" destOrd="0" presId="urn:microsoft.com/office/officeart/2005/8/layout/hierarchy1"/>
    <dgm:cxn modelId="{CFB78AE8-268E-4E35-9121-82C1CD36DD7F}" type="presParOf" srcId="{5F5EA399-06BD-4BD9-BE6A-12DC212EEA7E}" destId="{A2E5D3F7-0B6C-44B4-9443-4D091CACB32D}" srcOrd="3" destOrd="0" presId="urn:microsoft.com/office/officeart/2005/8/layout/hierarchy1"/>
    <dgm:cxn modelId="{FD13777A-A3F1-4673-A439-8F7258103AB1}" type="presParOf" srcId="{A2E5D3F7-0B6C-44B4-9443-4D091CACB32D}" destId="{CB571DCA-9F71-4E0E-96A2-249B43220603}" srcOrd="0" destOrd="0" presId="urn:microsoft.com/office/officeart/2005/8/layout/hierarchy1"/>
    <dgm:cxn modelId="{CA7CD1B4-B6ED-4244-8B2F-8AF00AF8471B}" type="presParOf" srcId="{CB571DCA-9F71-4E0E-96A2-249B43220603}" destId="{9394CA34-5926-4B69-A10C-05C58F3B9CDC}" srcOrd="0" destOrd="0" presId="urn:microsoft.com/office/officeart/2005/8/layout/hierarchy1"/>
    <dgm:cxn modelId="{1FD9E8C4-E655-4D37-90A5-09D33B57A755}" type="presParOf" srcId="{CB571DCA-9F71-4E0E-96A2-249B43220603}" destId="{48302155-7CFA-42C8-B11C-F46646F6CF9F}" srcOrd="1" destOrd="0" presId="urn:microsoft.com/office/officeart/2005/8/layout/hierarchy1"/>
    <dgm:cxn modelId="{965A23A7-53BF-4132-95BA-2A884FB43BCF}" type="presParOf" srcId="{A2E5D3F7-0B6C-44B4-9443-4D091CACB32D}" destId="{6E0F4609-E598-43BA-A863-80CA2B56ED54}" srcOrd="1" destOrd="0" presId="urn:microsoft.com/office/officeart/2005/8/layout/hierarchy1"/>
    <dgm:cxn modelId="{90747C6F-A402-446C-BAD3-9EB3C9C83BE6}" type="presParOf" srcId="{87311FEF-3EA1-45C7-846D-6A30770CBA6A}" destId="{07074454-013D-4411-9FAF-90EE349D2CF0}" srcOrd="2" destOrd="0" presId="urn:microsoft.com/office/officeart/2005/8/layout/hierarchy1"/>
    <dgm:cxn modelId="{E3FA12E9-E19C-44C1-A7F0-39C08D8BDF8E}" type="presParOf" srcId="{87311FEF-3EA1-45C7-846D-6A30770CBA6A}" destId="{177B6451-79BF-4602-AB89-5CBC5C163F15}" srcOrd="3" destOrd="0" presId="urn:microsoft.com/office/officeart/2005/8/layout/hierarchy1"/>
    <dgm:cxn modelId="{64FFB312-D6B9-475F-9458-3D4C07783782}" type="presParOf" srcId="{177B6451-79BF-4602-AB89-5CBC5C163F15}" destId="{533CDE1B-F5EA-431C-BF86-4EC13486471F}" srcOrd="0" destOrd="0" presId="urn:microsoft.com/office/officeart/2005/8/layout/hierarchy1"/>
    <dgm:cxn modelId="{F49A6679-ADBA-49A7-BB02-C5DD3984EBA8}" type="presParOf" srcId="{533CDE1B-F5EA-431C-BF86-4EC13486471F}" destId="{8EADE8C8-87AA-41C5-8EB4-3627912147EF}" srcOrd="0" destOrd="0" presId="urn:microsoft.com/office/officeart/2005/8/layout/hierarchy1"/>
    <dgm:cxn modelId="{7B663A7D-673C-462B-9AC7-44BA3F251CE6}" type="presParOf" srcId="{533CDE1B-F5EA-431C-BF86-4EC13486471F}" destId="{BDA2EABB-785D-43F7-B739-707797F75B10}" srcOrd="1" destOrd="0" presId="urn:microsoft.com/office/officeart/2005/8/layout/hierarchy1"/>
    <dgm:cxn modelId="{E634C371-DCE3-4E5B-A645-A76A5FFDBBEC}" type="presParOf" srcId="{177B6451-79BF-4602-AB89-5CBC5C163F15}" destId="{5BFE258A-E479-4BB5-B131-C2EF5BBA6D68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DD1F15-5D5A-4430-A855-C76E50E51E42}">
      <dsp:nvSpPr>
        <dsp:cNvPr id="0" name=""/>
        <dsp:cNvSpPr/>
      </dsp:nvSpPr>
      <dsp:spPr>
        <a:xfrm>
          <a:off x="-5854727" y="-896020"/>
          <a:ext cx="6970070" cy="6970070"/>
        </a:xfrm>
        <a:prstGeom prst="blockArc">
          <a:avLst>
            <a:gd name="adj1" fmla="val 18900000"/>
            <a:gd name="adj2" fmla="val 2700000"/>
            <a:gd name="adj3" fmla="val 310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A70B66-A130-4931-B8D3-7D3924CFFA32}">
      <dsp:nvSpPr>
        <dsp:cNvPr id="0" name=""/>
        <dsp:cNvSpPr/>
      </dsp:nvSpPr>
      <dsp:spPr>
        <a:xfrm>
          <a:off x="487481" y="323523"/>
          <a:ext cx="10717337" cy="6474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11.1. Классификация ассортимента металлической посуды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7481" y="323523"/>
        <a:ext cx="10717337" cy="647460"/>
      </dsp:txXfrm>
    </dsp:sp>
    <dsp:sp modelId="{3A8E629E-97F8-48F2-9972-0C87F06B0A9C}">
      <dsp:nvSpPr>
        <dsp:cNvPr id="0" name=""/>
        <dsp:cNvSpPr/>
      </dsp:nvSpPr>
      <dsp:spPr>
        <a:xfrm>
          <a:off x="82818" y="242590"/>
          <a:ext cx="809325" cy="809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E5A58CA-7792-444D-A178-2F8E31F958C7}">
      <dsp:nvSpPr>
        <dsp:cNvPr id="0" name=""/>
        <dsp:cNvSpPr/>
      </dsp:nvSpPr>
      <dsp:spPr>
        <a:xfrm>
          <a:off x="951432" y="1294403"/>
          <a:ext cx="10253385" cy="6474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11.2. Характеристика ассортимента металлической посуды по группам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432" y="1294403"/>
        <a:ext cx="10253385" cy="647460"/>
      </dsp:txXfrm>
    </dsp:sp>
    <dsp:sp modelId="{15D2D977-CAB6-4CCE-8CF2-5902EA9BBA58}">
      <dsp:nvSpPr>
        <dsp:cNvPr id="0" name=""/>
        <dsp:cNvSpPr/>
      </dsp:nvSpPr>
      <dsp:spPr>
        <a:xfrm>
          <a:off x="546769" y="1213471"/>
          <a:ext cx="809325" cy="809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0251A6A-B669-4063-AC53-DCEEE1D110CD}">
      <dsp:nvSpPr>
        <dsp:cNvPr id="0" name=""/>
        <dsp:cNvSpPr/>
      </dsp:nvSpPr>
      <dsp:spPr>
        <a:xfrm>
          <a:off x="1093828" y="2265284"/>
          <a:ext cx="10110990" cy="6474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22" tIns="50800" rIns="50800" bIns="50800" numCol="1" spcCol="1270" anchor="ctr" anchorCtr="0">
          <a:noAutofit/>
        </a:bodyPr>
        <a:lstStyle/>
        <a:p>
          <a:pPr marL="533400" lvl="0" indent="-5334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11.3. Классификация и характеристика ассортимента столовых приборов, ножевых товаров и кухонно-хозяйственных принадлежностей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93828" y="2265284"/>
        <a:ext cx="10110990" cy="647460"/>
      </dsp:txXfrm>
    </dsp:sp>
    <dsp:sp modelId="{05C98C64-FE16-4989-BE39-CE0796E8CAE9}">
      <dsp:nvSpPr>
        <dsp:cNvPr id="0" name=""/>
        <dsp:cNvSpPr/>
      </dsp:nvSpPr>
      <dsp:spPr>
        <a:xfrm>
          <a:off x="689165" y="2184351"/>
          <a:ext cx="809325" cy="809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B65AE05-4A3E-4E68-97BF-E4D0EE563999}">
      <dsp:nvSpPr>
        <dsp:cNvPr id="0" name=""/>
        <dsp:cNvSpPr/>
      </dsp:nvSpPr>
      <dsp:spPr>
        <a:xfrm>
          <a:off x="951432" y="3236164"/>
          <a:ext cx="10253385" cy="6474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11.4. Классификация и характеристика ассортимента приборов для окон и дверей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51432" y="3236164"/>
        <a:ext cx="10253385" cy="647460"/>
      </dsp:txXfrm>
    </dsp:sp>
    <dsp:sp modelId="{60A75B76-479C-40AC-A341-C5C7C6A3494F}">
      <dsp:nvSpPr>
        <dsp:cNvPr id="0" name=""/>
        <dsp:cNvSpPr/>
      </dsp:nvSpPr>
      <dsp:spPr>
        <a:xfrm>
          <a:off x="546769" y="3155231"/>
          <a:ext cx="809325" cy="809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CAE61D9-BD3F-461C-988B-4AE747A45E00}">
      <dsp:nvSpPr>
        <dsp:cNvPr id="0" name=""/>
        <dsp:cNvSpPr/>
      </dsp:nvSpPr>
      <dsp:spPr>
        <a:xfrm>
          <a:off x="487481" y="4207045"/>
          <a:ext cx="10717337" cy="647460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13922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11.5. Классификация и характеристика ассортимента металлических инструментов</a:t>
          </a:r>
          <a:endParaRPr lang="ru-RU" sz="20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87481" y="4207045"/>
        <a:ext cx="10717337" cy="647460"/>
      </dsp:txXfrm>
    </dsp:sp>
    <dsp:sp modelId="{93B54B64-C41C-4B5A-BA40-671C5D911A87}">
      <dsp:nvSpPr>
        <dsp:cNvPr id="0" name=""/>
        <dsp:cNvSpPr/>
      </dsp:nvSpPr>
      <dsp:spPr>
        <a:xfrm>
          <a:off x="82818" y="4126112"/>
          <a:ext cx="809325" cy="80932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C49E1C-4AC1-43C0-A634-A5E467E6164B}">
      <dsp:nvSpPr>
        <dsp:cNvPr id="0" name=""/>
        <dsp:cNvSpPr/>
      </dsp:nvSpPr>
      <dsp:spPr>
        <a:xfrm>
          <a:off x="6297556" y="642948"/>
          <a:ext cx="2416618" cy="48295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6527"/>
              </a:lnTo>
              <a:lnTo>
                <a:pt x="2416618" y="336527"/>
              </a:lnTo>
              <a:lnTo>
                <a:pt x="2416618" y="482959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55ED13-8F78-4A2F-90F2-FC501AFD3EAD}">
      <dsp:nvSpPr>
        <dsp:cNvPr id="0" name=""/>
        <dsp:cNvSpPr/>
      </dsp:nvSpPr>
      <dsp:spPr>
        <a:xfrm>
          <a:off x="4341317" y="1693838"/>
          <a:ext cx="2090408" cy="4231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76705"/>
              </a:lnTo>
              <a:lnTo>
                <a:pt x="2090408" y="276705"/>
              </a:lnTo>
              <a:lnTo>
                <a:pt x="2090408" y="42313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0ED1068-5ABA-450B-9AF1-148C8D77B8F2}">
      <dsp:nvSpPr>
        <dsp:cNvPr id="0" name=""/>
        <dsp:cNvSpPr/>
      </dsp:nvSpPr>
      <dsp:spPr>
        <a:xfrm>
          <a:off x="3825218" y="1693838"/>
          <a:ext cx="516098" cy="423137"/>
        </a:xfrm>
        <a:custGeom>
          <a:avLst/>
          <a:gdLst/>
          <a:ahLst/>
          <a:cxnLst/>
          <a:rect l="0" t="0" r="0" b="0"/>
          <a:pathLst>
            <a:path>
              <a:moveTo>
                <a:pt x="516098" y="0"/>
              </a:moveTo>
              <a:lnTo>
                <a:pt x="516098" y="276705"/>
              </a:lnTo>
              <a:lnTo>
                <a:pt x="0" y="276705"/>
              </a:lnTo>
              <a:lnTo>
                <a:pt x="0" y="42313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0D580F-5073-4D9F-B6BB-044D721F1126}">
      <dsp:nvSpPr>
        <dsp:cNvPr id="0" name=""/>
        <dsp:cNvSpPr/>
      </dsp:nvSpPr>
      <dsp:spPr>
        <a:xfrm>
          <a:off x="1103883" y="1693838"/>
          <a:ext cx="3237434" cy="423137"/>
        </a:xfrm>
        <a:custGeom>
          <a:avLst/>
          <a:gdLst/>
          <a:ahLst/>
          <a:cxnLst/>
          <a:rect l="0" t="0" r="0" b="0"/>
          <a:pathLst>
            <a:path>
              <a:moveTo>
                <a:pt x="3237434" y="0"/>
              </a:moveTo>
              <a:lnTo>
                <a:pt x="3237434" y="276705"/>
              </a:lnTo>
              <a:lnTo>
                <a:pt x="0" y="276705"/>
              </a:lnTo>
              <a:lnTo>
                <a:pt x="0" y="42313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88FFD2-E89D-4FB1-8F6C-DA1FB7022799}">
      <dsp:nvSpPr>
        <dsp:cNvPr id="0" name=""/>
        <dsp:cNvSpPr/>
      </dsp:nvSpPr>
      <dsp:spPr>
        <a:xfrm>
          <a:off x="4341317" y="642948"/>
          <a:ext cx="1956238" cy="482959"/>
        </a:xfrm>
        <a:custGeom>
          <a:avLst/>
          <a:gdLst/>
          <a:ahLst/>
          <a:cxnLst/>
          <a:rect l="0" t="0" r="0" b="0"/>
          <a:pathLst>
            <a:path>
              <a:moveTo>
                <a:pt x="1956238" y="0"/>
              </a:moveTo>
              <a:lnTo>
                <a:pt x="1956238" y="336527"/>
              </a:lnTo>
              <a:lnTo>
                <a:pt x="0" y="336527"/>
              </a:lnTo>
              <a:lnTo>
                <a:pt x="0" y="482959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2D978A-1AF0-4FF6-BB7E-F87B9DFECD7F}">
      <dsp:nvSpPr>
        <dsp:cNvPr id="0" name=""/>
        <dsp:cNvSpPr/>
      </dsp:nvSpPr>
      <dsp:spPr>
        <a:xfrm>
          <a:off x="3268711" y="-22433"/>
          <a:ext cx="6057689" cy="665382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40AAF32-B227-4A24-92B8-E61CF3D255D2}">
      <dsp:nvSpPr>
        <dsp:cNvPr id="0" name=""/>
        <dsp:cNvSpPr/>
      </dsp:nvSpPr>
      <dsp:spPr>
        <a:xfrm>
          <a:off x="3444342" y="144415"/>
          <a:ext cx="6057689" cy="66538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kern="1200" dirty="0" smtClean="0">
              <a:latin typeface="Times New Roman" pitchFamily="18" charset="0"/>
              <a:cs typeface="Times New Roman" pitchFamily="18" charset="0"/>
            </a:rPr>
            <a:t>Приборы для окон и дверей</a:t>
          </a:r>
          <a:endParaRPr lang="ru-RU" sz="28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463830" y="163903"/>
        <a:ext cx="6018713" cy="626406"/>
      </dsp:txXfrm>
    </dsp:sp>
    <dsp:sp modelId="{B8316D71-7AE4-4DCE-90C1-674B8A186364}">
      <dsp:nvSpPr>
        <dsp:cNvPr id="0" name=""/>
        <dsp:cNvSpPr/>
      </dsp:nvSpPr>
      <dsp:spPr>
        <a:xfrm>
          <a:off x="2006674" y="1125908"/>
          <a:ext cx="4669286" cy="56793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015F5E2-2B52-475A-A455-7C8482D82142}">
      <dsp:nvSpPr>
        <dsp:cNvPr id="0" name=""/>
        <dsp:cNvSpPr/>
      </dsp:nvSpPr>
      <dsp:spPr>
        <a:xfrm>
          <a:off x="2182304" y="1292757"/>
          <a:ext cx="4669286" cy="5679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Скобяные товары</a:t>
          </a:r>
          <a:endParaRPr lang="ru-RU" sz="2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198938" y="1309391"/>
        <a:ext cx="4636018" cy="534662"/>
      </dsp:txXfrm>
    </dsp:sp>
    <dsp:sp modelId="{C043B4EF-D8F5-41D5-9109-524391BA6125}">
      <dsp:nvSpPr>
        <dsp:cNvPr id="0" name=""/>
        <dsp:cNvSpPr/>
      </dsp:nvSpPr>
      <dsp:spPr>
        <a:xfrm>
          <a:off x="130700" y="2116976"/>
          <a:ext cx="1946365" cy="1003729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1F67356-E68F-4CA4-B3EB-6C107612E7AF}">
      <dsp:nvSpPr>
        <dsp:cNvPr id="0" name=""/>
        <dsp:cNvSpPr/>
      </dsp:nvSpPr>
      <dsp:spPr>
        <a:xfrm>
          <a:off x="306330" y="2283825"/>
          <a:ext cx="1946365" cy="1003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Установочные изделия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35728" y="2313223"/>
        <a:ext cx="1887569" cy="944933"/>
      </dsp:txXfrm>
    </dsp:sp>
    <dsp:sp modelId="{D58442FE-9F0E-44D6-AA02-7B0E396DBC97}">
      <dsp:nvSpPr>
        <dsp:cNvPr id="0" name=""/>
        <dsp:cNvSpPr/>
      </dsp:nvSpPr>
      <dsp:spPr>
        <a:xfrm>
          <a:off x="3034880" y="2116976"/>
          <a:ext cx="1580676" cy="1003729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58E75D-7600-4528-A623-12BB56D4FC6A}">
      <dsp:nvSpPr>
        <dsp:cNvPr id="0" name=""/>
        <dsp:cNvSpPr/>
      </dsp:nvSpPr>
      <dsp:spPr>
        <a:xfrm>
          <a:off x="3210511" y="2283825"/>
          <a:ext cx="1580676" cy="1003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Запорные приборы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239909" y="2313223"/>
        <a:ext cx="1521880" cy="944933"/>
      </dsp:txXfrm>
    </dsp:sp>
    <dsp:sp modelId="{6CAC5C24-70A9-43E0-A3DA-68AD6A54A4F1}">
      <dsp:nvSpPr>
        <dsp:cNvPr id="0" name=""/>
        <dsp:cNvSpPr/>
      </dsp:nvSpPr>
      <dsp:spPr>
        <a:xfrm>
          <a:off x="5344773" y="2116976"/>
          <a:ext cx="2173904" cy="1003729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FF500C7-1118-4F31-B839-0BC511154B7B}">
      <dsp:nvSpPr>
        <dsp:cNvPr id="0" name=""/>
        <dsp:cNvSpPr/>
      </dsp:nvSpPr>
      <dsp:spPr>
        <a:xfrm>
          <a:off x="5520404" y="2283825"/>
          <a:ext cx="2173904" cy="100372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 smtClean="0">
              <a:latin typeface="Times New Roman" pitchFamily="18" charset="0"/>
              <a:cs typeface="Times New Roman" pitchFamily="18" charset="0"/>
            </a:rPr>
            <a:t>Вспомогательные приборы</a:t>
          </a:r>
          <a:endParaRPr lang="ru-RU" sz="20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5549802" y="2313223"/>
        <a:ext cx="2115108" cy="944933"/>
      </dsp:txXfrm>
    </dsp:sp>
    <dsp:sp modelId="{624955E1-918B-441F-8F60-09B043ACE713}">
      <dsp:nvSpPr>
        <dsp:cNvPr id="0" name=""/>
        <dsp:cNvSpPr/>
      </dsp:nvSpPr>
      <dsp:spPr>
        <a:xfrm>
          <a:off x="7027222" y="1125908"/>
          <a:ext cx="3373906" cy="567930"/>
        </a:xfrm>
        <a:prstGeom prst="roundRect">
          <a:avLst>
            <a:gd name="adj" fmla="val 10000"/>
          </a:avLst>
        </a:prstGeom>
        <a:solidFill>
          <a:schemeClr val="accent2">
            <a:lumMod val="5000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0042E5E-039B-42CA-B117-49AC19615D76}">
      <dsp:nvSpPr>
        <dsp:cNvPr id="0" name=""/>
        <dsp:cNvSpPr/>
      </dsp:nvSpPr>
      <dsp:spPr>
        <a:xfrm>
          <a:off x="7202852" y="1292757"/>
          <a:ext cx="3373906" cy="56793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latin typeface="Times New Roman" pitchFamily="18" charset="0"/>
              <a:cs typeface="Times New Roman" pitchFamily="18" charset="0"/>
            </a:rPr>
            <a:t>Замки</a:t>
          </a:r>
          <a:endParaRPr lang="ru-RU" sz="14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7219486" y="1309391"/>
        <a:ext cx="3340638" cy="534662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074454-013D-4411-9FAF-90EE349D2CF0}">
      <dsp:nvSpPr>
        <dsp:cNvPr id="0" name=""/>
        <dsp:cNvSpPr/>
      </dsp:nvSpPr>
      <dsp:spPr>
        <a:xfrm>
          <a:off x="5675871" y="631129"/>
          <a:ext cx="2581664" cy="54066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68680"/>
              </a:lnTo>
              <a:lnTo>
                <a:pt x="2581664" y="368680"/>
              </a:lnTo>
              <a:lnTo>
                <a:pt x="2581664" y="540660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56D552F-C62F-4FBD-8E96-51C2BB9DB657}">
      <dsp:nvSpPr>
        <dsp:cNvPr id="0" name=""/>
        <dsp:cNvSpPr/>
      </dsp:nvSpPr>
      <dsp:spPr>
        <a:xfrm>
          <a:off x="3321779" y="1702635"/>
          <a:ext cx="2046700" cy="45396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81988"/>
              </a:lnTo>
              <a:lnTo>
                <a:pt x="2046700" y="281988"/>
              </a:lnTo>
              <a:lnTo>
                <a:pt x="2046700" y="45396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17CC630-0140-4C64-867F-C75ACBC0BA40}">
      <dsp:nvSpPr>
        <dsp:cNvPr id="0" name=""/>
        <dsp:cNvSpPr/>
      </dsp:nvSpPr>
      <dsp:spPr>
        <a:xfrm>
          <a:off x="1500600" y="1702635"/>
          <a:ext cx="1821179" cy="453967"/>
        </a:xfrm>
        <a:custGeom>
          <a:avLst/>
          <a:gdLst/>
          <a:ahLst/>
          <a:cxnLst/>
          <a:rect l="0" t="0" r="0" b="0"/>
          <a:pathLst>
            <a:path>
              <a:moveTo>
                <a:pt x="1821179" y="0"/>
              </a:moveTo>
              <a:lnTo>
                <a:pt x="1821179" y="281988"/>
              </a:lnTo>
              <a:lnTo>
                <a:pt x="0" y="281988"/>
              </a:lnTo>
              <a:lnTo>
                <a:pt x="0" y="453967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4D7851D-55E0-4F5A-8334-19167BC4E5D8}">
      <dsp:nvSpPr>
        <dsp:cNvPr id="0" name=""/>
        <dsp:cNvSpPr/>
      </dsp:nvSpPr>
      <dsp:spPr>
        <a:xfrm>
          <a:off x="3321779" y="631129"/>
          <a:ext cx="2354091" cy="540648"/>
        </a:xfrm>
        <a:custGeom>
          <a:avLst/>
          <a:gdLst/>
          <a:ahLst/>
          <a:cxnLst/>
          <a:rect l="0" t="0" r="0" b="0"/>
          <a:pathLst>
            <a:path>
              <a:moveTo>
                <a:pt x="2354091" y="0"/>
              </a:moveTo>
              <a:lnTo>
                <a:pt x="2354091" y="368668"/>
              </a:lnTo>
              <a:lnTo>
                <a:pt x="0" y="368668"/>
              </a:lnTo>
              <a:lnTo>
                <a:pt x="0" y="540648"/>
              </a:lnTo>
            </a:path>
          </a:pathLst>
        </a:custGeom>
        <a:noFill/>
        <a:ln w="1270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10000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3ECA05-92CA-4A0D-8B8D-0F9904000F46}">
      <dsp:nvSpPr>
        <dsp:cNvPr id="0" name=""/>
        <dsp:cNvSpPr/>
      </dsp:nvSpPr>
      <dsp:spPr>
        <a:xfrm>
          <a:off x="1421390" y="965"/>
          <a:ext cx="8508963" cy="63016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7A3ADEF-1B57-420C-8662-FB8E9D9C54AD}">
      <dsp:nvSpPr>
        <dsp:cNvPr id="0" name=""/>
        <dsp:cNvSpPr/>
      </dsp:nvSpPr>
      <dsp:spPr>
        <a:xfrm>
          <a:off x="1627662" y="196924"/>
          <a:ext cx="8508963" cy="630163"/>
        </a:xfrm>
        <a:prstGeom prst="roundRect">
          <a:avLst>
            <a:gd name="adj" fmla="val 10000"/>
          </a:avLst>
        </a:prstGeom>
        <a:solidFill>
          <a:schemeClr val="accent2">
            <a:lumMod val="60000"/>
            <a:lumOff val="40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 способу монтажа и условиям эксплуатации</a:t>
          </a:r>
          <a:endParaRPr lang="ru-RU" sz="2400" kern="1200" dirty="0">
            <a:solidFill>
              <a:schemeClr val="accent2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646119" y="215381"/>
        <a:ext cx="8472049" cy="593249"/>
      </dsp:txXfrm>
    </dsp:sp>
    <dsp:sp modelId="{B4382C69-C92D-4C0E-ACC2-1BE67EDCCABA}">
      <dsp:nvSpPr>
        <dsp:cNvPr id="0" name=""/>
        <dsp:cNvSpPr/>
      </dsp:nvSpPr>
      <dsp:spPr>
        <a:xfrm>
          <a:off x="2188185" y="1171777"/>
          <a:ext cx="2267189" cy="530857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461C1A6-002E-43F6-8726-196B00EEC0FF}">
      <dsp:nvSpPr>
        <dsp:cNvPr id="0" name=""/>
        <dsp:cNvSpPr/>
      </dsp:nvSpPr>
      <dsp:spPr>
        <a:xfrm>
          <a:off x="2394457" y="1367736"/>
          <a:ext cx="2267189" cy="530857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стационарные</a:t>
          </a:r>
          <a:endParaRPr lang="ru-RU" sz="24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410005" y="1383284"/>
        <a:ext cx="2236093" cy="499761"/>
      </dsp:txXfrm>
    </dsp:sp>
    <dsp:sp modelId="{7CB02700-F93A-4280-BE48-B6060DF56043}">
      <dsp:nvSpPr>
        <dsp:cNvPr id="0" name=""/>
        <dsp:cNvSpPr/>
      </dsp:nvSpPr>
      <dsp:spPr>
        <a:xfrm>
          <a:off x="572375" y="2156603"/>
          <a:ext cx="1856449" cy="574038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35327950-87BA-4BD7-A3EC-F0A11A30F2AB}">
      <dsp:nvSpPr>
        <dsp:cNvPr id="0" name=""/>
        <dsp:cNvSpPr/>
      </dsp:nvSpPr>
      <dsp:spPr>
        <a:xfrm>
          <a:off x="778647" y="2352561"/>
          <a:ext cx="1856449" cy="574038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врезные</a:t>
          </a:r>
          <a:endParaRPr lang="ru-RU" sz="24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95460" y="2369374"/>
        <a:ext cx="1822823" cy="540412"/>
      </dsp:txXfrm>
    </dsp:sp>
    <dsp:sp modelId="{9394CA34-5926-4B69-A10C-05C58F3B9CDC}">
      <dsp:nvSpPr>
        <dsp:cNvPr id="0" name=""/>
        <dsp:cNvSpPr/>
      </dsp:nvSpPr>
      <dsp:spPr>
        <a:xfrm>
          <a:off x="4440255" y="2156603"/>
          <a:ext cx="1856449" cy="629432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8302155-7CFA-42C8-B11C-F46646F6CF9F}">
      <dsp:nvSpPr>
        <dsp:cNvPr id="0" name=""/>
        <dsp:cNvSpPr/>
      </dsp:nvSpPr>
      <dsp:spPr>
        <a:xfrm>
          <a:off x="4646528" y="2352561"/>
          <a:ext cx="1856449" cy="629432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накладные</a:t>
          </a:r>
          <a:endParaRPr lang="ru-RU" sz="24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664963" y="2370996"/>
        <a:ext cx="1819579" cy="592562"/>
      </dsp:txXfrm>
    </dsp:sp>
    <dsp:sp modelId="{8EADE8C8-87AA-41C5-8EB4-3627912147EF}">
      <dsp:nvSpPr>
        <dsp:cNvPr id="0" name=""/>
        <dsp:cNvSpPr/>
      </dsp:nvSpPr>
      <dsp:spPr>
        <a:xfrm>
          <a:off x="7329311" y="1171789"/>
          <a:ext cx="1856449" cy="550179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BDA2EABB-785D-43F7-B739-707797F75B10}">
      <dsp:nvSpPr>
        <dsp:cNvPr id="0" name=""/>
        <dsp:cNvSpPr/>
      </dsp:nvSpPr>
      <dsp:spPr>
        <a:xfrm>
          <a:off x="7535583" y="1367748"/>
          <a:ext cx="1856449" cy="550179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solidFill>
            <a:schemeClr val="accent2">
              <a:lumMod val="50000"/>
            </a:schemeClr>
          </a:solidFill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висячие</a:t>
          </a:r>
          <a:endParaRPr lang="ru-RU" sz="2400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7551697" y="1383862"/>
        <a:ext cx="1824221" cy="51795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8B3EC5-21AB-4047-A8E4-484DDE95C22D}" type="datetimeFigureOut">
              <a:rPr lang="ru-RU" smtClean="0"/>
              <a:t>26.06.2019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295EB3-19A4-4000-8021-A7D093ED95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853692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57796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15442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57296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1270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92893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4494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11070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921120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667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17408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295EB3-19A4-4000-8021-A7D093ED95A7}" type="slidenum">
              <a:rPr lang="ru-RU" smtClean="0"/>
              <a:t>36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08841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-1" y="1905000"/>
            <a:ext cx="12188826" cy="3200400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50000"/>
                </a:schemeClr>
              </a:gs>
              <a:gs pos="0">
                <a:schemeClr val="accent1">
                  <a:lumMod val="60000"/>
                  <a:lumOff val="4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-2" y="1795132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-2" y="5142116"/>
            <a:ext cx="12188826" cy="73152"/>
          </a:xfrm>
          <a:prstGeom prst="rect">
            <a:avLst/>
          </a:prstGeom>
          <a:gradFill flip="none" rotWithShape="1">
            <a:gsLst>
              <a:gs pos="100000">
                <a:schemeClr val="accent1">
                  <a:alpha val="80000"/>
                </a:schemeClr>
              </a:gs>
              <a:gs pos="0">
                <a:schemeClr val="accent1">
                  <a:lumMod val="60000"/>
                  <a:lumOff val="40000"/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95400" y="2079812"/>
            <a:ext cx="9601200" cy="1724092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95400" y="3959352"/>
            <a:ext cx="9601200" cy="914400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2000"/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793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>
              <a:defRPr/>
            </a:lvl6pPr>
            <a:lvl7pPr>
              <a:defRPr/>
            </a:lvl7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869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274638"/>
            <a:ext cx="2628900" cy="589756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274638"/>
            <a:ext cx="7734300" cy="589756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036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882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95400" y="2130552"/>
            <a:ext cx="9601200" cy="2359152"/>
          </a:xfrm>
        </p:spPr>
        <p:txBody>
          <a:bodyPr anchor="b">
            <a:normAutofit/>
          </a:bodyPr>
          <a:lstStyle>
            <a:lvl1pPr algn="ctr">
              <a:defRPr sz="5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95400" y="4572000"/>
            <a:ext cx="9601200" cy="841248"/>
          </a:xfrm>
        </p:spPr>
        <p:txBody>
          <a:bodyPr anchor="t"/>
          <a:lstStyle>
            <a:lvl1pPr marL="0" indent="0" algn="ctr">
              <a:spcBef>
                <a:spcPts val="0"/>
              </a:spcBef>
              <a:buNone/>
              <a:defRPr sz="2000">
                <a:solidFill>
                  <a:schemeClr val="tx1">
                    <a:lumMod val="90000"/>
                    <a:lumOff val="1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541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34112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78880" y="1901952"/>
            <a:ext cx="4572000" cy="412394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9492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34112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278880" y="1837464"/>
            <a:ext cx="4572000" cy="766588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278880" y="2740732"/>
            <a:ext cx="4572000" cy="3288847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247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149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Группа 4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6" name="Прямоугольник 5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7" name="Прямоугольник 6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407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758952"/>
            <a:ext cx="6629400" cy="533095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647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па 7"/>
          <p:cNvGrpSpPr/>
          <p:nvPr/>
        </p:nvGrpSpPr>
        <p:grpSpPr>
          <a:xfrm flipV="1">
            <a:off x="1585" y="0"/>
            <a:ext cx="12188827" cy="377952"/>
            <a:chOff x="-1" y="6480048"/>
            <a:chExt cx="12188827" cy="377952"/>
          </a:xfrm>
        </p:grpSpPr>
        <p:sp>
          <p:nvSpPr>
            <p:cNvPr id="9" name="Прямоугольник 8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70648" y="2350008"/>
            <a:ext cx="4206240" cy="1993392"/>
          </a:xfrm>
        </p:spPr>
        <p:txBody>
          <a:bodyPr anchor="b">
            <a:normAutofit/>
          </a:bodyPr>
          <a:lstStyle>
            <a:lvl1pPr>
              <a:defRPr sz="3400" b="1"/>
            </a:lvl1pPr>
          </a:lstStyle>
          <a:p>
            <a:r>
              <a:rPr lang="ru-RU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50811" y="506104"/>
            <a:ext cx="6858002" cy="5843016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470648" y="4361688"/>
            <a:ext cx="4206240" cy="1728216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1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Группа 8"/>
          <p:cNvGrpSpPr/>
          <p:nvPr/>
        </p:nvGrpSpPr>
        <p:grpSpPr>
          <a:xfrm>
            <a:off x="-1" y="6480048"/>
            <a:ext cx="12188827" cy="377952"/>
            <a:chOff x="-1" y="6480048"/>
            <a:chExt cx="12188827" cy="377952"/>
          </a:xfrm>
        </p:grpSpPr>
        <p:sp>
          <p:nvSpPr>
            <p:cNvPr id="7" name="Прямоугольник 6"/>
            <p:cNvSpPr/>
            <p:nvPr/>
          </p:nvSpPr>
          <p:spPr>
            <a:xfrm>
              <a:off x="0" y="6583680"/>
              <a:ext cx="12188826" cy="274320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50000"/>
                  </a:schemeClr>
                </a:gs>
                <a:gs pos="0">
                  <a:schemeClr val="accent1">
                    <a:lumMod val="60000"/>
                    <a:lumOff val="4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  <p:sp>
          <p:nvSpPr>
            <p:cNvPr id="8" name="Прямоугольник 7"/>
            <p:cNvSpPr/>
            <p:nvPr/>
          </p:nvSpPr>
          <p:spPr>
            <a:xfrm>
              <a:off x="-1" y="6480048"/>
              <a:ext cx="12188826" cy="73152"/>
            </a:xfrm>
            <a:prstGeom prst="rect">
              <a:avLst/>
            </a:prstGeom>
            <a:gradFill flip="none" rotWithShape="1">
              <a:gsLst>
                <a:gs pos="100000">
                  <a:schemeClr val="accent1">
                    <a:alpha val="80000"/>
                  </a:schemeClr>
                </a:gs>
                <a:gs pos="0">
                  <a:schemeClr val="accent1">
                    <a:lumMod val="60000"/>
                    <a:lumOff val="4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1120" y="467360"/>
            <a:ext cx="9509760" cy="12334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41120" y="1901952"/>
            <a:ext cx="9509760" cy="41276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875776" y="6601968"/>
            <a:ext cx="96012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6/26/2019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1341120" y="6601968"/>
            <a:ext cx="7159752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0210800" y="6601968"/>
            <a:ext cx="640080" cy="2377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031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100000"/>
        <a:buFont typeface="Arial" pitchFamily="34" charset="0"/>
        <a:buChar char="▪"/>
        <a:defRPr sz="20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100000"/>
        <a:buFont typeface="Arial" pitchFamily="34" charset="0"/>
        <a:buChar char="▪"/>
        <a:defRPr sz="18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6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>
              <a:lumMod val="90000"/>
              <a:lumOff val="10000"/>
            </a:schemeClr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100000"/>
        <a:buFont typeface="Arial" pitchFamily="34" charset="0"/>
        <a:buChar char="▪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jpeg"/><Relationship Id="rId9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13" Type="http://schemas.openxmlformats.org/officeDocument/2006/relationships/image" Target="../media/image54.jpeg"/><Relationship Id="rId18" Type="http://schemas.openxmlformats.org/officeDocument/2006/relationships/image" Target="../media/image59.jpeg"/><Relationship Id="rId3" Type="http://schemas.openxmlformats.org/officeDocument/2006/relationships/image" Target="../media/image14.gif"/><Relationship Id="rId21" Type="http://schemas.openxmlformats.org/officeDocument/2006/relationships/image" Target="../media/image62.gif"/><Relationship Id="rId7" Type="http://schemas.openxmlformats.org/officeDocument/2006/relationships/image" Target="../media/image50.jpeg"/><Relationship Id="rId12" Type="http://schemas.openxmlformats.org/officeDocument/2006/relationships/image" Target="../media/image53.jpeg"/><Relationship Id="rId17" Type="http://schemas.openxmlformats.org/officeDocument/2006/relationships/image" Target="../media/image58.jpeg"/><Relationship Id="rId2" Type="http://schemas.openxmlformats.org/officeDocument/2006/relationships/image" Target="../media/image47.jpeg"/><Relationship Id="rId16" Type="http://schemas.openxmlformats.org/officeDocument/2006/relationships/image" Target="../media/image57.jpe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11" Type="http://schemas.openxmlformats.org/officeDocument/2006/relationships/image" Target="../media/image12.jpeg"/><Relationship Id="rId5" Type="http://schemas.openxmlformats.org/officeDocument/2006/relationships/image" Target="../media/image48.jpeg"/><Relationship Id="rId15" Type="http://schemas.openxmlformats.org/officeDocument/2006/relationships/image" Target="../media/image56.jpeg"/><Relationship Id="rId10" Type="http://schemas.openxmlformats.org/officeDocument/2006/relationships/image" Target="../media/image52.gif"/><Relationship Id="rId19" Type="http://schemas.openxmlformats.org/officeDocument/2006/relationships/image" Target="../media/image60.jpeg"/><Relationship Id="rId4" Type="http://schemas.openxmlformats.org/officeDocument/2006/relationships/image" Target="../media/image16.png"/><Relationship Id="rId9" Type="http://schemas.openxmlformats.org/officeDocument/2006/relationships/image" Target="../media/image51.jpeg"/><Relationship Id="rId14" Type="http://schemas.openxmlformats.org/officeDocument/2006/relationships/image" Target="../media/image55.jpeg"/><Relationship Id="rId22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3" Type="http://schemas.openxmlformats.org/officeDocument/2006/relationships/image" Target="../media/image65.jpeg"/><Relationship Id="rId7" Type="http://schemas.openxmlformats.org/officeDocument/2006/relationships/image" Target="../media/image69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13" Type="http://schemas.openxmlformats.org/officeDocument/2006/relationships/image" Target="../media/image84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12" Type="http://schemas.openxmlformats.org/officeDocument/2006/relationships/image" Target="../media/image83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11" Type="http://schemas.openxmlformats.org/officeDocument/2006/relationships/image" Target="../media/image82.jpeg"/><Relationship Id="rId5" Type="http://schemas.openxmlformats.org/officeDocument/2006/relationships/image" Target="../media/image76.jpeg"/><Relationship Id="rId10" Type="http://schemas.openxmlformats.org/officeDocument/2006/relationships/image" Target="../media/image81.jpeg"/><Relationship Id="rId4" Type="http://schemas.openxmlformats.org/officeDocument/2006/relationships/image" Target="../media/image75.jpeg"/><Relationship Id="rId9" Type="http://schemas.openxmlformats.org/officeDocument/2006/relationships/image" Target="../media/image80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jpeg"/><Relationship Id="rId13" Type="http://schemas.openxmlformats.org/officeDocument/2006/relationships/image" Target="../media/image96.jpeg"/><Relationship Id="rId18" Type="http://schemas.openxmlformats.org/officeDocument/2006/relationships/image" Target="../media/image100.jpeg"/><Relationship Id="rId3" Type="http://schemas.openxmlformats.org/officeDocument/2006/relationships/image" Target="../media/image86.jpeg"/><Relationship Id="rId21" Type="http://schemas.openxmlformats.org/officeDocument/2006/relationships/image" Target="../media/image103.jpeg"/><Relationship Id="rId7" Type="http://schemas.openxmlformats.org/officeDocument/2006/relationships/image" Target="../media/image90.jpeg"/><Relationship Id="rId12" Type="http://schemas.openxmlformats.org/officeDocument/2006/relationships/image" Target="../media/image95.jpeg"/><Relationship Id="rId17" Type="http://schemas.microsoft.com/office/2007/relationships/hdphoto" Target="../media/hdphoto1.wdp"/><Relationship Id="rId25" Type="http://schemas.openxmlformats.org/officeDocument/2006/relationships/image" Target="../media/image107.jpeg"/><Relationship Id="rId2" Type="http://schemas.openxmlformats.org/officeDocument/2006/relationships/image" Target="../media/image85.jpeg"/><Relationship Id="rId16" Type="http://schemas.openxmlformats.org/officeDocument/2006/relationships/image" Target="../media/image99.jpeg"/><Relationship Id="rId20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jpeg"/><Relationship Id="rId11" Type="http://schemas.openxmlformats.org/officeDocument/2006/relationships/image" Target="../media/image94.jpeg"/><Relationship Id="rId24" Type="http://schemas.openxmlformats.org/officeDocument/2006/relationships/image" Target="../media/image106.jpeg"/><Relationship Id="rId5" Type="http://schemas.openxmlformats.org/officeDocument/2006/relationships/image" Target="../media/image88.jpeg"/><Relationship Id="rId15" Type="http://schemas.openxmlformats.org/officeDocument/2006/relationships/image" Target="../media/image98.jpeg"/><Relationship Id="rId23" Type="http://schemas.openxmlformats.org/officeDocument/2006/relationships/image" Target="../media/image105.jpeg"/><Relationship Id="rId10" Type="http://schemas.openxmlformats.org/officeDocument/2006/relationships/image" Target="../media/image93.jpeg"/><Relationship Id="rId19" Type="http://schemas.openxmlformats.org/officeDocument/2006/relationships/image" Target="../media/image101.jpeg"/><Relationship Id="rId4" Type="http://schemas.openxmlformats.org/officeDocument/2006/relationships/image" Target="../media/image87.jpeg"/><Relationship Id="rId9" Type="http://schemas.openxmlformats.org/officeDocument/2006/relationships/image" Target="../media/image92.jpeg"/><Relationship Id="rId14" Type="http://schemas.openxmlformats.org/officeDocument/2006/relationships/image" Target="../media/image97.jpeg"/><Relationship Id="rId22" Type="http://schemas.openxmlformats.org/officeDocument/2006/relationships/image" Target="../media/image10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7" Type="http://schemas.openxmlformats.org/officeDocument/2006/relationships/image" Target="../media/image113.jpe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2.jpeg"/><Relationship Id="rId5" Type="http://schemas.openxmlformats.org/officeDocument/2006/relationships/image" Target="../media/image111.jpeg"/><Relationship Id="rId4" Type="http://schemas.openxmlformats.org/officeDocument/2006/relationships/image" Target="../media/image1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13" Type="http://schemas.openxmlformats.org/officeDocument/2006/relationships/image" Target="../media/image122.jpeg"/><Relationship Id="rId18" Type="http://schemas.openxmlformats.org/officeDocument/2006/relationships/image" Target="../media/image127.jpeg"/><Relationship Id="rId3" Type="http://schemas.microsoft.com/office/2007/relationships/hdphoto" Target="../media/hdphoto2.wdp"/><Relationship Id="rId7" Type="http://schemas.openxmlformats.org/officeDocument/2006/relationships/image" Target="../media/image118.jpeg"/><Relationship Id="rId12" Type="http://schemas.microsoft.com/office/2007/relationships/hdphoto" Target="../media/hdphoto4.wdp"/><Relationship Id="rId17" Type="http://schemas.openxmlformats.org/officeDocument/2006/relationships/image" Target="../media/image126.jpeg"/><Relationship Id="rId2" Type="http://schemas.openxmlformats.org/officeDocument/2006/relationships/image" Target="../media/image114.jpeg"/><Relationship Id="rId16" Type="http://schemas.openxmlformats.org/officeDocument/2006/relationships/image" Target="../media/image125.jpeg"/><Relationship Id="rId20" Type="http://schemas.openxmlformats.org/officeDocument/2006/relationships/image" Target="../media/image1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7.jpeg"/><Relationship Id="rId11" Type="http://schemas.openxmlformats.org/officeDocument/2006/relationships/image" Target="../media/image121.jpeg"/><Relationship Id="rId5" Type="http://schemas.openxmlformats.org/officeDocument/2006/relationships/image" Target="../media/image116.jpeg"/><Relationship Id="rId15" Type="http://schemas.openxmlformats.org/officeDocument/2006/relationships/image" Target="../media/image124.jpeg"/><Relationship Id="rId10" Type="http://schemas.openxmlformats.org/officeDocument/2006/relationships/image" Target="../media/image120.png"/><Relationship Id="rId19" Type="http://schemas.openxmlformats.org/officeDocument/2006/relationships/image" Target="../media/image128.jpeg"/><Relationship Id="rId4" Type="http://schemas.openxmlformats.org/officeDocument/2006/relationships/image" Target="../media/image115.jpeg"/><Relationship Id="rId9" Type="http://schemas.microsoft.com/office/2007/relationships/hdphoto" Target="../media/hdphoto3.wdp"/><Relationship Id="rId14" Type="http://schemas.openxmlformats.org/officeDocument/2006/relationships/image" Target="../media/image123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6.jpeg"/><Relationship Id="rId13" Type="http://schemas.openxmlformats.org/officeDocument/2006/relationships/image" Target="../media/image140.jpeg"/><Relationship Id="rId3" Type="http://schemas.openxmlformats.org/officeDocument/2006/relationships/image" Target="../media/image131.gif"/><Relationship Id="rId7" Type="http://schemas.openxmlformats.org/officeDocument/2006/relationships/image" Target="../media/image135.jpeg"/><Relationship Id="rId12" Type="http://schemas.openxmlformats.org/officeDocument/2006/relationships/image" Target="../media/image139.jpeg"/><Relationship Id="rId17" Type="http://schemas.openxmlformats.org/officeDocument/2006/relationships/image" Target="../media/image144.jpeg"/><Relationship Id="rId2" Type="http://schemas.openxmlformats.org/officeDocument/2006/relationships/image" Target="../media/image130.jpeg"/><Relationship Id="rId16" Type="http://schemas.openxmlformats.org/officeDocument/2006/relationships/image" Target="../media/image1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jpeg"/><Relationship Id="rId11" Type="http://schemas.microsoft.com/office/2007/relationships/hdphoto" Target="../media/hdphoto5.wdp"/><Relationship Id="rId5" Type="http://schemas.openxmlformats.org/officeDocument/2006/relationships/image" Target="../media/image133.gif"/><Relationship Id="rId15" Type="http://schemas.openxmlformats.org/officeDocument/2006/relationships/image" Target="../media/image142.jpeg"/><Relationship Id="rId10" Type="http://schemas.openxmlformats.org/officeDocument/2006/relationships/image" Target="../media/image138.jpeg"/><Relationship Id="rId4" Type="http://schemas.openxmlformats.org/officeDocument/2006/relationships/image" Target="../media/image132.jpeg"/><Relationship Id="rId9" Type="http://schemas.openxmlformats.org/officeDocument/2006/relationships/image" Target="../media/image137.jpeg"/><Relationship Id="rId14" Type="http://schemas.openxmlformats.org/officeDocument/2006/relationships/image" Target="../media/image14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jpeg"/><Relationship Id="rId3" Type="http://schemas.openxmlformats.org/officeDocument/2006/relationships/image" Target="../media/image146.jpeg"/><Relationship Id="rId7" Type="http://schemas.openxmlformats.org/officeDocument/2006/relationships/image" Target="../media/image150.jpeg"/><Relationship Id="rId2" Type="http://schemas.openxmlformats.org/officeDocument/2006/relationships/image" Target="../media/image145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jpeg"/><Relationship Id="rId11" Type="http://schemas.openxmlformats.org/officeDocument/2006/relationships/image" Target="../media/image154.jpeg"/><Relationship Id="rId5" Type="http://schemas.openxmlformats.org/officeDocument/2006/relationships/image" Target="../media/image148.jpeg"/><Relationship Id="rId10" Type="http://schemas.openxmlformats.org/officeDocument/2006/relationships/image" Target="../media/image153.jpeg"/><Relationship Id="rId4" Type="http://schemas.openxmlformats.org/officeDocument/2006/relationships/image" Target="../media/image147.jpeg"/><Relationship Id="rId9" Type="http://schemas.openxmlformats.org/officeDocument/2006/relationships/image" Target="../media/image152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jpeg"/><Relationship Id="rId13" Type="http://schemas.openxmlformats.org/officeDocument/2006/relationships/image" Target="../media/image166.jpeg"/><Relationship Id="rId3" Type="http://schemas.openxmlformats.org/officeDocument/2006/relationships/image" Target="../media/image156.jpeg"/><Relationship Id="rId7" Type="http://schemas.openxmlformats.org/officeDocument/2006/relationships/image" Target="../media/image160.jpeg"/><Relationship Id="rId12" Type="http://schemas.openxmlformats.org/officeDocument/2006/relationships/image" Target="../media/image165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9.jpeg"/><Relationship Id="rId11" Type="http://schemas.openxmlformats.org/officeDocument/2006/relationships/image" Target="../media/image164.jpeg"/><Relationship Id="rId5" Type="http://schemas.openxmlformats.org/officeDocument/2006/relationships/image" Target="../media/image158.jpeg"/><Relationship Id="rId10" Type="http://schemas.openxmlformats.org/officeDocument/2006/relationships/image" Target="../media/image163.jpeg"/><Relationship Id="rId4" Type="http://schemas.openxmlformats.org/officeDocument/2006/relationships/image" Target="../media/image157.jpeg"/><Relationship Id="rId9" Type="http://schemas.openxmlformats.org/officeDocument/2006/relationships/image" Target="../media/image162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5.jpeg"/><Relationship Id="rId5" Type="http://schemas.openxmlformats.org/officeDocument/2006/relationships/image" Target="../media/image174.jpeg"/><Relationship Id="rId4" Type="http://schemas.openxmlformats.org/officeDocument/2006/relationships/image" Target="../media/image173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2.jpeg"/><Relationship Id="rId3" Type="http://schemas.openxmlformats.org/officeDocument/2006/relationships/image" Target="../media/image177.jpeg"/><Relationship Id="rId7" Type="http://schemas.openxmlformats.org/officeDocument/2006/relationships/image" Target="../media/image181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0.jpeg"/><Relationship Id="rId5" Type="http://schemas.openxmlformats.org/officeDocument/2006/relationships/image" Target="../media/image179.jpeg"/><Relationship Id="rId4" Type="http://schemas.openxmlformats.org/officeDocument/2006/relationships/image" Target="../media/image178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9.jpeg"/><Relationship Id="rId3" Type="http://schemas.openxmlformats.org/officeDocument/2006/relationships/image" Target="../media/image184.jpeg"/><Relationship Id="rId7" Type="http://schemas.openxmlformats.org/officeDocument/2006/relationships/image" Target="../media/image188.jpeg"/><Relationship Id="rId12" Type="http://schemas.openxmlformats.org/officeDocument/2006/relationships/image" Target="../media/image193.jpeg"/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7.jpeg"/><Relationship Id="rId11" Type="http://schemas.openxmlformats.org/officeDocument/2006/relationships/image" Target="../media/image192.jpeg"/><Relationship Id="rId5" Type="http://schemas.openxmlformats.org/officeDocument/2006/relationships/image" Target="../media/image186.jpeg"/><Relationship Id="rId10" Type="http://schemas.openxmlformats.org/officeDocument/2006/relationships/image" Target="../media/image191.jpeg"/><Relationship Id="rId4" Type="http://schemas.openxmlformats.org/officeDocument/2006/relationships/image" Target="../media/image185.jpeg"/><Relationship Id="rId9" Type="http://schemas.openxmlformats.org/officeDocument/2006/relationships/image" Target="../media/image190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jpeg"/><Relationship Id="rId13" Type="http://schemas.openxmlformats.org/officeDocument/2006/relationships/image" Target="../media/image205.jpeg"/><Relationship Id="rId3" Type="http://schemas.openxmlformats.org/officeDocument/2006/relationships/image" Target="../media/image195.jpeg"/><Relationship Id="rId7" Type="http://schemas.openxmlformats.org/officeDocument/2006/relationships/image" Target="../media/image199.jpeg"/><Relationship Id="rId12" Type="http://schemas.openxmlformats.org/officeDocument/2006/relationships/image" Target="../media/image204.jpe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8.jpeg"/><Relationship Id="rId11" Type="http://schemas.openxmlformats.org/officeDocument/2006/relationships/image" Target="../media/image203.jpeg"/><Relationship Id="rId5" Type="http://schemas.openxmlformats.org/officeDocument/2006/relationships/image" Target="../media/image197.jpeg"/><Relationship Id="rId10" Type="http://schemas.openxmlformats.org/officeDocument/2006/relationships/image" Target="../media/image202.jpeg"/><Relationship Id="rId4" Type="http://schemas.openxmlformats.org/officeDocument/2006/relationships/image" Target="../media/image196.jpeg"/><Relationship Id="rId9" Type="http://schemas.openxmlformats.org/officeDocument/2006/relationships/image" Target="../media/image201.jpeg"/><Relationship Id="rId14" Type="http://schemas.openxmlformats.org/officeDocument/2006/relationships/image" Target="../media/image206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7" Type="http://schemas.openxmlformats.org/officeDocument/2006/relationships/image" Target="../media/image212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1.jpeg"/><Relationship Id="rId5" Type="http://schemas.openxmlformats.org/officeDocument/2006/relationships/image" Target="../media/image210.jpeg"/><Relationship Id="rId4" Type="http://schemas.openxmlformats.org/officeDocument/2006/relationships/image" Target="../media/image20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13" Type="http://schemas.openxmlformats.org/officeDocument/2006/relationships/image" Target="../media/image223.jpeg"/><Relationship Id="rId3" Type="http://schemas.openxmlformats.org/officeDocument/2006/relationships/image" Target="../media/image214.jpeg"/><Relationship Id="rId7" Type="http://schemas.openxmlformats.org/officeDocument/2006/relationships/image" Target="../media/image218.jpeg"/><Relationship Id="rId12" Type="http://schemas.openxmlformats.org/officeDocument/2006/relationships/image" Target="../media/image222.jpeg"/><Relationship Id="rId2" Type="http://schemas.openxmlformats.org/officeDocument/2006/relationships/image" Target="../media/image213.jpeg"/><Relationship Id="rId16" Type="http://schemas.openxmlformats.org/officeDocument/2006/relationships/image" Target="../media/image22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7.jpeg"/><Relationship Id="rId11" Type="http://schemas.openxmlformats.org/officeDocument/2006/relationships/image" Target="../media/image221.jpeg"/><Relationship Id="rId5" Type="http://schemas.openxmlformats.org/officeDocument/2006/relationships/image" Target="../media/image216.jpeg"/><Relationship Id="rId15" Type="http://schemas.openxmlformats.org/officeDocument/2006/relationships/image" Target="../media/image225.jpeg"/><Relationship Id="rId10" Type="http://schemas.openxmlformats.org/officeDocument/2006/relationships/image" Target="../media/image220.jpeg"/><Relationship Id="rId4" Type="http://schemas.openxmlformats.org/officeDocument/2006/relationships/image" Target="../media/image215.jpeg"/><Relationship Id="rId9" Type="http://schemas.openxmlformats.org/officeDocument/2006/relationships/image" Target="../media/image219.jpeg"/><Relationship Id="rId14" Type="http://schemas.openxmlformats.org/officeDocument/2006/relationships/image" Target="../media/image22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9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jpeg"/><Relationship Id="rId13" Type="http://schemas.openxmlformats.org/officeDocument/2006/relationships/image" Target="../media/image241.jpeg"/><Relationship Id="rId3" Type="http://schemas.openxmlformats.org/officeDocument/2006/relationships/image" Target="../media/image231.jpeg"/><Relationship Id="rId7" Type="http://schemas.openxmlformats.org/officeDocument/2006/relationships/image" Target="../media/image235.jpeg"/><Relationship Id="rId12" Type="http://schemas.openxmlformats.org/officeDocument/2006/relationships/image" Target="../media/image240.jpeg"/><Relationship Id="rId2" Type="http://schemas.openxmlformats.org/officeDocument/2006/relationships/image" Target="../media/image2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4.jpeg"/><Relationship Id="rId11" Type="http://schemas.openxmlformats.org/officeDocument/2006/relationships/image" Target="../media/image239.jpeg"/><Relationship Id="rId5" Type="http://schemas.openxmlformats.org/officeDocument/2006/relationships/image" Target="../media/image233.jpeg"/><Relationship Id="rId10" Type="http://schemas.openxmlformats.org/officeDocument/2006/relationships/image" Target="../media/image238.jpeg"/><Relationship Id="rId4" Type="http://schemas.openxmlformats.org/officeDocument/2006/relationships/image" Target="../media/image232.jpeg"/><Relationship Id="rId9" Type="http://schemas.openxmlformats.org/officeDocument/2006/relationships/image" Target="../media/image237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42.jpe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10" Type="http://schemas.openxmlformats.org/officeDocument/2006/relationships/image" Target="../media/image245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4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1.jpeg"/><Relationship Id="rId3" Type="http://schemas.openxmlformats.org/officeDocument/2006/relationships/image" Target="../media/image246.jpeg"/><Relationship Id="rId7" Type="http://schemas.openxmlformats.org/officeDocument/2006/relationships/image" Target="../media/image25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9.jpeg"/><Relationship Id="rId11" Type="http://schemas.openxmlformats.org/officeDocument/2006/relationships/image" Target="../media/image254.png"/><Relationship Id="rId5" Type="http://schemas.openxmlformats.org/officeDocument/2006/relationships/image" Target="../media/image248.jpeg"/><Relationship Id="rId10" Type="http://schemas.openxmlformats.org/officeDocument/2006/relationships/image" Target="../media/image253.jpeg"/><Relationship Id="rId4" Type="http://schemas.openxmlformats.org/officeDocument/2006/relationships/image" Target="../media/image247.jpeg"/><Relationship Id="rId9" Type="http://schemas.openxmlformats.org/officeDocument/2006/relationships/image" Target="../media/image252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1.jpeg"/><Relationship Id="rId3" Type="http://schemas.openxmlformats.org/officeDocument/2006/relationships/image" Target="../media/image256.jpeg"/><Relationship Id="rId7" Type="http://schemas.openxmlformats.org/officeDocument/2006/relationships/image" Target="../media/image260.jpeg"/><Relationship Id="rId2" Type="http://schemas.openxmlformats.org/officeDocument/2006/relationships/image" Target="../media/image2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9.jpeg"/><Relationship Id="rId11" Type="http://schemas.openxmlformats.org/officeDocument/2006/relationships/image" Target="../media/image264.jpeg"/><Relationship Id="rId5" Type="http://schemas.openxmlformats.org/officeDocument/2006/relationships/image" Target="../media/image258.jpeg"/><Relationship Id="rId10" Type="http://schemas.openxmlformats.org/officeDocument/2006/relationships/image" Target="../media/image263.jpeg"/><Relationship Id="rId4" Type="http://schemas.openxmlformats.org/officeDocument/2006/relationships/image" Target="../media/image257.jpeg"/><Relationship Id="rId9" Type="http://schemas.openxmlformats.org/officeDocument/2006/relationships/image" Target="../media/image262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1.jpeg"/><Relationship Id="rId13" Type="http://schemas.openxmlformats.org/officeDocument/2006/relationships/image" Target="../media/image276.jpeg"/><Relationship Id="rId3" Type="http://schemas.openxmlformats.org/officeDocument/2006/relationships/image" Target="../media/image266.png"/><Relationship Id="rId7" Type="http://schemas.openxmlformats.org/officeDocument/2006/relationships/image" Target="../media/image270.jpeg"/><Relationship Id="rId12" Type="http://schemas.openxmlformats.org/officeDocument/2006/relationships/image" Target="../media/image275.jpeg"/><Relationship Id="rId2" Type="http://schemas.openxmlformats.org/officeDocument/2006/relationships/image" Target="../media/image2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.jpeg"/><Relationship Id="rId11" Type="http://schemas.openxmlformats.org/officeDocument/2006/relationships/image" Target="../media/image274.jpeg"/><Relationship Id="rId5" Type="http://schemas.openxmlformats.org/officeDocument/2006/relationships/image" Target="../media/image268.jpeg"/><Relationship Id="rId10" Type="http://schemas.openxmlformats.org/officeDocument/2006/relationships/image" Target="../media/image273.jpeg"/><Relationship Id="rId4" Type="http://schemas.openxmlformats.org/officeDocument/2006/relationships/image" Target="../media/image267.jpeg"/><Relationship Id="rId9" Type="http://schemas.openxmlformats.org/officeDocument/2006/relationships/image" Target="../media/image272.jpeg"/><Relationship Id="rId14" Type="http://schemas.openxmlformats.org/officeDocument/2006/relationships/image" Target="../media/image277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jpeg"/><Relationship Id="rId2" Type="http://schemas.openxmlformats.org/officeDocument/2006/relationships/image" Target="../media/image2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2.png"/><Relationship Id="rId5" Type="http://schemas.openxmlformats.org/officeDocument/2006/relationships/image" Target="../media/image281.png"/><Relationship Id="rId4" Type="http://schemas.openxmlformats.org/officeDocument/2006/relationships/image" Target="../media/image28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4.jpeg"/><Relationship Id="rId3" Type="http://schemas.openxmlformats.org/officeDocument/2006/relationships/diagramLayout" Target="../diagrams/layout3.xml"/><Relationship Id="rId7" Type="http://schemas.openxmlformats.org/officeDocument/2006/relationships/image" Target="../media/image283.jpe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3.xml"/><Relationship Id="rId11" Type="http://schemas.openxmlformats.org/officeDocument/2006/relationships/image" Target="../media/image287.jpeg"/><Relationship Id="rId5" Type="http://schemas.openxmlformats.org/officeDocument/2006/relationships/diagramColors" Target="../diagrams/colors3.xml"/><Relationship Id="rId10" Type="http://schemas.openxmlformats.org/officeDocument/2006/relationships/image" Target="../media/image286.jpe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85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4.jpeg"/><Relationship Id="rId13" Type="http://schemas.openxmlformats.org/officeDocument/2006/relationships/image" Target="../media/image299.jpeg"/><Relationship Id="rId3" Type="http://schemas.openxmlformats.org/officeDocument/2006/relationships/image" Target="../media/image289.jpeg"/><Relationship Id="rId7" Type="http://schemas.openxmlformats.org/officeDocument/2006/relationships/image" Target="../media/image293.jpeg"/><Relationship Id="rId12" Type="http://schemas.openxmlformats.org/officeDocument/2006/relationships/image" Target="../media/image298.jpeg"/><Relationship Id="rId17" Type="http://schemas.openxmlformats.org/officeDocument/2006/relationships/image" Target="../media/image303.jpeg"/><Relationship Id="rId2" Type="http://schemas.openxmlformats.org/officeDocument/2006/relationships/image" Target="../media/image288.png"/><Relationship Id="rId16" Type="http://schemas.openxmlformats.org/officeDocument/2006/relationships/image" Target="../media/image30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2.jpeg"/><Relationship Id="rId11" Type="http://schemas.openxmlformats.org/officeDocument/2006/relationships/image" Target="../media/image297.jpeg"/><Relationship Id="rId5" Type="http://schemas.openxmlformats.org/officeDocument/2006/relationships/image" Target="../media/image291.jpeg"/><Relationship Id="rId15" Type="http://schemas.openxmlformats.org/officeDocument/2006/relationships/image" Target="../media/image301.gif"/><Relationship Id="rId10" Type="http://schemas.openxmlformats.org/officeDocument/2006/relationships/image" Target="../media/image296.jpeg"/><Relationship Id="rId4" Type="http://schemas.openxmlformats.org/officeDocument/2006/relationships/image" Target="../media/image290.jpeg"/><Relationship Id="rId9" Type="http://schemas.openxmlformats.org/officeDocument/2006/relationships/image" Target="../media/image295.jpeg"/><Relationship Id="rId14" Type="http://schemas.openxmlformats.org/officeDocument/2006/relationships/image" Target="../media/image30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4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1.jpeg"/><Relationship Id="rId3" Type="http://schemas.openxmlformats.org/officeDocument/2006/relationships/image" Target="../media/image306.png"/><Relationship Id="rId7" Type="http://schemas.openxmlformats.org/officeDocument/2006/relationships/image" Target="../media/image310.jpeg"/><Relationship Id="rId12" Type="http://schemas.openxmlformats.org/officeDocument/2006/relationships/image" Target="../media/image315.jpeg"/><Relationship Id="rId2" Type="http://schemas.openxmlformats.org/officeDocument/2006/relationships/image" Target="../media/image3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9.jpeg"/><Relationship Id="rId11" Type="http://schemas.openxmlformats.org/officeDocument/2006/relationships/image" Target="../media/image314.jpeg"/><Relationship Id="rId5" Type="http://schemas.openxmlformats.org/officeDocument/2006/relationships/image" Target="../media/image308.jpeg"/><Relationship Id="rId10" Type="http://schemas.openxmlformats.org/officeDocument/2006/relationships/image" Target="../media/image313.jpeg"/><Relationship Id="rId4" Type="http://schemas.openxmlformats.org/officeDocument/2006/relationships/image" Target="../media/image307.jpeg"/><Relationship Id="rId9" Type="http://schemas.openxmlformats.org/officeDocument/2006/relationships/image" Target="../media/image312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2.jpeg"/><Relationship Id="rId13" Type="http://schemas.openxmlformats.org/officeDocument/2006/relationships/image" Target="../media/image327.jpeg"/><Relationship Id="rId18" Type="http://schemas.openxmlformats.org/officeDocument/2006/relationships/image" Target="../media/image332.jpeg"/><Relationship Id="rId3" Type="http://schemas.openxmlformats.org/officeDocument/2006/relationships/image" Target="../media/image317.jpeg"/><Relationship Id="rId7" Type="http://schemas.openxmlformats.org/officeDocument/2006/relationships/image" Target="../media/image321.jpeg"/><Relationship Id="rId12" Type="http://schemas.openxmlformats.org/officeDocument/2006/relationships/image" Target="../media/image326.jpeg"/><Relationship Id="rId17" Type="http://schemas.openxmlformats.org/officeDocument/2006/relationships/image" Target="../media/image331.jpeg"/><Relationship Id="rId2" Type="http://schemas.openxmlformats.org/officeDocument/2006/relationships/image" Target="../media/image316.jpeg"/><Relationship Id="rId16" Type="http://schemas.openxmlformats.org/officeDocument/2006/relationships/image" Target="../media/image3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gif"/><Relationship Id="rId11" Type="http://schemas.openxmlformats.org/officeDocument/2006/relationships/image" Target="../media/image325.jpeg"/><Relationship Id="rId5" Type="http://schemas.openxmlformats.org/officeDocument/2006/relationships/image" Target="../media/image319.jpeg"/><Relationship Id="rId15" Type="http://schemas.openxmlformats.org/officeDocument/2006/relationships/image" Target="../media/image329.jpeg"/><Relationship Id="rId10" Type="http://schemas.openxmlformats.org/officeDocument/2006/relationships/image" Target="../media/image324.jpeg"/><Relationship Id="rId4" Type="http://schemas.openxmlformats.org/officeDocument/2006/relationships/image" Target="../media/image318.jpeg"/><Relationship Id="rId9" Type="http://schemas.openxmlformats.org/officeDocument/2006/relationships/image" Target="../media/image323.jpeg"/><Relationship Id="rId14" Type="http://schemas.openxmlformats.org/officeDocument/2006/relationships/image" Target="../media/image328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9.jpeg"/><Relationship Id="rId3" Type="http://schemas.openxmlformats.org/officeDocument/2006/relationships/image" Target="../media/image334.jpeg"/><Relationship Id="rId7" Type="http://schemas.openxmlformats.org/officeDocument/2006/relationships/image" Target="../media/image338.jpeg"/><Relationship Id="rId2" Type="http://schemas.openxmlformats.org/officeDocument/2006/relationships/image" Target="../media/image3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7.jpeg"/><Relationship Id="rId5" Type="http://schemas.openxmlformats.org/officeDocument/2006/relationships/image" Target="../media/image336.jpeg"/><Relationship Id="rId4" Type="http://schemas.openxmlformats.org/officeDocument/2006/relationships/image" Target="../media/image335.jpeg"/><Relationship Id="rId9" Type="http://schemas.openxmlformats.org/officeDocument/2006/relationships/image" Target="../media/image340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7.jpeg"/><Relationship Id="rId13" Type="http://schemas.openxmlformats.org/officeDocument/2006/relationships/image" Target="../media/image352.jpeg"/><Relationship Id="rId18" Type="http://schemas.microsoft.com/office/2007/relationships/hdphoto" Target="../media/hdphoto7.wdp"/><Relationship Id="rId3" Type="http://schemas.openxmlformats.org/officeDocument/2006/relationships/image" Target="../media/image342.jpeg"/><Relationship Id="rId21" Type="http://schemas.openxmlformats.org/officeDocument/2006/relationships/image" Target="../media/image359.png"/><Relationship Id="rId7" Type="http://schemas.openxmlformats.org/officeDocument/2006/relationships/image" Target="../media/image346.jpeg"/><Relationship Id="rId12" Type="http://schemas.openxmlformats.org/officeDocument/2006/relationships/image" Target="../media/image351.jpeg"/><Relationship Id="rId17" Type="http://schemas.openxmlformats.org/officeDocument/2006/relationships/image" Target="../media/image356.jpeg"/><Relationship Id="rId2" Type="http://schemas.openxmlformats.org/officeDocument/2006/relationships/image" Target="../media/image341.jpeg"/><Relationship Id="rId16" Type="http://schemas.openxmlformats.org/officeDocument/2006/relationships/image" Target="../media/image355.jpeg"/><Relationship Id="rId20" Type="http://schemas.openxmlformats.org/officeDocument/2006/relationships/image" Target="../media/image35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5.jpeg"/><Relationship Id="rId11" Type="http://schemas.openxmlformats.org/officeDocument/2006/relationships/image" Target="../media/image350.jpeg"/><Relationship Id="rId5" Type="http://schemas.openxmlformats.org/officeDocument/2006/relationships/image" Target="../media/image344.jpeg"/><Relationship Id="rId15" Type="http://schemas.openxmlformats.org/officeDocument/2006/relationships/image" Target="../media/image354.jpeg"/><Relationship Id="rId10" Type="http://schemas.openxmlformats.org/officeDocument/2006/relationships/image" Target="../media/image349.jpeg"/><Relationship Id="rId19" Type="http://schemas.openxmlformats.org/officeDocument/2006/relationships/image" Target="../media/image357.jpeg"/><Relationship Id="rId4" Type="http://schemas.openxmlformats.org/officeDocument/2006/relationships/image" Target="../media/image343.jpeg"/><Relationship Id="rId9" Type="http://schemas.openxmlformats.org/officeDocument/2006/relationships/image" Target="../media/image348.jpeg"/><Relationship Id="rId14" Type="http://schemas.openxmlformats.org/officeDocument/2006/relationships/image" Target="../media/image353.jpe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2.jpeg"/><Relationship Id="rId2" Type="http://schemas.openxmlformats.org/officeDocument/2006/relationships/image" Target="../media/image36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4.jpeg"/><Relationship Id="rId4" Type="http://schemas.openxmlformats.org/officeDocument/2006/relationships/image" Target="../media/image363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1.jpeg"/><Relationship Id="rId13" Type="http://schemas.openxmlformats.org/officeDocument/2006/relationships/image" Target="../media/image376.jpeg"/><Relationship Id="rId3" Type="http://schemas.openxmlformats.org/officeDocument/2006/relationships/image" Target="../media/image366.jpeg"/><Relationship Id="rId7" Type="http://schemas.openxmlformats.org/officeDocument/2006/relationships/image" Target="../media/image370.jpeg"/><Relationship Id="rId12" Type="http://schemas.openxmlformats.org/officeDocument/2006/relationships/image" Target="../media/image375.jpeg"/><Relationship Id="rId2" Type="http://schemas.openxmlformats.org/officeDocument/2006/relationships/image" Target="../media/image36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9.jpeg"/><Relationship Id="rId11" Type="http://schemas.openxmlformats.org/officeDocument/2006/relationships/image" Target="../media/image374.jpeg"/><Relationship Id="rId5" Type="http://schemas.openxmlformats.org/officeDocument/2006/relationships/image" Target="../media/image368.jpeg"/><Relationship Id="rId10" Type="http://schemas.openxmlformats.org/officeDocument/2006/relationships/image" Target="../media/image373.jpeg"/><Relationship Id="rId4" Type="http://schemas.openxmlformats.org/officeDocument/2006/relationships/image" Target="../media/image367.png"/><Relationship Id="rId9" Type="http://schemas.openxmlformats.org/officeDocument/2006/relationships/image" Target="../media/image372.jpe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9.jpeg"/><Relationship Id="rId7" Type="http://schemas.openxmlformats.org/officeDocument/2006/relationships/image" Target="../media/image383.jpeg"/><Relationship Id="rId2" Type="http://schemas.openxmlformats.org/officeDocument/2006/relationships/image" Target="../media/image3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2.jpeg"/><Relationship Id="rId5" Type="http://schemas.openxmlformats.org/officeDocument/2006/relationships/image" Target="../media/image381.jpeg"/><Relationship Id="rId4" Type="http://schemas.openxmlformats.org/officeDocument/2006/relationships/image" Target="../media/image380.jpe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0.jpeg"/><Relationship Id="rId3" Type="http://schemas.openxmlformats.org/officeDocument/2006/relationships/image" Target="../media/image385.jpeg"/><Relationship Id="rId7" Type="http://schemas.openxmlformats.org/officeDocument/2006/relationships/image" Target="../media/image389.jpeg"/><Relationship Id="rId2" Type="http://schemas.openxmlformats.org/officeDocument/2006/relationships/image" Target="../media/image38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8.png"/><Relationship Id="rId5" Type="http://schemas.openxmlformats.org/officeDocument/2006/relationships/image" Target="../media/image387.jpeg"/><Relationship Id="rId10" Type="http://schemas.openxmlformats.org/officeDocument/2006/relationships/image" Target="../media/image392.jpeg"/><Relationship Id="rId4" Type="http://schemas.openxmlformats.org/officeDocument/2006/relationships/image" Target="../media/image386.jpeg"/><Relationship Id="rId9" Type="http://schemas.openxmlformats.org/officeDocument/2006/relationships/image" Target="../media/image391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4.jpeg"/><Relationship Id="rId2" Type="http://schemas.openxmlformats.org/officeDocument/2006/relationships/image" Target="../media/image39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7.jpeg"/><Relationship Id="rId5" Type="http://schemas.openxmlformats.org/officeDocument/2006/relationships/image" Target="../media/image396.jpeg"/><Relationship Id="rId4" Type="http://schemas.openxmlformats.org/officeDocument/2006/relationships/image" Target="../media/image395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4.jpeg"/><Relationship Id="rId3" Type="http://schemas.openxmlformats.org/officeDocument/2006/relationships/image" Target="../media/image399.jpeg"/><Relationship Id="rId7" Type="http://schemas.openxmlformats.org/officeDocument/2006/relationships/image" Target="../media/image403.jpeg"/><Relationship Id="rId2" Type="http://schemas.openxmlformats.org/officeDocument/2006/relationships/image" Target="../media/image39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2.jpeg"/><Relationship Id="rId5" Type="http://schemas.openxmlformats.org/officeDocument/2006/relationships/image" Target="../media/image401.jpeg"/><Relationship Id="rId4" Type="http://schemas.openxmlformats.org/officeDocument/2006/relationships/image" Target="../media/image400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6.jpeg"/><Relationship Id="rId7" Type="http://schemas.openxmlformats.org/officeDocument/2006/relationships/image" Target="../media/image410.jpeg"/><Relationship Id="rId2" Type="http://schemas.openxmlformats.org/officeDocument/2006/relationships/image" Target="../media/image40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9.jpeg"/><Relationship Id="rId5" Type="http://schemas.openxmlformats.org/officeDocument/2006/relationships/image" Target="../media/image408.jpeg"/><Relationship Id="rId4" Type="http://schemas.openxmlformats.org/officeDocument/2006/relationships/image" Target="../media/image407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2.jpeg"/><Relationship Id="rId2" Type="http://schemas.openxmlformats.org/officeDocument/2006/relationships/image" Target="../media/image4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4.jpeg"/><Relationship Id="rId4" Type="http://schemas.openxmlformats.org/officeDocument/2006/relationships/image" Target="../media/image413.jpe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2.jpeg"/><Relationship Id="rId13" Type="http://schemas.openxmlformats.org/officeDocument/2006/relationships/image" Target="../media/image427.jpeg"/><Relationship Id="rId3" Type="http://schemas.openxmlformats.org/officeDocument/2006/relationships/image" Target="../media/image417.jpeg"/><Relationship Id="rId7" Type="http://schemas.openxmlformats.org/officeDocument/2006/relationships/image" Target="../media/image421.jpeg"/><Relationship Id="rId12" Type="http://schemas.openxmlformats.org/officeDocument/2006/relationships/image" Target="../media/image426.jpeg"/><Relationship Id="rId2" Type="http://schemas.openxmlformats.org/officeDocument/2006/relationships/image" Target="../media/image4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0.jpeg"/><Relationship Id="rId11" Type="http://schemas.openxmlformats.org/officeDocument/2006/relationships/image" Target="../media/image425.jpeg"/><Relationship Id="rId5" Type="http://schemas.openxmlformats.org/officeDocument/2006/relationships/image" Target="../media/image419.jpeg"/><Relationship Id="rId10" Type="http://schemas.openxmlformats.org/officeDocument/2006/relationships/image" Target="../media/image424.jpeg"/><Relationship Id="rId4" Type="http://schemas.openxmlformats.org/officeDocument/2006/relationships/image" Target="../media/image418.jpeg"/><Relationship Id="rId9" Type="http://schemas.openxmlformats.org/officeDocument/2006/relationships/image" Target="../media/image423.jpeg"/><Relationship Id="rId14" Type="http://schemas.openxmlformats.org/officeDocument/2006/relationships/image" Target="../media/image42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0.jpeg"/><Relationship Id="rId2" Type="http://schemas.openxmlformats.org/officeDocument/2006/relationships/image" Target="../media/image42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3.jpeg"/><Relationship Id="rId5" Type="http://schemas.openxmlformats.org/officeDocument/2006/relationships/image" Target="../media/image432.jpeg"/><Relationship Id="rId4" Type="http://schemas.openxmlformats.org/officeDocument/2006/relationships/image" Target="../media/image431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5.jpeg"/><Relationship Id="rId2" Type="http://schemas.openxmlformats.org/officeDocument/2006/relationships/image" Target="../media/image43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7.jpeg"/><Relationship Id="rId4" Type="http://schemas.openxmlformats.org/officeDocument/2006/relationships/image" Target="../media/image43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9.jpeg"/><Relationship Id="rId2" Type="http://schemas.openxmlformats.org/officeDocument/2006/relationships/image" Target="../media/image43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2.jpeg"/><Relationship Id="rId5" Type="http://schemas.openxmlformats.org/officeDocument/2006/relationships/image" Target="../media/image441.jpeg"/><Relationship Id="rId4" Type="http://schemas.openxmlformats.org/officeDocument/2006/relationships/image" Target="../media/image44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9.jpeg"/><Relationship Id="rId13" Type="http://schemas.openxmlformats.org/officeDocument/2006/relationships/image" Target="../media/image454.jpeg"/><Relationship Id="rId18" Type="http://schemas.openxmlformats.org/officeDocument/2006/relationships/image" Target="../media/image459.jpeg"/><Relationship Id="rId3" Type="http://schemas.openxmlformats.org/officeDocument/2006/relationships/image" Target="../media/image444.jpeg"/><Relationship Id="rId7" Type="http://schemas.openxmlformats.org/officeDocument/2006/relationships/image" Target="../media/image448.jpeg"/><Relationship Id="rId12" Type="http://schemas.openxmlformats.org/officeDocument/2006/relationships/image" Target="../media/image453.jpeg"/><Relationship Id="rId17" Type="http://schemas.openxmlformats.org/officeDocument/2006/relationships/image" Target="../media/image458.jpeg"/><Relationship Id="rId2" Type="http://schemas.openxmlformats.org/officeDocument/2006/relationships/image" Target="../media/image443.jpeg"/><Relationship Id="rId16" Type="http://schemas.openxmlformats.org/officeDocument/2006/relationships/image" Target="../media/image457.jpeg"/><Relationship Id="rId20" Type="http://schemas.openxmlformats.org/officeDocument/2006/relationships/image" Target="../media/image4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7.jpeg"/><Relationship Id="rId11" Type="http://schemas.openxmlformats.org/officeDocument/2006/relationships/image" Target="../media/image452.jpeg"/><Relationship Id="rId5" Type="http://schemas.openxmlformats.org/officeDocument/2006/relationships/image" Target="../media/image446.jpeg"/><Relationship Id="rId15" Type="http://schemas.openxmlformats.org/officeDocument/2006/relationships/image" Target="../media/image456.jpeg"/><Relationship Id="rId10" Type="http://schemas.openxmlformats.org/officeDocument/2006/relationships/image" Target="../media/image451.jpeg"/><Relationship Id="rId19" Type="http://schemas.openxmlformats.org/officeDocument/2006/relationships/image" Target="../media/image460.jpeg"/><Relationship Id="rId4" Type="http://schemas.openxmlformats.org/officeDocument/2006/relationships/image" Target="../media/image445.jpeg"/><Relationship Id="rId9" Type="http://schemas.openxmlformats.org/officeDocument/2006/relationships/image" Target="../media/image450.jpeg"/><Relationship Id="rId14" Type="http://schemas.openxmlformats.org/officeDocument/2006/relationships/image" Target="../media/image455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2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9.jpeg"/><Relationship Id="rId3" Type="http://schemas.openxmlformats.org/officeDocument/2006/relationships/image" Target="../media/image464.jpeg"/><Relationship Id="rId7" Type="http://schemas.openxmlformats.org/officeDocument/2006/relationships/image" Target="../media/image468.jpeg"/><Relationship Id="rId2" Type="http://schemas.openxmlformats.org/officeDocument/2006/relationships/image" Target="../media/image4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7.jpeg"/><Relationship Id="rId5" Type="http://schemas.openxmlformats.org/officeDocument/2006/relationships/image" Target="../media/image466.jpeg"/><Relationship Id="rId4" Type="http://schemas.openxmlformats.org/officeDocument/2006/relationships/image" Target="../media/image465.jpeg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jpeg"/><Relationship Id="rId3" Type="http://schemas.openxmlformats.org/officeDocument/2006/relationships/image" Target="../media/image471.jpeg"/><Relationship Id="rId7" Type="http://schemas.openxmlformats.org/officeDocument/2006/relationships/image" Target="../media/image475.jpeg"/><Relationship Id="rId2" Type="http://schemas.openxmlformats.org/officeDocument/2006/relationships/image" Target="../media/image47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4.jpeg"/><Relationship Id="rId5" Type="http://schemas.openxmlformats.org/officeDocument/2006/relationships/image" Target="../media/image473.jpeg"/><Relationship Id="rId4" Type="http://schemas.openxmlformats.org/officeDocument/2006/relationships/image" Target="../media/image472.jpeg"/><Relationship Id="rId9" Type="http://schemas.openxmlformats.org/officeDocument/2006/relationships/image" Target="../media/image477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4.jpeg"/><Relationship Id="rId3" Type="http://schemas.openxmlformats.org/officeDocument/2006/relationships/image" Target="../media/image479.jpeg"/><Relationship Id="rId7" Type="http://schemas.openxmlformats.org/officeDocument/2006/relationships/image" Target="../media/image483.jpeg"/><Relationship Id="rId2" Type="http://schemas.openxmlformats.org/officeDocument/2006/relationships/image" Target="../media/image47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2.jpeg"/><Relationship Id="rId5" Type="http://schemas.openxmlformats.org/officeDocument/2006/relationships/image" Target="../media/image481.jpeg"/><Relationship Id="rId4" Type="http://schemas.openxmlformats.org/officeDocument/2006/relationships/image" Target="../media/image480.jpeg"/><Relationship Id="rId9" Type="http://schemas.openxmlformats.org/officeDocument/2006/relationships/image" Target="../media/image48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2.jpeg"/><Relationship Id="rId3" Type="http://schemas.openxmlformats.org/officeDocument/2006/relationships/image" Target="../media/image487.jpeg"/><Relationship Id="rId7" Type="http://schemas.openxmlformats.org/officeDocument/2006/relationships/image" Target="../media/image491.jpeg"/><Relationship Id="rId2" Type="http://schemas.openxmlformats.org/officeDocument/2006/relationships/image" Target="../media/image48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0.jpeg"/><Relationship Id="rId11" Type="http://schemas.openxmlformats.org/officeDocument/2006/relationships/image" Target="../media/image495.jpeg"/><Relationship Id="rId5" Type="http://schemas.openxmlformats.org/officeDocument/2006/relationships/image" Target="../media/image489.jpeg"/><Relationship Id="rId10" Type="http://schemas.openxmlformats.org/officeDocument/2006/relationships/image" Target="../media/image494.jpeg"/><Relationship Id="rId4" Type="http://schemas.openxmlformats.org/officeDocument/2006/relationships/image" Target="../media/image488.jpeg"/><Relationship Id="rId9" Type="http://schemas.openxmlformats.org/officeDocument/2006/relationships/image" Target="../media/image49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.jpeg"/><Relationship Id="rId4" Type="http://schemas.openxmlformats.org/officeDocument/2006/relationships/image" Target="../media/image4.jp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2.jpeg"/><Relationship Id="rId3" Type="http://schemas.openxmlformats.org/officeDocument/2006/relationships/image" Target="../media/image497.jpeg"/><Relationship Id="rId7" Type="http://schemas.openxmlformats.org/officeDocument/2006/relationships/image" Target="../media/image501.jpeg"/><Relationship Id="rId2" Type="http://schemas.openxmlformats.org/officeDocument/2006/relationships/image" Target="../media/image49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0.jpeg"/><Relationship Id="rId11" Type="http://schemas.openxmlformats.org/officeDocument/2006/relationships/image" Target="../media/image505.jpeg"/><Relationship Id="rId5" Type="http://schemas.openxmlformats.org/officeDocument/2006/relationships/image" Target="../media/image499.jpeg"/><Relationship Id="rId10" Type="http://schemas.openxmlformats.org/officeDocument/2006/relationships/image" Target="../media/image504.jpeg"/><Relationship Id="rId4" Type="http://schemas.openxmlformats.org/officeDocument/2006/relationships/image" Target="../media/image498.jpeg"/><Relationship Id="rId9" Type="http://schemas.openxmlformats.org/officeDocument/2006/relationships/image" Target="../media/image503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0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08.jpeg"/><Relationship Id="rId5" Type="http://schemas.openxmlformats.org/officeDocument/2006/relationships/image" Target="../media/image507.jpeg"/><Relationship Id="rId4" Type="http://schemas.openxmlformats.org/officeDocument/2006/relationships/image" Target="../media/image506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12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18" Type="http://schemas.openxmlformats.org/officeDocument/2006/relationships/image" Target="../media/image29.jpeg"/><Relationship Id="rId3" Type="http://schemas.openxmlformats.org/officeDocument/2006/relationships/image" Target="../media/image14.gif"/><Relationship Id="rId21" Type="http://schemas.openxmlformats.org/officeDocument/2006/relationships/image" Target="../media/image32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17" Type="http://schemas.openxmlformats.org/officeDocument/2006/relationships/image" Target="../media/image28.jpeg"/><Relationship Id="rId2" Type="http://schemas.openxmlformats.org/officeDocument/2006/relationships/image" Target="../media/image13.jpeg"/><Relationship Id="rId16" Type="http://schemas.openxmlformats.org/officeDocument/2006/relationships/image" Target="../media/image27.jpeg"/><Relationship Id="rId20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png"/><Relationship Id="rId15" Type="http://schemas.openxmlformats.org/officeDocument/2006/relationships/image" Target="../media/image26.jpeg"/><Relationship Id="rId23" Type="http://schemas.openxmlformats.org/officeDocument/2006/relationships/image" Target="../media/image34.jpeg"/><Relationship Id="rId10" Type="http://schemas.openxmlformats.org/officeDocument/2006/relationships/image" Target="../media/image21.jpeg"/><Relationship Id="rId19" Type="http://schemas.openxmlformats.org/officeDocument/2006/relationships/image" Target="../media/image30.jpeg"/><Relationship Id="rId4" Type="http://schemas.openxmlformats.org/officeDocument/2006/relationships/image" Target="../media/image15.gif"/><Relationship Id="rId9" Type="http://schemas.openxmlformats.org/officeDocument/2006/relationships/image" Target="../media/image20.jpeg"/><Relationship Id="rId14" Type="http://schemas.openxmlformats.org/officeDocument/2006/relationships/image" Target="../media/image25.jpeg"/><Relationship Id="rId22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62152" y="1847671"/>
            <a:ext cx="10815145" cy="2447604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ТОВАРОВЕДЕНИЕ НЕПРОДОВОЛЬСТВЕННЫХ ТОВАРОВ</a:t>
            </a:r>
            <a:endParaRPr lang="ru-RU" b="1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3835" y="4295275"/>
            <a:ext cx="11898086" cy="668921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 </a:t>
            </a:r>
            <a:r>
              <a:rPr lang="ru-RU" sz="32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11. Ассортимент </a:t>
            </a:r>
            <a:r>
              <a:rPr lang="ru-RU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металлических бытовых товаров</a:t>
            </a:r>
            <a:endParaRPr lang="ru-RU" sz="3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Заголовок 1"/>
          <p:cNvSpPr txBox="1">
            <a:spLocks/>
          </p:cNvSpPr>
          <p:nvPr/>
        </p:nvSpPr>
        <p:spPr>
          <a:xfrm>
            <a:off x="1208872" y="70505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662" y="70505"/>
            <a:ext cx="1178259" cy="1622655"/>
          </a:xfrm>
          <a:prstGeom prst="rect">
            <a:avLst/>
          </a:prstGeom>
        </p:spPr>
      </p:pic>
      <p:sp>
        <p:nvSpPr>
          <p:cNvPr id="8" name="Подзаголовок 2"/>
          <p:cNvSpPr txBox="1">
            <a:spLocks/>
          </p:cNvSpPr>
          <p:nvPr/>
        </p:nvSpPr>
        <p:spPr>
          <a:xfrm>
            <a:off x="975814" y="5817476"/>
            <a:ext cx="10187820" cy="45720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None/>
              <a:defRPr sz="2000" kern="1200" cap="all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Автор</a:t>
            </a:r>
            <a:r>
              <a:rPr lang="ru-RU" sz="18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ru-RU" sz="1800" b="1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Машкович Татьяна Васильевна </a:t>
            </a:r>
            <a:r>
              <a:rPr lang="ru-RU" sz="1800" cap="none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– преподаватель</a:t>
            </a:r>
            <a:endParaRPr lang="ru-RU" sz="18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968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9950"/>
            <a:ext cx="1205345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 ЛУЖЕНАЯ ПОСУДА</a:t>
            </a:r>
            <a:endParaRPr lang="ru-RU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>
                  <a:lumMod val="50000"/>
                </a:schemeClr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25707" y="1429625"/>
            <a:ext cx="11910951" cy="116955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Ассортимент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бидон для молока, ведро, ковш, воронка, цедилка,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молокоотстойник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, подойник, фляга, ушат для молока, банка для сыпучих продуктов, противень, форма для выпечки, сито, 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дуршлаг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кега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 для пива и др.</a:t>
            </a:r>
          </a:p>
        </p:txBody>
      </p:sp>
      <p:pic>
        <p:nvPicPr>
          <p:cNvPr id="11" name="Picture 6" descr="http://pressoil.biz/d/879139/d/ut000013443__0234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47" r="8766"/>
          <a:stretch/>
        </p:blipFill>
        <p:spPr bwMode="auto">
          <a:xfrm>
            <a:off x="2539180" y="2750114"/>
            <a:ext cx="3058466" cy="36416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8" descr="https://0.cs-ellpic.yandex.net/market_XlC14IuQ1gtZrVMZCXCMsA_900x120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00" t="380" r="19400" b="-380"/>
          <a:stretch/>
        </p:blipFill>
        <p:spPr bwMode="auto">
          <a:xfrm>
            <a:off x="142503" y="2750115"/>
            <a:ext cx="2196936" cy="36416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://metalposuda.ru/files/flib/729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7" r="20497"/>
          <a:stretch/>
        </p:blipFill>
        <p:spPr bwMode="auto">
          <a:xfrm>
            <a:off x="5797388" y="2750114"/>
            <a:ext cx="2865042" cy="36416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6" name="Picture 14" descr="http://regiontorg-td.ru/images/stories/virtuemart/product/1341_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4412" y="2750114"/>
            <a:ext cx="3222246" cy="36416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2503" y="967960"/>
            <a:ext cx="118040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Вырабатывается из белой жести или лужению подвергается готовое изделие</a:t>
            </a:r>
          </a:p>
        </p:txBody>
      </p:sp>
      <p:pic>
        <p:nvPicPr>
          <p:cNvPr id="9" name="Picture 2" descr="http://mnto.ru/images/resize/cat_items/400x400/624adaefa2d46ff14ab8ed10be57a70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0805" y="3069453"/>
            <a:ext cx="4863902" cy="300584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tdveres.ru/UserFiles/Image/prod/66/3/66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324" y="3069452"/>
            <a:ext cx="4823601" cy="300293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torgmarket-tlt.ru/components/com_virtuemart/shop_image/product/sim11375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01" t="19117" r="11325" b="16936"/>
          <a:stretch/>
        </p:blipFill>
        <p:spPr bwMode="auto">
          <a:xfrm>
            <a:off x="300680" y="3069452"/>
            <a:ext cx="4477000" cy="283002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loveposuda.ru/upload/iblock/746/bez_imeni_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540" y="3076989"/>
            <a:ext cx="4470095" cy="282248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xn--80aae0ashccrq6m.xn--p1ai/images/product_images/info_images/759890-1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4134" y="3058298"/>
            <a:ext cx="1959432" cy="28411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7898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500"/>
                            </p:stCondLst>
                            <p:childTnLst>
                              <p:par>
                                <p:cTn id="45" presetID="1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4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3756" y="404665"/>
            <a:ext cx="11792197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 ОЦИНКОВАННАЯ ПОСУДА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1820437"/>
            <a:ext cx="11792197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5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Ассортимент – посуда непищевого назначения:</a:t>
            </a:r>
          </a:p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ведро, корыто, таз, бак для кипячения, лейка, канистра, ковш, рукомойник и др.</a:t>
            </a:r>
          </a:p>
        </p:txBody>
      </p:sp>
      <p:pic>
        <p:nvPicPr>
          <p:cNvPr id="10242" name="Picture 2" descr="http://www.intertrade.dp.ua/images/bigsub143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20" b="4739"/>
          <a:stretch/>
        </p:blipFill>
        <p:spPr bwMode="auto">
          <a:xfrm>
            <a:off x="213756" y="2878956"/>
            <a:ext cx="4924443" cy="335898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http://zao-pmi.ru/upload/iblock/a5d/a5da81dcf49075bce510f2de022566fd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 r="38412" b="12019"/>
          <a:stretch/>
        </p:blipFill>
        <p:spPr bwMode="auto">
          <a:xfrm>
            <a:off x="5311319" y="2878955"/>
            <a:ext cx="3631172" cy="335898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http://www.impuls-nn.ru/upload/shop_2/1/1/7/item_117977/shop_items_catalog_image117977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1" t="32480" r="-751" b="22456"/>
          <a:stretch/>
        </p:blipFill>
        <p:spPr bwMode="auto">
          <a:xfrm>
            <a:off x="9115611" y="2878954"/>
            <a:ext cx="2966430" cy="133678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1112551"/>
            <a:ext cx="12192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Вырабатывается из предварительно оцинкованной стали или оцинковке подвергается готовое изделие</a:t>
            </a:r>
          </a:p>
        </p:txBody>
      </p:sp>
      <p:pic>
        <p:nvPicPr>
          <p:cNvPr id="2050" name="Picture 2" descr="ÐÐ°ÑÑÐ¸Ð½ÐºÐ¸ Ð¿Ð¾ Ð·Ð°Ð¿ÑÐ¾ÑÑ Ð¾ÑÐ¸Ð½ÐºÐ¾Ð²Ð°Ð½Ð½Ð°Ñ Ð¿Ð¾ÑÑÐ´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6" b="13893"/>
          <a:stretch/>
        </p:blipFill>
        <p:spPr bwMode="auto">
          <a:xfrm>
            <a:off x="9115611" y="4314775"/>
            <a:ext cx="2966430" cy="19231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0459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90006" y="323423"/>
            <a:ext cx="11780321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ИЗ НЕРЖАВЕЮЩЕЙ СТАЛИ</a:t>
            </a:r>
          </a:p>
        </p:txBody>
      </p:sp>
      <p:pic>
        <p:nvPicPr>
          <p:cNvPr id="11266" name="Picture 2" descr="http://www.talerki.by/sites/4c6/f52/4c6f52b9b/images/product/003/003787/192-bk2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06" y="1080656"/>
            <a:ext cx="11780321" cy="532014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534390" y="1235034"/>
            <a:ext cx="3241963" cy="71251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8453253" y="1235034"/>
            <a:ext cx="3241963" cy="712519"/>
          </a:xfrm>
          <a:prstGeom prst="downArrow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0007" y="2101931"/>
            <a:ext cx="5201390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Долговечность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прочность,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устой-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чивость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 ударам, царапинам и деформации, коррозии;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Гигиеничность, легкость в уходе;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Привлекательный внешний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вид</a:t>
            </a: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008914" y="2101931"/>
            <a:ext cx="5961413" cy="267765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Невысокая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теплопроводность, поэтому пища в процессе приготовления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при-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горает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такая посуда непригодна для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жарки</a:t>
            </a:r>
          </a:p>
          <a:p>
            <a:pPr algn="just"/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372592" y="5284519"/>
            <a:ext cx="4963886" cy="67689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Машенька\AppData\Local\Microsoft\Windows\INetCache\Content.Word\Рука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9541" y="5345764"/>
            <a:ext cx="429260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90006" y="1080656"/>
            <a:ext cx="11766564" cy="532014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Кастрюля, сковорода, миска, тарелка, кружка, турка,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креманка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поднос, ваза для сервировки стола, ведро, колпак для сыра, баранчик,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кокильница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кокотница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менажница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рюмка, бокал, дуршлаг, чашка с блюдцем, сахарница и др.</a:t>
            </a:r>
          </a:p>
        </p:txBody>
      </p:sp>
      <p:pic>
        <p:nvPicPr>
          <p:cNvPr id="13" name="Picture 2" descr="http://i.ssofia.ru/u/ef/891bc6076811e3823a4a206f6b2996/-/shop_items_catalog_image1025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3" y="2140470"/>
            <a:ext cx="3852116" cy="23112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ww.kars.ru/images/goods/94697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1" r="21085"/>
          <a:stretch/>
        </p:blipFill>
        <p:spPr bwMode="auto">
          <a:xfrm>
            <a:off x="3511642" y="4579668"/>
            <a:ext cx="1545774" cy="167862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koressplus.ru/images/products/large/_______________2_4d2ff0ba676a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443" y="4579668"/>
            <a:ext cx="3028334" cy="167862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shopmatic.ru/uploads/products/14875/1641886/img_55a1975ceea5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6344" r="21387" b="8215"/>
          <a:stretch/>
        </p:blipFill>
        <p:spPr bwMode="auto">
          <a:xfrm>
            <a:off x="5184281" y="4579668"/>
            <a:ext cx="1712678" cy="167238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8" descr="http://beridari.com.ua/image/cache/data/38/14012411020820-800x80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3825" y="4579668"/>
            <a:ext cx="1670988" cy="167098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2" descr="http://olive-house.ru/image/data/all/3080618.gif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35" r="16054"/>
          <a:stretch/>
        </p:blipFill>
        <p:spPr bwMode="auto">
          <a:xfrm>
            <a:off x="4339328" y="2140471"/>
            <a:ext cx="1632031" cy="23112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posudaeurospb.ru/images/paderno/41960-1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9"/>
          <a:stretch/>
        </p:blipFill>
        <p:spPr bwMode="auto">
          <a:xfrm>
            <a:off x="6085620" y="2140471"/>
            <a:ext cx="1843968" cy="23112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6" descr="http://g02.a.alicdn.com/kf/HTB1IsbUKpXXXXXEXVXXq6xXFXXXX/Thickening-stainless-steel-thickening-font-b-ice-b-font-pail-wine-font-b-bucket-b-font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59" r="5533"/>
          <a:stretch/>
        </p:blipFill>
        <p:spPr bwMode="auto">
          <a:xfrm>
            <a:off x="8006294" y="2140470"/>
            <a:ext cx="1918864" cy="231723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8" descr="http://sr-bugaenko.narod.ru/olderfiles/1/6923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1679" y="4586441"/>
            <a:ext cx="2928298" cy="165744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8" descr="http://ru-gps.ru/upload/iblock/0b0/gl221%20(1).jpg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r="25000"/>
          <a:stretch/>
        </p:blipFill>
        <p:spPr bwMode="auto">
          <a:xfrm>
            <a:off x="10023001" y="2140470"/>
            <a:ext cx="1726976" cy="23112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www.volga-plastic.ru/f/cat2/201112/4ee84497bab5cs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79" b="8684"/>
          <a:stretch/>
        </p:blipFill>
        <p:spPr bwMode="auto">
          <a:xfrm>
            <a:off x="353172" y="2171194"/>
            <a:ext cx="3154107" cy="211159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0" descr="http://mimar.ru/_mod_files/ce_images/eshop/1c04654b-2255-11e2-abe2-14dae96d4aa8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686" y="4381521"/>
            <a:ext cx="3103933" cy="18623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http://www.topltd.ru/files/images/catalog/2674/64430820n01a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50111" b="18326"/>
          <a:stretch/>
        </p:blipFill>
        <p:spPr bwMode="auto">
          <a:xfrm>
            <a:off x="3573456" y="4381522"/>
            <a:ext cx="2839219" cy="18767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http://samvse.ru/images/catalog/2927305342bb9adcca8b29daa2dc087f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3985" y="2171194"/>
            <a:ext cx="2825642" cy="211923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po-suda.ru/images/tov/orig/1352-kokilnica-nerzh.jp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6333" y="2171194"/>
            <a:ext cx="2507938" cy="211836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8" descr="http://azd.su/UserFiles/Image/img7460_1421169779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36" t="5703" r="13139" b="6249"/>
          <a:stretch/>
        </p:blipFill>
        <p:spPr bwMode="auto">
          <a:xfrm>
            <a:off x="6503512" y="4381522"/>
            <a:ext cx="2129418" cy="18767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6" descr="http://digibar.ru/image/cache/img/3020595-400x400.gif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4" b="21808"/>
          <a:stretch/>
        </p:blipFill>
        <p:spPr bwMode="auto">
          <a:xfrm>
            <a:off x="8730084" y="4381521"/>
            <a:ext cx="3019893" cy="18691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http://www.bookin.org.ru/book/3854922.jpg"/>
          <p:cNvPicPr>
            <a:picLocks noChangeAspect="1" noChangeArrowheads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296" b="22392"/>
          <a:stretch/>
        </p:blipFill>
        <p:spPr bwMode="auto">
          <a:xfrm>
            <a:off x="9070977" y="2161329"/>
            <a:ext cx="2679000" cy="211211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342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25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75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25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750"/>
                            </p:stCondLst>
                            <p:childTnLst>
                              <p:par>
                                <p:cTn id="63" presetID="1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750"/>
                            </p:stCondLst>
                            <p:childTnLst>
                              <p:par>
                                <p:cTn id="66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7000"/>
                            </p:stCondLst>
                            <p:childTnLst>
                              <p:par>
                                <p:cTn id="69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250"/>
                            </p:stCondLst>
                            <p:childTnLst>
                              <p:par>
                                <p:cTn id="72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0"/>
                            </p:stCondLst>
                            <p:childTnLst>
                              <p:par>
                                <p:cTn id="75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7750"/>
                            </p:stCondLst>
                            <p:childTnLst>
                              <p:par>
                                <p:cTn id="78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8000"/>
                            </p:stCondLst>
                            <p:childTnLst>
                              <p:par>
                                <p:cTn id="81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8250"/>
                            </p:stCondLst>
                            <p:childTnLst>
                              <p:par>
                                <p:cTn id="84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8500"/>
                            </p:stCondLst>
                            <p:childTnLst>
                              <p:par>
                                <p:cTn id="87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8750"/>
                            </p:stCondLst>
                            <p:childTnLst>
                              <p:par>
                                <p:cTn id="90" presetID="1" presetClass="exit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925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950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975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000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25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5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7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  <p:bldP spid="8" grpId="0" animBg="1"/>
      <p:bldP spid="9" grpId="0" animBg="1"/>
      <p:bldP spid="6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8130" y="275547"/>
            <a:ext cx="11435937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ЧУГУННАЯ ПОСУДА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78130" y="1106544"/>
            <a:ext cx="1188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Вырабатывается литьем. Отличается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высокой долговечностью, прочностью, но имеет большой вес,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толстые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шероховатые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стенки.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 descr="http://xn--90aiaxlgzz.kz/wp-content/uploads/2011/04/posud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7108" y="2859352"/>
            <a:ext cx="5048221" cy="34756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78130" y="1937541"/>
            <a:ext cx="11887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посуды из чугуна </a:t>
            </a:r>
          </a:p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кухонная посуда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горшок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сковорода, утятница, гусятница, котел, казан, кастрюля и др.</a:t>
            </a:r>
          </a:p>
          <a:p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bani-penza.surinfo.ru/_imag_images/165/6315-lst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2859352"/>
            <a:ext cx="1670857" cy="17789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to-corpvolga.ru/img/catalog/products/84455641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130" y="4785119"/>
            <a:ext cx="2474430" cy="154990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varisal.ru/sites/default/files/product/7585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2" t="24242" r="21562" b="24242"/>
          <a:stretch/>
        </p:blipFill>
        <p:spPr bwMode="auto">
          <a:xfrm>
            <a:off x="2960666" y="4785119"/>
            <a:ext cx="2281558" cy="154990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belvedor.com/images/product/1041272_a_big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8" r="6589"/>
          <a:stretch/>
        </p:blipFill>
        <p:spPr bwMode="auto">
          <a:xfrm>
            <a:off x="5530580" y="4785117"/>
            <a:ext cx="1366750" cy="154990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podarkilux96.ru/d/913730/d/kazan_balezino_4_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2432" y="2870979"/>
            <a:ext cx="3255339" cy="176894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2" descr="http://www.millionpodarkov.ru/incoming_img/tovar2.ru/329076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2" r="7587"/>
          <a:stretch/>
        </p:blipFill>
        <p:spPr bwMode="auto">
          <a:xfrm>
            <a:off x="5405411" y="2878251"/>
            <a:ext cx="1491919" cy="176894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976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7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9686" y="262277"/>
            <a:ext cx="11946575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АЛЮМИНИЕВАЯ ПОСУДА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2562758" y="1080856"/>
            <a:ext cx="269050" cy="39324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9206109" y="1080856"/>
            <a:ext cx="235006" cy="39324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050590" y="1474103"/>
            <a:ext cx="2952328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ЛИТАЯ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8108967" y="1474103"/>
            <a:ext cx="2952328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ШТАМПОВАННАЯ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50590" y="2468840"/>
            <a:ext cx="329338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Шлифованная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антипригарным покрытием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722875" y="2468840"/>
            <a:ext cx="329338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Полированная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Шлифованная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Анодированная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антипригарным покрытием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керамическим покрытием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Эматалированная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и др.  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26971" y="1935768"/>
            <a:ext cx="515389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i="1" u="sng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 виду покрытия и обработки:</a:t>
            </a:r>
          </a:p>
        </p:txBody>
      </p:sp>
      <p:pic>
        <p:nvPicPr>
          <p:cNvPr id="12" name="Picture 4" descr="http://sport-51.ru/uploads/posts/2016-05/1464711891_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15" b="7463"/>
          <a:stretch/>
        </p:blipFill>
        <p:spPr bwMode="auto">
          <a:xfrm>
            <a:off x="302961" y="3611083"/>
            <a:ext cx="4447586" cy="26078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waska45.ru/wp-content/uploads/2013/11/All-of-the-dishes-8761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209"/>
          <a:stretch/>
        </p:blipFill>
        <p:spPr bwMode="auto">
          <a:xfrm>
            <a:off x="5093872" y="3611083"/>
            <a:ext cx="3586990" cy="26078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7803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  <p:bldP spid="13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03" y="333412"/>
            <a:ext cx="1192282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ЛИТАЯ АЛЮМИНИЕВАЯ ПОСУДА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5002" y="955865"/>
            <a:ext cx="120059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Изготавливается из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силумина.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5001" y="1285930"/>
            <a:ext cx="119228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посуды из литого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алюминия 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аналогичен </a:t>
            </a:r>
            <a:r>
              <a:rPr lang="ru-RU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ассортименту чугунной посуды</a:t>
            </a:r>
          </a:p>
          <a:p>
            <a:pPr algn="just"/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кухонная посуда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горшок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сковорода, утятница, гусятница, котел, казан, кастрюля, форма для выпечки и др.</a:t>
            </a:r>
          </a:p>
          <a:p>
            <a:pPr algn="just"/>
            <a:endParaRPr lang="ru-RU" sz="2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http://72partner.ru/e/cart_new/product_image/1522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08" t="8148" r="12482" b="4402"/>
          <a:stretch/>
        </p:blipFill>
        <p:spPr bwMode="auto">
          <a:xfrm>
            <a:off x="206134" y="2407663"/>
            <a:ext cx="1907632" cy="182794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intenshop.ru/upload/iblock/34f/34f9809108fb329fa6b422aabe50e42a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44" t="25545" r="4371" b="11297"/>
          <a:stretch/>
        </p:blipFill>
        <p:spPr bwMode="auto">
          <a:xfrm>
            <a:off x="206133" y="4334494"/>
            <a:ext cx="4047936" cy="198915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otvet.imgsmail.ru/download/875a8375f91de049494d6073098e8a2f_594d7f01f1c0414bcf2273097f406acf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391" y="4355312"/>
            <a:ext cx="3168352" cy="196833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www.balzavod.ru/files/core/451_image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9" r="7121"/>
          <a:stretch/>
        </p:blipFill>
        <p:spPr bwMode="auto">
          <a:xfrm>
            <a:off x="2204065" y="2407662"/>
            <a:ext cx="2066535" cy="182794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piknikru.com/uploadedFiles/eshopimages/big/1_8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0548" y="2407661"/>
            <a:ext cx="3184195" cy="182794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gorchitsa.in.ua/wp-content/uploads/2015/08/110150942_w640_h640_cid435614_pid29866198-d7ca0fa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7065" y="2407661"/>
            <a:ext cx="4390764" cy="39159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http://www.bookin.org.ru/book/4460570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34" b="29788"/>
          <a:stretch/>
        </p:blipFill>
        <p:spPr bwMode="auto">
          <a:xfrm>
            <a:off x="2171157" y="2396403"/>
            <a:ext cx="3655462" cy="17692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topgiper.ru/images/detailed/1061/638427-0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20" y="2396403"/>
            <a:ext cx="2977281" cy="17692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http://topgiper.ru/images/detailed/1060/138823-0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7137" y="2396403"/>
            <a:ext cx="2882664" cy="17692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 descr="http://www.posydniygorod.ru/users/1229/photos/catalog/05c8e440-080b-4cdf-84bd-25bae32fb11d_big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28" t="25799" r="21226"/>
          <a:stretch/>
        </p:blipFill>
        <p:spPr bwMode="auto">
          <a:xfrm>
            <a:off x="4356390" y="4323542"/>
            <a:ext cx="2490293" cy="198915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cdn.e96.ru/assets/images/catalog/kitchen_appliance/formy-dlja-vypechki/586630/586630_2071117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2598" y="4323542"/>
            <a:ext cx="2758154" cy="19922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kukmarashop.ru/upload/shop_1/3/4/5/item_345/shop_items_catalog_image345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5" r="5161"/>
          <a:stretch/>
        </p:blipFill>
        <p:spPr bwMode="auto">
          <a:xfrm>
            <a:off x="9796666" y="4334494"/>
            <a:ext cx="2208811" cy="198124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1329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452165"/>
            <a:ext cx="11673444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ШТАМПОВАННАЯ АЛЮМИНИЕВАЯ ПОСУДА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84394" y="1010520"/>
            <a:ext cx="59046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Изготавливается из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дюралюмина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183" y="1351808"/>
            <a:ext cx="1186439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ассортимент: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аналогичен ассортименту стальной эмалированной посуды</a:t>
            </a:r>
          </a:p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4234" y="1876652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50607" y="1876652"/>
            <a:ext cx="8505962" cy="4419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Кастрюля, кастрюля-кашеварка, кастрюля-пароварка, сотейник, сковорода, чайник, ковш, кофеварка (турка), форма для выпечки и др.</a:t>
            </a:r>
          </a:p>
        </p:txBody>
      </p:sp>
      <p:pic>
        <p:nvPicPr>
          <p:cNvPr id="12" name="Picture 2" descr="http://recept.photo/wp-content/uploads/2014/09/kastruli-Aluminum-1024x68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78" t="15490" r="3318" b="6838"/>
          <a:stretch/>
        </p:blipFill>
        <p:spPr bwMode="auto">
          <a:xfrm>
            <a:off x="3614906" y="2724262"/>
            <a:ext cx="5173089" cy="303057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http://www.booksiti.net.ru/books/5193415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81" r="12681"/>
          <a:stretch/>
        </p:blipFill>
        <p:spPr bwMode="auto">
          <a:xfrm>
            <a:off x="8877706" y="2724262"/>
            <a:ext cx="2955339" cy="303057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7184" y="2338316"/>
            <a:ext cx="3047730" cy="993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тепловой обработки пищевых продуктов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48342" y="1876652"/>
            <a:ext cx="8505962" cy="4419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Кастрюля, кастрюля-кашеварка, кастрюля-пароварка, сотейник, сковорода, чайник, ковш, кофеварка (турка), форма для выпечки и др.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4" descr="http://topgiper.ru/images/detailed/1062/1189247-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62" b="15180"/>
          <a:stretch/>
        </p:blipFill>
        <p:spPr bwMode="auto">
          <a:xfrm>
            <a:off x="4028177" y="2609392"/>
            <a:ext cx="2470160" cy="17157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bookin.org.ru/book/2759318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5554" y="2587623"/>
            <a:ext cx="4876659" cy="17229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0" descr="http://www.mirbt.ru/fast/good_pics/46478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3216" y="4370343"/>
            <a:ext cx="2887436" cy="173523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http://dom-tovar.ru/media/product/vsjo_dlja_kuhni/kuhonnaja_i_stolovaja_posuda/formy_dlja_vypechki_i_zapekanija/00000015912_formy_aljuminievye_dlja_zapekanija_marmiton_prjamougolnye_3sht-1-large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8219" y="4425421"/>
            <a:ext cx="3597856" cy="168016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446077" y="1876652"/>
            <a:ext cx="8505962" cy="4419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Кастрюля, кастрюля-кашеварка, кастрюля-пароварка, сотейник, сковорода, чайник, ковш, кофеварка (турка), форма для выпечки и др.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8" descr="http://mirposud.ru/mirposud/static/images/photo/6621814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4906" y="2616531"/>
            <a:ext cx="2578502" cy="159396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12" descr="http://www.altast.ru/thumbnail/w300/img/67ca9333225a11e289ab001999d438a9_4cb3840925af4f97a3c8235e36901be2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0" t="7522" r="9932" b="7088"/>
          <a:stretch/>
        </p:blipFill>
        <p:spPr bwMode="auto">
          <a:xfrm>
            <a:off x="6350241" y="3099094"/>
            <a:ext cx="2231157" cy="254206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4" descr="http://kitchen-zone.ru/images/catalog/33658048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7847" y="2863619"/>
            <a:ext cx="3040529" cy="302786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16" descr="http://market-torgservice.ru/generic/catalog/all/2414_imag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13616"/>
          <a:stretch/>
        </p:blipFill>
        <p:spPr bwMode="auto">
          <a:xfrm>
            <a:off x="3609841" y="4291834"/>
            <a:ext cx="2583568" cy="185859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3455238" y="1876652"/>
            <a:ext cx="8505962" cy="4419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Миска, тарелка, кружка, стакан, кувшин, поднос, </a:t>
            </a:r>
            <a:endParaRPr lang="ru-RU" sz="2000" dirty="0" smtClean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дуршлаг……….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96499" y="3421241"/>
            <a:ext cx="3047730" cy="993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 холодных блюд и сервировки стола</a:t>
            </a:r>
          </a:p>
        </p:txBody>
      </p:sp>
      <p:pic>
        <p:nvPicPr>
          <p:cNvPr id="33" name="Picture 2" descr="http://www.novex-trade.ru/media/catalog/product/cache/1/image/900x/9df78eab33525d08d6e5fb8d27136e95/4/1/4100021951.jpg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20" b="21244"/>
          <a:stretch/>
        </p:blipFill>
        <p:spPr bwMode="auto">
          <a:xfrm>
            <a:off x="6377375" y="2371254"/>
            <a:ext cx="3291898" cy="199375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http://market.adensya.ru/pictures/goods/big/514255005/5634332/5106/3279a28d620615fc106679e8756c1e62c9d2-3086230686.maybe.jpg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07" b="12051"/>
          <a:stretch/>
        </p:blipFill>
        <p:spPr bwMode="auto">
          <a:xfrm>
            <a:off x="3609841" y="2619332"/>
            <a:ext cx="2641010" cy="19237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6" descr="http://www.hoz-mir.ru/image/thumb/?file=upload-products/00000004199/1.jpg&amp;width=480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022" y="2016824"/>
            <a:ext cx="2015267" cy="20123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8" descr="http://galant76.ru/goodsimg/5496910665.jpg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8" t="9590" r="518" b="14622"/>
          <a:stretch/>
        </p:blipFill>
        <p:spPr bwMode="auto">
          <a:xfrm>
            <a:off x="6377375" y="4486451"/>
            <a:ext cx="3326257" cy="167954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10" descr="http://depsnab.ru/upload/iblock/0e6/0e6fc1d0caef275c8ebf31d435004a35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43"/>
          <a:stretch/>
        </p:blipFill>
        <p:spPr bwMode="auto">
          <a:xfrm>
            <a:off x="3631282" y="4751704"/>
            <a:ext cx="2651053" cy="140444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12" descr="http://starshina.biz/media/catalog/product/cache/1/image/650x/040ec09b1e35df139433887a97daa66f/d/s/dsc_0408_2_3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03022" y="4121086"/>
            <a:ext cx="2038221" cy="203822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463127" y="1876652"/>
            <a:ext cx="8505962" cy="4419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Ведро, бидон, фляга молочная, судок и др.</a:t>
            </a:r>
          </a:p>
        </p:txBody>
      </p:sp>
      <p:pic>
        <p:nvPicPr>
          <p:cNvPr id="40" name="Picture 2" descr="http://nntorg.ru/image/cache/catalog/catalog/08/01/0003-800x800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9" t="11783" r="15768" b="16092"/>
          <a:stretch/>
        </p:blipFill>
        <p:spPr bwMode="auto">
          <a:xfrm>
            <a:off x="3637918" y="2463194"/>
            <a:ext cx="2125452" cy="27183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n-sb.ru/uploads/product/flyaga-bidon-alyuminievaya-10-l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7" r="24684"/>
          <a:stretch/>
        </p:blipFill>
        <p:spPr bwMode="auto">
          <a:xfrm>
            <a:off x="5853081" y="2469922"/>
            <a:ext cx="1836437" cy="271831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6" descr="http://images.ua.prom.st/112932404_w640_h640_22_.jpg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84" r="19447" b="7389"/>
          <a:stretch/>
        </p:blipFill>
        <p:spPr bwMode="auto">
          <a:xfrm>
            <a:off x="9868404" y="2441775"/>
            <a:ext cx="1968586" cy="271831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8" descr="http://agrobiznes.ru/pictures/539314/middle.jpg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9058" y="2463194"/>
            <a:ext cx="2038734" cy="27183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94783" y="4502936"/>
            <a:ext cx="3047730" cy="993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и переноски пищевых продуктов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459869" y="1876652"/>
            <a:ext cx="8505962" cy="441964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хранения и переноски непищевых продуктов, санитарно-гигиеническая и </a:t>
            </a:r>
            <a:r>
              <a:rPr lang="ru-RU" sz="20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вспомогательная: </a:t>
            </a: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таз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бак для кипячения, рукомойник, умывальник и др.</a:t>
            </a:r>
          </a:p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94234" y="5558820"/>
            <a:ext cx="3047730" cy="737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непищевого назначения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10" descr="http://www.biol.com.ua/files/foto/1/eefpsumr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28" b="22251"/>
          <a:stretch/>
        </p:blipFill>
        <p:spPr bwMode="auto">
          <a:xfrm>
            <a:off x="3603308" y="2988124"/>
            <a:ext cx="4133680" cy="203514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12" descr="https://otvet.imgsmail.ru/download/44320308_9b110bb9e804cdcce99f62652a352071_800.jpg"/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31" t="9008" r="13980" b="12351"/>
          <a:stretch/>
        </p:blipFill>
        <p:spPr bwMode="auto">
          <a:xfrm>
            <a:off x="7954014" y="2984329"/>
            <a:ext cx="1830987" cy="204273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http://www.ruskniga.com/media/catalog/product/1/3/136622.jpg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10" b="6717"/>
          <a:stretch/>
        </p:blipFill>
        <p:spPr bwMode="auto">
          <a:xfrm>
            <a:off x="9951212" y="2997985"/>
            <a:ext cx="1812430" cy="202528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061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75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4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25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75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70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2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75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25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11" grpId="0" animBg="1"/>
      <p:bldP spid="7" grpId="0" animBg="1"/>
      <p:bldP spid="14" grpId="0" animBg="1"/>
      <p:bldP spid="27" grpId="0" animBg="1"/>
      <p:bldP spid="32" grpId="0" animBg="1"/>
      <p:bldP spid="8" grpId="0" animBg="1"/>
      <p:bldP spid="39" grpId="0" animBg="1"/>
      <p:bldP spid="9" grpId="0" animBg="1"/>
      <p:bldP spid="44" grpId="0" animBg="1"/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7280"/>
            <a:ext cx="1219200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ИЗ МЕДНЫХ СПЛАВОВ</a:t>
            </a:r>
          </a:p>
        </p:txBody>
      </p:sp>
      <p:pic>
        <p:nvPicPr>
          <p:cNvPr id="26626" name="Picture 2" descr="http://www.millionpodarkov.ru/incoming_img/megaterem.ru/389753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0" t="13499" r="22586" b="11053"/>
          <a:stretch/>
        </p:blipFill>
        <p:spPr bwMode="auto">
          <a:xfrm>
            <a:off x="201880" y="2265495"/>
            <a:ext cx="5937663" cy="411155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2919" y="1065166"/>
            <a:ext cx="1208908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Ассортимент ее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 изделиями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 пищи и сервировки стола: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кофеварки, самовары,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кофейники,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чайники, соусники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сливочники, молочники, вазы, сахарницы, подстаканники,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кокильницы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400" dirty="0" err="1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менажницы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://www.remontpozitif.ru/_ph/41/32532938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08"/>
          <a:stretch/>
        </p:blipFill>
        <p:spPr bwMode="auto">
          <a:xfrm>
            <a:off x="6284716" y="2265495"/>
            <a:ext cx="5779409" cy="411155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www.argnord.ru/images/gallery/gallery_41605741782569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652" y="2265495"/>
            <a:ext cx="2757311" cy="4111554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pic>
        <p:nvPicPr>
          <p:cNvPr id="7" name="Picture 4" descr="http://www.samtoy.ru/foto/pics/157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5" t="250" r="6028" b="-250"/>
          <a:stretch/>
        </p:blipFill>
        <p:spPr bwMode="auto">
          <a:xfrm>
            <a:off x="3069924" y="2263666"/>
            <a:ext cx="2614270" cy="411521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posudoff.com.ua/images2/melhiorovaia-posuda-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3"/>
          <a:stretch/>
        </p:blipFill>
        <p:spPr bwMode="auto">
          <a:xfrm>
            <a:off x="5878286" y="2263666"/>
            <a:ext cx="6185838" cy="411338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elizium.net.ua/users/images/items/big/WwRKXN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253" y="2265246"/>
            <a:ext cx="10296926" cy="411180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9497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0" y="1195497"/>
            <a:ext cx="11636829" cy="1412067"/>
          </a:xfrm>
        </p:spPr>
        <p:txBody>
          <a:bodyPr>
            <a:normAutofit fontScale="90000"/>
          </a:bodyPr>
          <a:lstStyle/>
          <a:p>
            <a:pPr marL="533400" lvl="0" indent="-53340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11.3.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характеристика ассортимента столовых приборов, ножевых товаров и кухонно-хозяйственных принадлежностей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2906510"/>
            <a:ext cx="2015160" cy="2178551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332-335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26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03" y="612845"/>
            <a:ext cx="12096997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ножевых товаров и столовых приборов классифицируют по следующим признакам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65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металла или сплава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углеродистой и легированной стали, мельхиора и нейзильбера, алюминиевых сплавов, а также сплавов золота и серебра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изготовления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основном штампованные, ручки составных изделий могут быть изготовлены литьем;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обработки поверхности и виду защитно-декоративного покрытия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легированной стали полируют, из сплавов меди и углеродистой стали - хромируют, серебрят, золотят, покрывают сплавами титана;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украшения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гравировкой, чеканкой, травлением, чернением;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конструкции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цельнометаллические и составные;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размерам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длине в мм, размеры некоторых видов ложек - еще по вместимости  черпака в см</a:t>
            </a:r>
            <a:r>
              <a:rPr lang="ru-RU" sz="2400" i="1" baseline="300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3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65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видам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ложки, вилки и т.д.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80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17824" y="70505"/>
            <a:ext cx="9905998" cy="532158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</a:rPr>
              <a:t>СОДЕРЖАНИЕ МОДУЛЯ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743982219"/>
              </p:ext>
            </p:extLst>
          </p:nvPr>
        </p:nvGraphicFramePr>
        <p:xfrm>
          <a:off x="532023" y="402771"/>
          <a:ext cx="11277600" cy="5178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21506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2972" y="5509312"/>
            <a:ext cx="830997" cy="830997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179928" y="5686549"/>
            <a:ext cx="89119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Для ведения конспекта можете использовать рабочую тетрадь, которую можно скачать в разделе «Дополнительные материалы»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1715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5170" y="2390942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638306" y="1676597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275170" y="2853793"/>
            <a:ext cx="2743199" cy="6375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Столовые, десертные, чайные, кофейные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СТОЛОВЫХ ПРИБОРОВ</a:t>
            </a:r>
          </a:p>
        </p:txBody>
      </p:sp>
      <p:pic>
        <p:nvPicPr>
          <p:cNvPr id="6" name="Picture 2" descr="https://otvet.imgsmail.ru/download/u_812d0114fbb3b84ffe5fe09eeb1827a8_8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804" t="22004" r="41828" b="16102"/>
          <a:stretch/>
        </p:blipFill>
        <p:spPr bwMode="auto">
          <a:xfrm>
            <a:off x="6768936" y="1876651"/>
            <a:ext cx="5035138" cy="438880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6638306" y="1676597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75169" y="3544153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Гарнирные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4" descr="http://posuda96.ru/published/publicdata/ELDERPOSUDA96/attachments/SC/products_pictures/BG3276_en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101" y="2156459"/>
            <a:ext cx="5050973" cy="378823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6638305" y="1676597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75169" y="3925670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Разливательные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http://kuhovka.ru/image/cache/data/foto/50326-800x60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9" r="6845"/>
          <a:stretch/>
        </p:blipFill>
        <p:spPr bwMode="auto">
          <a:xfrm>
            <a:off x="6840349" y="1887541"/>
            <a:ext cx="4892311" cy="432606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6640555" y="1676596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75169" y="4307187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Соусные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2" descr="http://www.xn--80akilinx.xn--p1ai/upload/goods_pic_big/627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2323" y="1881215"/>
            <a:ext cx="4384243" cy="438424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6632638" y="167659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75169" y="4688704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льда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http://www.nonsoloflair.it/bindcommerce/product/big/2/lba2534--000181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934" y="1862800"/>
            <a:ext cx="5035139" cy="234493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Прямоугольник 31"/>
          <p:cNvSpPr/>
          <p:nvPr/>
        </p:nvSpPr>
        <p:spPr>
          <a:xfrm>
            <a:off x="6640555" y="1676593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8" descr="http://www.argnord.ru/images/catalog/t_124_3757_421206757934144.pn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116" t="19355" r="15581" b="17577"/>
          <a:stretch/>
        </p:blipFill>
        <p:spPr bwMode="auto">
          <a:xfrm>
            <a:off x="6840348" y="1862797"/>
            <a:ext cx="4892312" cy="4452263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sp>
        <p:nvSpPr>
          <p:cNvPr id="20" name="Скругленный прямоугольник 19"/>
          <p:cNvSpPr/>
          <p:nvPr/>
        </p:nvSpPr>
        <p:spPr>
          <a:xfrm>
            <a:off x="275169" y="5070221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специй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6640555" y="1676594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0" descr="http://gercog.com/media/catalog/product/cache/4/image/9df78eab33525d08d6e5fb8d27136e95/f/i/file_21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2281" y="1924984"/>
            <a:ext cx="3968446" cy="43513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sp>
        <p:nvSpPr>
          <p:cNvPr id="23" name="Скругленный прямоугольник 22"/>
          <p:cNvSpPr/>
          <p:nvPr/>
        </p:nvSpPr>
        <p:spPr>
          <a:xfrm>
            <a:off x="275169" y="5451738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горчицы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648472" y="1676589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" name="Picture 16" descr="http://images.zakupka.com/i/firms/27/46/46172/lozhka-dlya-soleniy-vitol-7309_60707afcf7fa2f2_300x30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8777" b="28856"/>
          <a:stretch/>
        </p:blipFill>
        <p:spPr bwMode="auto">
          <a:xfrm>
            <a:off x="6775647" y="1924983"/>
            <a:ext cx="4965975" cy="157798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ÐÐ°ÑÑÐ¸Ð½ÐºÐ¸ Ð¿Ð¾ Ð·Ð°Ð¿ÑÐ¾ÑÑ Ð»Ð¾Ð¶ÐºÐ° Ð´Ð»Ñ ÑÐ¾Ð»ÐµÐ½Ð¸Ð¹ ÑÑÐ°Ð»ÑÐ½Ð°Ñ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1" t="24000" r="4298" b="20052"/>
          <a:stretch/>
        </p:blipFill>
        <p:spPr bwMode="auto">
          <a:xfrm>
            <a:off x="6775646" y="3595650"/>
            <a:ext cx="4965975" cy="274810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3437503" y="2854563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солений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6632638" y="1676589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12" descr="http://posuda.ua/image/cache/data/catalogue/big/R12616-1000x1000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0095" y="1812330"/>
            <a:ext cx="4476471" cy="44764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3437503" y="3236080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салата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6648472" y="167624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Скругленный прямоугольник 41"/>
          <p:cNvSpPr/>
          <p:nvPr/>
        </p:nvSpPr>
        <p:spPr>
          <a:xfrm>
            <a:off x="3437503" y="3617597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Шумовки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2" descr="http://elegiaros.ru/uploads/catalog/3168/Lozhka_shumovka_bolshaya_424164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5644" y="1912532"/>
            <a:ext cx="4325371" cy="43253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6648471" y="1675901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3437503" y="3999114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заварки чая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4" descr="http://www.posudastyle.ru/images/p/origin/2jek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4262" y="1798375"/>
            <a:ext cx="4439528" cy="44395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6648077" y="1675901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440049" y="4389592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мороженого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4" descr="http://www.pamplemus.ru/upload/shop_1/1/item_176331/small_shop_items_catalog_image176331.jpg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2" b="9481"/>
          <a:stretch/>
        </p:blipFill>
        <p:spPr bwMode="auto">
          <a:xfrm>
            <a:off x="6845093" y="1880901"/>
            <a:ext cx="4911967" cy="296420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6632638" y="1675901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3436422" y="4753005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сахара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6" descr="http://fissman-group.ru/upload/iblock/ae5/ae5638c2179fe05c3f6e77e45a627ce9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660" b="18646"/>
          <a:stretch/>
        </p:blipFill>
        <p:spPr bwMode="auto">
          <a:xfrm>
            <a:off x="7051234" y="1834104"/>
            <a:ext cx="4469266" cy="22799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8" descr="http://ozersk.amet74.ru/wa-data/public/shop/products/12/10/1012/images/1685/1685.970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5398" y="4251818"/>
            <a:ext cx="2548595" cy="203887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Прямоугольник 54"/>
          <p:cNvSpPr/>
          <p:nvPr/>
        </p:nvSpPr>
        <p:spPr>
          <a:xfrm>
            <a:off x="6655127" y="1691554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6" name="Скругленный прямоугольник 55"/>
          <p:cNvSpPr/>
          <p:nvPr/>
        </p:nvSpPr>
        <p:spPr>
          <a:xfrm>
            <a:off x="3437503" y="5132962"/>
            <a:ext cx="2743199" cy="3187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коктейля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9" name="Picture 10" descr="http://www.bt.kiev.ua/published/publicdata/TEST/attachments/SC/products_pictures/17725big63939520PDM001Bta_enl.jp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231" y="1885647"/>
            <a:ext cx="4339416" cy="43473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Прямоугольник 27"/>
          <p:cNvSpPr/>
          <p:nvPr/>
        </p:nvSpPr>
        <p:spPr>
          <a:xfrm>
            <a:off x="275169" y="1424342"/>
            <a:ext cx="22202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ЛОЖКИ: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6207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5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7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59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0" fill="hold">
                      <p:stCondLst>
                        <p:cond delay="0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32" grpId="0" animBg="1"/>
      <p:bldP spid="20" grpId="0" animBg="1"/>
      <p:bldP spid="34" grpId="0" animBg="1"/>
      <p:bldP spid="23" grpId="0" animBg="1"/>
      <p:bldP spid="36" grpId="0" animBg="1"/>
      <p:bldP spid="26" grpId="0" animBg="1"/>
      <p:bldP spid="39" grpId="0" animBg="1"/>
      <p:bldP spid="30" grpId="0" animBg="1"/>
      <p:bldP spid="41" grpId="0" animBg="1"/>
      <p:bldP spid="42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1" grpId="0" animBg="1"/>
      <p:bldP spid="55" grpId="0" animBg="1"/>
      <p:bldP spid="56" grpId="0" animBg="1"/>
      <p:bldP spid="2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275170" y="2390942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СТОЛОВЫХ ПРИБОРОВ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43970" y="1424342"/>
            <a:ext cx="20826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ВИЛКИ: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Прямоугольник 65"/>
          <p:cNvSpPr/>
          <p:nvPr/>
        </p:nvSpPr>
        <p:spPr>
          <a:xfrm>
            <a:off x="6536374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7" name="Picture 2" descr="http://fromfactory.com.ua/image/data/vishivlent/c0d64725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0854" y="1847747"/>
            <a:ext cx="4762937" cy="357220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75170" y="2951933"/>
            <a:ext cx="2743199" cy="6819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Столовые, десертные, детские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Прямоугольник 67"/>
          <p:cNvSpPr/>
          <p:nvPr/>
        </p:nvSpPr>
        <p:spPr>
          <a:xfrm>
            <a:off x="6536373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9" name="Picture 4" descr="http://equip-tto.ru/upload/iblock/e02/e02591532aa5c1b327c933ab2fd8d8fb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35" y="1683929"/>
            <a:ext cx="2494752" cy="249475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Picture 6" descr="http://xn-----6kcahecc1bkd7agtqbeapudlx0fxh.xn--p1ai/wa-data/public/shop/products/28/14/1428/images/2224/2224.97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19" y="1671190"/>
            <a:ext cx="2507491" cy="250749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275169" y="372259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рыбы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Прямоугольник 70"/>
          <p:cNvSpPr/>
          <p:nvPr/>
        </p:nvSpPr>
        <p:spPr>
          <a:xfrm>
            <a:off x="6536372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2" name="Picture 8" descr="http://www.oazi.ru/dbpics/13963.G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9695" y="1747507"/>
            <a:ext cx="4352516" cy="4352516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</p:pic>
      <p:sp>
        <p:nvSpPr>
          <p:cNvPr id="29" name="Скругленный прямоугольник 28"/>
          <p:cNvSpPr/>
          <p:nvPr/>
        </p:nvSpPr>
        <p:spPr>
          <a:xfrm>
            <a:off x="275168" y="4143848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улиток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Прямоугольник 72"/>
          <p:cNvSpPr/>
          <p:nvPr/>
        </p:nvSpPr>
        <p:spPr>
          <a:xfrm>
            <a:off x="6530004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4" name="Picture 10" descr="http://www.scarangellihotellerie.it/images/1346485851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71" b="25185"/>
          <a:stretch/>
        </p:blipFill>
        <p:spPr bwMode="auto">
          <a:xfrm>
            <a:off x="6739126" y="1827975"/>
            <a:ext cx="4873653" cy="249746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275167" y="4565102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омаров и раков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6536373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" name="Picture 2" descr="http://www.firma-pik.ru/products_pictures/product/best/eter1650_19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6860" y="1894928"/>
            <a:ext cx="5026520" cy="251326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75166" y="4986356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устриц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7" name="Прямоугольник 76"/>
          <p:cNvSpPr/>
          <p:nvPr/>
        </p:nvSpPr>
        <p:spPr>
          <a:xfrm>
            <a:off x="6536372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8" name="Picture 6" descr="http://www.boom-dom.ru/image/data/6/62/622/62297365_687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877" y="1736851"/>
            <a:ext cx="4373828" cy="437382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275165" y="5418319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салата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9" name="Прямоугольник 78"/>
          <p:cNvSpPr/>
          <p:nvPr/>
        </p:nvSpPr>
        <p:spPr>
          <a:xfrm>
            <a:off x="6536371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0" name="Picture 4" descr="http://akval.ru/images/thumbnails/480/480/detailed/36/25998.jpg?t=145690436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201" y="1712433"/>
            <a:ext cx="4351906" cy="435190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Скругленный прямоугольник 41"/>
          <p:cNvSpPr/>
          <p:nvPr/>
        </p:nvSpPr>
        <p:spPr>
          <a:xfrm>
            <a:off x="275164" y="582886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фондю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543842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2" name="Picture 8" descr="http://st.brandart.ru/sl/15708/16270/717306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7876" y="1736851"/>
            <a:ext cx="4426608" cy="442660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Скругленный прямоугольник 44"/>
          <p:cNvSpPr/>
          <p:nvPr/>
        </p:nvSpPr>
        <p:spPr>
          <a:xfrm>
            <a:off x="3254444" y="298217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Транжирные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3" name="Прямоугольник 82"/>
          <p:cNvSpPr/>
          <p:nvPr/>
        </p:nvSpPr>
        <p:spPr>
          <a:xfrm>
            <a:off x="6530004" y="1537175"/>
            <a:ext cx="5291898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4" name="Picture 10" descr="http://www.topgrant.ru/i/original/vilka-dlja-limona-iz-serebra-46646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88" b="31097"/>
          <a:stretch/>
        </p:blipFill>
        <p:spPr bwMode="auto">
          <a:xfrm>
            <a:off x="6712850" y="1792291"/>
            <a:ext cx="5010530" cy="179953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Скругленный прямоугольник 47"/>
          <p:cNvSpPr/>
          <p:nvPr/>
        </p:nvSpPr>
        <p:spPr>
          <a:xfrm>
            <a:off x="3235565" y="3385790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лимона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5" name="Прямоугольник 84"/>
          <p:cNvSpPr/>
          <p:nvPr/>
        </p:nvSpPr>
        <p:spPr>
          <a:xfrm>
            <a:off x="6528902" y="1537175"/>
            <a:ext cx="5306837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6" name="Picture 2" descr="http://www.sevchern.ru/upload/iblock/838/838a537b69f92b634677d1cbc496ad39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25047" y="1755563"/>
            <a:ext cx="4214307" cy="421430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Скругленный прямоугольник 50"/>
          <p:cNvSpPr/>
          <p:nvPr/>
        </p:nvSpPr>
        <p:spPr>
          <a:xfrm>
            <a:off x="3235564" y="3801807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торта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7" name="Прямоугольник 86"/>
          <p:cNvSpPr/>
          <p:nvPr/>
        </p:nvSpPr>
        <p:spPr>
          <a:xfrm>
            <a:off x="6536372" y="1537175"/>
            <a:ext cx="5306837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" name="Picture 4" descr="https://www.colourbox.com/preview/5713030-forks-with-vegetables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174" y="1837091"/>
            <a:ext cx="5043205" cy="305744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Скругленный прямоугольник 53"/>
          <p:cNvSpPr/>
          <p:nvPr/>
        </p:nvSpPr>
        <p:spPr>
          <a:xfrm>
            <a:off x="3235563" y="421782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овощей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9" name="Прямоугольник 88"/>
          <p:cNvSpPr/>
          <p:nvPr/>
        </p:nvSpPr>
        <p:spPr>
          <a:xfrm>
            <a:off x="6548357" y="1537175"/>
            <a:ext cx="5306837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0" name="Picture 6" descr="http://russianturkey.ru/wp-content/uploads/pic/multimedia/audio_cd_covers/1014711390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22"/>
          <a:stretch/>
        </p:blipFill>
        <p:spPr bwMode="auto">
          <a:xfrm>
            <a:off x="7281638" y="1726023"/>
            <a:ext cx="3870053" cy="439548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7" name="Скругленный прямоугольник 56"/>
          <p:cNvSpPr/>
          <p:nvPr/>
        </p:nvSpPr>
        <p:spPr>
          <a:xfrm>
            <a:off x="3235562" y="463142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рыбных консервов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1" name="Прямоугольник 90"/>
          <p:cNvSpPr/>
          <p:nvPr/>
        </p:nvSpPr>
        <p:spPr>
          <a:xfrm>
            <a:off x="6536370" y="1537175"/>
            <a:ext cx="5306837" cy="4747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" name="Picture 8" descr="http://myemsa.ru/image/cache/data/afk/hm-71639-800x80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5135" y="1751987"/>
            <a:ext cx="2488361" cy="24883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10" descr="http://www.colors.life/upload/blogs/41/4b/414bc9a8123a47e21095447f071fe6ee_RSZ_69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429" y="1751985"/>
            <a:ext cx="2484533" cy="248453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Скругленный прямоугольник 59"/>
          <p:cNvSpPr/>
          <p:nvPr/>
        </p:nvSpPr>
        <p:spPr>
          <a:xfrm>
            <a:off x="3230199" y="504502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спагетти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61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1" fill="hold">
                      <p:stCondLst>
                        <p:cond delay="0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</p:childTnLst>
        </p:cTn>
      </p:par>
    </p:tnLst>
    <p:bldLst>
      <p:bldP spid="18" grpId="0"/>
      <p:bldP spid="22" grpId="0"/>
      <p:bldP spid="66" grpId="0" animBg="1"/>
      <p:bldP spid="21" grpId="0" animBg="1"/>
      <p:bldP spid="68" grpId="0" animBg="1"/>
      <p:bldP spid="25" grpId="0" animBg="1"/>
      <p:bldP spid="71" grpId="0" animBg="1"/>
      <p:bldP spid="29" grpId="0" animBg="1"/>
      <p:bldP spid="73" grpId="0" animBg="1"/>
      <p:bldP spid="32" grpId="0" animBg="1"/>
      <p:bldP spid="75" grpId="0" animBg="1"/>
      <p:bldP spid="36" grpId="0" animBg="1"/>
      <p:bldP spid="77" grpId="0" animBg="1"/>
      <p:bldP spid="39" grpId="0" animBg="1"/>
      <p:bldP spid="79" grpId="0" animBg="1"/>
      <p:bldP spid="42" grpId="0" animBg="1"/>
      <p:bldP spid="81" grpId="0" animBg="1"/>
      <p:bldP spid="45" grpId="0" animBg="1"/>
      <p:bldP spid="83" grpId="0" animBg="1"/>
      <p:bldP spid="48" grpId="0" animBg="1"/>
      <p:bldP spid="85" grpId="0" animBg="1"/>
      <p:bldP spid="51" grpId="0" animBg="1"/>
      <p:bldP spid="87" grpId="0" animBg="1"/>
      <p:bldP spid="54" grpId="0" animBg="1"/>
      <p:bldP spid="89" grpId="0" animBg="1"/>
      <p:bldP spid="57" grpId="0" animBg="1"/>
      <p:bldP spid="91" grpId="0" animBg="1"/>
      <p:bldP spid="6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Прямоугольник 46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СТОЛОВЫХ ПРИБОРОВ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75331" y="1346850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4718304" y="1346850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175331" y="1934986"/>
            <a:ext cx="3791599" cy="33876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ЩИПЦЫ ДЛЯ САХАРА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2" descr="http://digibar.ru/image/cache/img/4140402-400x400.gif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67" b="9617"/>
          <a:stretch/>
        </p:blipFill>
        <p:spPr bwMode="auto">
          <a:xfrm>
            <a:off x="5433332" y="1595673"/>
            <a:ext cx="5734540" cy="45082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4718304" y="1346849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175331" y="2365247"/>
            <a:ext cx="3791599" cy="6583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ЩИПЦЫ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КОЛКИ ОРЕХОВ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2" descr="http://garmonia-posuda.ru/wp-content/uploads/2014/11/%D0%A9%D0%B8%D0%BF%D1%86%D1%8B-%D0%B4%D0%BB%D1%8F-%D0%BA%D0%BE%D0%BB%D0%BA%D0%B8-%D0%BE%D1%80%D0%B5%D1%85%D0%BE%D0%B2-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2" r="11731"/>
          <a:stretch/>
        </p:blipFill>
        <p:spPr bwMode="auto">
          <a:xfrm>
            <a:off x="4927930" y="1596670"/>
            <a:ext cx="2854948" cy="394783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4" descr="http://img03.taobaocdn.com/bao/uploaded/i3/19934029671952334/T14UsFXnteXXXXXXXX_!!0-item_pic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6992" y="1597668"/>
            <a:ext cx="3736282" cy="394583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" name="Прямоугольник 57"/>
          <p:cNvSpPr/>
          <p:nvPr/>
        </p:nvSpPr>
        <p:spPr>
          <a:xfrm>
            <a:off x="4718304" y="1346849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9" name="Скругленный прямоугольник 58"/>
          <p:cNvSpPr/>
          <p:nvPr/>
        </p:nvSpPr>
        <p:spPr>
          <a:xfrm>
            <a:off x="175330" y="3115110"/>
            <a:ext cx="3791599" cy="65836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ЩИПЦЫ </a:t>
            </a:r>
          </a:p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КОЛКИ ЛЬДА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0" name="Picture 2" descr="http://www.auto.ur.ru/img/audio_cd_covers/1010891796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7930" y="1543047"/>
            <a:ext cx="6745344" cy="459245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" name="Прямоугольник 60"/>
          <p:cNvSpPr/>
          <p:nvPr/>
        </p:nvSpPr>
        <p:spPr>
          <a:xfrm>
            <a:off x="4718304" y="1346848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2" name="Скругленный прямоугольник 61"/>
          <p:cNvSpPr/>
          <p:nvPr/>
        </p:nvSpPr>
        <p:spPr>
          <a:xfrm>
            <a:off x="175329" y="3872631"/>
            <a:ext cx="3791599" cy="3458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ЛОПАТКА ДЛЯ ТОРТА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3" name="Picture 2" descr="http://i.trepalochka.ru/2406/2406_80075328_484cae7a0b83764d/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9745" r="10090" b="12737"/>
          <a:stretch/>
        </p:blipFill>
        <p:spPr bwMode="auto">
          <a:xfrm>
            <a:off x="4952230" y="1612291"/>
            <a:ext cx="6696744" cy="440739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4" name="Прямоугольник 63"/>
          <p:cNvSpPr/>
          <p:nvPr/>
        </p:nvSpPr>
        <p:spPr>
          <a:xfrm>
            <a:off x="4722550" y="1346846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5" name="Скругленный прямоугольник 64"/>
          <p:cNvSpPr/>
          <p:nvPr/>
        </p:nvSpPr>
        <p:spPr>
          <a:xfrm>
            <a:off x="171083" y="4317585"/>
            <a:ext cx="3791599" cy="3458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ШТОПОР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6" name="Picture 2" descr="http://mtv.mtvnimages.com/uri/mgid:file:http:shared:public.articles.mtv.com/wp-content/uploads/2014/09/equalizer3.jpg?quality=0.85&amp;width=480&amp;maxdimension=2000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141" y="1746960"/>
            <a:ext cx="3417374" cy="39604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http://www.barmans.co.uk/productimg/22959_larg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26" r="10908"/>
          <a:stretch/>
        </p:blipFill>
        <p:spPr bwMode="auto">
          <a:xfrm>
            <a:off x="8642493" y="1746960"/>
            <a:ext cx="2992570" cy="39604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Прямоугольник 67"/>
          <p:cNvSpPr/>
          <p:nvPr/>
        </p:nvSpPr>
        <p:spPr>
          <a:xfrm>
            <a:off x="4726796" y="1346845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9" name="Скругленный прямоугольник 68"/>
          <p:cNvSpPr/>
          <p:nvPr/>
        </p:nvSpPr>
        <p:spPr>
          <a:xfrm>
            <a:off x="171082" y="4762376"/>
            <a:ext cx="3791599" cy="3458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КЛЮЧ КОНСЕРВНЫЙ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0" name="Picture 2" descr="http://www.yampol.by/components/com_jshopping/files/img_products/full______________________________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8" t="24285" r="13722" b="15084"/>
          <a:stretch/>
        </p:blipFill>
        <p:spPr bwMode="auto">
          <a:xfrm>
            <a:off x="4863717" y="1623092"/>
            <a:ext cx="6809557" cy="430077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" name="Прямоугольник 70"/>
          <p:cNvSpPr/>
          <p:nvPr/>
        </p:nvSpPr>
        <p:spPr>
          <a:xfrm>
            <a:off x="4709812" y="1346842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2" name="Скругленный прямоугольник 71"/>
          <p:cNvSpPr/>
          <p:nvPr/>
        </p:nvSpPr>
        <p:spPr>
          <a:xfrm>
            <a:off x="170801" y="5197700"/>
            <a:ext cx="3791599" cy="3458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КОНСЕРВООТКРЫВАТЕЛЬ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3" name="Picture 2" descr="http://makkabim.com/image/cache/data/product/3590065/moccolatte_rd605_359006557269-800x6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0261" y="1612291"/>
            <a:ext cx="6000681" cy="45005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" name="Прямоугольник 73"/>
          <p:cNvSpPr/>
          <p:nvPr/>
        </p:nvSpPr>
        <p:spPr>
          <a:xfrm>
            <a:off x="4714058" y="1346834"/>
            <a:ext cx="7124903" cy="493827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5" name="Скругленный прямоугольник 74"/>
          <p:cNvSpPr/>
          <p:nvPr/>
        </p:nvSpPr>
        <p:spPr>
          <a:xfrm>
            <a:off x="170801" y="5633024"/>
            <a:ext cx="3791599" cy="34580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КОЛЬЦА ДЛЯ САЛФЕТОК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6" name="Picture 2" descr="http://static.webshopapp.com/shops/029777/files/027901619/aps-napkin-rings-4-pcs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6535" y="1543036"/>
            <a:ext cx="6752439" cy="456976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124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50" grpId="0"/>
      <p:bldP spid="51" grpId="0" animBg="1"/>
      <p:bldP spid="52" grpId="0" animBg="1"/>
      <p:bldP spid="54" grpId="0" animBg="1"/>
      <p:bldP spid="55" grpId="0" animBg="1"/>
      <p:bldP spid="58" grpId="0" animBg="1"/>
      <p:bldP spid="59" grpId="0" animBg="1"/>
      <p:bldP spid="61" grpId="0" animBg="1"/>
      <p:bldP spid="62" grpId="0" animBg="1"/>
      <p:bldP spid="64" grpId="0" animBg="1"/>
      <p:bldP spid="65" grpId="0" animBg="1"/>
      <p:bldP spid="68" grpId="0" animBg="1"/>
      <p:bldP spid="69" grpId="0" animBg="1"/>
      <p:bldP spid="71" grpId="0" animBg="1"/>
      <p:bldP spid="72" grpId="0" animBg="1"/>
      <p:bldP spid="74" grpId="0" animBg="1"/>
      <p:bldP spid="7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НОЖЕВЫХ ТОВАРОВ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000091" y="1193355"/>
            <a:ext cx="1007711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ru-RU" sz="2000" i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назначению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делят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столовые, буфетные,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кухонные (хозяйственные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гастрономические, промысловые, ремесленные, складные.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06879" y="1063148"/>
            <a:ext cx="1893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НОЖИ: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5072" y="2031448"/>
            <a:ext cx="336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Хозяйственные ножи: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49381" y="249311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852672" y="2031448"/>
            <a:ext cx="8224533" cy="4263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9381" y="3012000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Нож-пила для хлеба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2" descr="http://media.220-volt.ru/f/a0/ru/images/catalogue/231/2313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326" y="2300817"/>
            <a:ext cx="7834258" cy="186063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852671" y="2029553"/>
            <a:ext cx="8224533" cy="4263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9381" y="346954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Мясницкий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://topdialog.ru/wp-content/uploads/2014/10/1_myaknik-e1413539306234-300x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2561" y="2186351"/>
            <a:ext cx="5266944" cy="395020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852671" y="2029553"/>
            <a:ext cx="8224533" cy="4263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чистки овощей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9381" y="3927088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Коренчатый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6" descr="http://shoppingator.ru/images/tovar/7b/7b57d7a96e988abc8c482bf7b393c27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1478" y="2493114"/>
            <a:ext cx="5496874" cy="15488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8" descr="http://dom-podarka.ru/img/products/394-854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53" t="159" r="37153" b="-159"/>
          <a:stretch/>
        </p:blipFill>
        <p:spPr bwMode="auto">
          <a:xfrm rot="5400000">
            <a:off x="6960379" y="2381338"/>
            <a:ext cx="1882030" cy="549391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3852671" y="2027658"/>
            <a:ext cx="8224533" cy="4263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фигурной нарезки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49381" y="4384632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Карбовальный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2" descr="http://vkupon.ru/images/offers/big/5597b6fe7001d99e9439a911e5fe257f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1691" y="2707473"/>
            <a:ext cx="5026896" cy="245127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www.scarangellihotellerie.it/images/1364972582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87" b="23466"/>
          <a:stretch/>
        </p:blipFill>
        <p:spPr bwMode="auto">
          <a:xfrm>
            <a:off x="9197628" y="4291584"/>
            <a:ext cx="2701766" cy="19006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http://www.skorovarka.ru/userfiles/images/489af5367d68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7628" y="2225411"/>
            <a:ext cx="2713956" cy="19385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Прямоугольник 25"/>
          <p:cNvSpPr/>
          <p:nvPr/>
        </p:nvSpPr>
        <p:spPr>
          <a:xfrm>
            <a:off x="3852670" y="2025763"/>
            <a:ext cx="8224533" cy="4263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49381" y="4842176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пиццы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2" descr="http://cdn1.n11.com.tr/a1/1024/11/72/77/117277226_49787974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89" b="29357"/>
          <a:stretch/>
        </p:blipFill>
        <p:spPr bwMode="auto">
          <a:xfrm>
            <a:off x="4031689" y="2437647"/>
            <a:ext cx="4384993" cy="32534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www.ruposuda.ru/UserFiles/Image/img3215_65355_big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1336" y="2407250"/>
            <a:ext cx="3258058" cy="219973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mywishlist.ru/pic/i/wish/orig/001/859/267.jpe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34" b="32508"/>
          <a:stretch/>
        </p:blipFill>
        <p:spPr bwMode="auto">
          <a:xfrm>
            <a:off x="8638924" y="4787438"/>
            <a:ext cx="3260470" cy="118664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Прямоугольник 30"/>
          <p:cNvSpPr/>
          <p:nvPr/>
        </p:nvSpPr>
        <p:spPr>
          <a:xfrm>
            <a:off x="3852668" y="2032270"/>
            <a:ext cx="8224533" cy="426380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49380" y="5299720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чистки рыбы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4" name="Picture 6" descr="http://img.izobility.com/ImageServer/databaseimages/9c39adcc-2b18-418f-a6e5-ba0607b71c00.original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99" t="8938" r="-339" b="7902"/>
          <a:stretch/>
        </p:blipFill>
        <p:spPr bwMode="auto">
          <a:xfrm>
            <a:off x="4073449" y="2200753"/>
            <a:ext cx="3387372" cy="387844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4" descr="http://allpresents.ru/imgkatalog/763853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2834" y="3783674"/>
            <a:ext cx="5238750" cy="213360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0445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2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7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5" grpId="0"/>
      <p:bldP spid="8" grpId="0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20" grpId="0" animBg="1"/>
      <p:bldP spid="21" grpId="0" animBg="1"/>
      <p:bldP spid="26" grpId="0" animBg="1"/>
      <p:bldP spid="27" grpId="0" animBg="1"/>
      <p:bldP spid="31" grpId="0" animBg="1"/>
      <p:bldP spid="3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НОЖЕВЫХ ТОВАРОВ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879" y="1063148"/>
            <a:ext cx="1893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НОЖИ: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72" y="2031448"/>
            <a:ext cx="336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Столовые ножи: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381" y="249311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8556" y="1292352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381" y="3016121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ÐÐ°ÑÑÐ¸Ð½ÐºÐ¸ Ð¿Ð¾ Ð·Ð°Ð¿ÑÐ¾ÑÑ ÑÑÐ¾Ð»Ð¾Ð²ÑÐµ Ð½Ð¾Ð¶Ð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8722" y="1572604"/>
            <a:ext cx="6619150" cy="440912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3718555" y="1292352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49381" y="3477786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устриц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6" descr="http://www.barneomarket.ru/sites/default/files/301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593" y="1584733"/>
            <a:ext cx="7761760" cy="308480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3718555" y="1287805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49381" y="3939451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рыбы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4" descr="http://www.posuda.ru/upload/resize_cache/iblock/124/900_600_1af6e65faa8e3fc3b9cc985d7aafb5ac6/124457268b22016cfe04d6e1e508639c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" t="8041" r="7480" b="11794"/>
          <a:stretch/>
        </p:blipFill>
        <p:spPr bwMode="auto">
          <a:xfrm>
            <a:off x="4181856" y="1462488"/>
            <a:ext cx="7363968" cy="451923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3718554" y="1283258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49381" y="4388728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фруктов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8" descr="http://silplanet.ru/wp-content/uploads/2016/06/nozh-d-fruk22-600x600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50" b="8102"/>
          <a:stretch/>
        </p:blipFill>
        <p:spPr bwMode="auto">
          <a:xfrm>
            <a:off x="4888993" y="1462487"/>
            <a:ext cx="5718047" cy="455434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6462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НОЖЕВЫХ ТОВАРОВ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879" y="1063148"/>
            <a:ext cx="1893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НОЖИ: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5072" y="2031448"/>
            <a:ext cx="3364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Буфетные ножи: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381" y="249311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8556" y="1292352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381" y="3016121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сыра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4" descr="http://bestdeals.minemegashop.ru/images/multimedia/audio_cd_covers/101176700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14"/>
          <a:stretch/>
        </p:blipFill>
        <p:spPr bwMode="auto">
          <a:xfrm>
            <a:off x="3890893" y="1533434"/>
            <a:ext cx="3570611" cy="454678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www.kupizoloto.ru/foto/kupizoloto.ru80352149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001" y="1773529"/>
            <a:ext cx="4066590" cy="40665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3718556" y="1292352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249381" y="3456468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масла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6" descr="http://www.kupizoloto.ru/foto/kupizoloto.ru100546142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529" y="1533434"/>
            <a:ext cx="4572392" cy="457239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3718556" y="1292352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249380" y="3896815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Нож-пила для лимона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8" descr="http://www.xn--80akilinx.xn--p1ai/upload/goods_pic_big/2269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3" t="28826" r="7881" b="24121"/>
          <a:stretch/>
        </p:blipFill>
        <p:spPr bwMode="auto">
          <a:xfrm>
            <a:off x="4038819" y="1606438"/>
            <a:ext cx="7696772" cy="391761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3718556" y="1292352"/>
            <a:ext cx="8224533" cy="495495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Транжирный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прибор (нож и вилка) для нарезки мяса.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249379" y="4352607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Транжирный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ÐÐ°ÑÑÐ¸Ð½ÐºÐ¸ Ð¿Ð¾ Ð·Ð°Ð¿ÑÐ¾ÑÑ ÑÑÐ°Ð½Ð¶Ð¸ÑÐ½ÑÐµ Ð½Ð¾Ð¶Ð¸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761" y="1943012"/>
            <a:ext cx="7905864" cy="31654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4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НОЖЕВЫХ ТОВАРОВ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879" y="1063148"/>
            <a:ext cx="189321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НОЖИ: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1339" y="1773074"/>
            <a:ext cx="69616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Промысловые, ремесленные и складные  ножи: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49381" y="249311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718556" y="2298334"/>
            <a:ext cx="8224533" cy="39489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9381" y="3016121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Охотничий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http://i2.guns.ru/forums/icons/forum_pictures/003400/340021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8193" y="2493113"/>
            <a:ext cx="5263087" cy="351043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718556" y="2298334"/>
            <a:ext cx="8224533" cy="39489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249380" y="3477786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Рыбацкий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4" descr="http://gallery.ykt.ru/galleries/old/hunters/43351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8"/>
          <a:stretch/>
        </p:blipFill>
        <p:spPr bwMode="auto">
          <a:xfrm>
            <a:off x="4909122" y="2524088"/>
            <a:ext cx="5843400" cy="344848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3727231" y="2298334"/>
            <a:ext cx="8224533" cy="39489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240705" y="3934053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Сапожный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6" descr="http://www.sanko62.ru/upload/iblock/7f2/7f2883402009f536ed941ec78db394c8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60"/>
          <a:stretch/>
        </p:blipFill>
        <p:spPr bwMode="auto">
          <a:xfrm>
            <a:off x="4900447" y="2505453"/>
            <a:ext cx="5591449" cy="353473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3731345" y="2298333"/>
            <a:ext cx="8224533" cy="39489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245043" y="4390320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Скорняжный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10" descr="http://www.studiovalentino.ru/images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04"/>
          <a:stretch/>
        </p:blipFill>
        <p:spPr bwMode="auto">
          <a:xfrm>
            <a:off x="5408301" y="2556849"/>
            <a:ext cx="4958287" cy="354693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3727230" y="2298333"/>
            <a:ext cx="8224533" cy="394897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238425" y="4825774"/>
            <a:ext cx="2743199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Складные ножи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2" descr="http://www.artwood.ru/zdata/catalog/card/extra/b9ca5d349750ecb0fbfae6be8039d5220376dc7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224" y="2493113"/>
            <a:ext cx="3594120" cy="35941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http://www.oskol.ret.ru/?&amp;pn=pict&amp;pt=1&amp;id=52479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7864" y="2487453"/>
            <a:ext cx="3921109" cy="101273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ÐÐ°ÑÑÐ¸Ð½ÐºÐ¸ Ð¿Ð¾ Ð·Ð°Ð¿ÑÐ¾ÑÑ ÑÐºÐ»Ð°Ð´Ð½ÑÐµ Ð½Ð¾Ð¶Ð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4" t="11202" r="7846" b="14047"/>
          <a:stretch/>
        </p:blipFill>
        <p:spPr bwMode="auto">
          <a:xfrm>
            <a:off x="7867865" y="3624666"/>
            <a:ext cx="3928360" cy="244247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8083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 animBg="1"/>
      <p:bldP spid="7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879" y="404665"/>
            <a:ext cx="11970326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НОЖЕВЫХ ТОВАРОВ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6879" y="1094945"/>
            <a:ext cx="30842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u="sng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НОЖНИЦЫ:</a:t>
            </a:r>
            <a:endParaRPr lang="ru-RU" sz="4000" b="1" u="sng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06879" y="1898224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20512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06879" y="2421232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http://c.dns-shop.ru/thumb/st4/fit/1024/393/8fbcb467b6093881d530fd5955cd88eb/a1d27f48d237a7dd7368ca8b2293c37a7050dba54ed1fa4f6cdc3b1bd257de2b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778" y="2212663"/>
            <a:ext cx="5798043" cy="222522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620512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106879" y="2882897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Закройные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 descr="http://mywishlist.ru/pic/i/wish/orig/004/605/261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2778" y="2184044"/>
            <a:ext cx="5837760" cy="26561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5618772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Скругленный прямоугольник 27"/>
          <p:cNvSpPr/>
          <p:nvPr/>
        </p:nvSpPr>
        <p:spPr>
          <a:xfrm>
            <a:off x="106879" y="3344562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Портновские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3" name="Picture 6" descr="http://mywishlist.ru/pic/i/wish/orig/005/551/171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3061" y="2184044"/>
            <a:ext cx="5904561" cy="255864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Прямоугольник 43"/>
          <p:cNvSpPr/>
          <p:nvPr/>
        </p:nvSpPr>
        <p:spPr>
          <a:xfrm>
            <a:off x="5634052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106879" y="3806227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Парикмахерские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6" name="Picture 8" descr="http://www.studio-n.su/catalog/goods/pics/nozhnicy/15/VS-550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037" y="2115126"/>
            <a:ext cx="5853453" cy="192042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Прямоугольник 46"/>
          <p:cNvSpPr/>
          <p:nvPr/>
        </p:nvSpPr>
        <p:spPr>
          <a:xfrm>
            <a:off x="5625542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106879" y="4267892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Филировочные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9" name="Picture 10" descr="http://www.studio-n.su/catalog/goods/pics/nozhnicy/15/FS-5530D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694" y="2162636"/>
            <a:ext cx="5900438" cy="213474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Прямоугольник 49"/>
          <p:cNvSpPr/>
          <p:nvPr/>
        </p:nvSpPr>
        <p:spPr>
          <a:xfrm>
            <a:off x="5634051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106879" y="4742688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Заусенечные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2" name="Picture 12" descr="http://manicure.uanet.biz/uploads/d8/15/d8153526f874d9c6b88787a7d24ace5b/01-42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40" r="12770"/>
          <a:stretch/>
        </p:blipFill>
        <p:spPr bwMode="auto">
          <a:xfrm rot="16200000">
            <a:off x="6842658" y="2019060"/>
            <a:ext cx="3926509" cy="417348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Прямоугольник 52"/>
          <p:cNvSpPr/>
          <p:nvPr/>
        </p:nvSpPr>
        <p:spPr>
          <a:xfrm>
            <a:off x="5625542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106879" y="5217484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Ногтевые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5" name="Picture 2" descr="http://zakupki-snz.ru/files/907/907949fcccc212198e018b7439705fef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86" y="2072136"/>
            <a:ext cx="5827111" cy="271932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Прямоугольник 55"/>
          <p:cNvSpPr/>
          <p:nvPr/>
        </p:nvSpPr>
        <p:spPr>
          <a:xfrm>
            <a:off x="5634050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7" name="Скругленный прямоугольник 56"/>
          <p:cNvSpPr/>
          <p:nvPr/>
        </p:nvSpPr>
        <p:spPr>
          <a:xfrm>
            <a:off x="2698218" y="2432040"/>
            <a:ext cx="2404673" cy="33876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Конторские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8" name="Picture 6" descr="http://www.clipart.net.ua/images/clip402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801" y="2256107"/>
            <a:ext cx="5852197" cy="361373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Прямоугольник 58"/>
          <p:cNvSpPr/>
          <p:nvPr/>
        </p:nvSpPr>
        <p:spPr>
          <a:xfrm>
            <a:off x="5625542" y="1898224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" name="Скругленный прямоугольник 59"/>
          <p:cNvSpPr/>
          <p:nvPr/>
        </p:nvSpPr>
        <p:spPr>
          <a:xfrm>
            <a:off x="2698218" y="2882896"/>
            <a:ext cx="2404673" cy="6405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Канцелярские детские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" name="Picture 4" descr="http://static.ozone.ru/multimedia/audio_cd_covers/1010659181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47"/>
          <a:stretch/>
        </p:blipFill>
        <p:spPr bwMode="auto">
          <a:xfrm>
            <a:off x="6540216" y="2098279"/>
            <a:ext cx="4505736" cy="394940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Прямоугольник 61"/>
          <p:cNvSpPr/>
          <p:nvPr/>
        </p:nvSpPr>
        <p:spPr>
          <a:xfrm>
            <a:off x="5634049" y="1888432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3" name="Скругленный прямоугольник 62"/>
          <p:cNvSpPr/>
          <p:nvPr/>
        </p:nvSpPr>
        <p:spPr>
          <a:xfrm>
            <a:off x="2705377" y="3617469"/>
            <a:ext cx="2404673" cy="32054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«Зигзаг»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4" name="Picture 10" descr="http://www.pxel.ru/images/news/a2ca351642afae35e8ce7267e0ae6dcd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042" y="2077760"/>
            <a:ext cx="5344054" cy="399539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" name="Прямоугольник 64"/>
          <p:cNvSpPr/>
          <p:nvPr/>
        </p:nvSpPr>
        <p:spPr>
          <a:xfrm>
            <a:off x="5627489" y="1878640"/>
            <a:ext cx="6322577" cy="434908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6" name="Скругленный прямоугольник 65"/>
          <p:cNvSpPr/>
          <p:nvPr/>
        </p:nvSpPr>
        <p:spPr>
          <a:xfrm>
            <a:off x="2700005" y="4048758"/>
            <a:ext cx="2404673" cy="6939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Фигурные для бумаги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7" name="Picture 8" descr="http://kley-sam.ru/static/img/0000/0001/8787/18787751.tjrq1v1n6e.W330.jpg?1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08" r="22874"/>
          <a:stretch/>
        </p:blipFill>
        <p:spPr bwMode="auto">
          <a:xfrm rot="5400000">
            <a:off x="7352724" y="573882"/>
            <a:ext cx="2816482" cy="585283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8009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 animBg="1"/>
      <p:bldP spid="7" grpId="0" animBg="1"/>
      <p:bldP spid="24" grpId="0" animBg="1"/>
      <p:bldP spid="25" grpId="0" animBg="1"/>
      <p:bldP spid="27" grpId="0" animBg="1"/>
      <p:bldP spid="28" grpId="0" animBg="1"/>
      <p:bldP spid="44" grpId="0" animBg="1"/>
      <p:bldP spid="45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  <p:bldP spid="56" grpId="0" animBg="1"/>
      <p:bldP spid="57" grpId="0" animBg="1"/>
      <p:bldP spid="59" grpId="0" animBg="1"/>
      <p:bldP spid="60" grpId="0" animBg="1"/>
      <p:bldP spid="62" grpId="0" animBg="1"/>
      <p:bldP spid="63" grpId="0" animBg="1"/>
      <p:bldP spid="65" grpId="0" animBg="1"/>
      <p:bldP spid="6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06879" y="404665"/>
            <a:ext cx="1197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КУХОННО-ХОЗЯЙСТВЕННЫХ ПРИНАДЛЕЖНОСТЕЙ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944" y="2129056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27489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192944" y="2647376"/>
            <a:ext cx="2404673" cy="36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Мясорубка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06879" y="1549181"/>
            <a:ext cx="6501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измельчения пищевых продуктов: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img1.liveinternet.ru/images/attach/c/5/123/912/123912085_00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7037" y="2217544"/>
            <a:ext cx="3803480" cy="38034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5627489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92944" y="3089348"/>
            <a:ext cx="2404673" cy="36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Тёрка-шинковка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4" descr="https://xt.ua/efiles/image/1413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06" y="2472511"/>
            <a:ext cx="5736803" cy="32094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5647915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192943" y="3531320"/>
            <a:ext cx="2404673" cy="36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Тёрка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xn----8sbjb7clj.xn--p1ai/uploads/terka-iz-plastmass_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03" r="14348"/>
          <a:stretch/>
        </p:blipFill>
        <p:spPr bwMode="auto">
          <a:xfrm>
            <a:off x="6092042" y="2217544"/>
            <a:ext cx="2569184" cy="38034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mirtovaroff.ru/images/products/27126156/main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16" r="15729"/>
          <a:stretch/>
        </p:blipFill>
        <p:spPr bwMode="auto">
          <a:xfrm>
            <a:off x="9132005" y="2217544"/>
            <a:ext cx="2508595" cy="380348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5647915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92943" y="3973292"/>
            <a:ext cx="2404673" cy="36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Овощерезка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s://i.simpalsmedia.com/999.md/BoardImages/900x900/a209fe33eff54b6282e1068f845fa4e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006" y="2288852"/>
            <a:ext cx="5736803" cy="374139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/>
          <p:cNvSpPr/>
          <p:nvPr/>
        </p:nvSpPr>
        <p:spPr>
          <a:xfrm>
            <a:off x="5647915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92943" y="4436122"/>
            <a:ext cx="2404673" cy="36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Чесночница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" descr="http://www.scarangellihotellerie.it/images/13649836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1173" y="2268742"/>
            <a:ext cx="3734250" cy="373425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92943" y="4909248"/>
            <a:ext cx="2404673" cy="36404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Яйцерезка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" name="Picture 4" descr="http://www.marantshop.ru/published/publicdata/WWWMARANTSHOPRU/attachments/SC/products_pictures/93-AC-PR-16_enl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03" b="18594"/>
          <a:stretch/>
        </p:blipFill>
        <p:spPr bwMode="auto">
          <a:xfrm rot="5400000">
            <a:off x="8931271" y="3270921"/>
            <a:ext cx="3749660" cy="174530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Прямоугольник 23"/>
          <p:cNvSpPr/>
          <p:nvPr/>
        </p:nvSpPr>
        <p:spPr>
          <a:xfrm>
            <a:off x="5637702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6" descr="http://aikea.by/u/2015/12/yajcerezka-slet-802-139-84-1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9" b="11429"/>
          <a:stretch/>
        </p:blipFill>
        <p:spPr bwMode="auto">
          <a:xfrm>
            <a:off x="6295187" y="2240398"/>
            <a:ext cx="5098355" cy="377800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92943" y="5394051"/>
            <a:ext cx="2404673" cy="636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Отбивной молоток для мяса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5637702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8" descr="http://images.zakupka.com/i/firms/27/118/118898/molotok-dlya-myasa-otbivnoy-molotok-bergner-bg-0985_9737c8d7f0f764f_200x20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6828" y="2249104"/>
            <a:ext cx="3812424" cy="38124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2716021" y="2646227"/>
            <a:ext cx="2404673" cy="6361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Топор кухонный для мяса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632595" y="201084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2" descr="http://shop339.ru/uploads/full-topor-ii-1b-s-molotkom-instrument-kuhonnyi-1032%5b1%5d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1" b="10096"/>
          <a:stretch/>
        </p:blipFill>
        <p:spPr bwMode="auto">
          <a:xfrm>
            <a:off x="5906714" y="2420849"/>
            <a:ext cx="5784259" cy="339687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2719924" y="3357881"/>
            <a:ext cx="2404673" cy="372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Картофелемялка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5647915" y="2009036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4" descr="http://topsto-crimea.ru/images/detailed/146/712-202.jpg?t=1465275440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1" r="30554"/>
          <a:stretch/>
        </p:blipFill>
        <p:spPr bwMode="auto">
          <a:xfrm>
            <a:off x="5901607" y="2161231"/>
            <a:ext cx="2024210" cy="391429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ÐÐ°ÑÑÐ¸Ð½ÐºÐ¸ Ð¿Ð¾ Ð·Ð°Ð¿ÑÐ¾ÑÑ ÐºÐ°ÑÑÐ¾ÑÐµÐ»ÐµÐ¼ÑÐ»ÐºÐ°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6292" y="2161231"/>
            <a:ext cx="3762302" cy="389804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Скругленный прямоугольник 37"/>
          <p:cNvSpPr/>
          <p:nvPr/>
        </p:nvSpPr>
        <p:spPr>
          <a:xfrm>
            <a:off x="2716020" y="3821695"/>
            <a:ext cx="2404673" cy="3728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Ступка для специй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5641118" y="2001813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" name="Picture 6" descr="http://forum.autoua.net/files/6501045-img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33" t="50000" r="1569"/>
          <a:stretch/>
        </p:blipFill>
        <p:spPr bwMode="auto">
          <a:xfrm>
            <a:off x="5844953" y="2490646"/>
            <a:ext cx="5907780" cy="280944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60746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/>
      <p:bldP spid="11" grpId="0" animBg="1"/>
      <p:bldP spid="12" grpId="0" animBg="1"/>
      <p:bldP spid="14" grpId="0" animBg="1"/>
      <p:bldP spid="15" grpId="0" animBg="1"/>
      <p:bldP spid="18" grpId="0" animBg="1"/>
      <p:bldP spid="19" grpId="0" animBg="1"/>
      <p:bldP spid="21" grpId="0" animBg="1"/>
      <p:bldP spid="22" grpId="0" animBg="1"/>
      <p:bldP spid="25" grpId="0" animBg="1"/>
      <p:bldP spid="24" grpId="0" animBg="1"/>
      <p:bldP spid="28" grpId="0" animBg="1"/>
      <p:bldP spid="29" grpId="0" animBg="1"/>
      <p:bldP spid="31" grpId="0" animBg="1"/>
      <p:bldP spid="32" grpId="0" animBg="1"/>
      <p:bldP spid="34" grpId="0" animBg="1"/>
      <p:bldP spid="35" grpId="0" animBg="1"/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6879" y="404665"/>
            <a:ext cx="1197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КУХОННО-ХОЗЯЙСТВЕННЫХ ПРИНАДЛЕЖНОСТЕЙ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88047" y="2629574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6879" y="1835445"/>
            <a:ext cx="65011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чистки плодов, овощей, ягод: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44257" y="3315578"/>
            <a:ext cx="3200163" cy="57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КАРТОФЕЛЕЧИСТКА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641118" y="2001813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2" descr="http://www.bt.kiev.ua/published/publicdata/TEST/attachments/SC/products_pictures/762755.0209m5_en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887" y="2215315"/>
            <a:ext cx="3446993" cy="344699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Скругленный прямоугольник 7"/>
          <p:cNvSpPr/>
          <p:nvPr/>
        </p:nvSpPr>
        <p:spPr>
          <a:xfrm>
            <a:off x="544256" y="4061144"/>
            <a:ext cx="3200163" cy="57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РЫБОЧИСТКА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4" descr="http://www.videlka.com.ua/14399-thickbox/kartofelechistka-berghoff-1107875-cubo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62"/>
          <a:stretch/>
        </p:blipFill>
        <p:spPr bwMode="auto">
          <a:xfrm>
            <a:off x="8923388" y="3324892"/>
            <a:ext cx="2874296" cy="269143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638577" y="2001813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6" descr="http://mywishlist.ru/pic/i/wish/orig/001/123/783.jpe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5" r="6178"/>
          <a:stretch/>
        </p:blipFill>
        <p:spPr bwMode="auto">
          <a:xfrm>
            <a:off x="5877346" y="2136873"/>
            <a:ext cx="2561465" cy="387945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0435" y="2438400"/>
            <a:ext cx="3257249" cy="30717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544255" y="4806710"/>
            <a:ext cx="3200163" cy="5790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ВИШНЕЧИСТКА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638577" y="2001813"/>
            <a:ext cx="6322577" cy="42168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8" descr="http://kancmir.com.ua/image/cache/data/Kancmir/788%D0%B2-500x50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80" r="34315"/>
          <a:stretch/>
        </p:blipFill>
        <p:spPr bwMode="auto">
          <a:xfrm>
            <a:off x="5848017" y="2215315"/>
            <a:ext cx="1663550" cy="386831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ÐÐ°ÑÑÐ¸Ð½ÐºÐ¸ Ð¿Ð¾ Ð·Ð°Ð¿ÑÐ¾ÑÑ Ð²Ð¸ÑÐ½ÐµÑÐ¸ÑÑÐºÐ°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191" y="2215315"/>
            <a:ext cx="4164622" cy="386831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179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 animBg="1"/>
      <p:bldP spid="6" grpId="0" animBg="1"/>
      <p:bldP spid="8" grpId="0" animBg="1"/>
      <p:bldP spid="9" grpId="0" animBg="1"/>
      <p:bldP spid="14" grpId="0" animBg="1"/>
      <p:bldP spid="1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ЭУМК ТОТ\el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360" y="2383666"/>
            <a:ext cx="3509845" cy="263148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408408" y="436603"/>
            <a:ext cx="537518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Задачи модуля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36392" y="2175916"/>
            <a:ext cx="73468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В результате изучения данной темы Вы сможете:</a:t>
            </a:r>
          </a:p>
          <a:p>
            <a:pPr algn="just"/>
            <a:endParaRPr lang="ru-RU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Называть группы металлических бытовых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Давать классификацию металлических бытовых товаров</a:t>
            </a:r>
          </a:p>
          <a:p>
            <a:pPr marL="285750" indent="-285750" algn="just">
              <a:buFont typeface="Wingdings" pitchFamily="2" charset="2"/>
              <a:buChar char="ü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Характеризовать ассортимент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еталлической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посуды. </a:t>
            </a:r>
            <a:r>
              <a:rPr lang="ru-RU" sz="2400">
                <a:latin typeface="Times New Roman" pitchFamily="18" charset="0"/>
                <a:cs typeface="Times New Roman" pitchFamily="18" charset="0"/>
              </a:rPr>
              <a:t>Столовых приборов, ножевых товаров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55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879" y="404665"/>
            <a:ext cx="1197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КУХОННО-ХОЗЯЙСТВЕННЫХ ПРИНАДЛЕЖНОСТЕЙ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56399" y="2195958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06879" y="1593643"/>
            <a:ext cx="10890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 изделий из теста и кондитерских изделий: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56399" y="2700189"/>
            <a:ext cx="2242961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Тесторезка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13248" y="2195958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4" descr="http://sklad-posuda.ru/wa-data/public/shop/products/59/73/7359/images/8217/8217.0x97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6"/>
          <a:stretch/>
        </p:blipFill>
        <p:spPr bwMode="auto">
          <a:xfrm>
            <a:off x="5663457" y="2493235"/>
            <a:ext cx="3220053" cy="368810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sklad-posuda.ru/wa-data/public/shop/products/59/73/7359/images/8215/8215.97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6" r="4873"/>
          <a:stretch/>
        </p:blipFill>
        <p:spPr bwMode="auto">
          <a:xfrm>
            <a:off x="9054359" y="2769383"/>
            <a:ext cx="2711562" cy="286332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256398" y="3158706"/>
            <a:ext cx="2242961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Тестомесилка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413247" y="2195957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://kras-tgs.ru/upload/iblock/79d/79db7ac7da01fb275924574c0a3b54ce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9360" y="2596068"/>
            <a:ext cx="6191295" cy="343674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256397" y="3628120"/>
            <a:ext cx="2242961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Тестораскатка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413247" y="2208148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2" descr="http://www.ua.all.biz/img/ua/catalog/1570384.jpe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07"/>
          <a:stretch/>
        </p:blipFill>
        <p:spPr bwMode="auto">
          <a:xfrm>
            <a:off x="6790944" y="2447846"/>
            <a:ext cx="3993041" cy="373349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56396" y="4097534"/>
            <a:ext cx="2242961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Выемки для теста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413246" y="2202394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8" descr="http://7blud.ru/images/product/44/44490989e615cb2053ae67c5a8f8ac27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75" b="11579"/>
          <a:stretch/>
        </p:blipFill>
        <p:spPr bwMode="auto">
          <a:xfrm>
            <a:off x="9258745" y="2414203"/>
            <a:ext cx="2538893" cy="193329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content.foto.mail.ru/mail/komi75/_blogs/i-3097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146" r="29646"/>
          <a:stretch/>
        </p:blipFill>
        <p:spPr bwMode="auto">
          <a:xfrm>
            <a:off x="5589823" y="2396012"/>
            <a:ext cx="3529793" cy="379752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7blud.ru/images/product/68/68ddf1db830652229f29fc75763dc8d7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54011" y="4450330"/>
            <a:ext cx="2543627" cy="175580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56396" y="4556051"/>
            <a:ext cx="2242961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Скалка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5413246" y="2195957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://www.arcten.ru/upload/iblock/b74/b749a121b8f1ee4578a1d509958beb32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4"/>
          <a:stretch/>
        </p:blipFill>
        <p:spPr bwMode="auto">
          <a:xfrm>
            <a:off x="5663457" y="2447844"/>
            <a:ext cx="6117661" cy="249259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256396" y="5036362"/>
            <a:ext cx="2242961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Сбивалка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5413246" y="2190203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4" descr="http://tzharov.ru/Products/GetImage/3227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2139" y="2422065"/>
            <a:ext cx="5825735" cy="374370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2670209" y="2703331"/>
            <a:ext cx="2603906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Шприц кондитерский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413244" y="2208147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6" descr="http://www.bookclub.ua/images/db/goods/29370_43215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333" y="2429334"/>
            <a:ext cx="6238126" cy="374287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2670208" y="3168082"/>
            <a:ext cx="2603906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Пельменница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5400635" y="2202393"/>
            <a:ext cx="6523522" cy="41746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http://torgoviy-dom.com.ua/components/com_jshopping/files/img_products/full_2500001840035_11462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0" r="6045" b="11836"/>
          <a:stretch/>
        </p:blipFill>
        <p:spPr bwMode="auto">
          <a:xfrm>
            <a:off x="6530113" y="2342726"/>
            <a:ext cx="4253871" cy="389399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662334" y="3632833"/>
            <a:ext cx="2603906" cy="38438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Форма для чебуреков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06940" y="2184449"/>
            <a:ext cx="6523522" cy="4204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http://www.stoneline-posuda.ru/images/IB773510-007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28" t="15890" r="8424"/>
          <a:stretch/>
        </p:blipFill>
        <p:spPr bwMode="auto">
          <a:xfrm>
            <a:off x="6547224" y="2492984"/>
            <a:ext cx="4408804" cy="365840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2667354" y="4115878"/>
            <a:ext cx="2603906" cy="6755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Валик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нарезки теста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5413241" y="2175135"/>
            <a:ext cx="6523522" cy="420479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10" descr="http://www.posuda.ru/upload/resize_cache/iblock/db4/900_900_1af6e65faa8e3fc3b9cc985d7aafb5ac6/db4910b79d7c14080f7333c6655b534a.jp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29" t="4191" r="13213" b="9359"/>
          <a:stretch/>
        </p:blipFill>
        <p:spPr bwMode="auto">
          <a:xfrm>
            <a:off x="8067670" y="2371811"/>
            <a:ext cx="3639840" cy="378840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8" descr="http://img2.oksar.ru/product/10/d3/8d14aaaad7391eee9de1cb00be29d310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54" b="13151"/>
          <a:stretch/>
        </p:blipFill>
        <p:spPr bwMode="auto">
          <a:xfrm>
            <a:off x="5597101" y="2380214"/>
            <a:ext cx="2983331" cy="224929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420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2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2" fill="hold">
                      <p:stCondLst>
                        <p:cond delay="0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http://cdn.e96.ru/assets/images/catalog/kitchen_appliance/goods/nastolnye_sushilki_dlya_posudy/772039/_368929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655" y="2167068"/>
            <a:ext cx="3489826" cy="35725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65760" y="5870085"/>
            <a:ext cx="358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сушилка для посуды</a:t>
            </a:r>
          </a:p>
        </p:txBody>
      </p:sp>
      <p:pic>
        <p:nvPicPr>
          <p:cNvPr id="68612" name="Picture 4" descr="http://tops.ua/sites/default/files/styles/product-page/public/node/product/shchetka_ershik.jpeg?itok=yh9RzBbv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16" r="18637"/>
          <a:stretch/>
        </p:blipFill>
        <p:spPr bwMode="auto">
          <a:xfrm>
            <a:off x="8441048" y="2167068"/>
            <a:ext cx="3456384" cy="35725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6879" y="404665"/>
            <a:ext cx="1197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КУХОННО-ХОЗЯЙСТВЕННЫХ ПРИНАДЛЕЖНОСТЕЙ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879" y="1593643"/>
            <a:ext cx="10890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 для мытья посуды: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266" name="Picture 2" descr="ÐÐ°ÑÑÐ¸Ð½ÐºÐ¸ Ð¿Ð¾ Ð·Ð°Ð¿ÑÐ¾ÑÑ Ð¼ÐµÑÐ°Ð»Ð»Ð¸ÑÐµÑÐºÐµ Ð³ÑÐ±ÐºÐ¸ Ð´Ð»Ñ Ð¼ÑÑÑÑ Ð¿Ð¾ÑÑÐ´Ñ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96" r="192"/>
          <a:stretch/>
        </p:blipFill>
        <p:spPr bwMode="auto">
          <a:xfrm>
            <a:off x="4381235" y="2167069"/>
            <a:ext cx="3763021" cy="357479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069931" y="5870085"/>
            <a:ext cx="35867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губки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мытья посуды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215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6879" y="404665"/>
            <a:ext cx="11970326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32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 КУХОННО-ХОЗЯЙСТВЕННЫХ ПРИНАДЛЕЖНОСТЕЙ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6879" y="1593643"/>
            <a:ext cx="1089030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Прочие изделия:</a:t>
            </a:r>
            <a:endParaRPr lang="ru-RU" sz="24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6399" y="2195958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256399" y="2736718"/>
            <a:ext cx="2340497" cy="396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Точилка для ножей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437625" y="1804416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www.puzo2arbuza.ru/wp-content/uploads/2016/04/dorogaya-mehanicheskaya-nozhetoch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75" y="2195959"/>
            <a:ext cx="6015356" cy="395029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56399" y="3243956"/>
            <a:ext cx="2340497" cy="396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Ухват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437625" y="1804415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4" descr="http://images.ua.prom.st/359519247_w640_h640_cid2313803_pid248285801-635671dd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8275" y="2055308"/>
            <a:ext cx="6125773" cy="246792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9318" y="3582170"/>
            <a:ext cx="2704730" cy="2704730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56399" y="3751194"/>
            <a:ext cx="2340497" cy="39662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Сторож для молока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437625" y="1804414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8" descr="http://cdn4.rf-sp.ru/9f/63/9f63cccbb5c2ab9b9fa38e644b2823d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92" t="9749" r="-3092" b="12887"/>
          <a:stretch/>
        </p:blipFill>
        <p:spPr bwMode="auto">
          <a:xfrm>
            <a:off x="5998491" y="2165520"/>
            <a:ext cx="5505339" cy="401116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56399" y="4254984"/>
            <a:ext cx="2340497" cy="6340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Подставка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 горячее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37625" y="1804413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10" descr="http://www.tdkit.ru/pdownload.asp?id=19804&amp;pict=l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63"/>
          <a:stretch/>
        </p:blipFill>
        <p:spPr bwMode="auto">
          <a:xfrm>
            <a:off x="5655753" y="2135081"/>
            <a:ext cx="6119589" cy="391501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56399" y="4996156"/>
            <a:ext cx="2340497" cy="92915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Вешалки и крючки для кухонных принадлежностей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434192" y="1804412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http://i00.i.aliimg.com/wsphoto/v1/1884501944_1/-font-b-IKEA-b-font-Style-font-b-Kitchen-b-font-Storage-Rack-Including-Double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99" t="13894" r="7569" b="26746"/>
          <a:stretch/>
        </p:blipFill>
        <p:spPr bwMode="auto">
          <a:xfrm>
            <a:off x="5617048" y="2054427"/>
            <a:ext cx="6206974" cy="417200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2760158" y="2736718"/>
            <a:ext cx="2563617" cy="64046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Подставка </a:t>
            </a:r>
          </a:p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бутылок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453786" y="1804412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2" descr="http://hilt.com.ua/admin/bindata/_0146792_image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59" b="26510"/>
          <a:stretch/>
        </p:blipFill>
        <p:spPr bwMode="auto">
          <a:xfrm>
            <a:off x="5608682" y="2195955"/>
            <a:ext cx="6205366" cy="353985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756477" y="3494311"/>
            <a:ext cx="2563617" cy="38274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Сафетница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447002" y="1804412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 descr="http://shopmatic.ru/uploads/products/14918/2362484/img_578ab2b05a928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92" t="7701" r="15841" b="13330"/>
          <a:stretch/>
        </p:blipFill>
        <p:spPr bwMode="auto">
          <a:xfrm>
            <a:off x="5982330" y="2015351"/>
            <a:ext cx="5325070" cy="416133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2749693" y="4007481"/>
            <a:ext cx="2563617" cy="6376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Подставка для столовых приборов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441058" y="1811851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6" descr="http://xn--80aj7aahf1f.xn--90ais/pics/items/320167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5066" y="1991202"/>
            <a:ext cx="2976310" cy="428408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ÐÐ°ÑÑÐ¸Ð½ÐºÐ¸ Ð¿Ð¾ Ð·Ð°Ð¿ÑÐ¾ÑÑ Ð¿Ð¾Ð´ÑÑÐ°Ð²ÐºÐ° Ð´Ð»Ñ ÑÑÐ¾Ð»Ð¾Ð²ÑÑ Ð¿ÑÐ¸Ð±Ð¾ÑÐ¾Ð² Ð¸Ð· Ð½ÐµÑÐ¶Ð°Ð²ÐµÐ¹ÐºÐ¸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9" t="17493" r="50362" b="12320"/>
          <a:stretch/>
        </p:blipFill>
        <p:spPr bwMode="auto">
          <a:xfrm>
            <a:off x="8751159" y="1991202"/>
            <a:ext cx="3062887" cy="429151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756389" y="4772441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Весы бытовые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447002" y="1817762"/>
            <a:ext cx="6523522" cy="459634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8" descr="http://www.vezuzamki.ru/image/cache/import_files/d7/d7576e82-a7c3-11e4-bb9a-20cf30db2422-500x500.jpe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3237" y="2030039"/>
            <a:ext cx="4196396" cy="419639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0" descr="http://site-208098.mozfiles.com/files/208098/catitems/bezm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2073"/>
          <a:stretch/>
        </p:blipFill>
        <p:spPr bwMode="auto">
          <a:xfrm>
            <a:off x="9375648" y="3311374"/>
            <a:ext cx="2371500" cy="292097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229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  <p:bldP spid="12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11.4.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характеристика ассортимента приборов для окон и дверей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343-346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762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03" y="612845"/>
            <a:ext cx="12096997" cy="52014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>
              <a:spcAft>
                <a:spcPts val="0"/>
              </a:spcAft>
            </a:pP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приборов для окон и дверей классифицируют 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следующим признакам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>
              <a:spcAft>
                <a:spcPts val="0"/>
              </a:spcAft>
            </a:pP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65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металла или сплава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углеродистой и легированной стали,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алюминиевых и медных сплавов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изготовления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штампованные и литые;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обработки поверхности и виду защитно-декоративного покрытия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легированной стали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шлифованные или полированные;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сплавов меди и углеродистой стали -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хромированные, никелированные, оксидированные, оцинкованные, с лакокрасочным покрытием, с полимерным покрытием; из алюминиевых сплавов – шлифованные, полированные, анодированные;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украшения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 гравировкой,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чеканкой, травлением и др.;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конструкции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конструкция различна в зависимости от вида изделия;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размерам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длины и ширины;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65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видам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ручки, петли, замки и т.д.</a:t>
            </a:r>
            <a:endParaRPr lang="ru-RU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4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4042174317"/>
              </p:ext>
            </p:extLst>
          </p:nvPr>
        </p:nvGraphicFramePr>
        <p:xfrm>
          <a:off x="280586" y="600880"/>
          <a:ext cx="11716342" cy="33249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ferraart.ru/images/dvernye-petli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27" r="16978"/>
          <a:stretch/>
        </p:blipFill>
        <p:spPr bwMode="auto">
          <a:xfrm>
            <a:off x="458001" y="3977474"/>
            <a:ext cx="2224239" cy="224466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nashdom41.ru/sitefiles/Items/96380673-c811-11e5-a8f1-ac220b7f62d4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5" t="4262" b="7531"/>
          <a:stretch/>
        </p:blipFill>
        <p:spPr bwMode="auto">
          <a:xfrm>
            <a:off x="3016296" y="3975946"/>
            <a:ext cx="2429813" cy="223826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magazin-zamki.ru/wp-content/uploads/2013/12/%D0%A6%D0%B5%D0%BF%D0%BE%D1%87%D0%BA%D0%B0-Nora-M-%E2%84%96-4-%D0%B7%D0%BE%D0%BB%D0%BE%D1%82%D0%BE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165" y="3975946"/>
            <a:ext cx="2238261" cy="223826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lockstore.info/493-thickbox_default/navesnoj-zamok-allyur-vs2-1s-al-770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06" t="21537" r="23888" b="13072"/>
          <a:stretch/>
        </p:blipFill>
        <p:spPr bwMode="auto">
          <a:xfrm>
            <a:off x="8814530" y="2670046"/>
            <a:ext cx="2743486" cy="355209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46304" y="549230"/>
            <a:ext cx="2755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По назначению: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091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" y="279041"/>
            <a:ext cx="610819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Установочные изделия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78279" y="507067"/>
            <a:ext cx="240075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– ручки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 петли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91588" y="1012113"/>
            <a:ext cx="21904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РУЧКИ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9576" y="1714180"/>
            <a:ext cx="6540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назначению – дверные, оконные, мебельные</a:t>
            </a:r>
          </a:p>
        </p:txBody>
      </p:sp>
      <p:pic>
        <p:nvPicPr>
          <p:cNvPr id="3076" name="Picture 4" descr="http://okna-plus.dp.ua/wp-content/uploads/2015/06/111-225x30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889" y="2200453"/>
            <a:ext cx="1253497" cy="16713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xbt.photo/photo/621379/31020Nkd9ylU262/540092w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43"/>
          <a:stretch/>
        </p:blipFill>
        <p:spPr bwMode="auto">
          <a:xfrm>
            <a:off x="401632" y="2163469"/>
            <a:ext cx="1944216" cy="17083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bryansk.mebel-store.com/upload/resize_cache/iblock/26e/801_801_0/26e06184b7b29a6a010c9befcd309ef5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19" t="14788" r="8275" b="10472"/>
          <a:stretch/>
        </p:blipFill>
        <p:spPr bwMode="auto">
          <a:xfrm>
            <a:off x="4371349" y="2175845"/>
            <a:ext cx="1913016" cy="169593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58420" y="3948598"/>
            <a:ext cx="1203358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конструкции – скобы, кнопки, Г-образные (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фалевые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), –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правые и левые, с ключевиной для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замка, врезные и накладные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82" name="Picture 10" descr="http://www.zamki-dvernye.ru/userfiles/1(15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5" t="10845"/>
          <a:stretch/>
        </p:blipFill>
        <p:spPr bwMode="auto">
          <a:xfrm rot="16200000">
            <a:off x="940777" y="4317265"/>
            <a:ext cx="1494926" cy="25732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http://noez52.ru/content/setup/pics/catalogue/RK_bronz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6157" y="4835260"/>
            <a:ext cx="2000099" cy="151607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http://zenit-avto.com/assets/components/gallery/connector.php?action=web/phpthumb&amp;ctx=web&amp;w=1500&amp;h=1500&amp;zc=0&amp;far=&amp;q=90&amp;src=http%3A%2F%2Fzenit-avto.com%2Fassets%2Fgallery%2F53%2F102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39" t="12738" r="8937" b="10038"/>
          <a:stretch/>
        </p:blipFill>
        <p:spPr bwMode="auto">
          <a:xfrm>
            <a:off x="5259878" y="4835260"/>
            <a:ext cx="2333337" cy="15113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ÐÐ°ÑÑÐ¸Ð½ÐºÐ¸ Ð¿Ð¾ Ð·Ð°Ð¿ÑÐ¾ÑÑ Ð²ÑÐµÐ·Ð½ÑÐµ Ð´Ð²ÐµÑÐ½ÑÐµ ÑÑÑÐºÐ¸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8" t="51662" r="44794" b="7378"/>
          <a:stretch/>
        </p:blipFill>
        <p:spPr bwMode="auto">
          <a:xfrm>
            <a:off x="7756837" y="4835260"/>
            <a:ext cx="2021379" cy="15113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ÐÐ°ÑÑÐ¸Ð½ÐºÐ¸ Ð¿Ð¾ Ð·Ð°Ð¿ÑÐ¾ÑÑ Ð²ÑÐµÐ·Ð½ÑÐµ Ð´Ð²ÐµÑÐ½ÑÐµ ÑÑÑÐºÐ¸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1839" y="4835260"/>
            <a:ext cx="2015082" cy="151131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ÐÐ°ÑÑÐ¸Ð½ÐºÐ¸ Ð¿Ð¾ Ð·Ð°Ð¿ÑÐ¾ÑÑ ÑÑÑÐºÐ¸ Ð¼ÐµÐ±ÐµÐ»ÑÐ½ÑÐµ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0224" y="1147630"/>
            <a:ext cx="5306697" cy="272415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6689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60549"/>
            <a:ext cx="2208425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ПЕТЛИ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975359"/>
            <a:ext cx="120204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назначению – дверные, оконные, мебельные </a:t>
            </a:r>
          </a:p>
          <a:p>
            <a:pPr marL="2417763" indent="-2417763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 конструкции – 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шарнирные, </a:t>
            </a:r>
            <a:r>
              <a:rPr lang="ru-RU" sz="2300" dirty="0" err="1">
                <a:latin typeface="Times New Roman" pitchFamily="18" charset="0"/>
                <a:cs typeface="Times New Roman" pitchFamily="18" charset="0"/>
              </a:rPr>
              <a:t>полушарнирные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300" dirty="0" err="1" smtClean="0">
                <a:latin typeface="Times New Roman" pitchFamily="18" charset="0"/>
                <a:cs typeface="Times New Roman" pitchFamily="18" charset="0"/>
              </a:rPr>
              <a:t>ояльные</a:t>
            </a:r>
            <a:r>
              <a:rPr lang="ru-RU" sz="2300" dirty="0" smtClean="0">
                <a:latin typeface="Times New Roman" pitchFamily="18" charset="0"/>
                <a:cs typeface="Times New Roman" pitchFamily="18" charset="0"/>
              </a:rPr>
              <a:t>, пружинные</a:t>
            </a:r>
            <a:r>
              <a:rPr lang="ru-RU" sz="2300" dirty="0">
                <a:latin typeface="Times New Roman" pitchFamily="18" charset="0"/>
                <a:cs typeface="Times New Roman" pitchFamily="18" charset="0"/>
              </a:rPr>
              <a:t>, стрелы и др.</a:t>
            </a:r>
          </a:p>
          <a:p>
            <a:pPr marL="2333625" indent="-179388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правые, левые, двухсторонние</a:t>
            </a:r>
          </a:p>
          <a:p>
            <a:pPr marL="2333625" indent="-179388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накладные и врезные</a:t>
            </a:r>
          </a:p>
        </p:txBody>
      </p:sp>
      <p:pic>
        <p:nvPicPr>
          <p:cNvPr id="4098" name="Picture 2" descr="http://kupi-zamok.ru/image/cache/data-petli-9862-800x80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" y="2549038"/>
            <a:ext cx="1944216" cy="19442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img03.taobaocdn.com/bao/uploaded/i3/595354451/T2mO5BXdVaXXXXXXXX_!!5953544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64" t="9471" r="14957" b="19710"/>
          <a:stretch/>
        </p:blipFill>
        <p:spPr bwMode="auto">
          <a:xfrm>
            <a:off x="2203194" y="2544297"/>
            <a:ext cx="1893699" cy="19442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belomo.by/Img_big/19_Scobia_Izdelia/218-petli-roy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" y="4667995"/>
            <a:ext cx="3948612" cy="16196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uef.ru/wp-content/uploads/2016/02/2c72c52784d28e15a506f08f458b43f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7590" y="4667995"/>
            <a:ext cx="2376089" cy="16196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http://sdm96.ru/uploadedFiles/eshopimages/big/0000377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06" b="9316"/>
          <a:stretch/>
        </p:blipFill>
        <p:spPr bwMode="auto">
          <a:xfrm>
            <a:off x="4207590" y="2544297"/>
            <a:ext cx="2376090" cy="87261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http://www.petli-zamki.ru/upload/4/petli/4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36" r="29739" b="57600"/>
          <a:stretch/>
        </p:blipFill>
        <p:spPr bwMode="auto">
          <a:xfrm>
            <a:off x="4207590" y="3490060"/>
            <a:ext cx="2376089" cy="99227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img.inforico.ua/a/petli-mebelnye-cena-mebelnaya-furnitura--d2af-1367177427763872-1-big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48" y="2109216"/>
            <a:ext cx="3017811" cy="237311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sdelais.ru/wp-content/uploads/2014/02/857_img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4375" y="4667995"/>
            <a:ext cx="3044433" cy="16196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nsk.uralplit.ru/pics800/userimages/sites/default/files/Intermat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6" t="4721" r="9929" b="13030"/>
          <a:stretch/>
        </p:blipFill>
        <p:spPr bwMode="auto">
          <a:xfrm>
            <a:off x="9873120" y="4667995"/>
            <a:ext cx="2176692" cy="161963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sc02.alicdn.com/kf/HTB1PnZyJpXXXXaTXVXXq6xXFXXX9/Furniture-Concealed-Hinge-Hardware-for-Opening-Doors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0" r="19530" b="12816"/>
          <a:stretch/>
        </p:blipFill>
        <p:spPr bwMode="auto">
          <a:xfrm>
            <a:off x="9856427" y="1840486"/>
            <a:ext cx="2164023" cy="264184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006" y="4203234"/>
            <a:ext cx="1192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шарнирная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624856" y="4216929"/>
            <a:ext cx="171432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полушарнирная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8281" y="4925568"/>
            <a:ext cx="1192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рояльная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791200" y="2522509"/>
            <a:ext cx="8154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стрела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266944" y="4151832"/>
            <a:ext cx="14442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пружинная</a:t>
            </a:r>
            <a:endParaRPr lang="ru-RU" sz="1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63816" y="4555483"/>
            <a:ext cx="14752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двухсторонняя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8644128" y="5949079"/>
            <a:ext cx="133932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мебельная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29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2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75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  <p:bldP spid="16" grpId="0"/>
      <p:bldP spid="17" grpId="0"/>
      <p:bldP spid="18" grpId="0"/>
      <p:bldP spid="19" grpId="0"/>
      <p:bldP spid="20" grpId="0"/>
      <p:bldP spid="21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60684" y="323316"/>
            <a:ext cx="538858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Запорные приборы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7903" y="121069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20015" y="1766115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Задвижка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42944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stroygigant.ru/uploads/goods/9360/zadvizhka-sekret-kirov-zd-04-sereb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3056" y="1610803"/>
            <a:ext cx="4005513" cy="206518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metallist.org/images/prev/27e1e16e3045ae3533f607fbef59c63a_ww50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271" y="3827407"/>
            <a:ext cx="3997420" cy="2327815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3" name="Picture 8" descr="http://dacha.innsk.ru/wp-content/uploads/2009/07/IMG_084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92" r="21945"/>
          <a:stretch/>
        </p:blipFill>
        <p:spPr bwMode="auto">
          <a:xfrm>
            <a:off x="8200025" y="1610803"/>
            <a:ext cx="3569044" cy="455834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220014" y="2248342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Шпингалет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42944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6" descr="http://st27.stpulscen.ru/images/product/103/890/758_big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351" b="8825"/>
          <a:stretch/>
        </p:blipFill>
        <p:spPr bwMode="auto">
          <a:xfrm>
            <a:off x="7999964" y="1610803"/>
            <a:ext cx="1748575" cy="141325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://73dveri.ru/images/furnitura/rigel_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1578" y="1610803"/>
            <a:ext cx="1993340" cy="13999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dvermontaj.ru/foto/ram/ramenskoe1q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7542" y="1610804"/>
            <a:ext cx="3957585" cy="459512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http://steklonarezka.ru/uploads/posts/2010-12/1293192418_p.2.19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24"/>
          <a:stretch/>
        </p:blipFill>
        <p:spPr bwMode="auto">
          <a:xfrm>
            <a:off x="8005691" y="3124088"/>
            <a:ext cx="3864105" cy="30818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Прямоугольник 19"/>
          <p:cNvSpPr/>
          <p:nvPr/>
        </p:nvSpPr>
        <p:spPr>
          <a:xfrm>
            <a:off x="11228210" y="5593088"/>
            <a:ext cx="63670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220014" y="2730569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Защёлка дверная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742943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http://o-dveryah.ru/wp-content/uploads/2016/08/zashhelka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80" t="8662" r="7485" b="9105"/>
          <a:stretch/>
        </p:blipFill>
        <p:spPr bwMode="auto">
          <a:xfrm>
            <a:off x="4843387" y="1577744"/>
            <a:ext cx="5674642" cy="462446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20013" y="3225090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Щеколда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751337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8" descr="http://svoizabor.ru/wp-content/uploads/2016/07/zashelka10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9933" y="1660431"/>
            <a:ext cx="7829136" cy="392893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220012" y="3719611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Крючок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743523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6" descr="http://roomdom.ru/wp-content/uploads/2016/01/product_39714-1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91" t="17022" r="17679" b="41489"/>
          <a:stretch/>
        </p:blipFill>
        <p:spPr bwMode="auto">
          <a:xfrm>
            <a:off x="4380012" y="1565932"/>
            <a:ext cx="6970739" cy="45238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220011" y="4227814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Засов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759151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4" descr="http://www.vashcottage.ru/files/imagesarticle/2/1122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31" t="23718" r="-769" b="23146"/>
          <a:stretch/>
        </p:blipFill>
        <p:spPr bwMode="auto">
          <a:xfrm>
            <a:off x="4105276" y="1622335"/>
            <a:ext cx="7646614" cy="452265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212686" y="4719981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Накладка дверная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740711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12" descr="http://www.rmnt.ru/pub/offers/2147/dWnraxFX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180" y="1641773"/>
            <a:ext cx="4614881" cy="449804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03943" y="5211961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Завёртка форточная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747430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362" name="Picture 2" descr="ÐÐ°ÑÑÐ¸Ð½ÐºÐ¸ Ð¿Ð¾ Ð·Ð°Ð¿ÑÐ¾ÑÑ Ð·Ð°Ð²ÐµÑÑÐºÐ° ÑÐ¾ÑÑÐ¾ÑÐ½Ð°Ñ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8375" y="1594904"/>
            <a:ext cx="6370116" cy="455008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74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4" grpId="0" animBg="1"/>
      <p:bldP spid="15" grpId="0" animBg="1"/>
      <p:bldP spid="20" grpId="0" animBg="1"/>
      <p:bldP spid="21" grpId="0" animBg="1"/>
      <p:bldP spid="22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7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24679" y="292737"/>
            <a:ext cx="7272808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Вспомогательные приборы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7903" y="121069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6135" y="1802066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Цепочки дверные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747430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://www.mirzamkov.biz/upload/iblock/fb0/fb087b19ae81f7927bc37fbd07e2e5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05" b="3641"/>
          <a:stretch/>
        </p:blipFill>
        <p:spPr bwMode="auto">
          <a:xfrm>
            <a:off x="4636303" y="1610803"/>
            <a:ext cx="6385265" cy="454703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16134" y="2365913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Остановы и упоры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747430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6" descr="http://stroitelnye-sovety.ru/img.php?url=http://cs7001.vk.me/v7001463/1af7c/SqAyv8OaV5Q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9690" y="1652328"/>
            <a:ext cx="6238490" cy="446398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16133" y="2929760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Доводчики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747430" y="1410748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410" name="Picture 2" descr="ÐÐ°ÑÑÐ¸Ð½ÐºÐ¸ Ð¿Ð¾ Ð·Ð°Ð¿ÑÐ¾ÑÑ Ð´Ð¾Ð²Ð¾Ð´ÑÐ¸Ðº Ð´Ð²ÐµÑÐ¸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2"/>
          <a:stretch/>
        </p:blipFill>
        <p:spPr bwMode="auto">
          <a:xfrm>
            <a:off x="5227732" y="1610803"/>
            <a:ext cx="5202406" cy="449476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16132" y="3485600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Пружины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747430" y="1410237"/>
            <a:ext cx="822758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10" descr="http://tskmz.ru/images/stories/virtuemart/product/pruzh-3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91" y="1610292"/>
            <a:ext cx="7498845" cy="2247892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6" name="Picture 12" descr="http://www.metallist.org/images/prev/fb8a1fa6d5b4c3dd0b790641910d2401_ww500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1091" y="4093923"/>
            <a:ext cx="7498845" cy="2084678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0944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11.1.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ассортимента металлической посуды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326-328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7315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5976" y="227261"/>
            <a:ext cx="21842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Замки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771616028"/>
              </p:ext>
            </p:extLst>
          </p:nvPr>
        </p:nvGraphicFramePr>
        <p:xfrm>
          <a:off x="341376" y="996702"/>
          <a:ext cx="11558016" cy="30681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2050" name="Picture 2" descr="http://3.com.ua/images/n3/bd2fd7a6682dec047d462b339a3e586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747"/>
          <a:stretch/>
        </p:blipFill>
        <p:spPr bwMode="auto">
          <a:xfrm>
            <a:off x="117906" y="4190508"/>
            <a:ext cx="1930350" cy="21153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magistr-td.ru/d/545009/d/37618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78" b="4735"/>
          <a:stretch/>
        </p:blipFill>
        <p:spPr bwMode="auto">
          <a:xfrm>
            <a:off x="4191003" y="4190508"/>
            <a:ext cx="2209797" cy="21153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www.sct.ru/upload/iblock/215/21547278845f4975ddf69b68cf8729ce.jpe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12353" y="3070004"/>
            <a:ext cx="3056406" cy="305640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ÐÐ°ÑÑÐ¸Ð½ÐºÐ¸ Ð¿Ð¾ Ð·Ð°Ð¿ÑÐ¾ÑÑ Ð²ÑÐµÐ·Ð½Ð¾Ð¹ Ð·Ð°Ð¼Ð¾Ðº Ð² Ð´Ð²ÐµÑÐ¸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96" r="11004"/>
          <a:stretch/>
        </p:blipFill>
        <p:spPr bwMode="auto">
          <a:xfrm>
            <a:off x="2182367" y="4190508"/>
            <a:ext cx="1804417" cy="21153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ÐÐ°ÑÑÐ¸Ð½ÐºÐ¸ Ð¿Ð¾ Ð·Ð°Ð¿ÑÐ¾ÑÑ Ð½Ð°ÐºÐ»Ð°Ð´Ð½Ð¾Ð¹ Ð·Ð°Ð¼Ð¾Ðº Ð½Ð° Ð´Ð²ÐµÑÐ¸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75"/>
          <a:stretch/>
        </p:blipFill>
        <p:spPr bwMode="auto">
          <a:xfrm>
            <a:off x="6501122" y="4190508"/>
            <a:ext cx="2057662" cy="211538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1839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135976" y="227261"/>
            <a:ext cx="2184232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Замки</a:t>
            </a:r>
            <a:endParaRPr lang="ru-RU" sz="6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819735" y="516294"/>
            <a:ext cx="4808815" cy="679101"/>
            <a:chOff x="504056" y="0"/>
            <a:chExt cx="5326046" cy="679101"/>
          </a:xfrm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</p:grpSpPr>
        <p:sp>
          <p:nvSpPr>
            <p:cNvPr id="4" name="Прямоугольник 3"/>
            <p:cNvSpPr/>
            <p:nvPr/>
          </p:nvSpPr>
          <p:spPr>
            <a:xfrm>
              <a:off x="504056" y="0"/>
              <a:ext cx="5326046" cy="679101"/>
            </a:xfrm>
            <a:prstGeom prst="rect">
              <a:avLst/>
            </a:prstGeom>
            <a:solidFill>
              <a:schemeClr val="accent2">
                <a:lumMod val="60000"/>
                <a:lumOff val="40000"/>
              </a:schemeClr>
            </a:solidFill>
            <a:ln>
              <a:solidFill>
                <a:schemeClr val="accent2">
                  <a:lumMod val="50000"/>
                </a:schemeClr>
              </a:solidFill>
            </a:ln>
            <a:sp3d contourW="19050" prstMaterial="metal">
              <a:bevelT w="88900" h="203200"/>
              <a:bevelB w="165100" h="254000"/>
            </a:sp3d>
          </p:spPr>
          <p:style>
            <a:lnRef idx="0">
              <a:scrgbClr r="0" g="0" b="0"/>
            </a:lnRef>
            <a:fillRef idx="1">
              <a:scrgbClr r="0" g="0" b="0"/>
            </a:fillRef>
            <a:effectRef idx="1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TextBox 4"/>
            <p:cNvSpPr txBox="1"/>
            <p:nvPr/>
          </p:nvSpPr>
          <p:spPr>
            <a:xfrm>
              <a:off x="504056" y="0"/>
              <a:ext cx="5326046" cy="679101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5240" tIns="15240" rIns="15240" bIns="15240" numCol="1" spcCol="1270" anchor="ctr" anchorCtr="0">
              <a:noAutofit/>
            </a:bodyPr>
            <a:lstStyle/>
            <a:p>
              <a:pPr lvl="0" algn="ctr" defTabSz="10668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400" kern="1200" dirty="0" smtClean="0">
                  <a:solidFill>
                    <a:schemeClr val="accent2">
                      <a:lumMod val="50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По конструкции механизма засова</a:t>
              </a:r>
              <a:endParaRPr lang="ru-RU" sz="2400" kern="1200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97903" y="121069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97903" y="1729952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Бессувальдные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108960" y="1410237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4" descr="http://dveri-zamki.dp.ua/image/cache/data/padlock/zamok_navesnoy_kontrolnyy_vs-5_1-600x600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t="14421" r="1895" b="14421"/>
          <a:stretch/>
        </p:blipFill>
        <p:spPr bwMode="auto">
          <a:xfrm>
            <a:off x="4784517" y="1641943"/>
            <a:ext cx="5514936" cy="4432482"/>
          </a:xfrm>
          <a:prstGeom prst="rect">
            <a:avLst/>
          </a:prstGeom>
          <a:solidFill>
            <a:schemeClr val="accent2"/>
          </a:solidFill>
          <a:ln>
            <a:solidFill>
              <a:schemeClr val="accent2">
                <a:lumMod val="75000"/>
              </a:schemeClr>
            </a:solidFill>
          </a:ln>
        </p:spPr>
      </p:pic>
      <p:sp>
        <p:nvSpPr>
          <p:cNvPr id="10" name="Скругленный прямоугольник 9"/>
          <p:cNvSpPr/>
          <p:nvPr/>
        </p:nvSpPr>
        <p:spPr>
          <a:xfrm>
            <a:off x="97902" y="2221685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Сувальдные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108959" y="1410237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2" descr="http://o-dveryah.ru/wp-content/uploads/2016/06/ustanovka-zamkov-v-metallicheskie-dveri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1" t="4514" r="4309" b="5015"/>
          <a:stretch/>
        </p:blipFill>
        <p:spPr bwMode="auto">
          <a:xfrm>
            <a:off x="3261015" y="1610803"/>
            <a:ext cx="6882728" cy="44940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http://xn--80aidkhcchbo6bm7ezem.xn--p1ai/wp-content/uploads/2014/07/1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765" r="16331" b="7274"/>
          <a:stretch/>
        </p:blipFill>
        <p:spPr bwMode="auto">
          <a:xfrm>
            <a:off x="7967062" y="4040691"/>
            <a:ext cx="3855893" cy="187574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97902" y="2713418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Цилиндровые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08959" y="1410237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http://www.kaba.pt/media/51318/v2/ImageFile/sicherheitszylinder-gege-pextr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4275" y="1635157"/>
            <a:ext cx="8468679" cy="421175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4" descr="http://www.darmar.ru/products/furnitu/zamki_pop_files/cicindr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7200" b="16805"/>
          <a:stretch/>
        </p:blipFill>
        <p:spPr bwMode="auto">
          <a:xfrm>
            <a:off x="3354274" y="4871635"/>
            <a:ext cx="1941236" cy="13338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s://tvoi-instrument.com/wa-data/public/shop/products/22/78/47822/images/56743/56743.950x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49" r="52254" b="18387"/>
          <a:stretch/>
        </p:blipFill>
        <p:spPr bwMode="auto">
          <a:xfrm>
            <a:off x="9943609" y="4370593"/>
            <a:ext cx="1923770" cy="182110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97901" y="3205151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Дисковые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08958" y="1407537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http://www.silentcrunch.info/image.axd?picture=2013%2F6%2Fdisc_lock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23" y="1541287"/>
            <a:ext cx="8395881" cy="434701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8" descr="http://dveridoc.ru/wp-content/uploads/2016/02/%D0%B4%D0%B4%D0%B8%D1%81%D0%BA%D0%BE%D0%B2%D0%BE%D0%B8%CC%86-%D0%B7%D0%B0%D0%BC%D0%BE%D0%B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2821" y="4691176"/>
            <a:ext cx="3204990" cy="141476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97901" y="3680924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Реечные (гаражные)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08958" y="1404837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://dizaindachi.ru/wp-content/uploads/2015/10/813336f01d9d5754f955cd550d615d11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97"/>
          <a:stretch/>
        </p:blipFill>
        <p:spPr bwMode="auto">
          <a:xfrm>
            <a:off x="3288398" y="1565634"/>
            <a:ext cx="7416177" cy="46118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http://shop.promtorgtula.ru/upload/iblock/055/05520239f3116211140966e50dbb5e34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8521" y="1561290"/>
            <a:ext cx="2119634" cy="211963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97902" y="4184301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Кодовые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097738" y="1409864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2" descr="http://kayrosblog.ru/wp-content/uploads/2016/03/Podbor-i-perekodirovka-kodovogo-zamka-1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86" b="15901"/>
          <a:stretch/>
        </p:blipFill>
        <p:spPr bwMode="auto">
          <a:xfrm>
            <a:off x="5443587" y="1650938"/>
            <a:ext cx="6369927" cy="4523404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http://velomotion.ru/image/cache/data/locks/868-800x6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41" y="1655972"/>
            <a:ext cx="2684555" cy="201341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97900" y="4660550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Магнитные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094467" y="1419269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межкомнатных дверей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2" descr="http://dverikmv.ru/userfiles/gallery/07021426447612_zashelka-magnitaya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3905" y="1922101"/>
            <a:ext cx="4386985" cy="424075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ÐÐ°ÑÑÐ¸Ð½ÐºÐ¸ Ð¿Ð¾ Ð·Ð°Ð¿ÑÐ¾ÑÑ Ð¼Ð°Ð³Ð½Ð¸ÑÐ½ÑÐ¹  Ð·Ð°Ð¼Ð¾Ðº Ð² Ð´Ð²ÐµÑÐ¸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3924" y="2468493"/>
            <a:ext cx="3791279" cy="2944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97899" y="5151807"/>
            <a:ext cx="2563617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Электронные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01009" y="1428301"/>
            <a:ext cx="8866050" cy="489589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2" descr="http://o-dveryah.ru/wp-content/uploads/2016/08/mehanicheskij-kodovyj-zamok-na-dver.jpg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43" r="2229"/>
          <a:stretch/>
        </p:blipFill>
        <p:spPr bwMode="auto">
          <a:xfrm>
            <a:off x="3550772" y="1613113"/>
            <a:ext cx="4011168" cy="45497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4" descr="http://to-world-travel.ru/img/2015/042009/5701837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28" r="24679"/>
          <a:stretch/>
        </p:blipFill>
        <p:spPr bwMode="auto">
          <a:xfrm>
            <a:off x="7994887" y="1613113"/>
            <a:ext cx="3180240" cy="45497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83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10" grpId="0" animBg="1"/>
      <p:bldP spid="11" grpId="0" animBg="1"/>
      <p:bldP spid="14" grpId="0" animBg="1"/>
      <p:bldP spid="15" grpId="0" animBg="1"/>
      <p:bldP spid="19" grpId="0" animBg="1"/>
      <p:bldP spid="20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33" grpId="0" animBg="1"/>
      <p:bldP spid="36" grpId="0" animBg="1"/>
      <p:bldP spid="3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11.5.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и характеристика ассортимента металлических инструментов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335-343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795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03" y="381197"/>
            <a:ext cx="12096997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металлических инструментов классифицируют </a:t>
            </a:r>
            <a:r>
              <a:rPr lang="ru-RU" sz="2400" u="sng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следующим признакам</a:t>
            </a:r>
            <a:r>
              <a:rPr lang="ru-RU" sz="2400" u="sng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indent="457200">
              <a:spcAft>
                <a:spcPts val="0"/>
              </a:spcAft>
            </a:pP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65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виду металла или сплава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200" i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из углеродистой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инструментальной стали различных марок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изготовления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штампованные, литые, кованые и т.д.;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обработки поверхности и виду защитно-декоративного покрытия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хромированные, никелированные, оксидированные (вороненые или </a:t>
            </a:r>
            <a:r>
              <a:rPr lang="ru-RU" sz="2200" i="1" dirty="0" err="1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фосфатированные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), оцинкованные, с лакокрасочным покрытием, с полимерным покрытием;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2159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конструкции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ru-RU" sz="2200" i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конструкция различна в зависимости от вида изделия;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5240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8600" algn="l"/>
              </a:tabLst>
            </a:pPr>
            <a:r>
              <a:rPr lang="ru-RU" sz="2200" b="1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размерам и массе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065" lvl="0" indent="-342900" algn="just">
              <a:spcAft>
                <a:spcPts val="0"/>
              </a:spcAft>
              <a:buFont typeface="Times New Roman" panose="02020603050405020304" pitchFamily="18" charset="0"/>
              <a:buAutoNum type="arabicPeriod"/>
              <a:tabLst>
                <a:tab pos="222250" algn="l"/>
              </a:tabLst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назначению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2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вида обрабатываемого материала и выполняемой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работы) делятся на группы:</a:t>
            </a:r>
          </a:p>
          <a:p>
            <a:pPr marL="696913" marR="12065" lvl="0" indent="-342900" algn="just">
              <a:spcAft>
                <a:spcPts val="0"/>
              </a:spcAft>
              <a:buFontTx/>
              <a:buChar char="-"/>
              <a:tabLst>
                <a:tab pos="222250" algn="l"/>
              </a:tabLst>
            </a:pPr>
            <a:r>
              <a:rPr lang="ru-RU" sz="2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Деревообрабатывающие инструменты</a:t>
            </a:r>
          </a:p>
          <a:p>
            <a:pPr marL="696913" marR="12065" lvl="0" indent="-342900" algn="just">
              <a:spcAft>
                <a:spcPts val="0"/>
              </a:spcAft>
              <a:buFontTx/>
              <a:buChar char="-"/>
              <a:tabLst>
                <a:tab pos="222250" algn="l"/>
              </a:tabLs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Металлообрабатывающие инструменты</a:t>
            </a:r>
          </a:p>
          <a:p>
            <a:pPr marL="696913" marR="12065" lvl="0" indent="-342900" algn="just">
              <a:spcAft>
                <a:spcPts val="0"/>
              </a:spcAft>
              <a:buFontTx/>
              <a:buChar char="-"/>
              <a:tabLst>
                <a:tab pos="222250" algn="l"/>
              </a:tabLst>
            </a:pPr>
            <a:r>
              <a:rPr lang="ru-RU" sz="2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Слесарно-монтажные инструменты</a:t>
            </a:r>
          </a:p>
          <a:p>
            <a:pPr marL="696913" marR="12065" lvl="0" indent="-342900" algn="just">
              <a:spcAft>
                <a:spcPts val="0"/>
              </a:spcAft>
              <a:buFontTx/>
              <a:buChar char="-"/>
              <a:tabLst>
                <a:tab pos="222250" algn="l"/>
              </a:tabLst>
            </a:pP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Измерительно-разметочный инвентарь</a:t>
            </a:r>
          </a:p>
          <a:p>
            <a:pPr marL="696913" marR="12065" lvl="0" indent="-342900" algn="just">
              <a:spcAft>
                <a:spcPts val="0"/>
              </a:spcAft>
              <a:buFontTx/>
              <a:buChar char="-"/>
              <a:tabLst>
                <a:tab pos="222250" algn="l"/>
              </a:tabLst>
            </a:pPr>
            <a:r>
              <a:rPr lang="ru-RU" sz="220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Инструменты и оборудование для ведения личных подсобных хозяйств</a:t>
            </a:r>
            <a:endParaRPr lang="ru-RU" sz="2200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2065" lvl="0" algn="just">
              <a:spcAft>
                <a:spcPts val="0"/>
              </a:spcAft>
              <a:tabLst>
                <a:tab pos="222250" algn="l"/>
              </a:tabLst>
            </a:pPr>
            <a:r>
              <a:rPr lang="ru-RU" sz="2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7. По видам: </a:t>
            </a:r>
            <a:r>
              <a:rPr lang="ru-RU" sz="2200" dirty="0" smtClean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топор, молоток, отвертка и т.д.</a:t>
            </a:r>
            <a:endParaRPr lang="ru-RU" sz="220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5385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920" y="404664"/>
            <a:ext cx="1207008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ДЕРЕВООБРАБАТЫВАЮЩИЕ ИНСТРУМЕНТЫ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06411" y="2630175"/>
            <a:ext cx="5411395" cy="224676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54013" indent="-354013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рубки и раскалывания</a:t>
            </a:r>
          </a:p>
          <a:p>
            <a:pPr marL="354013" indent="-354013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распиливания</a:t>
            </a:r>
          </a:p>
          <a:p>
            <a:pPr marL="354013" indent="-354013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строгания</a:t>
            </a:r>
          </a:p>
          <a:p>
            <a:pPr marL="354013" indent="-354013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долбления</a:t>
            </a:r>
          </a:p>
          <a:p>
            <a:pPr marL="354013" indent="-354013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сверления</a:t>
            </a:r>
          </a:p>
        </p:txBody>
      </p:sp>
      <p:pic>
        <p:nvPicPr>
          <p:cNvPr id="2050" name="Picture 2" descr="http://polywood.ru/images/profi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8941" y="1630431"/>
            <a:ext cx="6323347" cy="453872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0" y="1630431"/>
            <a:ext cx="5376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рода выполняемой работы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подразделяются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81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10561"/>
            <a:ext cx="12192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рубки и раскалывания древесины</a:t>
            </a:r>
            <a:endParaRPr lang="ru-RU" sz="3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7903" y="1210693"/>
            <a:ext cx="19503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</a:t>
            </a:r>
          </a:p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97903" y="2041091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Колуны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535936" y="1109472"/>
            <a:ext cx="9431123" cy="52147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Предназначены для раскалывания древесины. Отличаются большим углом заточки и массой, более узким лезвием.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://img.youtube.com/vi/bxTSp2hOcy0/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" t="11839" r="44526" b="11966"/>
          <a:stretch/>
        </p:blipFill>
        <p:spPr bwMode="auto">
          <a:xfrm>
            <a:off x="7274489" y="1564636"/>
            <a:ext cx="4400249" cy="463570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D:\Мои документы\Лекции и раздаточные\Товароведение\Хозяйственные товары\Металлы\инструменты\топоры\колун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43" y="1918579"/>
            <a:ext cx="4114728" cy="255469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3" descr="D:\Мои документы\Лекции и раздаточные\Товароведение\Хозяйственные товары\Металлы\инструменты\топоры\колун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4307" y="3168414"/>
            <a:ext cx="1953116" cy="122413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D:\Мои документы\Лекции и раздаточные\Товароведение\Хозяйственные товары\Металлы\инструменты\топоры\колун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6943" y="4697451"/>
            <a:ext cx="4175225" cy="14025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97902" y="2536187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Топоры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535935" y="1109472"/>
            <a:ext cx="9431123" cy="521472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топоров: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805396" y="1990549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Столярный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913120" y="1261873"/>
            <a:ext cx="5925312" cy="34355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" descr="D:\Мои документы\Лекции и раздаточные\Товароведение\Хозяйственные товары\Металлы\инструменты\топоры\столярный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0959" y="1466295"/>
            <a:ext cx="4387656" cy="300697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2805396" y="2454728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Плотничий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5912131" y="1261873"/>
            <a:ext cx="5925312" cy="34355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7" descr="http://www.lessnab.karelia.ru/imagebig/gfbrtoppl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728" y="1383998"/>
            <a:ext cx="3829534" cy="321202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824388" y="2953251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Сучкорубный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921026" y="1272220"/>
            <a:ext cx="5925312" cy="34355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4" descr="D:\Мои документы\Лекции и раздаточные\Товароведение\Хозяйственные товары\Металлы\инструменты\топоры\сучкоруб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5793" y="1507272"/>
            <a:ext cx="5630969" cy="249170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Скругленный прямоугольник 22"/>
          <p:cNvSpPr/>
          <p:nvPr/>
        </p:nvSpPr>
        <p:spPr>
          <a:xfrm>
            <a:off x="2818088" y="3435968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Мясницкий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5918431" y="1261873"/>
            <a:ext cx="5925312" cy="34355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5" name="Picture 2" descr="D:\Мои документы\Лекции и раздаточные\Товароведение\Хозяйственные товары\Металлы\инструменты\топоры\мяс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482" y="1415254"/>
            <a:ext cx="5636280" cy="305812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Скругленный прямоугольник 25"/>
          <p:cNvSpPr/>
          <p:nvPr/>
        </p:nvSpPr>
        <p:spPr>
          <a:xfrm>
            <a:off x="2824388" y="3918685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Пожарный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927326" y="1269197"/>
            <a:ext cx="5925312" cy="34355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5" descr="D:\Мои документы\Лекции и раздаточные\Товароведение\Хозяйственные товары\Металлы\инструменты\топоры\пожар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03" b="14092"/>
          <a:stretch/>
        </p:blipFill>
        <p:spPr bwMode="auto">
          <a:xfrm>
            <a:off x="6615865" y="1391854"/>
            <a:ext cx="4415259" cy="320385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834138" y="4412496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Охотничий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19729" y="1275994"/>
            <a:ext cx="5925312" cy="34355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 descr="http://www.lessnab.karelia.ru/imagebig/gfbrhunter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302" y="1421611"/>
            <a:ext cx="4156166" cy="309634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2826581" y="4884578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Хозяйственный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5926028" y="1282567"/>
            <a:ext cx="5925312" cy="3435578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6" descr="http://doka-baza.ru/upload/iblock/e56/e5634ee245c478a83fbac74910e916e3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143" y="1388440"/>
            <a:ext cx="4801726" cy="321029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668106" y="5470875"/>
            <a:ext cx="905865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Отличаются 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формой лезвия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углом заточки, различными дополнениями в виде</a:t>
            </a:r>
            <a:b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обушка-молотка, гвоздодера, маленькой кирки и др</a:t>
            </a:r>
            <a:r>
              <a:rPr lang="ru-RU" sz="20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787830" y="1518365"/>
            <a:ext cx="295498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81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4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9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5" fill="hold">
                      <p:stCondLst>
                        <p:cond delay="0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20" grpId="0" animBg="1"/>
      <p:bldP spid="21" grpId="0" animBg="1"/>
      <p:bldP spid="23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  <p:bldP spid="33" grpId="0" animBg="1"/>
      <p:bldP spid="3" grpId="0"/>
      <p:bldP spid="36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59329"/>
            <a:ext cx="1199692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распиливания древесины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137673"/>
            <a:ext cx="136287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800" b="1" u="sng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ПИЛЫ</a:t>
            </a:r>
            <a:endParaRPr lang="ru-RU" sz="2800" b="1" u="sng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77530" y="1245394"/>
            <a:ext cx="106340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зависимости от размера и формы полотна, размера и формы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зуба бывают: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20" y="1735102"/>
            <a:ext cx="3486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7068" y="2235870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Продольные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21152" y="1792224"/>
            <a:ext cx="8845906" cy="4531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Предназначены для распиливания вдоль бревна, имеют наклонные зубья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7" descr="D:\Мои документы\Лекции и раздаточные\Товароведение\Хозяйственные товары\Металлы\инструменты\пилы\продольная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64" t="6143" r="464" b="6143"/>
          <a:stretch/>
        </p:blipFill>
        <p:spPr bwMode="auto">
          <a:xfrm>
            <a:off x="3294835" y="2294652"/>
            <a:ext cx="4392488" cy="192643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f12.ifotki.info/org/8e01be17b7e070541f9c899510553710d98ce714103334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36" y="3339789"/>
            <a:ext cx="5657768" cy="286946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294835" y="4498848"/>
            <a:ext cx="26670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настоящее время не применяются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127067" y="2709112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Поперечные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21151" y="1792223"/>
            <a:ext cx="8845906" cy="4531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Предназначены для распиливания бревна поперек волокон, имеют прямые зубья, две ручки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https://im3-tub-by.yandex.net/i?id=58d9312ad1d4a5f5f2eb2cbb892d8937&amp;n=33&amp;h=197&amp;w=4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506" y="2546675"/>
            <a:ext cx="4755214" cy="231303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s://i.ytimg.com/vi/xTPENW17C7U/maxresdefaul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5717" y="3779520"/>
            <a:ext cx="4315587" cy="242751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27066" y="3182354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Лучковые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112764" y="1792223"/>
            <a:ext cx="8845906" cy="4531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3" descr="D:\Мои документы\Лекции и раздаточные\Товароведение\Хозяйственные товары\Металлы\инструменты\пилы\luchkovaya-pila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257" y="2076391"/>
            <a:ext cx="4135374" cy="305992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50000"/>
              </a:schemeClr>
            </a:solidFill>
          </a:ln>
        </p:spPr>
      </p:pic>
      <p:pic>
        <p:nvPicPr>
          <p:cNvPr id="27" name="Picture 5" descr="https://img-fotki.yandex.ru/get/16181/195215158.a0/0_10ebb0_375deac_X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6" r="14626" b="10994"/>
          <a:stretch/>
        </p:blipFill>
        <p:spPr bwMode="auto">
          <a:xfrm>
            <a:off x="7681901" y="2076391"/>
            <a:ext cx="4055302" cy="305992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Скругленный прямоугольник 27"/>
          <p:cNvSpPr/>
          <p:nvPr/>
        </p:nvSpPr>
        <p:spPr>
          <a:xfrm>
            <a:off x="122874" y="3685624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Бугельные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3112764" y="1792222"/>
            <a:ext cx="8845906" cy="4531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" name="Picture 6" descr="D:\Мои документы\Лекции и раздаточные\Товароведение\Хозяйственные товары\Металлы\инструменты\пилы\бугельная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968"/>
          <a:stretch/>
        </p:blipFill>
        <p:spPr bwMode="auto">
          <a:xfrm>
            <a:off x="3309864" y="2869505"/>
            <a:ext cx="4847590" cy="326803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8" descr="http://www.profer-shop.ru/dbpics/55785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02" b="5302"/>
          <a:stretch/>
        </p:blipFill>
        <p:spPr bwMode="auto">
          <a:xfrm>
            <a:off x="7918971" y="2039429"/>
            <a:ext cx="3930770" cy="271545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Скругленный прямоугольник 31"/>
          <p:cNvSpPr/>
          <p:nvPr/>
        </p:nvSpPr>
        <p:spPr>
          <a:xfrm>
            <a:off x="126313" y="4188894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Лобзиковые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116956" y="1792222"/>
            <a:ext cx="8845906" cy="4531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Предназначены для выпиливания по древесине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4" name="Picture 4" descr="D:\Мои документы\Лекции и раздаточные\Товароведение\Хозяйственные товары\Металлы\инструменты\пилы\vyipilivanie-ruchnoy-lobzik-derevo-pilka-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288" y="2209420"/>
            <a:ext cx="5371798" cy="39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 descr="D:\Мои документы\Лекции и раздаточные\Товароведение\Хозяйственные товары\Металлы\инструменты\пилы\28OR5JlqCnw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270" y="2209022"/>
            <a:ext cx="3056471" cy="205873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6" descr="http://img.youtube.com/vi/lc14UclDRIA/0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16578" r="31" b="14122"/>
          <a:stretch/>
        </p:blipFill>
        <p:spPr bwMode="auto">
          <a:xfrm>
            <a:off x="8775310" y="4418463"/>
            <a:ext cx="3078090" cy="178857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118677" y="4692164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Ножовки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3112009" y="1792222"/>
            <a:ext cx="8845906" cy="4531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Имеют короткое полотно, обычно сужающееся к концу, закрепленное в ручке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2" descr="D:\Мои документы\Лекции и раздаточные\Товароведение\Хозяйственные товары\Металлы\инструменты\пилы\Stayer-1512_enl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3592" y="2274672"/>
            <a:ext cx="4066629" cy="296385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http://www.instrument-prestige.by/images/catalogue/big/369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2" b="19725"/>
          <a:stretch/>
        </p:blipFill>
        <p:spPr bwMode="auto">
          <a:xfrm>
            <a:off x="7527208" y="2274672"/>
            <a:ext cx="4322533" cy="296385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4" descr="D:\Мои документы\Лекции и раздаточные\Товароведение\Хозяйственные товары\Металлы\инструменты\пилы\2140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396" y="2631250"/>
            <a:ext cx="4623919" cy="309989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6" descr="http://technologys.info/images/stories/im_55_s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2030" y="2264150"/>
            <a:ext cx="3502843" cy="389516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Скругленный прямоугольник 43"/>
          <p:cNvSpPr/>
          <p:nvPr/>
        </p:nvSpPr>
        <p:spPr>
          <a:xfrm>
            <a:off x="123866" y="5165406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Циркулярные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119054" y="1792222"/>
            <a:ext cx="8845906" cy="453197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" name="Picture 2" descr="D:\Мои документы\Лекции и раздаточные\Товароведение\Хозяйственные товары\Металлы\инструменты\пилы\ffe258261b3d3ffa93f6e018f1b8b9e8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1096" y="2013111"/>
            <a:ext cx="3516671" cy="352839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4" descr="D:\Мои документы\Лекции и раздаточные\Товароведение\Хозяйственные товары\Металлы\инструменты\пилы\pily.jpg"/>
          <p:cNvPicPr>
            <a:picLocks noChangeAspect="1" noChangeArrowheads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588"/>
          <a:stretch/>
        </p:blipFill>
        <p:spPr bwMode="auto">
          <a:xfrm>
            <a:off x="6918362" y="2013111"/>
            <a:ext cx="4871337" cy="352839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3859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1" presetClass="exit" presetSubtype="0" fill="hold" nodeType="after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325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13" grpId="0"/>
      <p:bldP spid="14" grpId="0" animBg="1"/>
      <p:bldP spid="15" grpId="0" animBg="1"/>
      <p:bldP spid="9" grpId="0"/>
      <p:bldP spid="20" grpId="0" animBg="1"/>
      <p:bldP spid="21" grpId="0" animBg="1"/>
      <p:bldP spid="24" grpId="0" animBg="1"/>
      <p:bldP spid="25" grpId="0" animBg="1"/>
      <p:bldP spid="28" grpId="0" animBg="1"/>
      <p:bldP spid="29" grpId="0" animBg="1"/>
      <p:bldP spid="32" grpId="0" animBg="1"/>
      <p:bldP spid="33" grpId="0" animBg="1"/>
      <p:bldP spid="37" grpId="0" animBg="1"/>
      <p:bldP spid="38" grpId="0" animBg="1"/>
      <p:bldP spid="44" grpId="0" animBg="1"/>
      <p:bldP spid="4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59329"/>
            <a:ext cx="11996928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строгания </a:t>
            </a:r>
            <a:r>
              <a:rPr lang="ru-RU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3866" y="1229663"/>
            <a:ext cx="34865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23866" y="1792221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Струги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119054" y="1229664"/>
            <a:ext cx="8845906" cy="5094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Предназначены для снятия коры. Бывают прямые и полукруглые.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2" descr="http://xn----9sbjfsfefvbc3afg.xn--p1ai/uploads/page/wiki/strug/strug-s-lezviem-po-forme-brevna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88" r="23608"/>
          <a:stretch/>
        </p:blipFill>
        <p:spPr bwMode="auto">
          <a:xfrm>
            <a:off x="3302522" y="1754096"/>
            <a:ext cx="2300808" cy="255755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teremwood.ru/upload/medialibrary/f44/%D0%A3%D0%BB%D1%83%D1%87%D1%88%D0%B5%D0%BD%D0%BD%D1%8B%D0%B9%20%D1%81%D0%BA%D0%BE%D0%B1%D0%B5%D0%BB%D1%8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9074" y="4448635"/>
            <a:ext cx="2304256" cy="160721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otvet.imgsmail.ru/download/a687032c684f9df48d449779af7e79a1_i-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" t="3434" r="35" b="2205"/>
          <a:stretch/>
        </p:blipFill>
        <p:spPr bwMode="auto">
          <a:xfrm>
            <a:off x="5783350" y="1754096"/>
            <a:ext cx="5976664" cy="430175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123866" y="2290354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Цикли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9054" y="1229664"/>
            <a:ext cx="8845906" cy="5094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Предназначены для соскабливания  старой краски (лака).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http://images.ua.prom.st/178114545_w640_h640_cid142863_pid64058361-98c4607d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4" b="16601"/>
          <a:stretch/>
        </p:blipFill>
        <p:spPr bwMode="auto">
          <a:xfrm>
            <a:off x="3319422" y="1855387"/>
            <a:ext cx="8445169" cy="40991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http://www.kalpa-vriksa.ru/images/picture_of_items/handtools/scrapers/description/scraper_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94" r="16977" b="16394"/>
          <a:stretch/>
        </p:blipFill>
        <p:spPr bwMode="auto">
          <a:xfrm>
            <a:off x="3319422" y="1855387"/>
            <a:ext cx="6041449" cy="40991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images.ru.prom.st/144075012_w230_h230_tsiklya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7253" y="1855387"/>
            <a:ext cx="2323122" cy="232312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8" descr="http://remoskop.ru/wp-content/uploads/2014/03/ciklja-ruchnaja-jelektricheskaja-treugolnaja-parketa-7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88487" y="4446849"/>
            <a:ext cx="2299690" cy="150246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121003" y="2788487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Рубанки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16191" y="1229662"/>
            <a:ext cx="8845906" cy="509453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Состоят из деревянной или металлической колодки, стального резца-железки, зажимного устройства для закрепления железки в колодке. 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2" descr="http://svouimirukami.ru/wp-content/uploads/2014/03/71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6292" y="2487168"/>
            <a:ext cx="3830460" cy="346214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7346772" y="2188322"/>
            <a:ext cx="46321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spc="-100" dirty="0">
                <a:latin typeface="Times New Roman" pitchFamily="18" charset="0"/>
                <a:cs typeface="Times New Roman" pitchFamily="18" charset="0"/>
              </a:rPr>
              <a:t>В зависимости от размеров и формы ножа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различают следующие </a:t>
            </a:r>
          </a:p>
          <a:p>
            <a:r>
              <a:rPr lang="ru-RU" sz="2400" b="1" u="sng" dirty="0" smtClean="0">
                <a:latin typeface="Times New Roman" pitchFamily="18" charset="0"/>
                <a:cs typeface="Times New Roman" pitchFamily="18" charset="0"/>
              </a:rPr>
              <a:t>виды </a:t>
            </a:r>
            <a:r>
              <a:rPr lang="ru-RU" sz="2400" b="1" u="sng" dirty="0">
                <a:latin typeface="Times New Roman" pitchFamily="18" charset="0"/>
                <a:cs typeface="Times New Roman" pitchFamily="18" charset="0"/>
              </a:rPr>
              <a:t>рубанков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9122807" y="3517444"/>
            <a:ext cx="285616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11213" indent="-342900">
              <a:buFont typeface="Arial" pitchFamily="34" charset="0"/>
              <a:buChar char="•"/>
            </a:pP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фальцгобель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11213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шпунтубель</a:t>
            </a:r>
          </a:p>
          <a:p>
            <a:pPr marL="811213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галтель</a:t>
            </a:r>
          </a:p>
          <a:p>
            <a:pPr marL="811213" indent="-342900">
              <a:buFont typeface="Arial" pitchFamily="34" charset="0"/>
              <a:buChar char="•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рунтубель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811213" indent="-342900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калевка и др. 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7347371" y="3480498"/>
            <a:ext cx="2230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2563" indent="-182563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шерхебель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рубанок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фуганок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полуфуганок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182563" indent="-182563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цинубель</a:t>
            </a:r>
          </a:p>
          <a:p>
            <a:pPr marL="182563" indent="-182563">
              <a:buFont typeface="Arial" pitchFamily="34" charset="0"/>
              <a:buChar char="•"/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зензубель</a:t>
            </a:r>
          </a:p>
        </p:txBody>
      </p:sp>
    </p:spTree>
    <p:extLst>
      <p:ext uri="{BB962C8B-B14F-4D97-AF65-F5344CB8AC3E}">
        <p14:creationId xmlns:p14="http://schemas.microsoft.com/office/powerpoint/2010/main" val="4185625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25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5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9" grpId="0" animBg="1"/>
      <p:bldP spid="10" grpId="0" animBg="1"/>
      <p:bldP spid="15" grpId="0" animBg="1"/>
      <p:bldP spid="16" grpId="0" animBg="1"/>
      <p:bldP spid="18" grpId="0"/>
      <p:bldP spid="19" grpId="0"/>
      <p:bldP spid="2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13755" y="271547"/>
            <a:ext cx="31161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Виды рубанков: </a:t>
            </a:r>
            <a:endParaRPr lang="ru-RU" sz="32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18942" y="783791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Шерхебель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16191" y="952862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Шерхебель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снятия коры и грубой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обработки.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 с выпуклой режущей кромкой шириной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35мм.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6419" y="345285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stroitelstvoidizain.ru/foto/04_instrument/hand/rubanok/schrupphobel_derevo_43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2233" y="1912140"/>
            <a:ext cx="5215427" cy="423229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1090" y="1178848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Рубанок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6191" y="95286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Рубанок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чистового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строгания. </a:t>
            </a:r>
            <a:endParaRPr lang="ru-RU" sz="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 с прямым лезвием шириной 50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мм,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одинарный или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двойной.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ttp://usiter.com/uploads/20120208/rubanok+rubanok+derevyannij+rubanok+ruchnoj+88209032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4421" y="1912140"/>
            <a:ext cx="5955883" cy="373817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6" descr="http://www.stanleysites.com/uploads/emg_master/PX/large/12-141_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8896" y="4232836"/>
            <a:ext cx="4634706" cy="191159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Скругленный прямоугольник 13"/>
          <p:cNvSpPr/>
          <p:nvPr/>
        </p:nvSpPr>
        <p:spPr>
          <a:xfrm>
            <a:off x="319520" y="1576053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Фуганок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16191" y="95286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Фуганок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чистового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строгания.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 с прямым двойным лезвием шириной 65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мм. Длина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корпуса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700-800мм.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6" descr="http://castle.pri.ee/wp-content/uploads/2009/08/fuganok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7088" y="2029419"/>
            <a:ext cx="6042891" cy="403525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://wiki.kubg.edu.ua/images/f/fc/%D0%A4%D1%83%D0%B3%D0%B0%D0%BD%D0%BE%D0%BA_03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00" b="6540"/>
          <a:stretch/>
        </p:blipFill>
        <p:spPr bwMode="auto">
          <a:xfrm>
            <a:off x="3333157" y="4440192"/>
            <a:ext cx="4205987" cy="162448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314608" y="1971110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Полуфуганок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116191" y="95286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Полуфуганок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как и фуганок 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чистового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строгания. Нож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 прямым двойным лезвием шириной 65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мм. Длина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корпуса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500мм.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4" descr="https://meshok.net/pics2/2270558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22" b="8019"/>
          <a:stretch/>
        </p:blipFill>
        <p:spPr bwMode="auto">
          <a:xfrm>
            <a:off x="5125630" y="2167820"/>
            <a:ext cx="4827028" cy="40141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304488" y="2367930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Цинубель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116191" y="95286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Цинубель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 для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взъерошивания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поверхности. </a:t>
            </a:r>
            <a:endParaRPr lang="ru-RU" sz="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 шириной 50 мм с мелкими зубьями или продольными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канавками.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цинубель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682" y="2271258"/>
            <a:ext cx="8387920" cy="299568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304488" y="2767885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Зензубель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16188" y="95286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Зензубель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 для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выстругивания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пазов в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древесине.</a:t>
            </a:r>
            <a:endParaRPr lang="ru-RU" sz="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виде лопатки шириной 21мм с прямым или скошенным лезвием</a:t>
            </a:r>
          </a:p>
        </p:txBody>
      </p:sp>
      <p:pic>
        <p:nvPicPr>
          <p:cNvPr id="28" name="Picture 10" descr="зензубель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261" y="2236518"/>
            <a:ext cx="7656309" cy="382815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Зензубель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8157" y="2271257"/>
            <a:ext cx="3283115" cy="373616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306694" y="3163008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Фальцгобель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122365" y="94968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err="1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Фальцгобель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выборки фальцев (выемок) на кромках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деталей.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 прямой или скошенный, подошва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ступенчатая.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8" descr="http://pinie.cz/files/soubory/produkty/10-2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4262" y="2199421"/>
            <a:ext cx="5081877" cy="39825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Скругленный прямоугольник 32"/>
          <p:cNvSpPr/>
          <p:nvPr/>
        </p:nvSpPr>
        <p:spPr>
          <a:xfrm>
            <a:off x="311197" y="3556413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Федергубель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16188" y="961459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Федергубель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получения продольных выступов по кромке деревянных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заготовок.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2" descr="федергубель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8047" y="1874617"/>
            <a:ext cx="7829842" cy="422811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320177" y="3956368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Шпунтубель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28538" y="95604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 fontAlgn="base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Шпунтубель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выборки продольных пазов по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кромкам.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4" descr="http://images.kz.prom.st/4347485_w640_h640_05p5101s1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17" r="1793"/>
          <a:stretch/>
        </p:blipFill>
        <p:spPr bwMode="auto">
          <a:xfrm>
            <a:off x="3415680" y="1841142"/>
            <a:ext cx="8284300" cy="375357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Скругленный прямоугольник 38"/>
          <p:cNvSpPr/>
          <p:nvPr/>
        </p:nvSpPr>
        <p:spPr>
          <a:xfrm>
            <a:off x="309728" y="4354525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Галтель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120521" y="941083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Галтель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выстругивания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желобков 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валиков.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Picture 4" descr="http://s0alex.ru/img18/ab4-199c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1888" y="1563848"/>
            <a:ext cx="5770251" cy="432769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штабгобель"/>
          <p:cNvPicPr>
            <a:picLocks noChangeAspect="1" noChangeArrowheads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46" r="19578"/>
          <a:stretch/>
        </p:blipFill>
        <p:spPr bwMode="auto">
          <a:xfrm>
            <a:off x="3259448" y="3643449"/>
            <a:ext cx="3665967" cy="255569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304488" y="4744896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Калёвка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127386" y="943321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Калёвка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предназначена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получения фигурной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поверхности.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6" descr="http://hobbywork.ru/wp-content/uploads/2013/06/IMG_7824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7187" y="1534342"/>
            <a:ext cx="6091187" cy="456839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8" descr="http://s0alex.ru/img5/ab10-64a.jpg"/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8199" y="1508845"/>
            <a:ext cx="3305953" cy="23613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Скругленный прямоугольник 46"/>
          <p:cNvSpPr/>
          <p:nvPr/>
        </p:nvSpPr>
        <p:spPr>
          <a:xfrm>
            <a:off x="305933" y="5145260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Грунтубель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134877" y="949459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Грунтубель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выстругивания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пазов поперек волокон трапециевидного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сечения.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9" name="Picture 2" descr="грунтубель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287"/>
          <a:stretch/>
        </p:blipFill>
        <p:spPr bwMode="auto">
          <a:xfrm>
            <a:off x="3804762" y="1835724"/>
            <a:ext cx="7491153" cy="42702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312177" y="5541671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Рунтубель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3129690" y="956040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Рунтубель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горбатик</a:t>
            </a:r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обработки выпуклых или вогнутых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поверхностей.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4" descr="горбач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8543" y="1815726"/>
            <a:ext cx="8271435" cy="389939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Скругленный прямоугольник 52"/>
          <p:cNvSpPr/>
          <p:nvPr/>
        </p:nvSpPr>
        <p:spPr>
          <a:xfrm>
            <a:off x="304487" y="5939828"/>
            <a:ext cx="2072273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Медведка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3132790" y="948535"/>
            <a:ext cx="8845906" cy="5371329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Медведка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предназначена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выстругивания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больших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площадей.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Нож более широкий, чем у рубанка, 2 пары боковых ручек (для работы вдвоем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4" descr="http://www.holzwerken.de/museum/spezialhobel/zwie11m.jpg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" b="5589"/>
          <a:stretch/>
        </p:blipFill>
        <p:spPr bwMode="auto">
          <a:xfrm>
            <a:off x="4313755" y="2167821"/>
            <a:ext cx="6464735" cy="394791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839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25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75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25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75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2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3" fill="hold">
                      <p:stCondLst>
                        <p:cond delay="0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500"/>
                            </p:stCondLst>
                            <p:childTnLst>
                              <p:par>
                                <p:cTn id="1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68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9" fill="hold">
                      <p:stCondLst>
                        <p:cond delay="0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  <p:bldP spid="9" grpId="0" animBg="1"/>
      <p:bldP spid="10" grpId="0" animBg="1"/>
      <p:bldP spid="14" grpId="0" animBg="1"/>
      <p:bldP spid="15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  <p:bldP spid="43" grpId="0" animBg="1"/>
      <p:bldP spid="44" grpId="0" animBg="1"/>
      <p:bldP spid="47" grpId="0" animBg="1"/>
      <p:bldP spid="48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2166"/>
            <a:ext cx="12039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долбления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" y="1143621"/>
            <a:ext cx="12159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ДОЛОТО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выдалбливания в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древесине гнёзд, сквозных отверстий и пазов.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7605" y="1954710"/>
            <a:ext cx="6051895" cy="33085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Бывает:</a:t>
            </a:r>
          </a:p>
          <a:p>
            <a:endParaRPr lang="ru-RU" sz="1100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200" i="1" u="sng" dirty="0" smtClean="0">
                <a:latin typeface="Times New Roman" pitchFamily="18" charset="0"/>
                <a:cs typeface="Times New Roman" pitchFamily="18" charset="0"/>
              </a:rPr>
              <a:t>Столярное</a:t>
            </a:r>
            <a:r>
              <a:rPr lang="ru-RU" sz="2200" i="1" u="sng" dirty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 рукоятка насаживается на хвостовик, ширина лезвия 6, 8, 10, 12, 16, 18 и 20 мм</a:t>
            </a:r>
            <a:r>
              <a:rPr lang="ru-RU" sz="2200" i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ru-RU" sz="1400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ü"/>
            </a:pPr>
            <a:r>
              <a:rPr lang="ru-RU" sz="2200" i="1" u="sng" dirty="0">
                <a:latin typeface="Times New Roman" pitchFamily="18" charset="0"/>
                <a:cs typeface="Times New Roman" pitchFamily="18" charset="0"/>
              </a:rPr>
              <a:t>Плотничье:</a:t>
            </a:r>
            <a:r>
              <a:rPr lang="ru-RU" sz="2200" i="1" dirty="0">
                <a:latin typeface="Times New Roman" pitchFamily="18" charset="0"/>
                <a:cs typeface="Times New Roman" pitchFamily="18" charset="0"/>
              </a:rPr>
              <a:t> вместо хвостовика имеет конусную трубку, в которую вставляют деревянную рукоятку; ширина лезвия - 16, 18, 20 и 25 мм.</a:t>
            </a:r>
            <a:endParaRPr lang="ru-RU" sz="2200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6" descr="http://www.kimtex.ru/images/24505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5408" b="7836"/>
          <a:stretch/>
        </p:blipFill>
        <p:spPr bwMode="auto">
          <a:xfrm flipH="1">
            <a:off x="6413499" y="2019300"/>
            <a:ext cx="5453797" cy="3937000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640206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53568" y="70505"/>
            <a:ext cx="1080211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ctr">
              <a:spcAft>
                <a:spcPts val="0"/>
              </a:spcAft>
            </a:pPr>
            <a:r>
              <a:rPr lang="ru-RU" sz="32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Ассортимент металлической посуды классифицируют по следующим признакам: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09301" y="1360852"/>
            <a:ext cx="1172666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754563" marR="15240" lvl="0" indent="-4754563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виду металла или сплава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стальная, чугунная, из алюминиевых сплавов, из медных сплавов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9302" y="2332310"/>
            <a:ext cx="1172666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0"/>
              </a:spcAft>
              <a:buFont typeface="Times New Roman" panose="02020603050405020304" pitchFamily="18" charset="0"/>
              <a:buAutoNum type="arabicPeriod" startAt="2"/>
              <a:tabLst>
                <a:tab pos="228600" algn="l"/>
              </a:tabLst>
            </a:pP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формования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литая, штампованная, сшивная. </a:t>
            </a:r>
          </a:p>
          <a:p>
            <a:pPr marL="3767138" algn="just">
              <a:tabLst>
                <a:tab pos="228600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Ручки прикрепляются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разъёмными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неразъёмными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соединениями (сваркой, пайкой, сшивкой и т.п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.) 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9302" y="3640337"/>
            <a:ext cx="1172666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способу обработки поверхности и виду защитно-декоративного покрытия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767138" algn="just"/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применяемого сплава – шлифованная, полированная, </a:t>
            </a:r>
            <a:r>
              <a:rPr lang="ru-RU" sz="2400" i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крацованная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, с покрытием эмалью, хромированная, никелированная, оцинкованная и т.д.</a:t>
            </a:r>
            <a:endParaRPr lang="ru-RU" sz="2400" b="1" i="1" u="sng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09302" y="5425393"/>
            <a:ext cx="117266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43138" marR="27305" lvl="0" indent="-2243138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отделке: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 чеканкой, гравировкой, травлением, эмалированная - с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деколью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трафаретом, </a:t>
            </a:r>
            <a:r>
              <a:rPr lang="ru-RU" sz="2400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крытьем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т. п.</a:t>
            </a:r>
          </a:p>
        </p:txBody>
      </p:sp>
    </p:spTree>
    <p:extLst>
      <p:ext uri="{BB962C8B-B14F-4D97-AF65-F5344CB8AC3E}">
        <p14:creationId xmlns:p14="http://schemas.microsoft.com/office/powerpoint/2010/main" val="3598889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2166"/>
            <a:ext cx="120396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долбления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6999" y="1143621"/>
            <a:ext cx="1203214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92400" indent="-2692400"/>
            <a:r>
              <a:rPr lang="ru-RU" sz="3200" b="1" u="sng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СТАМЕСКА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для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выдалбливания небольших отверстий и зачистки участков, полученных долотом.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26998" y="2097728"/>
            <a:ext cx="1191260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Лезвие более широкое и тонкое (соотношение 1:8 против 1:3,1:4 у долота), прямое или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полукруглое. Вырабатывается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всегда с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хвостовиком. </a:t>
            </a:r>
          </a:p>
          <a:p>
            <a:pPr algn="just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Стамески бывают с прямым, скошенным лезвием, полукруглые.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" descr="http://www.tatianka.ru/userfiles/images/enciclopedy/doloto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638" y="3351084"/>
            <a:ext cx="2214162" cy="299211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svouimirukami.ru/wp-content/uploads/2014/03/img79_10185_bi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9695" y="3351084"/>
            <a:ext cx="2999444" cy="299211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0" descr="http://wood-book.info/img/img_terms/stameski.jpg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</a:blip>
          <a:srcRect b="8267"/>
          <a:stretch/>
        </p:blipFill>
        <p:spPr bwMode="auto">
          <a:xfrm>
            <a:off x="8389934" y="3351084"/>
            <a:ext cx="3552933" cy="2992111"/>
          </a:xfrm>
          <a:prstGeom prst="rect">
            <a:avLst/>
          </a:prstGeom>
          <a:solidFill>
            <a:schemeClr val="bg1"/>
          </a:solidFill>
          <a:ln>
            <a:solidFill>
              <a:schemeClr val="accent2">
                <a:lumMod val="75000"/>
              </a:schemeClr>
            </a:solidFill>
          </a:ln>
        </p:spPr>
      </p:pic>
      <p:pic>
        <p:nvPicPr>
          <p:cNvPr id="11" name="Picture 6" descr="http://stroybaza99.ru/components/com_jshopping/files/img_products/full_38a6055458ee10f51e599655a01abf3b_3_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684"/>
          <a:stretch/>
        </p:blipFill>
        <p:spPr bwMode="auto">
          <a:xfrm>
            <a:off x="2574595" y="3351083"/>
            <a:ext cx="2556206" cy="299211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5335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4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0" y="262166"/>
            <a:ext cx="119888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сверления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древесины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8801" y="1216272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77487" y="1801048"/>
            <a:ext cx="2447605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Сверло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063989" y="1216272"/>
            <a:ext cx="8845906" cy="51035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Сверла в зависимости от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 подразделяются на:</a:t>
            </a:r>
          </a:p>
          <a:p>
            <a:pPr marL="723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спиральные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(витые),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3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(перки),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23900" indent="-342900" algn="just">
              <a:buFont typeface="Wingdings" panose="05000000000000000000" pitchFamily="2" charset="2"/>
              <a:buChar char="Ø"/>
            </a:pP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ложечные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(перовые). </a:t>
            </a:r>
            <a:endParaRPr lang="ru-RU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Диаметр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 в зависимости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конструкции 5-32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8" descr="http://moderngroup.ru/upload/shop_1/4/3/2/item_4325/shop_items_catalog_image432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4944" y="3283469"/>
            <a:ext cx="4689856" cy="243475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http://cdn.e96.ru/assets/images/catalog/tools/aksessuary_dlja_drelejj_i_perforatorov/181933/Matrix_Sverlo_po_derevu__5_kh_85_mm__cilindricheskijj_khvostovik_3013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9" t="12780" r="5804" b="10697"/>
          <a:stretch/>
        </p:blipFill>
        <p:spPr bwMode="auto">
          <a:xfrm>
            <a:off x="3175000" y="3283469"/>
            <a:ext cx="3721100" cy="243475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1450" y="531811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спиральное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248900" y="5318110"/>
            <a:ext cx="1485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центровое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177487" y="2299870"/>
            <a:ext cx="2447605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Коронка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63989" y="1216272"/>
            <a:ext cx="8845906" cy="51035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Кольцевая коронка по дереву применяется для получения сквозных отверстий.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ttp://rubankom.com/wp-content/uploads/koronki-nezamenimy-dlya-otverstiy-bolshih-diametrov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15" t="21953"/>
          <a:stretch/>
        </p:blipFill>
        <p:spPr bwMode="auto">
          <a:xfrm>
            <a:off x="4526057" y="2173632"/>
            <a:ext cx="5925508" cy="394905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https://drevogid.com/storage/89d2/3ca1/nabor-koronok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981" y="2107645"/>
            <a:ext cx="7617921" cy="408102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77486" y="2798692"/>
            <a:ext cx="2447605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Сверло </a:t>
            </a:r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Форстнера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63989" y="1216272"/>
            <a:ext cx="8845906" cy="510359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Сверло </a:t>
            </a:r>
            <a:r>
              <a:rPr lang="ru-RU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Форстнера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применяется для получения несквозных отверстий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плоским донцем в древесине разной степени твёрдости.</a:t>
            </a:r>
            <a:endParaRPr lang="ru-RU" sz="3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508" name="Picture 4" descr="https://drevogid.com/storage/89d2/3ca1/sverla-forstner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8364" y="2672454"/>
            <a:ext cx="8357154" cy="2785718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Прямоугольник 34"/>
          <p:cNvSpPr/>
          <p:nvPr/>
        </p:nvSpPr>
        <p:spPr>
          <a:xfrm>
            <a:off x="3063988" y="1232975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Фрезы по дереву предназначены для получения пазов, выемок, канавок, разнообразных рисунков на древесине.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2" descr="Ð Ð°Ð·Ð½Ð¾Ð¾Ð±ÑÐ°Ð·Ð¸Ðµ ÑÑÐµÐ· Ð¿Ð¾ Ð´ÐµÑÐµÐ²Ñ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8727" y="2169908"/>
            <a:ext cx="6680708" cy="392491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Скругленный прямоугольник 36"/>
          <p:cNvSpPr/>
          <p:nvPr/>
        </p:nvSpPr>
        <p:spPr>
          <a:xfrm>
            <a:off x="177486" y="3297514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Фреза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10" name="Picture 6" descr="ÐÐ°ÑÑÐ¸Ð½ÐºÐ¸ Ð¿Ð¾ Ð·Ð°Ð¿ÑÐ¾ÑÑ ÑÑÐµÐ·Ð° Ð¿Ð¾ Ð´ÐµÑÐµÐ²Ñ Ð½Ð°Ð·Ð½Ð°ÑÐµÐ½Ð¸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61" y="2166184"/>
            <a:ext cx="5439655" cy="392864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2" name="Picture 8" descr="ÐÐ°ÑÑÐ¸Ð½ÐºÐ¸ Ð¿Ð¾ Ð·Ð°Ð¿ÑÐ¾ÑÑ ÑÑÐµÐ·Ð° Ð¿Ð¾ Ð´ÐµÑÐµÐ²Ñ Ð½Ð°Ð·Ð½Ð°ÑÐµÐ½Ð¸Ðµ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9321" y="2169907"/>
            <a:ext cx="5243577" cy="392422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 39"/>
          <p:cNvSpPr/>
          <p:nvPr/>
        </p:nvSpPr>
        <p:spPr>
          <a:xfrm>
            <a:off x="3063987" y="1232975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Коловорот предназначен для закрепления сверл.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1" name="Скругленный прямоугольник 40"/>
          <p:cNvSpPr/>
          <p:nvPr/>
        </p:nvSpPr>
        <p:spPr>
          <a:xfrm>
            <a:off x="177486" y="3796336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Коловорот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2" descr="http://www.metizdvor.com/images/catalog/goods_img_x_1855_f731036ac8f0ed14316b0ce4c22f540e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6760" y="1824080"/>
            <a:ext cx="8368758" cy="379055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Прямоугольник 42"/>
          <p:cNvSpPr/>
          <p:nvPr/>
        </p:nvSpPr>
        <p:spPr>
          <a:xfrm>
            <a:off x="3063987" y="1232975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192345" y="4295158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Дрель ручная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5" name="Picture 6" descr="http://super-instrument.ru/components/com_jshopping/files/img_products/full_2904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8620" y="1468173"/>
            <a:ext cx="8264278" cy="467758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Прямоугольник 45"/>
          <p:cNvSpPr/>
          <p:nvPr/>
        </p:nvSpPr>
        <p:spPr>
          <a:xfrm>
            <a:off x="3065857" y="1232975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Буравы предназначены для просверливания глубоких отверстий,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верхней части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стержня имеют ушко для закрепления ручки. По</a:t>
            </a:r>
            <a:b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конструкции буравы бывают спиральные и русского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фасона.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177486" y="4793980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8" name="Picture 6" descr="https://im3-tub-by.yandex.net/i?id=e70c69006ffac0c9702a54c244b40960&amp;n=33&amp;h=183&amp;w=48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6079" y="2657089"/>
            <a:ext cx="8465462" cy="322745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Прямоугольник 48"/>
          <p:cNvSpPr/>
          <p:nvPr/>
        </p:nvSpPr>
        <p:spPr>
          <a:xfrm>
            <a:off x="3067071" y="1249678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Буравчики предназначены для высверливания отверстий небольшого диаметра (5-6 мм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192345" y="5302312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Буравчик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" name="Picture 8" descr="http://tech-depo.ru/upload/iblock/4e1/4e11800af150d5f0da6a55b0eb40eb87.jp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28" b="6320"/>
          <a:stretch/>
        </p:blipFill>
        <p:spPr bwMode="auto">
          <a:xfrm>
            <a:off x="4434020" y="2252742"/>
            <a:ext cx="5931431" cy="384139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1619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75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500"/>
                            </p:stCondLst>
                            <p:childTnLst>
                              <p:par>
                                <p:cTn id="79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2" grpId="0"/>
      <p:bldP spid="17" grpId="0"/>
      <p:bldP spid="18" grpId="0" animBg="1"/>
      <p:bldP spid="19" grpId="0" animBg="1"/>
      <p:bldP spid="24" grpId="0" animBg="1"/>
      <p:bldP spid="25" grpId="0" animBg="1"/>
      <p:bldP spid="35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49" grpId="0" animBg="1"/>
      <p:bldP spid="5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66564"/>
            <a:ext cx="12192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МЕТАЛЛООБРАБАТЫВАЮЩИЕ ИНСТРУМЕНТЫ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01601" y="1789142"/>
            <a:ext cx="5376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рода выполняемой работы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подразделяются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6626" name="Picture 2" descr="ÐÐ°ÑÑÐ¸Ð½ÐºÐ¸ Ð¿Ð¾ Ð·Ð°Ð¿ÑÐ¾ÑÑ Ð¸Ð½ÑÑÑÑÐ¼ÐµÐ½ÑÑ Ð¿Ð¾ Ð¼ÐµÑÐ°Ð»Ð»Ñ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25" r="50213" b="9508"/>
          <a:stretch/>
        </p:blipFill>
        <p:spPr bwMode="auto">
          <a:xfrm>
            <a:off x="7618942" y="2045928"/>
            <a:ext cx="4166657" cy="4115895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1601" y="2719278"/>
            <a:ext cx="7404099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55600" indent="-3556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опиловки поверхности металла</a:t>
            </a:r>
          </a:p>
          <a:p>
            <a:pPr marL="355600" indent="-3556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рубки металла и пробивки отверстий</a:t>
            </a:r>
          </a:p>
          <a:p>
            <a:pPr marL="355600" indent="-3556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нанесения резьбы</a:t>
            </a:r>
          </a:p>
          <a:p>
            <a:pPr marL="355600" indent="-3556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резки металла</a:t>
            </a:r>
          </a:p>
          <a:p>
            <a:pPr marL="355600" indent="-3556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сверления металла</a:t>
            </a:r>
          </a:p>
          <a:p>
            <a:pPr marL="355600" indent="-3556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обработки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ударом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0434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351066"/>
            <a:ext cx="113284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</a:t>
            </a:r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опиловки </a:t>
            </a:r>
            <a:r>
              <a:rPr lang="ru-RU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поверхности металла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8801" y="1216272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067071" y="1249678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Рашпиль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имеет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насечку в виде маленьких заусенцев, расположенных отдельно друг от друга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just"/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Предназначен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для грубой обработки мягких металлов, дерева, рога, кости,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кожи.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43145" y="1835257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Рашпиль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http://osb-online.ru/pictures/type_46/3950/image_mai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976" y="2824298"/>
            <a:ext cx="6826324" cy="337903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063989" y="1249678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Напильник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представляет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собой металлический стержень </a:t>
            </a:r>
            <a:r>
              <a:rPr lang="ru-RU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насечкой.</a:t>
            </a: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43145" y="2330557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Напильник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www.e-ope.ee/_download/euni_repository/file/3739/1.zip/117,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32" t="5605" r="5442" b="30012"/>
          <a:stretch/>
        </p:blipFill>
        <p:spPr bwMode="auto">
          <a:xfrm>
            <a:off x="3251200" y="2207841"/>
            <a:ext cx="5600700" cy="32084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3214552" y="2077663"/>
            <a:ext cx="5637347" cy="357383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i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 числу насечек на 10мм длины подразделяют на классы (насечки имеют номера 0, 1, 2, 3, 4 и 5): </a:t>
            </a:r>
          </a:p>
          <a:p>
            <a:pPr algn="just"/>
            <a:r>
              <a:rPr lang="ru-RU" sz="2000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Драчёвые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 насечкой № 0 и 1 для грубого опиливания</a:t>
            </a:r>
          </a:p>
          <a:p>
            <a:pPr algn="just"/>
            <a:r>
              <a:rPr lang="ru-RU" sz="2000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Личные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напильники с насечкой № 2 и 3 для чистового опиливания</a:t>
            </a:r>
          </a:p>
          <a:p>
            <a:pPr algn="just"/>
            <a:r>
              <a:rPr lang="ru-RU" sz="2000" u="sng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Бархатные</a:t>
            </a:r>
            <a:r>
              <a:rPr lang="ru-RU" sz="200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с насечкой № 4 и 5 для окончательной обработки и доводки поверхности 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9056912" y="2945835"/>
            <a:ext cx="2647971" cy="456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числу насечек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056912" y="2077663"/>
            <a:ext cx="26479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Напильники подразделяются: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211470" y="2096499"/>
            <a:ext cx="5637347" cy="410683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Напильники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по форме поперечного сечения бывают круглые, овальные, прямоугольные, квадратные, треугольные, ромбовидные, плоские тупоносые и остроносые</a:t>
            </a:r>
            <a:endParaRPr lang="ru-RU" sz="20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9056912" y="3540070"/>
            <a:ext cx="2647971" cy="4561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форме сечения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wiki.zr.ru/images/thumb/7/7b/%D0%9D%D0%B0%D0%BF%D0%B8%D0%BB%D1%8C%D0%BD%D0%B8%D0%BA%D0%B8_7.jpg/500px-%D0%9D%D0%B0%D0%BF%D0%B8%D0%BB%D1%8C%D0%BD%D0%B8%D0%BA%D0%B8_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4319" y="3503412"/>
            <a:ext cx="4834809" cy="256245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073184" y="1249678"/>
            <a:ext cx="8845907" cy="508316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Надфиль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чистовой обработки металлических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поверхностей.</a:t>
            </a:r>
            <a:endParaRPr lang="ru-RU" sz="2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3145" y="2823084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Надфиль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2" descr="http://worldkrep.ru/data/rejuschyi_i_obrabatyvauschyi/Nabor_almaznyih_nadfiley_5_sht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292"/>
          <a:stretch/>
        </p:blipFill>
        <p:spPr bwMode="auto">
          <a:xfrm>
            <a:off x="3211471" y="2146013"/>
            <a:ext cx="7012029" cy="405731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6" descr="http://i2.guns.ru/forums/icons/forum_pictures/004990/49907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0500" y="1799132"/>
            <a:ext cx="3256890" cy="244266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almasov.ru/wp-content/uploads/2013/03/Wax_mod_lesson_wr15-600x45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8" t="31997" r="40886" b="18319"/>
          <a:stretch/>
        </p:blipFill>
        <p:spPr bwMode="auto">
          <a:xfrm>
            <a:off x="3399306" y="4701849"/>
            <a:ext cx="1718794" cy="138284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44836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5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14" grpId="0"/>
      <p:bldP spid="15" grpId="0" animBg="1"/>
      <p:bldP spid="16" grpId="0" animBg="1"/>
      <p:bldP spid="18" grpId="0" animBg="1"/>
      <p:bldP spid="19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0" y="274867"/>
            <a:ext cx="12052300" cy="14927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</a:p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рубки металла и пробивки отверстий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02010" y="1767583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06393" y="1800989"/>
            <a:ext cx="8845907" cy="45744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Зубило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предназначено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рубки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металла.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02010" y="2383795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Зубило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http://www.instrum-s.ru/files/catalog/cms_rus/DSC03912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5" b="13297"/>
          <a:stretch/>
        </p:blipFill>
        <p:spPr bwMode="auto">
          <a:xfrm>
            <a:off x="4205412" y="2383795"/>
            <a:ext cx="6818188" cy="381917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202010" y="2885767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Крейцмейсель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ÐÐ°ÑÑÐ¸Ð½ÐºÐ¸ Ð¿Ð¾ Ð·Ð°Ð¿ÑÐ¾ÑÑ ÐºÐ°Ðº Ð¿Ð¾Ð»ÑÐ·Ð¾Ð²Ð°ÑÑÑÑ ÐºÑÐµÐ¹ÑÐ¼ÐµÐ¹ÑÐµÐ»ÐµÐ¼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4" b="14107"/>
          <a:stretch/>
        </p:blipFill>
        <p:spPr bwMode="auto">
          <a:xfrm>
            <a:off x="4059457" y="2383795"/>
            <a:ext cx="7103837" cy="381917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3206393" y="1800989"/>
            <a:ext cx="8845907" cy="45744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Крейцмейсель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вырубания узких канавок в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металле.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://www.emomi.com/zubilo-krejcmejsel-slesarnyj-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02" b="34014"/>
          <a:stretch/>
        </p:blipFill>
        <p:spPr bwMode="auto">
          <a:xfrm>
            <a:off x="3515926" y="2677213"/>
            <a:ext cx="8155374" cy="141098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http://toolsmagic.ru/published/publicdata/DETSKOEOPTOM/attachments/SC/products_pictures/00000007193.JPE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60" b="30160"/>
          <a:stretch/>
        </p:blipFill>
        <p:spPr bwMode="auto">
          <a:xfrm>
            <a:off x="4408746" y="4211960"/>
            <a:ext cx="6271954" cy="199100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02010" y="3436982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Бородок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215588" y="1800988"/>
            <a:ext cx="8845907" cy="45744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Бородок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пробивки отверстий в листовом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металле.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4" descr="http://avtosk.com/images/3-700-shop-b22b587c_af07_46ca_bb90_4df14824f4c2.pn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5" t="13167" r="17061" b="13827"/>
          <a:stretch/>
        </p:blipFill>
        <p:spPr bwMode="auto">
          <a:xfrm>
            <a:off x="3399207" y="2666754"/>
            <a:ext cx="4673373" cy="353621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ttp://alfa-krep.ru/upload/iblock/9de/9de9f78323e641489d0f94aad72b5ad7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700" y="2383793"/>
            <a:ext cx="6057899" cy="151447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6" descr="http://everest.shop.by/pics/items/proboynik-dlya-metalla-jtc-3531_b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93" b="13797"/>
          <a:stretch/>
        </p:blipFill>
        <p:spPr bwMode="auto">
          <a:xfrm>
            <a:off x="8605834" y="4084193"/>
            <a:ext cx="2906016" cy="211877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8476365" y="5741303"/>
            <a:ext cx="18124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Пробойник</a:t>
            </a:r>
            <a:r>
              <a:rPr lang="ru-RU" sz="2400" b="1" dirty="0"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04785" y="3967382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Кернер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206392" y="1800988"/>
            <a:ext cx="8845907" cy="4574411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Кернер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для нанесения отметок на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металле.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8" descr="http://xn--80aaaumkybgepgwz0d.xn--p1ai/images/shop_items/3013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9156" y="2307970"/>
            <a:ext cx="7451515" cy="186287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0" descr="http://alfa-krep.ru/upload/iblock/f67/f6759b5b5735becdf8660d4904653c5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7858" y="4339966"/>
            <a:ext cx="7452007" cy="186300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578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2" grpId="0" animBg="1"/>
      <p:bldP spid="11" grpId="0" animBg="1"/>
      <p:bldP spid="20" grpId="0" animBg="1"/>
      <p:bldP spid="21" grpId="0" animBg="1"/>
      <p:bldP spid="26" grpId="0"/>
      <p:bldP spid="27" grpId="0" animBg="1"/>
      <p:bldP spid="28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00266"/>
            <a:ext cx="1209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нарезания резьбы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51210" y="1246883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85" y="1825290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Метчик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55592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itchFamily="18" charset="0"/>
              </a:rPr>
              <a:t>Метчик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предназначен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нарезания внутренней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резьбы.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http://svarkom-48.ru/img/%D0%BC%D0%B5%D1%82%D1%87%D0%B8%D0%BA%20%D1%8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028" y="2011582"/>
            <a:ext cx="8363272" cy="243928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55585" y="2376171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Плашка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146398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Плашка</a:t>
            </a:r>
            <a:r>
              <a:rPr lang="ru-RU" sz="24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предназначена для 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нарезания наружной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резьбы.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4" descr="http://xn--80aabj9bpfcol3g.xn--p1ai/narezka-trubnoj-rezb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4206" y="1935081"/>
            <a:ext cx="7654194" cy="41842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55585" y="2927052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Вороток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137204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Вороток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закрепления круглых плашек.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2" descr="http://dic.academic.ru/pictures/wiki/files/83/Schneideise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263239" y="1272252"/>
            <a:ext cx="4287051" cy="537947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55585" y="3501466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Клупп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146398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u="sng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Клупп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– это вороток для закрепления метчиков и прямоугольных плашек.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6" descr="http://www.exproteh.md/uploads/upload/7/7.23/72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02" b="9778"/>
          <a:stretch/>
        </p:blipFill>
        <p:spPr bwMode="auto">
          <a:xfrm>
            <a:off x="3283222" y="2101265"/>
            <a:ext cx="5289277" cy="408436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4" descr="http://spec-instrument.ru/img/big/900091242_41302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48" r="20272"/>
          <a:stretch/>
        </p:blipFill>
        <p:spPr bwMode="auto">
          <a:xfrm>
            <a:off x="7280949" y="2376171"/>
            <a:ext cx="4526545" cy="170493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502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21" grpId="0" animBg="1"/>
      <p:bldP spid="2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27000" y="338366"/>
            <a:ext cx="11938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ударом</a:t>
            </a:r>
          </a:p>
        </p:txBody>
      </p:sp>
      <p:pic>
        <p:nvPicPr>
          <p:cNvPr id="8" name="Picture 2" descr="http://www.instrument-msk.ru/uploaded/3665_big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8" y="1409673"/>
            <a:ext cx="3096344" cy="220684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85428" y="1409673"/>
            <a:ext cx="18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Молоток слесарный</a:t>
            </a:r>
          </a:p>
        </p:txBody>
      </p:sp>
      <p:pic>
        <p:nvPicPr>
          <p:cNvPr id="10" name="Picture 4" descr="http://www.booksiti.net.ru/books/538642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428" y="3939593"/>
            <a:ext cx="3096344" cy="221167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6" descr="http://ro-tools.ru/upload/iblock/073/1609_freund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89" y="1394193"/>
            <a:ext cx="2880320" cy="168995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389885" y="1409673"/>
            <a:ext cx="20162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Молоток кровельный</a:t>
            </a:r>
          </a:p>
        </p:txBody>
      </p:sp>
      <p:pic>
        <p:nvPicPr>
          <p:cNvPr id="13" name="Picture 8" descr="http://www.german-tools.ru/upload/iblock/ddb/ddb62de4c67be8b2969121396268339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89" y="3204716"/>
            <a:ext cx="2886726" cy="151324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4821933" y="3204717"/>
            <a:ext cx="15841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itchFamily="18" charset="0"/>
                <a:cs typeface="Times New Roman" pitchFamily="18" charset="0"/>
              </a:rPr>
              <a:t>Молоток кузнечный</a:t>
            </a:r>
          </a:p>
        </p:txBody>
      </p:sp>
      <p:pic>
        <p:nvPicPr>
          <p:cNvPr id="15" name="Picture 10" descr="http://garants-stroy.ru/upload/iblock/3ea/3ea6416dce6d5d3dcfdf42d1356dbbf2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5789" y="4860901"/>
            <a:ext cx="2886726" cy="129036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5181972" y="5797004"/>
            <a:ext cx="10801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itchFamily="18" charset="0"/>
                <a:cs typeface="Times New Roman" pitchFamily="18" charset="0"/>
              </a:rPr>
              <a:t>Кувалда </a:t>
            </a:r>
          </a:p>
        </p:txBody>
      </p:sp>
      <p:pic>
        <p:nvPicPr>
          <p:cNvPr id="18" name="Picture 14" descr="http://smetnov.com/wp-content/uploads/2012/10/nail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34" r="334" b="7221"/>
          <a:stretch/>
        </p:blipFill>
        <p:spPr bwMode="auto">
          <a:xfrm>
            <a:off x="6614510" y="1394193"/>
            <a:ext cx="4101864" cy="475707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2" descr="http://www.fitn.ru/imgup/542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1" t="8124" b="15414"/>
          <a:stretch/>
        </p:blipFill>
        <p:spPr bwMode="auto">
          <a:xfrm>
            <a:off x="8778991" y="1409673"/>
            <a:ext cx="3138683" cy="269242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37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14" grpId="0"/>
      <p:bldP spid="16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300266"/>
            <a:ext cx="1209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сверления металла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51210" y="1246883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55585" y="1825290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Дрель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155592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Дрели используют для закрепления сверл, зенковок и разверток. В зависимости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 конструкции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различают дрели шестеренчатые и винтовые. </a:t>
            </a: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46" name="Picture 2" descr="ÐÐ°ÑÑÐ¸Ð½ÐºÐ¸ Ð¿Ð¾ Ð·Ð°Ð¿ÑÐ¾ÑÑ Ð´ÑÐµÐ»Ñ Ð´Ð»Ñ Ð¼ÐµÑÐ°Ð»Ð»Ð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1874" y="2197874"/>
            <a:ext cx="5584825" cy="3915922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255585" y="2376171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Сверла по металлу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155592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Сверла вырабатывают диаметром от 0,5 до 15 мм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0" name="Picture 6" descr="ÐÐ°ÑÑÐ¸Ð½ÐºÐ¸ Ð¿Ð¾ Ð·Ð°Ð¿ÑÐ¾ÑÑ ÑÐ²ÐµÑÐ»Ð° Ð´Ð»Ñ Ð¼ÐµÑÐ°Ð»Ð»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8" y="1825290"/>
            <a:ext cx="6512206" cy="434147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255585" y="2927052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55592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Зенковки применяют для 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раззенковывания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отверстий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(снятия фаски под шурупы, винты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2" name="Picture 8" descr="ÐÐ°ÑÑÐ¸Ð½ÐºÐ¸ Ð¿Ð¾ Ð·Ð°Ð¿ÑÐ¾ÑÑ Ð·ÐµÐ½ÐºÐ¾Ð²ÐºÐ° Ð´Ð»Ñ Ð¼ÐµÑÐ°Ð»Ð»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098" y="2247419"/>
            <a:ext cx="6853396" cy="386637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55585" y="3477933"/>
            <a:ext cx="2447604" cy="37258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Развертки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155592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Развертки используют для чистовой обработки высверленных отверстий. </a:t>
            </a:r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754" name="Picture 10" descr="Ð ÑÑÐ½Ð°Ñ ÐºÐ¾Ð½Ð¸ÑÐµÑÐºÐ°Ñ ÑÐ°Ð·Ð²ÐµÑÑÐº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05" b="16626"/>
          <a:stretch/>
        </p:blipFill>
        <p:spPr bwMode="auto">
          <a:xfrm>
            <a:off x="3402305" y="3976935"/>
            <a:ext cx="8327079" cy="199390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6" name="Picture 12" descr="Ð Ð°Ð·Ð²ÐµÑÑÐºÐ° Ð´Ð»Ñ Ð¾ÐºÐ¾Ð½ÑÐ°ÑÐµÐ»ÑÐ½Ð¾Ð¹ Ð¾Ð±ÑÐ°Ð±Ð¾ÑÐºÐ¸  ÐºÐ¾Ð½Ð¸ÑÐµÑÐºÐ¸Ñ Ð¾ÑÐ²ÐµÑÑÑÐ¸Ð¹ Ð² Ð¸Ð·Ð´ÐµÐ»Ð¸ÑÑ Ð¸Ð· ÐºÐ¾Ð½ÑÑÑÑÐºÑÐ¸Ð¾Ð½Ð½Ð¾Ð¹ ÑÑÐ°Ð»Ð¸ Ð¸ ÑÑÐ³ÑÐ½Ð°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04" y="2247419"/>
            <a:ext cx="8327079" cy="1564483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255585" y="4017948"/>
            <a:ext cx="2447604" cy="61755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Корончатые сверла по металлу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164786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" name="Picture 2" descr="ÐÐ¾ÑÐ¾Ð½ÑÐ°ÑÑÐµ ÐºÐ¾Ð»ÑÑÐµÐ²ÑÐµ ÑÐ²ÐµÑÐ»Ð° Ñ ÑÐ¾Ð»ÐºÐ°ÑÐµÐ»ÐµÐ¼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2303" y="1556614"/>
            <a:ext cx="8327079" cy="4478959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5210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0" y="300266"/>
            <a:ext cx="12090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резки металла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210" y="1246883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280984" y="1824169"/>
            <a:ext cx="2576515" cy="3856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Ножовка по металлу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64786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796" name="Picture 4" descr="ÐÐ°ÑÑÐ¸Ð½ÐºÐ¸ Ð¿Ð¾ Ð·Ð°Ð¿ÑÐ¾ÑÑ Ð½Ð¾Ð¶Ð¾Ð²ÐºÐ° Ð¿Ð¾ Ð¼ÐµÑÐ°Ð»Ð»Ñ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36" b="18596"/>
          <a:stretch/>
        </p:blipFill>
        <p:spPr bwMode="auto">
          <a:xfrm>
            <a:off x="3898184" y="1523138"/>
            <a:ext cx="7163515" cy="463247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280984" y="2386976"/>
            <a:ext cx="2576515" cy="3856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Ножницы по металлу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164786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0" name="Picture 8" descr="ÐÐ°ÑÑÐ¸Ð½ÐºÐ¸ Ð¿Ð¾ Ð·Ð°Ð¿ÑÐ¾ÑÑ Ð½Ð¾Ð¶Ð½Ð¸ÑÑ Ð¿Ð¾ Ð¼ÐµÑÐ°Ð»Ð»Ñ ÑÑÑÐ°Ð¶Ð½Ñ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75" r="22192"/>
          <a:stretch/>
        </p:blipFill>
        <p:spPr bwMode="auto">
          <a:xfrm>
            <a:off x="9131300" y="1523138"/>
            <a:ext cx="2615212" cy="4445861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ÐÐ°ÑÑÐ¸Ð½ÐºÐ¸ Ð¿Ð¾ Ð·Ð°Ð¿ÑÐ¾ÑÑ Ð½Ð¾Ð¶Ð½Ð¸ÑÑ Ð¿Ð¾ Ð¼ÐµÑÐ°Ð»Ð»Ñ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28"/>
          <a:stretch/>
        </p:blipFill>
        <p:spPr bwMode="auto">
          <a:xfrm>
            <a:off x="3384797" y="1646992"/>
            <a:ext cx="5527126" cy="4322007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987800" y="1646992"/>
            <a:ext cx="138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ручные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276650" y="1624114"/>
            <a:ext cx="1384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рычажные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265687" y="2949783"/>
            <a:ext cx="2576515" cy="38563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Труборезы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3164786" y="1280288"/>
            <a:ext cx="8845907" cy="503161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3804" name="Picture 12" descr="ÐÐ°ÑÑÐ¸Ð½ÐºÐ¸ Ð¿Ð¾ Ð·Ð°Ð¿ÑÐ¾ÑÑ ÑÑÑÐ±Ð¾ÑÐµÐ·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83"/>
          <a:stretch/>
        </p:blipFill>
        <p:spPr bwMode="auto">
          <a:xfrm>
            <a:off x="3384797" y="1574725"/>
            <a:ext cx="8341156" cy="446654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6098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75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8" grpId="0" animBg="1"/>
      <p:bldP spid="20" grpId="0" animBg="1"/>
      <p:bldP spid="21" grpId="0" animBg="1"/>
      <p:bldP spid="7" grpId="0"/>
      <p:bldP spid="26" grpId="0"/>
      <p:bldP spid="27" grpId="0" animBg="1"/>
      <p:bldP spid="28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10982" y="382595"/>
            <a:ext cx="780726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СЛЕСАРНО-МОНТАЖНЫЕ </a:t>
            </a:r>
          </a:p>
          <a:p>
            <a:pPr algn="ctr"/>
            <a:r>
              <a:rPr lang="ru-RU" sz="44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  <a:endParaRPr lang="ru-RU" sz="44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2938" y="2728697"/>
            <a:ext cx="6785861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444500" indent="-4445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сборки и разборки резьбовых соединений</a:t>
            </a:r>
          </a:p>
          <a:p>
            <a:pPr marL="444500" indent="-4445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скручивания и перекусывания проволоки</a:t>
            </a:r>
          </a:p>
          <a:p>
            <a:pPr marL="444500" indent="-444500" algn="just">
              <a:buAutoNum type="arabicPeriod"/>
            </a:pPr>
            <a:r>
              <a:rPr lang="ru-RU" sz="28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вытягивания </a:t>
            </a: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гвоздей</a:t>
            </a:r>
          </a:p>
          <a:p>
            <a:pPr marL="444500" indent="-444500" algn="just">
              <a:buAutoNum type="arabicPeriod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зажимания и удержания деталей</a:t>
            </a:r>
          </a:p>
        </p:txBody>
      </p:sp>
      <p:pic>
        <p:nvPicPr>
          <p:cNvPr id="30722" name="Picture 2" descr="ÐÐ°ÑÑÐ¸Ð½ÐºÐ¸ Ð¿Ð¾ Ð·Ð°Ð¿ÑÐ¾ÑÑ ÐºÐ°Ðº Ð¸ÑÐ¿Ð¾Ð»ÑÐ·Ð¾Ð²Ð°ÑÑ ÐºÑÐµÐ¹ÑÐ¼ÐµÐ¹ÑÐµÐ»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1319" y="2382440"/>
            <a:ext cx="4873130" cy="3269060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1601" y="1789142"/>
            <a:ext cx="537667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зависимости от рода выполняемой работы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подразделяются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подгруппы: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250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46303" y="3581720"/>
            <a:ext cx="118506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tabLst>
                <a:tab pos="228600" algn="l"/>
              </a:tabLst>
            </a:pPr>
            <a:r>
              <a:rPr lang="ru-RU" sz="2400" b="1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8. </a:t>
            </a:r>
            <a:r>
              <a:rPr lang="ru-RU" sz="2400" b="1" u="sng" spc="-1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назначению:</a:t>
            </a:r>
            <a:endParaRPr lang="ru-RU" sz="2400" b="1" u="sng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2300" marR="3175" lvl="0" indent="-268288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685800" algn="l"/>
                <a:tab pos="795655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Кухонная посуда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(для тепловой обработки пищевых продуктов)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2300" marR="8890" lvl="0" indent="-268288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685800" algn="l"/>
                <a:tab pos="795655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Столовая посуда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(для сервировки стола и приготовления холодных блюд)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2300" marR="8890" lvl="0" indent="-268288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685800" algn="l"/>
                <a:tab pos="795655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Посуда для хранения и переноски пищевых продуктов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622300" lvl="0" indent="-268288" algn="just">
              <a:spcAft>
                <a:spcPts val="0"/>
              </a:spcAft>
              <a:buFont typeface="Symbol" panose="05050102010706020507" pitchFamily="18" charset="2"/>
              <a:buChar char=""/>
              <a:tabLst>
                <a:tab pos="228600" algn="l"/>
                <a:tab pos="685800" algn="l"/>
                <a:tab pos="795655" algn="l"/>
              </a:tabLst>
            </a:pP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Санитарно-гигиеническая и вспомогательная</a:t>
            </a:r>
            <a:endParaRPr lang="ru-RU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46303" y="417185"/>
            <a:ext cx="1111910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15240" lvl="0" indent="-2425700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5.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размерам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для полых изделий в зависимости от вместимости в см³, для плоских – диаметра или длины  мм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46303" y="1341122"/>
            <a:ext cx="1185062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78013" marR="8890" lvl="0" indent="-1878013" algn="just">
              <a:spcAft>
                <a:spcPts val="0"/>
              </a:spcAft>
              <a:tabLst>
                <a:tab pos="228600" algn="l"/>
                <a:tab pos="795655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6.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фасону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зависимости от формы корпуса (цилиндрическая, полусферическая, коническая и т.д.), конструкции (с ручками, крышкой, ножкой и т.д.), особенностей обработки края (обрезной, закатный, с ободком из нержавеющей стали) 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6303" y="2910782"/>
            <a:ext cx="1185062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7.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</a:t>
            </a:r>
            <a:r>
              <a:rPr lang="ru-RU" sz="2400" b="1" u="sng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комплектности:</a:t>
            </a: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штучные изделия и наборы.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46302" y="5717538"/>
            <a:ext cx="1185062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425700" marR="15240" lvl="0" indent="-2425700" algn="just">
              <a:spcAft>
                <a:spcPts val="0"/>
              </a:spcAft>
              <a:tabLst>
                <a:tab pos="228600" algn="l"/>
              </a:tabLst>
            </a:pPr>
            <a:r>
              <a:rPr lang="ru-RU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9. </a:t>
            </a:r>
            <a:r>
              <a:rPr lang="ru-RU" sz="2400" b="1" u="sng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 видам: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кастрюли, горшки, миски, ведра и т.д.</a:t>
            </a:r>
            <a:endParaRPr lang="ru-RU" sz="2400" i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346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4" grpId="0"/>
      <p:bldP spid="5" grpId="0"/>
      <p:bldP spid="7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9816" y="276235"/>
            <a:ext cx="11912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сборки и разборки резьбовых соединений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350" y="2027585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119816" y="2710478"/>
            <a:ext cx="2874882" cy="57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ОТВЕРТКИ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64786" y="1955800"/>
            <a:ext cx="8845907" cy="435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b="1" u="sng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2" descr="http://alfa-krep.ru/upload/iblock/673/6731269b7789b1a209c925982a61c98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08" y="2280453"/>
            <a:ext cx="4276008" cy="182621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99860" y="2280453"/>
            <a:ext cx="17044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плоская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4" descr="http://www.shurup.ua/upload/iblock/7de/7deffc5768c985bb8833d36fdd17e22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0609" y="4259312"/>
            <a:ext cx="4276009" cy="18002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3380036" y="4403328"/>
            <a:ext cx="21602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крестообразная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6" descr="http://wolfcraft-magazin.ru/upload/iblock/1d0/1d08bc6b85debc0ac31df2fe6c18718c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185" b="17281"/>
          <a:stretch/>
        </p:blipFill>
        <p:spPr bwMode="auto">
          <a:xfrm>
            <a:off x="7706704" y="2280272"/>
            <a:ext cx="4201290" cy="220709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0981812" y="2480508"/>
            <a:ext cx="10962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гибкая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Picture 8" descr="http://xn--c1adkrq9eta.xn--p1ai/upload/medialibrary/28N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75" b="37325"/>
          <a:stretch/>
        </p:blipFill>
        <p:spPr bwMode="auto">
          <a:xfrm>
            <a:off x="7706704" y="4803300"/>
            <a:ext cx="4201290" cy="125621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10762054" y="4818564"/>
            <a:ext cx="11459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тестер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19816" y="3444562"/>
            <a:ext cx="2874882" cy="57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ГАЕЧНЫЕ КЛЮЧИ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164786" y="1948364"/>
            <a:ext cx="8845907" cy="43561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Гаечные ключи бывают: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588732" y="2578613"/>
            <a:ext cx="5291294" cy="3110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3487994" y="2460366"/>
            <a:ext cx="2725088" cy="23489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открытым зевом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" descr="http://motorpuls.ru/wp-content/uploads/2014/04/EN38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6718" y="2804600"/>
            <a:ext cx="4967686" cy="268852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6602716" y="2593625"/>
            <a:ext cx="5291294" cy="3110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Накидные ключи: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3487993" y="2785077"/>
            <a:ext cx="2725088" cy="24213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закрытым зевом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6" descr="http://mgsnab.com/images/detailed/6/18118.97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904" b="33548"/>
          <a:stretch/>
        </p:blipFill>
        <p:spPr bwMode="auto">
          <a:xfrm rot="10800000" flipV="1">
            <a:off x="6759963" y="3112204"/>
            <a:ext cx="5047687" cy="139017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Прямоугольник 32"/>
          <p:cNvSpPr/>
          <p:nvPr/>
        </p:nvSpPr>
        <p:spPr>
          <a:xfrm>
            <a:off x="6602716" y="2593625"/>
            <a:ext cx="5291294" cy="3110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3487993" y="3108490"/>
            <a:ext cx="2725088" cy="24129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односторонние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5" name="Picture 4" descr="http://gloshop.ru/components/com_jshopping/files/img_products/full_87182.jpe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39" b="16108"/>
          <a:stretch/>
        </p:blipFill>
        <p:spPr bwMode="auto">
          <a:xfrm>
            <a:off x="6763742" y="2838115"/>
            <a:ext cx="5043908" cy="112870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Прямоугольник 35"/>
          <p:cNvSpPr/>
          <p:nvPr/>
        </p:nvSpPr>
        <p:spPr>
          <a:xfrm>
            <a:off x="6602716" y="2593625"/>
            <a:ext cx="5291294" cy="3110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7" name="Скругленный прямоугольник 36"/>
          <p:cNvSpPr/>
          <p:nvPr/>
        </p:nvSpPr>
        <p:spPr>
          <a:xfrm>
            <a:off x="3487993" y="3438965"/>
            <a:ext cx="2725088" cy="24524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двухсторонние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" name="Picture 2" descr="http://motorpuls.ru/wp-content/uploads/2014/04/EN381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9160" y="2789588"/>
            <a:ext cx="4895244" cy="264931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6602716" y="2593625"/>
            <a:ext cx="5291294" cy="311047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0" name="Скругленный прямоугольник 39"/>
          <p:cNvSpPr/>
          <p:nvPr/>
        </p:nvSpPr>
        <p:spPr>
          <a:xfrm>
            <a:off x="3493992" y="3765456"/>
            <a:ext cx="2725088" cy="259959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комбинированные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" name="Picture 8" descr="http://metrika.ru/upload/iblock/403/40381375ab60dbb4371915f52cb73209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290" b="37410"/>
          <a:stretch/>
        </p:blipFill>
        <p:spPr bwMode="auto">
          <a:xfrm>
            <a:off x="6745979" y="2877397"/>
            <a:ext cx="4981670" cy="109474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Прямоугольник 41"/>
          <p:cNvSpPr/>
          <p:nvPr/>
        </p:nvSpPr>
        <p:spPr>
          <a:xfrm>
            <a:off x="6588732" y="2578612"/>
            <a:ext cx="5305278" cy="33976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Скругленный прямоугольник 42"/>
          <p:cNvSpPr/>
          <p:nvPr/>
        </p:nvSpPr>
        <p:spPr>
          <a:xfrm>
            <a:off x="3495579" y="4101768"/>
            <a:ext cx="2725088" cy="236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разводные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4" name="Picture 10" descr="http://el-drel.ru/upload/iblock/fc0/fc03ebd55fd5783415d11aa8b2fb3092.jpe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7231" y="2760112"/>
            <a:ext cx="4787869" cy="299241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Прямоугольник 44"/>
          <p:cNvSpPr/>
          <p:nvPr/>
        </p:nvSpPr>
        <p:spPr>
          <a:xfrm>
            <a:off x="6600598" y="2578612"/>
            <a:ext cx="5305278" cy="33976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3495579" y="4422909"/>
            <a:ext cx="2725088" cy="236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трубные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7" name="Picture 2" descr="https://www.blackrocktools.com/media/catalog/product/cache/1/image/9df78eab33525d08d6e5fb8d27136e95/e/n/end_pipe_wrench_3c_1_1_3_1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6219" y="2797164"/>
            <a:ext cx="4915173" cy="260750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" name="Прямоугольник 47"/>
          <p:cNvSpPr/>
          <p:nvPr/>
        </p:nvSpPr>
        <p:spPr>
          <a:xfrm>
            <a:off x="6600598" y="2593624"/>
            <a:ext cx="5305278" cy="33976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493992" y="4729891"/>
            <a:ext cx="2725088" cy="236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0" name="Picture 6" descr="http://www.novomoskovsk.build2last.ru/images_services/4216/big/klyuchi-torcevye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9"/>
          <a:stretch/>
        </p:blipFill>
        <p:spPr bwMode="auto">
          <a:xfrm>
            <a:off x="7093566" y="2807906"/>
            <a:ext cx="4361566" cy="307553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Прямоугольник 50"/>
          <p:cNvSpPr/>
          <p:nvPr/>
        </p:nvSpPr>
        <p:spPr>
          <a:xfrm>
            <a:off x="6595724" y="2576053"/>
            <a:ext cx="5305278" cy="339764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3489423" y="5051118"/>
            <a:ext cx="2725088" cy="236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шарнирные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3" name="Picture 4" descr="http://www.4ruki.ru/upload/iblock/929/929a256ba33b6320fb55f5de20ec669c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5089" y="2862697"/>
            <a:ext cx="5005805" cy="288127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4" name="Прямоугольник 53"/>
          <p:cNvSpPr/>
          <p:nvPr/>
        </p:nvSpPr>
        <p:spPr>
          <a:xfrm>
            <a:off x="6588732" y="2157984"/>
            <a:ext cx="5305278" cy="4035551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кругленный прямоугольник 54"/>
          <p:cNvSpPr/>
          <p:nvPr/>
        </p:nvSpPr>
        <p:spPr>
          <a:xfrm>
            <a:off x="3482476" y="5394701"/>
            <a:ext cx="2725088" cy="236183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радиаторные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6" name="Picture 8" descr="http://rothenberger.mertsanayi.com.tr/wp-content/uploads/73297-2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82" r="23527"/>
          <a:stretch/>
        </p:blipFill>
        <p:spPr bwMode="auto">
          <a:xfrm>
            <a:off x="7290850" y="2325593"/>
            <a:ext cx="3887058" cy="369616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6508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5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4500"/>
                            </p:stCondLst>
                            <p:childTnLst>
                              <p:par>
                                <p:cTn id="7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seq concurrent="1" nextAc="seek">
              <p:cTn id="14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0" fill="hold">
                      <p:stCondLst>
                        <p:cond delay="0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  <p:bldP spid="14" grpId="0" animBg="1"/>
      <p:bldP spid="16" grpId="0"/>
      <p:bldP spid="18" grpId="0"/>
      <p:bldP spid="20" grpId="0"/>
      <p:bldP spid="22" grpId="0"/>
      <p:bldP spid="23" grpId="0" animBg="1"/>
      <p:bldP spid="24" grpId="0" animBg="1"/>
      <p:bldP spid="28" grpId="0" animBg="1"/>
      <p:bldP spid="27" grpId="0" animBg="1"/>
      <p:bldP spid="30" grpId="0" animBg="1"/>
      <p:bldP spid="31" grpId="0" animBg="1"/>
      <p:bldP spid="33" grpId="0" animBg="1"/>
      <p:bldP spid="34" grpId="0" animBg="1"/>
      <p:bldP spid="36" grpId="0" animBg="1"/>
      <p:bldP spid="37" grpId="0" animBg="1"/>
      <p:bldP spid="39" grpId="0" animBg="1"/>
      <p:bldP spid="40" grpId="0" animBg="1"/>
      <p:bldP spid="42" grpId="0" animBg="1"/>
      <p:bldP spid="43" grpId="0" animBg="1"/>
      <p:bldP spid="45" grpId="0" animBg="1"/>
      <p:bldP spid="46" grpId="0" animBg="1"/>
      <p:bldP spid="48" grpId="0" animBg="1"/>
      <p:bldP spid="49" grpId="0" animBg="1"/>
      <p:bldP spid="51" grpId="0" animBg="1"/>
      <p:bldP spid="52" grpId="0" animBg="1"/>
      <p:bldP spid="54" grpId="0" animBg="1"/>
      <p:bldP spid="5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0" y="246147"/>
            <a:ext cx="12021312" cy="138499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скручивания </a:t>
            </a:r>
            <a:endParaRPr lang="ru-RU" sz="42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4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ru-RU" sz="4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перекусывания проволоки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6656" y="1953749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236809" y="2634116"/>
            <a:ext cx="2874882" cy="57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Плоскогубцы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84448" y="1828800"/>
            <a:ext cx="8426245" cy="4475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Плоскогубцы имеют плоские губки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мелкой насечкой по всей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длине.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12" descr="плоскогубцы и пассатижы разниц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5754" y="2764863"/>
            <a:ext cx="8100486" cy="287655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236809" y="3298580"/>
            <a:ext cx="2874882" cy="57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Пассатижи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595067" y="1828800"/>
            <a:ext cx="8426245" cy="4475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 пассатижей плоская часть губок более короткая, а для захвата цилиндрических деталей они снабжены фигурными (радиусными или треугольными) выемками с крупной насечкой;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имеют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режущие кромки (кусачки или </a:t>
            </a:r>
            <a:r>
              <a:rPr lang="ru-RU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бокорезы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), а также поперечные резаки для перекусывания проволоки или </a:t>
            </a:r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гвоздей.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0" descr="http://fromfactory.com.ua/image/data/vishivlent/shu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3" b="16628"/>
          <a:stretch/>
        </p:blipFill>
        <p:spPr bwMode="auto">
          <a:xfrm>
            <a:off x="4163944" y="3089778"/>
            <a:ext cx="7381880" cy="298183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Скругленный прямоугольник 17"/>
          <p:cNvSpPr/>
          <p:nvPr/>
        </p:nvSpPr>
        <p:spPr>
          <a:xfrm>
            <a:off x="236809" y="3963044"/>
            <a:ext cx="2874882" cy="57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Кусачки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584448" y="1828800"/>
            <a:ext cx="8426245" cy="4475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8" descr="http://mywishlist.ru/pic/i/wish/orig/005/404/088.jpe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76" t="17900" r="3697" b="8954"/>
          <a:stretch/>
        </p:blipFill>
        <p:spPr bwMode="auto">
          <a:xfrm>
            <a:off x="3740721" y="2076197"/>
            <a:ext cx="5974080" cy="398086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8" name="Picture 2" descr="ÐÐ°ÑÑÐ¸Ð½ÐºÐ¸ Ð¿Ð¾ Ð·Ð°Ð¿ÑÐ¾ÑÑ ÐºÑÑÐ°ÑÐºÐ¸ ÑÐ¾ÑÑÐµÐ²ÑÐ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481"/>
          <a:stretch/>
        </p:blipFill>
        <p:spPr bwMode="auto">
          <a:xfrm>
            <a:off x="7209037" y="2076196"/>
            <a:ext cx="4569221" cy="3980869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2672" y="235385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боковые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7320988" y="2364752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торцевые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235950" y="4627508"/>
            <a:ext cx="2874882" cy="57882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Круглогубцы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93494" y="1828798"/>
            <a:ext cx="8426245" cy="447566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4" descr="http://cs6.pikabu.ru/images/big_size_comm/2014-09_5/1411575220478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18" t="4327" r="218" b="24534"/>
          <a:stretch/>
        </p:blipFill>
        <p:spPr bwMode="auto">
          <a:xfrm>
            <a:off x="3891177" y="2062999"/>
            <a:ext cx="7769639" cy="400726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1008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75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5" grpId="0" animBg="1"/>
      <p:bldP spid="16" grpId="0" animBg="1"/>
      <p:bldP spid="18" grpId="0" animBg="1"/>
      <p:bldP spid="19" grpId="0" animBg="1"/>
      <p:bldP spid="6" grpId="0"/>
      <p:bldP spid="23" grpId="0"/>
      <p:bldP spid="24" grpId="0" animBg="1"/>
      <p:bldP spid="25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89590"/>
            <a:ext cx="1186281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вытягивания гвоздей</a:t>
            </a:r>
          </a:p>
        </p:txBody>
      </p:sp>
      <p:pic>
        <p:nvPicPr>
          <p:cNvPr id="5122" name="Picture 2" descr="http://lider.md/krepej/upfiles/goods/subject/img/63161400134450849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94" r="9512"/>
          <a:stretch/>
        </p:blipFill>
        <p:spPr bwMode="auto">
          <a:xfrm>
            <a:off x="357816" y="1192098"/>
            <a:ext cx="4896852" cy="190500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526168" y="2543366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гвоздодёр</a:t>
            </a:r>
          </a:p>
        </p:txBody>
      </p:sp>
      <p:pic>
        <p:nvPicPr>
          <p:cNvPr id="5126" name="Picture 6" descr="http://e-1.com.ua/storage/images-2/2015/07/28/kleshhi-dlya-gvozdej-180mm-neo-01-151_55b73ea4ef8d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1536" y="1192098"/>
            <a:ext cx="6522281" cy="489171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http://instrum-plus.ru/image/cache/data/montaj/pic_gvozdoder-500x500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2" b="12625"/>
          <a:stretch/>
        </p:blipFill>
        <p:spPr bwMode="auto">
          <a:xfrm>
            <a:off x="357815" y="3302712"/>
            <a:ext cx="4897575" cy="278109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048888" y="1349944"/>
            <a:ext cx="15841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клещи</a:t>
            </a:r>
          </a:p>
        </p:txBody>
      </p:sp>
      <p:pic>
        <p:nvPicPr>
          <p:cNvPr id="5124" name="Picture 4" descr="http://krepmaster12.ru/templates/Default/img/sharnirno-gubcevyy/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t="22680" r="7985" b="21601"/>
          <a:stretch/>
        </p:blipFill>
        <p:spPr bwMode="auto">
          <a:xfrm>
            <a:off x="5580354" y="3873768"/>
            <a:ext cx="3978174" cy="20798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5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" y="283299"/>
            <a:ext cx="119634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</a:t>
            </a:r>
          </a:p>
          <a:p>
            <a:pPr algn="ctr"/>
            <a:r>
              <a:rPr lang="ru-RU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для зажимания и удержания деталей</a:t>
            </a:r>
            <a:endParaRPr lang="ru-RU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://www.stools.su/img/catalog/1081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1" y="1719072"/>
            <a:ext cx="3363190" cy="210945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www.pittrade.ru/upload/iblock/313/313067f2d8c36332af4738ff9e5e63e9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42" b="22886"/>
          <a:stretch/>
        </p:blipFill>
        <p:spPr bwMode="auto">
          <a:xfrm>
            <a:off x="5502565" y="4014355"/>
            <a:ext cx="6506391" cy="222884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36242" y="4060325"/>
            <a:ext cx="23762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клещи кузнечные</a:t>
            </a:r>
          </a:p>
        </p:txBody>
      </p:sp>
      <p:pic>
        <p:nvPicPr>
          <p:cNvPr id="19464" name="Picture 8" descr="http://www.dril.by/data/katalog/8895d19efa17cf45718886734b0a61ff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90" y="4014793"/>
            <a:ext cx="4949085" cy="222163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66" name="Picture 2" descr="ÐÐ°ÑÑÐ¸Ð½ÐºÐ¸ Ð¿Ð¾ Ð·Ð°Ð¿ÑÐ¾ÑÑ ÐºÐ»ÐµÑÐ¸ Ð¸Ð½ÑÑÑÑÐ¼ÐµÐ½Ñ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424" y="1719072"/>
            <a:ext cx="5050532" cy="211942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7051211" y="1719072"/>
            <a:ext cx="96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клещи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28157" y="1716846"/>
            <a:ext cx="9612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тиски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868" name="Picture 4" descr="ÐÐ°ÑÑÐ¸Ð½ÐºÐ¸ Ð¿Ð¾ Ð·Ð°Ð¿ÑÐ¾ÑÑ ÑÑÑÑÐ±ÑÐ¸Ð½Ð° Ð¸Ð½ÑÑÑÑÐ¼ÐµÐ½Ñ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98" t="15711" r="398" b="15107"/>
          <a:stretch/>
        </p:blipFill>
        <p:spPr bwMode="auto">
          <a:xfrm>
            <a:off x="3760987" y="1716846"/>
            <a:ext cx="3066747" cy="212164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502565" y="1716846"/>
            <a:ext cx="13765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струбцина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1197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  <p:bldP spid="14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71835" y="332656"/>
            <a:ext cx="9812558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ИЗМЕРИТЕЛЬНО-РАЗМЕТОЧНЫЕ </a:t>
            </a:r>
          </a:p>
          <a:p>
            <a:pPr algn="ctr"/>
            <a:r>
              <a:rPr lang="ru-RU" sz="44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7245" y="1953099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176656" y="2508676"/>
            <a:ext cx="2556018" cy="385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Масштабная линейка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230368" y="1828798"/>
            <a:ext cx="6789371" cy="31699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Picture 4" descr="http://tdtex.ru/images/catalog/2k_46848e65404f58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53" r="2813" b="968"/>
          <a:stretch/>
        </p:blipFill>
        <p:spPr bwMode="auto">
          <a:xfrm>
            <a:off x="5372160" y="2153803"/>
            <a:ext cx="6466272" cy="223288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кругленный прямоугольник 6"/>
          <p:cNvSpPr/>
          <p:nvPr/>
        </p:nvSpPr>
        <p:spPr>
          <a:xfrm>
            <a:off x="176656" y="2929935"/>
            <a:ext cx="2556018" cy="385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Метр складной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230368" y="1828798"/>
            <a:ext cx="6789371" cy="316992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6" descr="https://osaexpress.ru/upload/image/b8/30/56/c30bd15ccbe75ae7c56f0a25b608425345258268afb5f19f9dbb4cc877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2160" y="2153803"/>
            <a:ext cx="6484964" cy="257669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76656" y="3351194"/>
            <a:ext cx="2556018" cy="385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Угольник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219956" y="1828798"/>
            <a:ext cx="6799783" cy="39502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10" descr="http://zamazka.com.ua/uploads/shop/products/medium/070cefac78430ad598f315163bc103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642" y="2034521"/>
            <a:ext cx="5083308" cy="353876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Скругленный прямоугольник 12"/>
          <p:cNvSpPr/>
          <p:nvPr/>
        </p:nvSpPr>
        <p:spPr>
          <a:xfrm>
            <a:off x="176656" y="3772453"/>
            <a:ext cx="2556018" cy="385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Рулетка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214750" y="1831163"/>
            <a:ext cx="6799783" cy="39502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8" descr="http://impuls-hoper.ru/wa-data/public/shop/products/44/96/19644/images/15580/15580.750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7864" y="1965684"/>
            <a:ext cx="3810408" cy="361353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Скругленный прямоугольник 15"/>
          <p:cNvSpPr/>
          <p:nvPr/>
        </p:nvSpPr>
        <p:spPr>
          <a:xfrm>
            <a:off x="176656" y="4192087"/>
            <a:ext cx="2556018" cy="385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Штангенциркуль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30368" y="1826433"/>
            <a:ext cx="6799783" cy="39502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8" descr="http://bashenergocom.ru/img/cms/shangen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18" y="2101846"/>
            <a:ext cx="6383713" cy="254284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76656" y="4613234"/>
            <a:ext cx="2556018" cy="38548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Микрометр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25162" y="1821703"/>
            <a:ext cx="6799783" cy="395021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10" descr="http://www.ntce.ru/images/uploads/big/10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885" y="2115680"/>
            <a:ext cx="6431511" cy="297938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76656" y="5034380"/>
            <a:ext cx="2556018" cy="7304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Циркуль разметочный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19956" y="1814608"/>
            <a:ext cx="681540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" name="Picture 2" descr="http://img2.taker.im/phpBB2/uploads/monthly_12_2014/post-59379-0-81828900-1418498978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4716" y="2037876"/>
            <a:ext cx="6375679" cy="380946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176656" y="5811044"/>
            <a:ext cx="2556018" cy="353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Кронциркуль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5225162" y="1812308"/>
            <a:ext cx="681540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7" name="Picture 4" descr="http://argosweld.ru/file/catalog/yapr89521/kroncirkul_vneshnii_150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87" y="2026509"/>
            <a:ext cx="2663821" cy="396739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0" name="Picture 2" descr="ÐÐ°ÑÑÐ¸Ð½ÐºÐ¸ Ð¿Ð¾ Ð·Ð°Ð¿ÑÐ¾ÑÑ ÐºÐ°Ðº Ð¸ÑÐ¿Ð¾Ð»ÑÐ·Ð¾Ð²Ð°ÑÑ ÐºÑÐ¾Ð½ÑÐ¸ÑÐºÑÐ»Ñ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65" r="11547" b="7703"/>
          <a:stretch/>
        </p:blipFill>
        <p:spPr bwMode="auto">
          <a:xfrm>
            <a:off x="8354241" y="2026509"/>
            <a:ext cx="3367764" cy="396739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2821376" y="2511608"/>
            <a:ext cx="2256820" cy="353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Нутромер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214750" y="1810008"/>
            <a:ext cx="683231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6" descr="http://tdtex.ru/images/catalog/2k_46b86024db924545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7181" y="1924539"/>
            <a:ext cx="1854764" cy="404271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2" name="Picture 4" descr="ÐÐ°ÑÑÐ¸Ð½ÐºÐ¸ Ð¿Ð¾ Ð·Ð°Ð¿ÑÐ¾ÑÑ Ð½ÑÑÑÐ¾Ð¼ÐµÑ ÑÑÑÐ°Ð¶Ð½ÑÐ¹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3735" y="1944525"/>
            <a:ext cx="4502491" cy="209518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4" name="Picture 6" descr="ÐÐ°ÑÑÐ¸Ð½ÐºÐ¸ Ð¿Ð¾ Ð·Ð°Ð¿ÑÐ¾ÑÑ Ð½ÑÑÑÐ¾Ð¼ÐµÑ Ð¼Ð¸ÐºÑÐ¾Ð¼ÐµÑÑÐ¸ÑÐµÑÐºÐ¸Ð¹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86" b="16501"/>
          <a:stretch/>
        </p:blipFill>
        <p:spPr bwMode="auto">
          <a:xfrm>
            <a:off x="7397465" y="4141680"/>
            <a:ext cx="4496797" cy="181900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7412005" y="3625791"/>
            <a:ext cx="13045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рычажный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9761863" y="5543625"/>
            <a:ext cx="20685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микрометрический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Скругленный прямоугольник 35"/>
          <p:cNvSpPr/>
          <p:nvPr/>
        </p:nvSpPr>
        <p:spPr>
          <a:xfrm>
            <a:off x="2827687" y="2909507"/>
            <a:ext cx="2256820" cy="35350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Щупы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208439" y="1805193"/>
            <a:ext cx="683231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Применяются для измерения зазоров между деталями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8" name="Picture 12" descr="http://www.vipfoto.ru/KALIBR/images/052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8067" y="2827656"/>
            <a:ext cx="3871965" cy="234899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4" descr="http://www.project.bulgaria-burgas.ru/images/crack/probe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570" y="2827656"/>
            <a:ext cx="2374966" cy="234899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2821376" y="3307406"/>
            <a:ext cx="2256820" cy="652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 резьбовые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5213458" y="1820749"/>
            <a:ext cx="683231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Применяются для измерения размера резьбы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2" name="Picture 6" descr="http://www.kipmarket.com.ua/upload/iblock/ee8/ee8a9a09059160c3e15da7e9c8d729a9.jpg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1745" y="2421020"/>
            <a:ext cx="6520342" cy="326017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Скругленный прямоугольник 42"/>
          <p:cNvSpPr/>
          <p:nvPr/>
        </p:nvSpPr>
        <p:spPr>
          <a:xfrm>
            <a:off x="2826396" y="4021902"/>
            <a:ext cx="2256820" cy="65234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Шаблоны радиусные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5207147" y="1812308"/>
            <a:ext cx="683231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5" name="Picture 8" descr="http://hahn-kolb.ru/cache/images/thumbs/30000/36000/layouts/36130_3-500x500.jpg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4607" y="2126129"/>
            <a:ext cx="6532517" cy="3396923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" name="Скругленный прямоугольник 45"/>
          <p:cNvSpPr/>
          <p:nvPr/>
        </p:nvSpPr>
        <p:spPr>
          <a:xfrm>
            <a:off x="2831234" y="4718633"/>
            <a:ext cx="2256820" cy="2798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5213457" y="1819423"/>
            <a:ext cx="683231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7896" name="Picture 8" descr="ÐÐ°ÑÑÐ¸Ð½ÐºÐ¸ Ð¿Ð¾ Ð·Ð°Ð¿ÑÐ¾ÑÑ ÑÑÐ¾Ð²ÐµÐ½Ñ ÑÑÑÐ¾Ð¸ÑÐµÐ»ÑÐ½ÑÐ¹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9489" y="2046751"/>
            <a:ext cx="5146131" cy="392762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Скругленный прямоугольник 49"/>
          <p:cNvSpPr/>
          <p:nvPr/>
        </p:nvSpPr>
        <p:spPr>
          <a:xfrm>
            <a:off x="2824370" y="5055576"/>
            <a:ext cx="2256820" cy="2798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Отвес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5205760" y="1812308"/>
            <a:ext cx="683231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" name="Picture 4" descr="http://srubnbrus.com/wp-content/uploads/2013/11/pic53.jpg"/>
          <p:cNvPicPr>
            <a:picLocks noChangeAspect="1" noChangeArrowheads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6194" r="6013" b="6194"/>
          <a:stretch/>
        </p:blipFill>
        <p:spPr bwMode="auto">
          <a:xfrm>
            <a:off x="5929896" y="2015768"/>
            <a:ext cx="5321937" cy="393836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3" name="Скругленный прямоугольник 52"/>
          <p:cNvSpPr/>
          <p:nvPr/>
        </p:nvSpPr>
        <p:spPr>
          <a:xfrm>
            <a:off x="2829983" y="5392096"/>
            <a:ext cx="2256820" cy="2798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Чертилка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Прямоугольник 53"/>
          <p:cNvSpPr/>
          <p:nvPr/>
        </p:nvSpPr>
        <p:spPr>
          <a:xfrm>
            <a:off x="5212165" y="1818097"/>
            <a:ext cx="6832311" cy="430577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5" name="Picture 10" descr="http://www.indtech.com.ua/images/stories/virtuemart/product/chertilki-v-forme-ruchki.jpg"/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t="15765"/>
          <a:stretch/>
        </p:blipFill>
        <p:spPr bwMode="auto">
          <a:xfrm>
            <a:off x="5396171" y="2100655"/>
            <a:ext cx="6404687" cy="3237380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813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75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8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500"/>
                            </p:stCondLst>
                            <p:childTnLst>
                              <p:par>
                                <p:cTn id="12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000"/>
                            </p:stCondLst>
                            <p:childTnLst>
                              <p:par>
                                <p:cTn id="13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1500"/>
                            </p:stCondLst>
                            <p:childTnLst>
                              <p:par>
                                <p:cTn id="13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3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0" fill="hold">
                      <p:stCondLst>
                        <p:cond delay="0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500"/>
                            </p:stCondLst>
                            <p:childTnLst>
                              <p:par>
                                <p:cTn id="1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0"/>
                            </p:stCondLst>
                            <p:childTnLst>
                              <p:par>
                                <p:cTn id="1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>
                      <p:stCondLst>
                        <p:cond delay="0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18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3" fill="hold">
                      <p:stCondLst>
                        <p:cond delay="0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9" grpId="0" animBg="1"/>
      <p:bldP spid="30" grpId="0" animBg="1"/>
      <p:bldP spid="28" grpId="0"/>
      <p:bldP spid="35" grpId="0"/>
      <p:bldP spid="36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6" grpId="0" animBg="1"/>
      <p:bldP spid="47" grpId="0" animBg="1"/>
      <p:bldP spid="50" grpId="0" animBg="1"/>
      <p:bldP spid="51" grpId="0" animBg="1"/>
      <p:bldP spid="53" grpId="0" animBg="1"/>
      <p:bldP spid="54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13780"/>
            <a:ext cx="1200912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 smtClean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И ОБОРУДОВАНИЕ ДЛЯ ВЕДЕНИЯ ЛИЧНЫХ ПОДСОБНЫХ ХОЗЯЙСТВ</a:t>
            </a:r>
            <a:endParaRPr lang="ru-RU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0097" y="1800885"/>
            <a:ext cx="42387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подразделяется </a:t>
            </a: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две группы: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8914" name="Picture 2" descr="ÐÐ°ÑÑÐ¸Ð½ÐºÐ¸ Ð¿Ð¾ Ð·Ð°Ð¿ÑÐ¾ÑÑ ÑÐ°Ð´Ð¾Ð²Ð¾-Ð¾Ð³Ð¾ÑÐ¾Ð´Ð½ÑÐ¹ Ð¸Ð½Ð²ÐµÐ½ÑÐ°ÑÑ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536" y="2175418"/>
            <a:ext cx="5730240" cy="401116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25985" y="2426216"/>
            <a:ext cx="6506463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54013" indent="-354013" algn="just">
              <a:buAutoNum type="arabicPeriod"/>
            </a:pPr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Садово-огородные инструменты: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5985" y="3667357"/>
            <a:ext cx="5774944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354013" indent="-354013" algn="just"/>
            <a:r>
              <a:rPr lang="ru-RU" sz="2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 Оборудование и инвентарь для различных работ:</a:t>
            </a:r>
            <a:endParaRPr lang="ru-RU" sz="2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0832" y="2949436"/>
            <a:ext cx="60716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предназначены для обработки почвы, ухода за растениями и уборки урожая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0832" y="4631499"/>
            <a:ext cx="534009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 для механизации трудоемких работ по обработке почвы, для переработки урожая, кошения травы, ухода за животными, для разведения пчёл и других работ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27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13" grpId="0"/>
      <p:bldP spid="1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264" y="252007"/>
            <a:ext cx="119847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почвы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24828"/>
            <a:ext cx="122814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приспособления для перекопки, рыхления почвы и мелкий почвообрабатывающий 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1492045"/>
            <a:ext cx="3046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 для перекопки почвы:</a:t>
            </a:r>
            <a:endParaRPr lang="ru-RU" sz="2400" b="1" i="1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45" y="2588164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407" y="3137657"/>
            <a:ext cx="2021457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2433" y="1436947"/>
            <a:ext cx="9005455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2" descr="http://syperdacha.ru/wp-content/uploads/2014/06/lopata-perekopochnay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142" y="1605770"/>
            <a:ext cx="2801226" cy="210091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30142" y="3091354"/>
            <a:ext cx="16455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перекопочная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4" descr="http://elhow.ru/images/articles/34/343/34344/inner/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8284" y="1605770"/>
            <a:ext cx="3161380" cy="210758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ttp://syperdacha.ru/wp-content/uploads/2014/06/lopata-vykopochnaya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3" r="7961" b="8002"/>
          <a:stretch/>
        </p:blipFill>
        <p:spPr bwMode="auto">
          <a:xfrm>
            <a:off x="6185428" y="1605771"/>
            <a:ext cx="2274718" cy="210374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026326" y="1568897"/>
            <a:ext cx="1512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выкопочная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8" descr="http://udachakurganinsk.ru/upload/shop_1/1/6/6/item_1661/shop_items_catalog_image166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08" y="3875512"/>
            <a:ext cx="4904991" cy="228082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8525807" y="5682292"/>
            <a:ext cx="23760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Лопата подборочная</a:t>
            </a:r>
          </a:p>
        </p:txBody>
      </p:sp>
      <p:pic>
        <p:nvPicPr>
          <p:cNvPr id="16" name="Picture 10" descr="http://zavodskoi56.ru/assets/images/Sadovka/Instrument-dlja-sada/Lopaty/69-0-01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8312" y="3875512"/>
            <a:ext cx="1625210" cy="228082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4246668" y="4645261"/>
            <a:ext cx="13681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Лопата </a:t>
            </a:r>
            <a:r>
              <a:rPr lang="ru-RU" sz="14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универсальная</a:t>
            </a:r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286406" y="3851818"/>
            <a:ext cx="2021457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046233" y="1436946"/>
            <a:ext cx="9005455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http://www.vseinstrumenti.ru/images/goods/ruchnoy_instrument/sadoviy_instrument_i_inventar/543340/350x315/914475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9769" y="1655500"/>
            <a:ext cx="4894156" cy="440474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/>
          <p:cNvSpPr txBox="1"/>
          <p:nvPr/>
        </p:nvSpPr>
        <p:spPr>
          <a:xfrm>
            <a:off x="3626809" y="1788969"/>
            <a:ext cx="38038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Вилы садово-огородные</a:t>
            </a:r>
          </a:p>
        </p:txBody>
      </p:sp>
      <p:pic>
        <p:nvPicPr>
          <p:cNvPr id="39938" name="Picture 2" descr="ÐÐ°ÑÑÐ¸Ð½ÐºÐ¸ Ð¿Ð¾ Ð·Ð°Ð¿ÑÐ¾ÑÑ ÐÐ¸Ð»Ñ ÑÐ°Ð´Ð¾Ð²Ð¾-Ð¾Ð³Ð¾ÑÐ¾Ð´Ð½ÑÐµ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900" y="1646883"/>
            <a:ext cx="4413358" cy="441335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49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5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25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75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10" grpId="0"/>
      <p:bldP spid="13" grpId="0"/>
      <p:bldP spid="15" grpId="0"/>
      <p:bldP spid="17" grpId="0"/>
      <p:bldP spid="18" grpId="0" animBg="1"/>
      <p:bldP spid="19" grpId="0" animBg="1"/>
      <p:bldP spid="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07264" y="252007"/>
            <a:ext cx="119847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почвы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0" y="924828"/>
            <a:ext cx="122814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приспособления для перекопки, рыхления почвы и мелкий почвообрабатывающий 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" y="1492045"/>
            <a:ext cx="30462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Приспособления для рыхления почвы:</a:t>
            </a:r>
            <a:endParaRPr lang="ru-RU" sz="2400" b="1" i="1" u="sng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045" y="2588164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86407" y="3137657"/>
            <a:ext cx="2389257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ГРАБЛИ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052433" y="1436947"/>
            <a:ext cx="9005455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2" name="Picture 2" descr="http://imbataysk.ru/UserFiles/Image/6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4992" y="1694269"/>
            <a:ext cx="4751729" cy="438109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2" name="Picture 2" descr="ÐÐ°ÑÑÐ¸Ð½ÐºÐ¸ Ð¿Ð¾ Ð·Ð°Ð¿ÑÐ¾ÑÑ ÐÐ ÐÐÐÐ ÑÐ°Ð´Ð¾Ð²ÑÐµ Ð ÐÐÐÐ¢Ð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0419" y="1594196"/>
            <a:ext cx="6769481" cy="4515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287292" y="3843785"/>
            <a:ext cx="2389257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МОТЫГИ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046233" y="1428914"/>
            <a:ext cx="9005455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://delaogorodnie.ru/wp-content/uploads/2014/09/ogorodnyiy-inventar-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6035" y="1622210"/>
            <a:ext cx="4326351" cy="432635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5241402" y="1760267"/>
            <a:ext cx="19213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Мотыга окучивающая</a:t>
            </a:r>
          </a:p>
        </p:txBody>
      </p:sp>
      <p:pic>
        <p:nvPicPr>
          <p:cNvPr id="28" name="Picture 4" descr="http://sv.kh.ua/data/content/94/big/1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" t="5812" r="7220" b="3964"/>
          <a:stretch/>
        </p:blipFill>
        <p:spPr bwMode="auto">
          <a:xfrm>
            <a:off x="7699694" y="1660193"/>
            <a:ext cx="4206529" cy="428836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8149296" y="1726191"/>
            <a:ext cx="13567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Мотыга полольная</a:t>
            </a:r>
          </a:p>
        </p:txBody>
      </p:sp>
      <p:sp>
        <p:nvSpPr>
          <p:cNvPr id="30" name="Скругленный прямоугольник 29"/>
          <p:cNvSpPr/>
          <p:nvPr/>
        </p:nvSpPr>
        <p:spPr>
          <a:xfrm>
            <a:off x="286407" y="4549913"/>
            <a:ext cx="2389257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ПОЛОЛЬНИКИ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047118" y="1420881"/>
            <a:ext cx="9005455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6" descr="http://www.instrum-s.ru/files/catalog/cms_rus/DSC03874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36" t="12788" r="3882"/>
          <a:stretch/>
        </p:blipFill>
        <p:spPr bwMode="auto">
          <a:xfrm>
            <a:off x="3282248" y="1660193"/>
            <a:ext cx="4494629" cy="4360427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4" name="Picture 4" descr="ÐÐ°ÑÑÐ¸Ð½ÐºÐ¸ Ð¿Ð¾ Ð·Ð°Ð¿ÑÐ¾ÑÑ ÐÐÐÐÐÐ¬ÐÐÐ ÐÐÐ ÐÐÐÐ¬ÐÐÐÐÐ¢Ð¬Ð¡Ð¯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048" y="1645051"/>
            <a:ext cx="8545823" cy="437410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Скругленный прямоугольник 33"/>
          <p:cNvSpPr/>
          <p:nvPr/>
        </p:nvSpPr>
        <p:spPr>
          <a:xfrm>
            <a:off x="284557" y="5245992"/>
            <a:ext cx="2389257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КУЛЬТИВАТОРЫ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040033" y="1436947"/>
            <a:ext cx="9005455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Picture 8" descr="http://profinstrument.com.ua/products/full/img_2673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38" t="8327" r="538" b="7256"/>
          <a:stretch/>
        </p:blipFill>
        <p:spPr bwMode="auto">
          <a:xfrm>
            <a:off x="4097588" y="1630630"/>
            <a:ext cx="6867099" cy="4419552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6" name="Picture 6" descr="ÐÐ°ÑÑÐ¸Ð½ÐºÐ¸ Ð¿Ð¾ Ð·Ð°Ð¿ÑÐ¾ÑÑ ÐÐ£ÐÐ¬Ð¢ÐÐÐÐ¢ÐÐ  Ð Ð£Ð§ÐÐÐ ÐÐÐ ÐÐÐÐ¬ÐÐÐÐÐ¢Ð¬Ð¡Ð¯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8341" y="1594196"/>
            <a:ext cx="7152671" cy="4530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590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5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25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 animBg="1"/>
      <p:bldP spid="8" grpId="0" animBg="1"/>
      <p:bldP spid="24" grpId="0" animBg="1"/>
      <p:bldP spid="25" grpId="0" animBg="1"/>
      <p:bldP spid="27" grpId="0"/>
      <p:bldP spid="29" grpId="0"/>
      <p:bldP spid="30" grpId="0" animBg="1"/>
      <p:bldP spid="31" grpId="0" animBg="1"/>
      <p:bldP spid="34" grpId="0" animBg="1"/>
      <p:bldP spid="35" grpId="0" animBg="1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207264" y="252007"/>
            <a:ext cx="1198473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</a:t>
            </a:r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обработки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почвы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0" y="924828"/>
            <a:ext cx="1228142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включает приспособления для перекопки, рыхления почвы и мелкий почвообрабатывающий </a:t>
            </a:r>
            <a:r>
              <a:rPr lang="ru-RU" sz="2100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</a:t>
            </a:r>
            <a:endParaRPr lang="ru-RU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0" y="1492045"/>
            <a:ext cx="34259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u="sng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Мелкий инструмент:</a:t>
            </a:r>
            <a:endParaRPr lang="ru-RU" sz="2400" b="1" i="1" u="sng" dirty="0">
              <a:solidFill>
                <a:srgbClr val="00206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4695" y="2105429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07264" y="2657258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Совок посадочный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25951" y="1436947"/>
            <a:ext cx="8619537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9" name="Picture 4" descr="ÐÐ°ÑÑÐ¸Ð½ÐºÐ¸ Ð¿Ð¾ Ð·Ð°Ð¿ÑÐ¾ÑÑ Ð¿Ð¾ÑÐ°Ð´Ð¾ÑÐ½ÑÐ¹ ÑÐ¾Ð²Ð¾Ðº ÐºÐ°Ðº Ð¿Ð¾Ð»ÑÐ·Ð¾Ð²Ð°ÑÑÑÑ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4080" y="2172125"/>
            <a:ext cx="5929002" cy="3948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http://www.stroysa.tomsk.ru/upload/FTP/Pictures/5110186_7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4" r="16804" b="6952"/>
          <a:stretch/>
        </p:blipFill>
        <p:spPr bwMode="auto">
          <a:xfrm>
            <a:off x="3674772" y="1693053"/>
            <a:ext cx="3177130" cy="333951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07263" y="3327818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Вилка посадочная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3425951" y="1436947"/>
            <a:ext cx="8619537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3" name="Picture 2" descr="ÐÐ°ÑÑÐ¸Ð½ÐºÐ¸ Ð¿Ð¾ Ð·Ð°Ð¿ÑÐ¾ÑÑ Ð¿Ð¾ÑÐ°Ð´Ð¾ÑÐ½ÑÐµ Ð²Ð¸Ð»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2185" y="1623205"/>
            <a:ext cx="5812231" cy="3868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6" descr="ÐÐ°ÑÑÐ¸Ð½ÐºÐ¸ Ð¿Ð¾ Ð·Ð°Ð¿ÑÐ¾ÑÑ Ð¿Ð¾ÑÐ°Ð´Ð¾ÑÐ½ÑÐµ Ð²Ð¸Ð»ÐºÐ¸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61" t="15339" r="5430" b="22936"/>
          <a:stretch/>
        </p:blipFill>
        <p:spPr bwMode="auto">
          <a:xfrm>
            <a:off x="7900416" y="3160127"/>
            <a:ext cx="4002666" cy="2951463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Скругленный прямоугольник 24"/>
          <p:cNvSpPr/>
          <p:nvPr/>
        </p:nvSpPr>
        <p:spPr>
          <a:xfrm>
            <a:off x="207262" y="3998378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Мотыжка</a:t>
            </a:r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универсальная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25951" y="1436947"/>
            <a:ext cx="8619537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8" name="Picture 12" descr="ÐÐ°ÑÑÐ¸Ð½ÐºÐ¸ Ð¿Ð¾ Ð·Ð°Ð¿ÑÐ¾ÑÑ ÐºÐ°Ðº Ð¿Ð¾Ð»ÑÐ·Ð¾Ð²Ð°ÑÑÑÑ Ð¼Ð¾ÑÑÐ¶ÐºÐ¾Ð¹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108" b="18354"/>
          <a:stretch/>
        </p:blipFill>
        <p:spPr bwMode="auto">
          <a:xfrm>
            <a:off x="3636310" y="1668071"/>
            <a:ext cx="5697512" cy="3563062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ÐÐ°ÑÑÐ¸Ð½ÐºÐ¸ Ð¿Ð¾ Ð·Ð°Ð¿ÑÐ¾ÑÑ Ð¼Ð¾ÑÑÐ¶ÐºÐ° ÑÐ½Ð¸Ð²ÐµÑÑÐ°Ð»ÑÐ½Ð°Ñ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3402" y="2505539"/>
            <a:ext cx="3619928" cy="361992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207262" y="4668938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Рыхлитель 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425949" y="1436947"/>
            <a:ext cx="8619537" cy="482974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2" name="Picture 10" descr="ÐÐ°ÑÑÐ¸Ð½ÐºÐ¸ Ð¿Ð¾ Ð·Ð°Ð¿ÑÐ¾ÑÑ ÑÑÑÐ»Ð¸ÑÐµÐ»Ñ Ð¿Ð¾ÑÐ²Ñ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5829" y="1756626"/>
            <a:ext cx="4972910" cy="419393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14" descr="ÐÐ°ÑÑÐ¸Ð½ÐºÐ¸ Ð¿Ð¾ Ð·Ð°Ð¿ÑÐ¾ÑÑ ÐºÐ°Ðº Ð¿Ð¾Ð»ÑÐ·Ð¾Ð²Ð°ÑÑÑÑ ÑÑÑÐ»Ð¸ÑÐµÐ»ÐµÐ¼ ÑÐ°Ð´Ð¾Ð²ÑÐ¼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945" y="1591010"/>
            <a:ext cx="3086271" cy="448912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0044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 animBg="1"/>
      <p:bldP spid="17" grpId="0" animBg="1"/>
      <p:bldP spid="21" grpId="0" animBg="1"/>
      <p:bldP spid="22" grpId="0" animBg="1"/>
      <p:bldP spid="25" grpId="0" animBg="1"/>
      <p:bldP spid="26" grpId="0" animBg="1"/>
      <p:bldP spid="30" grpId="0" animBg="1"/>
      <p:bldP spid="31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11"/>
          <p:cNvSpPr/>
          <p:nvPr/>
        </p:nvSpPr>
        <p:spPr>
          <a:xfrm>
            <a:off x="451104" y="250006"/>
            <a:ext cx="1194816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ухода за растениями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20035" y="1236892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120035" y="1854447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Секатор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425949" y="1121664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Picture 12" descr="http://www.fiskars.kg/media/catalog/price/111960/6.2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7" r="6268"/>
          <a:stretch/>
        </p:blipFill>
        <p:spPr bwMode="auto">
          <a:xfrm>
            <a:off x="5974276" y="1408781"/>
            <a:ext cx="5876347" cy="4677935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http://www.greenmill.pl/sites/greenmill.pl/files/GR0079_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75" t="12129" r="3323" b="5848"/>
          <a:stretch/>
        </p:blipFill>
        <p:spPr bwMode="auto">
          <a:xfrm>
            <a:off x="3698754" y="1637002"/>
            <a:ext cx="3755137" cy="249265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120034" y="2517793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Сучкорез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25949" y="1121664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2" descr="http://www.fiskars.kg/media/catalog/price/universal-garden-lopper/2.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9" b="8604"/>
          <a:stretch/>
        </p:blipFill>
        <p:spPr bwMode="auto">
          <a:xfrm>
            <a:off x="3698754" y="1408781"/>
            <a:ext cx="8151869" cy="467793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toolking.ru/upload/iblock/709/709011492ce78a048eef1505fe948ad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7" b="7091"/>
          <a:stretch/>
        </p:blipFill>
        <p:spPr bwMode="auto">
          <a:xfrm>
            <a:off x="3698754" y="4173141"/>
            <a:ext cx="2376264" cy="191959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http://techno-life.com.ua/image/cache/catalog/product/greenwill/GR6322-800x60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1165" y="1421196"/>
            <a:ext cx="2559458" cy="191959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Скругленный прямоугольник 23"/>
          <p:cNvSpPr/>
          <p:nvPr/>
        </p:nvSpPr>
        <p:spPr>
          <a:xfrm>
            <a:off x="120034" y="3203338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 садовый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425949" y="1121663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2" descr="http://nasotke.ru/wp-content/uploads/2014/03/instrument-mashina-elektropila-obrezki-dereviev-6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7466" y="1264185"/>
            <a:ext cx="6616005" cy="484098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8" descr="http://roslyny.com/wp-content/uploads/33049_1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8" t="622" r="593" b="9675"/>
          <a:stretch/>
        </p:blipFill>
        <p:spPr bwMode="auto">
          <a:xfrm>
            <a:off x="8836367" y="1270244"/>
            <a:ext cx="2947374" cy="279250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0" descr="http://titanst.ru/upload/iblock/f22/f228464d0f0a01b63516cbe040e2e107.jpe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96" r="27996"/>
          <a:stretch/>
        </p:blipFill>
        <p:spPr bwMode="auto">
          <a:xfrm>
            <a:off x="10253472" y="3023616"/>
            <a:ext cx="1530270" cy="308639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Скругленный прямоугольник 28"/>
          <p:cNvSpPr/>
          <p:nvPr/>
        </p:nvSpPr>
        <p:spPr>
          <a:xfrm>
            <a:off x="120033" y="3888883"/>
            <a:ext cx="2907961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Ножовка садовая  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3425949" y="1112162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1" name="Picture 4" descr="http://kachely.ru/upload/iblock/8d3/8d3c367cc8c815d378cd811e19173e68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9246" y="1317485"/>
            <a:ext cx="6362481" cy="4771861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12" descr="http://azbukainstrumenta.ru/images/product_images/popup_images/199_18179-STP-16X_0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403" y="1315652"/>
            <a:ext cx="3014256" cy="2249389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7538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  <p:bldP spid="15" grpId="0" animBg="1"/>
      <p:bldP spid="19" grpId="0" animBg="1"/>
      <p:bldP spid="20" grpId="0" animBg="1"/>
      <p:bldP spid="24" grpId="0" animBg="1"/>
      <p:bldP spid="25" grpId="0" animBg="1"/>
      <p:bldP spid="29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34914" y="547172"/>
            <a:ext cx="9858239" cy="1412067"/>
          </a:xfrm>
        </p:spPr>
        <p:txBody>
          <a:bodyPr>
            <a:normAutofit/>
          </a:bodyPr>
          <a:lstStyle/>
          <a:p>
            <a:pPr lvl="0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11.2. 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Характеристика ассортимента металлической посуды по группам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2898" y="2258184"/>
            <a:ext cx="2614862" cy="282687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1234914" y="96429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 «Белорусский торгово-экономический университет потребительской кооперации»</a:t>
            </a:r>
            <a:endParaRPr lang="ru-RU" sz="110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34814" y="5384007"/>
            <a:ext cx="106835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 товаров: / В.Е.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4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328-331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Users\User\Desktop\ЭУМК ТОТ\images (9)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23" y="5133481"/>
            <a:ext cx="816484" cy="1143078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7156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1617629" y="246132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4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Инструменты для уборки </a:t>
            </a:r>
            <a:r>
              <a:rPr lang="ru-RU" sz="4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урожая</a:t>
            </a:r>
            <a:endParaRPr lang="ru-RU" sz="4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0035" y="1236892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163649" y="1858321"/>
            <a:ext cx="2457632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Коса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25949" y="1112162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 descr="http://moidachi.ru/uploads/images/00/00/05/2015/04/23/aa893c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0" r="7592"/>
          <a:stretch/>
        </p:blipFill>
        <p:spPr bwMode="auto">
          <a:xfrm>
            <a:off x="7960504" y="2069348"/>
            <a:ext cx="3939549" cy="3517668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http://img-3.photosight.ru/7ed/3318962_large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5" t="1337" r="3623" b="1842"/>
          <a:stretch/>
        </p:blipFill>
        <p:spPr bwMode="auto">
          <a:xfrm>
            <a:off x="3558528" y="1316737"/>
            <a:ext cx="4256544" cy="4754880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163649" y="2626951"/>
            <a:ext cx="2457632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Серп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425949" y="1121664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4" descr="http://nashreporter.com/photo/razvlechenya/razvlechenya-3439-main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8" t="7003" b="5936"/>
          <a:stretch/>
        </p:blipFill>
        <p:spPr bwMode="auto">
          <a:xfrm>
            <a:off x="4825740" y="1238374"/>
            <a:ext cx="7097280" cy="4911604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http://static12.insales.ru/images/products/1/4272/13062320/9529-sierpovidnyi-riezak-dewi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088" y="3305662"/>
            <a:ext cx="3792420" cy="2844316"/>
          </a:xfrm>
          <a:prstGeom prst="rect">
            <a:avLst/>
          </a:prstGeom>
          <a:noFill/>
          <a:ln>
            <a:solidFill>
              <a:schemeClr val="accent2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163649" y="3387586"/>
            <a:ext cx="2457632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425949" y="1131166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Вилы хозяйственные в зависимости от количества рожков, их формы подразделяют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на: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3558528" y="2155408"/>
            <a:ext cx="2457632" cy="471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Скирдовальные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6326886" y="2155408"/>
            <a:ext cx="5503821" cy="3916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8" descr="http://24tex.ru/goods/fullsize/1427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96" y="2366038"/>
            <a:ext cx="4699975" cy="3524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Скругленный прямоугольник 26"/>
          <p:cNvSpPr/>
          <p:nvPr/>
        </p:nvSpPr>
        <p:spPr>
          <a:xfrm>
            <a:off x="3558528" y="2705314"/>
            <a:ext cx="2457632" cy="471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Свекловичные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6338369" y="2145906"/>
            <a:ext cx="5503821" cy="3916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9" name="Picture 12" descr="http://images.zakupka.com/i/firms/27/115/115996/vily-dlya-kartoshki_b000a295a6b1726_800x60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5" t="6066" b="4005"/>
          <a:stretch/>
        </p:blipFill>
        <p:spPr bwMode="auto">
          <a:xfrm>
            <a:off x="7132125" y="2493614"/>
            <a:ext cx="3916307" cy="33040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Скругленный прямоугольник 29"/>
          <p:cNvSpPr/>
          <p:nvPr/>
        </p:nvSpPr>
        <p:spPr>
          <a:xfrm>
            <a:off x="3558528" y="3305885"/>
            <a:ext cx="2457632" cy="471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Картофельные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6338369" y="2145905"/>
            <a:ext cx="5503821" cy="3916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0" name="Picture 2" descr="ÐÐ°ÑÑÐ¸Ð½ÐºÐ¸ Ð¿Ð¾ Ð·Ð°Ð¿ÑÐ¾ÑÑ ÐºÐ°ÑÑÐ¾ÑÐµÐ»ÑÐ½ÑÐµ Ð²Ð¸Ð»Ñ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59" b="7001"/>
          <a:stretch/>
        </p:blipFill>
        <p:spPr bwMode="auto">
          <a:xfrm>
            <a:off x="7132125" y="2405658"/>
            <a:ext cx="4061739" cy="3470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5" name="Скругленный прямоугольник 34"/>
          <p:cNvSpPr/>
          <p:nvPr/>
        </p:nvSpPr>
        <p:spPr>
          <a:xfrm>
            <a:off x="3555066" y="3874017"/>
            <a:ext cx="2457632" cy="471543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Сенные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6343340" y="2136403"/>
            <a:ext cx="5503821" cy="391620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2" name="Picture 4" descr="ÐÐ°ÑÑÐ¸Ð½ÐºÐ¸ Ð¿Ð¾ Ð·Ð°Ð¿ÑÐ¾ÑÑ ÑÐµÐ½Ð½ÑÐµ Ð²Ð¸Ð»Ñ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685" b="29088"/>
          <a:stretch/>
        </p:blipFill>
        <p:spPr bwMode="auto">
          <a:xfrm>
            <a:off x="6412527" y="2478602"/>
            <a:ext cx="5329559" cy="2410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Скругленный прямоугольник 39"/>
          <p:cNvSpPr/>
          <p:nvPr/>
        </p:nvSpPr>
        <p:spPr>
          <a:xfrm>
            <a:off x="163649" y="4140833"/>
            <a:ext cx="2457632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Плодосъемник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425949" y="1121664"/>
            <a:ext cx="8619537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3016" name="Picture 8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59" b="17929"/>
          <a:stretch/>
        </p:blipFill>
        <p:spPr bwMode="auto">
          <a:xfrm>
            <a:off x="3647188" y="1353402"/>
            <a:ext cx="7359420" cy="4718215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6" descr="ÐÐ°ÑÑÐ¸Ð½ÐºÐ¸ Ð¿Ð¾ Ð·Ð°Ð¿ÑÐ¾ÑÑ Ð¿Ð»Ð¾Ð´Ð¾ÑÑÐµÐ¼Ð½Ð¸Ðº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5" b="14495"/>
          <a:stretch/>
        </p:blipFill>
        <p:spPr bwMode="auto">
          <a:xfrm>
            <a:off x="8961920" y="1353402"/>
            <a:ext cx="2899369" cy="2559177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22177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7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0" grpId="0" animBg="1"/>
      <p:bldP spid="31" grpId="0" animBg="1"/>
      <p:bldP spid="35" grpId="0" animBg="1"/>
      <p:bldP spid="36" grpId="0" animBg="1"/>
      <p:bldP spid="40" grpId="0" animBg="1"/>
      <p:bldP spid="41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0" y="70505"/>
            <a:ext cx="11362944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Оборудование для переработки и хранения урожая</a:t>
            </a:r>
            <a:endParaRPr lang="ru-RU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2699" y="921609"/>
            <a:ext cx="29951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22699" y="1526492"/>
            <a:ext cx="3664639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Дробилка для винограда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815840" y="1121664"/>
            <a:ext cx="5900928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2" name="Picture 2" descr="ÐÐ°ÑÑÐ¸Ð½ÐºÐ¸ Ð¿Ð¾ Ð·Ð°Ð¿ÑÐ¾ÑÑ Ð´ÑÐ¾Ð±Ð¸Ð»ÐºÐ° Ð´Ð»Ñ Ð²Ð¸Ð½Ð¾Ð³ÑÐ°Ð´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90" y="1341655"/>
            <a:ext cx="4744249" cy="470504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Скругленный прямоугольник 8"/>
          <p:cNvSpPr/>
          <p:nvPr/>
        </p:nvSpPr>
        <p:spPr>
          <a:xfrm>
            <a:off x="322698" y="2239724"/>
            <a:ext cx="3664639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Пресс винтовой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815840" y="1121662"/>
            <a:ext cx="5900928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Предназначен для получения сока</a:t>
            </a: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 descr="ÐÐ°ÑÑÐ¸Ð½ÐºÐ¸ Ð¿Ð¾ Ð·Ð°Ð¿ÑÐ¾ÑÑ Ð¿ÑÐµÑÑ Ð²Ð¸Ð½ÑÐ¾Ð²Ð¾Ð¹ Ð´Ð»Ñ Ð¿Ð¾Ð»ÑÑÐµÐ½Ð¸Ñ ÑÐ¾ÐºÐ¾Ð²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379" y="1608045"/>
            <a:ext cx="3371850" cy="4438651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Скругленный прямоугольник 11"/>
          <p:cNvSpPr/>
          <p:nvPr/>
        </p:nvSpPr>
        <p:spPr>
          <a:xfrm>
            <a:off x="322697" y="2930323"/>
            <a:ext cx="3664639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Лущилка</a:t>
            </a:r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кукурузы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815840" y="1121660"/>
            <a:ext cx="5900928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6084" name="Picture 4" descr="ÐÐ°ÑÑÐ¸Ð½ÐºÐ¸ Ð¿Ð¾ Ð·Ð°Ð¿ÑÐ¾ÑÑ ÑÐµÑÐµÐ±Ð¸Ð»ÐºÐ° Ð´Ð»Ñ ÐºÑÐºÑÑÑÐ·Ñ ÑÑÑÐ½Ð°Ñ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289" y="1373143"/>
            <a:ext cx="4457851" cy="4673554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681472" y="1526492"/>
            <a:ext cx="1731264" cy="49738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Скругленный прямоугольник 17"/>
          <p:cNvSpPr/>
          <p:nvPr/>
        </p:nvSpPr>
        <p:spPr>
          <a:xfrm>
            <a:off x="322696" y="3654266"/>
            <a:ext cx="3664639" cy="5941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Зернодробилка</a:t>
            </a:r>
            <a:endParaRPr lang="ru-RU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815837" y="1121660"/>
            <a:ext cx="5900928" cy="514502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" name="Picture 6" descr="ÐÐ°ÑÑÐ¸Ð½ÐºÐ¸ Ð¿Ð¾ Ð·Ð°Ð¿ÑÐ¾ÑÑ Ð·ÐµÑÐ½Ð¾Ð´ÑÐ¾Ð±Ð¸Ð»ÐºÐ° ÑÑÑÐ½Ð°Ñ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5528" y="1388057"/>
            <a:ext cx="5147667" cy="4658639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7395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75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  <p:bldP spid="7" grpId="0" animBg="1"/>
      <p:bldP spid="9" grpId="0" animBg="1"/>
      <p:bldP spid="10" grpId="0" animBg="1"/>
      <p:bldP spid="12" grpId="0" animBg="1"/>
      <p:bldP spid="13" grpId="0" animBg="1"/>
      <p:bldP spid="2" grpId="0" animBg="1"/>
      <p:bldP spid="18" grpId="0" animBg="1"/>
      <p:bldP spid="19" grpId="0" animBg="1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909" y="1546981"/>
            <a:ext cx="4166977" cy="4586891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405252" y="436603"/>
            <a:ext cx="738150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Практическое задание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546" y="1883392"/>
            <a:ext cx="717872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Выполните задание по Модулю 11, 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которое находится в практическом разделе</a:t>
            </a:r>
            <a:endParaRPr lang="en-US" sz="2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Формат выполнения задания – </a:t>
            </a:r>
            <a:r>
              <a:rPr lang="ru-RU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файл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word</a:t>
            </a:r>
            <a:endParaRPr lang="ru-RU" sz="24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24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User\Desktop\ЭУМК ТОТ\images (1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227" y="4003343"/>
            <a:ext cx="1699360" cy="1699360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7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2012" y="440643"/>
            <a:ext cx="11859908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Вопросы для самоконтроля: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411940" y="1583140"/>
            <a:ext cx="86799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признаки классификации металлической посуды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Как подразделяется металлическая посуда по назначению?</a:t>
            </a: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свойства стальной эмалированной посуды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Опишите ассортимент алюминиевой посуды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ложек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Назовите виды ножей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Дайте классификацию ассортимента приборов для окон и дверей по назначению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группы деревообрабатывающих инструментов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инструменты для распиливания древесины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Охарактеризуйте ассортимент монтажных инструментов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Перечислите виды садово-огородных инструментов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434" name="Picture 2" descr="C:\Users\User\Desktop\ЭУМК ТОТ\images (8)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12" y="2011231"/>
            <a:ext cx="2982408" cy="3188565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080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126" y="1503035"/>
            <a:ext cx="3863415" cy="386341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451604" y="3040356"/>
            <a:ext cx="74380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В.Е. Товароведение </a:t>
            </a:r>
            <a:r>
              <a:rPr lang="ru-RU" sz="2800" dirty="0" err="1" smtClean="0">
                <a:latin typeface="Times New Roman" pitchFamily="18" charset="0"/>
                <a:cs typeface="Times New Roman" pitchFamily="18" charset="0"/>
              </a:rPr>
              <a:t>непродоволь-ственных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товаров: / В.Е.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Сыцко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, М.И. Дрозд. – Минск: </a:t>
            </a:r>
            <a:r>
              <a:rPr lang="ru-RU" sz="2800" dirty="0" err="1">
                <a:latin typeface="Times New Roman" pitchFamily="18" charset="0"/>
                <a:cs typeface="Times New Roman" pitchFamily="18" charset="0"/>
              </a:rPr>
              <a:t>Выш</a:t>
            </a:r>
            <a:r>
              <a:rPr lang="ru-RU" sz="2800" dirty="0">
                <a:latin typeface="Times New Roman" pitchFamily="18" charset="0"/>
                <a:cs typeface="Times New Roman" pitchFamily="18" charset="0"/>
              </a:rPr>
              <a:t>. школа, 2005. – стр. 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325-346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747419" y="1674978"/>
            <a:ext cx="642376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Литература: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18365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27326" y="70505"/>
            <a:ext cx="564594" cy="693361"/>
          </a:xfrm>
          <a:prstGeom prst="rect">
            <a:avLst/>
          </a:prstGeom>
        </p:spPr>
      </p:pic>
      <p:pic>
        <p:nvPicPr>
          <p:cNvPr id="1026" name="Picture 2" descr="C:\Users\User\Desktop\IMG_20180701_1952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491" t="36364" r="41721" b="24778"/>
          <a:stretch/>
        </p:blipFill>
        <p:spPr bwMode="auto">
          <a:xfrm>
            <a:off x="4748380" y="980888"/>
            <a:ext cx="2588565" cy="345758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Заголовок 1"/>
          <p:cNvSpPr txBox="1">
            <a:spLocks/>
          </p:cNvSpPr>
          <p:nvPr/>
        </p:nvSpPr>
        <p:spPr>
          <a:xfrm>
            <a:off x="1181577" y="441266"/>
            <a:ext cx="9722173" cy="36849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МИНСКИЙ ФИЛИАЛ </a:t>
            </a:r>
          </a:p>
          <a:p>
            <a:pPr algn="ctr">
              <a:lnSpc>
                <a:spcPct val="110000"/>
              </a:lnSpc>
            </a:pPr>
            <a:r>
              <a:rPr lang="ru-RU" sz="1100" dirty="0" err="1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УО</a:t>
            </a:r>
            <a:r>
              <a:rPr lang="ru-RU" sz="11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«Белорусский торгово-экономический университет потребительской кооперации»</a:t>
            </a:r>
            <a:endParaRPr lang="ru-RU" sz="1100" dirty="0">
              <a:solidFill>
                <a:schemeClr val="tx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0677" y="4694830"/>
            <a:ext cx="1205132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Автор: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ru-RU" sz="3200" b="1" dirty="0" err="1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Машкович</a:t>
            </a:r>
            <a:r>
              <a:rPr lang="ru-RU" sz="3200" b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Татьяна Васильевна, </a:t>
            </a:r>
          </a:p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преподаватель высшей квалификационной категории</a:t>
            </a:r>
          </a:p>
          <a:p>
            <a:pPr algn="ctr"/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E-mail</a:t>
            </a:r>
            <a:r>
              <a:rPr lang="ru-RU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i="1" dirty="0" smtClean="0">
                <a:solidFill>
                  <a:schemeClr val="accent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mashkovich1978@mail.ru</a:t>
            </a:r>
            <a:endParaRPr lang="ru-RU" sz="2400" i="1" dirty="0">
              <a:solidFill>
                <a:schemeClr val="accent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187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3000" y="317848"/>
            <a:ext cx="1014548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 ПОСУДА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327311" y="1095126"/>
            <a:ext cx="77768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вырабатывается штамповкой или сшивкой</a:t>
            </a:r>
          </a:p>
        </p:txBody>
      </p:sp>
      <p:cxnSp>
        <p:nvCxnSpPr>
          <p:cNvPr id="5" name="Прямая со стрелкой 4"/>
          <p:cNvCxnSpPr/>
          <p:nvPr/>
        </p:nvCxnSpPr>
        <p:spPr>
          <a:xfrm flipH="1">
            <a:off x="4287128" y="1556791"/>
            <a:ext cx="144016" cy="39324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7671504" y="1556791"/>
            <a:ext cx="144016" cy="393247"/>
          </a:xfrm>
          <a:prstGeom prst="straightConnector1">
            <a:avLst/>
          </a:prstGeom>
          <a:ln w="28575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772886" y="1950038"/>
            <a:ext cx="4954402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Посуда из углеродистой стали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483372" y="1950038"/>
            <a:ext cx="5251428" cy="46166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Посуда из нержавеющей стали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72886" y="2643509"/>
            <a:ext cx="4650492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По виду покрытия: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Эмалированная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Луженая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Оцинкованная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С антипригарным покрытием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Крашеная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Черная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83372" y="2643509"/>
            <a:ext cx="5421085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По способу </a:t>
            </a:r>
            <a:r>
              <a:rPr lang="ru-RU" sz="2400" b="1" i="1" u="sng" dirty="0" smtClean="0">
                <a:latin typeface="Times New Roman" pitchFamily="18" charset="0"/>
                <a:cs typeface="Times New Roman" pitchFamily="18" charset="0"/>
              </a:rPr>
              <a:t>обработки поверхности</a:t>
            </a:r>
            <a:r>
              <a:rPr lang="ru-RU" sz="2400" b="1" i="1" u="sng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Полированная 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Шлифованная  </a:t>
            </a:r>
          </a:p>
        </p:txBody>
      </p:sp>
      <p:pic>
        <p:nvPicPr>
          <p:cNvPr id="14" name="Picture 2" descr="http://market-torgservice.ru/generic/catalog/all/2009_image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28326" r="61596" b="7093"/>
          <a:stretch/>
        </p:blipFill>
        <p:spPr bwMode="auto">
          <a:xfrm>
            <a:off x="587826" y="5135362"/>
            <a:ext cx="1329569" cy="1198987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0" descr="http://577099.ru/upload/iblock/6a5/6a5ecc0e4541f4e57353d8ed8f331656.jpe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37" r="16392"/>
          <a:stretch/>
        </p:blipFill>
        <p:spPr bwMode="auto">
          <a:xfrm>
            <a:off x="1997675" y="5124977"/>
            <a:ext cx="897923" cy="12093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zao-pmi.ru/upload/iblock/a5d/a5da81dcf49075bce510f2de022566fd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19" r="38412" b="12019"/>
          <a:stretch/>
        </p:blipFill>
        <p:spPr bwMode="auto">
          <a:xfrm>
            <a:off x="2975879" y="5124976"/>
            <a:ext cx="1307368" cy="12093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ÐÐ°ÑÑÐ¸Ð½ÐºÐ¸ Ð¿Ð¾ Ð·Ð°Ð¿ÑÐ¾ÑÑ ÑÑÐ°Ð»ÑÐ½Ð°Ñ Ð¿Ð¾ÑÑÐ´Ð° Ñ Ð°Ð½ÑÐ¸Ð¿ÑÐ¸Ð³Ð°ÑÐ½ÑÐ¼ Ð¿Ð¾ÐºÑÑÑÐ¸ÐµÐ¼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2" t="26057" r="31594" b="31886"/>
          <a:stretch/>
        </p:blipFill>
        <p:spPr bwMode="auto">
          <a:xfrm>
            <a:off x="4363530" y="5124975"/>
            <a:ext cx="1852212" cy="120937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ÑÐ°Ð»ÑÐ½Ð°Ñ ÐºÐ°Ð½Ð¸ÑÑÑÐ°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1" t="9714" r="16369" b="7715"/>
          <a:stretch/>
        </p:blipFill>
        <p:spPr bwMode="auto">
          <a:xfrm>
            <a:off x="4771164" y="3212895"/>
            <a:ext cx="1444578" cy="186376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http://shopmatic.ru/uploads/products/14875/1641886/img_55a1975ceea52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11" t="6344" r="21387" b="8215"/>
          <a:stretch/>
        </p:blipFill>
        <p:spPr bwMode="auto">
          <a:xfrm>
            <a:off x="9008951" y="3781148"/>
            <a:ext cx="2614709" cy="255320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4" descr="http://posudaeurospb.ru/images/paderno/41960-10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69"/>
          <a:stretch/>
        </p:blipFill>
        <p:spPr bwMode="auto">
          <a:xfrm>
            <a:off x="6783753" y="3781148"/>
            <a:ext cx="2037889" cy="255433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17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25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75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25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75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675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25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 animBg="1"/>
      <p:bldP spid="9" grpId="0" animBg="1"/>
      <p:bldP spid="10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95303"/>
            <a:ext cx="121009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СТАЛЬНАЯ ЭМАЛИРОВАННАЯ ПОСУДА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7515" y="872561"/>
            <a:ext cx="7488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имеет двухстороннее покрытие силикатной эмалью </a:t>
            </a:r>
          </a:p>
        </p:txBody>
      </p:sp>
      <p:pic>
        <p:nvPicPr>
          <p:cNvPr id="5" name="Picture 2" descr="http://gracenn.ru/upload/iblock/903/005565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48" b="19500"/>
          <a:stretch/>
        </p:blipFill>
        <p:spPr bwMode="auto">
          <a:xfrm>
            <a:off x="258723" y="1464854"/>
            <a:ext cx="11682513" cy="485385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Выноска со стрелкой вниз 2"/>
          <p:cNvSpPr/>
          <p:nvPr/>
        </p:nvSpPr>
        <p:spPr>
          <a:xfrm>
            <a:off x="700644" y="1662545"/>
            <a:ext cx="2683824" cy="914400"/>
          </a:xfrm>
          <a:prstGeom prst="downArrow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ДОСТОИНСТВА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Выноска со стрелкой вниз 6"/>
          <p:cNvSpPr/>
          <p:nvPr/>
        </p:nvSpPr>
        <p:spPr>
          <a:xfrm>
            <a:off x="9014435" y="1662545"/>
            <a:ext cx="2683824" cy="914400"/>
          </a:xfrm>
          <a:prstGeom prst="downArrow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НЕДОСТАТКИ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58431" y="2588819"/>
            <a:ext cx="5921736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вызывает аллергии;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экологически чистая;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впитывает запахи и не искажает вкуса продуктов;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универсальная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(подходит для любой плиты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–  газовой, электрической, стеклокерамической);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 деформируется и не окисляется;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легко моется;</a:t>
            </a:r>
          </a:p>
          <a:p>
            <a:pPr marL="342900" indent="-342900" algn="just">
              <a:buBlip>
                <a:blip r:embed="rId3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имеет высокие эстетические свойства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270171" y="2576945"/>
            <a:ext cx="5771357" cy="37856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 marL="342900" indent="-342900" algn="just">
              <a:buBlip>
                <a:blip r:embed="rId4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хрупкость эмали – неустойчива к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уда-рам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резким перепадам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температуры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, воздействию абразивов;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невысокая теплопроводность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(нагрева-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ется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неравномерно, поэтому не </a:t>
            </a:r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подхо-дит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для жарки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).</a:t>
            </a:r>
          </a:p>
          <a:p>
            <a:pPr marL="342900" indent="-342900" algn="just">
              <a:buBlip>
                <a:blip r:embed="rId4"/>
              </a:buBlip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endParaRPr lang="ru-RU" sz="2400" dirty="0" smtClean="0">
              <a:latin typeface="Times New Roman" pitchFamily="18" charset="0"/>
              <a:cs typeface="Times New Roman" pitchFamily="18" charset="0"/>
            </a:endParaRPr>
          </a:p>
          <a:p>
            <a:pPr marL="342900" indent="-342900" algn="just">
              <a:buBlip>
                <a:blip r:embed="rId4"/>
              </a:buBlip>
            </a:pPr>
            <a:endParaRPr lang="ru-RU" sz="2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3862216" y="1662545"/>
            <a:ext cx="4674471" cy="5833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Видовой ассортимент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C:\Users\Машенька\AppData\Local\Microsoft\Windows\INetCache\Content.Word\Рука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7427" y="1662545"/>
            <a:ext cx="429260" cy="556895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Прямоугольник 11"/>
          <p:cNvSpPr/>
          <p:nvPr/>
        </p:nvSpPr>
        <p:spPr>
          <a:xfrm>
            <a:off x="158431" y="1003189"/>
            <a:ext cx="11883097" cy="537128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58723" y="1103393"/>
            <a:ext cx="32563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Нажимайте по порядку:</a:t>
            </a:r>
            <a:endParaRPr lang="ru-RU" sz="2000" i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158837" y="1103393"/>
            <a:ext cx="8782400" cy="5131152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Кастрюля, кастрюля-кашеварка, кастрюля-пароварка, сотейник, сковорода, чайник, ковш, кофеварка (турка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).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>
          <a:xfrm>
            <a:off x="258723" y="1611546"/>
            <a:ext cx="2608792" cy="993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Для тепловой обработки пищевых продуктов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2" descr="http://www.hozmir.by/sites/default/files/n281112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228" y="1911484"/>
            <a:ext cx="8549720" cy="4233923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Скругленный прямоугольник 18"/>
          <p:cNvSpPr/>
          <p:nvPr/>
        </p:nvSpPr>
        <p:spPr>
          <a:xfrm>
            <a:off x="278038" y="2694471"/>
            <a:ext cx="2608792" cy="993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приготовления холодных блюд и сервировки стола</a:t>
            </a:r>
          </a:p>
        </p:txBody>
      </p:sp>
      <p:pic>
        <p:nvPicPr>
          <p:cNvPr id="20" name="Picture 4" descr="http://static.ozone.ru/multimedia/audio_cd_covers/101427118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37145" y="3800104"/>
            <a:ext cx="861113" cy="748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3158835" y="1091519"/>
            <a:ext cx="8801715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Миска, тарелка, кружка, блюдо, дуршлаг, кувшин, масленка, лоток, салатник и </a:t>
            </a:r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др.</a:t>
            </a:r>
            <a:endParaRPr lang="ru-RU" sz="20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1" name="Picture 4" descr="http://www.bookin.org.ru/book/3364408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4" t="20370" r="7574" b="8710"/>
          <a:stretch/>
        </p:blipFill>
        <p:spPr bwMode="auto">
          <a:xfrm>
            <a:off x="3826389" y="1689999"/>
            <a:ext cx="2160238" cy="129727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http://flowstorage.ru/img/?src=https://www.asmc.de/images/hd/600x600/35264-0.jpg&amp;h=350&amp;q=85&amp;zc=2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0883" y="1661617"/>
            <a:ext cx="1354038" cy="135403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0" descr="http://tddomashniy.ru/content/files/catalog1/_20_L_S_RIS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53" b="15568"/>
          <a:stretch/>
        </p:blipFill>
        <p:spPr bwMode="auto">
          <a:xfrm>
            <a:off x="6165254" y="1644541"/>
            <a:ext cx="1989267" cy="134273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4" descr="http://torgmarket-tlt.ru/components/com_virtuemart/shop_image/product/sim15630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00" b="7365"/>
          <a:stretch/>
        </p:blipFill>
        <p:spPr bwMode="auto">
          <a:xfrm>
            <a:off x="3826391" y="3105370"/>
            <a:ext cx="2160237" cy="124491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6" descr="http://aikea.by/u/2015/10/durshlag-gemak-202-335-41-1.jpg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92" b="13244"/>
          <a:stretch/>
        </p:blipFill>
        <p:spPr bwMode="auto">
          <a:xfrm>
            <a:off x="9766325" y="1667270"/>
            <a:ext cx="1620903" cy="1342732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8" descr="http://glavtorg24.ru/upload/iblock/5f9/5f9e0bc85277b8ed3e90878c363175c3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45" b="4650"/>
          <a:stretch/>
        </p:blipFill>
        <p:spPr bwMode="auto">
          <a:xfrm>
            <a:off x="9121093" y="3127074"/>
            <a:ext cx="2265136" cy="1258939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0" descr="http://intertrade.dp.ua/components/com_jshopping/files/img_products/big70.jpg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11" b="6031"/>
          <a:stretch/>
        </p:blipFill>
        <p:spPr bwMode="auto">
          <a:xfrm>
            <a:off x="6163595" y="3105370"/>
            <a:ext cx="2785536" cy="170848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2" descr="http://www.oreht.ru/catalog_link/%D0%D1%C2/83773/108241/111181/111391.jp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4627" y="4529241"/>
            <a:ext cx="2132000" cy="15307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4" descr="http://kastrylki.ru/wa-data/public/shop/products/89/66/6689/images/11673/11673.970x0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21093" y="4529241"/>
            <a:ext cx="2207248" cy="153077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6" descr="http://www.kerchmet.com/products/enameled-ware/sets/dish.jpg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82" b="5772"/>
          <a:stretch/>
        </p:blipFill>
        <p:spPr bwMode="auto">
          <a:xfrm>
            <a:off x="6165253" y="4905569"/>
            <a:ext cx="2783878" cy="1154448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Скругленный прямоугольник 30"/>
          <p:cNvSpPr/>
          <p:nvPr/>
        </p:nvSpPr>
        <p:spPr>
          <a:xfrm>
            <a:off x="276322" y="3776166"/>
            <a:ext cx="2608792" cy="99333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и переноски пищевых продуктов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3157119" y="1085734"/>
            <a:ext cx="8801715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Ведро, бидон, судок и др.</a:t>
            </a:r>
          </a:p>
        </p:txBody>
      </p:sp>
      <p:pic>
        <p:nvPicPr>
          <p:cNvPr id="33" name="Picture 6" descr="http://interos-shop.com.ua/img/p/5/1/8/518-thickbox_default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0" r="8804"/>
          <a:stretch/>
        </p:blipFill>
        <p:spPr bwMode="auto">
          <a:xfrm>
            <a:off x="8925385" y="1640220"/>
            <a:ext cx="2905620" cy="353155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http://xn--80aae0ashccrq6m.xn--p1ai/images/product_images/info_images/1069985-1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15" t="3722" r="14234" b="6836"/>
          <a:stretch/>
        </p:blipFill>
        <p:spPr bwMode="auto">
          <a:xfrm>
            <a:off x="3323335" y="1640221"/>
            <a:ext cx="2829145" cy="353155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http://www.2-999-999.ru/files/file/item/352FEDEE856F4C588B5074E8F601CAE9.jpg"/>
          <p:cNvPicPr>
            <a:picLocks noChangeAspect="1" noChangeArrowheads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62" r="29131"/>
          <a:stretch/>
        </p:blipFill>
        <p:spPr bwMode="auto">
          <a:xfrm>
            <a:off x="6340041" y="1640220"/>
            <a:ext cx="2387662" cy="3531555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Скругленный прямоугольник 35"/>
          <p:cNvSpPr/>
          <p:nvPr/>
        </p:nvSpPr>
        <p:spPr>
          <a:xfrm>
            <a:off x="275773" y="4832050"/>
            <a:ext cx="2608792" cy="7374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Посуда непищевого назначения</a:t>
            </a:r>
            <a:endParaRPr lang="ru-RU" sz="20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3154854" y="1097304"/>
            <a:ext cx="8801715" cy="514302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just"/>
            <a:r>
              <a:rPr lang="ru-RU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хранения и переноски непищевых </a:t>
            </a:r>
            <a:r>
              <a:rPr lang="ru-RU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продуктов, санитарно-гигиеническая и вспомогательная:</a:t>
            </a:r>
            <a:endParaRPr lang="ru-RU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Таз</a:t>
            </a:r>
            <a:r>
              <a:rPr lang="ru-RU" sz="20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бак для кипячения, рукомойник, умывальник и др.</a:t>
            </a:r>
          </a:p>
        </p:txBody>
      </p:sp>
      <p:pic>
        <p:nvPicPr>
          <p:cNvPr id="38" name="Picture 8" descr="http://intertrade.dp.ua/components/com_jshopping/files/img_products/big74.jp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3335" y="2474662"/>
            <a:ext cx="3051342" cy="2373266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12" descr="http://stroyteh.ua/images/products/medium/9309_epos-28301-bak-40-l_76454.jpeg"/>
          <p:cNvPicPr>
            <a:picLocks noChangeAspect="1" noChangeArrowheads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7" r="14464"/>
          <a:stretch/>
        </p:blipFill>
        <p:spPr bwMode="auto">
          <a:xfrm>
            <a:off x="6594401" y="2447765"/>
            <a:ext cx="2484247" cy="2388404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4" descr="https://rejuvenation.s3.amazonaws.com/catalog/products/d0388/alt-images/enlarge/54bee46be694aab6330015f6/sized_Alape_A_form_AG_D0388_l.jpg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82" r="29928" b="28986"/>
          <a:stretch/>
        </p:blipFill>
        <p:spPr bwMode="auto">
          <a:xfrm>
            <a:off x="9236471" y="2426688"/>
            <a:ext cx="2528162" cy="2405361"/>
          </a:xfrm>
          <a:prstGeom prst="rect">
            <a:avLst/>
          </a:prstGeom>
          <a:noFill/>
          <a:ln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8329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25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7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25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2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grpId="0" nodeType="after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5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5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25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"/>
                            </p:stCondLst>
                            <p:childTnLst>
                              <p:par>
                                <p:cTn id="8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750"/>
                            </p:stCondLst>
                            <p:childTnLst>
                              <p:par>
                                <p:cTn id="8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250"/>
                            </p:stCondLst>
                            <p:childTnLst>
                              <p:par>
                                <p:cTn id="93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50"/>
                            </p:stCondLst>
                            <p:childTnLst>
                              <p:par>
                                <p:cTn id="104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"/>
                            </p:stCondLst>
                            <p:childTnLst>
                              <p:par>
                                <p:cTn id="118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500"/>
                            </p:stCondLst>
                            <p:childTnLst>
                              <p:par>
                                <p:cTn id="121" presetID="1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  <p:bldP spid="7" grpId="0" animBg="1"/>
      <p:bldP spid="8" grpId="0" animBg="1"/>
      <p:bldP spid="9" grpId="0" animBg="1"/>
      <p:bldP spid="6" grpId="0" animBg="1"/>
      <p:bldP spid="12" grpId="0" animBg="1"/>
      <p:bldP spid="14" grpId="0"/>
      <p:bldP spid="15" grpId="0" animBg="1"/>
      <p:bldP spid="13" grpId="0" animBg="1"/>
      <p:bldP spid="19" grpId="0" animBg="1"/>
      <p:bldP spid="18" grpId="0" animBg="1"/>
      <p:bldP spid="31" grpId="0" animBg="1"/>
      <p:bldP spid="32" grpId="0" animBg="1"/>
      <p:bldP spid="36" grpId="0" animBg="1"/>
      <p:bldP spid="3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6A18B81-3B7D-4611-A001-48C6370A9F31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Каталог"/>
  <p:tag name="ISPRINGCLOUDFOLDERID" val="0"/>
  <p:tag name="ISPRINGCLOUDFOLDERPATH" val="Каталог"/>
  <p:tag name="ISPRING_PLAYERS_CUSTOMIZATION" val="UEsDBBQAAgAIAIeT10aKJOKo+gIAALAIAAAUAAAAdW5pdmVyc2FsL3BsYXllci54bWytVU1v2zAMPafA/oOhe6WkXdc2sFt0BYId1qFA1m23QLUZW4u/Jsl1018/yvL3nG4FdkhgU3yPFPlIu9fPSew8gVQiSz2yoHPiQOpngUhDjzx8XR1fkOurd0duHvM9SEcEHilSYQA8Jk4Aypci1wi+5zrySM9AkZk4uRSZFHqP3GfI3UW6JO+OZuiSKo9EWudLxsqypEIhIg1VFheGRFE/S1guQUGqQTKbBnEa7FL/HY2/JEuZ3uegeshcvz1wTdJyPCsxIClPaSZDdjKfL9iPu89rP4KEH4tUaZ76QBys5Kwq5SP3d3dZUMSgjG3m2iTXoLVJorLNXL0Ui4vUUdL3iHXYJKAUD0HROA0Js1g2AXa3MVdRzaMGtIZX7UTNW/ltzPumcas6xzrnvHiMhYrwqA/prJNAlw2jukl13UpBD42CVoaJOBJ+FUJCUL1+ayUyXxAbsFVclSdVpY8H+LTivs7k/hZhqKK6g7RtGrVNoxWo5aBt9HVHQZrbboHrQkJTqpn7JALIvnApuZHFlZYFuGxkrLFsCHaZvXLdpK4hbqST+OwfemP8Rq35qV7rTAX4H435hERtTUQawPNKoI+GBGuqAYttbFTnMTUxu5xU8Zj0dD0w2RzrpuBFHM1lCDiGAdecdXZ2CAqSK3TxCznC9g4OgiMRRjH+9CTD+PQgTcLlbpKhd3AQHGf+bgLamtsysnEdR2JqFeSyiXXi+oXSWSJeKnkO9oxeVjp8beSao5tctAfn8z9GcRCjGcwtmVhd5qm3r5rDezOnWnU+m9xaBmrFeQBd5NarmYUiH/kEsOVFrG/7OTX7sAcd5Tw1HdNc31HvWbkWL+CUIjBfusWpqUkERjMe+XBx2mPAfuJ2GYSvTIcibrO0qQOlrHqz/1VFmy1ft852/VCHXazhk4DSYuxMfUR1hDIr0mDUQ5p3HxEV4067kcCdGLZ4o8UJijTLPfIeH+o7X55ddlc+x084631r7m1gm8sbVnqdcKcgVuu6vYhb7wZ8/A1QSwMEFAACAAgAN0ftRvsXeQzGMgAARFEAABcAAAB1bml2ZXJzYWwvdW5pdmVyc2FsLnBuZ+28e1jS5/8/bmUr11ZNa6ulYuWhsjR1ecgDa3MV5qF0ZeaBNjHfpUCiiKhAWVv5LsWkJPPAOqqZkjohQCVXiUTJKpUMkRogKSIJASICX7CttcP7+v5+1+f6Xtfn8/3uDy/gfr5e9/28H/fz8Hjer9tX4c7IbR++/+n7VlZWH4K2h0ZbWVnbWFnNPj3/PXNL4fUXP5s/ZmVGb/vCqrHHfsT8wzp1S8QWK6sm/ILpb+aaf9sc3h6XaWW18I7lbxYLXguxsto5AArd8nVOklwAxqcPYD7GMq+1HWk7sr1j1tq9J1d8hpof0bgfYvvNxuKx7c9tzuzqPt5NgRSt7CzIuBK65733XJx95nOO7oJszBk79bRZ9DT5lwmml69BH3xOVXVjQCVvp8uytHW71egrePohU107g55WtS/K/JvXV0KaFrvFAqce4RuH8lUPjwGmn88z63h7eV0Abtg0MqurbbctJIXqY2473PF43tcLXTrxuGlR9pfmhufTVz/xP2ttUpgMzOw5lgbEFUAOEb/c/NVqZN6Q+g7AeDPRDI5VQvHrOYrRPZZ24jbQqyNKcPj0C4DxG0bxk+FU83gJs10653g/SiCSHMzj2IxfcZ7s3haiXAieekx8BvUc+DL8M+ZEETzB8AhgeBQ4iQ6qPjE5gMRXTAcFV1tZHTmBcHPpjDL0RiUaprmm6W+8CWSgvgWYt1dTF4W5LjBGB98N9SGwcROexnv89wssEzhBFmgGH3w5PaY8P+Ao+hIwtZNhb55AyGAc6GbV3StOk+UkXTl1AyNrUZztaY6yZadtULXbLlsxoszwOsr0uh2wwsrKabzBudYmMhE3WlezkMeZ9Di2bklzm2toIrsEtbY38GNEnrr4O7m8fWq0Hh6vbcJjxm4G6b+CxlKkueDIq86TcqFRfsfXRRtbBtcaxG5AXT+WVpRBqkWCdfdjF/L7lekVKchAQUdctYGl+hRPkoi4P/ZLZEPoIeIJDxul17Fpo2mQaxh8gWovw/PvalCbFUHdyWv4KabBHk3TJ8gKWqUhDe0IplXl3uiTb4V5AgnPsHpVHf+6TH2+uDLGUJ1SYc/UFKXHgKnNmB4kI4rtK8JEj/oL/HcJ86AV+rXSvVKSjKZIYyY0QlmSXdRyTFpccbmcAqzfB3RMy/PYBSQNoIfTKA0kdO9mKyv/rqpz1uUneYRnteyIfikoq/oznoake5C6MOqQ6jjVQ5oGjSdUrCcXftUo9aclRVFYbgMDbkSfgOWk0NREB3cO3e3nAVcqNRHLc7zu3H0FnVCm/9H1Ec2ENfBwhlGckWvS9WtoRsuXgARHtxHP9teP+bDVMpbMPNkE6idrV3aB9LcUmmWibD5ygNy/2+YMlMIvkqLBjnTnbsWIP5ssEfm2Jhoia5y6RTccfdAfHIijQsXZiLwBD1YdK2FceIMjyeDTk6RlhkOYsiI8Y53qEKbnctex9WROin5yBVPaLZGHpOSRztq7yUaDmiOK7GhBji0h/bv4/c7McWICV5Es1t+YWEclyAYOTHc0B1HjvtrRiE/ej92KnJbTQjEmPpKveiAxw/+gBdwwx+pIssXmWqtuiNmI4JGioKbIphK3dq+hpH6pzP9Rt92L3NKqFJHdeLd6zA8Wi3BUO3f0JCeQZAHSjAFMzsnC4VSgfuAOZqMHR33htFTpfxEffrsFHNERs0ysWCZOgxIMzdi2kMhXqxWO3b7lnxfJEPE0Uya68rlU6v3xpyJ6k3Ptqv3xtlkWkJrN9gxxgFduTNXt7S7Cnwk/kqb8lMaVeS0baKQUjZH49aQIcZP/UJKcJOoVfSZLa96nT+FPJIxOJErLSSkUrjylIretbILy7XT1amIaaSJ/tb6YX7a551Z6EMyhBcZwfUoz3FiBj2GiBg604Vfrh/MEWDAN32y4BYW1BGIxiySu0vIUGolFmri10MqqOAMO8FsmKUxz/Ui3+f7dlWByXnR81L8zaRSuJJ0kE1HM7kGPlo2m9awlstx+0Y6sdL2w6aIjschuKqEHUhMPJijG5Xq+oYsfPlKCWg35qdqm95bHoV8AyNMJPeIQvSS/BdMe7yRDBFMJoN1lqfwbHGPeGyC6FdN7KyWo1uIq6KFL/saFeD0PG29BIZ1haOdO5Z743EMadOhxAtBEr0onklCudbQETstDTdAOswsMFnOo0jMpIm0pR90+vLcV3J+oxaTyn10T55bhhXk9PtK+Bv59X35yH9YLC959FlIxeCJAMQiDglm1oj5sK7xMUZVaJpH5Uw4w95njIyunpNQpqpgFihKzYa4OAnoQu8EGVG0lpajEqASS2wNk8KhNVvVZOC+luZzfjRXZvVxPziT/ioiuGgFMJ/ZBNgPmPm3kQhhYx00gALB0Ma1oqrxXPXggYojF3LKTYEzogUL4+/wcV3uj7zd3M5YfSjxnvUt6BtkqR1owMXtkqCdTRQMfQpf1NVHxrROozfgzE7vHB6NECr1Gy8QqWMmSpr18iKlyB/Y9dGW/LzIwYM9Q8GLzWhvMpl9MTE6pyI8S0eUiuMU+WBgEDAlOVxBKRQl+kb1YUYBUkxkgo2p3UMj6leA0tNhXpgdwM9qqBskizPmUOCIH6dHqMaoXBnITeuTiSd1ycchy3iyr216OV5y77V6Gf3oIcYFMq3Zr5SNp1YUgeYVbGy3kY5u4suR+gppelNDI/rJhBf6cQQmhV+dLEecW891GtC863C7ozKGgR1vJcXH53DW9/OfURNf+TXVkWVysPhXtOoRO/VwAM0cvB3ct3FVJqxqLsbueQEbNg8RROE2yhOvzl+34ztsRSK3ig+p2yVoaYTWBXP3rnS5bepMv9h5voiznrmY+2bT2gSLT9bS6pVv9klI01U6GjjaZb2L1JEMqX+GpBOSZZIvVlEpoScRMBi2BgmdO5BUn9Bh1n66d0xKF/YSiBbEzmhtXuDVj+ouk/pE3VcF9hlL1gIeeB+3FfM2T6RU9XrLoxaeBpxIakW+QIlWldhRL7rzxJTeXLdXnYW6+8ehfLrgxzrg9F2nyZIdsS8giDfqxfRyRLAop/1lcmGfOMf6gblpxM1iMkOPA43mXygszIyAU7xeN+o12r9JXlO/nHQ8Gt0AFSeOsXLfPXWVrbQ8lhh2hczNpME/+tfndHQGRMGbPxSs/dvPoDTPIcERemcH8BFQ10hASFAoqEXbm5k2tmRsn4KkD42UIYC9mF+FR7voU/oW9MGrRhSP9xzfh2zMwcoKEn9Ka6Hhq01oHIkoazcQNHNCPX/zVgFoe1haf44goKfDKWv4K3LWAA4ID/Tzso3NnvYpjB1BBzFqECx/CHyN4rQVKB4EB2KodAmyvFiyjqx4YypEibs60oznpL0NF2w7W5CKCPTiE13LC6FKzgj9vwF/4Oks2viOs4KkHF33D9wz6ZOnzixI9+0prfKx3uQN4Fph9XWRtZRUEcku07XU/qqMnNjrn1MS424ye+1mubLNzUoQ89QCmEPfYilEu+Ja20fZRbYOzma7wA3WlP+Tpka4bBWJVb5UoVBVdKeJ6wGOY43nXS38Y8mBe2s0y06ac0kij6D1pKOimBzDQrKftGguXOjLHZZaFjf3gbKFTC89aW+ja0VLLD/+dtpaPeWGzLWTseSJO6YZDWCjn//baz0GWH/b/nwa4falj8p5nUrtxShYrNIyjyKGh3h9Dwruf/ly03O+iZYJzMUYViZmreugHiPgwNNS4bvkK761ZyazTlk4+fv0JbuIT/LU5q1YpwrtOwsbO77J0WhAaemCkq3i5Zez120MhZf8I/psKIEVtE10rYj3bXv3UlyfUDx3TtkmDYxVYLSMqrKeux1N6IbNMtd0v+4HFmvZvQUyxIfqRGhLMbbhmvfTGGn/8W0twriGlkjCUquNkJ6mHrGZF4AGLsd10CjBU/rJtAWydFBuelD9xbxtRvORxkYOPxVT3llRi6WxtGKxiiTVrzE1LfKuW+HVLVRZ52Leu4DlFzzZce6e303bju4zzjsaCMepHe6I8yO2aZy8S6JmnKw6snw9rIQ3i6E3JWy0esKD0Cdc/w7Fqn0UIiV88mAVEn39XXbmYVmkRxtELnrvq2XeuvjNKlt1L/9Ys6bI8WqPT/ICqd2+DzXaoKRu3F9HHllqvrCG8o/OTiB9EvY+rkrPK/5MkPZNQ4CTO+gMANlkzWnj5bZj/RaSb4KnX5Rm3Y4/UVHzOqrsayKodvPYfdFhNg25ZjNj8+9JGAgXWmyM3CAK6vOZu6R658tcZTfr/7fD59n/bTcjCvx0XcKIy8h2Yo/yOFsfsQBXjv/xb/XM0A6l8ic/fDrAVEb7L6W+h+hoWv+RvZ7AsGRbzHyT8wR/XlDwBvWOuI64/Zxwa6fGiD175D5JGzo3/INE0x/6HcVoS/pPED/RnSbobV/LdJ0k5P94jcE95djytTh78jH/p8z8glVrpT37pu/zU7D+infFT+yX+tX//qbWGhJ1ysFPsFg/iQX+WSUm4jqojf/HAGR+PClZ/HWgDTAmQVjJukN6JAJBmw9FF+T9UnSZdqqwveJ7/u3mc7F7/VsvCkw/+rxCwg8CmKR45CaPuo1pwwfefTNj6uzGjq3FGXT2KqRcoXo21cEOefSFue/K2oweE0uftCozichqunJeUJ9+5pG1aycGXnayEv9MFvdQJPTVSs0hWmu980SM2KefFd/WfgPMnHrXW39m2tPnhGs465AoBHcLAUYScW9DlhMx6SQBvInlJ3B4q6YsrGnnHiWVcl3ugDVw5zGc8tnQ85MHEKLabN2F8oDug30dCImn9feiHPSDNu5oVpmgjCyzhG15xe7hq7jl6yHgsNYbQV1OdO/pqE/uKLw/46uiittZEDTejNFf6hZyE3wzRtzPxJXLZ3gFsEDP8bGYwR5YTkO0iG83jaOMADd0U5FDKoC8vTZ8wNARDCNBQxZ0rlHoOrT2skQd1QQqdAw40xk5sDHQbiHrrQN5REVup1XnjtG3xbZkFFYVZ6W6tmwojukBQh+TK16nR8Xq8Yl/taT1qOTc1iGlvLi2/JUEG9ub2Tp212b3YOWBoMthFBE1RJt7b6u1I9U4C8FD84Rx1cDGrRwzk7/nmTK/hjEhqvD4oroQA31lWkfgz9nEfOJhr3TpED4kMStPLseU3DjDCoDHE+vlrBjpgPmAWhiCX49kBxbIuFQNWGlQd1S/N4zQ33XpZTAumhj+XXf5AFDi3tF11Xflt5c9S39HKrmRpR52sNYSY2XaDb2w42Z5pXt/fl7qLPXI+fHPMEudNAw2xYp9HgnGi7Q8hq0npbreQGHc2FG834WxmqGHeIEfhrI2RXSxOcpeKPRVOSQ48KHTMDKIuWaAzptmSUPGnWc8Cyc56ca4AQEuQfs3qCaEJM8F4aYL+7l7bBz2g4d+j53Ade8R3ky78UHOFzavs6Ior9rVfXCxFtkI1K9y4IFepOvK7sUDjo44r/JpSiUgjgrQlNQEWnIIEbe1PJU05ygTWAswu/rAGgV6/FJGHHIQo2tbRqujt9vA83HBQS8hyxR16pUg4XAmp/j1MVIcH+Xg95O1y5apRNoeaAz+eNeBqxwv/uiXRtXugUVw1N67MJkcONherK0wLt3QUK0K7NQFYM+iN7uVjeIKkMtYhcKBs1oCvXpKLUQz46SFCr1ZoRI9s9/RYBf9Bc0KPb4vqmSvLQXEsvSKzNstlSynqQ/HUWKX4HeoyzL4bbNfTMLF0Inxry3o7YVh/jX333U12crlxF2HY2W7gwu2tSxefu+C87f1jE5PJzR2BezRsnrOdOPyKTNOcX1mL52ViB3ylBIkoXkfI4F94va1Dup7bQSuqqOT56hxl+ge8dL/I8czIVmxbJbQZGnbOvOAVvzMDmgmCAJMPwwmFY4lRe3yWj1vK3eW4k5WjaHbQ78ZoSM3flF/RNhXcUYD7hAb7qUqULqx6VRLQp3rHemw/Kv+944/OxP0j+H9L8IOFZuOvzfpT7TRTkBkmWUDsZw6LP9LVQ9K7lz36Lc73ftLx6rt6Bc6kx1+bu2pV7Amvlclf+h0YPP5frAP/7qb931i27Bs7DHI4GKNlCINLQoA6dtQQHd+hqlIkYCTuYNrUtBQoHKqhTgQyVYGxAMPLbeSQ6ReLANM/eU7/1OfDDbpTvAjz8ku4AExTYE1aHLMdjvaemX3t2TmI/Gj7fFWFMF3BLw9PF5qMWiphP0yxGqDr7pOGaGmajuFv1s7kFLRLwrgrWP+M90w/udmzY/IS6oPBY0vmCgwP70TPgIZ9dQwQdOGX+4nOV3eggHCJg/X7BXpVGlOTJjf03PmVW8IIeMdBMXyJOPO1QFzGIKAOZWmDF335JpQzuCTDAKlVi2SLWyt6EdTou1la4O9CPPb1ZU2HB9o9369OMt6uvO8u5x7R18y4e8PZRfnP5+A9EhODtYOZsRZ+AUgMbBczz46NK6YlBpg3xzDZIJxq0EhvG2JmdNlz31Jt1Vu4XAO5pnKaWiowGH5a4PkjIW78hGnkOfuNysWgpE6cui9W2PxwBbxtgqK+bGEdj/bAoxoU3o0cIy3I8TLiiai/ub1XmyPQDTkLABvzK4F7z+PXngUbJWAYtdAC/wmoUk1HCqYGDzRYhtUWp8THEeV05NWelkY8y51WJOvR0SXUMyh4Om7hIHAm1r6ksPnTli0B5sO8IVU1KvwnKv9s24L9FRl6mDJJ1iXGm6BE4etbremeXKBpOlDDgFJMDt+GAIQR36Z6PzIatUzTyz2mdbSHMP1UnFiWLVAYhhQO/S58Ayu59ziW7Mymp1OJm0+EOcj8cCo/wAYdJ7kPLUmD2pGZxlzGtK9yvGhCevvOzDZFAYyQ8W01c1FJYZbrI5qxNyYq+Nko2VUWVwb9ZSCV1J79OFG2ikitQ55rS3a6dzdbF4FnCMg7NIJxFD9fGihE8zFVXBaK8LT8Qi1OXQ8ODi9jFRprgIYRKrQidpCVDj4K0Eas3cmJCT09UGZNMoylCjdns0OBVDCvJaK00HArAlZTykEWB2CLCShbCN8ZLKs8FOftwdxg4nQS3uyUCFzL81N/acO0Ajkqv9mHvogjqDMKBBt2eL/gKge3CrBlRezm2nThw520kQyqHkk7Veq0HIh4ZUaKWXW3BzKb5L2/8lXNxu0Ul07AdCfAvozHXcVjqTdNNBpkIqtW8AZhmTUSE0UBNXOzE12ImT2g2Pm9zflkUeAKxxrn+WZF7ryxLtiF8Gnvgz2h2DL+WWu0e06ZNC3CmIkOL/uqlLm0hLN7Ta9STHHZ0v9VxHHW4G7QTkDApEFoMmQrc0+3KatjZT6FjUyHnc03ytxoQY1kdk77KNjly/tHB4cpS2plAx6crfzk1Dhvd5vR1dYiI790f37sF8pbLp3bgFOPUNPjmcw34a1imA7CEisi+wkTgjm8pR/FfQzScCVEMFYH5RA2d02CXbJZDQaK8qPvlyxlJ56zVp85Fh7NYMugfVeCCSbLgz14fCxJRUYt6uVSh5SATcu5HSBKHdWUypSFFXi0RtBAoJ3LuWu7Sn+A1YQknQmCgUpQGb2KoF+9ln5w/LLzMqIE0Sv8tFsS1rht6Zzds3uVYQ1ca+ZjB6qGk32Gz2G5HEIPNRyONdMNvL29ftexhrZLJFBO+08hkb1pX5BscsrwgOBa6KHHVWo17HiuHqep59fyG2QodWTB5hp71PTk3b3vnQZ8d6u+1Enpt4nOstL+NvoofB7ElhkR4lgCQrryQH5eirIi3M3DadNzvm9dr9jYPSHzb217jEn4huz81JUPQbsSUHG2+S8WgP/l1oC/PLRpp50y1+82ss5Gt9e29zgmX29CumxJFGYSSp2IMq0HYG2tGpmE9FDDTjLW2yCwfCFuHD9TCGZV9DrnVh5P/eIWRs10Hc6D68mPV44uNURzZIuW9aufUaLNBYjjpqYI2D5b8V71oxPrgil6hwqgSQWEuzX4nbNBJKEBbqPqUVxENwv1IUQfrb2X/biKf/3SSrY4SJam39yvmapOJ/QGFK2jBX38KZKBTAJ18HKJX2zg8ugNrAkaF9OIsT+sfWMHfGcC88LJVKW9SO1MHuZB8ip/hrvJyk9Kp/Y6f928Xnb9dLeke9vsrl7lhLJ6cza1sTdw6Xiz8/aQyc5FFEJ/RW0hwpWrW957N7iOuaMECTLA5141pt25AYC7E1Thd913r0rfcXRib+Kof8aTUqdRFJnisKNgAr5hEAkqEdbJk4/of3VPX/S9YDtpRnQV/r3eeuNam+aQ0eRZINdjcXtwyzaambex+LZvXBnSbIf09tyaL66WuSE9WtPTKl/BeefO2iF7dN1byvp0ITDlfZzfwfa63JrPXcjTPMhmgmqQqUPDtKfWc6fSY3GoH+4f3xdLPSc6LZNNIUeXncE033j/xKNs/TNfZU/BZvLE6vm7OCpkAvbGItzkHbjhrcNkssd2mwam9JHGZWC/g5IXM1km+Sjj6oz6VTsi2523O0pXzxusmkadFbwVsO9czVsRssjT5JCi3fsc9iZjKg/XmbYccfPEZV7KCzqMesNE0E+nOTidJx/kvsgdd7fpXUG6KRcY1TOTdb06BW9irviFqkPbTq76UXnTUsP+QQA3PmQedGsImpmDPLmAcfFXXaStvKQ0s6AtNgl9FZPwavLXEbx1z+cBn0buQ++1sAQ+ay4+6ldGNDDMMOeZF8yx6V8+YT4tXvHrvnPhyQSinzBfNaoimfIDf6suV63K051iTp7K/j+wGapRXjbrNsoXGjV9MjITq07FaVJvl7OTA/ETQf3at/sJPycZLUcTRi25tK8C3qH7V+HJyhjl057kILy6/e1+zI/EtsdrVklJA8ntbylf+xqbUI/Vll6e7/cMm32Gc9Jyqf/TU6Wfi70vWcjZQs0l58W005bZHjn258ufcC1w11s2P0epOD1VqCzn5g+PLgBP/nR5w7BlFlbz8tCVpU52RDJWXc+b6kF1qP6146MAX7Q9ZiwZwMgdp0n3mTRCI39b/Pg2ywLYj0kywgra/l3O5kyOHmCLJb5kxL+7AwmrPFw+d4yyJMJFPPe1i5Swght5I1eJjhvaQ37VBx9jC/n2cUSkN5p9V1IhnB6+7LIKER79wdg5q+TCEpRi7Kvf+w+PVAaMQDumJZ4A1w3nzr434GFXvYxz7Aan2Qs97yf/F3Xc5FTGhMBm4EBeMOvjAGKQaVp1AiU7rXB66srU+qH9jr7BidPkssV1A689t5ydH4IogTDCEUrKy/XcUFc70oXXECXTEI7s50GAVJKhBazheqUlCg6UqmlV4/mheyKwQlnTj8SK9Jo3OCPSQTcx1Nvnw/cYX+KNLw8H2OmW+XTMWSmjkI8MZ6sWHlu3rAs1T1w1B8nf7fr1mZvaQ/Xd/57BGAXzZJVZo+cCCa89ym+meoNxFU5gFsQ7RmFVC3Xf9CKqOV/vcSysnbCS2rLBNrTHRWfgKnRJs/Z8l3gulfcbLE/Ny2SQB1qXXmiTKhZCfiJx+JC4/pSKZ5RSEE4AG/rmsOBujetW9cRcnPOuHi90UK8CTQwaur79fPB7Fmu63ZlUvMHGe20das7p5aeOrpvV1dscDqPbrlS8X8t3EGaUiB1s4sowLW1DSQIMZIs4Idrlc8N4rHJv2JYy5Bl5l5r/q5HZx9j2hgIJ09Audp535JQPmxt6rTHWTAu2dYcC+Tz5cKI5N3+/bv71D7ol9Kr89SupPpElzelBeGdqrN55IIT/IOnoUnQpW3Hw3zfXzdGMLZ37q4WwzOyjHufKE0CcCa8mmF89sA7iH5hNmL0/gdgrrgnxLpEhGZsKyTY/3/Igskq/zQuWNmFQW2Bp0/y5AyGc0D3bg8fDsMyY7yUZu/FnbjWu2fnGwAOuOS8+8wR0v7VpTbdkXOD1u3+oY77qRM7d8r93pP8/fmemo1N9WnMk3MYLFdsTWDmOsry3AeRfnjPnrTomiuD2SSnWPTGOIvQNxf+kkvSCRG8uvfpwk4tML0bBhnocUh1lGgG2T30Hnpy7PwO9XupVxcp2FLW8E9jgWFVFLDdI9aDvSRTww8q6oC7VXuGOt1uAebq7biGPItcdUZWyppLejvTsFOqj2yndyRjPtzsl8qsV4VbSg39o2P6XhrtgfRquyIdnGAyAvwu9IHSVd+F0P7XjXvnU6xqgwPhX+VlraQTocLnmneBNLwxdY9NTUfrcW/57Ld6eZVe407bSz6Uz5dk7Exlxtb3o7A8PK+D8+PvTKc3jCOcvQIeHzloT/6To8dLnbWttPJ68M+cdfmfmu3SiY2wTrr2bGmCrPgorUF1zvhX+j8L/KPw/WWGNv0unW8hE4TGYoN80BTbVqx/v8GzlA49X6smmKTLAg2mmsYq9OLAyGKh64DOPNNVb8ww6zv9r/4EU526xr65KqKvKNuxRujOV7nBCIfrfBTD9iRJQbtWX5+YuekHEjhCHNsM8UPxB6l+VyQ4HvRKa9Djm1BOg4ckdnrn+5acMoNbbeH/TOHul3WQGI0HYqN9meglw6P/KVUcLGY8hbmttg9WXpZpkQ0vP8BvkLBDGIe9rWXPihhVwPyJLFT4QLfXCAlMGNR5/xZqaHFZwYQ0vNJvR8cRQnCJcZ+MdZxzSdqBy3LFlNcdrRc4DjcWxegjC8NAcMxsktAQ7pTOYeggtJ3DMFdDT5G92RW8XZ6vu4yjc7N3RzsjAMxD0+ydkPe6s2mgnvsuAK4+hqKG0p/3VJOQZRtctEQcYyHiBYq+moVDnf6Y4/P5qImFiqTq816ezxzq38mls5059r3LXBgA3WHGyW57lsoWynOvOcuCc2heSRM6sl4iarjtvf1SyyvmQQKOvg8qmEv/GdGqibbOW84r0KWjNQ2v60KzFoIjrhPUc5zYKAF7fE2w3tY9ERp4uTeFF9MoodBk6NVRTdKUYTI39bmsjj76e/C1kkNIovPo3yxXm0pmNAY1uMJ4pxCUJuNZ0DX4waWipRemxCrGDFQhaUZg71LkTt2B/W0NzVa1UiQQcrJUhHQUsb0Te2sWIQXqSTLlJhqD1W+qeI3ktv/VMdNkSQWFBw7SBZdC0b5Nw1k33jyyZVX5XioimVoAyDYlHoKAS1NxecWCdhHfOmlZFF0wkbC3/UTo4Klq4qY7bJKOEJXJ9Nw1wmzIrp5KaPXhpSjCVyNm9V4xosGyzWGkPvF0JM4G+FIJNAhJehaebx6QG6fvFAYSR8C731qDStg+BbGtG0kWyqOiQIBsd8SwzAJw5ltAY/W0QsWFztnekRpa44CosMOUrl5RtxYmA1d1G0bb3Ee09Vwm9FNTfeGdwJOjVTg0WyP3q/aMwHQaj+Nt48WkXCnJ69PJ8FPSvPTTstB3kSZWeA391wviLzs/H/4mC/yj8j8L/FYXX2viDcSL4dJFG2oPmvzMoerg89Rnb+nCS8m8Y85o/M2aOH1MXoXA94kP8U9lRZk5vZo5+Dqw7l42YdWMDXh7Ulfp/4rjYy/PTNabXJP/MVclv1drsWh6KlcULfwnHTD0hYV8TPtZx3k4/K3xmWZz4/7T80/I/s0V+vvS5DGya6jvl2ZGjnlZxAW2aZ2n4/gSSZRsAzg6xnJe8vGlRhbQ6b3y0yG/IP6c2s9sQw7rPs9effXso52evXW8YouUIzk7btqnR+hM2OFdjS5teoAhJB1djp0budCyqCn9KwmgG7gQIrwzeqr9i3+0VE12Z+46zWegMv9TJbjq8mXXF6nwK4yHHkznd3zyRaOOi2LNdeT1v6QL1+/nthJXgNIGvmc261WHWld9C6V3XLqZQz5D5qgfQPcrgPuU6p2burYiyVEyKvh3PD6n706wzTK5bXFtZbYQfkh5GHbpUiVoDQXvwjgdxDs2u4tey9ZbngNShop1659bGshRTbj2umKgGnVvSKjyfHsN66G5CVouUy5gnEriSfUR+j7YEc6jCWZog2V6KRDaK5MHsP48XVhD+1OdgY+xDbWlhhuvtM5zybriWQ79w140mz10KrCvMiuh3p1VdyEk1TB7KpzxsKqUb2lavJKhlIcoSOYXVgPoMkpjSVg3twiD4cUBYDCDgaZn1gOvAkJEQ9ja2skLN4dyyU/YR8+CWktN2oiuuGhFgYoXbA3Y26UIoijCSHtgIiKHGyJTjR8JHM9vdbcxdp+MDk7jaXQrrWtQCCAZKmL1Sy5v0OnWl34XPx0W/Ex7N6Ybv5bLl/YK2zcAORMgOv4me4/52ovuaXM3yHcfDb1pOXdlT2KFtpdBmaI8b9Yx8XZxfB8GJPMxjLEYYXF22dAjtMwMLAWQelIcplYlCAhT0qgmNbLBULgf+eY0oLltcO8vF/QCDe2tjRZbbQOpgiB5vJ77i2n8u/IZM4z0Q5VUy24kv1lz/oBY115kmGIslqNvoYNPlzylsL9ky2lCVQnNrwI11H4onTA5GJnJ1vYx1XSqOZAzM76M7X93SQ/YeGiKE/xE/WLxtbyjane1M84C3CEIIoomlJmeCbkK0YPcHkGiHTRlcyGZOWmLHAX4YjKFhH2f2SzQsELox9VLHw5zB8FctERi4zuget2duaEcx6wHtAP+Zp7TyNE9V/D0dGFaGvHfvy7enfH9IvmROy3jViQWkryMlS7UsUMeJxg+6vS2Av3IqLpzJw9XhyoyTuajO8+tlZUDIH72F8i2oBD/nNGBHCSPij9PYs95GjP2jg/q5HE3/p+Wflv9mLSDQbd0U2aRmhkyBTk2n/HN26h/BP4J/BP+ckfxvc0ayTTYPONm51HLnf6Fn/+vOkxoqE6NmMPWMWOZUPTNX3bkI+2q0PLU6ICCAXAnu8ZHyMQDztTX/qsxEqqoyCQofo4CpR1EvMFP4YzHmLxiYEjMkDdL2u3TyOjSt9dp2BUbOrr5eCe9h6LHmWyPZROa0hIDx0qyEGMv0PzDgWwcOtNJGEu8ruiPGa/h0JOgVOwrbHNwZQ1SNd5BY6roozOgP8VS1CmhSxVoOgg41TS8yvVpEDlGewdvnjyUD8li549x6csdUP8ZkOYYAlXWRdlBW8IqUPvVyywPRNmjiBuYIV00XnmH4d6UzLEcRGUKp6FP+K8bkNsVT1IKARVbPz0ruPWTkwG7SLUcs5Qaf+76CDqIz0x1lKJhs2FGwu+JCJUprCCoOp2BHa7CjGydG++HB6t4Yxd6ygpUcn5VFJF05KSBfAGMZujEkhJNWxzUMctt3L4GsSgKemhwgGQbSFlSPEckDfmZ+O50E+aUKiUQPUp8YigfveWkoHO0FPleB6MfrBef02HnRML3rscsqM2Rx/zZa/qPNoDXYIrWPavlSWwlq2APsbMbq56redXSFdG/51ynNZeTyLCT/tHfnmOthtCSn8ryEAkPkBXUMKkTHA8mXapZ1S+Shm7/bid1Dq/y2Bntgt3dvtg5TiyqDPA7uGDVZnlNAH+1s1DsEaJbpHEeVQ9m6aplW1xFWcCJn3uOIoQ3iIKsjMWUo62xTI/j6eMinSH3C9enxLO0jr7PW265TU4RZ0STQsP8jRjHKNqhyOpwCZIRfUyHjh8SI9vukwvyIxz4DjdBLWID3LGGHuxNPi6XwDMX2eacTehQj6Yx1C7pSUPIQ8CbPgK2osTOWme8OiR8yVGDZdP3BXnlmnXJQ0WgMOVr63KvveEO83333VpG5KgsPl/UdGgdrW+pL9wd+02OeZOAhfTR1AAqsOA7WBipvsW6NZLeo8uwFoomQLJYjUj94YvzpZRhJ/7PDCiv/YHT9LeaXryIFmE2jGhpE93QLCigo+22MZ5GPt5YvO9Be8PwbJJDhFmebRQWEFVTIioPNFy8SNG0ThPAklmOjfDn8UqCv1eHc6VkdSShwER3jkWgM7B7voH/o0pl83Sae2ijeIOZBCQVOpLmKkFM9hvvb3uv69sB0hXVcEmDtyQm47elmTHsicFQxFxIn2DOgr7DOY67G552ugGmv7Jh5v0jszP/eqp+lkR2CvcbfUSHRscbp5PhTq9sH0ToJkY9j7bK1l+FNk3i+Xnatei/o5sMIXnDxuB6d4LfWJtoqQQvmpPwSh9vYmO4GH8QPcsvX87iuwFPrZnvbcLkuLpFLA3Z/Kk6LuMbCIAJF4kA7VQZJHor5zGwaw8t07W0PaUF1pc+JOB3R7HR95JDcH00pWIUWSxZkXwvU1PJTh+mZILrkkUNer7zlYZO2s9aCzOZxPS5oXyKKZMYmZ9o0EgZ6dd77xXU2D0mBqz3UXscaBuQZKARYKp/edfXzBs7dtn5Jn35fiPHFT+sWH2JMpMbaTa3n8tptcrDjAqW/Zhnt4TpHGMIj76t7olFH/JlZY2oeGPd6O3NzwvgQ6NVIFG7qpgdHa1wpn0EqsphgVkrN24CfWXxoh8mgALx/FsavGC3+0KqymKVTLFQV/KQJeEI2PCM7lEllt4K4Krp8hzy2Ma/nnCSOxOc3nprw3cqDAp8IUs1dlNM9N/OgeQIDRcDs1eSxrpN2CWqqJvZS1f44kjnsDjLGJ5ZtsonSvPdT/gffPLC8UiN7tsAh70eBcfPyH31A5NOy0VyMfMYkv1a270YszLvaHY5Kt3r+mbhFJGAK/c6Jab231nNrSuWq6xO6e9k/VX+STBdf/kGUPUAu5a/gnZM1b9gAu84QbhWE+AQQZc2CbAX2lCwaSGxP7uP+Kz+k7WHOjWR7vdbmrPXtdpkj/mCEO8/wZUwjRwO4bYYhg9/Qnk5dwcymJ+PpmNJDVSy9K+CeP2XNSzMkQWiTCDeN1wjH+dth+2xPe2ITYp16F2xUB0Hy+MnlhwULlrNvgau4a8usRYadduoMxlOG8FI0T0aRhbwsbkUKmhRhWB5dD8OXWt1CCURNQw4l+I/GIgqefItn7686SknLZCTjKXy8JlrGIFfNrMq6+WHGiz3aT1nYsR/MNvNKLLhnOlCS7qbctBbgdnXTCBkP77rF3VNNdOF/ktEMrib2yqEkRijCw6UzYpwalgi8V+rETBNgqNvewL9Xdww4eSwbs1w4fE58Tg1jvLTYwtq8OrWAF4ka20WNcpPcbpq7JYv1nlV127hQzn/G8V/b8MkBbx0ZNScdGLbTPEhayi+bQ+axJVeqqVfXPw1xq8evrswF7SSY4kCHCfqGaB7Z3Ybei4lmDR1oAwBiUUL5LtuxScvTX7DlHP4J8OSuspRE6iJzjBE1NfNubO1P/bwRByn9qzbciJQPRstQ9OQ5VlFJWoUG6lJ+I9U7TnkIFc0lK9tWso/78XxeNGC6+OtacR3Fdr/It9mOogf8dWSbicnZO6kCaJZWYPa/az0Hp40InDPScE0bf7WRh9nJ71MPkuJ8r+u9iQT51MCCg9RHAlTeWeuiJVa6ezlTIzVk7AgROzJKMqlwRl/m5Clmjhpl7BEGpF9ef4RmBpI2YnVevk4w9VeVxYCX03NaMahOTe7IjNlYXvfExzHgq9kQRMIeu+frbLqYq28+RHoG9VoH1EmXoY2PUqa3f+FQX+xQs9e2N9C6K/O+4XyvumIIfo6OTQRtHHKL5ycLW6cbkVqBo0tnF7VD3VDP1GqNQxfnb2dkVQkni4T+6QRoSxQq/jbY7PubnLJJilHxBiibMHWr85ZgsvWJJfb4xJi6nZN3lZBpHYKQGVCHdni29xr5mBXsG861qPcgjGhu3eh3F8JPypaqoq9+Xo3r5auo5O95vuhzwfosgiJmvc1oGytFh+1K8aPNGLduHwVABrLfmtnNM6j3p4/hXi169u0P72ikXhTZ7Hd4q2Pauekv+6F2M1G6ampeg3djvUz9RrtMOxGmDPcc0a4/0Wixv8g7ZOMomWLCCr+OJjyK5n6j3OTp7MyHetdFKe1X8WSXrXfP7oX4y1qgfjp8LjG1uqJIMfkAevZCutSXnCcVVY9jVyD1Y8uZ1Ikgme5rD6EYy/GNI52ey0G6dFL2F65bgQgYaMQnj7fswrLoeuhW0MYcdV/sIsDqpx/P8sHJ4IaGepzlvVt9OD3cVHRvuh9u6H+R7JLgeSxGm0MrMgcz9aJtiMRdJay9Hw6q8bupiTOhK8HtWK4DNR4nUM7YBq2uac2yJ1C+Jbd+KDRqqCgS7wHENqDjugO6ukSiu8DO85Caw1qEGB3bL9FFLp0lUjVf6E1NpPA7njgpKfobO9glZPTQWXL8Ji9h2Qd+jwRwc2QIBvl9g58ywhHMPl++/HpQLWlHoqLXV/esAc9aa6Ns4Sj2opgP19i8pzt2XLfCWrcFr+S8slhziJn2TOGUUUZ2H9DIMt2qOo6Yohd6wXnBSbDLeUFb3+u4cNJNt80Z3xT9EOmCp45nh83YdfXUiaZ4YhbnsiWjSX0RwvQnUJ5lUg464BgDdyc2hvAMlth+AbvOZUv1NqRsVLebCvsKN83CDQ6l+k3cDStwu6jHbsVpFUbBHU/FXqsrLs8i17WkD7rCRZMVOBW8Izmw/+eIf6PNYQqxwhwZrnzX+L2OfmX7LTZw/Yy9aC/ODH2Nci/sKp9iSaH7sFoUjmpA5bugN+XrG7+PJl8DqK7noHDmlKoRByk9Tpk1WnA5nnohCqskyA3ImLCCzpioYDWFjcsi3H8K0/JMU2A4VfQaSfh2qDGvbXCrNsdeslR/Fi7iD5YmcIH+PINa0PAbPZqxUt5SaxAVY0lLr4P0Yy1ypoTYyCCbMw7Rw1TR2QTwWRNWYOZk3u902bbo3QmEzFg311IQ3DnlKmBKiTfe3D/OARsReWDB96X7f8YMOpEiBmYA6mJ92N//GzCLJvBJxWYmMUM+z3FLUKZr4OZxrIV8NhPBWFo7CbYDtLEbl/LU8OIn0yTAJIq3u58w1MgFeDzAfecfGRS3zW/tsJzO4kDFmbsEyUoPgbgltmeOlX/Kogn7b1wEmM/MNvs1SjeoMBctX7bNzgbAlNefuZPbEOcXQ3ccKWcaqCZNH9PIM9GrjiCeGS0H1xXnF6uyZ3xFY1ZRa/iYPpj9Vkkiai3K1AG+kE/pYOC2Dlzjax+LUdcYuGKkrHR/X7bs2sP7wOkTplejlleW8L3fRg229PK4CNA+OAwNyZNYOsoWerre+MVV5adou0X65AQs0fbG5I68isBxd7Du/gu4XZuZwcB3HFWuYE6sOAFthmpGYAvMBR8lehKM2HX4iY5/9ZN1uiGF6N7FeKJ1Bph8RHAiOWk35woQR3KCt/TwoFtecY0DwMC2DwNlSyzneBPjD/YgibBAXCZQreWIzBXhrSWWt6G9MKVycUX+95tvyDTm+vHI7rV/U0z++ma+Wb+9mW/qER7b22ipMD22TR1FWd5FdzDWUpESVxtuMxqNphy/mWsbX89mX3TebrS88E/+vaUg1YUBdqLrnbdjp0UAcLtuuEIeOdPcPQ0Mvg2WjI6a5pRclPS/8GyYGRn0VWRo4xf7C/4XUEsDBBQAAgAIADdH7UYPEy3PTAAAAGoAAAAbAAAAdW5pdmVyc2FsL3VuaXZlcnNhbC5wbmcueG1ss7GvyM1RKEstKs7Mz7NVMtQzULK34+WyKShKLctMLVeoAIoBBSFASaHSVsnECMEtz0wpybBVMjdGUpKRmpmeUWKrZGpiARfUBxoJAFBLAQIAABQAAgAIAIeT10aKJOKo+gIAALAIAAAUAAAAAAAAAAEAAAAAAAAAAAB1bml2ZXJzYWwvcGxheWVyLnhtbFBLAQIAABQAAgAIADdH7Ub7F3kMxjIAAERRAAAXAAAAAAAAAAAAAAAAACwDAAB1bml2ZXJzYWwvdW5pdmVyc2FsLnBuZ1BLAQIAABQAAgAIADdH7UYPEy3PTAAAAGoAAAAbAAAAAAAAAAEAAAAAACc2AAB1bml2ZXJzYWwvdW5pdmVyc2FsLnBuZy54bWxQSwUGAAAAAAMAAwDQAAAArDYAAAAA"/>
  <p:tag name="ISPRING_PRESENTATION_TITLE" val="Пример оформления модуля курса в PowerPoint.docx"/>
  <p:tag name="ISPRING_RESOURCE_PATHS_HASH_PRESENTER" val="8e8134037eecfa06f839ece71cee9b077e262"/>
</p:tagLst>
</file>

<file path=ppt/theme/theme1.xml><?xml version="1.0" encoding="utf-8"?>
<a:theme xmlns:a="http://schemas.openxmlformats.org/drawingml/2006/main" name="Тема1">
  <a:themeElements>
    <a:clrScheme name="Синий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Book Antiqua">
      <a:majorFont>
        <a:latin typeface="Book Antiqua"/>
        <a:ea typeface=""/>
        <a:cs typeface=""/>
      </a:majorFont>
      <a:minorFont>
        <a:latin typeface="Book Antiqu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Тема1" id="{12EC6DDA-7CB2-4B25-BEF5-23B1CA9A11F1}" vid="{5A52B5CC-7990-45C0-BC3F-3943285A93E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5947</TotalTime>
  <Words>3829</Words>
  <Application>Microsoft Office PowerPoint</Application>
  <PresentationFormat>Широкоэкранный</PresentationFormat>
  <Paragraphs>761</Paragraphs>
  <Slides>75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75</vt:i4>
      </vt:variant>
    </vt:vector>
  </HeadingPairs>
  <TitlesOfParts>
    <vt:vector size="82" baseType="lpstr">
      <vt:lpstr>Arial</vt:lpstr>
      <vt:lpstr>Book Antiqua</vt:lpstr>
      <vt:lpstr>Calibri</vt:lpstr>
      <vt:lpstr>Symbol</vt:lpstr>
      <vt:lpstr>Times New Roman</vt:lpstr>
      <vt:lpstr>Wingdings</vt:lpstr>
      <vt:lpstr>Тема1</vt:lpstr>
      <vt:lpstr>ТОВАРОВЕДЕНИЕ НЕПРОДОВОЛЬСТВЕННЫХ ТОВАРОВ</vt:lpstr>
      <vt:lpstr>СОДЕРЖАНИЕ МОДУЛЯ</vt:lpstr>
      <vt:lpstr>Презентация PowerPoint</vt:lpstr>
      <vt:lpstr>11.1. Классификация ассортимента металлической посуды</vt:lpstr>
      <vt:lpstr>Презентация PowerPoint</vt:lpstr>
      <vt:lpstr>Презентация PowerPoint</vt:lpstr>
      <vt:lpstr>11.2. Характеристика ассортимента металлической посуды по группам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11.3. Классификация и характеристика ассортимента столовых приборов, ножевых товаров и кухонно-хозяйственных принадлежностей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11.4. Классификация и характеристика ассортимента приборов для окон и дверей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11.5. Классификация и характеристика ассортимента металлических инструментов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Пример оформления модуля курса в PowerPoint.docx</dc:title>
  <dc:creator>Пользователь</dc:creator>
  <cp:lastModifiedBy>Машенька</cp:lastModifiedBy>
  <cp:revision>270</cp:revision>
  <dcterms:created xsi:type="dcterms:W3CDTF">2014-06-06T09:13:21Z</dcterms:created>
  <dcterms:modified xsi:type="dcterms:W3CDTF">2019-06-26T19:18:42Z</dcterms:modified>
</cp:coreProperties>
</file>