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9"/>
  </p:notesMasterIdLst>
  <p:sldIdLst>
    <p:sldId id="256" r:id="rId2"/>
    <p:sldId id="258" r:id="rId3"/>
    <p:sldId id="322" r:id="rId4"/>
    <p:sldId id="273" r:id="rId5"/>
    <p:sldId id="331" r:id="rId6"/>
    <p:sldId id="369" r:id="rId7"/>
    <p:sldId id="371" r:id="rId8"/>
    <p:sldId id="373" r:id="rId9"/>
    <p:sldId id="376" r:id="rId10"/>
    <p:sldId id="379" r:id="rId11"/>
    <p:sldId id="416" r:id="rId12"/>
    <p:sldId id="326" r:id="rId13"/>
    <p:sldId id="384" r:id="rId14"/>
    <p:sldId id="327" r:id="rId15"/>
    <p:sldId id="417" r:id="rId16"/>
    <p:sldId id="393" r:id="rId17"/>
    <p:sldId id="328" r:id="rId18"/>
    <p:sldId id="394" r:id="rId19"/>
    <p:sldId id="329" r:id="rId20"/>
    <p:sldId id="399" r:id="rId21"/>
    <p:sldId id="350" r:id="rId22"/>
    <p:sldId id="404" r:id="rId23"/>
    <p:sldId id="370" r:id="rId24"/>
    <p:sldId id="409" r:id="rId25"/>
    <p:sldId id="325" r:id="rId26"/>
    <p:sldId id="324" r:id="rId27"/>
    <p:sldId id="32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9A1F"/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10.1. Общие сведения о металлических бытовых товарах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6FB96-D7A5-4EEF-BB9F-C0BFA7E812ED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10.2. Классификация и характеристика металлов и сплавов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60B7A-7E92-4ACB-AE05-688D33861EDE}" type="parTrans" cxnId="{4FAF4DCB-3B0B-4739-A910-797955788E53}">
      <dgm:prSet/>
      <dgm:spPr/>
      <dgm:t>
        <a:bodyPr/>
        <a:lstStyle/>
        <a:p>
          <a:endParaRPr lang="ru-RU" sz="2000"/>
        </a:p>
      </dgm:t>
    </dgm:pt>
    <dgm:pt modelId="{3D07633F-7E82-46A7-AEB6-299C3F88DC68}" type="sibTrans" cxnId="{4FAF4DCB-3B0B-4739-A910-797955788E53}">
      <dgm:prSet/>
      <dgm:spPr/>
      <dgm:t>
        <a:bodyPr/>
        <a:lstStyle/>
        <a:p>
          <a:endParaRPr lang="ru-RU" sz="2000"/>
        </a:p>
      </dgm:t>
    </dgm:pt>
    <dgm:pt modelId="{8BBE160D-6A72-4F5A-802A-8D78D0453833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10.3. Общая схема производства металлических изделий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B97AA0-54EC-4557-B06A-0819CF1B963F}" type="parTrans" cxnId="{84239D39-948C-437C-837A-9D6DB7F483AD}">
      <dgm:prSet/>
      <dgm:spPr/>
      <dgm:t>
        <a:bodyPr/>
        <a:lstStyle/>
        <a:p>
          <a:endParaRPr lang="ru-RU" sz="2000"/>
        </a:p>
      </dgm:t>
    </dgm:pt>
    <dgm:pt modelId="{454B156B-C413-461D-BF34-0208017608B0}" type="sibTrans" cxnId="{84239D39-948C-437C-837A-9D6DB7F483AD}">
      <dgm:prSet/>
      <dgm:spPr/>
      <dgm:t>
        <a:bodyPr/>
        <a:lstStyle/>
        <a:p>
          <a:endParaRPr lang="ru-RU" sz="2000"/>
        </a:p>
      </dgm:t>
    </dgm:pt>
    <dgm:pt modelId="{2A1DEB0C-3A4E-413C-9BC0-05743D73C298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10.4. Характеристика способов изготовления металлических изделий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7611AA-EB09-453A-B809-C900BEB6EEC9}" type="parTrans" cxnId="{AE1E9C47-6F20-4D29-94B3-449FA363DDA7}">
      <dgm:prSet/>
      <dgm:spPr/>
      <dgm:t>
        <a:bodyPr/>
        <a:lstStyle/>
        <a:p>
          <a:endParaRPr lang="ru-RU" sz="2000"/>
        </a:p>
      </dgm:t>
    </dgm:pt>
    <dgm:pt modelId="{A8D27E79-8136-4EA2-A8A0-F73804CBDD0D}" type="sibTrans" cxnId="{AE1E9C47-6F20-4D29-94B3-449FA363DDA7}">
      <dgm:prSet/>
      <dgm:spPr/>
      <dgm:t>
        <a:bodyPr/>
        <a:lstStyle/>
        <a:p>
          <a:endParaRPr lang="ru-RU" sz="2000"/>
        </a:p>
      </dgm:t>
    </dgm:pt>
    <dgm:pt modelId="{D13CB482-18DE-4D7E-9D8C-16B0D225E607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10.5. Характеристика способов обработки поверхности металлических изделий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AAB419-3A4D-4CBE-BBFD-33D3B5008DFC}" type="parTrans" cxnId="{7EF56F10-5A45-46FC-A572-79756127A4A6}">
      <dgm:prSet/>
      <dgm:spPr/>
      <dgm:t>
        <a:bodyPr/>
        <a:lstStyle/>
        <a:p>
          <a:endParaRPr lang="ru-RU" sz="2000"/>
        </a:p>
      </dgm:t>
    </dgm:pt>
    <dgm:pt modelId="{1EC768CF-ED1A-4295-B51E-29F3E5551762}" type="sibTrans" cxnId="{7EF56F10-5A45-46FC-A572-79756127A4A6}">
      <dgm:prSet/>
      <dgm:spPr/>
      <dgm:t>
        <a:bodyPr/>
        <a:lstStyle/>
        <a:p>
          <a:endParaRPr lang="ru-RU" sz="2000"/>
        </a:p>
      </dgm:t>
    </dgm:pt>
    <dgm:pt modelId="{4E313EF4-F860-4E4B-9B0F-B92A978EC870}">
      <dgm:prSet phldrT="[Текст]" custT="1"/>
      <dgm:spPr/>
      <dgm:t>
        <a:bodyPr/>
        <a:lstStyle/>
        <a:p>
          <a:pPr marL="533400" indent="-53340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10.6. Классификация и характеристика защитно-декоративных покрытий металлических изделий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FDD4ED-05B5-45D7-951C-6CD39E381A8A}" type="parTrans" cxnId="{AEF48517-5034-453B-8A0B-07CC5C4ABDC6}">
      <dgm:prSet/>
      <dgm:spPr/>
      <dgm:t>
        <a:bodyPr/>
        <a:lstStyle/>
        <a:p>
          <a:endParaRPr lang="ru-RU" sz="2000"/>
        </a:p>
      </dgm:t>
    </dgm:pt>
    <dgm:pt modelId="{ED161656-441C-4B2C-B699-470B651ABC01}" type="sibTrans" cxnId="{AEF48517-5034-453B-8A0B-07CC5C4ABDC6}">
      <dgm:prSet/>
      <dgm:spPr/>
      <dgm:t>
        <a:bodyPr/>
        <a:lstStyle/>
        <a:p>
          <a:endParaRPr lang="ru-RU" sz="2000"/>
        </a:p>
      </dgm:t>
    </dgm:pt>
    <dgm:pt modelId="{4ACF36DE-1796-47FA-A866-E57F0335A141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10.7. Декорирование металлических изделий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5617D-8223-4941-BB1C-FC939B771DC1}" type="parTrans" cxnId="{EB3AB0FE-333D-466E-B1CC-C5425CAF4F55}">
      <dgm:prSet/>
      <dgm:spPr/>
      <dgm:t>
        <a:bodyPr/>
        <a:lstStyle/>
        <a:p>
          <a:endParaRPr lang="ru-RU" sz="2000"/>
        </a:p>
      </dgm:t>
    </dgm:pt>
    <dgm:pt modelId="{0B5458F9-1B8F-4EF5-99C8-F7575A8A8F1D}" type="sibTrans" cxnId="{EB3AB0FE-333D-466E-B1CC-C5425CAF4F55}">
      <dgm:prSet/>
      <dgm:spPr/>
      <dgm:t>
        <a:bodyPr/>
        <a:lstStyle/>
        <a:p>
          <a:endParaRPr lang="ru-RU" sz="2000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7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7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7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7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C3C26330-E45D-4692-A89A-7AF15EF95673}" type="pres">
      <dgm:prSet presAssocID="{D876FB96-D7A5-4EEF-BB9F-C0BFA7E812ED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10232-CFC7-4BC9-AA02-569E501CA582}" type="pres">
      <dgm:prSet presAssocID="{D876FB96-D7A5-4EEF-BB9F-C0BFA7E812ED}" presName="accent_2" presStyleCnt="0"/>
      <dgm:spPr/>
    </dgm:pt>
    <dgm:pt modelId="{777ED29A-F94A-4FF2-A170-5A582F007BE5}" type="pres">
      <dgm:prSet presAssocID="{D876FB96-D7A5-4EEF-BB9F-C0BFA7E812ED}" presName="accentRepeatNode" presStyleLbl="solidFgAcc1" presStyleIdx="1" presStyleCnt="7"/>
      <dgm:spPr/>
    </dgm:pt>
    <dgm:pt modelId="{CF250328-7DB1-433B-994D-534EDC04320D}" type="pres">
      <dgm:prSet presAssocID="{8BBE160D-6A72-4F5A-802A-8D78D0453833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1A1DC-626C-4157-AAAF-E082B2E7C761}" type="pres">
      <dgm:prSet presAssocID="{8BBE160D-6A72-4F5A-802A-8D78D0453833}" presName="accent_3" presStyleCnt="0"/>
      <dgm:spPr/>
    </dgm:pt>
    <dgm:pt modelId="{1B6677C2-907C-4403-8D2D-2650FA964D72}" type="pres">
      <dgm:prSet presAssocID="{8BBE160D-6A72-4F5A-802A-8D78D0453833}" presName="accentRepeatNode" presStyleLbl="solidFgAcc1" presStyleIdx="2" presStyleCnt="7"/>
      <dgm:spPr/>
    </dgm:pt>
    <dgm:pt modelId="{1B18A870-DDF2-42FF-A548-93FB1AA87D4D}" type="pres">
      <dgm:prSet presAssocID="{2A1DEB0C-3A4E-413C-9BC0-05743D73C298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7870C-36D2-4291-91ED-FF013B10F49C}" type="pres">
      <dgm:prSet presAssocID="{2A1DEB0C-3A4E-413C-9BC0-05743D73C298}" presName="accent_4" presStyleCnt="0"/>
      <dgm:spPr/>
    </dgm:pt>
    <dgm:pt modelId="{BF7ECD8B-DC79-4290-94D3-36B84473FD24}" type="pres">
      <dgm:prSet presAssocID="{2A1DEB0C-3A4E-413C-9BC0-05743D73C298}" presName="accentRepeatNode" presStyleLbl="solidFgAcc1" presStyleIdx="3" presStyleCnt="7"/>
      <dgm:spPr/>
    </dgm:pt>
    <dgm:pt modelId="{5FC63BF5-662D-48FC-BFCA-9F18BFBFE0AE}" type="pres">
      <dgm:prSet presAssocID="{D13CB482-18DE-4D7E-9D8C-16B0D225E60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C009C-B6BA-4E95-B770-AADFE112A889}" type="pres">
      <dgm:prSet presAssocID="{D13CB482-18DE-4D7E-9D8C-16B0D225E607}" presName="accent_5" presStyleCnt="0"/>
      <dgm:spPr/>
    </dgm:pt>
    <dgm:pt modelId="{A6D6B07D-1C43-4725-A238-1BA3EA4F6E37}" type="pres">
      <dgm:prSet presAssocID="{D13CB482-18DE-4D7E-9D8C-16B0D225E607}" presName="accentRepeatNode" presStyleLbl="solidFgAcc1" presStyleIdx="4" presStyleCnt="7"/>
      <dgm:spPr/>
    </dgm:pt>
    <dgm:pt modelId="{71698E89-C453-446A-AF4A-BE8904632F2C}" type="pres">
      <dgm:prSet presAssocID="{4E313EF4-F860-4E4B-9B0F-B92A978EC870}" presName="text_6" presStyleLbl="node1" presStyleIdx="5" presStyleCnt="7" custScaleY="152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86287-16D5-44AE-A8A4-E9466274000D}" type="pres">
      <dgm:prSet presAssocID="{4E313EF4-F860-4E4B-9B0F-B92A978EC870}" presName="accent_6" presStyleCnt="0"/>
      <dgm:spPr/>
    </dgm:pt>
    <dgm:pt modelId="{3D1ABAA9-A5FD-4169-9105-1981C975B203}" type="pres">
      <dgm:prSet presAssocID="{4E313EF4-F860-4E4B-9B0F-B92A978EC870}" presName="accentRepeatNode" presStyleLbl="solidFgAcc1" presStyleIdx="5" presStyleCnt="7"/>
      <dgm:spPr/>
    </dgm:pt>
    <dgm:pt modelId="{29C74304-F608-46DC-9AEB-69624205ACA2}" type="pres">
      <dgm:prSet presAssocID="{4ACF36DE-1796-47FA-A866-E57F0335A14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98AA8-0CAC-4E8D-A4B9-C8B6C94A873F}" type="pres">
      <dgm:prSet presAssocID="{4ACF36DE-1796-47FA-A866-E57F0335A141}" presName="accent_7" presStyleCnt="0"/>
      <dgm:spPr/>
    </dgm:pt>
    <dgm:pt modelId="{A591FCF1-177E-42E8-A4B7-1B7C0AB0A93C}" type="pres">
      <dgm:prSet presAssocID="{4ACF36DE-1796-47FA-A866-E57F0335A141}" presName="accentRepeatNode" presStyleLbl="solidFgAcc1" presStyleIdx="6" presStyleCnt="7"/>
      <dgm:spPr/>
    </dgm:pt>
  </dgm:ptLst>
  <dgm:cxnLst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93E00E92-D0F0-4A3E-BCE3-24C89D88BD02}" type="presOf" srcId="{4ACF36DE-1796-47FA-A866-E57F0335A141}" destId="{29C74304-F608-46DC-9AEB-69624205ACA2}" srcOrd="0" destOrd="0" presId="urn:microsoft.com/office/officeart/2008/layout/VerticalCurvedList"/>
    <dgm:cxn modelId="{7092B0CF-29DB-4F83-9A17-FDF60166BDD8}" type="presOf" srcId="{D876FB96-D7A5-4EEF-BB9F-C0BFA7E812ED}" destId="{C3C26330-E45D-4692-A89A-7AF15EF95673}" srcOrd="0" destOrd="0" presId="urn:microsoft.com/office/officeart/2008/layout/VerticalCurvedList"/>
    <dgm:cxn modelId="{84239D39-948C-437C-837A-9D6DB7F483AD}" srcId="{CF845803-1717-4F48-B710-F7F1B43013F3}" destId="{8BBE160D-6A72-4F5A-802A-8D78D0453833}" srcOrd="2" destOrd="0" parTransId="{C6B97AA0-54EC-4557-B06A-0819CF1B963F}" sibTransId="{454B156B-C413-461D-BF34-0208017608B0}"/>
    <dgm:cxn modelId="{8D977111-86F8-4F10-BC8D-4A4FD971BBB9}" type="presOf" srcId="{4E313EF4-F860-4E4B-9B0F-B92A978EC870}" destId="{71698E89-C453-446A-AF4A-BE8904632F2C}" srcOrd="0" destOrd="0" presId="urn:microsoft.com/office/officeart/2008/layout/VerticalCurvedList"/>
    <dgm:cxn modelId="{AEF48517-5034-453B-8A0B-07CC5C4ABDC6}" srcId="{CF845803-1717-4F48-B710-F7F1B43013F3}" destId="{4E313EF4-F860-4E4B-9B0F-B92A978EC870}" srcOrd="5" destOrd="0" parTransId="{9BFDD4ED-05B5-45D7-951C-6CD39E381A8A}" sibTransId="{ED161656-441C-4B2C-B699-470B651ABC01}"/>
    <dgm:cxn modelId="{4FAF4DCB-3B0B-4739-A910-797955788E53}" srcId="{CF845803-1717-4F48-B710-F7F1B43013F3}" destId="{D876FB96-D7A5-4EEF-BB9F-C0BFA7E812ED}" srcOrd="1" destOrd="0" parTransId="{C3460B7A-7E92-4ACB-AE05-688D33861EDE}" sibTransId="{3D07633F-7E82-46A7-AEB6-299C3F88DC68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EB3AB0FE-333D-466E-B1CC-C5425CAF4F55}" srcId="{CF845803-1717-4F48-B710-F7F1B43013F3}" destId="{4ACF36DE-1796-47FA-A866-E57F0335A141}" srcOrd="6" destOrd="0" parTransId="{E405617D-8223-4941-BB1C-FC939B771DC1}" sibTransId="{0B5458F9-1B8F-4EF5-99C8-F7575A8A8F1D}"/>
    <dgm:cxn modelId="{7EF56F10-5A45-46FC-A572-79756127A4A6}" srcId="{CF845803-1717-4F48-B710-F7F1B43013F3}" destId="{D13CB482-18DE-4D7E-9D8C-16B0D225E607}" srcOrd="4" destOrd="0" parTransId="{AEAAB419-3A4D-4CBE-BBFD-33D3B5008DFC}" sibTransId="{1EC768CF-ED1A-4295-B51E-29F3E5551762}"/>
    <dgm:cxn modelId="{1FA81106-7D8F-4FB7-ABA3-FF691D60A300}" type="presOf" srcId="{8BBE160D-6A72-4F5A-802A-8D78D0453833}" destId="{CF250328-7DB1-433B-994D-534EDC04320D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B977F750-A84A-4226-A1B8-2B61520F6F59}" type="presOf" srcId="{D13CB482-18DE-4D7E-9D8C-16B0D225E607}" destId="{5FC63BF5-662D-48FC-BFCA-9F18BFBFE0AE}" srcOrd="0" destOrd="0" presId="urn:microsoft.com/office/officeart/2008/layout/VerticalCurvedList"/>
    <dgm:cxn modelId="{AE1E9C47-6F20-4D29-94B3-449FA363DDA7}" srcId="{CF845803-1717-4F48-B710-F7F1B43013F3}" destId="{2A1DEB0C-3A4E-413C-9BC0-05743D73C298}" srcOrd="3" destOrd="0" parTransId="{227611AA-EB09-453A-B809-C900BEB6EEC9}" sibTransId="{A8D27E79-8136-4EA2-A8A0-F73804CBDD0D}"/>
    <dgm:cxn modelId="{48A5EF1C-113C-42B9-9A6D-D59F9A01C4BC}" type="presOf" srcId="{2A1DEB0C-3A4E-413C-9BC0-05743D73C298}" destId="{1B18A870-DDF2-42FF-A548-93FB1AA87D4D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019392B8-46EC-49DD-B1FB-FF7EE320A0E6}" type="presParOf" srcId="{962C2BD0-517B-4E9C-A037-D4A0806612C4}" destId="{C3C26330-E45D-4692-A89A-7AF15EF95673}" srcOrd="3" destOrd="0" presId="urn:microsoft.com/office/officeart/2008/layout/VerticalCurvedList"/>
    <dgm:cxn modelId="{29DAD52A-C9B4-4239-B0D1-1860D0A2B6B9}" type="presParOf" srcId="{962C2BD0-517B-4E9C-A037-D4A0806612C4}" destId="{4FD10232-CFC7-4BC9-AA02-569E501CA582}" srcOrd="4" destOrd="0" presId="urn:microsoft.com/office/officeart/2008/layout/VerticalCurvedList"/>
    <dgm:cxn modelId="{B74FC81D-5F56-4DA9-9CF7-BD9CC9EDBCC9}" type="presParOf" srcId="{4FD10232-CFC7-4BC9-AA02-569E501CA582}" destId="{777ED29A-F94A-4FF2-A170-5A582F007BE5}" srcOrd="0" destOrd="0" presId="urn:microsoft.com/office/officeart/2008/layout/VerticalCurvedList"/>
    <dgm:cxn modelId="{041E0B6E-4B91-4790-9BC3-630DA284F59F}" type="presParOf" srcId="{962C2BD0-517B-4E9C-A037-D4A0806612C4}" destId="{CF250328-7DB1-433B-994D-534EDC04320D}" srcOrd="5" destOrd="0" presId="urn:microsoft.com/office/officeart/2008/layout/VerticalCurvedList"/>
    <dgm:cxn modelId="{8A395403-17E9-4A2B-92C1-81F31EB1858D}" type="presParOf" srcId="{962C2BD0-517B-4E9C-A037-D4A0806612C4}" destId="{CBC1A1DC-626C-4157-AAAF-E082B2E7C761}" srcOrd="6" destOrd="0" presId="urn:microsoft.com/office/officeart/2008/layout/VerticalCurvedList"/>
    <dgm:cxn modelId="{1CFC2B01-E176-4875-A4B6-EE0F7E8FD8BE}" type="presParOf" srcId="{CBC1A1DC-626C-4157-AAAF-E082B2E7C761}" destId="{1B6677C2-907C-4403-8D2D-2650FA964D72}" srcOrd="0" destOrd="0" presId="urn:microsoft.com/office/officeart/2008/layout/VerticalCurvedList"/>
    <dgm:cxn modelId="{14C91B8D-E118-4C7A-9146-60E0F6F330A6}" type="presParOf" srcId="{962C2BD0-517B-4E9C-A037-D4A0806612C4}" destId="{1B18A870-DDF2-42FF-A548-93FB1AA87D4D}" srcOrd="7" destOrd="0" presId="urn:microsoft.com/office/officeart/2008/layout/VerticalCurvedList"/>
    <dgm:cxn modelId="{D6F53CD0-8D23-4B1A-A9CD-9058A9E331CF}" type="presParOf" srcId="{962C2BD0-517B-4E9C-A037-D4A0806612C4}" destId="{42A7870C-36D2-4291-91ED-FF013B10F49C}" srcOrd="8" destOrd="0" presId="urn:microsoft.com/office/officeart/2008/layout/VerticalCurvedList"/>
    <dgm:cxn modelId="{A00ED126-FDD6-47F0-A148-28A4BFC5C2AA}" type="presParOf" srcId="{42A7870C-36D2-4291-91ED-FF013B10F49C}" destId="{BF7ECD8B-DC79-4290-94D3-36B84473FD24}" srcOrd="0" destOrd="0" presId="urn:microsoft.com/office/officeart/2008/layout/VerticalCurvedList"/>
    <dgm:cxn modelId="{354CF9C5-B0EE-4DBD-B238-0F8472C6AF96}" type="presParOf" srcId="{962C2BD0-517B-4E9C-A037-D4A0806612C4}" destId="{5FC63BF5-662D-48FC-BFCA-9F18BFBFE0AE}" srcOrd="9" destOrd="0" presId="urn:microsoft.com/office/officeart/2008/layout/VerticalCurvedList"/>
    <dgm:cxn modelId="{D2196F3A-A056-41B0-9462-3375462EF83D}" type="presParOf" srcId="{962C2BD0-517B-4E9C-A037-D4A0806612C4}" destId="{D45C009C-B6BA-4E95-B770-AADFE112A889}" srcOrd="10" destOrd="0" presId="urn:microsoft.com/office/officeart/2008/layout/VerticalCurvedList"/>
    <dgm:cxn modelId="{C0B1B5F0-E3F3-4C16-BB83-66EB3E8DDC92}" type="presParOf" srcId="{D45C009C-B6BA-4E95-B770-AADFE112A889}" destId="{A6D6B07D-1C43-4725-A238-1BA3EA4F6E37}" srcOrd="0" destOrd="0" presId="urn:microsoft.com/office/officeart/2008/layout/VerticalCurvedList"/>
    <dgm:cxn modelId="{11CAFEA6-8CDE-4B39-963D-1064C752E3F2}" type="presParOf" srcId="{962C2BD0-517B-4E9C-A037-D4A0806612C4}" destId="{71698E89-C453-446A-AF4A-BE8904632F2C}" srcOrd="11" destOrd="0" presId="urn:microsoft.com/office/officeart/2008/layout/VerticalCurvedList"/>
    <dgm:cxn modelId="{241DE087-67F2-4C07-846F-CBD6C4065CB1}" type="presParOf" srcId="{962C2BD0-517B-4E9C-A037-D4A0806612C4}" destId="{9CA86287-16D5-44AE-A8A4-E9466274000D}" srcOrd="12" destOrd="0" presId="urn:microsoft.com/office/officeart/2008/layout/VerticalCurvedList"/>
    <dgm:cxn modelId="{19974FA7-A1DE-42D7-8670-4E693E05A793}" type="presParOf" srcId="{9CA86287-16D5-44AE-A8A4-E9466274000D}" destId="{3D1ABAA9-A5FD-4169-9105-1981C975B203}" srcOrd="0" destOrd="0" presId="urn:microsoft.com/office/officeart/2008/layout/VerticalCurvedList"/>
    <dgm:cxn modelId="{2BC5B399-8F80-476C-8FF8-F98478FD1ABD}" type="presParOf" srcId="{962C2BD0-517B-4E9C-A037-D4A0806612C4}" destId="{29C74304-F608-46DC-9AEB-69624205ACA2}" srcOrd="13" destOrd="0" presId="urn:microsoft.com/office/officeart/2008/layout/VerticalCurvedList"/>
    <dgm:cxn modelId="{743BD0CC-9104-46C5-9ED1-838D5A2858A4}" type="presParOf" srcId="{962C2BD0-517B-4E9C-A037-D4A0806612C4}" destId="{3AE98AA8-0CAC-4E8D-A4B9-C8B6C94A873F}" srcOrd="14" destOrd="0" presId="urn:microsoft.com/office/officeart/2008/layout/VerticalCurvedList"/>
    <dgm:cxn modelId="{822ECE88-46F4-4529-A4EE-EAA8C29919A2}" type="presParOf" srcId="{3AE98AA8-0CAC-4E8D-A4B9-C8B6C94A873F}" destId="{A591FCF1-177E-42E8-A4B7-1B7C0AB0A93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EAC07D-60E7-4375-8082-3FBD97CD06F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6332B2-9EFB-472F-A768-6246853EFB85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изготовления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F0E54-1FEC-4E55-9A52-774CBC15AB66}" type="parTrans" cxnId="{CACB739C-351E-461C-B608-51398A069107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A2D01E-7964-47D3-99CD-F61495293793}" type="sibTrans" cxnId="{CACB739C-351E-461C-B608-51398A069107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D59850-F8B8-423B-888B-E6E1CE558BB9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литьё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0EA09-4A10-49B0-B1DC-730ADC6B4497}" type="parTrans" cxnId="{03F7850C-EA28-4E86-BED6-DB05D9A841C0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95523-E5E3-4CE5-912C-4A279D2509FF}" type="sibTrans" cxnId="{03F7850C-EA28-4E86-BED6-DB05D9A841C0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32A3D-CD6A-4657-8775-B9AB452A6247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штамповка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C9869B-8991-4425-9F00-7412A30578B6}" type="parTrans" cxnId="{80F7ED0D-1561-4BBA-98D0-C50C42E2F2EE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83E67E-5EDA-4DDB-B9FC-511C18B8DD12}" type="sibTrans" cxnId="{80F7ED0D-1561-4BBA-98D0-C50C42E2F2EE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687B0F-70DF-4484-97E9-95E9A421AA70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соединения деталей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61BC1C-5CD5-4D90-B4A0-BEF665A29039}" type="parTrans" cxnId="{2696C7DC-6396-4383-AB34-B3386B660ED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FC01F-68D1-4BFC-94BF-B5CDBA6D25A7}" type="sibTrans" cxnId="{2696C7DC-6396-4383-AB34-B3386B660ED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A92ABE-83E3-4B5A-8960-32B486D5CB65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Разъемные соединения </a:t>
          </a:r>
        </a:p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(винты, болты)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56D9C-B409-4A7A-8077-87201D77BC5C}" type="parTrans" cxnId="{EF1EA027-8640-47C9-8327-F430AB9027D9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641276-3D51-4212-A8AA-E32D5AA09F7C}" type="sibTrans" cxnId="{EF1EA027-8640-47C9-8327-F430AB9027D9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3B3115-78C2-4E26-9880-BA988F4E8FB0}">
      <dgm:prSet phldrT="[Текст]" custT="1"/>
      <dgm:spPr>
        <a:solidFill>
          <a:schemeClr val="bg1"/>
        </a:solidFill>
      </dgm:spPr>
      <dgm:t>
        <a:bodyPr/>
        <a:lstStyle/>
        <a:p>
          <a:pPr>
            <a:spcAft>
              <a:spcPct val="35000"/>
            </a:spcAft>
          </a:pPr>
          <a:r>
            <a:rPr lang="ru-RU" sz="1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Неразъемные соединения: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сварка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клепка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пайка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сшивка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склеивание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085BC-EADC-415F-B41B-D112F2143272}" type="parTrans" cxnId="{ED3B3778-1B49-41E5-AAB8-97FEEC4055C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EDC75-B018-41BA-838D-51723C77D84D}" type="sibTrans" cxnId="{ED3B3778-1B49-41E5-AAB8-97FEEC4055C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37601-1060-4383-A618-DFD5F957173A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обработки поверхности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27ED84-3364-4712-A734-73E141674C37}" type="parTrans" cxnId="{7705AE90-9D6F-4F6D-A2E5-8D0ADF557BE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DDB84E-540F-40F1-9DA3-6DEBF380A9B5}" type="sibTrans" cxnId="{7705AE90-9D6F-4F6D-A2E5-8D0ADF557BE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59FAF1-4FD1-42EC-A783-C93C1F8E24FD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шлифование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EAD64F-9AEA-4EA7-A178-66DCE43A40C7}" type="parTrans" cxnId="{B29B67B0-2FE2-40DA-8CF0-F1F61468E93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0C84D-4307-4E93-9FAD-920216CDA36E}" type="sibTrans" cxnId="{B29B67B0-2FE2-40DA-8CF0-F1F61468E93A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7FF001-DFCE-494A-91DC-A9C6E93CE77E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галтовка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4E6AE1-3924-414A-9B13-16241AF58D4F}" type="parTrans" cxnId="{B162B879-CA2F-4A56-8EA4-6378C45D928F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8B50E3-C303-4A1C-9D42-F3FF5B803264}" type="sibTrans" cxnId="{B162B879-CA2F-4A56-8EA4-6378C45D928F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017C0-E181-4153-B59F-CAB9ECF29DA7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сшивка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751EC1-BFFF-4964-9D2A-9E1E7A64B459}" type="parTrans" cxnId="{A60A42A5-DE98-4680-A76F-0C6562D5155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621136-6241-4CD8-B49F-3C92AFA15853}" type="sibTrans" cxnId="{A60A42A5-DE98-4680-A76F-0C6562D5155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1BEB90-1FAA-4499-A57F-35470C252B02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волочение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EB678-61A2-4977-8F78-CCB3A2C2D7A2}" type="parTrans" cxnId="{2EB5D206-B4BB-4DAA-9E8C-BFB051CFFC16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3E67BE-2574-4D7A-91EC-C5F185134AD3}" type="sibTrans" cxnId="{2EB5D206-B4BB-4DAA-9E8C-BFB051CFFC16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8B4AD8-3C7F-41D4-BD78-D1ADF5E90859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прокатка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E0E75-014D-4692-8753-3E7F734D1B98}" type="parTrans" cxnId="{14C5D085-B42F-49B7-B077-B2525B4EAFC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3CD194-76D7-4D16-A4EA-AE6DEE5A5A10}" type="sibTrans" cxnId="{14C5D085-B42F-49B7-B077-B2525B4EAFC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FB3AD-5B30-4C81-941C-CC3BF409F738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ковка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8DF573-43C1-419B-8CD7-687F2129C581}" type="parTrans" cxnId="{CE013C64-7A63-4EA6-B3BD-2BDA713A3EFB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739DA-BE60-4C17-B254-D433435839A5}" type="sibTrans" cxnId="{CE013C64-7A63-4EA6-B3BD-2BDA713A3EFB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3F4501-71F2-4468-8336-6B2EC3B21BCB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механическая обработка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B26C4C-6B17-4D99-BF4A-626C39884857}" type="parTrans" cxnId="{1B5CE68C-A1E0-47E3-953A-3CB559016FC4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A98B9-966F-4F1F-AF40-A0830B73C73A}" type="sibTrans" cxnId="{1B5CE68C-A1E0-47E3-953A-3CB559016FC4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C4E21E-327A-47C5-A804-C84F5E4F8DB6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полирование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E424AD-AC7A-4019-95C6-564FBD5157BB}" type="parTrans" cxnId="{D763F3BB-996A-42C3-BD5F-7A9576EC357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BF22F2-79F0-4D58-9273-2EBAAB2E6734}" type="sibTrans" cxnId="{D763F3BB-996A-42C3-BD5F-7A9576EC357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ADAD4-572C-4FB8-B3D3-9DB4395E7324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крацовка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EACE0-6482-4871-9C7F-445BF96AE5CE}" type="parTrans" cxnId="{CC8F467C-B647-4C82-BC6D-863C72954860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84FDEF-F22D-47AD-84EE-5B4C3D08CD38}" type="sibTrans" cxnId="{CC8F467C-B647-4C82-BC6D-863C72954860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C563A-7167-4FE3-B3CF-2CCFB1DA4CD2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пескоструйная обработка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1864D-868F-4E2A-A3DC-E701AEFBE71A}" type="parTrans" cxnId="{A7123878-46E0-43E0-9E88-218E28B5F593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922DD-2348-433E-ADA6-F50BA81823D5}" type="sibTrans" cxnId="{A7123878-46E0-43E0-9E88-218E28B5F593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EBEF3-C2F9-4593-A991-1EF19FAE78B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Защитно-декоративные покрытия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10DAD8-803C-43B1-8B31-17B7130D9017}" type="parTrans" cxnId="{52BC17B8-C175-4E9B-B2A5-C0C69A288406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42D210-7B3F-45EB-A010-6F2245298A3C}" type="sibTrans" cxnId="{52BC17B8-C175-4E9B-B2A5-C0C69A288406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440312-2B10-4276-99A8-F16F316144CA}">
      <dgm:prSet custT="1"/>
      <dgm:spPr>
        <a:solidFill>
          <a:schemeClr val="bg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Металлические: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хромирование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никелирование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оцинковка и др.</a:t>
          </a:r>
        </a:p>
      </dgm:t>
    </dgm:pt>
    <dgm:pt modelId="{CD6A80E9-F412-4DF3-89CC-78C5CB0904B4}" type="parTrans" cxnId="{A46E00AC-80BE-4175-A01C-B1ABF39FEF2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1A1F0-4125-402C-9A2C-CBE78CA171FF}" type="sibTrans" cxnId="{A46E00AC-80BE-4175-A01C-B1ABF39FEF2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006A27-3858-4AD3-82B4-C866F667FDD5}">
      <dgm:prSet custT="1"/>
      <dgm:spPr>
        <a:solidFill>
          <a:schemeClr val="bg1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Неметаллические: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эмалирование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полимерное покрытие лакокрасочное покрытие</a:t>
          </a: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0D70C8-8E35-456F-8F2B-B0B709B2744B}" type="parTrans" cxnId="{94C6BEF4-47F8-4F67-87BF-A0FF8F40B39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761C21-F86E-4AE3-816A-A0ED7312187A}" type="sibTrans" cxnId="{94C6BEF4-47F8-4F67-87BF-A0FF8F40B39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01652-657F-4B1F-A22C-A71084F07EA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Способы декорирования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CAA4D8-B377-4648-AF67-3E8A73A0724E}" type="parTrans" cxnId="{0691D671-7C66-4456-BD40-EE43A0108CA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D7B370-7C6B-4693-A160-6267C1BF4E81}" type="sibTrans" cxnId="{0691D671-7C66-4456-BD40-EE43A0108CA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DB86D7-C972-4104-9DB3-2455EE7DDD24}">
      <dgm:prSet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чеканка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6DB95-ADC0-4E8A-A8C0-AB8D8E9C1EAB}" type="parTrans" cxnId="{7365051D-B2A0-459E-8890-CC42102E60E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A34C03-BC0B-429C-A860-C3CB0A5F30B3}" type="sibTrans" cxnId="{7365051D-B2A0-459E-8890-CC42102E60E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957E8B-449D-47A9-BE5B-F190365CBA49}">
      <dgm:prSet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гравировка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67E3B0-6A47-4342-AC4E-86460F1797D2}" type="parTrans" cxnId="{0933844E-4923-4E1B-884A-612EEB80141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3E2A79-27ED-45F1-9DD6-3CC13B225108}" type="sibTrans" cxnId="{0933844E-4923-4E1B-884A-612EEB80141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53C04D-FF4B-4305-B690-1A1F3260BBCC}">
      <dgm:prSet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травление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578E7A-436D-4736-982D-850E8A638704}" type="parTrans" cxnId="{96312F31-4630-47DA-92D6-E59C1CB5E44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035B2-3509-41F1-A9FD-3B4FE2348DB9}" type="sibTrans" cxnId="{96312F31-4630-47DA-92D6-E59C1CB5E44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05601-7CED-4C0B-AB9D-F757BE2C10F4}">
      <dgm:prSet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чернение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4AFB0F-F2EC-4257-A88E-2FAE8B28B25F}" type="parTrans" cxnId="{01B1A05F-7192-4BD8-BC66-E459DB5778B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00558-90B4-4E1C-8506-DF6F853EAA5E}" type="sibTrans" cxnId="{01B1A05F-7192-4BD8-BC66-E459DB5778B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55C18C-FBED-4318-812C-F4902E9BE65F}">
      <dgm:prSet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филигрань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7AE25C-2561-4DEB-90AF-F325239CDEAD}" type="parTrans" cxnId="{4926935B-B1B4-4EC4-B838-8EDC2606740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719062-832C-481A-9AD5-17E23877C5EE}" type="sibTrans" cxnId="{4926935B-B1B4-4EC4-B838-8EDC2606740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F65C77-9967-46FF-B430-6022B4B1B791}">
      <dgm:prSet custT="1"/>
      <dgm:spPr>
        <a:solidFill>
          <a:schemeClr val="bg1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эмалированной посуде:</a:t>
          </a:r>
        </a:p>
        <a:p>
          <a:pPr>
            <a:spcAft>
              <a:spcPts val="0"/>
            </a:spcAft>
          </a:pP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деколь</a:t>
          </a:r>
          <a:endParaRPr lang="ru-RU" sz="16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живопись</a:t>
          </a:r>
        </a:p>
        <a:p>
          <a:pPr>
            <a:spcAft>
              <a:spcPts val="0"/>
            </a:spcAft>
          </a:pP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тонирование</a:t>
          </a:r>
          <a:endParaRPr lang="ru-RU" sz="16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F85DEF-67DB-4057-899A-714E156BB945}" type="parTrans" cxnId="{67C87E97-289D-4858-A23B-56CB2BB9439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7C38E-A0FF-4B87-9E6F-89AB53095ACB}" type="sibTrans" cxnId="{67C87E97-289D-4858-A23B-56CB2BB9439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CAFC5-26D5-4015-A768-A7793C0B792B}" type="pres">
      <dgm:prSet presAssocID="{64EAC07D-60E7-4375-8082-3FBD97CD06F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9C397D-7D06-474F-8ED6-9BB57AE67BC7}" type="pres">
      <dgm:prSet presAssocID="{856332B2-9EFB-472F-A768-6246853EFB85}" presName="compNode" presStyleCnt="0"/>
      <dgm:spPr/>
    </dgm:pt>
    <dgm:pt modelId="{1D7BBB44-326F-4AF4-8A94-107964B0043F}" type="pres">
      <dgm:prSet presAssocID="{856332B2-9EFB-472F-A768-6246853EFB85}" presName="aNode" presStyleLbl="bgShp" presStyleIdx="0" presStyleCnt="5"/>
      <dgm:spPr/>
      <dgm:t>
        <a:bodyPr/>
        <a:lstStyle/>
        <a:p>
          <a:endParaRPr lang="ru-RU"/>
        </a:p>
      </dgm:t>
    </dgm:pt>
    <dgm:pt modelId="{9E791D66-4F7E-4640-92DA-D12A47CF8F5A}" type="pres">
      <dgm:prSet presAssocID="{856332B2-9EFB-472F-A768-6246853EFB85}" presName="textNode" presStyleLbl="bgShp" presStyleIdx="0" presStyleCnt="5"/>
      <dgm:spPr/>
      <dgm:t>
        <a:bodyPr/>
        <a:lstStyle/>
        <a:p>
          <a:endParaRPr lang="ru-RU"/>
        </a:p>
      </dgm:t>
    </dgm:pt>
    <dgm:pt modelId="{ACDAC358-5314-41B0-A806-E1FA3CA223C8}" type="pres">
      <dgm:prSet presAssocID="{856332B2-9EFB-472F-A768-6246853EFB85}" presName="compChildNode" presStyleCnt="0"/>
      <dgm:spPr/>
    </dgm:pt>
    <dgm:pt modelId="{81EFDE11-417C-4218-AF6B-C69AE71284A4}" type="pres">
      <dgm:prSet presAssocID="{856332B2-9EFB-472F-A768-6246853EFB85}" presName="theInnerList" presStyleCnt="0"/>
      <dgm:spPr/>
    </dgm:pt>
    <dgm:pt modelId="{885A2E58-6B0F-42AF-995C-4B25CB5EF1F8}" type="pres">
      <dgm:prSet presAssocID="{05D59850-F8B8-423B-888B-E6E1CE558BB9}" presName="childNode" presStyleLbl="node1" presStyleIdx="0" presStyleCnt="22" custLinFactY="-14671" custLinFactNeighborX="9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4504D-E014-48EE-A5DD-3AA3984872DE}" type="pres">
      <dgm:prSet presAssocID="{05D59850-F8B8-423B-888B-E6E1CE558BB9}" presName="aSpace2" presStyleCnt="0"/>
      <dgm:spPr/>
    </dgm:pt>
    <dgm:pt modelId="{5B13CE24-F516-4F5E-B137-6EEA173A640E}" type="pres">
      <dgm:prSet presAssocID="{CE732A3D-CD6A-4657-8775-B9AB452A6247}" presName="childNode" presStyleLbl="node1" presStyleIdx="1" presStyleCnt="22" custLinFactY="-14671" custLinFactNeighborX="9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E448F-6791-4271-ABE5-DB60B7A7EAFB}" type="pres">
      <dgm:prSet presAssocID="{CE732A3D-CD6A-4657-8775-B9AB452A6247}" presName="aSpace2" presStyleCnt="0"/>
      <dgm:spPr/>
    </dgm:pt>
    <dgm:pt modelId="{2430B46B-82E2-4E7A-B3CA-3D5070F29274}" type="pres">
      <dgm:prSet presAssocID="{5C6017C0-E181-4153-B59F-CAB9ECF29DA7}" presName="childNode" presStyleLbl="node1" presStyleIdx="2" presStyleCnt="22" custLinFactY="-14671" custLinFactNeighborX="9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9A086-6370-4ECF-A58B-2E858D97CA40}" type="pres">
      <dgm:prSet presAssocID="{5C6017C0-E181-4153-B59F-CAB9ECF29DA7}" presName="aSpace2" presStyleCnt="0"/>
      <dgm:spPr/>
    </dgm:pt>
    <dgm:pt modelId="{8194F8DD-C38D-4FB9-A947-222F1289FB3D}" type="pres">
      <dgm:prSet presAssocID="{1E1BEB90-1FAA-4499-A57F-35470C252B02}" presName="childNode" presStyleLbl="node1" presStyleIdx="3" presStyleCnt="22" custLinFactY="-14671" custLinFactNeighborX="9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63C86-E148-416F-A0E2-DA8D492C180D}" type="pres">
      <dgm:prSet presAssocID="{1E1BEB90-1FAA-4499-A57F-35470C252B02}" presName="aSpace2" presStyleCnt="0"/>
      <dgm:spPr/>
    </dgm:pt>
    <dgm:pt modelId="{9CC673A6-FAF4-4E97-89D8-61D1BE5566A9}" type="pres">
      <dgm:prSet presAssocID="{6C8B4AD8-3C7F-41D4-BD78-D1ADF5E90859}" presName="childNode" presStyleLbl="node1" presStyleIdx="4" presStyleCnt="22" custLinFactY="-14671" custLinFactNeighborX="9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0A07E-40F3-4792-B739-7642F0B0480A}" type="pres">
      <dgm:prSet presAssocID="{6C8B4AD8-3C7F-41D4-BD78-D1ADF5E90859}" presName="aSpace2" presStyleCnt="0"/>
      <dgm:spPr/>
    </dgm:pt>
    <dgm:pt modelId="{F2816DC1-86F0-402F-8A6F-2F4BCCFB01B6}" type="pres">
      <dgm:prSet presAssocID="{CC7FB3AD-5B30-4C81-941C-CC3BF409F738}" presName="childNode" presStyleLbl="node1" presStyleIdx="5" presStyleCnt="22" custLinFactY="-14671" custLinFactNeighborX="9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F1DC9-0A22-484C-B658-FBF4041EAD4C}" type="pres">
      <dgm:prSet presAssocID="{CC7FB3AD-5B30-4C81-941C-CC3BF409F738}" presName="aSpace2" presStyleCnt="0"/>
      <dgm:spPr/>
    </dgm:pt>
    <dgm:pt modelId="{B6A14806-C1C9-4B3E-8710-23252896A325}" type="pres">
      <dgm:prSet presAssocID="{EB3F4501-71F2-4468-8336-6B2EC3B21BCB}" presName="childNode" presStyleLbl="node1" presStyleIdx="6" presStyleCnt="22" custScaleY="138475" custLinFactY="-14487" custLinFactNeighborX="92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5F6C9-F10F-4C6E-937D-0507C8D108E8}" type="pres">
      <dgm:prSet presAssocID="{856332B2-9EFB-472F-A768-6246853EFB85}" presName="aSpace" presStyleCnt="0"/>
      <dgm:spPr/>
    </dgm:pt>
    <dgm:pt modelId="{4E6290B0-C840-4D86-BC40-C3AB9624F905}" type="pres">
      <dgm:prSet presAssocID="{7D687B0F-70DF-4484-97E9-95E9A421AA70}" presName="compNode" presStyleCnt="0"/>
      <dgm:spPr/>
    </dgm:pt>
    <dgm:pt modelId="{90E0B961-5ED7-45C1-8313-2E024BCDEC6C}" type="pres">
      <dgm:prSet presAssocID="{7D687B0F-70DF-4484-97E9-95E9A421AA70}" presName="aNode" presStyleLbl="bgShp" presStyleIdx="1" presStyleCnt="5"/>
      <dgm:spPr/>
      <dgm:t>
        <a:bodyPr/>
        <a:lstStyle/>
        <a:p>
          <a:endParaRPr lang="ru-RU"/>
        </a:p>
      </dgm:t>
    </dgm:pt>
    <dgm:pt modelId="{1A70CB59-24CF-48A9-BF67-0525FD253560}" type="pres">
      <dgm:prSet presAssocID="{7D687B0F-70DF-4484-97E9-95E9A421AA70}" presName="textNode" presStyleLbl="bgShp" presStyleIdx="1" presStyleCnt="5"/>
      <dgm:spPr/>
      <dgm:t>
        <a:bodyPr/>
        <a:lstStyle/>
        <a:p>
          <a:endParaRPr lang="ru-RU"/>
        </a:p>
      </dgm:t>
    </dgm:pt>
    <dgm:pt modelId="{9868F20D-05D2-452B-B0EC-B0DEF2F4F7EA}" type="pres">
      <dgm:prSet presAssocID="{7D687B0F-70DF-4484-97E9-95E9A421AA70}" presName="compChildNode" presStyleCnt="0"/>
      <dgm:spPr/>
    </dgm:pt>
    <dgm:pt modelId="{19266386-EFE6-4C1F-857F-0DBA45EA49A1}" type="pres">
      <dgm:prSet presAssocID="{7D687B0F-70DF-4484-97E9-95E9A421AA70}" presName="theInnerList" presStyleCnt="0"/>
      <dgm:spPr/>
    </dgm:pt>
    <dgm:pt modelId="{1D5CD817-9CD3-414B-AACA-4F7029A0E20D}" type="pres">
      <dgm:prSet presAssocID="{04A92ABE-83E3-4B5A-8960-32B486D5CB65}" presName="childNode" presStyleLbl="node1" presStyleIdx="7" presStyleCnt="22" custScaleY="54697" custLinFactNeighborX="2028" custLinFactNeighborY="-42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60ECD-7652-4E51-BF44-F49941C8305A}" type="pres">
      <dgm:prSet presAssocID="{04A92ABE-83E3-4B5A-8960-32B486D5CB65}" presName="aSpace2" presStyleCnt="0"/>
      <dgm:spPr/>
    </dgm:pt>
    <dgm:pt modelId="{3B238994-3F37-4F07-BAC8-BF2CD84E2F35}" type="pres">
      <dgm:prSet presAssocID="{463B3115-78C2-4E26-9880-BA988F4E8FB0}" presName="childNode" presStyleLbl="node1" presStyleIdx="8" presStyleCnt="22" custScaleY="98853" custLinFactNeighborX="2028" custLinFactNeighborY="-29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287B1-A973-4BC8-BEB9-D79104A35763}" type="pres">
      <dgm:prSet presAssocID="{7D687B0F-70DF-4484-97E9-95E9A421AA70}" presName="aSpace" presStyleCnt="0"/>
      <dgm:spPr/>
    </dgm:pt>
    <dgm:pt modelId="{DECA4224-8DA6-4F6D-8B6B-3C62BA845A25}" type="pres">
      <dgm:prSet presAssocID="{1B437601-1060-4383-A618-DFD5F957173A}" presName="compNode" presStyleCnt="0"/>
      <dgm:spPr/>
    </dgm:pt>
    <dgm:pt modelId="{ADB8EE2F-9604-41C0-8BCB-7587CA5B7D4C}" type="pres">
      <dgm:prSet presAssocID="{1B437601-1060-4383-A618-DFD5F957173A}" presName="aNode" presStyleLbl="bgShp" presStyleIdx="2" presStyleCnt="5"/>
      <dgm:spPr/>
      <dgm:t>
        <a:bodyPr/>
        <a:lstStyle/>
        <a:p>
          <a:endParaRPr lang="ru-RU"/>
        </a:p>
      </dgm:t>
    </dgm:pt>
    <dgm:pt modelId="{8802EF08-AF80-4C8E-BD11-6F22B7C918E9}" type="pres">
      <dgm:prSet presAssocID="{1B437601-1060-4383-A618-DFD5F957173A}" presName="textNode" presStyleLbl="bgShp" presStyleIdx="2" presStyleCnt="5"/>
      <dgm:spPr/>
      <dgm:t>
        <a:bodyPr/>
        <a:lstStyle/>
        <a:p>
          <a:endParaRPr lang="ru-RU"/>
        </a:p>
      </dgm:t>
    </dgm:pt>
    <dgm:pt modelId="{6FBA0BB9-DEF7-4814-A0CD-639ECA1767A6}" type="pres">
      <dgm:prSet presAssocID="{1B437601-1060-4383-A618-DFD5F957173A}" presName="compChildNode" presStyleCnt="0"/>
      <dgm:spPr/>
    </dgm:pt>
    <dgm:pt modelId="{C84AD2D1-F1F7-492C-BB39-2B31AC118756}" type="pres">
      <dgm:prSet presAssocID="{1B437601-1060-4383-A618-DFD5F957173A}" presName="theInnerList" presStyleCnt="0"/>
      <dgm:spPr/>
    </dgm:pt>
    <dgm:pt modelId="{3D9201D8-4BFD-4D94-8B24-15595544DBFA}" type="pres">
      <dgm:prSet presAssocID="{2059FAF1-4FD1-42EC-A783-C93C1F8E24FD}" presName="childNode" presStyleLbl="node1" presStyleIdx="9" presStyleCnt="22" custLinFactY="-3988" custLinFactNeighborX="31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A7587-F296-4389-9704-774CE89563CF}" type="pres">
      <dgm:prSet presAssocID="{2059FAF1-4FD1-42EC-A783-C93C1F8E24FD}" presName="aSpace2" presStyleCnt="0"/>
      <dgm:spPr/>
    </dgm:pt>
    <dgm:pt modelId="{F44DF250-C300-46B6-99DE-E58309F6EFF4}" type="pres">
      <dgm:prSet presAssocID="{F0C4E21E-327A-47C5-A804-C84F5E4F8DB6}" presName="childNode" presStyleLbl="node1" presStyleIdx="10" presStyleCnt="22" custLinFactY="-3988" custLinFactNeighborX="31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488F2-7E38-4C28-8982-B6C85BAA9308}" type="pres">
      <dgm:prSet presAssocID="{F0C4E21E-327A-47C5-A804-C84F5E4F8DB6}" presName="aSpace2" presStyleCnt="0"/>
      <dgm:spPr/>
    </dgm:pt>
    <dgm:pt modelId="{6B1771D8-01CD-4088-A701-05BBA5348A4A}" type="pres">
      <dgm:prSet presAssocID="{AFFADAD4-572C-4FB8-B3D3-9DB4395E7324}" presName="childNode" presStyleLbl="node1" presStyleIdx="11" presStyleCnt="22" custLinFactY="-3988" custLinFactNeighborX="31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0BEBD-3F55-48D2-81BA-D504D049F77D}" type="pres">
      <dgm:prSet presAssocID="{AFFADAD4-572C-4FB8-B3D3-9DB4395E7324}" presName="aSpace2" presStyleCnt="0"/>
      <dgm:spPr/>
    </dgm:pt>
    <dgm:pt modelId="{28E2ABA8-1BB8-4ACE-BAEA-B3C3034E497D}" type="pres">
      <dgm:prSet presAssocID="{A37FF001-DFCE-494A-91DC-A9C6E93CE77E}" presName="childNode" presStyleLbl="node1" presStyleIdx="12" presStyleCnt="22" custLinFactY="-3988" custLinFactNeighborX="31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17DF3-C410-47B5-B38C-4A536381AF2F}" type="pres">
      <dgm:prSet presAssocID="{A37FF001-DFCE-494A-91DC-A9C6E93CE77E}" presName="aSpace2" presStyleCnt="0"/>
      <dgm:spPr/>
    </dgm:pt>
    <dgm:pt modelId="{1EDA26B2-116A-4D74-8145-0679214F34B3}" type="pres">
      <dgm:prSet presAssocID="{D3EC563A-7167-4FE3-B3CF-2CCFB1DA4CD2}" presName="childNode" presStyleLbl="node1" presStyleIdx="13" presStyleCnt="22" custLinFactY="-3988" custLinFactNeighborX="31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19F7B-A7B3-41B0-877E-2794C7AAEEB6}" type="pres">
      <dgm:prSet presAssocID="{1B437601-1060-4383-A618-DFD5F957173A}" presName="aSpace" presStyleCnt="0"/>
      <dgm:spPr/>
    </dgm:pt>
    <dgm:pt modelId="{07074C11-6663-4F0F-BBC1-FA9D820469C6}" type="pres">
      <dgm:prSet presAssocID="{BB4EBEF3-C2F9-4593-A991-1EF19FAE78B7}" presName="compNode" presStyleCnt="0"/>
      <dgm:spPr/>
    </dgm:pt>
    <dgm:pt modelId="{C05779B2-150D-42C0-BBA7-A9A9AE9D246A}" type="pres">
      <dgm:prSet presAssocID="{BB4EBEF3-C2F9-4593-A991-1EF19FAE78B7}" presName="aNode" presStyleLbl="bgShp" presStyleIdx="3" presStyleCnt="5"/>
      <dgm:spPr/>
      <dgm:t>
        <a:bodyPr/>
        <a:lstStyle/>
        <a:p>
          <a:endParaRPr lang="ru-RU"/>
        </a:p>
      </dgm:t>
    </dgm:pt>
    <dgm:pt modelId="{6C8A1EB0-2094-4840-99DA-D6CB701D324E}" type="pres">
      <dgm:prSet presAssocID="{BB4EBEF3-C2F9-4593-A991-1EF19FAE78B7}" presName="textNode" presStyleLbl="bgShp" presStyleIdx="3" presStyleCnt="5"/>
      <dgm:spPr/>
      <dgm:t>
        <a:bodyPr/>
        <a:lstStyle/>
        <a:p>
          <a:endParaRPr lang="ru-RU"/>
        </a:p>
      </dgm:t>
    </dgm:pt>
    <dgm:pt modelId="{CFFB8D3E-082E-4525-852C-150289813A1E}" type="pres">
      <dgm:prSet presAssocID="{BB4EBEF3-C2F9-4593-A991-1EF19FAE78B7}" presName="compChildNode" presStyleCnt="0"/>
      <dgm:spPr/>
    </dgm:pt>
    <dgm:pt modelId="{1E3E8648-4916-43A1-9B23-A84AC8DF8C72}" type="pres">
      <dgm:prSet presAssocID="{BB4EBEF3-C2F9-4593-A991-1EF19FAE78B7}" presName="theInnerList" presStyleCnt="0"/>
      <dgm:spPr/>
    </dgm:pt>
    <dgm:pt modelId="{40BA20B5-0D90-44DE-8E8C-B57189BAF634}" type="pres">
      <dgm:prSet presAssocID="{2F440312-2B10-4276-99A8-F16F316144CA}" presName="childNode" presStyleLbl="node1" presStyleIdx="14" presStyleCnt="22" custScaleY="204815" custLinFactY="-8612" custLinFactNeighborX="-27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9DC96F-3059-434E-AD80-C4CA4E11C7C9}" type="pres">
      <dgm:prSet presAssocID="{2F440312-2B10-4276-99A8-F16F316144CA}" presName="aSpace2" presStyleCnt="0"/>
      <dgm:spPr/>
    </dgm:pt>
    <dgm:pt modelId="{0B7764E7-8A3B-4614-97DF-DEADF0052AA8}" type="pres">
      <dgm:prSet presAssocID="{FF006A27-3858-4AD3-82B4-C866F667FDD5}" presName="childNode" presStyleLbl="node1" presStyleIdx="15" presStyleCnt="22" custScaleY="427835" custLinFactY="-5432" custLinFactNeighborX="-27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CD789-B2E2-4154-8E84-21AF0063EDA4}" type="pres">
      <dgm:prSet presAssocID="{BB4EBEF3-C2F9-4593-A991-1EF19FAE78B7}" presName="aSpace" presStyleCnt="0"/>
      <dgm:spPr/>
    </dgm:pt>
    <dgm:pt modelId="{06984F4E-A63E-4D0A-B0A2-0BB4A2D5369D}" type="pres">
      <dgm:prSet presAssocID="{B7001652-657F-4B1F-A22C-A71084F07EAB}" presName="compNode" presStyleCnt="0"/>
      <dgm:spPr/>
    </dgm:pt>
    <dgm:pt modelId="{DB525E9D-0D7F-4C0B-9CA1-DA906B025184}" type="pres">
      <dgm:prSet presAssocID="{B7001652-657F-4B1F-A22C-A71084F07EAB}" presName="aNode" presStyleLbl="bgShp" presStyleIdx="4" presStyleCnt="5"/>
      <dgm:spPr/>
      <dgm:t>
        <a:bodyPr/>
        <a:lstStyle/>
        <a:p>
          <a:endParaRPr lang="ru-RU"/>
        </a:p>
      </dgm:t>
    </dgm:pt>
    <dgm:pt modelId="{78E3FCE9-18AA-46C0-A5CE-61BF8501F1F6}" type="pres">
      <dgm:prSet presAssocID="{B7001652-657F-4B1F-A22C-A71084F07EAB}" presName="textNode" presStyleLbl="bgShp" presStyleIdx="4" presStyleCnt="5"/>
      <dgm:spPr/>
      <dgm:t>
        <a:bodyPr/>
        <a:lstStyle/>
        <a:p>
          <a:endParaRPr lang="ru-RU"/>
        </a:p>
      </dgm:t>
    </dgm:pt>
    <dgm:pt modelId="{95C0A89D-A964-4624-9BDD-39BD2EA768AA}" type="pres">
      <dgm:prSet presAssocID="{B7001652-657F-4B1F-A22C-A71084F07EAB}" presName="compChildNode" presStyleCnt="0"/>
      <dgm:spPr/>
    </dgm:pt>
    <dgm:pt modelId="{D76AEFB3-84B9-4F6A-9838-28CD3F694675}" type="pres">
      <dgm:prSet presAssocID="{B7001652-657F-4B1F-A22C-A71084F07EAB}" presName="theInnerList" presStyleCnt="0"/>
      <dgm:spPr/>
    </dgm:pt>
    <dgm:pt modelId="{FBC6E55F-1727-4784-A21A-C03EABCB3396}" type="pres">
      <dgm:prSet presAssocID="{E5DB86D7-C972-4104-9DB3-2455EE7DDD24}" presName="childNode" presStyleLbl="node1" presStyleIdx="16" presStyleCnt="22" custScaleY="33797" custLinFactNeighborX="1260" custLinFactNeighborY="-64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47EA4-E624-4FDA-A59D-5857952242F9}" type="pres">
      <dgm:prSet presAssocID="{E5DB86D7-C972-4104-9DB3-2455EE7DDD24}" presName="aSpace2" presStyleCnt="0"/>
      <dgm:spPr/>
    </dgm:pt>
    <dgm:pt modelId="{0A060BA2-A6DC-4363-9BD9-9F623D178FFF}" type="pres">
      <dgm:prSet presAssocID="{AE957E8B-449D-47A9-BE5B-F190365CBA49}" presName="childNode" presStyleLbl="node1" presStyleIdx="17" presStyleCnt="22" custScaleY="33797" custLinFactNeighborX="1260" custLinFactNeighborY="-96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91015-D5E0-4F35-AA4D-06D7EC8E189E}" type="pres">
      <dgm:prSet presAssocID="{AE957E8B-449D-47A9-BE5B-F190365CBA49}" presName="aSpace2" presStyleCnt="0"/>
      <dgm:spPr/>
    </dgm:pt>
    <dgm:pt modelId="{44F6ADFC-696C-490B-9BB5-F386028DBB19}" type="pres">
      <dgm:prSet presAssocID="{A153C04D-FF4B-4305-B690-1A1F3260BBCC}" presName="childNode" presStyleLbl="node1" presStyleIdx="18" presStyleCnt="22" custScaleY="33797" custLinFactY="-4273" custLinFactNeighborX="126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FA5C0-F9E8-4949-819F-F2C1417B5370}" type="pres">
      <dgm:prSet presAssocID="{A153C04D-FF4B-4305-B690-1A1F3260BBCC}" presName="aSpace2" presStyleCnt="0"/>
      <dgm:spPr/>
    </dgm:pt>
    <dgm:pt modelId="{482A68AD-4A88-4B88-A586-24A072826BA7}" type="pres">
      <dgm:prSet presAssocID="{37005601-7CED-4C0B-AB9D-F757BE2C10F4}" presName="childNode" presStyleLbl="node1" presStyleIdx="19" presStyleCnt="22" custScaleY="33797" custLinFactY="-9102" custLinFactNeighborX="126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AF27F-7466-4114-B7EA-6D45E3A4DB59}" type="pres">
      <dgm:prSet presAssocID="{37005601-7CED-4C0B-AB9D-F757BE2C10F4}" presName="aSpace2" presStyleCnt="0"/>
      <dgm:spPr/>
    </dgm:pt>
    <dgm:pt modelId="{F5344310-96D0-4194-B51D-02F89A3274F7}" type="pres">
      <dgm:prSet presAssocID="{3B55C18C-FBED-4318-812C-F4902E9BE65F}" presName="childNode" presStyleLbl="node1" presStyleIdx="20" presStyleCnt="22" custScaleY="33797" custLinFactY="-13931" custLinFactNeighborX="126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26238-4D3D-449A-95B4-5B27ECF3E97A}" type="pres">
      <dgm:prSet presAssocID="{3B55C18C-FBED-4318-812C-F4902E9BE65F}" presName="aSpace2" presStyleCnt="0"/>
      <dgm:spPr/>
    </dgm:pt>
    <dgm:pt modelId="{E6F857F9-B3F7-46D6-9A98-BD4EEBD93F7A}" type="pres">
      <dgm:prSet presAssocID="{3AF65C77-9967-46FF-B430-6022B4B1B791}" presName="childNode" presStyleLbl="node1" presStyleIdx="21" presStyleCnt="22" custScaleY="312561" custLinFactY="-5323" custLinFactNeighborX="126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F7850C-EA28-4E86-BED6-DB05D9A841C0}" srcId="{856332B2-9EFB-472F-A768-6246853EFB85}" destId="{05D59850-F8B8-423B-888B-E6E1CE558BB9}" srcOrd="0" destOrd="0" parTransId="{3C50EA09-4A10-49B0-B1DC-730ADC6B4497}" sibTransId="{BE595523-E5E3-4CE5-912C-4A279D2509FF}"/>
    <dgm:cxn modelId="{04AD7320-C29F-46FA-8006-29DBEF0354DC}" type="presOf" srcId="{3B55C18C-FBED-4318-812C-F4902E9BE65F}" destId="{F5344310-96D0-4194-B51D-02F89A3274F7}" srcOrd="0" destOrd="0" presId="urn:microsoft.com/office/officeart/2005/8/layout/lProcess2"/>
    <dgm:cxn modelId="{2CDF573B-01B0-462F-95E1-4AC89D014514}" type="presOf" srcId="{E5DB86D7-C972-4104-9DB3-2455EE7DDD24}" destId="{FBC6E55F-1727-4784-A21A-C03EABCB3396}" srcOrd="0" destOrd="0" presId="urn:microsoft.com/office/officeart/2005/8/layout/lProcess2"/>
    <dgm:cxn modelId="{2B9F1C66-A727-4C1B-AD0F-C3056C9C4C47}" type="presOf" srcId="{EB3F4501-71F2-4468-8336-6B2EC3B21BCB}" destId="{B6A14806-C1C9-4B3E-8710-23252896A325}" srcOrd="0" destOrd="0" presId="urn:microsoft.com/office/officeart/2005/8/layout/lProcess2"/>
    <dgm:cxn modelId="{3497CAC1-9FA1-447C-A96C-BB05994466D1}" type="presOf" srcId="{A37FF001-DFCE-494A-91DC-A9C6E93CE77E}" destId="{28E2ABA8-1BB8-4ACE-BAEA-B3C3034E497D}" srcOrd="0" destOrd="0" presId="urn:microsoft.com/office/officeart/2005/8/layout/lProcess2"/>
    <dgm:cxn modelId="{CC8F467C-B647-4C82-BC6D-863C72954860}" srcId="{1B437601-1060-4383-A618-DFD5F957173A}" destId="{AFFADAD4-572C-4FB8-B3D3-9DB4395E7324}" srcOrd="2" destOrd="0" parTransId="{07EEACE0-6482-4871-9C7F-445BF96AE5CE}" sibTransId="{BC84FDEF-F22D-47AD-84EE-5B4C3D08CD38}"/>
    <dgm:cxn modelId="{80F7ED0D-1561-4BBA-98D0-C50C42E2F2EE}" srcId="{856332B2-9EFB-472F-A768-6246853EFB85}" destId="{CE732A3D-CD6A-4657-8775-B9AB452A6247}" srcOrd="1" destOrd="0" parTransId="{CCC9869B-8991-4425-9F00-7412A30578B6}" sibTransId="{9183E67E-5EDA-4DDB-B9FC-511C18B8DD12}"/>
    <dgm:cxn modelId="{94C6BEF4-47F8-4F67-87BF-A0FF8F40B391}" srcId="{BB4EBEF3-C2F9-4593-A991-1EF19FAE78B7}" destId="{FF006A27-3858-4AD3-82B4-C866F667FDD5}" srcOrd="1" destOrd="0" parTransId="{BA0D70C8-8E35-456F-8F2B-B0B709B2744B}" sibTransId="{D4761C21-F86E-4AE3-816A-A0ED7312187A}"/>
    <dgm:cxn modelId="{4503D3DE-7125-4C8A-97B5-01984434F831}" type="presOf" srcId="{04A92ABE-83E3-4B5A-8960-32B486D5CB65}" destId="{1D5CD817-9CD3-414B-AACA-4F7029A0E20D}" srcOrd="0" destOrd="0" presId="urn:microsoft.com/office/officeart/2005/8/layout/lProcess2"/>
    <dgm:cxn modelId="{B162B879-CA2F-4A56-8EA4-6378C45D928F}" srcId="{1B437601-1060-4383-A618-DFD5F957173A}" destId="{A37FF001-DFCE-494A-91DC-A9C6E93CE77E}" srcOrd="3" destOrd="0" parTransId="{4C4E6AE1-3924-414A-9B13-16241AF58D4F}" sibTransId="{3E8B50E3-C303-4A1C-9D42-F3FF5B803264}"/>
    <dgm:cxn modelId="{A7123878-46E0-43E0-9E88-218E28B5F593}" srcId="{1B437601-1060-4383-A618-DFD5F957173A}" destId="{D3EC563A-7167-4FE3-B3CF-2CCFB1DA4CD2}" srcOrd="4" destOrd="0" parTransId="{4911864D-868F-4E2A-A3DC-E701AEFBE71A}" sibTransId="{B85922DD-2348-433E-ADA6-F50BA81823D5}"/>
    <dgm:cxn modelId="{9D6A467D-FA11-476B-85D1-8CA6A9B7400C}" type="presOf" srcId="{7D687B0F-70DF-4484-97E9-95E9A421AA70}" destId="{90E0B961-5ED7-45C1-8313-2E024BCDEC6C}" srcOrd="0" destOrd="0" presId="urn:microsoft.com/office/officeart/2005/8/layout/lProcess2"/>
    <dgm:cxn modelId="{96312F31-4630-47DA-92D6-E59C1CB5E44D}" srcId="{B7001652-657F-4B1F-A22C-A71084F07EAB}" destId="{A153C04D-FF4B-4305-B690-1A1F3260BBCC}" srcOrd="2" destOrd="0" parTransId="{E0578E7A-436D-4736-982D-850E8A638704}" sibTransId="{14E035B2-3509-41F1-A9FD-3B4FE2348DB9}"/>
    <dgm:cxn modelId="{8D9D9F54-D2A3-4ACE-8212-D7597F95FB85}" type="presOf" srcId="{5C6017C0-E181-4153-B59F-CAB9ECF29DA7}" destId="{2430B46B-82E2-4E7A-B3CA-3D5070F29274}" srcOrd="0" destOrd="0" presId="urn:microsoft.com/office/officeart/2005/8/layout/lProcess2"/>
    <dgm:cxn modelId="{EF1EA027-8640-47C9-8327-F430AB9027D9}" srcId="{7D687B0F-70DF-4484-97E9-95E9A421AA70}" destId="{04A92ABE-83E3-4B5A-8960-32B486D5CB65}" srcOrd="0" destOrd="0" parTransId="{71156D9C-B409-4A7A-8077-87201D77BC5C}" sibTransId="{63641276-3D51-4212-A8AA-E32D5AA09F7C}"/>
    <dgm:cxn modelId="{C063C91E-E7C7-4E6C-A05F-FCF6BEE06CF0}" type="presOf" srcId="{CE732A3D-CD6A-4657-8775-B9AB452A6247}" destId="{5B13CE24-F516-4F5E-B137-6EEA173A640E}" srcOrd="0" destOrd="0" presId="urn:microsoft.com/office/officeart/2005/8/layout/lProcess2"/>
    <dgm:cxn modelId="{8B247E89-D85E-4C5A-805C-FD67B4F7772B}" type="presOf" srcId="{BB4EBEF3-C2F9-4593-A991-1EF19FAE78B7}" destId="{C05779B2-150D-42C0-BBA7-A9A9AE9D246A}" srcOrd="0" destOrd="0" presId="urn:microsoft.com/office/officeart/2005/8/layout/lProcess2"/>
    <dgm:cxn modelId="{8AED95FA-AE8B-4B01-8450-B6CA35FA6331}" type="presOf" srcId="{37005601-7CED-4C0B-AB9D-F757BE2C10F4}" destId="{482A68AD-4A88-4B88-A586-24A072826BA7}" srcOrd="0" destOrd="0" presId="urn:microsoft.com/office/officeart/2005/8/layout/lProcess2"/>
    <dgm:cxn modelId="{268FA6AF-8F42-4325-A9F0-DD1F12B22CAF}" type="presOf" srcId="{B7001652-657F-4B1F-A22C-A71084F07EAB}" destId="{78E3FCE9-18AA-46C0-A5CE-61BF8501F1F6}" srcOrd="1" destOrd="0" presId="urn:microsoft.com/office/officeart/2005/8/layout/lProcess2"/>
    <dgm:cxn modelId="{F5B0C1A6-8F87-4B8D-868B-CAEEC576961D}" type="presOf" srcId="{1B437601-1060-4383-A618-DFD5F957173A}" destId="{8802EF08-AF80-4C8E-BD11-6F22B7C918E9}" srcOrd="1" destOrd="0" presId="urn:microsoft.com/office/officeart/2005/8/layout/lProcess2"/>
    <dgm:cxn modelId="{E9DEE480-B4E1-4DF8-BA4F-6448B41ADE9A}" type="presOf" srcId="{7D687B0F-70DF-4484-97E9-95E9A421AA70}" destId="{1A70CB59-24CF-48A9-BF67-0525FD253560}" srcOrd="1" destOrd="0" presId="urn:microsoft.com/office/officeart/2005/8/layout/lProcess2"/>
    <dgm:cxn modelId="{B29B67B0-2FE2-40DA-8CF0-F1F61468E93A}" srcId="{1B437601-1060-4383-A618-DFD5F957173A}" destId="{2059FAF1-4FD1-42EC-A783-C93C1F8E24FD}" srcOrd="0" destOrd="0" parTransId="{8EEAD64F-9AEA-4EA7-A178-66DCE43A40C7}" sibTransId="{11F0C84D-4307-4E93-9FAD-920216CDA36E}"/>
    <dgm:cxn modelId="{74D79ECF-9468-4EBA-97F4-105CBEECF3C0}" type="presOf" srcId="{2059FAF1-4FD1-42EC-A783-C93C1F8E24FD}" destId="{3D9201D8-4BFD-4D94-8B24-15595544DBFA}" srcOrd="0" destOrd="0" presId="urn:microsoft.com/office/officeart/2005/8/layout/lProcess2"/>
    <dgm:cxn modelId="{ED3B3778-1B49-41E5-AAB8-97FEEC4055C1}" srcId="{7D687B0F-70DF-4484-97E9-95E9A421AA70}" destId="{463B3115-78C2-4E26-9880-BA988F4E8FB0}" srcOrd="1" destOrd="0" parTransId="{488085BC-EADC-415F-B41B-D112F2143272}" sibTransId="{38AEDC75-B018-41BA-838D-51723C77D84D}"/>
    <dgm:cxn modelId="{43A97DA6-C3A2-437B-90B1-3EB11F06F65E}" type="presOf" srcId="{856332B2-9EFB-472F-A768-6246853EFB85}" destId="{9E791D66-4F7E-4640-92DA-D12A47CF8F5A}" srcOrd="1" destOrd="0" presId="urn:microsoft.com/office/officeart/2005/8/layout/lProcess2"/>
    <dgm:cxn modelId="{2EB5D206-B4BB-4DAA-9E8C-BFB051CFFC16}" srcId="{856332B2-9EFB-472F-A768-6246853EFB85}" destId="{1E1BEB90-1FAA-4499-A57F-35470C252B02}" srcOrd="3" destOrd="0" parTransId="{EC4EB678-61A2-4977-8F78-CCB3A2C2D7A2}" sibTransId="{973E67BE-2574-4D7A-91EC-C5F185134AD3}"/>
    <dgm:cxn modelId="{8C5E35FD-EAC5-4CB0-A509-6666FE65E04B}" type="presOf" srcId="{6C8B4AD8-3C7F-41D4-BD78-D1ADF5E90859}" destId="{9CC673A6-FAF4-4E97-89D8-61D1BE5566A9}" srcOrd="0" destOrd="0" presId="urn:microsoft.com/office/officeart/2005/8/layout/lProcess2"/>
    <dgm:cxn modelId="{0933844E-4923-4E1B-884A-612EEB801419}" srcId="{B7001652-657F-4B1F-A22C-A71084F07EAB}" destId="{AE957E8B-449D-47A9-BE5B-F190365CBA49}" srcOrd="1" destOrd="0" parTransId="{B567E3B0-6A47-4342-AC4E-86460F1797D2}" sibTransId="{F83E2A79-27ED-45F1-9DD6-3CC13B225108}"/>
    <dgm:cxn modelId="{075B33A5-C734-4CA2-B156-0656F6982587}" type="presOf" srcId="{FF006A27-3858-4AD3-82B4-C866F667FDD5}" destId="{0B7764E7-8A3B-4614-97DF-DEADF0052AA8}" srcOrd="0" destOrd="0" presId="urn:microsoft.com/office/officeart/2005/8/layout/lProcess2"/>
    <dgm:cxn modelId="{7705AE90-9D6F-4F6D-A2E5-8D0ADF557BE5}" srcId="{64EAC07D-60E7-4375-8082-3FBD97CD06F5}" destId="{1B437601-1060-4383-A618-DFD5F957173A}" srcOrd="2" destOrd="0" parTransId="{2627ED84-3364-4712-A734-73E141674C37}" sibTransId="{E6DDB84E-540F-40F1-9DA3-6DEBF380A9B5}"/>
    <dgm:cxn modelId="{67C87E97-289D-4858-A23B-56CB2BB94391}" srcId="{B7001652-657F-4B1F-A22C-A71084F07EAB}" destId="{3AF65C77-9967-46FF-B430-6022B4B1B791}" srcOrd="5" destOrd="0" parTransId="{3CF85DEF-67DB-4057-899A-714E156BB945}" sibTransId="{1297C38E-A0FF-4B87-9E6F-89AB53095ACB}"/>
    <dgm:cxn modelId="{C14B3070-9F0C-4391-A542-97E3FB3C2D92}" type="presOf" srcId="{F0C4E21E-327A-47C5-A804-C84F5E4F8DB6}" destId="{F44DF250-C300-46B6-99DE-E58309F6EFF4}" srcOrd="0" destOrd="0" presId="urn:microsoft.com/office/officeart/2005/8/layout/lProcess2"/>
    <dgm:cxn modelId="{D763F3BB-996A-42C3-BD5F-7A9576EC3575}" srcId="{1B437601-1060-4383-A618-DFD5F957173A}" destId="{F0C4E21E-327A-47C5-A804-C84F5E4F8DB6}" srcOrd="1" destOrd="0" parTransId="{02E424AD-AC7A-4019-95C6-564FBD5157BB}" sibTransId="{DFBF22F2-79F0-4D58-9273-2EBAAB2E6734}"/>
    <dgm:cxn modelId="{98AFDD18-6FB0-4592-B6DC-477B10B4A2E3}" type="presOf" srcId="{CC7FB3AD-5B30-4C81-941C-CC3BF409F738}" destId="{F2816DC1-86F0-402F-8A6F-2F4BCCFB01B6}" srcOrd="0" destOrd="0" presId="urn:microsoft.com/office/officeart/2005/8/layout/lProcess2"/>
    <dgm:cxn modelId="{C514CBB2-71F1-4D58-B76D-D55BF0446ED0}" type="presOf" srcId="{2F440312-2B10-4276-99A8-F16F316144CA}" destId="{40BA20B5-0D90-44DE-8E8C-B57189BAF634}" srcOrd="0" destOrd="0" presId="urn:microsoft.com/office/officeart/2005/8/layout/lProcess2"/>
    <dgm:cxn modelId="{5609BF0A-318B-49C2-A0AB-79CDE8A35802}" type="presOf" srcId="{BB4EBEF3-C2F9-4593-A991-1EF19FAE78B7}" destId="{6C8A1EB0-2094-4840-99DA-D6CB701D324E}" srcOrd="1" destOrd="0" presId="urn:microsoft.com/office/officeart/2005/8/layout/lProcess2"/>
    <dgm:cxn modelId="{CACB739C-351E-461C-B608-51398A069107}" srcId="{64EAC07D-60E7-4375-8082-3FBD97CD06F5}" destId="{856332B2-9EFB-472F-A768-6246853EFB85}" srcOrd="0" destOrd="0" parTransId="{A25F0E54-1FEC-4E55-9A52-774CBC15AB66}" sibTransId="{BFA2D01E-7964-47D3-99CD-F61495293793}"/>
    <dgm:cxn modelId="{01B1A05F-7192-4BD8-BC66-E459DB5778BE}" srcId="{B7001652-657F-4B1F-A22C-A71084F07EAB}" destId="{37005601-7CED-4C0B-AB9D-F757BE2C10F4}" srcOrd="3" destOrd="0" parTransId="{F44AFB0F-F2EC-4257-A88E-2FAE8B28B25F}" sibTransId="{C1200558-90B4-4E1C-8506-DF6F853EAA5E}"/>
    <dgm:cxn modelId="{0DB5EAD8-B14A-4FDD-BACB-23F8CC9DDE58}" type="presOf" srcId="{AFFADAD4-572C-4FB8-B3D3-9DB4395E7324}" destId="{6B1771D8-01CD-4088-A701-05BBA5348A4A}" srcOrd="0" destOrd="0" presId="urn:microsoft.com/office/officeart/2005/8/layout/lProcess2"/>
    <dgm:cxn modelId="{1B5CE68C-A1E0-47E3-953A-3CB559016FC4}" srcId="{856332B2-9EFB-472F-A768-6246853EFB85}" destId="{EB3F4501-71F2-4468-8336-6B2EC3B21BCB}" srcOrd="6" destOrd="0" parTransId="{E1B26C4C-6B17-4D99-BF4A-626C39884857}" sibTransId="{4E1A98B9-966F-4F1F-AF40-A0830B73C73A}"/>
    <dgm:cxn modelId="{DEF944CB-6296-4116-ACD3-BF6754ACAC82}" type="presOf" srcId="{1E1BEB90-1FAA-4499-A57F-35470C252B02}" destId="{8194F8DD-C38D-4FB9-A947-222F1289FB3D}" srcOrd="0" destOrd="0" presId="urn:microsoft.com/office/officeart/2005/8/layout/lProcess2"/>
    <dgm:cxn modelId="{2696C7DC-6396-4383-AB34-B3386B660ED1}" srcId="{64EAC07D-60E7-4375-8082-3FBD97CD06F5}" destId="{7D687B0F-70DF-4484-97E9-95E9A421AA70}" srcOrd="1" destOrd="0" parTransId="{5761BC1C-5CD5-4D90-B4A0-BEF665A29039}" sibTransId="{317FC01F-68D1-4BFC-94BF-B5CDBA6D25A7}"/>
    <dgm:cxn modelId="{D8F07F77-5958-4FB9-9B17-5339723E47A0}" type="presOf" srcId="{64EAC07D-60E7-4375-8082-3FBD97CD06F5}" destId="{309CAFC5-26D5-4015-A768-A7793C0B792B}" srcOrd="0" destOrd="0" presId="urn:microsoft.com/office/officeart/2005/8/layout/lProcess2"/>
    <dgm:cxn modelId="{A46E00AC-80BE-4175-A01C-B1ABF39FEF22}" srcId="{BB4EBEF3-C2F9-4593-A991-1EF19FAE78B7}" destId="{2F440312-2B10-4276-99A8-F16F316144CA}" srcOrd="0" destOrd="0" parTransId="{CD6A80E9-F412-4DF3-89CC-78C5CB0904B4}" sibTransId="{1731A1F0-4125-402C-9A2C-CBE78CA171FF}"/>
    <dgm:cxn modelId="{2970B6FD-04E2-455E-9B4C-24EA8BEBBA38}" type="presOf" srcId="{05D59850-F8B8-423B-888B-E6E1CE558BB9}" destId="{885A2E58-6B0F-42AF-995C-4B25CB5EF1F8}" srcOrd="0" destOrd="0" presId="urn:microsoft.com/office/officeart/2005/8/layout/lProcess2"/>
    <dgm:cxn modelId="{52BC17B8-C175-4E9B-B2A5-C0C69A288406}" srcId="{64EAC07D-60E7-4375-8082-3FBD97CD06F5}" destId="{BB4EBEF3-C2F9-4593-A991-1EF19FAE78B7}" srcOrd="3" destOrd="0" parTransId="{2A10DAD8-803C-43B1-8B31-17B7130D9017}" sibTransId="{FB42D210-7B3F-45EB-A010-6F2245298A3C}"/>
    <dgm:cxn modelId="{BA6692B8-AE38-49FC-82DD-CA8152DA9B9D}" type="presOf" srcId="{D3EC563A-7167-4FE3-B3CF-2CCFB1DA4CD2}" destId="{1EDA26B2-116A-4D74-8145-0679214F34B3}" srcOrd="0" destOrd="0" presId="urn:microsoft.com/office/officeart/2005/8/layout/lProcess2"/>
    <dgm:cxn modelId="{307027D5-24F8-4F76-AE89-64A2BDC54955}" type="presOf" srcId="{3AF65C77-9967-46FF-B430-6022B4B1B791}" destId="{E6F857F9-B3F7-46D6-9A98-BD4EEBD93F7A}" srcOrd="0" destOrd="0" presId="urn:microsoft.com/office/officeart/2005/8/layout/lProcess2"/>
    <dgm:cxn modelId="{74CBD7BE-FD31-4B4D-A747-5047459815AD}" type="presOf" srcId="{1B437601-1060-4383-A618-DFD5F957173A}" destId="{ADB8EE2F-9604-41C0-8BCB-7587CA5B7D4C}" srcOrd="0" destOrd="0" presId="urn:microsoft.com/office/officeart/2005/8/layout/lProcess2"/>
    <dgm:cxn modelId="{1186944A-6409-4E84-B0A8-FA1F51B7A654}" type="presOf" srcId="{856332B2-9EFB-472F-A768-6246853EFB85}" destId="{1D7BBB44-326F-4AF4-8A94-107964B0043F}" srcOrd="0" destOrd="0" presId="urn:microsoft.com/office/officeart/2005/8/layout/lProcess2"/>
    <dgm:cxn modelId="{0691D671-7C66-4456-BD40-EE43A0108CAA}" srcId="{64EAC07D-60E7-4375-8082-3FBD97CD06F5}" destId="{B7001652-657F-4B1F-A22C-A71084F07EAB}" srcOrd="4" destOrd="0" parTransId="{9ACAA4D8-B377-4648-AF67-3E8A73A0724E}" sibTransId="{85D7B370-7C6B-4693-A160-6267C1BF4E81}"/>
    <dgm:cxn modelId="{4926935B-B1B4-4EC4-B838-8EDC26067404}" srcId="{B7001652-657F-4B1F-A22C-A71084F07EAB}" destId="{3B55C18C-FBED-4318-812C-F4902E9BE65F}" srcOrd="4" destOrd="0" parTransId="{187AE25C-2561-4DEB-90AF-F325239CDEAD}" sibTransId="{40719062-832C-481A-9AD5-17E23877C5EE}"/>
    <dgm:cxn modelId="{1259959B-6F2A-4758-8777-AC32E576489B}" type="presOf" srcId="{AE957E8B-449D-47A9-BE5B-F190365CBA49}" destId="{0A060BA2-A6DC-4363-9BD9-9F623D178FFF}" srcOrd="0" destOrd="0" presId="urn:microsoft.com/office/officeart/2005/8/layout/lProcess2"/>
    <dgm:cxn modelId="{96772EFE-4A2F-46F0-AFA9-D7731B587E93}" type="presOf" srcId="{B7001652-657F-4B1F-A22C-A71084F07EAB}" destId="{DB525E9D-0D7F-4C0B-9CA1-DA906B025184}" srcOrd="0" destOrd="0" presId="urn:microsoft.com/office/officeart/2005/8/layout/lProcess2"/>
    <dgm:cxn modelId="{CE013C64-7A63-4EA6-B3BD-2BDA713A3EFB}" srcId="{856332B2-9EFB-472F-A768-6246853EFB85}" destId="{CC7FB3AD-5B30-4C81-941C-CC3BF409F738}" srcOrd="5" destOrd="0" parTransId="{9E8DF573-43C1-419B-8CD7-687F2129C581}" sibTransId="{91B739DA-BE60-4C17-B254-D433435839A5}"/>
    <dgm:cxn modelId="{CA990840-FAE8-4A7E-BA07-33C696316AC7}" type="presOf" srcId="{463B3115-78C2-4E26-9880-BA988F4E8FB0}" destId="{3B238994-3F37-4F07-BAC8-BF2CD84E2F35}" srcOrd="0" destOrd="0" presId="urn:microsoft.com/office/officeart/2005/8/layout/lProcess2"/>
    <dgm:cxn modelId="{14C5D085-B42F-49B7-B077-B2525B4EAFC8}" srcId="{856332B2-9EFB-472F-A768-6246853EFB85}" destId="{6C8B4AD8-3C7F-41D4-BD78-D1ADF5E90859}" srcOrd="4" destOrd="0" parTransId="{E2FE0E75-014D-4692-8753-3E7F734D1B98}" sibTransId="{843CD194-76D7-4D16-A4EA-AE6DEE5A5A10}"/>
    <dgm:cxn modelId="{7365051D-B2A0-459E-8890-CC42102E60EF}" srcId="{B7001652-657F-4B1F-A22C-A71084F07EAB}" destId="{E5DB86D7-C972-4104-9DB3-2455EE7DDD24}" srcOrd="0" destOrd="0" parTransId="{51C6DB95-ADC0-4E8A-A8C0-AB8D8E9C1EAB}" sibTransId="{BCA34C03-BC0B-429C-A860-C3CB0A5F30B3}"/>
    <dgm:cxn modelId="{D24491B0-62D9-4F3A-9D06-AE8861F67C3C}" type="presOf" srcId="{A153C04D-FF4B-4305-B690-1A1F3260BBCC}" destId="{44F6ADFC-696C-490B-9BB5-F386028DBB19}" srcOrd="0" destOrd="0" presId="urn:microsoft.com/office/officeart/2005/8/layout/lProcess2"/>
    <dgm:cxn modelId="{A60A42A5-DE98-4680-A76F-0C6562D51555}" srcId="{856332B2-9EFB-472F-A768-6246853EFB85}" destId="{5C6017C0-E181-4153-B59F-CAB9ECF29DA7}" srcOrd="2" destOrd="0" parTransId="{2F751EC1-BFFF-4964-9D2A-9E1E7A64B459}" sibTransId="{5B621136-6241-4CD8-B49F-3C92AFA15853}"/>
    <dgm:cxn modelId="{8D1C3AB1-1162-4C42-9F7E-745BCE4138F4}" type="presParOf" srcId="{309CAFC5-26D5-4015-A768-A7793C0B792B}" destId="{679C397D-7D06-474F-8ED6-9BB57AE67BC7}" srcOrd="0" destOrd="0" presId="urn:microsoft.com/office/officeart/2005/8/layout/lProcess2"/>
    <dgm:cxn modelId="{D2BE07F3-373A-4062-BED3-1CD744BF1F9A}" type="presParOf" srcId="{679C397D-7D06-474F-8ED6-9BB57AE67BC7}" destId="{1D7BBB44-326F-4AF4-8A94-107964B0043F}" srcOrd="0" destOrd="0" presId="urn:microsoft.com/office/officeart/2005/8/layout/lProcess2"/>
    <dgm:cxn modelId="{1ABEA64C-F219-4358-B987-842B25F6D3ED}" type="presParOf" srcId="{679C397D-7D06-474F-8ED6-9BB57AE67BC7}" destId="{9E791D66-4F7E-4640-92DA-D12A47CF8F5A}" srcOrd="1" destOrd="0" presId="urn:microsoft.com/office/officeart/2005/8/layout/lProcess2"/>
    <dgm:cxn modelId="{BD7484F4-F9DF-4A38-9913-7CA3FBFEA1F5}" type="presParOf" srcId="{679C397D-7D06-474F-8ED6-9BB57AE67BC7}" destId="{ACDAC358-5314-41B0-A806-E1FA3CA223C8}" srcOrd="2" destOrd="0" presId="urn:microsoft.com/office/officeart/2005/8/layout/lProcess2"/>
    <dgm:cxn modelId="{D2AB516E-BEEE-4282-8661-E71B1C4D52ED}" type="presParOf" srcId="{ACDAC358-5314-41B0-A806-E1FA3CA223C8}" destId="{81EFDE11-417C-4218-AF6B-C69AE71284A4}" srcOrd="0" destOrd="0" presId="urn:microsoft.com/office/officeart/2005/8/layout/lProcess2"/>
    <dgm:cxn modelId="{E0542A29-7563-4B36-A1EF-30BEF07D236C}" type="presParOf" srcId="{81EFDE11-417C-4218-AF6B-C69AE71284A4}" destId="{885A2E58-6B0F-42AF-995C-4B25CB5EF1F8}" srcOrd="0" destOrd="0" presId="urn:microsoft.com/office/officeart/2005/8/layout/lProcess2"/>
    <dgm:cxn modelId="{CEE91A5F-667E-4961-BF29-5EACE87F6F8A}" type="presParOf" srcId="{81EFDE11-417C-4218-AF6B-C69AE71284A4}" destId="{0C84504D-E014-48EE-A5DD-3AA3984872DE}" srcOrd="1" destOrd="0" presId="urn:microsoft.com/office/officeart/2005/8/layout/lProcess2"/>
    <dgm:cxn modelId="{FD491953-FA8C-4F13-A534-B294ED385D9C}" type="presParOf" srcId="{81EFDE11-417C-4218-AF6B-C69AE71284A4}" destId="{5B13CE24-F516-4F5E-B137-6EEA173A640E}" srcOrd="2" destOrd="0" presId="urn:microsoft.com/office/officeart/2005/8/layout/lProcess2"/>
    <dgm:cxn modelId="{291DE89F-08F2-49A6-AD89-15B7E2F760EA}" type="presParOf" srcId="{81EFDE11-417C-4218-AF6B-C69AE71284A4}" destId="{2DDE448F-6791-4271-ABE5-DB60B7A7EAFB}" srcOrd="3" destOrd="0" presId="urn:microsoft.com/office/officeart/2005/8/layout/lProcess2"/>
    <dgm:cxn modelId="{D92B1BF8-8525-4D1A-B431-C9FC53D830A4}" type="presParOf" srcId="{81EFDE11-417C-4218-AF6B-C69AE71284A4}" destId="{2430B46B-82E2-4E7A-B3CA-3D5070F29274}" srcOrd="4" destOrd="0" presId="urn:microsoft.com/office/officeart/2005/8/layout/lProcess2"/>
    <dgm:cxn modelId="{F0F18734-56B4-4D31-AB6A-F5772619DEC8}" type="presParOf" srcId="{81EFDE11-417C-4218-AF6B-C69AE71284A4}" destId="{8679A086-6370-4ECF-A58B-2E858D97CA40}" srcOrd="5" destOrd="0" presId="urn:microsoft.com/office/officeart/2005/8/layout/lProcess2"/>
    <dgm:cxn modelId="{090C63E5-26CF-4FB0-ACB1-D87E63CF3788}" type="presParOf" srcId="{81EFDE11-417C-4218-AF6B-C69AE71284A4}" destId="{8194F8DD-C38D-4FB9-A947-222F1289FB3D}" srcOrd="6" destOrd="0" presId="urn:microsoft.com/office/officeart/2005/8/layout/lProcess2"/>
    <dgm:cxn modelId="{2BEA352E-5966-496C-AD35-F0BB5183357C}" type="presParOf" srcId="{81EFDE11-417C-4218-AF6B-C69AE71284A4}" destId="{C4863C86-E148-416F-A0E2-DA8D492C180D}" srcOrd="7" destOrd="0" presId="urn:microsoft.com/office/officeart/2005/8/layout/lProcess2"/>
    <dgm:cxn modelId="{E84F1620-FF73-4973-ADBF-241310ABC656}" type="presParOf" srcId="{81EFDE11-417C-4218-AF6B-C69AE71284A4}" destId="{9CC673A6-FAF4-4E97-89D8-61D1BE5566A9}" srcOrd="8" destOrd="0" presId="urn:microsoft.com/office/officeart/2005/8/layout/lProcess2"/>
    <dgm:cxn modelId="{FFFB0D69-2A81-43F3-8DD4-25BF7A519D8F}" type="presParOf" srcId="{81EFDE11-417C-4218-AF6B-C69AE71284A4}" destId="{0470A07E-40F3-4792-B739-7642F0B0480A}" srcOrd="9" destOrd="0" presId="urn:microsoft.com/office/officeart/2005/8/layout/lProcess2"/>
    <dgm:cxn modelId="{345ABEA5-5F7D-4896-A48D-166AC5476C47}" type="presParOf" srcId="{81EFDE11-417C-4218-AF6B-C69AE71284A4}" destId="{F2816DC1-86F0-402F-8A6F-2F4BCCFB01B6}" srcOrd="10" destOrd="0" presId="urn:microsoft.com/office/officeart/2005/8/layout/lProcess2"/>
    <dgm:cxn modelId="{028B5E7C-D362-458A-9EF5-261165572A36}" type="presParOf" srcId="{81EFDE11-417C-4218-AF6B-C69AE71284A4}" destId="{45EF1DC9-0A22-484C-B658-FBF4041EAD4C}" srcOrd="11" destOrd="0" presId="urn:microsoft.com/office/officeart/2005/8/layout/lProcess2"/>
    <dgm:cxn modelId="{4DF4F337-993E-4F7B-9232-4E2895F32869}" type="presParOf" srcId="{81EFDE11-417C-4218-AF6B-C69AE71284A4}" destId="{B6A14806-C1C9-4B3E-8710-23252896A325}" srcOrd="12" destOrd="0" presId="urn:microsoft.com/office/officeart/2005/8/layout/lProcess2"/>
    <dgm:cxn modelId="{5D73D5B3-4FF5-44B2-8A83-C77DC258AC2C}" type="presParOf" srcId="{309CAFC5-26D5-4015-A768-A7793C0B792B}" destId="{71B5F6C9-F10F-4C6E-937D-0507C8D108E8}" srcOrd="1" destOrd="0" presId="urn:microsoft.com/office/officeart/2005/8/layout/lProcess2"/>
    <dgm:cxn modelId="{228A2892-6DAD-4441-8E2C-F0E1AF4A6AE6}" type="presParOf" srcId="{309CAFC5-26D5-4015-A768-A7793C0B792B}" destId="{4E6290B0-C840-4D86-BC40-C3AB9624F905}" srcOrd="2" destOrd="0" presId="urn:microsoft.com/office/officeart/2005/8/layout/lProcess2"/>
    <dgm:cxn modelId="{991B96C4-3B19-4A2B-9187-BD936CD3284A}" type="presParOf" srcId="{4E6290B0-C840-4D86-BC40-C3AB9624F905}" destId="{90E0B961-5ED7-45C1-8313-2E024BCDEC6C}" srcOrd="0" destOrd="0" presId="urn:microsoft.com/office/officeart/2005/8/layout/lProcess2"/>
    <dgm:cxn modelId="{308F6B10-004D-4A88-ADDD-11A4D570D0F9}" type="presParOf" srcId="{4E6290B0-C840-4D86-BC40-C3AB9624F905}" destId="{1A70CB59-24CF-48A9-BF67-0525FD253560}" srcOrd="1" destOrd="0" presId="urn:microsoft.com/office/officeart/2005/8/layout/lProcess2"/>
    <dgm:cxn modelId="{D6EA6412-86A7-4E24-BA69-55B4AE1CEED1}" type="presParOf" srcId="{4E6290B0-C840-4D86-BC40-C3AB9624F905}" destId="{9868F20D-05D2-452B-B0EC-B0DEF2F4F7EA}" srcOrd="2" destOrd="0" presId="urn:microsoft.com/office/officeart/2005/8/layout/lProcess2"/>
    <dgm:cxn modelId="{553F7D2B-A593-4C0B-9C4B-A016954887EE}" type="presParOf" srcId="{9868F20D-05D2-452B-B0EC-B0DEF2F4F7EA}" destId="{19266386-EFE6-4C1F-857F-0DBA45EA49A1}" srcOrd="0" destOrd="0" presId="urn:microsoft.com/office/officeart/2005/8/layout/lProcess2"/>
    <dgm:cxn modelId="{AA307102-1C10-479A-96BD-032EB77E99DD}" type="presParOf" srcId="{19266386-EFE6-4C1F-857F-0DBA45EA49A1}" destId="{1D5CD817-9CD3-414B-AACA-4F7029A0E20D}" srcOrd="0" destOrd="0" presId="urn:microsoft.com/office/officeart/2005/8/layout/lProcess2"/>
    <dgm:cxn modelId="{763937E7-3E4E-424C-AFD6-C68CE923A7CE}" type="presParOf" srcId="{19266386-EFE6-4C1F-857F-0DBA45EA49A1}" destId="{C3F60ECD-7652-4E51-BF44-F49941C8305A}" srcOrd="1" destOrd="0" presId="urn:microsoft.com/office/officeart/2005/8/layout/lProcess2"/>
    <dgm:cxn modelId="{83E23D9E-389D-437A-AAA2-CA1CBA568CCC}" type="presParOf" srcId="{19266386-EFE6-4C1F-857F-0DBA45EA49A1}" destId="{3B238994-3F37-4F07-BAC8-BF2CD84E2F35}" srcOrd="2" destOrd="0" presId="urn:microsoft.com/office/officeart/2005/8/layout/lProcess2"/>
    <dgm:cxn modelId="{7B42BB04-7AB9-451D-A47E-F37469C9B911}" type="presParOf" srcId="{309CAFC5-26D5-4015-A768-A7793C0B792B}" destId="{F9C287B1-A973-4BC8-BEB9-D79104A35763}" srcOrd="3" destOrd="0" presId="urn:microsoft.com/office/officeart/2005/8/layout/lProcess2"/>
    <dgm:cxn modelId="{0F1C3CE6-3B86-4149-B358-AC4F571E5459}" type="presParOf" srcId="{309CAFC5-26D5-4015-A768-A7793C0B792B}" destId="{DECA4224-8DA6-4F6D-8B6B-3C62BA845A25}" srcOrd="4" destOrd="0" presId="urn:microsoft.com/office/officeart/2005/8/layout/lProcess2"/>
    <dgm:cxn modelId="{E0548FFD-2D8D-49FB-93EE-05B75104EC23}" type="presParOf" srcId="{DECA4224-8DA6-4F6D-8B6B-3C62BA845A25}" destId="{ADB8EE2F-9604-41C0-8BCB-7587CA5B7D4C}" srcOrd="0" destOrd="0" presId="urn:microsoft.com/office/officeart/2005/8/layout/lProcess2"/>
    <dgm:cxn modelId="{3C31C06B-470D-4031-B911-D6881C500A66}" type="presParOf" srcId="{DECA4224-8DA6-4F6D-8B6B-3C62BA845A25}" destId="{8802EF08-AF80-4C8E-BD11-6F22B7C918E9}" srcOrd="1" destOrd="0" presId="urn:microsoft.com/office/officeart/2005/8/layout/lProcess2"/>
    <dgm:cxn modelId="{04EA99DF-A036-4ABD-8462-526656D99FF3}" type="presParOf" srcId="{DECA4224-8DA6-4F6D-8B6B-3C62BA845A25}" destId="{6FBA0BB9-DEF7-4814-A0CD-639ECA1767A6}" srcOrd="2" destOrd="0" presId="urn:microsoft.com/office/officeart/2005/8/layout/lProcess2"/>
    <dgm:cxn modelId="{D0282318-4BAA-4BD0-B6AE-A4359F9F5716}" type="presParOf" srcId="{6FBA0BB9-DEF7-4814-A0CD-639ECA1767A6}" destId="{C84AD2D1-F1F7-492C-BB39-2B31AC118756}" srcOrd="0" destOrd="0" presId="urn:microsoft.com/office/officeart/2005/8/layout/lProcess2"/>
    <dgm:cxn modelId="{20FE50DE-BF9D-43D9-A86F-F25C8CA21771}" type="presParOf" srcId="{C84AD2D1-F1F7-492C-BB39-2B31AC118756}" destId="{3D9201D8-4BFD-4D94-8B24-15595544DBFA}" srcOrd="0" destOrd="0" presId="urn:microsoft.com/office/officeart/2005/8/layout/lProcess2"/>
    <dgm:cxn modelId="{06935237-7FC5-465E-849B-F38723E059A9}" type="presParOf" srcId="{C84AD2D1-F1F7-492C-BB39-2B31AC118756}" destId="{B55A7587-F296-4389-9704-774CE89563CF}" srcOrd="1" destOrd="0" presId="urn:microsoft.com/office/officeart/2005/8/layout/lProcess2"/>
    <dgm:cxn modelId="{5FA08754-F160-44F9-AFA9-127938822541}" type="presParOf" srcId="{C84AD2D1-F1F7-492C-BB39-2B31AC118756}" destId="{F44DF250-C300-46B6-99DE-E58309F6EFF4}" srcOrd="2" destOrd="0" presId="urn:microsoft.com/office/officeart/2005/8/layout/lProcess2"/>
    <dgm:cxn modelId="{7D6C86DB-A460-4298-AC52-F1D4131A0BF7}" type="presParOf" srcId="{C84AD2D1-F1F7-492C-BB39-2B31AC118756}" destId="{6FC488F2-7E38-4C28-8982-B6C85BAA9308}" srcOrd="3" destOrd="0" presId="urn:microsoft.com/office/officeart/2005/8/layout/lProcess2"/>
    <dgm:cxn modelId="{9FF5D6EA-BBE8-40B2-BD4A-1DAB44B8D7A4}" type="presParOf" srcId="{C84AD2D1-F1F7-492C-BB39-2B31AC118756}" destId="{6B1771D8-01CD-4088-A701-05BBA5348A4A}" srcOrd="4" destOrd="0" presId="urn:microsoft.com/office/officeart/2005/8/layout/lProcess2"/>
    <dgm:cxn modelId="{1FECD57B-0488-4427-8CD3-0030BBEABCF4}" type="presParOf" srcId="{C84AD2D1-F1F7-492C-BB39-2B31AC118756}" destId="{8B80BEBD-3F55-48D2-81BA-D504D049F77D}" srcOrd="5" destOrd="0" presId="urn:microsoft.com/office/officeart/2005/8/layout/lProcess2"/>
    <dgm:cxn modelId="{134D8312-4022-4590-A218-CA7CE3C5CBAE}" type="presParOf" srcId="{C84AD2D1-F1F7-492C-BB39-2B31AC118756}" destId="{28E2ABA8-1BB8-4ACE-BAEA-B3C3034E497D}" srcOrd="6" destOrd="0" presId="urn:microsoft.com/office/officeart/2005/8/layout/lProcess2"/>
    <dgm:cxn modelId="{90ADA899-0D0C-4223-8B33-C531DF327642}" type="presParOf" srcId="{C84AD2D1-F1F7-492C-BB39-2B31AC118756}" destId="{43F17DF3-C410-47B5-B38C-4A536381AF2F}" srcOrd="7" destOrd="0" presId="urn:microsoft.com/office/officeart/2005/8/layout/lProcess2"/>
    <dgm:cxn modelId="{A34A52BD-4EE6-4803-8E7D-6AD0EA968244}" type="presParOf" srcId="{C84AD2D1-F1F7-492C-BB39-2B31AC118756}" destId="{1EDA26B2-116A-4D74-8145-0679214F34B3}" srcOrd="8" destOrd="0" presId="urn:microsoft.com/office/officeart/2005/8/layout/lProcess2"/>
    <dgm:cxn modelId="{F47977DB-1C67-4CBA-87AE-52B1E87E113A}" type="presParOf" srcId="{309CAFC5-26D5-4015-A768-A7793C0B792B}" destId="{3F119F7B-A7B3-41B0-877E-2794C7AAEEB6}" srcOrd="5" destOrd="0" presId="urn:microsoft.com/office/officeart/2005/8/layout/lProcess2"/>
    <dgm:cxn modelId="{4383643D-A85D-441C-897F-9A4366D364D7}" type="presParOf" srcId="{309CAFC5-26D5-4015-A768-A7793C0B792B}" destId="{07074C11-6663-4F0F-BBC1-FA9D820469C6}" srcOrd="6" destOrd="0" presId="urn:microsoft.com/office/officeart/2005/8/layout/lProcess2"/>
    <dgm:cxn modelId="{B7E6FBDB-4335-430B-9C3C-52692DBE4790}" type="presParOf" srcId="{07074C11-6663-4F0F-BBC1-FA9D820469C6}" destId="{C05779B2-150D-42C0-BBA7-A9A9AE9D246A}" srcOrd="0" destOrd="0" presId="urn:microsoft.com/office/officeart/2005/8/layout/lProcess2"/>
    <dgm:cxn modelId="{701F957F-699C-4855-A84C-80E8201021F3}" type="presParOf" srcId="{07074C11-6663-4F0F-BBC1-FA9D820469C6}" destId="{6C8A1EB0-2094-4840-99DA-D6CB701D324E}" srcOrd="1" destOrd="0" presId="urn:microsoft.com/office/officeart/2005/8/layout/lProcess2"/>
    <dgm:cxn modelId="{AE4875BF-28AF-4C63-B344-19BEEF1280BF}" type="presParOf" srcId="{07074C11-6663-4F0F-BBC1-FA9D820469C6}" destId="{CFFB8D3E-082E-4525-852C-150289813A1E}" srcOrd="2" destOrd="0" presId="urn:microsoft.com/office/officeart/2005/8/layout/lProcess2"/>
    <dgm:cxn modelId="{3BEA5FE4-CDFF-48B2-A418-2C1DD8F1C5FE}" type="presParOf" srcId="{CFFB8D3E-082E-4525-852C-150289813A1E}" destId="{1E3E8648-4916-43A1-9B23-A84AC8DF8C72}" srcOrd="0" destOrd="0" presId="urn:microsoft.com/office/officeart/2005/8/layout/lProcess2"/>
    <dgm:cxn modelId="{ABBCEDB8-16E7-449D-8A8A-385F1C442AEE}" type="presParOf" srcId="{1E3E8648-4916-43A1-9B23-A84AC8DF8C72}" destId="{40BA20B5-0D90-44DE-8E8C-B57189BAF634}" srcOrd="0" destOrd="0" presId="urn:microsoft.com/office/officeart/2005/8/layout/lProcess2"/>
    <dgm:cxn modelId="{E14966FE-79DB-448B-B654-8881C3B8182E}" type="presParOf" srcId="{1E3E8648-4916-43A1-9B23-A84AC8DF8C72}" destId="{3C9DC96F-3059-434E-AD80-C4CA4E11C7C9}" srcOrd="1" destOrd="0" presId="urn:microsoft.com/office/officeart/2005/8/layout/lProcess2"/>
    <dgm:cxn modelId="{05630176-9DD5-4B75-A6F1-5B6B8C124260}" type="presParOf" srcId="{1E3E8648-4916-43A1-9B23-A84AC8DF8C72}" destId="{0B7764E7-8A3B-4614-97DF-DEADF0052AA8}" srcOrd="2" destOrd="0" presId="urn:microsoft.com/office/officeart/2005/8/layout/lProcess2"/>
    <dgm:cxn modelId="{4E116409-0358-4A8E-B629-FBB228518E7A}" type="presParOf" srcId="{309CAFC5-26D5-4015-A768-A7793C0B792B}" destId="{EF7CD789-B2E2-4154-8E84-21AF0063EDA4}" srcOrd="7" destOrd="0" presId="urn:microsoft.com/office/officeart/2005/8/layout/lProcess2"/>
    <dgm:cxn modelId="{0D947001-8410-4BDE-839A-9B7508CC7CEA}" type="presParOf" srcId="{309CAFC5-26D5-4015-A768-A7793C0B792B}" destId="{06984F4E-A63E-4D0A-B0A2-0BB4A2D5369D}" srcOrd="8" destOrd="0" presId="urn:microsoft.com/office/officeart/2005/8/layout/lProcess2"/>
    <dgm:cxn modelId="{2F3CFAE8-CC90-4CF5-B42C-1DE81AB05BA0}" type="presParOf" srcId="{06984F4E-A63E-4D0A-B0A2-0BB4A2D5369D}" destId="{DB525E9D-0D7F-4C0B-9CA1-DA906B025184}" srcOrd="0" destOrd="0" presId="urn:microsoft.com/office/officeart/2005/8/layout/lProcess2"/>
    <dgm:cxn modelId="{4E740F56-63B9-4279-AE36-2E94E24F88CB}" type="presParOf" srcId="{06984F4E-A63E-4D0A-B0A2-0BB4A2D5369D}" destId="{78E3FCE9-18AA-46C0-A5CE-61BF8501F1F6}" srcOrd="1" destOrd="0" presId="urn:microsoft.com/office/officeart/2005/8/layout/lProcess2"/>
    <dgm:cxn modelId="{08B30B6A-DE46-45B9-9C6B-096C590EC2F9}" type="presParOf" srcId="{06984F4E-A63E-4D0A-B0A2-0BB4A2D5369D}" destId="{95C0A89D-A964-4624-9BDD-39BD2EA768AA}" srcOrd="2" destOrd="0" presId="urn:microsoft.com/office/officeart/2005/8/layout/lProcess2"/>
    <dgm:cxn modelId="{BEE116C8-35A0-47EF-8AAE-63A02ED02441}" type="presParOf" srcId="{95C0A89D-A964-4624-9BDD-39BD2EA768AA}" destId="{D76AEFB3-84B9-4F6A-9838-28CD3F694675}" srcOrd="0" destOrd="0" presId="urn:microsoft.com/office/officeart/2005/8/layout/lProcess2"/>
    <dgm:cxn modelId="{884C551A-B334-48EB-A584-D379E6431D00}" type="presParOf" srcId="{D76AEFB3-84B9-4F6A-9838-28CD3F694675}" destId="{FBC6E55F-1727-4784-A21A-C03EABCB3396}" srcOrd="0" destOrd="0" presId="urn:microsoft.com/office/officeart/2005/8/layout/lProcess2"/>
    <dgm:cxn modelId="{F9C4FCDB-6B3D-4F19-B5C6-5E4B0CB14A4F}" type="presParOf" srcId="{D76AEFB3-84B9-4F6A-9838-28CD3F694675}" destId="{84747EA4-E624-4FDA-A59D-5857952242F9}" srcOrd="1" destOrd="0" presId="urn:microsoft.com/office/officeart/2005/8/layout/lProcess2"/>
    <dgm:cxn modelId="{D4CB7C9A-B0B2-4D08-B340-405A63DD3C66}" type="presParOf" srcId="{D76AEFB3-84B9-4F6A-9838-28CD3F694675}" destId="{0A060BA2-A6DC-4363-9BD9-9F623D178FFF}" srcOrd="2" destOrd="0" presId="urn:microsoft.com/office/officeart/2005/8/layout/lProcess2"/>
    <dgm:cxn modelId="{5E7AFB11-0116-4367-AC7F-656388C7F51B}" type="presParOf" srcId="{D76AEFB3-84B9-4F6A-9838-28CD3F694675}" destId="{11391015-D5E0-4F35-AA4D-06D7EC8E189E}" srcOrd="3" destOrd="0" presId="urn:microsoft.com/office/officeart/2005/8/layout/lProcess2"/>
    <dgm:cxn modelId="{D7FBE2B8-F40A-4642-A2A8-C6B4D7E73F1B}" type="presParOf" srcId="{D76AEFB3-84B9-4F6A-9838-28CD3F694675}" destId="{44F6ADFC-696C-490B-9BB5-F386028DBB19}" srcOrd="4" destOrd="0" presId="urn:microsoft.com/office/officeart/2005/8/layout/lProcess2"/>
    <dgm:cxn modelId="{1750F8EA-8815-4736-9C26-F2AF8D4F7E8F}" type="presParOf" srcId="{D76AEFB3-84B9-4F6A-9838-28CD3F694675}" destId="{07EFA5C0-F9E8-4949-819F-F2C1417B5370}" srcOrd="5" destOrd="0" presId="urn:microsoft.com/office/officeart/2005/8/layout/lProcess2"/>
    <dgm:cxn modelId="{412D2B42-5000-4784-AE81-CA3E5D0BB388}" type="presParOf" srcId="{D76AEFB3-84B9-4F6A-9838-28CD3F694675}" destId="{482A68AD-4A88-4B88-A586-24A072826BA7}" srcOrd="6" destOrd="0" presId="urn:microsoft.com/office/officeart/2005/8/layout/lProcess2"/>
    <dgm:cxn modelId="{74618C2F-62F7-4C2B-B701-74D9A70BA4FD}" type="presParOf" srcId="{D76AEFB3-84B9-4F6A-9838-28CD3F694675}" destId="{224AF27F-7466-4114-B7EA-6D45E3A4DB59}" srcOrd="7" destOrd="0" presId="urn:microsoft.com/office/officeart/2005/8/layout/lProcess2"/>
    <dgm:cxn modelId="{2377EFF7-B826-4E90-BE69-FA3942AFFCF2}" type="presParOf" srcId="{D76AEFB3-84B9-4F6A-9838-28CD3F694675}" destId="{F5344310-96D0-4194-B51D-02F89A3274F7}" srcOrd="8" destOrd="0" presId="urn:microsoft.com/office/officeart/2005/8/layout/lProcess2"/>
    <dgm:cxn modelId="{10435B7C-27D1-4926-ABC3-71FFED645BC1}" type="presParOf" srcId="{D76AEFB3-84B9-4F6A-9838-28CD3F694675}" destId="{55526238-4D3D-449A-95B4-5B27ECF3E97A}" srcOrd="9" destOrd="0" presId="urn:microsoft.com/office/officeart/2005/8/layout/lProcess2"/>
    <dgm:cxn modelId="{2EB0C1DF-B994-4F32-BEF4-370F036F47C5}" type="presParOf" srcId="{D76AEFB3-84B9-4F6A-9838-28CD3F694675}" destId="{E6F857F9-B3F7-46D6-9A98-BD4EEBD93F7A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5353885" y="-820271"/>
          <a:ext cx="6378169" cy="6378169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332344" y="210744"/>
          <a:ext cx="10882008" cy="4305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17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10.1. Общие сведения о металлических бытовых товарах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344" y="210744"/>
        <a:ext cx="10882008" cy="430555"/>
      </dsp:txXfrm>
    </dsp:sp>
    <dsp:sp modelId="{C7628E09-A5D0-43AC-834B-E8990AEC2BF8}">
      <dsp:nvSpPr>
        <dsp:cNvPr id="0" name=""/>
        <dsp:cNvSpPr/>
      </dsp:nvSpPr>
      <dsp:spPr>
        <a:xfrm>
          <a:off x="63247" y="161553"/>
          <a:ext cx="538194" cy="538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C26330-E45D-4692-A89A-7AF15EF95673}">
      <dsp:nvSpPr>
        <dsp:cNvPr id="0" name=""/>
        <dsp:cNvSpPr/>
      </dsp:nvSpPr>
      <dsp:spPr>
        <a:xfrm>
          <a:off x="722251" y="861584"/>
          <a:ext cx="10492101" cy="4305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17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10.2. Классификация и характеристика металлов и сплавов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251" y="861584"/>
        <a:ext cx="10492101" cy="430555"/>
      </dsp:txXfrm>
    </dsp:sp>
    <dsp:sp modelId="{777ED29A-F94A-4FF2-A170-5A582F007BE5}">
      <dsp:nvSpPr>
        <dsp:cNvPr id="0" name=""/>
        <dsp:cNvSpPr/>
      </dsp:nvSpPr>
      <dsp:spPr>
        <a:xfrm>
          <a:off x="453153" y="807765"/>
          <a:ext cx="538194" cy="538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250328-7DB1-433B-994D-534EDC04320D}">
      <dsp:nvSpPr>
        <dsp:cNvPr id="0" name=""/>
        <dsp:cNvSpPr/>
      </dsp:nvSpPr>
      <dsp:spPr>
        <a:xfrm>
          <a:off x="935918" y="1507323"/>
          <a:ext cx="10278434" cy="4305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17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10.3. Общая схема производства металлических изделий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5918" y="1507323"/>
        <a:ext cx="10278434" cy="430555"/>
      </dsp:txXfrm>
    </dsp:sp>
    <dsp:sp modelId="{1B6677C2-907C-4403-8D2D-2650FA964D72}">
      <dsp:nvSpPr>
        <dsp:cNvPr id="0" name=""/>
        <dsp:cNvSpPr/>
      </dsp:nvSpPr>
      <dsp:spPr>
        <a:xfrm>
          <a:off x="666820" y="1453503"/>
          <a:ext cx="538194" cy="538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18A870-DDF2-42FF-A548-93FB1AA87D4D}">
      <dsp:nvSpPr>
        <dsp:cNvPr id="0" name=""/>
        <dsp:cNvSpPr/>
      </dsp:nvSpPr>
      <dsp:spPr>
        <a:xfrm>
          <a:off x="1004139" y="2153535"/>
          <a:ext cx="10210212" cy="4305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17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10.4. Характеристика способов изготовления металлических изделий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4139" y="2153535"/>
        <a:ext cx="10210212" cy="430555"/>
      </dsp:txXfrm>
    </dsp:sp>
    <dsp:sp modelId="{BF7ECD8B-DC79-4290-94D3-36B84473FD24}">
      <dsp:nvSpPr>
        <dsp:cNvPr id="0" name=""/>
        <dsp:cNvSpPr/>
      </dsp:nvSpPr>
      <dsp:spPr>
        <a:xfrm>
          <a:off x="735042" y="2099715"/>
          <a:ext cx="538194" cy="538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C63BF5-662D-48FC-BFCA-9F18BFBFE0AE}">
      <dsp:nvSpPr>
        <dsp:cNvPr id="0" name=""/>
        <dsp:cNvSpPr/>
      </dsp:nvSpPr>
      <dsp:spPr>
        <a:xfrm>
          <a:off x="935918" y="2799747"/>
          <a:ext cx="10278434" cy="4305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17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10.5. Характеристика способов обработки поверхности металлических изделий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5918" y="2799747"/>
        <a:ext cx="10278434" cy="430555"/>
      </dsp:txXfrm>
    </dsp:sp>
    <dsp:sp modelId="{A6D6B07D-1C43-4725-A238-1BA3EA4F6E37}">
      <dsp:nvSpPr>
        <dsp:cNvPr id="0" name=""/>
        <dsp:cNvSpPr/>
      </dsp:nvSpPr>
      <dsp:spPr>
        <a:xfrm>
          <a:off x="666820" y="2745928"/>
          <a:ext cx="538194" cy="538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698E89-C453-446A-AF4A-BE8904632F2C}">
      <dsp:nvSpPr>
        <dsp:cNvPr id="0" name=""/>
        <dsp:cNvSpPr/>
      </dsp:nvSpPr>
      <dsp:spPr>
        <a:xfrm>
          <a:off x="722251" y="3332824"/>
          <a:ext cx="10492101" cy="65587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1753" tIns="50800" rIns="50800" bIns="50800" numCol="1" spcCol="1270" anchor="ctr" anchorCtr="0">
          <a:noAutofit/>
        </a:bodyPr>
        <a:lstStyle/>
        <a:p>
          <a:pPr marL="533400" lvl="0" indent="-5334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10.6. Классификация и характеристика защитно-декоративных покрытий металлических изделий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2251" y="3332824"/>
        <a:ext cx="10492101" cy="655878"/>
      </dsp:txXfrm>
    </dsp:sp>
    <dsp:sp modelId="{3D1ABAA9-A5FD-4169-9105-1981C975B203}">
      <dsp:nvSpPr>
        <dsp:cNvPr id="0" name=""/>
        <dsp:cNvSpPr/>
      </dsp:nvSpPr>
      <dsp:spPr>
        <a:xfrm>
          <a:off x="453153" y="3391666"/>
          <a:ext cx="538194" cy="538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C74304-F608-46DC-9AEB-69624205ACA2}">
      <dsp:nvSpPr>
        <dsp:cNvPr id="0" name=""/>
        <dsp:cNvSpPr/>
      </dsp:nvSpPr>
      <dsp:spPr>
        <a:xfrm>
          <a:off x="332344" y="4091698"/>
          <a:ext cx="10882008" cy="43055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175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10.7. Декорирование металлических изделий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344" y="4091698"/>
        <a:ext cx="10882008" cy="430555"/>
      </dsp:txXfrm>
    </dsp:sp>
    <dsp:sp modelId="{A591FCF1-177E-42E8-A4B7-1B7C0AB0A93C}">
      <dsp:nvSpPr>
        <dsp:cNvPr id="0" name=""/>
        <dsp:cNvSpPr/>
      </dsp:nvSpPr>
      <dsp:spPr>
        <a:xfrm>
          <a:off x="63247" y="4037878"/>
          <a:ext cx="538194" cy="5381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BBB44-326F-4AF4-8A94-107964B0043F}">
      <dsp:nvSpPr>
        <dsp:cNvPr id="0" name=""/>
        <dsp:cNvSpPr/>
      </dsp:nvSpPr>
      <dsp:spPr>
        <a:xfrm>
          <a:off x="6344" y="0"/>
          <a:ext cx="2226241" cy="442796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изготовления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4" y="0"/>
        <a:ext cx="2226241" cy="1328389"/>
      </dsp:txXfrm>
    </dsp:sp>
    <dsp:sp modelId="{885A2E58-6B0F-42AF-995C-4B25CB5EF1F8}">
      <dsp:nvSpPr>
        <dsp:cNvPr id="0" name=""/>
        <dsp:cNvSpPr/>
      </dsp:nvSpPr>
      <dsp:spPr>
        <a:xfrm>
          <a:off x="245371" y="1224354"/>
          <a:ext cx="1780992" cy="34642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литьё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517" y="1234500"/>
        <a:ext cx="1760700" cy="326129"/>
      </dsp:txXfrm>
    </dsp:sp>
    <dsp:sp modelId="{5B13CE24-F516-4F5E-B137-6EEA173A640E}">
      <dsp:nvSpPr>
        <dsp:cNvPr id="0" name=""/>
        <dsp:cNvSpPr/>
      </dsp:nvSpPr>
      <dsp:spPr>
        <a:xfrm>
          <a:off x="245371" y="1624071"/>
          <a:ext cx="1780992" cy="34642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штамповка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517" y="1634217"/>
        <a:ext cx="1760700" cy="326129"/>
      </dsp:txXfrm>
    </dsp:sp>
    <dsp:sp modelId="{2430B46B-82E2-4E7A-B3CA-3D5070F29274}">
      <dsp:nvSpPr>
        <dsp:cNvPr id="0" name=""/>
        <dsp:cNvSpPr/>
      </dsp:nvSpPr>
      <dsp:spPr>
        <a:xfrm>
          <a:off x="245371" y="2023788"/>
          <a:ext cx="1780992" cy="34642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сшивка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517" y="2033934"/>
        <a:ext cx="1760700" cy="326129"/>
      </dsp:txXfrm>
    </dsp:sp>
    <dsp:sp modelId="{8194F8DD-C38D-4FB9-A947-222F1289FB3D}">
      <dsp:nvSpPr>
        <dsp:cNvPr id="0" name=""/>
        <dsp:cNvSpPr/>
      </dsp:nvSpPr>
      <dsp:spPr>
        <a:xfrm>
          <a:off x="245371" y="2423505"/>
          <a:ext cx="1780992" cy="34642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волочение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517" y="2433651"/>
        <a:ext cx="1760700" cy="326129"/>
      </dsp:txXfrm>
    </dsp:sp>
    <dsp:sp modelId="{9CC673A6-FAF4-4E97-89D8-61D1BE5566A9}">
      <dsp:nvSpPr>
        <dsp:cNvPr id="0" name=""/>
        <dsp:cNvSpPr/>
      </dsp:nvSpPr>
      <dsp:spPr>
        <a:xfrm>
          <a:off x="245371" y="2823221"/>
          <a:ext cx="1780992" cy="34642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прокатка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517" y="2833367"/>
        <a:ext cx="1760700" cy="326129"/>
      </dsp:txXfrm>
    </dsp:sp>
    <dsp:sp modelId="{F2816DC1-86F0-402F-8A6F-2F4BCCFB01B6}">
      <dsp:nvSpPr>
        <dsp:cNvPr id="0" name=""/>
        <dsp:cNvSpPr/>
      </dsp:nvSpPr>
      <dsp:spPr>
        <a:xfrm>
          <a:off x="245371" y="3222938"/>
          <a:ext cx="1780992" cy="34642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ковка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517" y="3233084"/>
        <a:ext cx="1760700" cy="326129"/>
      </dsp:txXfrm>
    </dsp:sp>
    <dsp:sp modelId="{B6A14806-C1C9-4B3E-8710-23252896A325}">
      <dsp:nvSpPr>
        <dsp:cNvPr id="0" name=""/>
        <dsp:cNvSpPr/>
      </dsp:nvSpPr>
      <dsp:spPr>
        <a:xfrm>
          <a:off x="245371" y="3623292"/>
          <a:ext cx="1780992" cy="47970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механическая обработка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421" y="3637342"/>
        <a:ext cx="1752892" cy="451606"/>
      </dsp:txXfrm>
    </dsp:sp>
    <dsp:sp modelId="{90E0B961-5ED7-45C1-8313-2E024BCDEC6C}">
      <dsp:nvSpPr>
        <dsp:cNvPr id="0" name=""/>
        <dsp:cNvSpPr/>
      </dsp:nvSpPr>
      <dsp:spPr>
        <a:xfrm>
          <a:off x="2399553" y="0"/>
          <a:ext cx="2226241" cy="442796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соединения деталей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9553" y="0"/>
        <a:ext cx="2226241" cy="1328389"/>
      </dsp:txXfrm>
    </dsp:sp>
    <dsp:sp modelId="{1D5CD817-9CD3-414B-AACA-4F7029A0E20D}">
      <dsp:nvSpPr>
        <dsp:cNvPr id="0" name=""/>
        <dsp:cNvSpPr/>
      </dsp:nvSpPr>
      <dsp:spPr>
        <a:xfrm>
          <a:off x="2658295" y="1216284"/>
          <a:ext cx="1780992" cy="93165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Разъемные соединения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(винты, болты)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85582" y="1243571"/>
        <a:ext cx="1726418" cy="877077"/>
      </dsp:txXfrm>
    </dsp:sp>
    <dsp:sp modelId="{3B238994-3F37-4F07-BAC8-BF2CD84E2F35}">
      <dsp:nvSpPr>
        <dsp:cNvPr id="0" name=""/>
        <dsp:cNvSpPr/>
      </dsp:nvSpPr>
      <dsp:spPr>
        <a:xfrm>
          <a:off x="2658295" y="2446152"/>
          <a:ext cx="1780992" cy="168375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Неразъемные соединения: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сварка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клепка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пайка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сшивка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склеивание</a:t>
          </a: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7611" y="2495468"/>
        <a:ext cx="1682360" cy="1585127"/>
      </dsp:txXfrm>
    </dsp:sp>
    <dsp:sp modelId="{ADB8EE2F-9604-41C0-8BCB-7587CA5B7D4C}">
      <dsp:nvSpPr>
        <dsp:cNvPr id="0" name=""/>
        <dsp:cNvSpPr/>
      </dsp:nvSpPr>
      <dsp:spPr>
        <a:xfrm>
          <a:off x="4792762" y="0"/>
          <a:ext cx="2226241" cy="442796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Способы обработки поверхности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92762" y="0"/>
        <a:ext cx="2226241" cy="1328389"/>
      </dsp:txXfrm>
    </dsp:sp>
    <dsp:sp modelId="{3D9201D8-4BFD-4D94-8B24-15595544DBFA}">
      <dsp:nvSpPr>
        <dsp:cNvPr id="0" name=""/>
        <dsp:cNvSpPr/>
      </dsp:nvSpPr>
      <dsp:spPr>
        <a:xfrm>
          <a:off x="5071220" y="1229990"/>
          <a:ext cx="1780992" cy="51225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шлифование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6223" y="1244993"/>
        <a:ext cx="1750986" cy="482247"/>
      </dsp:txXfrm>
    </dsp:sp>
    <dsp:sp modelId="{F44DF250-C300-46B6-99DE-E58309F6EFF4}">
      <dsp:nvSpPr>
        <dsp:cNvPr id="0" name=""/>
        <dsp:cNvSpPr/>
      </dsp:nvSpPr>
      <dsp:spPr>
        <a:xfrm>
          <a:off x="5071220" y="1821051"/>
          <a:ext cx="1780992" cy="51225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полирование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6223" y="1836054"/>
        <a:ext cx="1750986" cy="482247"/>
      </dsp:txXfrm>
    </dsp:sp>
    <dsp:sp modelId="{6B1771D8-01CD-4088-A701-05BBA5348A4A}">
      <dsp:nvSpPr>
        <dsp:cNvPr id="0" name=""/>
        <dsp:cNvSpPr/>
      </dsp:nvSpPr>
      <dsp:spPr>
        <a:xfrm>
          <a:off x="5071220" y="2412113"/>
          <a:ext cx="1780992" cy="51225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крацовка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6223" y="2427116"/>
        <a:ext cx="1750986" cy="482247"/>
      </dsp:txXfrm>
    </dsp:sp>
    <dsp:sp modelId="{28E2ABA8-1BB8-4ACE-BAEA-B3C3034E497D}">
      <dsp:nvSpPr>
        <dsp:cNvPr id="0" name=""/>
        <dsp:cNvSpPr/>
      </dsp:nvSpPr>
      <dsp:spPr>
        <a:xfrm>
          <a:off x="5071220" y="3003175"/>
          <a:ext cx="1780992" cy="51225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галтовка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6223" y="3018178"/>
        <a:ext cx="1750986" cy="482247"/>
      </dsp:txXfrm>
    </dsp:sp>
    <dsp:sp modelId="{1EDA26B2-116A-4D74-8145-0679214F34B3}">
      <dsp:nvSpPr>
        <dsp:cNvPr id="0" name=""/>
        <dsp:cNvSpPr/>
      </dsp:nvSpPr>
      <dsp:spPr>
        <a:xfrm>
          <a:off x="5071220" y="3594237"/>
          <a:ext cx="1780992" cy="512253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пескоструйная обработка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6223" y="3609240"/>
        <a:ext cx="1750986" cy="482247"/>
      </dsp:txXfrm>
    </dsp:sp>
    <dsp:sp modelId="{C05779B2-150D-42C0-BBA7-A9A9AE9D246A}">
      <dsp:nvSpPr>
        <dsp:cNvPr id="0" name=""/>
        <dsp:cNvSpPr/>
      </dsp:nvSpPr>
      <dsp:spPr>
        <a:xfrm>
          <a:off x="7185971" y="0"/>
          <a:ext cx="2226241" cy="442796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Защитно-декоративные покрытия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5971" y="0"/>
        <a:ext cx="2226241" cy="1328389"/>
      </dsp:txXfrm>
    </dsp:sp>
    <dsp:sp modelId="{40BA20B5-0D90-44DE-8E8C-B57189BAF634}">
      <dsp:nvSpPr>
        <dsp:cNvPr id="0" name=""/>
        <dsp:cNvSpPr/>
      </dsp:nvSpPr>
      <dsp:spPr>
        <a:xfrm>
          <a:off x="7403715" y="1221969"/>
          <a:ext cx="1780992" cy="90957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Металлические: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хромирование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никелирование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оцинковка и др.</a:t>
          </a:r>
        </a:p>
      </dsp:txBody>
      <dsp:txXfrm>
        <a:off x="7430355" y="1248609"/>
        <a:ext cx="1727712" cy="856290"/>
      </dsp:txXfrm>
    </dsp:sp>
    <dsp:sp modelId="{0B7764E7-8A3B-4614-97DF-DEADF0052AA8}">
      <dsp:nvSpPr>
        <dsp:cNvPr id="0" name=""/>
        <dsp:cNvSpPr/>
      </dsp:nvSpPr>
      <dsp:spPr>
        <a:xfrm>
          <a:off x="7403715" y="2213984"/>
          <a:ext cx="1780992" cy="1899988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Неметаллические: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эмалирование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полимерное покрытие лакокрасочное покрытие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55878" y="2266147"/>
        <a:ext cx="1676666" cy="1795662"/>
      </dsp:txXfrm>
    </dsp:sp>
    <dsp:sp modelId="{DB525E9D-0D7F-4C0B-9CA1-DA906B025184}">
      <dsp:nvSpPr>
        <dsp:cNvPr id="0" name=""/>
        <dsp:cNvSpPr/>
      </dsp:nvSpPr>
      <dsp:spPr>
        <a:xfrm>
          <a:off x="9579180" y="0"/>
          <a:ext cx="2226241" cy="442796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Способы декорирования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79180" y="0"/>
        <a:ext cx="2226241" cy="1328389"/>
      </dsp:txXfrm>
    </dsp:sp>
    <dsp:sp modelId="{FBC6E55F-1727-4784-A21A-C03EABCB3396}">
      <dsp:nvSpPr>
        <dsp:cNvPr id="0" name=""/>
        <dsp:cNvSpPr/>
      </dsp:nvSpPr>
      <dsp:spPr>
        <a:xfrm>
          <a:off x="9824245" y="1277739"/>
          <a:ext cx="1780992" cy="17407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чеканка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29344" y="1282838"/>
        <a:ext cx="1770794" cy="163878"/>
      </dsp:txXfrm>
    </dsp:sp>
    <dsp:sp modelId="{0A060BA2-A6DC-4363-9BD9-9F623D178FFF}">
      <dsp:nvSpPr>
        <dsp:cNvPr id="0" name=""/>
        <dsp:cNvSpPr/>
      </dsp:nvSpPr>
      <dsp:spPr>
        <a:xfrm>
          <a:off x="9824245" y="1506182"/>
          <a:ext cx="1780992" cy="17407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гравировка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29344" y="1511281"/>
        <a:ext cx="1770794" cy="163878"/>
      </dsp:txXfrm>
    </dsp:sp>
    <dsp:sp modelId="{44F6ADFC-696C-490B-9BB5-F386028DBB19}">
      <dsp:nvSpPr>
        <dsp:cNvPr id="0" name=""/>
        <dsp:cNvSpPr/>
      </dsp:nvSpPr>
      <dsp:spPr>
        <a:xfrm>
          <a:off x="9824245" y="1734624"/>
          <a:ext cx="1780992" cy="17407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травление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29344" y="1739723"/>
        <a:ext cx="1770794" cy="163878"/>
      </dsp:txXfrm>
    </dsp:sp>
    <dsp:sp modelId="{482A68AD-4A88-4B88-A586-24A072826BA7}">
      <dsp:nvSpPr>
        <dsp:cNvPr id="0" name=""/>
        <dsp:cNvSpPr/>
      </dsp:nvSpPr>
      <dsp:spPr>
        <a:xfrm>
          <a:off x="9824245" y="1963069"/>
          <a:ext cx="1780992" cy="17407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чернение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29344" y="1968168"/>
        <a:ext cx="1770794" cy="163878"/>
      </dsp:txXfrm>
    </dsp:sp>
    <dsp:sp modelId="{F5344310-96D0-4194-B51D-02F89A3274F7}">
      <dsp:nvSpPr>
        <dsp:cNvPr id="0" name=""/>
        <dsp:cNvSpPr/>
      </dsp:nvSpPr>
      <dsp:spPr>
        <a:xfrm>
          <a:off x="9824245" y="2191513"/>
          <a:ext cx="1780992" cy="17407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филигрань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29344" y="2196612"/>
        <a:ext cx="1770794" cy="163878"/>
      </dsp:txXfrm>
    </dsp:sp>
    <dsp:sp modelId="{E6F857F9-B3F7-46D6-9A98-BD4EEBD93F7A}">
      <dsp:nvSpPr>
        <dsp:cNvPr id="0" name=""/>
        <dsp:cNvSpPr/>
      </dsp:nvSpPr>
      <dsp:spPr>
        <a:xfrm>
          <a:off x="9824245" y="2489167"/>
          <a:ext cx="1780992" cy="160989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эмалированной посуде: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деколь</a:t>
          </a:r>
          <a:endParaRPr lang="ru-RU" sz="16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живопись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тонирование</a:t>
          </a:r>
          <a:endParaRPr lang="ru-RU" sz="16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71397" y="2536319"/>
        <a:ext cx="1686688" cy="1515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573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47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12" Type="http://schemas.microsoft.com/office/2007/relationships/hdphoto" Target="../media/hdphoto2.wdp"/><Relationship Id="rId17" Type="http://schemas.openxmlformats.org/officeDocument/2006/relationships/image" Target="../media/image1.png"/><Relationship Id="rId2" Type="http://schemas.openxmlformats.org/officeDocument/2006/relationships/image" Target="../media/image28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39.jpeg"/><Relationship Id="rId10" Type="http://schemas.openxmlformats.org/officeDocument/2006/relationships/image" Target="../media/image35.jpeg"/><Relationship Id="rId4" Type="http://schemas.openxmlformats.org/officeDocument/2006/relationships/slide" Target="slide7.xml"/><Relationship Id="rId9" Type="http://schemas.openxmlformats.org/officeDocument/2006/relationships/image" Target="../media/image34.jpeg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12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image" Target="../media/image49.jpeg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1.pn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1.png"/><Relationship Id="rId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2.jpeg"/><Relationship Id="rId3" Type="http://schemas.openxmlformats.org/officeDocument/2006/relationships/image" Target="../media/image1.png"/><Relationship Id="rId7" Type="http://schemas.openxmlformats.org/officeDocument/2006/relationships/image" Target="../media/image83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11" Type="http://schemas.openxmlformats.org/officeDocument/2006/relationships/image" Target="../media/image90.jpeg"/><Relationship Id="rId5" Type="http://schemas.openxmlformats.org/officeDocument/2006/relationships/image" Target="../media/image86.jpeg"/><Relationship Id="rId10" Type="http://schemas.openxmlformats.org/officeDocument/2006/relationships/image" Target="../media/image84.jpeg"/><Relationship Id="rId4" Type="http://schemas.openxmlformats.org/officeDocument/2006/relationships/image" Target="../media/image85.jpeg"/><Relationship Id="rId9" Type="http://schemas.openxmlformats.org/officeDocument/2006/relationships/image" Target="../media/image89.jpeg"/><Relationship Id="rId1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9.xml"/><Relationship Id="rId7" Type="http://schemas.openxmlformats.org/officeDocument/2006/relationships/slide" Target="slide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slide" Target="slide7.xml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slide" Target="slide7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116056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10. Факторы, формирующие потребительские свойства металлических изделий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unuudur.com/wp-content/uploads/s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6" y="1138781"/>
            <a:ext cx="1371834" cy="13718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ecology-of.ru/wp-content/uploads/2016/04/1367769928_natcop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93" y="1138781"/>
            <a:ext cx="1677090" cy="13718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166" y="307784"/>
            <a:ext cx="15806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2792" y="638441"/>
            <a:ext cx="10288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6563" indent="-1706563"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чистом виде представляет собой тяжелый, пластичный металл красно-розового цвета. Обладает высокой электропроводностью и устойчивостью к коррозии.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166" y="2538704"/>
            <a:ext cx="2292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Сплавы </a:t>
            </a:r>
            <a:r>
              <a:rPr lang="ru-RU" sz="28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меди:</a:t>
            </a:r>
            <a:endParaRPr lang="ru-RU" sz="2800" i="1" u="sng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117" y="3033324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113786" y="6330505"/>
            <a:ext cx="622194" cy="37137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3786" y="3511190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ЛАТУНЬ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Ð°ÑÑÐ¸Ð½ÐºÐ¸ Ð¿Ð¾ Ð·Ð°Ð¿ÑÐ¾ÑÑ ÐÐÐÐ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41" y="1847813"/>
            <a:ext cx="8334574" cy="448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4283" y="1824698"/>
            <a:ext cx="80623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Латунь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сплав меди с цинком. </a:t>
            </a:r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 от светло-желтого до желто-красного.</a:t>
            </a:r>
          </a:p>
          <a:p>
            <a:pPr algn="just"/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Маркировка </a:t>
            </a:r>
            <a:r>
              <a:rPr 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«Л». </a:t>
            </a:r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://zernovod.ru.mustcom.mtw.ru/files/zernovodrumustcommtwru/image/latun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7271" r="3245" b="15478"/>
          <a:stretch/>
        </p:blipFill>
        <p:spPr bwMode="auto">
          <a:xfrm>
            <a:off x="3833644" y="3020683"/>
            <a:ext cx="4995886" cy="31468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u-povara.ru/wp-content/uploads/2013/10/19-powcan-img-2007102094029.jpg?f9a58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7" t="49" r="15834" b="-49"/>
          <a:stretch/>
        </p:blipFill>
        <p:spPr bwMode="auto">
          <a:xfrm>
            <a:off x="8976732" y="2077094"/>
            <a:ext cx="2907082" cy="4090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±ÑÐ¾Ð½Ð·Ð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61" y="1847813"/>
            <a:ext cx="8328654" cy="44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07866" y="4063947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БРОНЗА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60371" y="1936288"/>
            <a:ext cx="8133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Бронза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сплав меди с алюминием, оловом, бериллием и др. металлами, среди которых цинк не является основной добавкой</a:t>
            </a:r>
          </a:p>
        </p:txBody>
      </p:sp>
      <p:pic>
        <p:nvPicPr>
          <p:cNvPr id="20" name="Picture 2" descr="http://3.bp.blogspot.com/-wIkGIfea11w/UUlP_JSWV8I/AAAAAAAAEJQ/tTWKHfCsT7M/s1600/1_4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26" y="2667289"/>
            <a:ext cx="3371865" cy="35002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store.crystalmeth.org/images/3yr_bronz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17527" r="13570" b="17875"/>
          <a:stretch/>
        </p:blipFill>
        <p:spPr bwMode="auto">
          <a:xfrm>
            <a:off x="7522793" y="2667289"/>
            <a:ext cx="4204321" cy="35002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¼ÐµÐ»ÑÑÐ¸Ð¾ÑÐÐÐ«Ð  ÑÐ²ÐµÑ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" t="29595" r="36487" b="27983"/>
          <a:stretch/>
        </p:blipFill>
        <p:spPr bwMode="auto">
          <a:xfrm>
            <a:off x="3674280" y="1789097"/>
            <a:ext cx="8346735" cy="45394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07866" y="4611114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МЕЛЬХИОР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28903" y="1865409"/>
            <a:ext cx="8064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Мельхиор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сплав меди с никелем серебристого цвета.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Маркировка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«МН».</a:t>
            </a:r>
          </a:p>
        </p:txBody>
      </p:sp>
      <p:pic>
        <p:nvPicPr>
          <p:cNvPr id="25" name="Picture 2" descr="http://www.silvery.com.ua/img/german_silver/cupronickel_spoons.gi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/>
          <a:stretch/>
        </p:blipFill>
        <p:spPr bwMode="auto">
          <a:xfrm>
            <a:off x="3877872" y="2557679"/>
            <a:ext cx="4961659" cy="36717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ÐÐ°ÑÑÐ¸Ð½ÐºÐ¸ Ð¿Ð¾ Ð·Ð°Ð¿ÑÐ¾ÑÑ Ð¼ÐµÐ»ÑÑÐ¸Ð¾ÑÐÐÐ«Ð  ÑÐ²ÐµÑ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19" y="2557678"/>
            <a:ext cx="2860895" cy="36717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ÐÐ°ÑÑÐ¸Ð½ÐºÐ¸ Ð¿Ð¾ Ð·Ð°Ð¿ÑÐ¾ÑÑ Ð¼ÐµÐ»ÑÑÐ¸Ð¾ÑÐÐÐ«Ð  ÑÐ²ÐµÑ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" t="29595" r="36487" b="27983"/>
          <a:stretch/>
        </p:blipFill>
        <p:spPr bwMode="auto">
          <a:xfrm>
            <a:off x="3663184" y="1789097"/>
            <a:ext cx="8346735" cy="45394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18962" y="5158281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НЕЙЗИЛЬБЕР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12801" y="1840944"/>
            <a:ext cx="8101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Нейзильбер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сплав меди с никелем и цинком серебристого цвета с синеватым отливом. Маркировка «МНЦ».</a:t>
            </a:r>
          </a:p>
        </p:txBody>
      </p:sp>
      <p:pic>
        <p:nvPicPr>
          <p:cNvPr id="30" name="Picture 4" descr="http://teleporto.ru/images/detailed/10833/1013533272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" b="4242"/>
          <a:stretch/>
        </p:blipFill>
        <p:spPr bwMode="auto">
          <a:xfrm>
            <a:off x="3828903" y="2580164"/>
            <a:ext cx="5608914" cy="3633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otvet.imgsmail.ru/download/b750fc724fab620249a5cc92d80e6992_i-187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20916" r="38332" b="17668"/>
          <a:stretch/>
        </p:blipFill>
        <p:spPr bwMode="auto">
          <a:xfrm>
            <a:off x="6711221" y="2571945"/>
            <a:ext cx="5127088" cy="362651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 animBg="1"/>
      <p:bldP spid="2" grpId="0"/>
      <p:bldP spid="16" grpId="0" animBg="1"/>
      <p:bldP spid="3" grpId="0"/>
      <p:bldP spid="22" grpId="0" animBg="1"/>
      <p:bldP spid="4" grpId="0"/>
      <p:bldP spid="28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9610" y="1282390"/>
            <a:ext cx="8686800" cy="4995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Цинк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металл серовато-белого цвета, на воздухе хорошо противостоит коррозии.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защиты стальных изделий от коррозии, в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 цинковых белил, гальванических элементов, латуней, для оцинковки стальной посуды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165" y="307784"/>
            <a:ext cx="72187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цветные металлы: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зад 3">
            <a:hlinkClick r:id="rId2" action="ppaction://hlinksldjump" highlightClick="1"/>
          </p:cNvPr>
          <p:cNvSpPr/>
          <p:nvPr/>
        </p:nvSpPr>
        <p:spPr>
          <a:xfrm>
            <a:off x="113786" y="6330505"/>
            <a:ext cx="622194" cy="37137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165" y="1623345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ЦИНК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786" y="1181008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Ð°ÑÑÐ¸Ð½ÐºÐ¸ Ð¿Ð¾ Ð·Ð°Ð¿ÑÐ¾ÑÑ Ð¦ÐÐÐ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3" r="16047"/>
          <a:stretch/>
        </p:blipFill>
        <p:spPr bwMode="auto">
          <a:xfrm>
            <a:off x="3501483" y="2642838"/>
            <a:ext cx="3233854" cy="33565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Ð¦ÐÐÐÐÐÐÐ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b="15922"/>
          <a:stretch/>
        </p:blipFill>
        <p:spPr bwMode="auto">
          <a:xfrm>
            <a:off x="6947210" y="2609385"/>
            <a:ext cx="4762500" cy="33899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89610" y="1282390"/>
            <a:ext cx="8686800" cy="4995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Олово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серебристо-белый, мягкий, пластичный, непрочный металл. Хорошо прокатывается в тонкие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листы.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защитных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покрытий,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белой жести, оловянной бронзы, легкоплавких припоев, подшипниковых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сплавов, фольги.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2165" y="2167377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ОЛОВО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ÐÐ°ÑÑÐ¸Ð½ÐºÐ¸ Ð¿Ð¾ Ð·Ð°Ð¿ÑÐ¾ÑÑ Ð¾Ð»Ð¾Ð²Ð¾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" b="10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72" y="2669182"/>
            <a:ext cx="3333112" cy="333311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4104" name="Picture 8" descr="ÐÐ°ÑÑÐ¸Ð½ÐºÐ¸ Ð¿Ð¾ Ð·Ð°Ð¿ÑÐ¾ÑÑ Ð±ÐµÐ»Ð°Ñ Ð¶ÐµÑÑÑ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6" y="2669182"/>
            <a:ext cx="3802265" cy="33301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89610" y="1282390"/>
            <a:ext cx="8686800" cy="4995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Никель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металл серебристо-белого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 с желтоватым оттенком,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блестящий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тугоплавкий, тягучий.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высокой устойчивостью к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коррозии. Применяется для создания защитно-декоративных покрытий, а также для изготовления сплавов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2165" y="2718540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НИКЕЛЬ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 descr="ÐÐ°ÑÑÐ¸Ð½ÐºÐ¸ Ð¿Ð¾ Ð·Ð°Ð¿ÑÐ¾ÑÑ Ð½Ð¸ÐºÐµÐ»Ñ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7767" r="15604" b="14315"/>
          <a:stretch/>
        </p:blipFill>
        <p:spPr bwMode="auto">
          <a:xfrm>
            <a:off x="3494027" y="2669182"/>
            <a:ext cx="3517714" cy="3385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ÐÐ°ÑÑÐ¸Ð½ÐºÐ¸ Ð¿Ð¾ Ð·Ð°Ð¿ÑÐ¾ÑÑ Ð½Ð¸ÐºÐµÐ»Ñ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/>
          <a:stretch/>
        </p:blipFill>
        <p:spPr bwMode="auto">
          <a:xfrm>
            <a:off x="7202310" y="2642838"/>
            <a:ext cx="4598959" cy="34192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89610" y="1283491"/>
            <a:ext cx="8686800" cy="4995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металл с ярко-серебристым блеском,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твердый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тугоплавкий.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 полируется, стоек к истиранию и атмосферной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коррозии.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составная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многих сплавов, в качестве противокоррозионного и декоративного покрытия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52165" y="3262572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2" name="Picture 16" descr="ÐÐ°ÑÑÐ¸Ð½ÐºÐ¸ Ð¿Ð¾ Ð·Ð°Ð¿ÑÐ¾ÑÑ Ð¼ÐµÑÐ°Ð»Ð» ÑÑÐ¾Ð¼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128" y="2669182"/>
            <a:ext cx="4012028" cy="34299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ÐÐ°ÑÑÐ¸Ð½ÐºÐ¸ Ð¿Ð¾ Ð·Ð°Ð¿ÑÐ¾ÑÑ ÑÑÐ¾Ð¼Ð¸ÑÐ¾Ð²Ð°Ð½Ð½ÑÐ¹ ÑÐ¼ÐµÑÐ¸ÑÐµÐ»Ñ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58" y="2642837"/>
            <a:ext cx="4224111" cy="34653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9" grpId="0" animBg="1"/>
      <p:bldP spid="10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10.3. Общая схема производства металлических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89" y="2247298"/>
            <a:ext cx="3117000" cy="3369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3677087"/>
              </p:ext>
            </p:extLst>
          </p:nvPr>
        </p:nvGraphicFramePr>
        <p:xfrm>
          <a:off x="175795" y="1906859"/>
          <a:ext cx="11811766" cy="4427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14321" y="491303"/>
            <a:ext cx="115416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цикл изготовления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металлохозяйственных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товаров предусматривает совокупность последовательных операций,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включающих: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черновых изделий (заготовок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обработку заготовок;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деталей;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 защитно-декоративных покрытий;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отделку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декорирование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10.4. Характеристика способов изготовления металлических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321-322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165" y="307784"/>
            <a:ext cx="104191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изготовления металлических изделий: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786" y="1181008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9610" y="1059367"/>
            <a:ext cx="868680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Литые изделия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тяжелые, имеют толстые стенки, неровную шероховатую поверхность, могут иметь сложную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3785" y="1690250"/>
            <a:ext cx="2988717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ЛИТЬЁ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www.ooosplav.ru/img-org/tovar-45594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4" r="26251"/>
          <a:stretch/>
        </p:blipFill>
        <p:spPr bwMode="auto">
          <a:xfrm>
            <a:off x="3421581" y="1817649"/>
            <a:ext cx="2755265" cy="42332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b.ru/misc/i/gallery/40827/12293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t="-435" r="48458" b="435"/>
          <a:stretch/>
        </p:blipFill>
        <p:spPr bwMode="auto">
          <a:xfrm>
            <a:off x="6421708" y="1817647"/>
            <a:ext cx="2654919" cy="42332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prolis.com.ua/uploads/images/posuda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8" t="456" r="31950" b="-456"/>
          <a:stretch/>
        </p:blipFill>
        <p:spPr bwMode="auto">
          <a:xfrm>
            <a:off x="9309263" y="1817648"/>
            <a:ext cx="2524185" cy="4233293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289610" y="1059367"/>
            <a:ext cx="868680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Штампованные изделия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легкие, имеют тонкие стенки, ровную гладкую поверхность, простую раскрытую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3785" y="2301187"/>
            <a:ext cx="2988717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ШТАМПОВКА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img.happy-giraffe.ru/v2/thumbs/e26e4ffdce15f4bc6711c767ffa68dac/40/22/d6eae08017dedbd9e633fc9c7e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8"/>
          <a:stretch/>
        </p:blipFill>
        <p:spPr bwMode="auto">
          <a:xfrm>
            <a:off x="3617319" y="1968008"/>
            <a:ext cx="4574117" cy="38646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orbiz.by/_pu/13/9153902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r="37248"/>
          <a:stretch/>
        </p:blipFill>
        <p:spPr bwMode="auto">
          <a:xfrm>
            <a:off x="8369856" y="1962612"/>
            <a:ext cx="3331235" cy="38700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92968" y="1063403"/>
            <a:ext cx="868680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Сшивные изделия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легкие, имеют тонкие стенки, шов на корпусе, дно прикреплено отдельно.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0427" y="2912124"/>
            <a:ext cx="2988717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СШИВКА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lighttools.ru/upload/iblock/40c/40cf8039fe533dd18c51f3e57a09446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41" y="1846944"/>
            <a:ext cx="3581385" cy="42039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s.fishki.net/upload/users/2015/06/17/321154/72ff998a3d2872243fed0a9f91ec6fa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03" y="1504195"/>
            <a:ext cx="3501581" cy="23241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i.setkaoptom.ru/u/f4/15c5f44b6f11e3aea7a495f3284aaa/-/%D1%82%D1%80%D1%83%D0%B1%D0%B0%20%D0%B41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10029" r="316" b="10029"/>
          <a:stretch/>
        </p:blipFill>
        <p:spPr bwMode="auto">
          <a:xfrm>
            <a:off x="7997203" y="3936208"/>
            <a:ext cx="3527095" cy="21147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89610" y="1067439"/>
            <a:ext cx="868680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6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Волочением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получают проволоку путем протягивания через отверстия  (глазки) волочильных станов.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0427" y="3523061"/>
            <a:ext cx="2988717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ВОЛОЧЕНИЕ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http://tutmet.ru/wp-content/uploads/2015/01/volochenie-mednoj-provoloki-filery-stanok-video-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7977"/>
          <a:stretch/>
        </p:blipFill>
        <p:spPr bwMode="auto">
          <a:xfrm>
            <a:off x="3800853" y="1846944"/>
            <a:ext cx="4470564" cy="42899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gbi-group.com.ua/image/cache/1000-800/data/other/provoloka_vr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-534" r="8373" b="534"/>
          <a:stretch/>
        </p:blipFill>
        <p:spPr bwMode="auto">
          <a:xfrm>
            <a:off x="8612439" y="1581118"/>
            <a:ext cx="2912600" cy="22826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tutmet.ru/wp-content/uploads/2015/03/tehnologicheskij-process-volochenija-obrabotka-metallov-davleniem-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438" y="3952163"/>
            <a:ext cx="2925357" cy="21962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286252" y="1067439"/>
            <a:ext cx="868680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630555" indent="-630555" algn="just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Ковка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обработка нагретого металла ударами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молота (вручную, с помощью механического молота или гидравлического пресса).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25290" y="4133998"/>
            <a:ext cx="2988717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КОВКА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http://www.ksbud.com/wp-content/uploads/kovogr2015-kovka-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13253"/>
          <a:stretch/>
        </p:blipFill>
        <p:spPr bwMode="auto">
          <a:xfrm>
            <a:off x="7225990" y="1840018"/>
            <a:ext cx="4473371" cy="42924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static.wixstatic.com/media/128a78_2782cb8c561f4aee9c39151edfc158da.jpg_srz_1701_984_85_22_0.50_1.20_0.00_jpg_srz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80" y="1822958"/>
            <a:ext cx="3461724" cy="20025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kovka-kuznica38.ru/wp-content/gallery/obedennye-zony/art_kmoz_24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/>
          <a:stretch/>
        </p:blipFill>
        <p:spPr bwMode="auto">
          <a:xfrm>
            <a:off x="3639719" y="3911796"/>
            <a:ext cx="3470485" cy="22301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282481" y="1079867"/>
            <a:ext cx="868680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прокатке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холодный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нагретый  металл пропускают между вращающимися валками прокатного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стана.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Получают листовой металл и профилированные изделия различной формы сечения.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6656" y="4742671"/>
            <a:ext cx="2988717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ПРОКАТКА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http://1000dosok.info/s/11-10-6523900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/>
          <a:stretch/>
        </p:blipFill>
        <p:spPr bwMode="auto">
          <a:xfrm>
            <a:off x="3782763" y="2232178"/>
            <a:ext cx="3724645" cy="39398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static.popret.ru/images/img.php?w=800&amp;h=600&amp;l=%2Fstore%2Ft%2F1%2F1%2F2%2F11243_t_reg_2204142056572122275722041420580110433400130680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t="10924" b="17307"/>
          <a:stretch/>
        </p:blipFill>
        <p:spPr bwMode="auto">
          <a:xfrm>
            <a:off x="7818295" y="2232179"/>
            <a:ext cx="3678457" cy="19866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www.alznprecoatedsteel.de/product/1-1-1d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6012" r="1" b="8309"/>
          <a:stretch/>
        </p:blipFill>
        <p:spPr bwMode="auto">
          <a:xfrm>
            <a:off x="7816264" y="4326673"/>
            <a:ext cx="3682520" cy="18350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278710" y="1083903"/>
            <a:ext cx="868680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600"/>
              </a:spcAft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Обработка металла резанием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(с помощью пил, ножниц), рубкой (с помощью зубила или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крейцмейселя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опиловкой (снятие стружки с заготовки напильником, на различных станках – токарных, строгальных, фрезерных.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6656" y="5351344"/>
            <a:ext cx="2988717" cy="7811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МЕХАНИЧЕСКАЯ ОБРАБОТКА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 descr="http://prod-service.ru/include/fotorama-images/makine1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82" y="2132464"/>
            <a:ext cx="2836277" cy="18516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ruesee.ucoz.ru/a/f/frezerovanie-metalla_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81" y="4100776"/>
            <a:ext cx="2836277" cy="1974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://like.sumy.ua/images/materials/2014/august/obrabotka-metalla-v-mashinostroen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2"/>
          <a:stretch/>
        </p:blipFill>
        <p:spPr bwMode="auto">
          <a:xfrm>
            <a:off x="7801608" y="2168648"/>
            <a:ext cx="3485390" cy="18516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://sazhaemvsadu.ru/wp-content/uploads/2016/06/foto-sverlenie-otverstiya-v-metalle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9"/>
          <a:stretch/>
        </p:blipFill>
        <p:spPr bwMode="auto">
          <a:xfrm>
            <a:off x="7790008" y="4092745"/>
            <a:ext cx="3485390" cy="1974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9" grpId="0" animBg="1"/>
      <p:bldP spid="10" grpId="0" animBg="1"/>
      <p:bldP spid="13" grpId="0" animBg="1"/>
      <p:bldP spid="14" grpId="0" animBg="1"/>
      <p:bldP spid="18" grpId="0" animBg="1"/>
      <p:bldP spid="19" grpId="0" animBg="1"/>
      <p:bldP spid="23" grpId="0" animBg="1"/>
      <p:bldP spid="24" grpId="0" animBg="1"/>
      <p:bldP spid="28" grpId="0" animBg="1"/>
      <p:bldP spid="29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42" y="276620"/>
            <a:ext cx="80116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соединения деталей:</a:t>
            </a:r>
          </a:p>
        </p:txBody>
      </p:sp>
      <p:pic>
        <p:nvPicPr>
          <p:cNvPr id="22530" name="Picture 2" descr="http://ksp-group.kiev.ua/3575-thickbox_default/vedro-ocinkovannoe-7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3" t="17786" r="8372" b="47811"/>
          <a:stretch/>
        </p:blipFill>
        <p:spPr bwMode="auto">
          <a:xfrm>
            <a:off x="338667" y="1046060"/>
            <a:ext cx="4304971" cy="26026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svarca.ru/foto/dosk_foto3_76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25780" r="25917" b="26171"/>
          <a:stretch/>
        </p:blipFill>
        <p:spPr bwMode="auto">
          <a:xfrm>
            <a:off x="4939990" y="1061944"/>
            <a:ext cx="4438186" cy="25694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9674528" y="914400"/>
            <a:ext cx="2374262" cy="5382270"/>
            <a:chOff x="1789183" y="-76626"/>
            <a:chExt cx="1671719" cy="4852951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805140" y="-76626"/>
              <a:ext cx="1655762" cy="4852951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1789183" y="-8835"/>
              <a:ext cx="1655762" cy="9005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Способы соединения деталей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846527" y="2063580"/>
            <a:ext cx="2007603" cy="1136389"/>
            <a:chOff x="1977102" y="1333021"/>
            <a:chExt cx="1324609" cy="102107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977102" y="1333021"/>
              <a:ext cx="1324609" cy="102107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007008" y="1362927"/>
              <a:ext cx="1264797" cy="961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22860" rIns="30480" bIns="2286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Разъемные соединения 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(винты, болты)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891853" y="3479180"/>
            <a:ext cx="1962277" cy="2620537"/>
            <a:chOff x="1977102" y="2680929"/>
            <a:chExt cx="1324609" cy="1845363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977102" y="2680929"/>
              <a:ext cx="1324609" cy="184536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6"/>
            <p:cNvSpPr/>
            <p:nvPr/>
          </p:nvSpPr>
          <p:spPr>
            <a:xfrm>
              <a:off x="2015898" y="2919897"/>
              <a:ext cx="1247017" cy="15675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22860" rIns="30480" bIns="2286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Неразъемные соединения: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сварка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клепка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пайка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сшивка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склеивание </a:t>
              </a:r>
            </a:p>
          </p:txBody>
        </p:sp>
      </p:grpSp>
      <p:pic>
        <p:nvPicPr>
          <p:cNvPr id="22534" name="Picture 6" descr="http://1stroitel.ru/images/Stati/shema_kontaktnoi_svarki/ruchnaja_kontaktnaja_svark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2"/>
          <a:stretch/>
        </p:blipFill>
        <p:spPr bwMode="auto">
          <a:xfrm>
            <a:off x="4939989" y="3780263"/>
            <a:ext cx="4438187" cy="25164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goodsvarka.ru/wp-content/uploads/2015/11/pajat-aluminij-1024x6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2"/>
          <a:stretch/>
        </p:blipFill>
        <p:spPr bwMode="auto">
          <a:xfrm>
            <a:off x="338667" y="3780262"/>
            <a:ext cx="4314080" cy="25164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10.5. Характеристика способов обработки поверхности металлических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323-324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07784"/>
            <a:ext cx="1196550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обработки поверхности металлических изделий:</a:t>
            </a:r>
            <a:endParaRPr lang="ru-RU" sz="3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786" y="1181008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8710" y="1083903"/>
            <a:ext cx="868680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Крацовка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обработка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поверхности вращающимися металлическими щетками.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3786" y="1693744"/>
            <a:ext cx="2988717" cy="625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КРАЦОВКА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icover.ru/upload/iblock/47c/47c472263ebac7c91196148671971a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r="22592"/>
          <a:stretch/>
        </p:blipFill>
        <p:spPr bwMode="auto">
          <a:xfrm>
            <a:off x="3459765" y="1851102"/>
            <a:ext cx="4045011" cy="42689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tatic-eu.insales.ru/images/products/1/7781/77274725/large_%D0%A7%D0%B0%D1%88%D0%B5%D1%87%D0%BD%D0%B0%D1%8F_%D1%89%D0%B5%D1%82%D0%BA%D0%B0_BOSCH_M14_0.5%D1%85100%D0%BC%D0%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993" y="1581118"/>
            <a:ext cx="3171201" cy="27681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ohotnik.ru/uploads/posts/2014-11/1416987520_vor.-kracevani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14164" r="132" b="31830"/>
          <a:stretch/>
        </p:blipFill>
        <p:spPr bwMode="auto">
          <a:xfrm>
            <a:off x="7680983" y="4447346"/>
            <a:ext cx="4129647" cy="16726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59449" y="1083903"/>
            <a:ext cx="8706060" cy="5219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Галтовка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обработка мелких деталей во вращающемся барабане, заполненном абразивным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материалом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3785" y="2399740"/>
            <a:ext cx="2988717" cy="625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ГАЛТОВКА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elionmost.ru/d/146799/d/3xr780euros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b="13327"/>
          <a:stretch/>
        </p:blipFill>
        <p:spPr bwMode="auto">
          <a:xfrm>
            <a:off x="3910828" y="1851102"/>
            <a:ext cx="7269072" cy="43224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68135" y="1083903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Шлифовка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обработка шлифовальными кругами. Поверхность гладкая, матовая, видны следы от шлифовальных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кругов.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525" y="3105736"/>
            <a:ext cx="2988717" cy="625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ШЛИФОВКА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s://i.ytimg.com/vi/gr4qXSP5PJ8/maxresdefaul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1"/>
          <a:stretch/>
        </p:blipFill>
        <p:spPr bwMode="auto">
          <a:xfrm>
            <a:off x="3467298" y="2095094"/>
            <a:ext cx="4330413" cy="29954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365psd.ru/images/patterns/medium/metal-texture-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918" y="2107018"/>
            <a:ext cx="3763803" cy="29786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263792" y="1083902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Полировка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обработка поверхности для придания зеркального блеска.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Бывает механическая, химическая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электролитическая.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4524" y="3811732"/>
            <a:ext cx="2988717" cy="625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ПОЛИРОВКА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 descr="http://eat.by/uploads/images/articles/stainless-steel-cookwa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37" y="1851102"/>
            <a:ext cx="6174877" cy="43224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259447" y="1083902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00430" indent="-900430" algn="just">
              <a:spcAft>
                <a:spcPts val="6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Травление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обработка кислотой, получается ровная матовая поверхность.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523" y="4517728"/>
            <a:ext cx="2988717" cy="625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8" b="13779"/>
          <a:stretch/>
        </p:blipFill>
        <p:spPr>
          <a:xfrm>
            <a:off x="3737874" y="1698324"/>
            <a:ext cx="7614979" cy="4153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9" name="Прямоугольник 28"/>
          <p:cNvSpPr/>
          <p:nvPr/>
        </p:nvSpPr>
        <p:spPr>
          <a:xfrm>
            <a:off x="3255211" y="1083902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6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Пескоструйная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обработка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обработка струей песка под давлением, получается матовая шероховатая поверхность. Пескоструйную обработку применяют перед нанесением покрытий для лучшего сцепления.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8672" y="5220618"/>
            <a:ext cx="2988717" cy="7091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ПЕСКОСТРУЙНАЯ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ОБРАБОТКА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ÐÐ°ÑÑÐ¸Ð½ÐºÐ¸ Ð¿Ð¾ Ð·Ð°Ð¿ÑÐ¾ÑÑ Ð¿ÐµÑÐºÐ¾ÑÑÑÑÐ¹Ð½Ð°Ñ Ð¾Ð±ÑÐ°Ð±Ð¾ÑÐºÐ°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1"/>
          <a:stretch/>
        </p:blipFill>
        <p:spPr bwMode="auto">
          <a:xfrm>
            <a:off x="4495764" y="2189929"/>
            <a:ext cx="6042173" cy="39054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2" grpId="0" animBg="1"/>
      <p:bldP spid="13" grpId="0" animBg="1"/>
      <p:bldP spid="15" grpId="0" animBg="1"/>
      <p:bldP spid="16" grpId="0" animBg="1"/>
      <p:bldP spid="21" grpId="0" animBg="1"/>
      <p:bldP spid="22" grpId="0" animBg="1"/>
      <p:bldP spid="24" grpId="0" animBg="1"/>
      <p:bldP spid="25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9858" y="547172"/>
            <a:ext cx="10603296" cy="1412067"/>
          </a:xfrm>
        </p:spPr>
        <p:txBody>
          <a:bodyPr>
            <a:normAutofit fontScale="90000"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10.6. Классификация и характеристика защитно-декоративных покрытий металлических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324-325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7824" y="-142247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51263276"/>
              </p:ext>
            </p:extLst>
          </p:nvPr>
        </p:nvGraphicFramePr>
        <p:xfrm>
          <a:off x="532023" y="637729"/>
          <a:ext cx="11277600" cy="473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74" y="5375355"/>
            <a:ext cx="1006310" cy="10063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2305" y="5673779"/>
            <a:ext cx="8629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vtuz.ru/images/2015/06/12/30930/khromirovanie-v-nizhnevartovsk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3455" r="4394" b="3913"/>
          <a:stretch/>
        </p:blipFill>
        <p:spPr bwMode="auto">
          <a:xfrm>
            <a:off x="765861" y="2504397"/>
            <a:ext cx="3539958" cy="35888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86online.ru/images/Nyagan/khozyajstvennye_tovary/posuda/stilno/latun_posud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67" y="2504396"/>
            <a:ext cx="3588899" cy="35888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eleis.ru/imgtmp/orign_w/data/vedr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r="13866"/>
          <a:stretch/>
        </p:blipFill>
        <p:spPr bwMode="auto">
          <a:xfrm>
            <a:off x="8191414" y="2504395"/>
            <a:ext cx="3428157" cy="35946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439" y="401365"/>
            <a:ext cx="1209456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Защитные покрытия делят на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  <a:tabLst>
                <a:tab pos="2286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металлические (лужение, оцинковка, хромирование, никелирование,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титанирование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серебрение, золочение);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  <a:tabLst>
                <a:tab pos="2286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неметаллические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(анодирование,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эматалирование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воронение,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фосфатирование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эмалирование, лакирование и окрашивание, полимерные покрытия);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  <a:tabLst>
                <a:tab pos="2286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комбинированные покрытия (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кристаллитное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лужение с лакированием).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242" y="32464"/>
            <a:ext cx="72859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покрытия: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786" y="1181008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55211" y="1083902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Хромирование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окрытие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хромом.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 зеркальный блеск с синеватым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отливом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2473" y="1754929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ХРОМИРОВАНИЕ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carsbiz.ru/wp-content/uploads/2016/04/hromirovannyiy-disk-avtomobilya.jpg?x117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28" y="1941363"/>
            <a:ext cx="2482511" cy="18618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mirposud.ru/mirposud/static/images/photo/%D0%BA%D1%80%D0%B5%D0%BC%D0%B0%D0%BD%D0%BA%D0%B0%20%D1%81%20%D0%BB%D0%BE%D0%B6%D0%BA%D0%BE%D0%B9%20%D0%BD%D0%B5%D1%80%D0%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56" y="1941363"/>
            <a:ext cx="5440795" cy="40805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akak.ru/steps/pictures/000/074/623_large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8881" r="-171" b="5407"/>
          <a:stretch/>
        </p:blipFill>
        <p:spPr bwMode="auto">
          <a:xfrm>
            <a:off x="3576728" y="3894141"/>
            <a:ext cx="2482511" cy="21278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55210" y="1083902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Никелирование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окрытие никелем.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 зеркальный блеск с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желтоватым отливом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2473" y="2404040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НИКЕЛИРОВАНИЕ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86online.ru/images/Nyagan/khozyajstvennye_tovary/posuda/stilno/latun_posuda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41" y="1941363"/>
            <a:ext cx="4208087" cy="42080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dachnikof.ru/userfiles/shop_items/4231/5_l_nikelirovannyi_cilind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61" y="1941363"/>
            <a:ext cx="3156065" cy="42080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55210" y="1083901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Оцинковка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окрытие цинком.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Поверхность имеет серебристо-серый цвет, часто с морозным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узором.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4927" y="3053151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ОЦИНКОВКА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http://metalposuda.ru/files/flib/711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10204" r="7928"/>
          <a:stretch/>
        </p:blipFill>
        <p:spPr bwMode="auto">
          <a:xfrm>
            <a:off x="3435240" y="2013123"/>
            <a:ext cx="4463588" cy="37849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deleis.ru/imgtmp/orign_w/data/vedro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r="13866"/>
          <a:stretch/>
        </p:blipFill>
        <p:spPr bwMode="auto">
          <a:xfrm>
            <a:off x="8144786" y="2013122"/>
            <a:ext cx="3609676" cy="37849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55209" y="1077820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Лужение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окрытие оловом.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Поверхность имеет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белый цвет.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5461" y="3693836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ЛУЖЕНИЕ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http://577099.ru/upload/iblock/2d9/2d92949d8c1df3e4918194ea0ae6294c.jpe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22575" r="7160" b="23109"/>
          <a:stretch/>
        </p:blipFill>
        <p:spPr bwMode="auto">
          <a:xfrm>
            <a:off x="3576728" y="1823131"/>
            <a:ext cx="5246496" cy="42139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posudograd.com.ua/files/products/kh-9265.800x800.jpg?eae40ac59b2e2f3656d97ffe8472952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r="27647"/>
          <a:stretch/>
        </p:blipFill>
        <p:spPr bwMode="auto">
          <a:xfrm>
            <a:off x="9090108" y="1823590"/>
            <a:ext cx="2550341" cy="42209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255207" y="1083900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18129" y="4334521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ЗОЛОЧЕНИЕ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http://akval.ru/images/detailed/67/9152-72.jpg?t=143571203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0361" r="4576" b="13027"/>
          <a:stretch/>
        </p:blipFill>
        <p:spPr bwMode="auto">
          <a:xfrm>
            <a:off x="3698657" y="1381063"/>
            <a:ext cx="7850520" cy="46522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261068" y="1071739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24923" y="4983632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СЕРЕБРЕНИЕ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http://kmelhior.narod.ru/image_files_melchior/yubiley_silver_chern_ob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93" y="1317247"/>
            <a:ext cx="7649938" cy="47047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87231"/>
            <a:ext cx="78480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Неметаллические покрытия: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786" y="1181008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1068" y="1181008"/>
            <a:ext cx="8697373" cy="5110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Эмалирование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покрытие силикатной эмалью. Применяется на стальной и чугунной посуде.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3786" y="1710686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ЭМАЛИРОВАНИЕ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shokoladnica.com.ua/assets/images/new_folder_14/enamelware%207198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51" y="1990332"/>
            <a:ext cx="7146405" cy="40421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69755" y="1181008"/>
            <a:ext cx="8697373" cy="5110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Оксидирование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получение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изделиях защитной оксидной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пленки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Анодирование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нанесение на поверхность алюминиевых изделий оксидных пленок разных цветов, в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т.ч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под золото,  электрохимическим способом.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Воронение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создание на  поверхности стальных изделий слоя окиси-закиси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железа иссиня-черного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цвета.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Фосфатирование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получение фосфатной пленки на стальных изделиях, которая часто служит грунтом для окрашивания и лакирования. Имеет серый или темно-серый цвет.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2473" y="2362896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ОКСИДИРОВАНИЕ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zctc.ru/files/products/347_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/>
          <a:stretch/>
        </p:blipFill>
        <p:spPr bwMode="auto">
          <a:xfrm>
            <a:off x="3620680" y="4103567"/>
            <a:ext cx="2177954" cy="20478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s624025.vk.me/v624025372/3f4e3/Vyisesz9AC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93" y="4103567"/>
            <a:ext cx="2771417" cy="20602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gals.ucoz.ru/_ph/1/8200435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574" y="4103567"/>
            <a:ext cx="2737717" cy="2053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52380" y="1181008"/>
            <a:ext cx="8697373" cy="5110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Полимерные покрытия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(полиэтилен, полипропилен, поливинилхлорид, капрон, полиуретан)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имеют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высокую адгезию, коррозионную стойкость и декоративность.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Тефлоновое покрытие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обладает высокими антипригарными свойствами, но невысокой твердостью. Наносится на сковороды, формы для выпечки и др.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посуду.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3785" y="3015106"/>
            <a:ext cx="2988717" cy="6888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ПОЛИМЕРНОЕ ПОКРЫТИЕ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://www.appetitnoe.com/content/images/4ba1ca5f41bc60d20a906c0ab29143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71" y="2821259"/>
            <a:ext cx="6447159" cy="33301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69755" y="1181008"/>
            <a:ext cx="8697373" cy="5110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3376" y="3814305"/>
            <a:ext cx="2988717" cy="6888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СТЕКЛОКЕРАМИЧЕСКОЕ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ПОКРЫТИЕ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ÐÐ°ÑÑÐ¸Ð½ÐºÐ¸ Ð¿Ð¾ Ð·Ð°Ð¿ÑÐ¾ÑÑ ÑÐºÐ¾Ð²Ð¾ÑÐ¾Ð´Ð° ÑÐ¾ ÑÑÐµÐºÐ»Ð¾ÐºÐµÑÐ°Ð¼Ð¸ÑÐµÑÐºÐ¸Ð¼ Ð¿Ð¾ÐºÑÑÑÐ¸ÐµÐ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63" y="1381063"/>
            <a:ext cx="7146405" cy="46901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269754" y="1176270"/>
            <a:ext cx="8697373" cy="5110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0"/>
              </a:spcAft>
            </a:pP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Эматалирование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получение на изделиях из алюминия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эмалевидной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прочной, непрозрачной, чаще темно-серой пленки. Применяется для замков,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инструментов, деталей.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Пленка с вмятинами.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616" y="4596083"/>
            <a:ext cx="2988717" cy="6888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ЭМАТАЛИРОВАНИЕ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ÐÐ°ÑÑÐ¸Ð½ÐºÐ¸ Ð¿Ð¾ Ð·Ð°Ð¿ÑÐ¾ÑÑ ÑÐ¼Ð°ÑÐ°Ð»Ð¸ÑÐ¾Ð²Ð°Ð½Ð¸Ðµ Ð°Ð»ÑÐ¼Ð¸Ð½Ð¸Ñ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8" b="22213"/>
          <a:stretch/>
        </p:blipFill>
        <p:spPr bwMode="auto">
          <a:xfrm>
            <a:off x="3594255" y="2457491"/>
            <a:ext cx="8048369" cy="28750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266063" y="1171532"/>
            <a:ext cx="8697373" cy="5110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Лакирование и окрашивание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масляными и асфальтобитумными лаками, масляными и эмалевыми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красками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наносят в 2-3 слоя на изделия непищевого назначения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На изделия пищевого назначения наносят специальные пищевые лаки, а также краски с лицевой стороны.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3785" y="5395282"/>
            <a:ext cx="2988717" cy="6888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ЛАКОКРАСОЧНОЕ ПОКРЫТИЕ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http://volgograd.domdom.ru/images/products/19365/main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20520" r="21463" b="15058"/>
          <a:stretch/>
        </p:blipFill>
        <p:spPr bwMode="auto">
          <a:xfrm>
            <a:off x="3545701" y="2542843"/>
            <a:ext cx="4433244" cy="35631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smazki-ets.ru/files/image/%D0%B2%D0%B5%D0%B4%D1%80%D0%BE%20%D1%81%D0%B8%D0%BD%D0%B5%D0%B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74" y="2542843"/>
            <a:ext cx="3528168" cy="35340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2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9858" y="547172"/>
            <a:ext cx="10603296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10.7. Декорирование металлических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325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01042"/>
            <a:ext cx="109013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декорирования металлических изделий: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72" y="1293407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1068" y="1071739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Чеканка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рельефный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на поверхности металла, наносимый ручным способом или с помощью штамповки (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ТИСНЕНИЕ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3786" y="1775228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Чеканка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static.ozone.ru/multimedia/audio_cd_covers/10125111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r="3235" b="3785"/>
          <a:stretch/>
        </p:blipFill>
        <p:spPr bwMode="auto">
          <a:xfrm>
            <a:off x="3521583" y="1902291"/>
            <a:ext cx="4287414" cy="40469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Мои документы\Работа бук\Лекции и раздаточные\Товароведение\Галантерейные, ювелирные и ПКТ\Ювелирные\картинки\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24478" r="40728" b="21725"/>
          <a:stretch/>
        </p:blipFill>
        <p:spPr bwMode="auto">
          <a:xfrm>
            <a:off x="7958875" y="1902291"/>
            <a:ext cx="3761057" cy="40469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61067" y="1071739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Гравировка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рисунки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вырезанные в металле острым режущим инструментом или полученные с помощью штамповки.</a:t>
            </a: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2473" y="2376430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Гравировка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spb-horeca.ru/wp-content/uploads/2015/07/IMG_828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0" t="20380" b="19709"/>
          <a:stretch/>
        </p:blipFill>
        <p:spPr bwMode="auto">
          <a:xfrm>
            <a:off x="3486184" y="1902291"/>
            <a:ext cx="4322813" cy="4114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Мои документы\Работа бук\Лекции и раздаточные\Товароведение\Галантерейные, ювелирные и ПКТ\Ювелирные\картинки\silver_full0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8" t="31193" r="10525" b="24697"/>
          <a:stretch/>
        </p:blipFill>
        <p:spPr bwMode="auto">
          <a:xfrm>
            <a:off x="8017726" y="1902291"/>
            <a:ext cx="3702205" cy="4134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261066" y="1071738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Травление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получение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 с помощью кислоты.</a:t>
            </a: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2473" y="2977632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Травление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4.404content.com/1/D5/68/942044587290527400/fullsiz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7407"/>
          <a:stretch/>
        </p:blipFill>
        <p:spPr bwMode="auto">
          <a:xfrm>
            <a:off x="3982739" y="1546965"/>
            <a:ext cx="7135027" cy="45974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61064" y="1071738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Чернение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украшение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посеребряных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рисунком из черни (массы из серебра, меди, свинца, серы и буры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2471" y="3578834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Чернение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://www.sevchern.ru/upload/iblock/997/9972d2b1e650bd93c7bd313d8ad6480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11579" r="18406" b="16145"/>
          <a:stretch/>
        </p:blipFill>
        <p:spPr bwMode="auto">
          <a:xfrm>
            <a:off x="3498219" y="1902291"/>
            <a:ext cx="4505092" cy="42115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Ð¼ÐµÐ»ÑÑÐ¸Ð¾ÑÐÐÐ«Ð ÑÐ²ÐµÑ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9"/>
          <a:stretch/>
        </p:blipFill>
        <p:spPr bwMode="auto">
          <a:xfrm>
            <a:off x="8162692" y="1891711"/>
            <a:ext cx="3614947" cy="42221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260244" y="1071738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Филигрань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тонкий кружевной узор, спаянный из мелких деталей гладкой или крученой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проволоки.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4849" y="4180036"/>
            <a:ext cx="2988717" cy="559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Филигрань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http://xallyava.ru/images/Hudozhestva_3/Filigrany/3a39104c8ab414cd2d8d3badbded07f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9635" r="7788" b="5582"/>
          <a:stretch/>
        </p:blipFill>
        <p:spPr bwMode="auto">
          <a:xfrm>
            <a:off x="4670120" y="1789502"/>
            <a:ext cx="5760264" cy="43243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256166" y="1071737"/>
            <a:ext cx="8697373" cy="5219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771" y="4781238"/>
            <a:ext cx="2988717" cy="7534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Декорирование эмалированной посуды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http://www.posuda77.ru/images/product_images/large_images/6460_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t="10210" r="32825" b="5997"/>
          <a:stretch/>
        </p:blipFill>
        <p:spPr bwMode="auto">
          <a:xfrm>
            <a:off x="3440511" y="1285310"/>
            <a:ext cx="4342464" cy="47652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optomposuda.ru/images/products/large/2-3075-6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9" r="21487"/>
          <a:stretch/>
        </p:blipFill>
        <p:spPr bwMode="auto">
          <a:xfrm>
            <a:off x="7928517" y="1285310"/>
            <a:ext cx="3791414" cy="47652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5534641"/>
            <a:ext cx="321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Деколь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тонирование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6799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и охарактеризуйте сплавы железа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латунь?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способы изготовления металлических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отличительные особенности штампованных изделий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полированной поверхности от шлифованной?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металлических защитно-декоративных покрытий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оцинковку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неметаллические защитно-декоративные покрытия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оксидирование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способы декорирования металлических изделий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314-325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10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0449" y="1359933"/>
            <a:ext cx="73468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классификацию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характеристику металлических сплавов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общую схему производства металлических бытовых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способы изготовления металлических изделий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способы обработки поверхности и виды защитно-декоративных покрытий металлических изделий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способы декорирования металлических изделий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10.1. Общие сведения о металлических бытовых товарах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49" y="2301726"/>
            <a:ext cx="2935753" cy="3173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8682" y="270521"/>
            <a:ext cx="11236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МЕТАЛЛОХОЗЯЙСТВЕННЫЕ ТОВАРЫ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объединяют обширную группу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хозяйственно-бытового назначения. Основным материалом для изготовления этих изделий являются металлы и их металлические сплавы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598" y="1470850"/>
            <a:ext cx="116530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металлохозяйственные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товары подразделяются на следующие группы:</a:t>
            </a:r>
          </a:p>
          <a:p>
            <a:pPr marL="457200" indent="-457200">
              <a:buAutoNum type="arabicPeriod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Металлическая посуда</a:t>
            </a:r>
          </a:p>
          <a:p>
            <a:pPr marL="457200" indent="-457200">
              <a:buAutoNum type="arabicPeriod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 приборы</a:t>
            </a:r>
          </a:p>
          <a:p>
            <a:pPr marL="457200" indent="-457200">
              <a:buAutoNum type="arabicPeriod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Ножевые товары</a:t>
            </a:r>
          </a:p>
          <a:p>
            <a:pPr marL="457200" indent="-457200">
              <a:buAutoNum type="arabicPeriod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Кухонно-хозяйственные принадлежности</a:t>
            </a:r>
          </a:p>
          <a:p>
            <a:pPr marL="457200" indent="-457200">
              <a:buAutoNum type="arabicPeriod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для окон и дверей</a:t>
            </a:r>
          </a:p>
          <a:p>
            <a:pPr marL="457200" indent="-457200">
              <a:buAutoNum type="arabicPeriod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инструменты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Ð¼ÐµÑÐ°Ð»Ð»Ð¸ÑÐµÑÐºÐ°Ñ Ð¿Ð¾ÑÑÐ´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2" y="4323816"/>
            <a:ext cx="3331542" cy="19989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ÑÑÐ¾Ð»Ð¾Ð²ÑÐµ Ð¿ÑÐ¸Ð±Ð¾ÑÑ ÐºÑÐ¿Ð¸ÑÑ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33" y="4323815"/>
            <a:ext cx="1686593" cy="19989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½Ð¾Ð¶Ð¸ ÑÑÐ¾Ð»Ð¾Ð²Ñ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35" y="3970378"/>
            <a:ext cx="3041328" cy="23523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ÑÐµÑÐºÐ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12" y="1993942"/>
            <a:ext cx="1917467" cy="19174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Ð°ÑÑÐ¸Ð½ÐºÐ¸ Ð¿Ð¾ Ð·Ð°Ð¿ÑÐ¾ÑÑ ÑÐºÐ¾Ð±ÑÐ½ÑÐµ Ð¸Ð·Ð´ÐµÐ»Ð¸Ñ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46" y="1993943"/>
            <a:ext cx="3490874" cy="20661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Ð°ÑÑÐ¸Ð½ÐºÐ¸ Ð¿Ð¾ Ð·Ð°Ð¿ÑÐ¾ÑÑ Ð¼ÐµÑÐ°Ð»Ð»Ð¸ÑÐµÑÐºÐ¸Ðµ Ð¸Ð½ÑÑÑÑÐ¼ÐµÐ½ÑÑ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30" y="4224547"/>
            <a:ext cx="3495291" cy="21845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10.2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Классификация и характеристика металлов и сплавов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315-320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4805" y="3057861"/>
            <a:ext cx="6570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МЕТАЛЛЫ </a:t>
            </a: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СПЛАВЫ</a:t>
            </a:r>
          </a:p>
        </p:txBody>
      </p:sp>
      <p:pic>
        <p:nvPicPr>
          <p:cNvPr id="1026" name="Picture 2" descr="http://power-e.ru/img/articles/2010_05/96_p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10" y="550347"/>
            <a:ext cx="7594985" cy="253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1234976" y="3953395"/>
            <a:ext cx="3135086" cy="75111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6803838" y="3969522"/>
            <a:ext cx="3135086" cy="75111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34976" y="4839095"/>
            <a:ext cx="3135086" cy="4223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 и его сплавы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39809" y="4846729"/>
            <a:ext cx="4691743" cy="4223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 и его сплавы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50694" y="5352007"/>
            <a:ext cx="4691743" cy="4223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Медь и её сплавы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50695" y="5857285"/>
            <a:ext cx="4691743" cy="4223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цветных металлов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Машенька\AppData\Local\Microsoft\Windows\INetCache\Content.Word\Рука.png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419" y="4846729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Машенька\AppData\Local\Microsoft\Windows\INetCache\Content.Word\Рука.png">
            <a:hlinkClick r:id="rId5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70" y="5378110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Машенька\AppData\Local\Microsoft\Windows\INetCache\Content.Word\Рука.png">
            <a:hlinkClick r:id="rId6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582" y="5908902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929" y="4868381"/>
            <a:ext cx="429260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Управляющая кнопка: далее 3">
            <a:hlinkClick r:id="rId8" action="ppaction://hlinksldjump" highlightClick="1"/>
          </p:cNvPr>
          <p:cNvSpPr/>
          <p:nvPr/>
        </p:nvSpPr>
        <p:spPr>
          <a:xfrm>
            <a:off x="11452302" y="6279595"/>
            <a:ext cx="624469" cy="3665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dufuture.biz/images/1/18/Himr8_13_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" y="1045637"/>
            <a:ext cx="1865828" cy="118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1-tub-by.yandex.net/i?id=dff6ab2e9f1db0f295388cde96b2a84e&amp;n=33&amp;h=215&amp;w=3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6" y="2349502"/>
            <a:ext cx="1826526" cy="9941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9"/>
            <a:ext cx="21129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Железо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796" y="503229"/>
            <a:ext cx="93929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чистом виде представляет собой металл серебристо-белого цвета, тяжелый, плотный, ковкий. Обладает магнитными свойствами.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Подвержено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коррозии. Занимает 2-е место по распространенности 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природе.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786" y="3343688"/>
            <a:ext cx="2997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Сплавы </a:t>
            </a:r>
            <a:r>
              <a:rPr lang="ru-RU" sz="28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железа:</a:t>
            </a:r>
            <a:endParaRPr lang="ru-RU" sz="28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787" y="3838092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img.r-witherspoon.com/2016/06/17/brushed-stainless-steel-texture-l-3412d38de40ced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190" y="1642690"/>
            <a:ext cx="8954430" cy="468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04115" y="1611225"/>
            <a:ext cx="8716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сплав железа с углеродом, содержащий менее 2,14% углерода.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4115" y="1969625"/>
            <a:ext cx="8716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Сталь обладает высокой твердостью, прочностью, но вместе с тем ковкостью и пластичностью, легко перерабатывается в изделия различными способами (литьем, штамповкой и др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.).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701" y="3079582"/>
            <a:ext cx="346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химическому составу:</a:t>
            </a:r>
            <a:endParaRPr lang="ru-RU" sz="20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70785" y="3151643"/>
            <a:ext cx="5613336" cy="3012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сплав железа с углеродом, содержащий незначительное количество других элементов (десятые и сотые доли %). Подвержена коррозии.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3700" y="3451166"/>
            <a:ext cx="299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ED9A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ED9A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99056" y="3877466"/>
            <a:ext cx="2174488" cy="4348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углеродистая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http://elektrod-ryazan.ru/images/86-4efdd2f969559e8b1c92e99f32ded48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22" y="4186852"/>
            <a:ext cx="4587522" cy="18554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270786" y="3151643"/>
            <a:ext cx="5613336" cy="3012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Содержит в своем составе легирующие элементы (хром, никель и др.), придающие специфические свойства, например, нержавеющие.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09720" y="4409412"/>
            <a:ext cx="2174488" cy="4348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легированная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0" descr="http://eat.by/uploads/images/articles/stainless-steel-cookwa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48" y="4186853"/>
            <a:ext cx="2585739" cy="18100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ÑÑÐ¾Ð»Ð¾Ð²ÑÐµ Ð¿ÑÐ¸Ð±Ð¾ÑÑ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08" y="4186852"/>
            <a:ext cx="1603041" cy="18087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3786" y="4315869"/>
            <a:ext cx="2341756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6" t="33112" r="18872" b="25457"/>
          <a:stretch/>
        </p:blipFill>
        <p:spPr bwMode="auto">
          <a:xfrm>
            <a:off x="3117670" y="1659346"/>
            <a:ext cx="8947950" cy="467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07305" y="4895341"/>
            <a:ext cx="2341756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ЧУГУН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3700" y="1761754"/>
            <a:ext cx="8680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Чугун -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сплав железа с углеродом, содержащий 2,14-6,67%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углерода.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8187" y="2063918"/>
            <a:ext cx="8611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Чугун обладает высокими физико-механическими свойствами, твердый, прочный, долговечный, но хрупкий и не пластичный, перерабатывается в изделия только литьем</a:t>
            </a:r>
          </a:p>
        </p:txBody>
      </p:sp>
      <p:pic>
        <p:nvPicPr>
          <p:cNvPr id="28" name="Picture 4" descr="http://poluchi-teplo.ru/wp-content/uploads/2016/04/CHugunnaya-posuda-dlya-pech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25" y="3151642"/>
            <a:ext cx="3986655" cy="3061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ÑÑÐ³ÑÐ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30" y="3151642"/>
            <a:ext cx="4357920" cy="30498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правляющая кнопка: назад 22">
            <a:hlinkClick r:id="rId11" action="ppaction://hlinksldjump" highlightClick="1"/>
          </p:cNvPr>
          <p:cNvSpPr/>
          <p:nvPr/>
        </p:nvSpPr>
        <p:spPr>
          <a:xfrm>
            <a:off x="113786" y="6330505"/>
            <a:ext cx="622194" cy="37137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1" grpId="0"/>
      <p:bldP spid="15" grpId="0" animBg="1"/>
      <p:bldP spid="16" grpId="0"/>
      <p:bldP spid="12" grpId="0" animBg="1"/>
      <p:bldP spid="18" grpId="0" animBg="1"/>
      <p:bldP spid="19" grpId="0" animBg="1"/>
      <p:bldP spid="5" grpId="0" animBg="1"/>
      <p:bldP spid="22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lements.dp.ua/pic/elements/13_Al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0" y="1045091"/>
            <a:ext cx="1461259" cy="10959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hemistry-chemists.com/N6_2011/U7/Native_Sil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59" y="1045091"/>
            <a:ext cx="1719618" cy="11059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5560" y="221740"/>
            <a:ext cx="32690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2717" y="476253"/>
            <a:ext cx="8004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– легкий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пластичный, мягкий металл серебристо-белого цвета. Обладает высокой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отражательной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способностью 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электропро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-водностью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устойчивостью к коррозии. Занимает 1-е место по распространенности 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природе.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5560" y="2335155"/>
            <a:ext cx="3062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Сплавы </a:t>
            </a:r>
            <a:r>
              <a:rPr lang="ru-RU" sz="28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алюминия:</a:t>
            </a:r>
            <a:endParaRPr lang="ru-RU" sz="2800" i="1" u="sng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117" y="3033324"/>
            <a:ext cx="299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3012" y="3506601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СИЛУМИН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Управляющая кнопка: назад 10">
            <a:hlinkClick r:id="rId4" action="ppaction://hlinksldjump" highlightClick="1"/>
          </p:cNvPr>
          <p:cNvSpPr/>
          <p:nvPr/>
        </p:nvSpPr>
        <p:spPr>
          <a:xfrm>
            <a:off x="113786" y="6330505"/>
            <a:ext cx="622194" cy="37137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ÐÐ°ÑÑÐ¸Ð½ÐºÐ¸ Ð¿Ð¾ Ð·Ð°Ð¿ÑÐ¾ÑÑ ÐÐÐ®ÐÐÐÐÐÐÐ«Ð Ð¦ÐÐÐ¢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51" y="2029522"/>
            <a:ext cx="8329961" cy="43009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1167" y="2135100"/>
            <a:ext cx="6927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Силумин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литейный сплав алюминия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кремнием.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ÐÐ°ÑÑÐ¸Ð½ÐºÐ¸ Ð¿Ð¾ Ð·Ð°Ð¿ÑÐ¾ÑÑ Ð°Ð»ÑÐ¼Ð¸Ð½Ð¸ÐµÐ²Ð°Ñ Ð¿Ð¾ÑÑÐ´Ð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06" y="2686406"/>
            <a:ext cx="5305926" cy="35544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33012" y="4167167"/>
            <a:ext cx="2621700" cy="5018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ДЮРАЛЮМИН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ÐÐ°ÑÑÐ¸Ð½ÐºÐ¸ Ð¿Ð¾ Ð·Ð°Ð¿ÑÐ¾ÑÑ ÐÐÐ®ÐÐÐÐÐÐÐ«Ð Ð¦ÐÐÐ¢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51" y="2029521"/>
            <a:ext cx="8329961" cy="43009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1167" y="2135099"/>
            <a:ext cx="7813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Дюралюмин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деформируемый сплав алюминия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медью.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http://u-povara.ru/wp-content/uploads/2013/10/7pcs_aluminum_cooking_pot_9676_3-e1382388799957.jpg?f9a58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31" y="2723030"/>
            <a:ext cx="6424606" cy="34812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  <p:bldP spid="10" grpId="0" animBg="1"/>
      <p:bldP spid="3" grpId="0"/>
      <p:bldP spid="17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2957</TotalTime>
  <Words>1787</Words>
  <Application>Microsoft Office PowerPoint</Application>
  <PresentationFormat>Широкоэкранный</PresentationFormat>
  <Paragraphs>353</Paragraphs>
  <Slides>27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Book Antiqua</vt:lpstr>
      <vt:lpstr>Calibri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10.1. Общие сведения о металлических бытовых товарах</vt:lpstr>
      <vt:lpstr>Презентация PowerPoint</vt:lpstr>
      <vt:lpstr>10.2. Классификация и характеристика металлов и сплавов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10.3. Общая схема производства металлических изделий </vt:lpstr>
      <vt:lpstr>Презентация PowerPoint</vt:lpstr>
      <vt:lpstr>10.4. Характеристика способов изготовления металлических изделий</vt:lpstr>
      <vt:lpstr>Презентация PowerPoint</vt:lpstr>
      <vt:lpstr>Презентация PowerPoint</vt:lpstr>
      <vt:lpstr>10.5. Характеристика способов обработки поверхности металлических изделий</vt:lpstr>
      <vt:lpstr>Презентация PowerPoint</vt:lpstr>
      <vt:lpstr>10.6. Классификация и характеристика защитно-декоративных покрытий металлических изделий</vt:lpstr>
      <vt:lpstr>Презентация PowerPoint</vt:lpstr>
      <vt:lpstr>Презентация PowerPoint</vt:lpstr>
      <vt:lpstr>Презентация PowerPoint</vt:lpstr>
      <vt:lpstr>10.7. Декорирование металлических изделий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195</cp:revision>
  <dcterms:created xsi:type="dcterms:W3CDTF">2014-06-06T09:13:21Z</dcterms:created>
  <dcterms:modified xsi:type="dcterms:W3CDTF">2019-06-26T18:56:37Z</dcterms:modified>
</cp:coreProperties>
</file>