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16"/>
  </p:notesMasterIdLst>
  <p:sldIdLst>
    <p:sldId id="256" r:id="rId2"/>
    <p:sldId id="258" r:id="rId3"/>
    <p:sldId id="275" r:id="rId4"/>
    <p:sldId id="272" r:id="rId5"/>
    <p:sldId id="279" r:id="rId6"/>
    <p:sldId id="280" r:id="rId7"/>
    <p:sldId id="285" r:id="rId8"/>
    <p:sldId id="286" r:id="rId9"/>
    <p:sldId id="287" r:id="rId10"/>
    <p:sldId id="281" r:id="rId11"/>
    <p:sldId id="282" r:id="rId12"/>
    <p:sldId id="276" r:id="rId13"/>
    <p:sldId id="277" r:id="rId14"/>
    <p:sldId id="28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pPr marL="533400" indent="-533400"/>
          <a:r>
            <a: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10.1.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об ассортименте товаров, виды ассортимента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032D6A9-B2FE-4D8C-951B-37B4D966FF2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10.2. Показатели ассортимента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A74C6B3D-AC41-4EEE-850C-0768E9B364E2}" type="par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AEEF21-6277-438A-9E6E-358FAA044441}" type="sibTrans" cxnId="{60AFFA08-D69D-4078-8C08-D0921AC5AD0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2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2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2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2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2"/>
      <dgm:spPr/>
      <dgm:t>
        <a:bodyPr/>
        <a:lstStyle/>
        <a:p>
          <a:endParaRPr lang="ru-RU"/>
        </a:p>
      </dgm:t>
    </dgm:pt>
    <dgm:pt modelId="{E974504D-DC2E-436F-B774-23866853156B}" type="pres">
      <dgm:prSet presAssocID="{B032D6A9-B2FE-4D8C-951B-37B4D966FF2F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1288D-7506-4758-A611-FEC88B0B10BE}" type="pres">
      <dgm:prSet presAssocID="{B032D6A9-B2FE-4D8C-951B-37B4D966FF2F}" presName="accent_2" presStyleCnt="0"/>
      <dgm:spPr/>
    </dgm:pt>
    <dgm:pt modelId="{1E03E4ED-0AB5-4117-AA13-321FE2C43517}" type="pres">
      <dgm:prSet presAssocID="{B032D6A9-B2FE-4D8C-951B-37B4D966FF2F}" presName="accentRepeatNode" presStyleLbl="solidFgAcc1" presStyleIdx="1" presStyleCnt="2"/>
      <dgm:spPr/>
    </dgm:pt>
  </dgm:ptLst>
  <dgm:cxnLst>
    <dgm:cxn modelId="{D8A85DE0-0969-417D-A6EA-D5DCFB146CAA}" type="presOf" srcId="{B032D6A9-B2FE-4D8C-951B-37B4D966FF2F}" destId="{E974504D-DC2E-436F-B774-23866853156B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60AFFA08-D69D-4078-8C08-D0921AC5AD09}" srcId="{CF845803-1717-4F48-B710-F7F1B43013F3}" destId="{B032D6A9-B2FE-4D8C-951B-37B4D966FF2F}" srcOrd="1" destOrd="0" parTransId="{A74C6B3D-AC41-4EEE-850C-0768E9B364E2}" sibTransId="{7AAEEF21-6277-438A-9E6E-358FAA044441}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710FE262-11C3-4BD7-B5FB-4770F7A0747F}" type="presParOf" srcId="{962C2BD0-517B-4E9C-A037-D4A0806612C4}" destId="{E974504D-DC2E-436F-B774-23866853156B}" srcOrd="3" destOrd="0" presId="urn:microsoft.com/office/officeart/2008/layout/VerticalCurvedList"/>
    <dgm:cxn modelId="{585EB05F-F1C1-46FF-9E6C-416DD4713EEC}" type="presParOf" srcId="{962C2BD0-517B-4E9C-A037-D4A0806612C4}" destId="{8961288D-7506-4758-A611-FEC88B0B10BE}" srcOrd="4" destOrd="0" presId="urn:microsoft.com/office/officeart/2008/layout/VerticalCurvedList"/>
    <dgm:cxn modelId="{F41A57F1-E7A9-4A7A-A010-3DB442862DAD}" type="presParOf" srcId="{8961288D-7506-4758-A611-FEC88B0B10BE}" destId="{1E03E4ED-0AB5-4117-AA13-321FE2C4351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AE657C-421B-484E-82DB-497C28E33E0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4364B-44A3-4EAA-990D-035EFDADE0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 местонахождению товара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0162AF-07DD-4D31-9B90-49E3575F7B3E}" type="parTrans" cxnId="{9FD0D00E-7B9E-446C-ACCB-F08FAC1707CB}">
      <dgm:prSet/>
      <dgm:spPr/>
      <dgm:t>
        <a:bodyPr/>
        <a:lstStyle/>
        <a:p>
          <a:endParaRPr lang="ru-RU"/>
        </a:p>
      </dgm:t>
    </dgm:pt>
    <dgm:pt modelId="{72CD424A-C471-49F2-A69D-28A6C3421155}" type="sibTrans" cxnId="{9FD0D00E-7B9E-446C-ACCB-F08FAC1707CB}">
      <dgm:prSet/>
      <dgm:spPr/>
      <dgm:t>
        <a:bodyPr/>
        <a:lstStyle/>
        <a:p>
          <a:endParaRPr lang="ru-RU"/>
        </a:p>
      </dgm:t>
    </dgm:pt>
    <dgm:pt modelId="{C783DCC2-45F3-4922-B350-4A55410AE77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Промышленный (товарная номенклатура)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66C685-4D4B-439E-996D-F25F13EB7B55}" type="parTrans" cxnId="{0971F55E-56D8-4717-9BB3-65536E55F8DE}">
      <dgm:prSet/>
      <dgm:spPr/>
      <dgm:t>
        <a:bodyPr/>
        <a:lstStyle/>
        <a:p>
          <a:endParaRPr lang="ru-RU"/>
        </a:p>
      </dgm:t>
    </dgm:pt>
    <dgm:pt modelId="{E0A912B6-1E24-46EE-9B57-32EA34B248B9}" type="sibTrans" cxnId="{0971F55E-56D8-4717-9BB3-65536E55F8DE}">
      <dgm:prSet/>
      <dgm:spPr/>
      <dgm:t>
        <a:bodyPr/>
        <a:lstStyle/>
        <a:p>
          <a:endParaRPr lang="ru-RU"/>
        </a:p>
      </dgm:t>
    </dgm:pt>
    <dgm:pt modelId="{39BADD3D-362C-490B-9762-7457C4AD188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Торговый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BC5606-8831-435D-9F09-88FD16720827}" type="parTrans" cxnId="{9CF67D9D-B86E-443E-9D19-F4719A2E007E}">
      <dgm:prSet/>
      <dgm:spPr/>
      <dgm:t>
        <a:bodyPr/>
        <a:lstStyle/>
        <a:p>
          <a:endParaRPr lang="ru-RU"/>
        </a:p>
      </dgm:t>
    </dgm:pt>
    <dgm:pt modelId="{C5717280-A9CE-4FC1-A0A8-47A48C17EF6A}" type="sibTrans" cxnId="{9CF67D9D-B86E-443E-9D19-F4719A2E007E}">
      <dgm:prSet/>
      <dgm:spPr/>
      <dgm:t>
        <a:bodyPr/>
        <a:lstStyle/>
        <a:p>
          <a:endParaRPr lang="ru-RU"/>
        </a:p>
      </dgm:t>
    </dgm:pt>
    <dgm:pt modelId="{8EFD12D8-694B-4AF8-AFAD-8480F92743F8}" type="pres">
      <dgm:prSet presAssocID="{05AE657C-421B-484E-82DB-497C28E33E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FEBE1-FB75-4A51-911C-6654CD18AC93}" type="pres">
      <dgm:prSet presAssocID="{2C74364B-44A3-4EAA-990D-035EFDADE089}" presName="root1" presStyleCnt="0"/>
      <dgm:spPr/>
    </dgm:pt>
    <dgm:pt modelId="{2D6A524A-24FE-4FFD-BEE1-7C0AE170BD31}" type="pres">
      <dgm:prSet presAssocID="{2C74364B-44A3-4EAA-990D-035EFDADE0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E19C8-E045-4617-A8F8-32294D3C8CEB}" type="pres">
      <dgm:prSet presAssocID="{2C74364B-44A3-4EAA-990D-035EFDADE089}" presName="level2hierChild" presStyleCnt="0"/>
      <dgm:spPr/>
    </dgm:pt>
    <dgm:pt modelId="{0ADEF4F3-D5FC-40A4-A1E1-9B2F7549219B}" type="pres">
      <dgm:prSet presAssocID="{BF66C685-4D4B-439E-996D-F25F13EB7B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54B6340-6D47-4D37-A542-D1283FD88BB7}" type="pres">
      <dgm:prSet presAssocID="{BF66C685-4D4B-439E-996D-F25F13EB7B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4147D74-D2E9-4736-957F-9D1DA7D11B73}" type="pres">
      <dgm:prSet presAssocID="{C783DCC2-45F3-4922-B350-4A55410AE77A}" presName="root2" presStyleCnt="0"/>
      <dgm:spPr/>
    </dgm:pt>
    <dgm:pt modelId="{6220D624-6BAC-4DFC-A4F5-702AD3107B1B}" type="pres">
      <dgm:prSet presAssocID="{C783DCC2-45F3-4922-B350-4A55410AE77A}" presName="LevelTwoTextNode" presStyleLbl="node2" presStyleIdx="0" presStyleCnt="2" custScaleY="125909" custLinFactNeighborX="-444" custLinFactNeighborY="-20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CF04C-8EBF-40A4-AEBE-838E05C2D0D2}" type="pres">
      <dgm:prSet presAssocID="{C783DCC2-45F3-4922-B350-4A55410AE77A}" presName="level3hierChild" presStyleCnt="0"/>
      <dgm:spPr/>
    </dgm:pt>
    <dgm:pt modelId="{28C2DA1D-2397-4496-9BD7-0860F98F8AC2}" type="pres">
      <dgm:prSet presAssocID="{DDBC5606-8831-435D-9F09-88FD1672082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50774EF-B437-4C8F-BA56-0693ECF0AADC}" type="pres">
      <dgm:prSet presAssocID="{DDBC5606-8831-435D-9F09-88FD1672082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14684AA-6B9E-439B-ABA4-E89ECD74149F}" type="pres">
      <dgm:prSet presAssocID="{39BADD3D-362C-490B-9762-7457C4AD1880}" presName="root2" presStyleCnt="0"/>
      <dgm:spPr/>
    </dgm:pt>
    <dgm:pt modelId="{F3EFF00E-3FB7-432D-BCDB-0059EFBD3F69}" type="pres">
      <dgm:prSet presAssocID="{39BADD3D-362C-490B-9762-7457C4AD1880}" presName="LevelTwoTextNode" presStyleLbl="node2" presStyleIdx="1" presStyleCnt="2" custScaleY="125909" custLinFactNeighborX="-445" custLinFactNeighborY="378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5DDCD-4305-4C8C-A057-1CC7998D3208}" type="pres">
      <dgm:prSet presAssocID="{39BADD3D-362C-490B-9762-7457C4AD1880}" presName="level3hierChild" presStyleCnt="0"/>
      <dgm:spPr/>
    </dgm:pt>
  </dgm:ptLst>
  <dgm:cxnLst>
    <dgm:cxn modelId="{AE71CB10-5A1A-4198-9CF9-C2D6D2AC447D}" type="presOf" srcId="{C783DCC2-45F3-4922-B350-4A55410AE77A}" destId="{6220D624-6BAC-4DFC-A4F5-702AD3107B1B}" srcOrd="0" destOrd="0" presId="urn:microsoft.com/office/officeart/2008/layout/HorizontalMultiLevelHierarchy"/>
    <dgm:cxn modelId="{A144D7F9-C909-4E40-9C9C-6F9B11B2D7FB}" type="presOf" srcId="{DDBC5606-8831-435D-9F09-88FD16720827}" destId="{450774EF-B437-4C8F-BA56-0693ECF0AADC}" srcOrd="1" destOrd="0" presId="urn:microsoft.com/office/officeart/2008/layout/HorizontalMultiLevelHierarchy"/>
    <dgm:cxn modelId="{EF586563-173B-4C70-BB14-EAFD665E6270}" type="presOf" srcId="{2C74364B-44A3-4EAA-990D-035EFDADE089}" destId="{2D6A524A-24FE-4FFD-BEE1-7C0AE170BD31}" srcOrd="0" destOrd="0" presId="urn:microsoft.com/office/officeart/2008/layout/HorizontalMultiLevelHierarchy"/>
    <dgm:cxn modelId="{DB884E59-8755-4ADA-A3B6-92ED2952A8AC}" type="presOf" srcId="{39BADD3D-362C-490B-9762-7457C4AD1880}" destId="{F3EFF00E-3FB7-432D-BCDB-0059EFBD3F69}" srcOrd="0" destOrd="0" presId="urn:microsoft.com/office/officeart/2008/layout/HorizontalMultiLevelHierarchy"/>
    <dgm:cxn modelId="{9FD0D00E-7B9E-446C-ACCB-F08FAC1707CB}" srcId="{05AE657C-421B-484E-82DB-497C28E33E01}" destId="{2C74364B-44A3-4EAA-990D-035EFDADE089}" srcOrd="0" destOrd="0" parTransId="{DE0162AF-07DD-4D31-9B90-49E3575F7B3E}" sibTransId="{72CD424A-C471-49F2-A69D-28A6C3421155}"/>
    <dgm:cxn modelId="{C42BE51B-525E-4B25-9832-50D368ACC574}" type="presOf" srcId="{BF66C685-4D4B-439E-996D-F25F13EB7B55}" destId="{154B6340-6D47-4D37-A542-D1283FD88BB7}" srcOrd="1" destOrd="0" presId="urn:microsoft.com/office/officeart/2008/layout/HorizontalMultiLevelHierarchy"/>
    <dgm:cxn modelId="{0971F55E-56D8-4717-9BB3-65536E55F8DE}" srcId="{2C74364B-44A3-4EAA-990D-035EFDADE089}" destId="{C783DCC2-45F3-4922-B350-4A55410AE77A}" srcOrd="0" destOrd="0" parTransId="{BF66C685-4D4B-439E-996D-F25F13EB7B55}" sibTransId="{E0A912B6-1E24-46EE-9B57-32EA34B248B9}"/>
    <dgm:cxn modelId="{6065998B-CA85-4D51-9184-DB6ACBEEAF80}" type="presOf" srcId="{DDBC5606-8831-435D-9F09-88FD16720827}" destId="{28C2DA1D-2397-4496-9BD7-0860F98F8AC2}" srcOrd="0" destOrd="0" presId="urn:microsoft.com/office/officeart/2008/layout/HorizontalMultiLevelHierarchy"/>
    <dgm:cxn modelId="{9CF67D9D-B86E-443E-9D19-F4719A2E007E}" srcId="{2C74364B-44A3-4EAA-990D-035EFDADE089}" destId="{39BADD3D-362C-490B-9762-7457C4AD1880}" srcOrd="1" destOrd="0" parTransId="{DDBC5606-8831-435D-9F09-88FD16720827}" sibTransId="{C5717280-A9CE-4FC1-A0A8-47A48C17EF6A}"/>
    <dgm:cxn modelId="{3503550D-0E29-4475-AC8B-919E019F8B33}" type="presOf" srcId="{BF66C685-4D4B-439E-996D-F25F13EB7B55}" destId="{0ADEF4F3-D5FC-40A4-A1E1-9B2F7549219B}" srcOrd="0" destOrd="0" presId="urn:microsoft.com/office/officeart/2008/layout/HorizontalMultiLevelHierarchy"/>
    <dgm:cxn modelId="{1D1F40E3-E793-4EB8-9E9C-7813250E4D37}" type="presOf" srcId="{05AE657C-421B-484E-82DB-497C28E33E01}" destId="{8EFD12D8-694B-4AF8-AFAD-8480F92743F8}" srcOrd="0" destOrd="0" presId="urn:microsoft.com/office/officeart/2008/layout/HorizontalMultiLevelHierarchy"/>
    <dgm:cxn modelId="{4535188D-F67A-4308-81B5-4A0F65ABA458}" type="presParOf" srcId="{8EFD12D8-694B-4AF8-AFAD-8480F92743F8}" destId="{21BFEBE1-FB75-4A51-911C-6654CD18AC93}" srcOrd="0" destOrd="0" presId="urn:microsoft.com/office/officeart/2008/layout/HorizontalMultiLevelHierarchy"/>
    <dgm:cxn modelId="{62B8CC7D-512D-4232-B714-87886232854C}" type="presParOf" srcId="{21BFEBE1-FB75-4A51-911C-6654CD18AC93}" destId="{2D6A524A-24FE-4FFD-BEE1-7C0AE170BD31}" srcOrd="0" destOrd="0" presId="urn:microsoft.com/office/officeart/2008/layout/HorizontalMultiLevelHierarchy"/>
    <dgm:cxn modelId="{3CB8DC3F-DBC9-4F6F-A937-AFF33C6C47A2}" type="presParOf" srcId="{21BFEBE1-FB75-4A51-911C-6654CD18AC93}" destId="{B5BE19C8-E045-4617-A8F8-32294D3C8CEB}" srcOrd="1" destOrd="0" presId="urn:microsoft.com/office/officeart/2008/layout/HorizontalMultiLevelHierarchy"/>
    <dgm:cxn modelId="{33B83CAD-B0A0-43CB-B156-0CE7F5BCDAB4}" type="presParOf" srcId="{B5BE19C8-E045-4617-A8F8-32294D3C8CEB}" destId="{0ADEF4F3-D5FC-40A4-A1E1-9B2F7549219B}" srcOrd="0" destOrd="0" presId="urn:microsoft.com/office/officeart/2008/layout/HorizontalMultiLevelHierarchy"/>
    <dgm:cxn modelId="{F69E9BA9-F9D3-439C-BE90-6000C2DB988C}" type="presParOf" srcId="{0ADEF4F3-D5FC-40A4-A1E1-9B2F7549219B}" destId="{154B6340-6D47-4D37-A542-D1283FD88BB7}" srcOrd="0" destOrd="0" presId="urn:microsoft.com/office/officeart/2008/layout/HorizontalMultiLevelHierarchy"/>
    <dgm:cxn modelId="{C2FC8C20-09C9-4CDF-BD22-FF9C84BA10AD}" type="presParOf" srcId="{B5BE19C8-E045-4617-A8F8-32294D3C8CEB}" destId="{B4147D74-D2E9-4736-957F-9D1DA7D11B73}" srcOrd="1" destOrd="0" presId="urn:microsoft.com/office/officeart/2008/layout/HorizontalMultiLevelHierarchy"/>
    <dgm:cxn modelId="{92C664CC-AC15-4034-B666-9783CCDDA2FC}" type="presParOf" srcId="{B4147D74-D2E9-4736-957F-9D1DA7D11B73}" destId="{6220D624-6BAC-4DFC-A4F5-702AD3107B1B}" srcOrd="0" destOrd="0" presId="urn:microsoft.com/office/officeart/2008/layout/HorizontalMultiLevelHierarchy"/>
    <dgm:cxn modelId="{80A5AC43-7F04-470A-BB6D-EDFD3A96CE50}" type="presParOf" srcId="{B4147D74-D2E9-4736-957F-9D1DA7D11B73}" destId="{716CF04C-8EBF-40A4-AEBE-838E05C2D0D2}" srcOrd="1" destOrd="0" presId="urn:microsoft.com/office/officeart/2008/layout/HorizontalMultiLevelHierarchy"/>
    <dgm:cxn modelId="{69C2A153-85C0-499F-9992-FD09B0E7C574}" type="presParOf" srcId="{B5BE19C8-E045-4617-A8F8-32294D3C8CEB}" destId="{28C2DA1D-2397-4496-9BD7-0860F98F8AC2}" srcOrd="2" destOrd="0" presId="urn:microsoft.com/office/officeart/2008/layout/HorizontalMultiLevelHierarchy"/>
    <dgm:cxn modelId="{7CEDB943-4DB2-4E9C-8863-8887B721F435}" type="presParOf" srcId="{28C2DA1D-2397-4496-9BD7-0860F98F8AC2}" destId="{450774EF-B437-4C8F-BA56-0693ECF0AADC}" srcOrd="0" destOrd="0" presId="urn:microsoft.com/office/officeart/2008/layout/HorizontalMultiLevelHierarchy"/>
    <dgm:cxn modelId="{08BC960F-465C-4E38-A998-24FDE7F4548D}" type="presParOf" srcId="{B5BE19C8-E045-4617-A8F8-32294D3C8CEB}" destId="{B14684AA-6B9E-439B-ABA4-E89ECD74149F}" srcOrd="3" destOrd="0" presId="urn:microsoft.com/office/officeart/2008/layout/HorizontalMultiLevelHierarchy"/>
    <dgm:cxn modelId="{1B4F7460-32F3-40E3-93B1-07A1F05492FC}" type="presParOf" srcId="{B14684AA-6B9E-439B-ABA4-E89ECD74149F}" destId="{F3EFF00E-3FB7-432D-BCDB-0059EFBD3F69}" srcOrd="0" destOrd="0" presId="urn:microsoft.com/office/officeart/2008/layout/HorizontalMultiLevelHierarchy"/>
    <dgm:cxn modelId="{8F31853E-2F25-423E-A9C2-5428A070212B}" type="presParOf" srcId="{B14684AA-6B9E-439B-ABA4-E89ECD74149F}" destId="{4925DDCD-4305-4C8C-A057-1CC7998D32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AE657C-421B-484E-82DB-497C28E33E0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4364B-44A3-4EAA-990D-035EFDADE089}">
      <dgm:prSet phldrT="[Текст]" custT="1"/>
      <dgm:spPr/>
      <dgm:t>
        <a:bodyPr/>
        <a:lstStyle/>
        <a:p>
          <a:r>
            <a:rPr lang="ru-RU" sz="3200" dirty="0" smtClean="0">
              <a:latin typeface="Times New Roman" pitchFamily="18" charset="0"/>
              <a:cs typeface="Times New Roman" pitchFamily="18" charset="0"/>
            </a:rPr>
            <a:t>По широте охвата товаров </a:t>
          </a:r>
          <a:endParaRPr lang="ru-RU" sz="3200" dirty="0">
            <a:latin typeface="Times New Roman" pitchFamily="18" charset="0"/>
            <a:cs typeface="Times New Roman" pitchFamily="18" charset="0"/>
          </a:endParaRPr>
        </a:p>
      </dgm:t>
    </dgm:pt>
    <dgm:pt modelId="{DE0162AF-07DD-4D31-9B90-49E3575F7B3E}" type="parTrans" cxnId="{9FD0D00E-7B9E-446C-ACCB-F08FAC1707CB}">
      <dgm:prSet/>
      <dgm:spPr/>
      <dgm:t>
        <a:bodyPr/>
        <a:lstStyle/>
        <a:p>
          <a:endParaRPr lang="ru-RU"/>
        </a:p>
      </dgm:t>
    </dgm:pt>
    <dgm:pt modelId="{72CD424A-C471-49F2-A69D-28A6C3421155}" type="sibTrans" cxnId="{9FD0D00E-7B9E-446C-ACCB-F08FAC1707CB}">
      <dgm:prSet/>
      <dgm:spPr/>
      <dgm:t>
        <a:bodyPr/>
        <a:lstStyle/>
        <a:p>
          <a:endParaRPr lang="ru-RU"/>
        </a:p>
      </dgm:t>
    </dgm:pt>
    <dgm:pt modelId="{C783DCC2-45F3-4922-B350-4A55410AE77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Простой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66C685-4D4B-439E-996D-F25F13EB7B55}" type="parTrans" cxnId="{0971F55E-56D8-4717-9BB3-65536E55F8DE}">
      <dgm:prSet/>
      <dgm:spPr/>
      <dgm:t>
        <a:bodyPr/>
        <a:lstStyle/>
        <a:p>
          <a:endParaRPr lang="ru-RU"/>
        </a:p>
      </dgm:t>
    </dgm:pt>
    <dgm:pt modelId="{E0A912B6-1E24-46EE-9B57-32EA34B248B9}" type="sibTrans" cxnId="{0971F55E-56D8-4717-9BB3-65536E55F8DE}">
      <dgm:prSet/>
      <dgm:spPr/>
      <dgm:t>
        <a:bodyPr/>
        <a:lstStyle/>
        <a:p>
          <a:endParaRPr lang="ru-RU"/>
        </a:p>
      </dgm:t>
    </dgm:pt>
    <dgm:pt modelId="{39BADD3D-362C-490B-9762-7457C4AD188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Сложный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BC5606-8831-435D-9F09-88FD16720827}" type="parTrans" cxnId="{9CF67D9D-B86E-443E-9D19-F4719A2E007E}">
      <dgm:prSet/>
      <dgm:spPr/>
      <dgm:t>
        <a:bodyPr/>
        <a:lstStyle/>
        <a:p>
          <a:endParaRPr lang="ru-RU"/>
        </a:p>
      </dgm:t>
    </dgm:pt>
    <dgm:pt modelId="{C5717280-A9CE-4FC1-A0A8-47A48C17EF6A}" type="sibTrans" cxnId="{9CF67D9D-B86E-443E-9D19-F4719A2E007E}">
      <dgm:prSet/>
      <dgm:spPr/>
      <dgm:t>
        <a:bodyPr/>
        <a:lstStyle/>
        <a:p>
          <a:endParaRPr lang="ru-RU"/>
        </a:p>
      </dgm:t>
    </dgm:pt>
    <dgm:pt modelId="{BAF4DC19-3204-46C2-AD34-20DE11C227C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Групповой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7EFF761-66DD-4952-BF9B-D70E7D029F09}" type="parTrans" cxnId="{48813ACD-419B-4B80-ACA5-67DB24E5B456}">
      <dgm:prSet/>
      <dgm:spPr/>
      <dgm:t>
        <a:bodyPr/>
        <a:lstStyle/>
        <a:p>
          <a:endParaRPr lang="ru-RU"/>
        </a:p>
      </dgm:t>
    </dgm:pt>
    <dgm:pt modelId="{51D49697-9A33-4B6C-8312-CB6207BE8260}" type="sibTrans" cxnId="{48813ACD-419B-4B80-ACA5-67DB24E5B456}">
      <dgm:prSet/>
      <dgm:spPr/>
      <dgm:t>
        <a:bodyPr/>
        <a:lstStyle/>
        <a:p>
          <a:endParaRPr lang="ru-RU"/>
        </a:p>
      </dgm:t>
    </dgm:pt>
    <dgm:pt modelId="{B8B6C758-9867-4CB6-ACEA-4549DAB60BF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Видовой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E546D84-CBC4-4F3C-ADB2-9598A4DB1BE5}" type="parTrans" cxnId="{B45D509C-0B22-4B7C-8589-DE7938EE626F}">
      <dgm:prSet/>
      <dgm:spPr/>
      <dgm:t>
        <a:bodyPr/>
        <a:lstStyle/>
        <a:p>
          <a:endParaRPr lang="ru-RU"/>
        </a:p>
      </dgm:t>
    </dgm:pt>
    <dgm:pt modelId="{8C54BCFF-4F19-4BDF-B297-AC7B3595FC5F}" type="sibTrans" cxnId="{B45D509C-0B22-4B7C-8589-DE7938EE626F}">
      <dgm:prSet/>
      <dgm:spPr/>
      <dgm:t>
        <a:bodyPr/>
        <a:lstStyle/>
        <a:p>
          <a:endParaRPr lang="ru-RU"/>
        </a:p>
      </dgm:t>
    </dgm:pt>
    <dgm:pt modelId="{D309F8A9-0E05-4E75-9F34-14A4C90AF01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Марочный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0663280-2AF7-46C6-AC88-B5577F99EE65}" type="parTrans" cxnId="{B660D3D3-1D30-4721-8909-114F4829F62A}">
      <dgm:prSet/>
      <dgm:spPr/>
      <dgm:t>
        <a:bodyPr/>
        <a:lstStyle/>
        <a:p>
          <a:endParaRPr lang="ru-RU"/>
        </a:p>
      </dgm:t>
    </dgm:pt>
    <dgm:pt modelId="{1B697E6A-5D53-4E0E-A9C9-3658D409F321}" type="sibTrans" cxnId="{B660D3D3-1D30-4721-8909-114F4829F62A}">
      <dgm:prSet/>
      <dgm:spPr/>
      <dgm:t>
        <a:bodyPr/>
        <a:lstStyle/>
        <a:p>
          <a:endParaRPr lang="ru-RU"/>
        </a:p>
      </dgm:t>
    </dgm:pt>
    <dgm:pt modelId="{8B1B00E0-6799-44F5-9BB8-485C5ECE2447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Развернутый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623937F-1656-4611-AF86-FB1D6F378924}" type="parTrans" cxnId="{02498328-B30B-4E33-8881-3542B7D8F90C}">
      <dgm:prSet/>
      <dgm:spPr/>
      <dgm:t>
        <a:bodyPr/>
        <a:lstStyle/>
        <a:p>
          <a:endParaRPr lang="ru-RU"/>
        </a:p>
      </dgm:t>
    </dgm:pt>
    <dgm:pt modelId="{21F63974-5CAB-4296-8710-94C7C43AB9FF}" type="sibTrans" cxnId="{02498328-B30B-4E33-8881-3542B7D8F90C}">
      <dgm:prSet/>
      <dgm:spPr/>
      <dgm:t>
        <a:bodyPr/>
        <a:lstStyle/>
        <a:p>
          <a:endParaRPr lang="ru-RU"/>
        </a:p>
      </dgm:t>
    </dgm:pt>
    <dgm:pt modelId="{E4379CA4-ADB8-491E-ACD1-CED651ED4C8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Сопутствующий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B17C74-11CF-4BA2-A6A4-6AA235CB9533}" type="parTrans" cxnId="{E5C39C7E-205C-459D-A940-D97D2486B47D}">
      <dgm:prSet/>
      <dgm:spPr/>
      <dgm:t>
        <a:bodyPr/>
        <a:lstStyle/>
        <a:p>
          <a:endParaRPr lang="ru-RU"/>
        </a:p>
      </dgm:t>
    </dgm:pt>
    <dgm:pt modelId="{70F879FB-9EA4-401E-82CC-E4DC164DC335}" type="sibTrans" cxnId="{E5C39C7E-205C-459D-A940-D97D2486B47D}">
      <dgm:prSet/>
      <dgm:spPr/>
      <dgm:t>
        <a:bodyPr/>
        <a:lstStyle/>
        <a:p>
          <a:endParaRPr lang="ru-RU"/>
        </a:p>
      </dgm:t>
    </dgm:pt>
    <dgm:pt modelId="{5D7588E0-9978-42AB-9D56-F6039D877AA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Смешанный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C940CAE-F821-45EF-9852-6EEC753B6D84}" type="parTrans" cxnId="{E46D64C6-65A4-457F-84AB-9ADA24689D32}">
      <dgm:prSet/>
      <dgm:spPr/>
      <dgm:t>
        <a:bodyPr/>
        <a:lstStyle/>
        <a:p>
          <a:endParaRPr lang="ru-RU"/>
        </a:p>
      </dgm:t>
    </dgm:pt>
    <dgm:pt modelId="{E48285D4-08E7-42E2-8841-00D2B2EC6B34}" type="sibTrans" cxnId="{E46D64C6-65A4-457F-84AB-9ADA24689D32}">
      <dgm:prSet/>
      <dgm:spPr/>
      <dgm:t>
        <a:bodyPr/>
        <a:lstStyle/>
        <a:p>
          <a:endParaRPr lang="ru-RU"/>
        </a:p>
      </dgm:t>
    </dgm:pt>
    <dgm:pt modelId="{8EFD12D8-694B-4AF8-AFAD-8480F92743F8}" type="pres">
      <dgm:prSet presAssocID="{05AE657C-421B-484E-82DB-497C28E33E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FEBE1-FB75-4A51-911C-6654CD18AC93}" type="pres">
      <dgm:prSet presAssocID="{2C74364B-44A3-4EAA-990D-035EFDADE089}" presName="root1" presStyleCnt="0"/>
      <dgm:spPr/>
    </dgm:pt>
    <dgm:pt modelId="{2D6A524A-24FE-4FFD-BEE1-7C0AE170BD31}" type="pres">
      <dgm:prSet presAssocID="{2C74364B-44A3-4EAA-990D-035EFDADE089}" presName="LevelOneTextNode" presStyleLbl="node0" presStyleIdx="0" presStyleCnt="1" custScaleX="172073" custScaleY="164887" custLinFactX="-100000" custLinFactNeighborX="-104828" custLinFactNeighborY="-5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E19C8-E045-4617-A8F8-32294D3C8CEB}" type="pres">
      <dgm:prSet presAssocID="{2C74364B-44A3-4EAA-990D-035EFDADE089}" presName="level2hierChild" presStyleCnt="0"/>
      <dgm:spPr/>
    </dgm:pt>
    <dgm:pt modelId="{0ADEF4F3-D5FC-40A4-A1E1-9B2F7549219B}" type="pres">
      <dgm:prSet presAssocID="{BF66C685-4D4B-439E-996D-F25F13EB7B55}" presName="conn2-1" presStyleLbl="parChTrans1D2" presStyleIdx="0" presStyleCnt="8"/>
      <dgm:spPr/>
      <dgm:t>
        <a:bodyPr/>
        <a:lstStyle/>
        <a:p>
          <a:endParaRPr lang="ru-RU"/>
        </a:p>
      </dgm:t>
    </dgm:pt>
    <dgm:pt modelId="{154B6340-6D47-4D37-A542-D1283FD88BB7}" type="pres">
      <dgm:prSet presAssocID="{BF66C685-4D4B-439E-996D-F25F13EB7B55}" presName="connTx" presStyleLbl="parChTrans1D2" presStyleIdx="0" presStyleCnt="8"/>
      <dgm:spPr/>
      <dgm:t>
        <a:bodyPr/>
        <a:lstStyle/>
        <a:p>
          <a:endParaRPr lang="ru-RU"/>
        </a:p>
      </dgm:t>
    </dgm:pt>
    <dgm:pt modelId="{B4147D74-D2E9-4736-957F-9D1DA7D11B73}" type="pres">
      <dgm:prSet presAssocID="{C783DCC2-45F3-4922-B350-4A55410AE77A}" presName="root2" presStyleCnt="0"/>
      <dgm:spPr/>
    </dgm:pt>
    <dgm:pt modelId="{6220D624-6BAC-4DFC-A4F5-702AD3107B1B}" type="pres">
      <dgm:prSet presAssocID="{C783DCC2-45F3-4922-B350-4A55410AE77A}" presName="LevelTwoTextNode" presStyleLbl="node2" presStyleIdx="0" presStyleCnt="8" custScaleX="114238" custScaleY="57614" custLinFactNeighborX="-21642" custLinFactNeighborY="-472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CF04C-8EBF-40A4-AEBE-838E05C2D0D2}" type="pres">
      <dgm:prSet presAssocID="{C783DCC2-45F3-4922-B350-4A55410AE77A}" presName="level3hierChild" presStyleCnt="0"/>
      <dgm:spPr/>
    </dgm:pt>
    <dgm:pt modelId="{28C2DA1D-2397-4496-9BD7-0860F98F8AC2}" type="pres">
      <dgm:prSet presAssocID="{DDBC5606-8831-435D-9F09-88FD16720827}" presName="conn2-1" presStyleLbl="parChTrans1D2" presStyleIdx="1" presStyleCnt="8"/>
      <dgm:spPr/>
      <dgm:t>
        <a:bodyPr/>
        <a:lstStyle/>
        <a:p>
          <a:endParaRPr lang="ru-RU"/>
        </a:p>
      </dgm:t>
    </dgm:pt>
    <dgm:pt modelId="{450774EF-B437-4C8F-BA56-0693ECF0AADC}" type="pres">
      <dgm:prSet presAssocID="{DDBC5606-8831-435D-9F09-88FD16720827}" presName="connTx" presStyleLbl="parChTrans1D2" presStyleIdx="1" presStyleCnt="8"/>
      <dgm:spPr/>
      <dgm:t>
        <a:bodyPr/>
        <a:lstStyle/>
        <a:p>
          <a:endParaRPr lang="ru-RU"/>
        </a:p>
      </dgm:t>
    </dgm:pt>
    <dgm:pt modelId="{B14684AA-6B9E-439B-ABA4-E89ECD74149F}" type="pres">
      <dgm:prSet presAssocID="{39BADD3D-362C-490B-9762-7457C4AD1880}" presName="root2" presStyleCnt="0"/>
      <dgm:spPr/>
    </dgm:pt>
    <dgm:pt modelId="{F3EFF00E-3FB7-432D-BCDB-0059EFBD3F69}" type="pres">
      <dgm:prSet presAssocID="{39BADD3D-362C-490B-9762-7457C4AD1880}" presName="LevelTwoTextNode" presStyleLbl="node2" presStyleIdx="1" presStyleCnt="8" custScaleX="114238" custScaleY="60483" custLinFactNeighborX="-20987" custLinFactNeighborY="-430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5DDCD-4305-4C8C-A057-1CC7998D3208}" type="pres">
      <dgm:prSet presAssocID="{39BADD3D-362C-490B-9762-7457C4AD1880}" presName="level3hierChild" presStyleCnt="0"/>
      <dgm:spPr/>
    </dgm:pt>
    <dgm:pt modelId="{D8F2E3FE-591E-4365-9FB4-D1D3B9F2CA06}" type="pres">
      <dgm:prSet presAssocID="{D7EFF761-66DD-4952-BF9B-D70E7D029F09}" presName="conn2-1" presStyleLbl="parChTrans1D2" presStyleIdx="2" presStyleCnt="8"/>
      <dgm:spPr/>
      <dgm:t>
        <a:bodyPr/>
        <a:lstStyle/>
        <a:p>
          <a:endParaRPr lang="ru-RU"/>
        </a:p>
      </dgm:t>
    </dgm:pt>
    <dgm:pt modelId="{CA732D22-8AE3-4D8C-A0B3-E963BAC8F35B}" type="pres">
      <dgm:prSet presAssocID="{D7EFF761-66DD-4952-BF9B-D70E7D029F09}" presName="connTx" presStyleLbl="parChTrans1D2" presStyleIdx="2" presStyleCnt="8"/>
      <dgm:spPr/>
      <dgm:t>
        <a:bodyPr/>
        <a:lstStyle/>
        <a:p>
          <a:endParaRPr lang="ru-RU"/>
        </a:p>
      </dgm:t>
    </dgm:pt>
    <dgm:pt modelId="{1E08548D-D254-40C3-8BED-2944AE8996C2}" type="pres">
      <dgm:prSet presAssocID="{BAF4DC19-3204-46C2-AD34-20DE11C227CC}" presName="root2" presStyleCnt="0"/>
      <dgm:spPr/>
    </dgm:pt>
    <dgm:pt modelId="{BCEA187C-8393-42B4-9000-F9EFC4DADD7A}" type="pres">
      <dgm:prSet presAssocID="{BAF4DC19-3204-46C2-AD34-20DE11C227CC}" presName="LevelTwoTextNode" presStyleLbl="node2" presStyleIdx="2" presStyleCnt="8" custScaleX="114238" custScaleY="62855" custLinFactNeighborX="-20542" custLinFactNeighborY="-288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7D671-FBE9-47C8-AAA1-5BE11D8AA722}" type="pres">
      <dgm:prSet presAssocID="{BAF4DC19-3204-46C2-AD34-20DE11C227CC}" presName="level3hierChild" presStyleCnt="0"/>
      <dgm:spPr/>
    </dgm:pt>
    <dgm:pt modelId="{26300227-A937-46FF-9B21-E65A5ACC7DD6}" type="pres">
      <dgm:prSet presAssocID="{7E546D84-CBC4-4F3C-ADB2-9598A4DB1BE5}" presName="conn2-1" presStyleLbl="parChTrans1D2" presStyleIdx="3" presStyleCnt="8"/>
      <dgm:spPr/>
      <dgm:t>
        <a:bodyPr/>
        <a:lstStyle/>
        <a:p>
          <a:endParaRPr lang="ru-RU"/>
        </a:p>
      </dgm:t>
    </dgm:pt>
    <dgm:pt modelId="{3614E283-21E2-40A0-A40A-573E4E931E1F}" type="pres">
      <dgm:prSet presAssocID="{7E546D84-CBC4-4F3C-ADB2-9598A4DB1BE5}" presName="connTx" presStyleLbl="parChTrans1D2" presStyleIdx="3" presStyleCnt="8"/>
      <dgm:spPr/>
      <dgm:t>
        <a:bodyPr/>
        <a:lstStyle/>
        <a:p>
          <a:endParaRPr lang="ru-RU"/>
        </a:p>
      </dgm:t>
    </dgm:pt>
    <dgm:pt modelId="{85B215C5-3BEC-4F4A-9011-3E7F58887C22}" type="pres">
      <dgm:prSet presAssocID="{B8B6C758-9867-4CB6-ACEA-4549DAB60BFB}" presName="root2" presStyleCnt="0"/>
      <dgm:spPr/>
    </dgm:pt>
    <dgm:pt modelId="{DCA9B43D-1B77-4130-9320-7C699139293B}" type="pres">
      <dgm:prSet presAssocID="{B8B6C758-9867-4CB6-ACEA-4549DAB60BFB}" presName="LevelTwoTextNode" presStyleLbl="node2" presStyleIdx="3" presStyleCnt="8" custScaleX="114238" custScaleY="62855" custLinFactNeighborX="-19886" custLinFactNeighborY="-154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2BF3CC-3B13-49BF-B1F6-B092D32798BA}" type="pres">
      <dgm:prSet presAssocID="{B8B6C758-9867-4CB6-ACEA-4549DAB60BFB}" presName="level3hierChild" presStyleCnt="0"/>
      <dgm:spPr/>
    </dgm:pt>
    <dgm:pt modelId="{C4A6F681-D889-4A17-BA76-2734B4FFA980}" type="pres">
      <dgm:prSet presAssocID="{70663280-2AF7-46C6-AC88-B5577F99EE65}" presName="conn2-1" presStyleLbl="parChTrans1D2" presStyleIdx="4" presStyleCnt="8"/>
      <dgm:spPr/>
      <dgm:t>
        <a:bodyPr/>
        <a:lstStyle/>
        <a:p>
          <a:endParaRPr lang="ru-RU"/>
        </a:p>
      </dgm:t>
    </dgm:pt>
    <dgm:pt modelId="{A66C2F90-6E42-4A91-A966-7DC91AF9555A}" type="pres">
      <dgm:prSet presAssocID="{70663280-2AF7-46C6-AC88-B5577F99EE65}" presName="connTx" presStyleLbl="parChTrans1D2" presStyleIdx="4" presStyleCnt="8"/>
      <dgm:spPr/>
      <dgm:t>
        <a:bodyPr/>
        <a:lstStyle/>
        <a:p>
          <a:endParaRPr lang="ru-RU"/>
        </a:p>
      </dgm:t>
    </dgm:pt>
    <dgm:pt modelId="{6BAD7899-A2A4-4B4A-BFE4-438FB7C234BE}" type="pres">
      <dgm:prSet presAssocID="{D309F8A9-0E05-4E75-9F34-14A4C90AF017}" presName="root2" presStyleCnt="0"/>
      <dgm:spPr/>
    </dgm:pt>
    <dgm:pt modelId="{A19796BC-4A82-4B0E-8737-364039350B4E}" type="pres">
      <dgm:prSet presAssocID="{D309F8A9-0E05-4E75-9F34-14A4C90AF017}" presName="LevelTwoTextNode" presStyleLbl="node2" presStyleIdx="4" presStyleCnt="8" custScaleX="114238" custScaleY="62855" custLinFactNeighborX="-20542" custLinFactNeighborY="-2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CD4F0-53A4-4A8E-B9A9-5B840D9D373A}" type="pres">
      <dgm:prSet presAssocID="{D309F8A9-0E05-4E75-9F34-14A4C90AF017}" presName="level3hierChild" presStyleCnt="0"/>
      <dgm:spPr/>
    </dgm:pt>
    <dgm:pt modelId="{BB296B36-8542-45FC-8202-65A0B0A91BD8}" type="pres">
      <dgm:prSet presAssocID="{F623937F-1656-4611-AF86-FB1D6F378924}" presName="conn2-1" presStyleLbl="parChTrans1D2" presStyleIdx="5" presStyleCnt="8"/>
      <dgm:spPr/>
      <dgm:t>
        <a:bodyPr/>
        <a:lstStyle/>
        <a:p>
          <a:endParaRPr lang="ru-RU"/>
        </a:p>
      </dgm:t>
    </dgm:pt>
    <dgm:pt modelId="{405A92E9-B241-432A-863F-55A5BF33902C}" type="pres">
      <dgm:prSet presAssocID="{F623937F-1656-4611-AF86-FB1D6F378924}" presName="connTx" presStyleLbl="parChTrans1D2" presStyleIdx="5" presStyleCnt="8"/>
      <dgm:spPr/>
      <dgm:t>
        <a:bodyPr/>
        <a:lstStyle/>
        <a:p>
          <a:endParaRPr lang="ru-RU"/>
        </a:p>
      </dgm:t>
    </dgm:pt>
    <dgm:pt modelId="{0507BB63-F0F1-4CA6-AF16-62CA3D1F1FA0}" type="pres">
      <dgm:prSet presAssocID="{8B1B00E0-6799-44F5-9BB8-485C5ECE2447}" presName="root2" presStyleCnt="0"/>
      <dgm:spPr/>
    </dgm:pt>
    <dgm:pt modelId="{C8FADEB6-6F4E-4F34-B913-400DEB988D24}" type="pres">
      <dgm:prSet presAssocID="{8B1B00E0-6799-44F5-9BB8-485C5ECE2447}" presName="LevelTwoTextNode" presStyleLbl="node2" presStyleIdx="5" presStyleCnt="8" custScaleX="114238" custScaleY="62855" custLinFactNeighborX="-20542" custLinFactNeighborY="14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01A37-DDBC-4C02-8F91-2C7648C2C42A}" type="pres">
      <dgm:prSet presAssocID="{8B1B00E0-6799-44F5-9BB8-485C5ECE2447}" presName="level3hierChild" presStyleCnt="0"/>
      <dgm:spPr/>
    </dgm:pt>
    <dgm:pt modelId="{A53D24BB-7461-438C-A174-23FD7113F4F1}" type="pres">
      <dgm:prSet presAssocID="{79B17C74-11CF-4BA2-A6A4-6AA235CB9533}" presName="conn2-1" presStyleLbl="parChTrans1D2" presStyleIdx="6" presStyleCnt="8"/>
      <dgm:spPr/>
      <dgm:t>
        <a:bodyPr/>
        <a:lstStyle/>
        <a:p>
          <a:endParaRPr lang="ru-RU"/>
        </a:p>
      </dgm:t>
    </dgm:pt>
    <dgm:pt modelId="{88964A3B-A8FE-44F3-BE27-F10B4A8E5B6E}" type="pres">
      <dgm:prSet presAssocID="{79B17C74-11CF-4BA2-A6A4-6AA235CB9533}" presName="connTx" presStyleLbl="parChTrans1D2" presStyleIdx="6" presStyleCnt="8"/>
      <dgm:spPr/>
      <dgm:t>
        <a:bodyPr/>
        <a:lstStyle/>
        <a:p>
          <a:endParaRPr lang="ru-RU"/>
        </a:p>
      </dgm:t>
    </dgm:pt>
    <dgm:pt modelId="{0A27E58C-1C31-4D61-8A26-003D2258744F}" type="pres">
      <dgm:prSet presAssocID="{E4379CA4-ADB8-491E-ACD1-CED651ED4C86}" presName="root2" presStyleCnt="0"/>
      <dgm:spPr/>
    </dgm:pt>
    <dgm:pt modelId="{922ABEA2-5309-474E-BC1E-64384F99BA5A}" type="pres">
      <dgm:prSet presAssocID="{E4379CA4-ADB8-491E-ACD1-CED651ED4C86}" presName="LevelTwoTextNode" presStyleLbl="node2" presStyleIdx="6" presStyleCnt="8" custScaleX="114238" custScaleY="62855" custLinFactNeighborX="-20542" custLinFactNeighborY="324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1E0B8-E0E1-45AD-A6BB-60330143AB77}" type="pres">
      <dgm:prSet presAssocID="{E4379CA4-ADB8-491E-ACD1-CED651ED4C86}" presName="level3hierChild" presStyleCnt="0"/>
      <dgm:spPr/>
    </dgm:pt>
    <dgm:pt modelId="{9C7BA9CC-E65E-4FDC-A5C6-9B761B83A17D}" type="pres">
      <dgm:prSet presAssocID="{8C940CAE-F821-45EF-9852-6EEC753B6D84}" presName="conn2-1" presStyleLbl="parChTrans1D2" presStyleIdx="7" presStyleCnt="8"/>
      <dgm:spPr/>
      <dgm:t>
        <a:bodyPr/>
        <a:lstStyle/>
        <a:p>
          <a:endParaRPr lang="ru-RU"/>
        </a:p>
      </dgm:t>
    </dgm:pt>
    <dgm:pt modelId="{6BB2AE92-3882-4510-A034-71C88ACD81AE}" type="pres">
      <dgm:prSet presAssocID="{8C940CAE-F821-45EF-9852-6EEC753B6D84}" presName="connTx" presStyleLbl="parChTrans1D2" presStyleIdx="7" presStyleCnt="8"/>
      <dgm:spPr/>
      <dgm:t>
        <a:bodyPr/>
        <a:lstStyle/>
        <a:p>
          <a:endParaRPr lang="ru-RU"/>
        </a:p>
      </dgm:t>
    </dgm:pt>
    <dgm:pt modelId="{4C003ADF-F47C-44D0-A967-8231529170C3}" type="pres">
      <dgm:prSet presAssocID="{5D7588E0-9978-42AB-9D56-F6039D877AA2}" presName="root2" presStyleCnt="0"/>
      <dgm:spPr/>
    </dgm:pt>
    <dgm:pt modelId="{04DC5734-DCC7-4832-82D4-5F5A046B2815}" type="pres">
      <dgm:prSet presAssocID="{5D7588E0-9978-42AB-9D56-F6039D877AA2}" presName="LevelTwoTextNode" presStyleLbl="node2" presStyleIdx="7" presStyleCnt="8" custScaleX="114238" custScaleY="62855" custLinFactNeighborX="-21198" custLinFactNeighborY="485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3A574-4238-4A57-9DF5-13F79431B9D5}" type="pres">
      <dgm:prSet presAssocID="{5D7588E0-9978-42AB-9D56-F6039D877AA2}" presName="level3hierChild" presStyleCnt="0"/>
      <dgm:spPr/>
    </dgm:pt>
  </dgm:ptLst>
  <dgm:cxnLst>
    <dgm:cxn modelId="{46F69A89-34FE-40D9-99BA-295FA57A9703}" type="presOf" srcId="{79B17C74-11CF-4BA2-A6A4-6AA235CB9533}" destId="{88964A3B-A8FE-44F3-BE27-F10B4A8E5B6E}" srcOrd="1" destOrd="0" presId="urn:microsoft.com/office/officeart/2008/layout/HorizontalMultiLevelHierarchy"/>
    <dgm:cxn modelId="{1C8ACCAB-276C-41B1-8312-0921118A8872}" type="presOf" srcId="{F623937F-1656-4611-AF86-FB1D6F378924}" destId="{BB296B36-8542-45FC-8202-65A0B0A91BD8}" srcOrd="0" destOrd="0" presId="urn:microsoft.com/office/officeart/2008/layout/HorizontalMultiLevelHierarchy"/>
    <dgm:cxn modelId="{E9CC067F-0C4A-4E04-B5E6-E1B21146E733}" type="presOf" srcId="{F623937F-1656-4611-AF86-FB1D6F378924}" destId="{405A92E9-B241-432A-863F-55A5BF33902C}" srcOrd="1" destOrd="0" presId="urn:microsoft.com/office/officeart/2008/layout/HorizontalMultiLevelHierarchy"/>
    <dgm:cxn modelId="{A879B551-E725-4531-A2A3-7D8F170A937A}" type="presOf" srcId="{D309F8A9-0E05-4E75-9F34-14A4C90AF017}" destId="{A19796BC-4A82-4B0E-8737-364039350B4E}" srcOrd="0" destOrd="0" presId="urn:microsoft.com/office/officeart/2008/layout/HorizontalMultiLevelHierarchy"/>
    <dgm:cxn modelId="{9C318FAB-7F1A-48FF-B796-7B8286E14075}" type="presOf" srcId="{8B1B00E0-6799-44F5-9BB8-485C5ECE2447}" destId="{C8FADEB6-6F4E-4F34-B913-400DEB988D24}" srcOrd="0" destOrd="0" presId="urn:microsoft.com/office/officeart/2008/layout/HorizontalMultiLevelHierarchy"/>
    <dgm:cxn modelId="{EB052653-6B5E-45C5-9E72-5C9C249D96E5}" type="presOf" srcId="{79B17C74-11CF-4BA2-A6A4-6AA235CB9533}" destId="{A53D24BB-7461-438C-A174-23FD7113F4F1}" srcOrd="0" destOrd="0" presId="urn:microsoft.com/office/officeart/2008/layout/HorizontalMultiLevelHierarchy"/>
    <dgm:cxn modelId="{9FD0D00E-7B9E-446C-ACCB-F08FAC1707CB}" srcId="{05AE657C-421B-484E-82DB-497C28E33E01}" destId="{2C74364B-44A3-4EAA-990D-035EFDADE089}" srcOrd="0" destOrd="0" parTransId="{DE0162AF-07DD-4D31-9B90-49E3575F7B3E}" sibTransId="{72CD424A-C471-49F2-A69D-28A6C3421155}"/>
    <dgm:cxn modelId="{B45D509C-0B22-4B7C-8589-DE7938EE626F}" srcId="{2C74364B-44A3-4EAA-990D-035EFDADE089}" destId="{B8B6C758-9867-4CB6-ACEA-4549DAB60BFB}" srcOrd="3" destOrd="0" parTransId="{7E546D84-CBC4-4F3C-ADB2-9598A4DB1BE5}" sibTransId="{8C54BCFF-4F19-4BDF-B297-AC7B3595FC5F}"/>
    <dgm:cxn modelId="{48813ACD-419B-4B80-ACA5-67DB24E5B456}" srcId="{2C74364B-44A3-4EAA-990D-035EFDADE089}" destId="{BAF4DC19-3204-46C2-AD34-20DE11C227CC}" srcOrd="2" destOrd="0" parTransId="{D7EFF761-66DD-4952-BF9B-D70E7D029F09}" sibTransId="{51D49697-9A33-4B6C-8312-CB6207BE8260}"/>
    <dgm:cxn modelId="{9CF67D9D-B86E-443E-9D19-F4719A2E007E}" srcId="{2C74364B-44A3-4EAA-990D-035EFDADE089}" destId="{39BADD3D-362C-490B-9762-7457C4AD1880}" srcOrd="1" destOrd="0" parTransId="{DDBC5606-8831-435D-9F09-88FD16720827}" sibTransId="{C5717280-A9CE-4FC1-A0A8-47A48C17EF6A}"/>
    <dgm:cxn modelId="{B660D3D3-1D30-4721-8909-114F4829F62A}" srcId="{2C74364B-44A3-4EAA-990D-035EFDADE089}" destId="{D309F8A9-0E05-4E75-9F34-14A4C90AF017}" srcOrd="4" destOrd="0" parTransId="{70663280-2AF7-46C6-AC88-B5577F99EE65}" sibTransId="{1B697E6A-5D53-4E0E-A9C9-3658D409F321}"/>
    <dgm:cxn modelId="{A15FB140-97A8-4BDA-8AC5-4E602C709392}" type="presOf" srcId="{D7EFF761-66DD-4952-BF9B-D70E7D029F09}" destId="{CA732D22-8AE3-4D8C-A0B3-E963BAC8F35B}" srcOrd="1" destOrd="0" presId="urn:microsoft.com/office/officeart/2008/layout/HorizontalMultiLevelHierarchy"/>
    <dgm:cxn modelId="{40B5C841-5853-4A89-91A8-925DDD2D0986}" type="presOf" srcId="{70663280-2AF7-46C6-AC88-B5577F99EE65}" destId="{A66C2F90-6E42-4A91-A966-7DC91AF9555A}" srcOrd="1" destOrd="0" presId="urn:microsoft.com/office/officeart/2008/layout/HorizontalMultiLevelHierarchy"/>
    <dgm:cxn modelId="{A50716DB-D7D5-4592-9213-4184B7DBAFCE}" type="presOf" srcId="{C783DCC2-45F3-4922-B350-4A55410AE77A}" destId="{6220D624-6BAC-4DFC-A4F5-702AD3107B1B}" srcOrd="0" destOrd="0" presId="urn:microsoft.com/office/officeart/2008/layout/HorizontalMultiLevelHierarchy"/>
    <dgm:cxn modelId="{160DE91F-3A5C-4500-B61B-EC23BD5BE935}" type="presOf" srcId="{05AE657C-421B-484E-82DB-497C28E33E01}" destId="{8EFD12D8-694B-4AF8-AFAD-8480F92743F8}" srcOrd="0" destOrd="0" presId="urn:microsoft.com/office/officeart/2008/layout/HorizontalMultiLevelHierarchy"/>
    <dgm:cxn modelId="{0971F55E-56D8-4717-9BB3-65536E55F8DE}" srcId="{2C74364B-44A3-4EAA-990D-035EFDADE089}" destId="{C783DCC2-45F3-4922-B350-4A55410AE77A}" srcOrd="0" destOrd="0" parTransId="{BF66C685-4D4B-439E-996D-F25F13EB7B55}" sibTransId="{E0A912B6-1E24-46EE-9B57-32EA34B248B9}"/>
    <dgm:cxn modelId="{5CD752D2-02FA-4CE5-AC2B-0FB99E422C54}" type="presOf" srcId="{8C940CAE-F821-45EF-9852-6EEC753B6D84}" destId="{9C7BA9CC-E65E-4FDC-A5C6-9B761B83A17D}" srcOrd="0" destOrd="0" presId="urn:microsoft.com/office/officeart/2008/layout/HorizontalMultiLevelHierarchy"/>
    <dgm:cxn modelId="{E46D64C6-65A4-457F-84AB-9ADA24689D32}" srcId="{2C74364B-44A3-4EAA-990D-035EFDADE089}" destId="{5D7588E0-9978-42AB-9D56-F6039D877AA2}" srcOrd="7" destOrd="0" parTransId="{8C940CAE-F821-45EF-9852-6EEC753B6D84}" sibTransId="{E48285D4-08E7-42E2-8841-00D2B2EC6B34}"/>
    <dgm:cxn modelId="{F7110C08-2091-4D5C-8818-C876A353325C}" type="presOf" srcId="{2C74364B-44A3-4EAA-990D-035EFDADE089}" destId="{2D6A524A-24FE-4FFD-BEE1-7C0AE170BD31}" srcOrd="0" destOrd="0" presId="urn:microsoft.com/office/officeart/2008/layout/HorizontalMultiLevelHierarchy"/>
    <dgm:cxn modelId="{4F348398-B18D-43C5-B88D-71E58EA49E4A}" type="presOf" srcId="{39BADD3D-362C-490B-9762-7457C4AD1880}" destId="{F3EFF00E-3FB7-432D-BCDB-0059EFBD3F69}" srcOrd="0" destOrd="0" presId="urn:microsoft.com/office/officeart/2008/layout/HorizontalMultiLevelHierarchy"/>
    <dgm:cxn modelId="{94D0B39E-E780-4E85-B11C-0F6B349F69CC}" type="presOf" srcId="{BF66C685-4D4B-439E-996D-F25F13EB7B55}" destId="{0ADEF4F3-D5FC-40A4-A1E1-9B2F7549219B}" srcOrd="0" destOrd="0" presId="urn:microsoft.com/office/officeart/2008/layout/HorizontalMultiLevelHierarchy"/>
    <dgm:cxn modelId="{02498328-B30B-4E33-8881-3542B7D8F90C}" srcId="{2C74364B-44A3-4EAA-990D-035EFDADE089}" destId="{8B1B00E0-6799-44F5-9BB8-485C5ECE2447}" srcOrd="5" destOrd="0" parTransId="{F623937F-1656-4611-AF86-FB1D6F378924}" sibTransId="{21F63974-5CAB-4296-8710-94C7C43AB9FF}"/>
    <dgm:cxn modelId="{E5C39C7E-205C-459D-A940-D97D2486B47D}" srcId="{2C74364B-44A3-4EAA-990D-035EFDADE089}" destId="{E4379CA4-ADB8-491E-ACD1-CED651ED4C86}" srcOrd="6" destOrd="0" parTransId="{79B17C74-11CF-4BA2-A6A4-6AA235CB9533}" sibTransId="{70F879FB-9EA4-401E-82CC-E4DC164DC335}"/>
    <dgm:cxn modelId="{7C342C93-3270-4DC3-9C52-B3A454D51BAF}" type="presOf" srcId="{5D7588E0-9978-42AB-9D56-F6039D877AA2}" destId="{04DC5734-DCC7-4832-82D4-5F5A046B2815}" srcOrd="0" destOrd="0" presId="urn:microsoft.com/office/officeart/2008/layout/HorizontalMultiLevelHierarchy"/>
    <dgm:cxn modelId="{E5796DE2-41D2-4924-8F19-03A1DDA62EAA}" type="presOf" srcId="{BAF4DC19-3204-46C2-AD34-20DE11C227CC}" destId="{BCEA187C-8393-42B4-9000-F9EFC4DADD7A}" srcOrd="0" destOrd="0" presId="urn:microsoft.com/office/officeart/2008/layout/HorizontalMultiLevelHierarchy"/>
    <dgm:cxn modelId="{64DE0520-D8FE-4279-810E-8ED2A81A9FBA}" type="presOf" srcId="{BF66C685-4D4B-439E-996D-F25F13EB7B55}" destId="{154B6340-6D47-4D37-A542-D1283FD88BB7}" srcOrd="1" destOrd="0" presId="urn:microsoft.com/office/officeart/2008/layout/HorizontalMultiLevelHierarchy"/>
    <dgm:cxn modelId="{81470404-4AA3-4809-9203-8874F85036FA}" type="presOf" srcId="{8C940CAE-F821-45EF-9852-6EEC753B6D84}" destId="{6BB2AE92-3882-4510-A034-71C88ACD81AE}" srcOrd="1" destOrd="0" presId="urn:microsoft.com/office/officeart/2008/layout/HorizontalMultiLevelHierarchy"/>
    <dgm:cxn modelId="{EA639BAC-C31A-4202-8AF7-DFDD1F8E8C8C}" type="presOf" srcId="{E4379CA4-ADB8-491E-ACD1-CED651ED4C86}" destId="{922ABEA2-5309-474E-BC1E-64384F99BA5A}" srcOrd="0" destOrd="0" presId="urn:microsoft.com/office/officeart/2008/layout/HorizontalMultiLevelHierarchy"/>
    <dgm:cxn modelId="{A81B1306-83F1-4FAA-828C-7EE284FF914F}" type="presOf" srcId="{DDBC5606-8831-435D-9F09-88FD16720827}" destId="{28C2DA1D-2397-4496-9BD7-0860F98F8AC2}" srcOrd="0" destOrd="0" presId="urn:microsoft.com/office/officeart/2008/layout/HorizontalMultiLevelHierarchy"/>
    <dgm:cxn modelId="{EA4493B7-1DF8-4B1C-B102-8DC866D03058}" type="presOf" srcId="{7E546D84-CBC4-4F3C-ADB2-9598A4DB1BE5}" destId="{3614E283-21E2-40A0-A40A-573E4E931E1F}" srcOrd="1" destOrd="0" presId="urn:microsoft.com/office/officeart/2008/layout/HorizontalMultiLevelHierarchy"/>
    <dgm:cxn modelId="{F8CC0653-27DB-4F8C-A0D7-651E919DEE5E}" type="presOf" srcId="{B8B6C758-9867-4CB6-ACEA-4549DAB60BFB}" destId="{DCA9B43D-1B77-4130-9320-7C699139293B}" srcOrd="0" destOrd="0" presId="urn:microsoft.com/office/officeart/2008/layout/HorizontalMultiLevelHierarchy"/>
    <dgm:cxn modelId="{321C1C30-7860-4B2F-B110-6D8032079BAA}" type="presOf" srcId="{7E546D84-CBC4-4F3C-ADB2-9598A4DB1BE5}" destId="{26300227-A937-46FF-9B21-E65A5ACC7DD6}" srcOrd="0" destOrd="0" presId="urn:microsoft.com/office/officeart/2008/layout/HorizontalMultiLevelHierarchy"/>
    <dgm:cxn modelId="{D860F378-3461-40F0-9205-D37C5A6402E8}" type="presOf" srcId="{DDBC5606-8831-435D-9F09-88FD16720827}" destId="{450774EF-B437-4C8F-BA56-0693ECF0AADC}" srcOrd="1" destOrd="0" presId="urn:microsoft.com/office/officeart/2008/layout/HorizontalMultiLevelHierarchy"/>
    <dgm:cxn modelId="{3ED038F7-E310-4EC2-B160-9DA28EF6AB4E}" type="presOf" srcId="{70663280-2AF7-46C6-AC88-B5577F99EE65}" destId="{C4A6F681-D889-4A17-BA76-2734B4FFA980}" srcOrd="0" destOrd="0" presId="urn:microsoft.com/office/officeart/2008/layout/HorizontalMultiLevelHierarchy"/>
    <dgm:cxn modelId="{EBCF20FD-3FDA-4041-BCB7-C32147AE77E0}" type="presOf" srcId="{D7EFF761-66DD-4952-BF9B-D70E7D029F09}" destId="{D8F2E3FE-591E-4365-9FB4-D1D3B9F2CA06}" srcOrd="0" destOrd="0" presId="urn:microsoft.com/office/officeart/2008/layout/HorizontalMultiLevelHierarchy"/>
    <dgm:cxn modelId="{761F6AFC-BDD3-47E2-B953-C5291A14DDF7}" type="presParOf" srcId="{8EFD12D8-694B-4AF8-AFAD-8480F92743F8}" destId="{21BFEBE1-FB75-4A51-911C-6654CD18AC93}" srcOrd="0" destOrd="0" presId="urn:microsoft.com/office/officeart/2008/layout/HorizontalMultiLevelHierarchy"/>
    <dgm:cxn modelId="{0488DD71-59CD-49B8-B88C-D2A4E50CF41C}" type="presParOf" srcId="{21BFEBE1-FB75-4A51-911C-6654CD18AC93}" destId="{2D6A524A-24FE-4FFD-BEE1-7C0AE170BD31}" srcOrd="0" destOrd="0" presId="urn:microsoft.com/office/officeart/2008/layout/HorizontalMultiLevelHierarchy"/>
    <dgm:cxn modelId="{4F64D5F0-81AA-4CF0-9A2B-4BB66AB63DC7}" type="presParOf" srcId="{21BFEBE1-FB75-4A51-911C-6654CD18AC93}" destId="{B5BE19C8-E045-4617-A8F8-32294D3C8CEB}" srcOrd="1" destOrd="0" presId="urn:microsoft.com/office/officeart/2008/layout/HorizontalMultiLevelHierarchy"/>
    <dgm:cxn modelId="{F16C7BA7-8021-48B0-AE2C-527B3DDB18B4}" type="presParOf" srcId="{B5BE19C8-E045-4617-A8F8-32294D3C8CEB}" destId="{0ADEF4F3-D5FC-40A4-A1E1-9B2F7549219B}" srcOrd="0" destOrd="0" presId="urn:microsoft.com/office/officeart/2008/layout/HorizontalMultiLevelHierarchy"/>
    <dgm:cxn modelId="{82C2E1A5-E87D-44EF-9F80-1170F331F0C5}" type="presParOf" srcId="{0ADEF4F3-D5FC-40A4-A1E1-9B2F7549219B}" destId="{154B6340-6D47-4D37-A542-D1283FD88BB7}" srcOrd="0" destOrd="0" presId="urn:microsoft.com/office/officeart/2008/layout/HorizontalMultiLevelHierarchy"/>
    <dgm:cxn modelId="{2431B8D2-FFA0-4C9D-BEA6-7AF789A17475}" type="presParOf" srcId="{B5BE19C8-E045-4617-A8F8-32294D3C8CEB}" destId="{B4147D74-D2E9-4736-957F-9D1DA7D11B73}" srcOrd="1" destOrd="0" presId="urn:microsoft.com/office/officeart/2008/layout/HorizontalMultiLevelHierarchy"/>
    <dgm:cxn modelId="{A5918336-4BEF-416A-A1F1-CD59C7D9529C}" type="presParOf" srcId="{B4147D74-D2E9-4736-957F-9D1DA7D11B73}" destId="{6220D624-6BAC-4DFC-A4F5-702AD3107B1B}" srcOrd="0" destOrd="0" presId="urn:microsoft.com/office/officeart/2008/layout/HorizontalMultiLevelHierarchy"/>
    <dgm:cxn modelId="{42745638-1C90-4390-9F18-9527543FEBD4}" type="presParOf" srcId="{B4147D74-D2E9-4736-957F-9D1DA7D11B73}" destId="{716CF04C-8EBF-40A4-AEBE-838E05C2D0D2}" srcOrd="1" destOrd="0" presId="urn:microsoft.com/office/officeart/2008/layout/HorizontalMultiLevelHierarchy"/>
    <dgm:cxn modelId="{A2AA98E8-A2DD-4179-BEE9-5CD6A91A511F}" type="presParOf" srcId="{B5BE19C8-E045-4617-A8F8-32294D3C8CEB}" destId="{28C2DA1D-2397-4496-9BD7-0860F98F8AC2}" srcOrd="2" destOrd="0" presId="urn:microsoft.com/office/officeart/2008/layout/HorizontalMultiLevelHierarchy"/>
    <dgm:cxn modelId="{0CCF65FE-44FA-4C55-A5A2-EA449824717B}" type="presParOf" srcId="{28C2DA1D-2397-4496-9BD7-0860F98F8AC2}" destId="{450774EF-B437-4C8F-BA56-0693ECF0AADC}" srcOrd="0" destOrd="0" presId="urn:microsoft.com/office/officeart/2008/layout/HorizontalMultiLevelHierarchy"/>
    <dgm:cxn modelId="{BA9A7094-6AAA-4315-B78E-C4CB5AE97DD6}" type="presParOf" srcId="{B5BE19C8-E045-4617-A8F8-32294D3C8CEB}" destId="{B14684AA-6B9E-439B-ABA4-E89ECD74149F}" srcOrd="3" destOrd="0" presId="urn:microsoft.com/office/officeart/2008/layout/HorizontalMultiLevelHierarchy"/>
    <dgm:cxn modelId="{4ED613BC-EE86-477A-ABEB-4734E44998CF}" type="presParOf" srcId="{B14684AA-6B9E-439B-ABA4-E89ECD74149F}" destId="{F3EFF00E-3FB7-432D-BCDB-0059EFBD3F69}" srcOrd="0" destOrd="0" presId="urn:microsoft.com/office/officeart/2008/layout/HorizontalMultiLevelHierarchy"/>
    <dgm:cxn modelId="{75E3D287-08E6-4287-A299-CC48FEE048B6}" type="presParOf" srcId="{B14684AA-6B9E-439B-ABA4-E89ECD74149F}" destId="{4925DDCD-4305-4C8C-A057-1CC7998D3208}" srcOrd="1" destOrd="0" presId="urn:microsoft.com/office/officeart/2008/layout/HorizontalMultiLevelHierarchy"/>
    <dgm:cxn modelId="{E5380DA3-8BAA-4ACE-8CDA-EF35130E1DF7}" type="presParOf" srcId="{B5BE19C8-E045-4617-A8F8-32294D3C8CEB}" destId="{D8F2E3FE-591E-4365-9FB4-D1D3B9F2CA06}" srcOrd="4" destOrd="0" presId="urn:microsoft.com/office/officeart/2008/layout/HorizontalMultiLevelHierarchy"/>
    <dgm:cxn modelId="{74910C9A-37D2-49B5-8C2F-0E6DC24E282D}" type="presParOf" srcId="{D8F2E3FE-591E-4365-9FB4-D1D3B9F2CA06}" destId="{CA732D22-8AE3-4D8C-A0B3-E963BAC8F35B}" srcOrd="0" destOrd="0" presId="urn:microsoft.com/office/officeart/2008/layout/HorizontalMultiLevelHierarchy"/>
    <dgm:cxn modelId="{16ED5F41-69DC-4313-BBC4-A23616F0C562}" type="presParOf" srcId="{B5BE19C8-E045-4617-A8F8-32294D3C8CEB}" destId="{1E08548D-D254-40C3-8BED-2944AE8996C2}" srcOrd="5" destOrd="0" presId="urn:microsoft.com/office/officeart/2008/layout/HorizontalMultiLevelHierarchy"/>
    <dgm:cxn modelId="{3CB45FC1-9F7E-4511-B95C-294F20A1F3C7}" type="presParOf" srcId="{1E08548D-D254-40C3-8BED-2944AE8996C2}" destId="{BCEA187C-8393-42B4-9000-F9EFC4DADD7A}" srcOrd="0" destOrd="0" presId="urn:microsoft.com/office/officeart/2008/layout/HorizontalMultiLevelHierarchy"/>
    <dgm:cxn modelId="{A0B01636-5B69-49B9-A075-3E5C5F02D19C}" type="presParOf" srcId="{1E08548D-D254-40C3-8BED-2944AE8996C2}" destId="{C037D671-FBE9-47C8-AAA1-5BE11D8AA722}" srcOrd="1" destOrd="0" presId="urn:microsoft.com/office/officeart/2008/layout/HorizontalMultiLevelHierarchy"/>
    <dgm:cxn modelId="{718E7DC6-6EFD-4755-88E1-ABA2E01BB24E}" type="presParOf" srcId="{B5BE19C8-E045-4617-A8F8-32294D3C8CEB}" destId="{26300227-A937-46FF-9B21-E65A5ACC7DD6}" srcOrd="6" destOrd="0" presId="urn:microsoft.com/office/officeart/2008/layout/HorizontalMultiLevelHierarchy"/>
    <dgm:cxn modelId="{455F4CC7-F294-4133-BB04-3BA1B73D6EC6}" type="presParOf" srcId="{26300227-A937-46FF-9B21-E65A5ACC7DD6}" destId="{3614E283-21E2-40A0-A40A-573E4E931E1F}" srcOrd="0" destOrd="0" presId="urn:microsoft.com/office/officeart/2008/layout/HorizontalMultiLevelHierarchy"/>
    <dgm:cxn modelId="{ADEA3C9D-93B8-430E-AF74-374491D76D8B}" type="presParOf" srcId="{B5BE19C8-E045-4617-A8F8-32294D3C8CEB}" destId="{85B215C5-3BEC-4F4A-9011-3E7F58887C22}" srcOrd="7" destOrd="0" presId="urn:microsoft.com/office/officeart/2008/layout/HorizontalMultiLevelHierarchy"/>
    <dgm:cxn modelId="{B8A6E005-3F7F-4E83-8C2B-8847C90E4714}" type="presParOf" srcId="{85B215C5-3BEC-4F4A-9011-3E7F58887C22}" destId="{DCA9B43D-1B77-4130-9320-7C699139293B}" srcOrd="0" destOrd="0" presId="urn:microsoft.com/office/officeart/2008/layout/HorizontalMultiLevelHierarchy"/>
    <dgm:cxn modelId="{492FF10F-FD64-4B92-9D50-CFB75C0FC94D}" type="presParOf" srcId="{85B215C5-3BEC-4F4A-9011-3E7F58887C22}" destId="{352BF3CC-3B13-49BF-B1F6-B092D32798BA}" srcOrd="1" destOrd="0" presId="urn:microsoft.com/office/officeart/2008/layout/HorizontalMultiLevelHierarchy"/>
    <dgm:cxn modelId="{DE9A7F2C-F89C-4FFF-B5E3-317C9AB3734B}" type="presParOf" srcId="{B5BE19C8-E045-4617-A8F8-32294D3C8CEB}" destId="{C4A6F681-D889-4A17-BA76-2734B4FFA980}" srcOrd="8" destOrd="0" presId="urn:microsoft.com/office/officeart/2008/layout/HorizontalMultiLevelHierarchy"/>
    <dgm:cxn modelId="{637796B3-2F7E-4F29-A7B0-765EBA25FE67}" type="presParOf" srcId="{C4A6F681-D889-4A17-BA76-2734B4FFA980}" destId="{A66C2F90-6E42-4A91-A966-7DC91AF9555A}" srcOrd="0" destOrd="0" presId="urn:microsoft.com/office/officeart/2008/layout/HorizontalMultiLevelHierarchy"/>
    <dgm:cxn modelId="{F7D89075-43F2-4676-BD64-F44B4F0FCF85}" type="presParOf" srcId="{B5BE19C8-E045-4617-A8F8-32294D3C8CEB}" destId="{6BAD7899-A2A4-4B4A-BFE4-438FB7C234BE}" srcOrd="9" destOrd="0" presId="urn:microsoft.com/office/officeart/2008/layout/HorizontalMultiLevelHierarchy"/>
    <dgm:cxn modelId="{7EA68EF6-BEFF-43C3-8DD6-B83F4F70F935}" type="presParOf" srcId="{6BAD7899-A2A4-4B4A-BFE4-438FB7C234BE}" destId="{A19796BC-4A82-4B0E-8737-364039350B4E}" srcOrd="0" destOrd="0" presId="urn:microsoft.com/office/officeart/2008/layout/HorizontalMultiLevelHierarchy"/>
    <dgm:cxn modelId="{F253C71A-2D42-4905-8772-B4361BE1F5CA}" type="presParOf" srcId="{6BAD7899-A2A4-4B4A-BFE4-438FB7C234BE}" destId="{980CD4F0-53A4-4A8E-B9A9-5B840D9D373A}" srcOrd="1" destOrd="0" presId="urn:microsoft.com/office/officeart/2008/layout/HorizontalMultiLevelHierarchy"/>
    <dgm:cxn modelId="{92847A6D-A322-4675-B4EF-A6393A205C83}" type="presParOf" srcId="{B5BE19C8-E045-4617-A8F8-32294D3C8CEB}" destId="{BB296B36-8542-45FC-8202-65A0B0A91BD8}" srcOrd="10" destOrd="0" presId="urn:microsoft.com/office/officeart/2008/layout/HorizontalMultiLevelHierarchy"/>
    <dgm:cxn modelId="{9AC1983E-AE82-467A-BCF0-9C76949FFE20}" type="presParOf" srcId="{BB296B36-8542-45FC-8202-65A0B0A91BD8}" destId="{405A92E9-B241-432A-863F-55A5BF33902C}" srcOrd="0" destOrd="0" presId="urn:microsoft.com/office/officeart/2008/layout/HorizontalMultiLevelHierarchy"/>
    <dgm:cxn modelId="{0BDA9997-96EF-4114-A578-678B0E07EAC3}" type="presParOf" srcId="{B5BE19C8-E045-4617-A8F8-32294D3C8CEB}" destId="{0507BB63-F0F1-4CA6-AF16-62CA3D1F1FA0}" srcOrd="11" destOrd="0" presId="urn:microsoft.com/office/officeart/2008/layout/HorizontalMultiLevelHierarchy"/>
    <dgm:cxn modelId="{4FF72EE9-4ABF-48BD-B0C4-2E456C301744}" type="presParOf" srcId="{0507BB63-F0F1-4CA6-AF16-62CA3D1F1FA0}" destId="{C8FADEB6-6F4E-4F34-B913-400DEB988D24}" srcOrd="0" destOrd="0" presId="urn:microsoft.com/office/officeart/2008/layout/HorizontalMultiLevelHierarchy"/>
    <dgm:cxn modelId="{9AF51228-F3C7-4AC2-BF47-B738436A85B0}" type="presParOf" srcId="{0507BB63-F0F1-4CA6-AF16-62CA3D1F1FA0}" destId="{18401A37-DDBC-4C02-8F91-2C7648C2C42A}" srcOrd="1" destOrd="0" presId="urn:microsoft.com/office/officeart/2008/layout/HorizontalMultiLevelHierarchy"/>
    <dgm:cxn modelId="{18A6240C-530D-4071-9F01-7D6795D7903A}" type="presParOf" srcId="{B5BE19C8-E045-4617-A8F8-32294D3C8CEB}" destId="{A53D24BB-7461-438C-A174-23FD7113F4F1}" srcOrd="12" destOrd="0" presId="urn:microsoft.com/office/officeart/2008/layout/HorizontalMultiLevelHierarchy"/>
    <dgm:cxn modelId="{701A59FF-A631-48C4-A612-69837ED50CAE}" type="presParOf" srcId="{A53D24BB-7461-438C-A174-23FD7113F4F1}" destId="{88964A3B-A8FE-44F3-BE27-F10B4A8E5B6E}" srcOrd="0" destOrd="0" presId="urn:microsoft.com/office/officeart/2008/layout/HorizontalMultiLevelHierarchy"/>
    <dgm:cxn modelId="{24C9142D-ABAE-4D72-BB8F-6E88131B9E50}" type="presParOf" srcId="{B5BE19C8-E045-4617-A8F8-32294D3C8CEB}" destId="{0A27E58C-1C31-4D61-8A26-003D2258744F}" srcOrd="13" destOrd="0" presId="urn:microsoft.com/office/officeart/2008/layout/HorizontalMultiLevelHierarchy"/>
    <dgm:cxn modelId="{EB0FD078-71E5-468E-8F2F-739B7EA6FC80}" type="presParOf" srcId="{0A27E58C-1C31-4D61-8A26-003D2258744F}" destId="{922ABEA2-5309-474E-BC1E-64384F99BA5A}" srcOrd="0" destOrd="0" presId="urn:microsoft.com/office/officeart/2008/layout/HorizontalMultiLevelHierarchy"/>
    <dgm:cxn modelId="{365ABF0C-69B9-4076-A429-FBC4CBEB8E9A}" type="presParOf" srcId="{0A27E58C-1C31-4D61-8A26-003D2258744F}" destId="{1361E0B8-E0E1-45AD-A6BB-60330143AB77}" srcOrd="1" destOrd="0" presId="urn:microsoft.com/office/officeart/2008/layout/HorizontalMultiLevelHierarchy"/>
    <dgm:cxn modelId="{A7104EA1-78D0-4764-BC7A-2683F308B101}" type="presParOf" srcId="{B5BE19C8-E045-4617-A8F8-32294D3C8CEB}" destId="{9C7BA9CC-E65E-4FDC-A5C6-9B761B83A17D}" srcOrd="14" destOrd="0" presId="urn:microsoft.com/office/officeart/2008/layout/HorizontalMultiLevelHierarchy"/>
    <dgm:cxn modelId="{4464E66F-1B6B-4F3A-B2CE-F89CAA107215}" type="presParOf" srcId="{9C7BA9CC-E65E-4FDC-A5C6-9B761B83A17D}" destId="{6BB2AE92-3882-4510-A034-71C88ACD81AE}" srcOrd="0" destOrd="0" presId="urn:microsoft.com/office/officeart/2008/layout/HorizontalMultiLevelHierarchy"/>
    <dgm:cxn modelId="{9F54F6F6-AE26-4286-B590-BB1840132AFF}" type="presParOf" srcId="{B5BE19C8-E045-4617-A8F8-32294D3C8CEB}" destId="{4C003ADF-F47C-44D0-A967-8231529170C3}" srcOrd="15" destOrd="0" presId="urn:microsoft.com/office/officeart/2008/layout/HorizontalMultiLevelHierarchy"/>
    <dgm:cxn modelId="{03893050-06C3-450D-A954-ADC647F5D379}" type="presParOf" srcId="{4C003ADF-F47C-44D0-A967-8231529170C3}" destId="{04DC5734-DCC7-4832-82D4-5F5A046B2815}" srcOrd="0" destOrd="0" presId="urn:microsoft.com/office/officeart/2008/layout/HorizontalMultiLevelHierarchy"/>
    <dgm:cxn modelId="{89377DB3-0389-4EE6-9E35-B80DF1969C16}" type="presParOf" srcId="{4C003ADF-F47C-44D0-A967-8231529170C3}" destId="{38D3A574-4238-4A57-9DF5-13F79431B9D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E657C-421B-484E-82DB-497C28E33E0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4364B-44A3-4EAA-990D-035EFDADE0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 степени удовлетворения потребностей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0162AF-07DD-4D31-9B90-49E3575F7B3E}" type="parTrans" cxnId="{9FD0D00E-7B9E-446C-ACCB-F08FAC1707CB}">
      <dgm:prSet/>
      <dgm:spPr/>
      <dgm:t>
        <a:bodyPr/>
        <a:lstStyle/>
        <a:p>
          <a:endParaRPr lang="ru-RU"/>
        </a:p>
      </dgm:t>
    </dgm:pt>
    <dgm:pt modelId="{72CD424A-C471-49F2-A69D-28A6C3421155}" type="sibTrans" cxnId="{9FD0D00E-7B9E-446C-ACCB-F08FAC1707CB}">
      <dgm:prSet/>
      <dgm:spPr/>
      <dgm:t>
        <a:bodyPr/>
        <a:lstStyle/>
        <a:p>
          <a:endParaRPr lang="ru-RU"/>
        </a:p>
      </dgm:t>
    </dgm:pt>
    <dgm:pt modelId="{C783DCC2-45F3-4922-B350-4A55410AE77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Рациональный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66C685-4D4B-439E-996D-F25F13EB7B55}" type="parTrans" cxnId="{0971F55E-56D8-4717-9BB3-65536E55F8DE}">
      <dgm:prSet/>
      <dgm:spPr/>
      <dgm:t>
        <a:bodyPr/>
        <a:lstStyle/>
        <a:p>
          <a:endParaRPr lang="ru-RU"/>
        </a:p>
      </dgm:t>
    </dgm:pt>
    <dgm:pt modelId="{E0A912B6-1E24-46EE-9B57-32EA34B248B9}" type="sibTrans" cxnId="{0971F55E-56D8-4717-9BB3-65536E55F8DE}">
      <dgm:prSet/>
      <dgm:spPr/>
      <dgm:t>
        <a:bodyPr/>
        <a:lstStyle/>
        <a:p>
          <a:endParaRPr lang="ru-RU"/>
        </a:p>
      </dgm:t>
    </dgm:pt>
    <dgm:pt modelId="{39BADD3D-362C-490B-9762-7457C4AD188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Оптимальный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BC5606-8831-435D-9F09-88FD16720827}" type="parTrans" cxnId="{9CF67D9D-B86E-443E-9D19-F4719A2E007E}">
      <dgm:prSet/>
      <dgm:spPr/>
      <dgm:t>
        <a:bodyPr/>
        <a:lstStyle/>
        <a:p>
          <a:endParaRPr lang="ru-RU"/>
        </a:p>
      </dgm:t>
    </dgm:pt>
    <dgm:pt modelId="{C5717280-A9CE-4FC1-A0A8-47A48C17EF6A}" type="sibTrans" cxnId="{9CF67D9D-B86E-443E-9D19-F4719A2E007E}">
      <dgm:prSet/>
      <dgm:spPr/>
      <dgm:t>
        <a:bodyPr/>
        <a:lstStyle/>
        <a:p>
          <a:endParaRPr lang="ru-RU"/>
        </a:p>
      </dgm:t>
    </dgm:pt>
    <dgm:pt modelId="{8EFD12D8-694B-4AF8-AFAD-8480F92743F8}" type="pres">
      <dgm:prSet presAssocID="{05AE657C-421B-484E-82DB-497C28E33E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FEBE1-FB75-4A51-911C-6654CD18AC93}" type="pres">
      <dgm:prSet presAssocID="{2C74364B-44A3-4EAA-990D-035EFDADE089}" presName="root1" presStyleCnt="0"/>
      <dgm:spPr/>
    </dgm:pt>
    <dgm:pt modelId="{2D6A524A-24FE-4FFD-BEE1-7C0AE170BD31}" type="pres">
      <dgm:prSet presAssocID="{2C74364B-44A3-4EAA-990D-035EFDADE0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E19C8-E045-4617-A8F8-32294D3C8CEB}" type="pres">
      <dgm:prSet presAssocID="{2C74364B-44A3-4EAA-990D-035EFDADE089}" presName="level2hierChild" presStyleCnt="0"/>
      <dgm:spPr/>
    </dgm:pt>
    <dgm:pt modelId="{0ADEF4F3-D5FC-40A4-A1E1-9B2F7549219B}" type="pres">
      <dgm:prSet presAssocID="{BF66C685-4D4B-439E-996D-F25F13EB7B5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54B6340-6D47-4D37-A542-D1283FD88BB7}" type="pres">
      <dgm:prSet presAssocID="{BF66C685-4D4B-439E-996D-F25F13EB7B5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4147D74-D2E9-4736-957F-9D1DA7D11B73}" type="pres">
      <dgm:prSet presAssocID="{C783DCC2-45F3-4922-B350-4A55410AE77A}" presName="root2" presStyleCnt="0"/>
      <dgm:spPr/>
    </dgm:pt>
    <dgm:pt modelId="{6220D624-6BAC-4DFC-A4F5-702AD3107B1B}" type="pres">
      <dgm:prSet presAssocID="{C783DCC2-45F3-4922-B350-4A55410AE77A}" presName="LevelTwoTextNode" presStyleLbl="node2" presStyleIdx="0" presStyleCnt="2" custScaleY="125909" custLinFactNeighborX="-444" custLinFactNeighborY="-5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CF04C-8EBF-40A4-AEBE-838E05C2D0D2}" type="pres">
      <dgm:prSet presAssocID="{C783DCC2-45F3-4922-B350-4A55410AE77A}" presName="level3hierChild" presStyleCnt="0"/>
      <dgm:spPr/>
    </dgm:pt>
    <dgm:pt modelId="{28C2DA1D-2397-4496-9BD7-0860F98F8AC2}" type="pres">
      <dgm:prSet presAssocID="{DDBC5606-8831-435D-9F09-88FD1672082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450774EF-B437-4C8F-BA56-0693ECF0AADC}" type="pres">
      <dgm:prSet presAssocID="{DDBC5606-8831-435D-9F09-88FD1672082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14684AA-6B9E-439B-ABA4-E89ECD74149F}" type="pres">
      <dgm:prSet presAssocID="{39BADD3D-362C-490B-9762-7457C4AD1880}" presName="root2" presStyleCnt="0"/>
      <dgm:spPr/>
    </dgm:pt>
    <dgm:pt modelId="{F3EFF00E-3FB7-432D-BCDB-0059EFBD3F69}" type="pres">
      <dgm:prSet presAssocID="{39BADD3D-362C-490B-9762-7457C4AD1880}" presName="LevelTwoTextNode" presStyleLbl="node2" presStyleIdx="1" presStyleCnt="2" custScaleY="125909" custLinFactNeighborX="-889" custLinFactNeighborY="712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5DDCD-4305-4C8C-A057-1CC7998D3208}" type="pres">
      <dgm:prSet presAssocID="{39BADD3D-362C-490B-9762-7457C4AD1880}" presName="level3hierChild" presStyleCnt="0"/>
      <dgm:spPr/>
    </dgm:pt>
  </dgm:ptLst>
  <dgm:cxnLst>
    <dgm:cxn modelId="{5E927EFC-562A-48D8-A04B-8D28C41463BF}" type="presOf" srcId="{BF66C685-4D4B-439E-996D-F25F13EB7B55}" destId="{0ADEF4F3-D5FC-40A4-A1E1-9B2F7549219B}" srcOrd="0" destOrd="0" presId="urn:microsoft.com/office/officeart/2008/layout/HorizontalMultiLevelHierarchy"/>
    <dgm:cxn modelId="{45867EBE-F977-4AB4-BF8E-3FEF92ADA75E}" type="presOf" srcId="{BF66C685-4D4B-439E-996D-F25F13EB7B55}" destId="{154B6340-6D47-4D37-A542-D1283FD88BB7}" srcOrd="1" destOrd="0" presId="urn:microsoft.com/office/officeart/2008/layout/HorizontalMultiLevelHierarchy"/>
    <dgm:cxn modelId="{CF3745CF-7AB0-4D6B-8264-FEBA69D0BAE7}" type="presOf" srcId="{C783DCC2-45F3-4922-B350-4A55410AE77A}" destId="{6220D624-6BAC-4DFC-A4F5-702AD3107B1B}" srcOrd="0" destOrd="0" presId="urn:microsoft.com/office/officeart/2008/layout/HorizontalMultiLevelHierarchy"/>
    <dgm:cxn modelId="{A5759F1A-E977-47A2-9E46-2B66CC878834}" type="presOf" srcId="{05AE657C-421B-484E-82DB-497C28E33E01}" destId="{8EFD12D8-694B-4AF8-AFAD-8480F92743F8}" srcOrd="0" destOrd="0" presId="urn:microsoft.com/office/officeart/2008/layout/HorizontalMultiLevelHierarchy"/>
    <dgm:cxn modelId="{9FD0D00E-7B9E-446C-ACCB-F08FAC1707CB}" srcId="{05AE657C-421B-484E-82DB-497C28E33E01}" destId="{2C74364B-44A3-4EAA-990D-035EFDADE089}" srcOrd="0" destOrd="0" parTransId="{DE0162AF-07DD-4D31-9B90-49E3575F7B3E}" sibTransId="{72CD424A-C471-49F2-A69D-28A6C3421155}"/>
    <dgm:cxn modelId="{F0716FA4-09A7-4609-883F-FE9B17F22025}" type="presOf" srcId="{DDBC5606-8831-435D-9F09-88FD16720827}" destId="{450774EF-B437-4C8F-BA56-0693ECF0AADC}" srcOrd="1" destOrd="0" presId="urn:microsoft.com/office/officeart/2008/layout/HorizontalMultiLevelHierarchy"/>
    <dgm:cxn modelId="{DA254C34-8869-4C7B-88A2-27C5A0759655}" type="presOf" srcId="{39BADD3D-362C-490B-9762-7457C4AD1880}" destId="{F3EFF00E-3FB7-432D-BCDB-0059EFBD3F69}" srcOrd="0" destOrd="0" presId="urn:microsoft.com/office/officeart/2008/layout/HorizontalMultiLevelHierarchy"/>
    <dgm:cxn modelId="{6CEC2A48-5C86-4743-9AAC-A1E85EDA011F}" type="presOf" srcId="{DDBC5606-8831-435D-9F09-88FD16720827}" destId="{28C2DA1D-2397-4496-9BD7-0860F98F8AC2}" srcOrd="0" destOrd="0" presId="urn:microsoft.com/office/officeart/2008/layout/HorizontalMultiLevelHierarchy"/>
    <dgm:cxn modelId="{0971F55E-56D8-4717-9BB3-65536E55F8DE}" srcId="{2C74364B-44A3-4EAA-990D-035EFDADE089}" destId="{C783DCC2-45F3-4922-B350-4A55410AE77A}" srcOrd="0" destOrd="0" parTransId="{BF66C685-4D4B-439E-996D-F25F13EB7B55}" sibTransId="{E0A912B6-1E24-46EE-9B57-32EA34B248B9}"/>
    <dgm:cxn modelId="{9CF67D9D-B86E-443E-9D19-F4719A2E007E}" srcId="{2C74364B-44A3-4EAA-990D-035EFDADE089}" destId="{39BADD3D-362C-490B-9762-7457C4AD1880}" srcOrd="1" destOrd="0" parTransId="{DDBC5606-8831-435D-9F09-88FD16720827}" sibTransId="{C5717280-A9CE-4FC1-A0A8-47A48C17EF6A}"/>
    <dgm:cxn modelId="{2D36DB61-1F4E-40E3-BFC6-98D434FCB0BB}" type="presOf" srcId="{2C74364B-44A3-4EAA-990D-035EFDADE089}" destId="{2D6A524A-24FE-4FFD-BEE1-7C0AE170BD31}" srcOrd="0" destOrd="0" presId="urn:microsoft.com/office/officeart/2008/layout/HorizontalMultiLevelHierarchy"/>
    <dgm:cxn modelId="{C8F7EACE-67D6-46D4-A273-BDB70095D089}" type="presParOf" srcId="{8EFD12D8-694B-4AF8-AFAD-8480F92743F8}" destId="{21BFEBE1-FB75-4A51-911C-6654CD18AC93}" srcOrd="0" destOrd="0" presId="urn:microsoft.com/office/officeart/2008/layout/HorizontalMultiLevelHierarchy"/>
    <dgm:cxn modelId="{BD31E39F-56BA-4C9D-9C9D-4308DB6BE29A}" type="presParOf" srcId="{21BFEBE1-FB75-4A51-911C-6654CD18AC93}" destId="{2D6A524A-24FE-4FFD-BEE1-7C0AE170BD31}" srcOrd="0" destOrd="0" presId="urn:microsoft.com/office/officeart/2008/layout/HorizontalMultiLevelHierarchy"/>
    <dgm:cxn modelId="{5A902C26-F894-4036-BA17-C69F0A369535}" type="presParOf" srcId="{21BFEBE1-FB75-4A51-911C-6654CD18AC93}" destId="{B5BE19C8-E045-4617-A8F8-32294D3C8CEB}" srcOrd="1" destOrd="0" presId="urn:microsoft.com/office/officeart/2008/layout/HorizontalMultiLevelHierarchy"/>
    <dgm:cxn modelId="{6DDF9A13-0A32-4B96-8783-EB53FBB3B90E}" type="presParOf" srcId="{B5BE19C8-E045-4617-A8F8-32294D3C8CEB}" destId="{0ADEF4F3-D5FC-40A4-A1E1-9B2F7549219B}" srcOrd="0" destOrd="0" presId="urn:microsoft.com/office/officeart/2008/layout/HorizontalMultiLevelHierarchy"/>
    <dgm:cxn modelId="{09E4F6C0-9F4C-4720-B5DA-30A9A6E258ED}" type="presParOf" srcId="{0ADEF4F3-D5FC-40A4-A1E1-9B2F7549219B}" destId="{154B6340-6D47-4D37-A542-D1283FD88BB7}" srcOrd="0" destOrd="0" presId="urn:microsoft.com/office/officeart/2008/layout/HorizontalMultiLevelHierarchy"/>
    <dgm:cxn modelId="{C09A9730-7384-4B0B-89F8-6DFD97EC113F}" type="presParOf" srcId="{B5BE19C8-E045-4617-A8F8-32294D3C8CEB}" destId="{B4147D74-D2E9-4736-957F-9D1DA7D11B73}" srcOrd="1" destOrd="0" presId="urn:microsoft.com/office/officeart/2008/layout/HorizontalMultiLevelHierarchy"/>
    <dgm:cxn modelId="{8E66207A-A50C-4BE9-A1C7-335B13D28BD0}" type="presParOf" srcId="{B4147D74-D2E9-4736-957F-9D1DA7D11B73}" destId="{6220D624-6BAC-4DFC-A4F5-702AD3107B1B}" srcOrd="0" destOrd="0" presId="urn:microsoft.com/office/officeart/2008/layout/HorizontalMultiLevelHierarchy"/>
    <dgm:cxn modelId="{2C0DCC35-6D55-4A6D-B17F-E9FAFB1A37F3}" type="presParOf" srcId="{B4147D74-D2E9-4736-957F-9D1DA7D11B73}" destId="{716CF04C-8EBF-40A4-AEBE-838E05C2D0D2}" srcOrd="1" destOrd="0" presId="urn:microsoft.com/office/officeart/2008/layout/HorizontalMultiLevelHierarchy"/>
    <dgm:cxn modelId="{2AB643E9-DB81-4407-9045-ACF279020987}" type="presParOf" srcId="{B5BE19C8-E045-4617-A8F8-32294D3C8CEB}" destId="{28C2DA1D-2397-4496-9BD7-0860F98F8AC2}" srcOrd="2" destOrd="0" presId="urn:microsoft.com/office/officeart/2008/layout/HorizontalMultiLevelHierarchy"/>
    <dgm:cxn modelId="{AC3AE43B-8D28-44B2-8909-D2B2716CD5F5}" type="presParOf" srcId="{28C2DA1D-2397-4496-9BD7-0860F98F8AC2}" destId="{450774EF-B437-4C8F-BA56-0693ECF0AADC}" srcOrd="0" destOrd="0" presId="urn:microsoft.com/office/officeart/2008/layout/HorizontalMultiLevelHierarchy"/>
    <dgm:cxn modelId="{F9A3F026-B39C-421F-84D8-CC220252E210}" type="presParOf" srcId="{B5BE19C8-E045-4617-A8F8-32294D3C8CEB}" destId="{B14684AA-6B9E-439B-ABA4-E89ECD74149F}" srcOrd="3" destOrd="0" presId="urn:microsoft.com/office/officeart/2008/layout/HorizontalMultiLevelHierarchy"/>
    <dgm:cxn modelId="{93D3313D-F8FF-40AF-8D7E-511A065F7FFE}" type="presParOf" srcId="{B14684AA-6B9E-439B-ABA4-E89ECD74149F}" destId="{F3EFF00E-3FB7-432D-BCDB-0059EFBD3F69}" srcOrd="0" destOrd="0" presId="urn:microsoft.com/office/officeart/2008/layout/HorizontalMultiLevelHierarchy"/>
    <dgm:cxn modelId="{626574E8-A7A9-4E63-A799-C31E1FD34804}" type="presParOf" srcId="{B14684AA-6B9E-439B-ABA4-E89ECD74149F}" destId="{4925DDCD-4305-4C8C-A057-1CC7998D320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AE657C-421B-484E-82DB-497C28E33E0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74364B-44A3-4EAA-990D-035EFDADE08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По характеру и виду потребностей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0162AF-07DD-4D31-9B90-49E3575F7B3E}" type="parTrans" cxnId="{9FD0D00E-7B9E-446C-ACCB-F08FAC1707CB}">
      <dgm:prSet/>
      <dgm:spPr/>
      <dgm:t>
        <a:bodyPr/>
        <a:lstStyle/>
        <a:p>
          <a:endParaRPr lang="ru-RU"/>
        </a:p>
      </dgm:t>
    </dgm:pt>
    <dgm:pt modelId="{72CD424A-C471-49F2-A69D-28A6C3421155}" type="sibTrans" cxnId="{9FD0D00E-7B9E-446C-ACCB-F08FAC1707CB}">
      <dgm:prSet/>
      <dgm:spPr/>
      <dgm:t>
        <a:bodyPr/>
        <a:lstStyle/>
        <a:p>
          <a:endParaRPr lang="ru-RU"/>
        </a:p>
      </dgm:t>
    </dgm:pt>
    <dgm:pt modelId="{C783DCC2-45F3-4922-B350-4A55410AE77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Реальный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F66C685-4D4B-439E-996D-F25F13EB7B55}" type="parTrans" cxnId="{0971F55E-56D8-4717-9BB3-65536E55F8DE}">
      <dgm:prSet/>
      <dgm:spPr/>
      <dgm:t>
        <a:bodyPr/>
        <a:lstStyle/>
        <a:p>
          <a:endParaRPr lang="ru-RU"/>
        </a:p>
      </dgm:t>
    </dgm:pt>
    <dgm:pt modelId="{E0A912B6-1E24-46EE-9B57-32EA34B248B9}" type="sibTrans" cxnId="{0971F55E-56D8-4717-9BB3-65536E55F8DE}">
      <dgm:prSet/>
      <dgm:spPr/>
      <dgm:t>
        <a:bodyPr/>
        <a:lstStyle/>
        <a:p>
          <a:endParaRPr lang="ru-RU"/>
        </a:p>
      </dgm:t>
    </dgm:pt>
    <dgm:pt modelId="{39BADD3D-362C-490B-9762-7457C4AD1880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Прогнозируемый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DBC5606-8831-435D-9F09-88FD16720827}" type="parTrans" cxnId="{9CF67D9D-B86E-443E-9D19-F4719A2E007E}">
      <dgm:prSet/>
      <dgm:spPr/>
      <dgm:t>
        <a:bodyPr/>
        <a:lstStyle/>
        <a:p>
          <a:endParaRPr lang="ru-RU"/>
        </a:p>
      </dgm:t>
    </dgm:pt>
    <dgm:pt modelId="{C5717280-A9CE-4FC1-A0A8-47A48C17EF6A}" type="sibTrans" cxnId="{9CF67D9D-B86E-443E-9D19-F4719A2E007E}">
      <dgm:prSet/>
      <dgm:spPr/>
      <dgm:t>
        <a:bodyPr/>
        <a:lstStyle/>
        <a:p>
          <a:endParaRPr lang="ru-RU"/>
        </a:p>
      </dgm:t>
    </dgm:pt>
    <dgm:pt modelId="{E6621CDD-9132-47BB-BD28-0B7A6762C25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Учебный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94468E-857C-4449-A964-E73C58B6C13B}" type="parTrans" cxnId="{CBE261E9-DE0E-4E74-938C-4FABC55D4D31}">
      <dgm:prSet/>
      <dgm:spPr/>
      <dgm:t>
        <a:bodyPr/>
        <a:lstStyle/>
        <a:p>
          <a:endParaRPr lang="ru-RU"/>
        </a:p>
      </dgm:t>
    </dgm:pt>
    <dgm:pt modelId="{64A99AB3-8CAE-4B74-A4F1-AC31857E8411}" type="sibTrans" cxnId="{CBE261E9-DE0E-4E74-938C-4FABC55D4D31}">
      <dgm:prSet/>
      <dgm:spPr/>
      <dgm:t>
        <a:bodyPr/>
        <a:lstStyle/>
        <a:p>
          <a:endParaRPr lang="ru-RU"/>
        </a:p>
      </dgm:t>
    </dgm:pt>
    <dgm:pt modelId="{8EFD12D8-694B-4AF8-AFAD-8480F92743F8}" type="pres">
      <dgm:prSet presAssocID="{05AE657C-421B-484E-82DB-497C28E33E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BFEBE1-FB75-4A51-911C-6654CD18AC93}" type="pres">
      <dgm:prSet presAssocID="{2C74364B-44A3-4EAA-990D-035EFDADE089}" presName="root1" presStyleCnt="0"/>
      <dgm:spPr/>
    </dgm:pt>
    <dgm:pt modelId="{2D6A524A-24FE-4FFD-BEE1-7C0AE170BD31}" type="pres">
      <dgm:prSet presAssocID="{2C74364B-44A3-4EAA-990D-035EFDADE08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BE19C8-E045-4617-A8F8-32294D3C8CEB}" type="pres">
      <dgm:prSet presAssocID="{2C74364B-44A3-4EAA-990D-035EFDADE089}" presName="level2hierChild" presStyleCnt="0"/>
      <dgm:spPr/>
    </dgm:pt>
    <dgm:pt modelId="{0ADEF4F3-D5FC-40A4-A1E1-9B2F7549219B}" type="pres">
      <dgm:prSet presAssocID="{BF66C685-4D4B-439E-996D-F25F13EB7B55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154B6340-6D47-4D37-A542-D1283FD88BB7}" type="pres">
      <dgm:prSet presAssocID="{BF66C685-4D4B-439E-996D-F25F13EB7B5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4147D74-D2E9-4736-957F-9D1DA7D11B73}" type="pres">
      <dgm:prSet presAssocID="{C783DCC2-45F3-4922-B350-4A55410AE77A}" presName="root2" presStyleCnt="0"/>
      <dgm:spPr/>
    </dgm:pt>
    <dgm:pt modelId="{6220D624-6BAC-4DFC-A4F5-702AD3107B1B}" type="pres">
      <dgm:prSet presAssocID="{C783DCC2-45F3-4922-B350-4A55410AE77A}" presName="LevelTwoTextNode" presStyleLbl="node2" presStyleIdx="0" presStyleCnt="3" custScaleY="125909" custLinFactNeighborX="-444" custLinFactNeighborY="-591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6CF04C-8EBF-40A4-AEBE-838E05C2D0D2}" type="pres">
      <dgm:prSet presAssocID="{C783DCC2-45F3-4922-B350-4A55410AE77A}" presName="level3hierChild" presStyleCnt="0"/>
      <dgm:spPr/>
    </dgm:pt>
    <dgm:pt modelId="{28C2DA1D-2397-4496-9BD7-0860F98F8AC2}" type="pres">
      <dgm:prSet presAssocID="{DDBC5606-8831-435D-9F09-88FD1672082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0774EF-B437-4C8F-BA56-0693ECF0AADC}" type="pres">
      <dgm:prSet presAssocID="{DDBC5606-8831-435D-9F09-88FD1672082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14684AA-6B9E-439B-ABA4-E89ECD74149F}" type="pres">
      <dgm:prSet presAssocID="{39BADD3D-362C-490B-9762-7457C4AD1880}" presName="root2" presStyleCnt="0"/>
      <dgm:spPr/>
    </dgm:pt>
    <dgm:pt modelId="{F3EFF00E-3FB7-432D-BCDB-0059EFBD3F69}" type="pres">
      <dgm:prSet presAssocID="{39BADD3D-362C-490B-9762-7457C4AD1880}" presName="LevelTwoTextNode" presStyleLbl="node2" presStyleIdx="1" presStyleCnt="3" custScaleY="125909" custLinFactNeighborX="-889" custLinFactNeighborY="-120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25DDCD-4305-4C8C-A057-1CC7998D3208}" type="pres">
      <dgm:prSet presAssocID="{39BADD3D-362C-490B-9762-7457C4AD1880}" presName="level3hierChild" presStyleCnt="0"/>
      <dgm:spPr/>
    </dgm:pt>
    <dgm:pt modelId="{1E1792C1-1274-4CEF-B33A-BB728BA9B231}" type="pres">
      <dgm:prSet presAssocID="{0894468E-857C-4449-A964-E73C58B6C13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6CB9F795-6AC3-4DAF-859B-03B16C382779}" type="pres">
      <dgm:prSet presAssocID="{0894468E-857C-4449-A964-E73C58B6C13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9D9CFD7A-267B-4920-BF6B-B5F538DE7CC3}" type="pres">
      <dgm:prSet presAssocID="{E6621CDD-9132-47BB-BD28-0B7A6762C259}" presName="root2" presStyleCnt="0"/>
      <dgm:spPr/>
    </dgm:pt>
    <dgm:pt modelId="{8335ECC3-8852-4F29-8F76-E80BFC900220}" type="pres">
      <dgm:prSet presAssocID="{E6621CDD-9132-47BB-BD28-0B7A6762C259}" presName="LevelTwoTextNode" presStyleLbl="node2" presStyleIdx="2" presStyleCnt="3" custLinFactNeighborY="27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3C3DC4-FB28-43CB-9A36-4FCAA7E54829}" type="pres">
      <dgm:prSet presAssocID="{E6621CDD-9132-47BB-BD28-0B7A6762C259}" presName="level3hierChild" presStyleCnt="0"/>
      <dgm:spPr/>
    </dgm:pt>
  </dgm:ptLst>
  <dgm:cxnLst>
    <dgm:cxn modelId="{0971F55E-56D8-4717-9BB3-65536E55F8DE}" srcId="{2C74364B-44A3-4EAA-990D-035EFDADE089}" destId="{C783DCC2-45F3-4922-B350-4A55410AE77A}" srcOrd="0" destOrd="0" parTransId="{BF66C685-4D4B-439E-996D-F25F13EB7B55}" sibTransId="{E0A912B6-1E24-46EE-9B57-32EA34B248B9}"/>
    <dgm:cxn modelId="{CBE261E9-DE0E-4E74-938C-4FABC55D4D31}" srcId="{2C74364B-44A3-4EAA-990D-035EFDADE089}" destId="{E6621CDD-9132-47BB-BD28-0B7A6762C259}" srcOrd="2" destOrd="0" parTransId="{0894468E-857C-4449-A964-E73C58B6C13B}" sibTransId="{64A99AB3-8CAE-4B74-A4F1-AC31857E8411}"/>
    <dgm:cxn modelId="{39D3D1AD-D62B-4C9C-AEF2-B8918D4BCC76}" type="presOf" srcId="{2C74364B-44A3-4EAA-990D-035EFDADE089}" destId="{2D6A524A-24FE-4FFD-BEE1-7C0AE170BD31}" srcOrd="0" destOrd="0" presId="urn:microsoft.com/office/officeart/2008/layout/HorizontalMultiLevelHierarchy"/>
    <dgm:cxn modelId="{1FC2B499-6BDC-40DA-A473-4FCBDB4A3195}" type="presOf" srcId="{05AE657C-421B-484E-82DB-497C28E33E01}" destId="{8EFD12D8-694B-4AF8-AFAD-8480F92743F8}" srcOrd="0" destOrd="0" presId="urn:microsoft.com/office/officeart/2008/layout/HorizontalMultiLevelHierarchy"/>
    <dgm:cxn modelId="{B4E1241C-E406-4A9F-8B09-B1F3EB3B6A9B}" type="presOf" srcId="{0894468E-857C-4449-A964-E73C58B6C13B}" destId="{1E1792C1-1274-4CEF-B33A-BB728BA9B231}" srcOrd="0" destOrd="0" presId="urn:microsoft.com/office/officeart/2008/layout/HorizontalMultiLevelHierarchy"/>
    <dgm:cxn modelId="{495B8152-F0AF-4534-9A07-2573BEA55628}" type="presOf" srcId="{DDBC5606-8831-435D-9F09-88FD16720827}" destId="{450774EF-B437-4C8F-BA56-0693ECF0AADC}" srcOrd="1" destOrd="0" presId="urn:microsoft.com/office/officeart/2008/layout/HorizontalMultiLevelHierarchy"/>
    <dgm:cxn modelId="{124E409A-AD6B-4DC6-B124-76EADD4627E4}" type="presOf" srcId="{E6621CDD-9132-47BB-BD28-0B7A6762C259}" destId="{8335ECC3-8852-4F29-8F76-E80BFC900220}" srcOrd="0" destOrd="0" presId="urn:microsoft.com/office/officeart/2008/layout/HorizontalMultiLevelHierarchy"/>
    <dgm:cxn modelId="{6D33A538-2C71-45D2-9D4F-6BDA577B3DEB}" type="presOf" srcId="{DDBC5606-8831-435D-9F09-88FD16720827}" destId="{28C2DA1D-2397-4496-9BD7-0860F98F8AC2}" srcOrd="0" destOrd="0" presId="urn:microsoft.com/office/officeart/2008/layout/HorizontalMultiLevelHierarchy"/>
    <dgm:cxn modelId="{5121EF02-E0C2-48AF-91FD-B188086922D6}" type="presOf" srcId="{BF66C685-4D4B-439E-996D-F25F13EB7B55}" destId="{154B6340-6D47-4D37-A542-D1283FD88BB7}" srcOrd="1" destOrd="0" presId="urn:microsoft.com/office/officeart/2008/layout/HorizontalMultiLevelHierarchy"/>
    <dgm:cxn modelId="{BDD56886-4230-432F-8F7F-BDDD821A6380}" type="presOf" srcId="{C783DCC2-45F3-4922-B350-4A55410AE77A}" destId="{6220D624-6BAC-4DFC-A4F5-702AD3107B1B}" srcOrd="0" destOrd="0" presId="urn:microsoft.com/office/officeart/2008/layout/HorizontalMultiLevelHierarchy"/>
    <dgm:cxn modelId="{FE7E55E8-C5E6-4B4F-878D-36BF903218FA}" type="presOf" srcId="{BF66C685-4D4B-439E-996D-F25F13EB7B55}" destId="{0ADEF4F3-D5FC-40A4-A1E1-9B2F7549219B}" srcOrd="0" destOrd="0" presId="urn:microsoft.com/office/officeart/2008/layout/HorizontalMultiLevelHierarchy"/>
    <dgm:cxn modelId="{9FD0D00E-7B9E-446C-ACCB-F08FAC1707CB}" srcId="{05AE657C-421B-484E-82DB-497C28E33E01}" destId="{2C74364B-44A3-4EAA-990D-035EFDADE089}" srcOrd="0" destOrd="0" parTransId="{DE0162AF-07DD-4D31-9B90-49E3575F7B3E}" sibTransId="{72CD424A-C471-49F2-A69D-28A6C3421155}"/>
    <dgm:cxn modelId="{391E3BD7-8B1D-448C-A68C-6927C1EA06CD}" type="presOf" srcId="{0894468E-857C-4449-A964-E73C58B6C13B}" destId="{6CB9F795-6AC3-4DAF-859B-03B16C382779}" srcOrd="1" destOrd="0" presId="urn:microsoft.com/office/officeart/2008/layout/HorizontalMultiLevelHierarchy"/>
    <dgm:cxn modelId="{C37EA235-55FF-4A20-807D-536F603A6F70}" type="presOf" srcId="{39BADD3D-362C-490B-9762-7457C4AD1880}" destId="{F3EFF00E-3FB7-432D-BCDB-0059EFBD3F69}" srcOrd="0" destOrd="0" presId="urn:microsoft.com/office/officeart/2008/layout/HorizontalMultiLevelHierarchy"/>
    <dgm:cxn modelId="{9CF67D9D-B86E-443E-9D19-F4719A2E007E}" srcId="{2C74364B-44A3-4EAA-990D-035EFDADE089}" destId="{39BADD3D-362C-490B-9762-7457C4AD1880}" srcOrd="1" destOrd="0" parTransId="{DDBC5606-8831-435D-9F09-88FD16720827}" sibTransId="{C5717280-A9CE-4FC1-A0A8-47A48C17EF6A}"/>
    <dgm:cxn modelId="{56F000B6-D365-46A9-90E6-5D4E4EA9E44C}" type="presParOf" srcId="{8EFD12D8-694B-4AF8-AFAD-8480F92743F8}" destId="{21BFEBE1-FB75-4A51-911C-6654CD18AC93}" srcOrd="0" destOrd="0" presId="urn:microsoft.com/office/officeart/2008/layout/HorizontalMultiLevelHierarchy"/>
    <dgm:cxn modelId="{E32770C5-A51B-47AA-B243-6F77368600B0}" type="presParOf" srcId="{21BFEBE1-FB75-4A51-911C-6654CD18AC93}" destId="{2D6A524A-24FE-4FFD-BEE1-7C0AE170BD31}" srcOrd="0" destOrd="0" presId="urn:microsoft.com/office/officeart/2008/layout/HorizontalMultiLevelHierarchy"/>
    <dgm:cxn modelId="{4978070C-E693-40EE-B5E8-53D6DA53A16A}" type="presParOf" srcId="{21BFEBE1-FB75-4A51-911C-6654CD18AC93}" destId="{B5BE19C8-E045-4617-A8F8-32294D3C8CEB}" srcOrd="1" destOrd="0" presId="urn:microsoft.com/office/officeart/2008/layout/HorizontalMultiLevelHierarchy"/>
    <dgm:cxn modelId="{D0DFAF64-6D8A-468B-A7F2-5DE61759F13A}" type="presParOf" srcId="{B5BE19C8-E045-4617-A8F8-32294D3C8CEB}" destId="{0ADEF4F3-D5FC-40A4-A1E1-9B2F7549219B}" srcOrd="0" destOrd="0" presId="urn:microsoft.com/office/officeart/2008/layout/HorizontalMultiLevelHierarchy"/>
    <dgm:cxn modelId="{2CC0CEE3-6176-47B5-8F2D-A13FF83A4D55}" type="presParOf" srcId="{0ADEF4F3-D5FC-40A4-A1E1-9B2F7549219B}" destId="{154B6340-6D47-4D37-A542-D1283FD88BB7}" srcOrd="0" destOrd="0" presId="urn:microsoft.com/office/officeart/2008/layout/HorizontalMultiLevelHierarchy"/>
    <dgm:cxn modelId="{0C847868-75CA-4E6F-9AAB-3D9168968415}" type="presParOf" srcId="{B5BE19C8-E045-4617-A8F8-32294D3C8CEB}" destId="{B4147D74-D2E9-4736-957F-9D1DA7D11B73}" srcOrd="1" destOrd="0" presId="urn:microsoft.com/office/officeart/2008/layout/HorizontalMultiLevelHierarchy"/>
    <dgm:cxn modelId="{21049BCC-4754-4088-B871-0124DD08CB13}" type="presParOf" srcId="{B4147D74-D2E9-4736-957F-9D1DA7D11B73}" destId="{6220D624-6BAC-4DFC-A4F5-702AD3107B1B}" srcOrd="0" destOrd="0" presId="urn:microsoft.com/office/officeart/2008/layout/HorizontalMultiLevelHierarchy"/>
    <dgm:cxn modelId="{B7298BF5-99E0-4F17-8191-DAE147E98D21}" type="presParOf" srcId="{B4147D74-D2E9-4736-957F-9D1DA7D11B73}" destId="{716CF04C-8EBF-40A4-AEBE-838E05C2D0D2}" srcOrd="1" destOrd="0" presId="urn:microsoft.com/office/officeart/2008/layout/HorizontalMultiLevelHierarchy"/>
    <dgm:cxn modelId="{257E5338-4C61-4BF4-B999-A326D0553B08}" type="presParOf" srcId="{B5BE19C8-E045-4617-A8F8-32294D3C8CEB}" destId="{28C2DA1D-2397-4496-9BD7-0860F98F8AC2}" srcOrd="2" destOrd="0" presId="urn:microsoft.com/office/officeart/2008/layout/HorizontalMultiLevelHierarchy"/>
    <dgm:cxn modelId="{CB857640-FF0E-4299-8D96-F1EA9D5063AF}" type="presParOf" srcId="{28C2DA1D-2397-4496-9BD7-0860F98F8AC2}" destId="{450774EF-B437-4C8F-BA56-0693ECF0AADC}" srcOrd="0" destOrd="0" presId="urn:microsoft.com/office/officeart/2008/layout/HorizontalMultiLevelHierarchy"/>
    <dgm:cxn modelId="{77653EED-F7E9-4CF0-99A5-EE8EC94F60DA}" type="presParOf" srcId="{B5BE19C8-E045-4617-A8F8-32294D3C8CEB}" destId="{B14684AA-6B9E-439B-ABA4-E89ECD74149F}" srcOrd="3" destOrd="0" presId="urn:microsoft.com/office/officeart/2008/layout/HorizontalMultiLevelHierarchy"/>
    <dgm:cxn modelId="{012CF534-95EF-4059-A6F4-C0D6D6CDC9E9}" type="presParOf" srcId="{B14684AA-6B9E-439B-ABA4-E89ECD74149F}" destId="{F3EFF00E-3FB7-432D-BCDB-0059EFBD3F69}" srcOrd="0" destOrd="0" presId="urn:microsoft.com/office/officeart/2008/layout/HorizontalMultiLevelHierarchy"/>
    <dgm:cxn modelId="{443A709F-FF0A-409D-A8A8-8C670A6999E2}" type="presParOf" srcId="{B14684AA-6B9E-439B-ABA4-E89ECD74149F}" destId="{4925DDCD-4305-4C8C-A057-1CC7998D3208}" srcOrd="1" destOrd="0" presId="urn:microsoft.com/office/officeart/2008/layout/HorizontalMultiLevelHierarchy"/>
    <dgm:cxn modelId="{D13E58E9-0284-4EA2-8E3D-9DB5038BEDD0}" type="presParOf" srcId="{B5BE19C8-E045-4617-A8F8-32294D3C8CEB}" destId="{1E1792C1-1274-4CEF-B33A-BB728BA9B231}" srcOrd="4" destOrd="0" presId="urn:microsoft.com/office/officeart/2008/layout/HorizontalMultiLevelHierarchy"/>
    <dgm:cxn modelId="{FFAD93F4-3A5E-40CE-827E-A8F1F65C5333}" type="presParOf" srcId="{1E1792C1-1274-4CEF-B33A-BB728BA9B231}" destId="{6CB9F795-6AC3-4DAF-859B-03B16C382779}" srcOrd="0" destOrd="0" presId="urn:microsoft.com/office/officeart/2008/layout/HorizontalMultiLevelHierarchy"/>
    <dgm:cxn modelId="{C48C5A0E-DA67-4502-A3DC-1EFDBE4BF067}" type="presParOf" srcId="{B5BE19C8-E045-4617-A8F8-32294D3C8CEB}" destId="{9D9CFD7A-267B-4920-BF6B-B5F538DE7CC3}" srcOrd="5" destOrd="0" presId="urn:microsoft.com/office/officeart/2008/layout/HorizontalMultiLevelHierarchy"/>
    <dgm:cxn modelId="{E55AE81D-AEAE-4535-97A6-57037713ABC7}" type="presParOf" srcId="{9D9CFD7A-267B-4920-BF6B-B5F538DE7CC3}" destId="{8335ECC3-8852-4F29-8F76-E80BFC900220}" srcOrd="0" destOrd="0" presId="urn:microsoft.com/office/officeart/2008/layout/HorizontalMultiLevelHierarchy"/>
    <dgm:cxn modelId="{99D61A0D-7738-4DD7-AB74-F6F703AFA81D}" type="presParOf" srcId="{9D9CFD7A-267B-4920-BF6B-B5F538DE7CC3}" destId="{E63C3DC4-FB28-43CB-9A36-4FCAA7E5482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4334527" y="-669718"/>
          <a:ext cx="5201754" cy="5201754"/>
        </a:xfrm>
        <a:prstGeom prst="blockArc">
          <a:avLst>
            <a:gd name="adj1" fmla="val 18900000"/>
            <a:gd name="adj2" fmla="val 2700000"/>
            <a:gd name="adj3" fmla="val 41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09990" y="539909"/>
          <a:ext cx="10547235" cy="1103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5813" tIns="60960" rIns="60960" bIns="60960" numCol="1" spcCol="1270" anchor="ctr" anchorCtr="0">
          <a:noAutofit/>
        </a:bodyPr>
        <a:lstStyle/>
        <a:p>
          <a:pPr marL="533400" lvl="0" indent="-53340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10.1.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Понятие об ассортименте товаров, виды ассортимента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9990" y="539909"/>
        <a:ext cx="10547235" cy="1103386"/>
      </dsp:txXfrm>
    </dsp:sp>
    <dsp:sp modelId="{C7628E09-A5D0-43AC-834B-E8990AEC2BF8}">
      <dsp:nvSpPr>
        <dsp:cNvPr id="0" name=""/>
        <dsp:cNvSpPr/>
      </dsp:nvSpPr>
      <dsp:spPr>
        <a:xfrm>
          <a:off x="20373" y="413847"/>
          <a:ext cx="1379233" cy="1379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4504D-DC2E-436F-B774-23866853156B}">
      <dsp:nvSpPr>
        <dsp:cNvPr id="0" name=""/>
        <dsp:cNvSpPr/>
      </dsp:nvSpPr>
      <dsp:spPr>
        <a:xfrm>
          <a:off x="709990" y="2207159"/>
          <a:ext cx="10547235" cy="1103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581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10.2. Показатели ассортимента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09990" y="2207159"/>
        <a:ext cx="10547235" cy="1103386"/>
      </dsp:txXfrm>
    </dsp:sp>
    <dsp:sp modelId="{1E03E4ED-0AB5-4117-AA13-321FE2C43517}">
      <dsp:nvSpPr>
        <dsp:cNvPr id="0" name=""/>
        <dsp:cNvSpPr/>
      </dsp:nvSpPr>
      <dsp:spPr>
        <a:xfrm>
          <a:off x="20373" y="2069236"/>
          <a:ext cx="1379233" cy="13792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DA1D-2397-4496-9BD7-0860F98F8AC2}">
      <dsp:nvSpPr>
        <dsp:cNvPr id="0" name=""/>
        <dsp:cNvSpPr/>
      </dsp:nvSpPr>
      <dsp:spPr>
        <a:xfrm>
          <a:off x="1559810" y="2465252"/>
          <a:ext cx="600864" cy="1061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0432" y="0"/>
              </a:lnTo>
              <a:lnTo>
                <a:pt x="300432" y="1061703"/>
              </a:lnTo>
              <a:lnTo>
                <a:pt x="600864" y="1061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9744" y="2965606"/>
        <a:ext cx="60996" cy="60996"/>
      </dsp:txXfrm>
    </dsp:sp>
    <dsp:sp modelId="{0ADEF4F3-D5FC-40A4-A1E1-9B2F7549219B}">
      <dsp:nvSpPr>
        <dsp:cNvPr id="0" name=""/>
        <dsp:cNvSpPr/>
      </dsp:nvSpPr>
      <dsp:spPr>
        <a:xfrm>
          <a:off x="1559810" y="1567329"/>
          <a:ext cx="600895" cy="897923"/>
        </a:xfrm>
        <a:custGeom>
          <a:avLst/>
          <a:gdLst/>
          <a:ahLst/>
          <a:cxnLst/>
          <a:rect l="0" t="0" r="0" b="0"/>
          <a:pathLst>
            <a:path>
              <a:moveTo>
                <a:pt x="0" y="897923"/>
              </a:moveTo>
              <a:lnTo>
                <a:pt x="300447" y="897923"/>
              </a:lnTo>
              <a:lnTo>
                <a:pt x="300447" y="0"/>
              </a:lnTo>
              <a:lnTo>
                <a:pt x="6008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33247" y="1989280"/>
        <a:ext cx="54021" cy="54021"/>
      </dsp:txXfrm>
    </dsp:sp>
    <dsp:sp modelId="{2D6A524A-24FE-4FFD-BEE1-7C0AE170BD31}">
      <dsp:nvSpPr>
        <dsp:cNvPr id="0" name=""/>
        <dsp:cNvSpPr/>
      </dsp:nvSpPr>
      <dsp:spPr>
        <a:xfrm rot="16200000">
          <a:off x="-1373840" y="1996854"/>
          <a:ext cx="4930505" cy="936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По местонахождению товара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373840" y="1996854"/>
        <a:ext cx="4930505" cy="936796"/>
      </dsp:txXfrm>
    </dsp:sp>
    <dsp:sp modelId="{6220D624-6BAC-4DFC-A4F5-702AD3107B1B}">
      <dsp:nvSpPr>
        <dsp:cNvPr id="0" name=""/>
        <dsp:cNvSpPr/>
      </dsp:nvSpPr>
      <dsp:spPr>
        <a:xfrm>
          <a:off x="2160705" y="977573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Промышленный (товарная номенклатура)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705" y="977573"/>
        <a:ext cx="3072691" cy="1179510"/>
      </dsp:txXfrm>
    </dsp:sp>
    <dsp:sp modelId="{F3EFF00E-3FB7-432D-BCDB-0059EFBD3F69}">
      <dsp:nvSpPr>
        <dsp:cNvPr id="0" name=""/>
        <dsp:cNvSpPr/>
      </dsp:nvSpPr>
      <dsp:spPr>
        <a:xfrm>
          <a:off x="2160675" y="2937201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Торговый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675" y="2937201"/>
        <a:ext cx="3072691" cy="1179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BA9CC-E65E-4FDC-A5C6-9B761B83A17D}">
      <dsp:nvSpPr>
        <dsp:cNvPr id="0" name=""/>
        <dsp:cNvSpPr/>
      </dsp:nvSpPr>
      <dsp:spPr>
        <a:xfrm>
          <a:off x="1091011" y="2751182"/>
          <a:ext cx="532037" cy="2235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018" y="0"/>
              </a:lnTo>
              <a:lnTo>
                <a:pt x="266018" y="2235974"/>
              </a:lnTo>
              <a:lnTo>
                <a:pt x="532037" y="22359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99570" y="3811709"/>
        <a:ext cx="114920" cy="114920"/>
      </dsp:txXfrm>
    </dsp:sp>
    <dsp:sp modelId="{A53D24BB-7461-438C-A174-23FD7113F4F1}">
      <dsp:nvSpPr>
        <dsp:cNvPr id="0" name=""/>
        <dsp:cNvSpPr/>
      </dsp:nvSpPr>
      <dsp:spPr>
        <a:xfrm>
          <a:off x="1091011" y="2751182"/>
          <a:ext cx="545680" cy="1577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40" y="0"/>
              </a:lnTo>
              <a:lnTo>
                <a:pt x="272840" y="1577282"/>
              </a:lnTo>
              <a:lnTo>
                <a:pt x="545680" y="15772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22126" y="3498098"/>
        <a:ext cx="83450" cy="83450"/>
      </dsp:txXfrm>
    </dsp:sp>
    <dsp:sp modelId="{BB296B36-8542-45FC-8202-65A0B0A91BD8}">
      <dsp:nvSpPr>
        <dsp:cNvPr id="0" name=""/>
        <dsp:cNvSpPr/>
      </dsp:nvSpPr>
      <dsp:spPr>
        <a:xfrm>
          <a:off x="1091011" y="2751182"/>
          <a:ext cx="545680" cy="905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40" y="0"/>
              </a:lnTo>
              <a:lnTo>
                <a:pt x="272840" y="905897"/>
              </a:lnTo>
              <a:lnTo>
                <a:pt x="545680" y="905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7412" y="3177692"/>
        <a:ext cx="52877" cy="52877"/>
      </dsp:txXfrm>
    </dsp:sp>
    <dsp:sp modelId="{C4A6F681-D889-4A17-BA76-2734B4FFA980}">
      <dsp:nvSpPr>
        <dsp:cNvPr id="0" name=""/>
        <dsp:cNvSpPr/>
      </dsp:nvSpPr>
      <dsp:spPr>
        <a:xfrm>
          <a:off x="1091011" y="2751182"/>
          <a:ext cx="545680" cy="243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840" y="0"/>
              </a:lnTo>
              <a:lnTo>
                <a:pt x="272840" y="243383"/>
              </a:lnTo>
              <a:lnTo>
                <a:pt x="545680" y="2433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8914" y="2857936"/>
        <a:ext cx="29874" cy="29874"/>
      </dsp:txXfrm>
    </dsp:sp>
    <dsp:sp modelId="{26300227-A937-46FF-9B21-E65A5ACC7DD6}">
      <dsp:nvSpPr>
        <dsp:cNvPr id="0" name=""/>
        <dsp:cNvSpPr/>
      </dsp:nvSpPr>
      <dsp:spPr>
        <a:xfrm>
          <a:off x="1091011" y="2353120"/>
          <a:ext cx="559322" cy="398062"/>
        </a:xfrm>
        <a:custGeom>
          <a:avLst/>
          <a:gdLst/>
          <a:ahLst/>
          <a:cxnLst/>
          <a:rect l="0" t="0" r="0" b="0"/>
          <a:pathLst>
            <a:path>
              <a:moveTo>
                <a:pt x="0" y="398062"/>
              </a:moveTo>
              <a:lnTo>
                <a:pt x="279661" y="398062"/>
              </a:lnTo>
              <a:lnTo>
                <a:pt x="279661" y="0"/>
              </a:lnTo>
              <a:lnTo>
                <a:pt x="55932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3510" y="2534988"/>
        <a:ext cx="34325" cy="34325"/>
      </dsp:txXfrm>
    </dsp:sp>
    <dsp:sp modelId="{D8F2E3FE-591E-4365-9FB4-D1D3B9F2CA06}">
      <dsp:nvSpPr>
        <dsp:cNvPr id="0" name=""/>
        <dsp:cNvSpPr/>
      </dsp:nvSpPr>
      <dsp:spPr>
        <a:xfrm>
          <a:off x="1091011" y="1711674"/>
          <a:ext cx="545680" cy="1039507"/>
        </a:xfrm>
        <a:custGeom>
          <a:avLst/>
          <a:gdLst/>
          <a:ahLst/>
          <a:cxnLst/>
          <a:rect l="0" t="0" r="0" b="0"/>
          <a:pathLst>
            <a:path>
              <a:moveTo>
                <a:pt x="0" y="1039507"/>
              </a:moveTo>
              <a:lnTo>
                <a:pt x="272840" y="1039507"/>
              </a:lnTo>
              <a:lnTo>
                <a:pt x="272840" y="0"/>
              </a:lnTo>
              <a:lnTo>
                <a:pt x="5456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34500" y="2202077"/>
        <a:ext cx="58701" cy="58701"/>
      </dsp:txXfrm>
    </dsp:sp>
    <dsp:sp modelId="{28C2DA1D-2397-4496-9BD7-0860F98F8AC2}">
      <dsp:nvSpPr>
        <dsp:cNvPr id="0" name=""/>
        <dsp:cNvSpPr/>
      </dsp:nvSpPr>
      <dsp:spPr>
        <a:xfrm>
          <a:off x="1091011" y="1071827"/>
          <a:ext cx="536425" cy="1679355"/>
        </a:xfrm>
        <a:custGeom>
          <a:avLst/>
          <a:gdLst/>
          <a:ahLst/>
          <a:cxnLst/>
          <a:rect l="0" t="0" r="0" b="0"/>
          <a:pathLst>
            <a:path>
              <a:moveTo>
                <a:pt x="0" y="1679355"/>
              </a:moveTo>
              <a:lnTo>
                <a:pt x="268212" y="1679355"/>
              </a:lnTo>
              <a:lnTo>
                <a:pt x="268212" y="0"/>
              </a:lnTo>
              <a:lnTo>
                <a:pt x="5364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15150" y="1867431"/>
        <a:ext cx="88147" cy="88147"/>
      </dsp:txXfrm>
    </dsp:sp>
    <dsp:sp modelId="{0ADEF4F3-D5FC-40A4-A1E1-9B2F7549219B}">
      <dsp:nvSpPr>
        <dsp:cNvPr id="0" name=""/>
        <dsp:cNvSpPr/>
      </dsp:nvSpPr>
      <dsp:spPr>
        <a:xfrm>
          <a:off x="1091011" y="512271"/>
          <a:ext cx="522804" cy="2238911"/>
        </a:xfrm>
        <a:custGeom>
          <a:avLst/>
          <a:gdLst/>
          <a:ahLst/>
          <a:cxnLst/>
          <a:rect l="0" t="0" r="0" b="0"/>
          <a:pathLst>
            <a:path>
              <a:moveTo>
                <a:pt x="0" y="2238911"/>
              </a:moveTo>
              <a:lnTo>
                <a:pt x="261402" y="2238911"/>
              </a:lnTo>
              <a:lnTo>
                <a:pt x="261402" y="0"/>
              </a:lnTo>
              <a:lnTo>
                <a:pt x="52280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294934" y="1574248"/>
        <a:ext cx="114957" cy="114957"/>
      </dsp:txXfrm>
    </dsp:sp>
    <dsp:sp modelId="{2D6A524A-24FE-4FFD-BEE1-7C0AE170BD31}">
      <dsp:nvSpPr>
        <dsp:cNvPr id="0" name=""/>
        <dsp:cNvSpPr/>
      </dsp:nvSpPr>
      <dsp:spPr>
        <a:xfrm rot="16200000">
          <a:off x="-2205676" y="2205676"/>
          <a:ext cx="5502365" cy="10910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 широте охвата товаров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2205676" y="2205676"/>
        <a:ext cx="5502365" cy="1091011"/>
      </dsp:txXfrm>
    </dsp:sp>
    <dsp:sp modelId="{6220D624-6BAC-4DFC-A4F5-702AD3107B1B}">
      <dsp:nvSpPr>
        <dsp:cNvPr id="0" name=""/>
        <dsp:cNvSpPr/>
      </dsp:nvSpPr>
      <dsp:spPr>
        <a:xfrm>
          <a:off x="1613815" y="329623"/>
          <a:ext cx="2375751" cy="3652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Простой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13815" y="329623"/>
        <a:ext cx="2375751" cy="365295"/>
      </dsp:txXfrm>
    </dsp:sp>
    <dsp:sp modelId="{F3EFF00E-3FB7-432D-BCDB-0059EFBD3F69}">
      <dsp:nvSpPr>
        <dsp:cNvPr id="0" name=""/>
        <dsp:cNvSpPr/>
      </dsp:nvSpPr>
      <dsp:spPr>
        <a:xfrm>
          <a:off x="1627437" y="880083"/>
          <a:ext cx="2375751" cy="383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Сложный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7437" y="880083"/>
        <a:ext cx="2375751" cy="383486"/>
      </dsp:txXfrm>
    </dsp:sp>
    <dsp:sp modelId="{BCEA187C-8393-42B4-9000-F9EFC4DADD7A}">
      <dsp:nvSpPr>
        <dsp:cNvPr id="0" name=""/>
        <dsp:cNvSpPr/>
      </dsp:nvSpPr>
      <dsp:spPr>
        <a:xfrm>
          <a:off x="1636691" y="1512411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Групповой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691" y="1512411"/>
        <a:ext cx="2375751" cy="398525"/>
      </dsp:txXfrm>
    </dsp:sp>
    <dsp:sp modelId="{DCA9B43D-1B77-4130-9320-7C699139293B}">
      <dsp:nvSpPr>
        <dsp:cNvPr id="0" name=""/>
        <dsp:cNvSpPr/>
      </dsp:nvSpPr>
      <dsp:spPr>
        <a:xfrm>
          <a:off x="1650334" y="2153857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Видовой 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50334" y="2153857"/>
        <a:ext cx="2375751" cy="398525"/>
      </dsp:txXfrm>
    </dsp:sp>
    <dsp:sp modelId="{A19796BC-4A82-4B0E-8737-364039350B4E}">
      <dsp:nvSpPr>
        <dsp:cNvPr id="0" name=""/>
        <dsp:cNvSpPr/>
      </dsp:nvSpPr>
      <dsp:spPr>
        <a:xfrm>
          <a:off x="1636691" y="2795302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Марочный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691" y="2795302"/>
        <a:ext cx="2375751" cy="398525"/>
      </dsp:txXfrm>
    </dsp:sp>
    <dsp:sp modelId="{C8FADEB6-6F4E-4F34-B913-400DEB988D24}">
      <dsp:nvSpPr>
        <dsp:cNvPr id="0" name=""/>
        <dsp:cNvSpPr/>
      </dsp:nvSpPr>
      <dsp:spPr>
        <a:xfrm>
          <a:off x="1636691" y="3457817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Развернутый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691" y="3457817"/>
        <a:ext cx="2375751" cy="398525"/>
      </dsp:txXfrm>
    </dsp:sp>
    <dsp:sp modelId="{922ABEA2-5309-474E-BC1E-64384F99BA5A}">
      <dsp:nvSpPr>
        <dsp:cNvPr id="0" name=""/>
        <dsp:cNvSpPr/>
      </dsp:nvSpPr>
      <dsp:spPr>
        <a:xfrm>
          <a:off x="1636691" y="4129202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Сопутствующий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36691" y="4129202"/>
        <a:ext cx="2375751" cy="398525"/>
      </dsp:txXfrm>
    </dsp:sp>
    <dsp:sp modelId="{04DC5734-DCC7-4832-82D4-5F5A046B2815}">
      <dsp:nvSpPr>
        <dsp:cNvPr id="0" name=""/>
        <dsp:cNvSpPr/>
      </dsp:nvSpPr>
      <dsp:spPr>
        <a:xfrm>
          <a:off x="1623049" y="4787893"/>
          <a:ext cx="2375751" cy="3985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Смешанный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3049" y="4787893"/>
        <a:ext cx="2375751" cy="398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2DA1D-2397-4496-9BD7-0860F98F8AC2}">
      <dsp:nvSpPr>
        <dsp:cNvPr id="0" name=""/>
        <dsp:cNvSpPr/>
      </dsp:nvSpPr>
      <dsp:spPr>
        <a:xfrm>
          <a:off x="1559810" y="2465252"/>
          <a:ext cx="587222" cy="1374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3611" y="0"/>
              </a:lnTo>
              <a:lnTo>
                <a:pt x="293611" y="1374565"/>
              </a:lnTo>
              <a:lnTo>
                <a:pt x="587222" y="1374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16052" y="3115167"/>
        <a:ext cx="74737" cy="74737"/>
      </dsp:txXfrm>
    </dsp:sp>
    <dsp:sp modelId="{0ADEF4F3-D5FC-40A4-A1E1-9B2F7549219B}">
      <dsp:nvSpPr>
        <dsp:cNvPr id="0" name=""/>
        <dsp:cNvSpPr/>
      </dsp:nvSpPr>
      <dsp:spPr>
        <a:xfrm>
          <a:off x="1559810" y="1204667"/>
          <a:ext cx="600895" cy="1260585"/>
        </a:xfrm>
        <a:custGeom>
          <a:avLst/>
          <a:gdLst/>
          <a:ahLst/>
          <a:cxnLst/>
          <a:rect l="0" t="0" r="0" b="0"/>
          <a:pathLst>
            <a:path>
              <a:moveTo>
                <a:pt x="0" y="1260585"/>
              </a:moveTo>
              <a:lnTo>
                <a:pt x="300447" y="1260585"/>
              </a:lnTo>
              <a:lnTo>
                <a:pt x="300447" y="0"/>
              </a:lnTo>
              <a:lnTo>
                <a:pt x="6008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25346" y="1800048"/>
        <a:ext cx="69823" cy="69823"/>
      </dsp:txXfrm>
    </dsp:sp>
    <dsp:sp modelId="{2D6A524A-24FE-4FFD-BEE1-7C0AE170BD31}">
      <dsp:nvSpPr>
        <dsp:cNvPr id="0" name=""/>
        <dsp:cNvSpPr/>
      </dsp:nvSpPr>
      <dsp:spPr>
        <a:xfrm rot="16200000">
          <a:off x="-1373840" y="1996854"/>
          <a:ext cx="4930505" cy="936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По степени удовлетворения потребностей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373840" y="1996854"/>
        <a:ext cx="4930505" cy="936796"/>
      </dsp:txXfrm>
    </dsp:sp>
    <dsp:sp modelId="{6220D624-6BAC-4DFC-A4F5-702AD3107B1B}">
      <dsp:nvSpPr>
        <dsp:cNvPr id="0" name=""/>
        <dsp:cNvSpPr/>
      </dsp:nvSpPr>
      <dsp:spPr>
        <a:xfrm>
          <a:off x="2160705" y="614912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Рациональный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705" y="614912"/>
        <a:ext cx="3072691" cy="1179510"/>
      </dsp:txXfrm>
    </dsp:sp>
    <dsp:sp modelId="{F3EFF00E-3FB7-432D-BCDB-0059EFBD3F69}">
      <dsp:nvSpPr>
        <dsp:cNvPr id="0" name=""/>
        <dsp:cNvSpPr/>
      </dsp:nvSpPr>
      <dsp:spPr>
        <a:xfrm>
          <a:off x="2147032" y="3250063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Оптимальный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7032" y="3250063"/>
        <a:ext cx="3072691" cy="1179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792C1-1274-4CEF-B33A-BB728BA9B231}">
      <dsp:nvSpPr>
        <dsp:cNvPr id="0" name=""/>
        <dsp:cNvSpPr/>
      </dsp:nvSpPr>
      <dsp:spPr>
        <a:xfrm>
          <a:off x="1559810" y="2465252"/>
          <a:ext cx="614538" cy="1673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269" y="0"/>
              </a:lnTo>
              <a:lnTo>
                <a:pt x="307269" y="1673014"/>
              </a:lnTo>
              <a:lnTo>
                <a:pt x="614538" y="167301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22521" y="3257202"/>
        <a:ext cx="89115" cy="89115"/>
      </dsp:txXfrm>
    </dsp:sp>
    <dsp:sp modelId="{28C2DA1D-2397-4496-9BD7-0860F98F8AC2}">
      <dsp:nvSpPr>
        <dsp:cNvPr id="0" name=""/>
        <dsp:cNvSpPr/>
      </dsp:nvSpPr>
      <dsp:spPr>
        <a:xfrm>
          <a:off x="1559810" y="2419533"/>
          <a:ext cx="5872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3611" y="45720"/>
              </a:lnTo>
              <a:lnTo>
                <a:pt x="293611" y="54380"/>
              </a:lnTo>
              <a:lnTo>
                <a:pt x="587222" y="54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838739" y="2450570"/>
        <a:ext cx="29364" cy="29364"/>
      </dsp:txXfrm>
    </dsp:sp>
    <dsp:sp modelId="{0ADEF4F3-D5FC-40A4-A1E1-9B2F7549219B}">
      <dsp:nvSpPr>
        <dsp:cNvPr id="0" name=""/>
        <dsp:cNvSpPr/>
      </dsp:nvSpPr>
      <dsp:spPr>
        <a:xfrm>
          <a:off x="1559810" y="619169"/>
          <a:ext cx="600895" cy="1846083"/>
        </a:xfrm>
        <a:custGeom>
          <a:avLst/>
          <a:gdLst/>
          <a:ahLst/>
          <a:cxnLst/>
          <a:rect l="0" t="0" r="0" b="0"/>
          <a:pathLst>
            <a:path>
              <a:moveTo>
                <a:pt x="0" y="1846083"/>
              </a:moveTo>
              <a:lnTo>
                <a:pt x="300447" y="1846083"/>
              </a:lnTo>
              <a:lnTo>
                <a:pt x="300447" y="0"/>
              </a:lnTo>
              <a:lnTo>
                <a:pt x="60089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811722" y="1493675"/>
        <a:ext cx="97070" cy="97070"/>
      </dsp:txXfrm>
    </dsp:sp>
    <dsp:sp modelId="{2D6A524A-24FE-4FFD-BEE1-7C0AE170BD31}">
      <dsp:nvSpPr>
        <dsp:cNvPr id="0" name=""/>
        <dsp:cNvSpPr/>
      </dsp:nvSpPr>
      <dsp:spPr>
        <a:xfrm rot="16200000">
          <a:off x="-1373840" y="1996854"/>
          <a:ext cx="4930505" cy="936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imes New Roman" pitchFamily="18" charset="0"/>
              <a:cs typeface="Times New Roman" pitchFamily="18" charset="0"/>
            </a:rPr>
            <a:t>По характеру и виду потребностей</a:t>
          </a:r>
          <a:endParaRPr lang="ru-RU" sz="3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-1373840" y="1996854"/>
        <a:ext cx="4930505" cy="936796"/>
      </dsp:txXfrm>
    </dsp:sp>
    <dsp:sp modelId="{6220D624-6BAC-4DFC-A4F5-702AD3107B1B}">
      <dsp:nvSpPr>
        <dsp:cNvPr id="0" name=""/>
        <dsp:cNvSpPr/>
      </dsp:nvSpPr>
      <dsp:spPr>
        <a:xfrm>
          <a:off x="2160705" y="29414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Реальный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60705" y="29414"/>
        <a:ext cx="3072691" cy="1179510"/>
      </dsp:txXfrm>
    </dsp:sp>
    <dsp:sp modelId="{F3EFF00E-3FB7-432D-BCDB-0059EFBD3F69}">
      <dsp:nvSpPr>
        <dsp:cNvPr id="0" name=""/>
        <dsp:cNvSpPr/>
      </dsp:nvSpPr>
      <dsp:spPr>
        <a:xfrm>
          <a:off x="2147032" y="1884158"/>
          <a:ext cx="3072691" cy="11795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Прогнозируемый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47032" y="1884158"/>
        <a:ext cx="3072691" cy="1179510"/>
      </dsp:txXfrm>
    </dsp:sp>
    <dsp:sp modelId="{8335ECC3-8852-4F29-8F76-E80BFC900220}">
      <dsp:nvSpPr>
        <dsp:cNvPr id="0" name=""/>
        <dsp:cNvSpPr/>
      </dsp:nvSpPr>
      <dsp:spPr>
        <a:xfrm>
          <a:off x="2174348" y="3669869"/>
          <a:ext cx="3072691" cy="93679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Учебный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74348" y="3669869"/>
        <a:ext cx="3072691" cy="93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09.07.2018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7/9/2018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0212" y="1847671"/>
            <a:ext cx="8791575" cy="244760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ОСНОВЫ ТОВАРОВЕДЕНИЯ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3914" y="4451685"/>
            <a:ext cx="11898086" cy="66892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Ассортимент товаров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6049" y="5943600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8005" y="5272835"/>
            <a:ext cx="94990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с.124-128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41858" y="1705971"/>
            <a:ext cx="9835732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ru-RU" sz="2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10.2.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Показатели ассортимента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959" y="2797791"/>
            <a:ext cx="1673272" cy="18089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7" y="4747311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" y="417185"/>
            <a:ext cx="11363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94200" indent="-4394200" algn="just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Свойство ассортимента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специфическая особенность ассортимента, проявляющаяся при его формировании.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Показатель ассортимента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количественное выражение его свойств.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2956" y="2265528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2" y="1803863"/>
            <a:ext cx="739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Нажимайте по порядку, чтобы прочитать подробнее</a:t>
            </a:r>
            <a:endParaRPr lang="ru-RU" sz="24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0304" y="2265527"/>
            <a:ext cx="8352430" cy="30434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видов однородных и (или) разнородных групп, выпускаемых промышленностью и находящихся в продаже.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Кш=(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Шф:Шб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х100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Кш – коэффициент широты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широта фактическая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широта базовая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2955" y="2843285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Глубина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0304" y="2265527"/>
            <a:ext cx="8352430" cy="33846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разновидностей и наименований товаров однородной группы, выпускаемых промышленностью и находящихся в продаже.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Кг=(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Гф:Гб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х100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 – коэффициент глубины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глубина фактическая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 – глубина базовая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2956" y="3452882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Полнота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0304" y="2265528"/>
            <a:ext cx="8352430" cy="33846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соответствия количества разновидностей и наименований товаров в магазине ассортиментному перечню.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Кф:Кап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х100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 – коэффициент полноты</a:t>
            </a: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фактическое количество наименований товара</a:t>
            </a:r>
          </a:p>
          <a:p>
            <a:pPr marL="804863" indent="-804863"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 – количество наименований товара, предусмотренное ассортиментным перечнем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2956" y="4010169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0304" y="2265528"/>
            <a:ext cx="8352430" cy="33846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Характеризуется удельной долей каждого вида или наименования товара в общем наборе.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Рассчитывается как отношение части к целому, умноженное на 100%.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2956" y="4599295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Устойчивость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0304" y="2265529"/>
            <a:ext cx="8352429" cy="338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набора товаров удовлетворять спрос на одни и те же товары.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Ку=(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Уу:Шб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х100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коэффициент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устойчивости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товаров, пользующихся устойчивым спросом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широта базовая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2954" y="5152030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Новизна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30301" y="2265532"/>
            <a:ext cx="8352429" cy="338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набора товаров удовлетворять изменившиеся потребности за счет новых товаров.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Нн:Шб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х100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коэффициент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новизны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товаров, поступивших впервые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Шб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широта базовая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2953" y="5757082"/>
            <a:ext cx="2879677" cy="50496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Рациональность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0305" y="2265532"/>
            <a:ext cx="8352429" cy="33846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Способность товаров наиболее полно удовлетворять реально обоснованные потребности потребителей.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(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Кш 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вш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Кг 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Ку 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х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: 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вш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вг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вп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коэффициенты весомости показателей широты, глубины, полноты, устойчивости и новизны.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98292" y="5668373"/>
            <a:ext cx="858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Ассортиментный перечень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минимально допустимое количество видов товаров, определяющих профиль розничной торговой организации или направления деятельности промышленного предприятия.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1940" y="1910686"/>
            <a:ext cx="839768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определение ассортимента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признаки классификации ассортимента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виды ассортимента по широте охвата товаров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виды ассортимента по степени удовлетворения потребностей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свойства ассортимента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структуру ассортимента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Охарактеризуйте полноту ассортимента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Опишите, как рассчитывается коэффициент широты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2" y="201123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0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438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 [и др.]; под ред.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Сыцко. – Минск: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РИПО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2011. – с. 120-128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Модулю 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8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4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309237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07909310"/>
              </p:ext>
            </p:extLst>
          </p:nvPr>
        </p:nvGraphicFramePr>
        <p:xfrm>
          <a:off x="657726" y="1241946"/>
          <a:ext cx="11277600" cy="386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8" name="Picture 2" descr="C:\Users\User\Desktop\ЭУМК ТОТ\images (1)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84" y="5036024"/>
            <a:ext cx="1304286" cy="13042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79928" y="5509313"/>
            <a:ext cx="8629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ведения конспекта можете использовать рабочую тетрадь, которую можно скачать в разделе «Дополнительные материалы»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302201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6385" y="2175916"/>
            <a:ext cx="734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понятие ассортимента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Изложить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классификацию видов ассортимента товаров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Охарактеризовать показатели ассортимента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3539" y="5357547"/>
            <a:ext cx="97418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 товароведения: пособие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В.Е. Сыцко [и др.]; под ред. В.Е. Сыцко. – Минск: РИПО, 2011. – с.120-123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97871" y="1968412"/>
            <a:ext cx="9955914" cy="6648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3400" indent="-533400"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10.1.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 ассортименте товаров, виды ассортимента</a:t>
            </a:r>
            <a:endParaRPr lang="ru-RU" sz="2800" dirty="0"/>
          </a:p>
          <a:p>
            <a:pPr marL="533400" lvl="0" indent="-533400" algn="ctr"/>
            <a:endParaRPr lang="ru-RU" sz="2800" dirty="0"/>
          </a:p>
          <a:p>
            <a:pPr algn="ctr"/>
            <a:endParaRPr lang="ru-RU" sz="28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90" y="3057099"/>
            <a:ext cx="1747602" cy="18892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9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07" y="4747311"/>
            <a:ext cx="1086850" cy="15215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16003" y="294355"/>
            <a:ext cx="54135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Ассортимент товаров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660" y="1021844"/>
            <a:ext cx="116961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набор товаров различных видов и разновидностей, формируемый по определенным признакам и удовлетворяющий разнообразные, аналогичные и индивидуальные потребности.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термин больше присущ торговым предприятиям. Промышленными предприятиями используется термин «товарная номенклатура».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Товарная номенклатура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– перечень однородных и разнородных товаров общего или аналогичного назначения, производимых на промышленном предприятии.</a:t>
            </a:r>
          </a:p>
          <a:p>
            <a:pPr algn="just"/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just"/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внешнеэкономической деятельности (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ВЭД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это перечень товаров, предназначенных для экспортно-импортных операций;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продукции, подлежащей подтверждению соответствия по показателям безопасности, предназначена для целей обязательной сертификации и т.д.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740" y="294355"/>
            <a:ext cx="10699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ассортимента товаров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5872607"/>
              </p:ext>
            </p:extLst>
          </p:nvPr>
        </p:nvGraphicFramePr>
        <p:xfrm>
          <a:off x="312382" y="1292873"/>
          <a:ext cx="5870054" cy="493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8661" y="2197290"/>
            <a:ext cx="5790961" cy="12828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Товары, выпускаемые изготовителем, исходя из его производственных возможностей.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8660" y="4137547"/>
            <a:ext cx="5790961" cy="13079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Совокупность товаров, поступающих в сферу обращения (предприятия оптовой и розничной торговли).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740" y="294355"/>
            <a:ext cx="10699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ассортимента товаров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45763441"/>
              </p:ext>
            </p:extLst>
          </p:nvPr>
        </p:nvGraphicFramePr>
        <p:xfrm>
          <a:off x="668740" y="879130"/>
          <a:ext cx="4996597" cy="5508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804010" y="968992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товаров, представленный небольшим количеством групп, видов и наименований.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4010" y="1628636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Объединяет значительное число видов и разновидностей товаров.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04010" y="2270085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однородных товаров, объединенных общностью признаков и удовлетворяющих аналогичные потребности.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4008" y="2911530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 различных видов, удовлетворяющих аналогичные потребности.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04010" y="3552975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Товары одного вида марочных наименований или относящихся к группе марочных.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04005" y="4196704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виды и разновидности конкретных товаров в пределах каждой товарной группы.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04004" y="4838149"/>
            <a:ext cx="7137781" cy="6414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товаров, выполняющих вспомогательные функции, которые не относятся к основным для данной организации.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04003" y="5495553"/>
            <a:ext cx="7137781" cy="9325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 разных групп, видов, наименований, отличающихся большим разнообразием функционального назначения.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740" y="294355"/>
            <a:ext cx="10699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ассортимента товаров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72632987"/>
              </p:ext>
            </p:extLst>
          </p:nvPr>
        </p:nvGraphicFramePr>
        <p:xfrm>
          <a:off x="312382" y="1292873"/>
          <a:ext cx="5870054" cy="493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8659" y="1323832"/>
            <a:ext cx="5790961" cy="23474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Включает число товаров, наиболее полно удовлетворяющих реально обоснованные потребности, которые обеспечивают максимальное качество жизни при определенном уровне развития науки, техники и технологии.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8658" y="4001069"/>
            <a:ext cx="5790961" cy="22632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товаров, удовлетворяющий реальные потребности с максимально полезным эффектом для потребителя при минимальных затратах на их проектирование, разработку производства и доведение до потребителей.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3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8740" y="294355"/>
            <a:ext cx="106998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ассортимента товаров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8736781"/>
              </p:ext>
            </p:extLst>
          </p:nvPr>
        </p:nvGraphicFramePr>
        <p:xfrm>
          <a:off x="312382" y="1292873"/>
          <a:ext cx="5870054" cy="493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8659" y="1323833"/>
            <a:ext cx="5790961" cy="1296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Действительный набор товаров, имеющийся в конкретной организации изготовителя или продавца.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8662" y="3004783"/>
            <a:ext cx="5790961" cy="1335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Набор товаров, который должен будет удовлетворять предполагаемые потребности.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8662" y="4713027"/>
            <a:ext cx="5790961" cy="1335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товаров, систематизированный по определенным признакам для обучающих целей.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6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903</Words>
  <Application>Microsoft Office PowerPoint</Application>
  <PresentationFormat>Произвольный</PresentationFormat>
  <Paragraphs>140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Тема1</vt:lpstr>
      <vt:lpstr>ТЕОРЕТИЧЕСКИЕ ОСНОВЫ ТОВАРОВЕДЕНИЯ</vt:lpstr>
      <vt:lpstr>СОДЕРЖАНИЕ МОДУЛЯ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User</cp:lastModifiedBy>
  <cp:revision>82</cp:revision>
  <dcterms:created xsi:type="dcterms:W3CDTF">2014-06-06T09:13:21Z</dcterms:created>
  <dcterms:modified xsi:type="dcterms:W3CDTF">2018-07-09T10:11:29Z</dcterms:modified>
</cp:coreProperties>
</file>