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45"/>
  </p:notesMasterIdLst>
  <p:sldIdLst>
    <p:sldId id="256" r:id="rId2"/>
    <p:sldId id="258" r:id="rId3"/>
    <p:sldId id="277" r:id="rId4"/>
    <p:sldId id="272" r:id="rId5"/>
    <p:sldId id="276" r:id="rId6"/>
    <p:sldId id="278" r:id="rId7"/>
    <p:sldId id="282" r:id="rId8"/>
    <p:sldId id="279" r:id="rId9"/>
    <p:sldId id="273" r:id="rId10"/>
    <p:sldId id="274" r:id="rId11"/>
    <p:sldId id="280" r:id="rId12"/>
    <p:sldId id="281" r:id="rId13"/>
    <p:sldId id="283" r:id="rId14"/>
    <p:sldId id="292" r:id="rId15"/>
    <p:sldId id="294" r:id="rId16"/>
    <p:sldId id="295" r:id="rId17"/>
    <p:sldId id="296" r:id="rId18"/>
    <p:sldId id="297" r:id="rId19"/>
    <p:sldId id="301" r:id="rId20"/>
    <p:sldId id="302" r:id="rId21"/>
    <p:sldId id="304" r:id="rId22"/>
    <p:sldId id="335" r:id="rId23"/>
    <p:sldId id="313" r:id="rId24"/>
    <p:sldId id="315" r:id="rId25"/>
    <p:sldId id="336" r:id="rId26"/>
    <p:sldId id="324" r:id="rId27"/>
    <p:sldId id="316" r:id="rId28"/>
    <p:sldId id="344" r:id="rId29"/>
    <p:sldId id="345" r:id="rId30"/>
    <p:sldId id="339" r:id="rId31"/>
    <p:sldId id="330" r:id="rId32"/>
    <p:sldId id="331" r:id="rId33"/>
    <p:sldId id="298" r:id="rId34"/>
    <p:sldId id="300" r:id="rId35"/>
    <p:sldId id="284" r:id="rId36"/>
    <p:sldId id="275" r:id="rId37"/>
    <p:sldId id="291" r:id="rId38"/>
    <p:sldId id="290" r:id="rId39"/>
    <p:sldId id="289" r:id="rId40"/>
    <p:sldId id="288" r:id="rId41"/>
    <p:sldId id="340" r:id="rId42"/>
    <p:sldId id="341" r:id="rId43"/>
    <p:sldId id="343" r:id="rId44"/>
  </p:sldIdLst>
  <p:sldSz cx="12192000" cy="6858000"/>
  <p:notesSz cx="6858000" cy="9144000"/>
  <p:custDataLst>
    <p:tags r:id="rId4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D252"/>
    <a:srgbClr val="B3D86A"/>
    <a:srgbClr val="DD4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75" d="100"/>
          <a:sy n="75" d="100"/>
        </p:scale>
        <p:origin x="-96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5803-1717-4F48-B710-F7F1B43013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1A9FB-D571-4E16-9DEE-5C8D55952890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8.1.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Понятие о качестве товаров, классификация показателей качества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B5CE423-EC06-4BC3-9D3F-585E57840550}" type="parTrans" cxnId="{4A177CAD-B738-4D43-A4A7-7280BE01C96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E14E9EE-7142-45C4-B5B4-260682811960}" type="sibTrans" cxnId="{4A177CAD-B738-4D43-A4A7-7280BE01C96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032D6A9-B2FE-4D8C-951B-37B4D966FF2F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8.2. Национальные премии и конкурсы в области качества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74C6B3D-AC41-4EEE-850C-0768E9B364E2}" type="parTrans" cxnId="{60AFFA08-D69D-4078-8C08-D0921AC5AD0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AAEEF21-6277-438A-9E6E-358FAA044441}" type="sibTrans" cxnId="{60AFFA08-D69D-4078-8C08-D0921AC5AD0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7F8F887-0CBC-41EF-8843-B23E13B06529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8.3.  Факторы качества непродовольственных товаров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051CFC09-E241-4D9E-BD5C-00D1BDD70276}" type="parTrans" cxnId="{5ED1E5D6-5B07-4B2B-9927-2C9F141C80A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6399C5E-2843-420A-BDCE-5C0BAD6B00F6}" type="sibTrans" cxnId="{5ED1E5D6-5B07-4B2B-9927-2C9F141C80A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E82DFE8-2E9D-4ECA-A84D-46153073820F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8.4. Контроль качества товаров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C9AF4CDB-3C06-486B-98A2-E1928C8470AB}" type="parTrans" cxnId="{35FC8189-6C14-4546-A788-FD763AE14F3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EAAD9C7-2B91-4757-8C2A-D11C9765409B}" type="sibTrans" cxnId="{35FC8189-6C14-4546-A788-FD763AE14F3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C3C0CDE-0945-4576-83B9-7F37BA695137}" type="pres">
      <dgm:prSet presAssocID="{CF845803-1717-4F48-B710-F7F1B43013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62C2BD0-517B-4E9C-A037-D4A0806612C4}" type="pres">
      <dgm:prSet presAssocID="{CF845803-1717-4F48-B710-F7F1B43013F3}" presName="Name1" presStyleCnt="0"/>
      <dgm:spPr/>
      <dgm:t>
        <a:bodyPr/>
        <a:lstStyle/>
        <a:p>
          <a:endParaRPr lang="ru-RU"/>
        </a:p>
      </dgm:t>
    </dgm:pt>
    <dgm:pt modelId="{69725028-6CCC-4078-BC5F-BBFA67A060B3}" type="pres">
      <dgm:prSet presAssocID="{CF845803-1717-4F48-B710-F7F1B43013F3}" presName="cycle" presStyleCnt="0"/>
      <dgm:spPr/>
      <dgm:t>
        <a:bodyPr/>
        <a:lstStyle/>
        <a:p>
          <a:endParaRPr lang="ru-RU"/>
        </a:p>
      </dgm:t>
    </dgm:pt>
    <dgm:pt modelId="{17BCFDE8-867C-467A-B7F3-9B093F23E13E}" type="pres">
      <dgm:prSet presAssocID="{CF845803-1717-4F48-B710-F7F1B43013F3}" presName="srcNode" presStyleLbl="node1" presStyleIdx="0" presStyleCnt="4"/>
      <dgm:spPr/>
      <dgm:t>
        <a:bodyPr/>
        <a:lstStyle/>
        <a:p>
          <a:endParaRPr lang="ru-RU"/>
        </a:p>
      </dgm:t>
    </dgm:pt>
    <dgm:pt modelId="{BBDD1F15-5D5A-4430-A855-C76E50E51E42}" type="pres">
      <dgm:prSet presAssocID="{CF845803-1717-4F48-B710-F7F1B43013F3}" presName="conn" presStyleLbl="parChTrans1D2" presStyleIdx="0" presStyleCnt="1"/>
      <dgm:spPr/>
      <dgm:t>
        <a:bodyPr/>
        <a:lstStyle/>
        <a:p>
          <a:endParaRPr lang="ru-RU"/>
        </a:p>
      </dgm:t>
    </dgm:pt>
    <dgm:pt modelId="{BA257D16-06AA-4007-B484-5B9A27400F34}" type="pres">
      <dgm:prSet presAssocID="{CF845803-1717-4F48-B710-F7F1B43013F3}" presName="extraNode" presStyleLbl="node1" presStyleIdx="0" presStyleCnt="4"/>
      <dgm:spPr/>
      <dgm:t>
        <a:bodyPr/>
        <a:lstStyle/>
        <a:p>
          <a:endParaRPr lang="ru-RU"/>
        </a:p>
      </dgm:t>
    </dgm:pt>
    <dgm:pt modelId="{9D97D0A5-1934-40AE-A800-FABC8D7408F0}" type="pres">
      <dgm:prSet presAssocID="{CF845803-1717-4F48-B710-F7F1B43013F3}" presName="dstNode" presStyleLbl="node1" presStyleIdx="0" presStyleCnt="4"/>
      <dgm:spPr/>
      <dgm:t>
        <a:bodyPr/>
        <a:lstStyle/>
        <a:p>
          <a:endParaRPr lang="ru-RU"/>
        </a:p>
      </dgm:t>
    </dgm:pt>
    <dgm:pt modelId="{F84282E1-4565-4A17-8095-7AFD756B1AC4}" type="pres">
      <dgm:prSet presAssocID="{2B71A9FB-D571-4E16-9DEE-5C8D55952890}" presName="text_1" presStyleLbl="node1" presStyleIdx="0" presStyleCnt="4" custLinFactNeighborY="-1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C6AC5-C87B-4274-A079-DC270768E12A}" type="pres">
      <dgm:prSet presAssocID="{2B71A9FB-D571-4E16-9DEE-5C8D55952890}" presName="accent_1" presStyleCnt="0"/>
      <dgm:spPr/>
      <dgm:t>
        <a:bodyPr/>
        <a:lstStyle/>
        <a:p>
          <a:endParaRPr lang="ru-RU"/>
        </a:p>
      </dgm:t>
    </dgm:pt>
    <dgm:pt modelId="{C7628E09-A5D0-43AC-834B-E8990AEC2BF8}" type="pres">
      <dgm:prSet presAssocID="{2B71A9FB-D571-4E16-9DEE-5C8D55952890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E974504D-DC2E-436F-B774-23866853156B}" type="pres">
      <dgm:prSet presAssocID="{B032D6A9-B2FE-4D8C-951B-37B4D966FF2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1288D-7506-4758-A611-FEC88B0B10BE}" type="pres">
      <dgm:prSet presAssocID="{B032D6A9-B2FE-4D8C-951B-37B4D966FF2F}" presName="accent_2" presStyleCnt="0"/>
      <dgm:spPr/>
    </dgm:pt>
    <dgm:pt modelId="{1E03E4ED-0AB5-4117-AA13-321FE2C43517}" type="pres">
      <dgm:prSet presAssocID="{B032D6A9-B2FE-4D8C-951B-37B4D966FF2F}" presName="accentRepeatNode" presStyleLbl="solidFgAcc1" presStyleIdx="1" presStyleCnt="4"/>
      <dgm:spPr/>
    </dgm:pt>
    <dgm:pt modelId="{5C16F20D-74D4-4889-83C0-06605A13838E}" type="pres">
      <dgm:prSet presAssocID="{57F8F887-0CBC-41EF-8843-B23E13B0652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89BEF-6BC4-4EF5-B58A-3B8CB1DC57FB}" type="pres">
      <dgm:prSet presAssocID="{57F8F887-0CBC-41EF-8843-B23E13B06529}" presName="accent_3" presStyleCnt="0"/>
      <dgm:spPr/>
    </dgm:pt>
    <dgm:pt modelId="{ABD1E87E-D5C0-4CC7-BD30-333AC31E8D9D}" type="pres">
      <dgm:prSet presAssocID="{57F8F887-0CBC-41EF-8843-B23E13B06529}" presName="accentRepeatNode" presStyleLbl="solidFgAcc1" presStyleIdx="2" presStyleCnt="4"/>
      <dgm:spPr/>
    </dgm:pt>
    <dgm:pt modelId="{2E68BB17-E069-422A-9901-6C435B9674CE}" type="pres">
      <dgm:prSet presAssocID="{CE82DFE8-2E9D-4ECA-A84D-46153073820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27F60-D0B2-46B5-AB31-2206CC080859}" type="pres">
      <dgm:prSet presAssocID="{CE82DFE8-2E9D-4ECA-A84D-46153073820F}" presName="accent_4" presStyleCnt="0"/>
      <dgm:spPr/>
    </dgm:pt>
    <dgm:pt modelId="{A49A6FD0-14C9-42F8-B5D2-13AE585C26D7}" type="pres">
      <dgm:prSet presAssocID="{CE82DFE8-2E9D-4ECA-A84D-46153073820F}" presName="accentRepeatNode" presStyleLbl="solidFgAcc1" presStyleIdx="3" presStyleCnt="4"/>
      <dgm:spPr/>
    </dgm:pt>
  </dgm:ptLst>
  <dgm:cxnLst>
    <dgm:cxn modelId="{5ED1E5D6-5B07-4B2B-9927-2C9F141C80A1}" srcId="{CF845803-1717-4F48-B710-F7F1B43013F3}" destId="{57F8F887-0CBC-41EF-8843-B23E13B06529}" srcOrd="2" destOrd="0" parTransId="{051CFC09-E241-4D9E-BD5C-00D1BDD70276}" sibTransId="{96399C5E-2843-420A-BDCE-5C0BAD6B00F6}"/>
    <dgm:cxn modelId="{D8A85DE0-0969-417D-A6EA-D5DCFB146CAA}" type="presOf" srcId="{B032D6A9-B2FE-4D8C-951B-37B4D966FF2F}" destId="{E974504D-DC2E-436F-B774-23866853156B}" srcOrd="0" destOrd="0" presId="urn:microsoft.com/office/officeart/2008/layout/VerticalCurvedList"/>
    <dgm:cxn modelId="{5062863C-E7B4-4EEA-93C9-8201830D35D3}" type="presOf" srcId="{2B71A9FB-D571-4E16-9DEE-5C8D55952890}" destId="{F84282E1-4565-4A17-8095-7AFD756B1AC4}" srcOrd="0" destOrd="0" presId="urn:microsoft.com/office/officeart/2008/layout/VerticalCurvedList"/>
    <dgm:cxn modelId="{F7053D4D-A3BD-4995-B8DC-0D917EFA8109}" type="presOf" srcId="{CF845803-1717-4F48-B710-F7F1B43013F3}" destId="{8C3C0CDE-0945-4576-83B9-7F37BA695137}" srcOrd="0" destOrd="0" presId="urn:microsoft.com/office/officeart/2008/layout/VerticalCurvedList"/>
    <dgm:cxn modelId="{4A177CAD-B738-4D43-A4A7-7280BE01C964}" srcId="{CF845803-1717-4F48-B710-F7F1B43013F3}" destId="{2B71A9FB-D571-4E16-9DEE-5C8D55952890}" srcOrd="0" destOrd="0" parTransId="{AB5CE423-EC06-4BC3-9D3F-585E57840550}" sibTransId="{CE14E9EE-7142-45C4-B5B4-260682811960}"/>
    <dgm:cxn modelId="{42166A4D-96AB-4BD0-8383-E9DAB92DFFED}" type="presOf" srcId="{57F8F887-0CBC-41EF-8843-B23E13B06529}" destId="{5C16F20D-74D4-4889-83C0-06605A13838E}" srcOrd="0" destOrd="0" presId="urn:microsoft.com/office/officeart/2008/layout/VerticalCurvedList"/>
    <dgm:cxn modelId="{35FC8189-6C14-4546-A788-FD763AE14F38}" srcId="{CF845803-1717-4F48-B710-F7F1B43013F3}" destId="{CE82DFE8-2E9D-4ECA-A84D-46153073820F}" srcOrd="3" destOrd="0" parTransId="{C9AF4CDB-3C06-486B-98A2-E1928C8470AB}" sibTransId="{EEAAD9C7-2B91-4757-8C2A-D11C9765409B}"/>
    <dgm:cxn modelId="{DEE24E74-7142-40B1-817F-7337351BEE64}" type="presOf" srcId="{CE82DFE8-2E9D-4ECA-A84D-46153073820F}" destId="{2E68BB17-E069-422A-9901-6C435B9674CE}" srcOrd="0" destOrd="0" presId="urn:microsoft.com/office/officeart/2008/layout/VerticalCurvedList"/>
    <dgm:cxn modelId="{D012ACD3-5381-449A-BB21-1147CD2C30CC}" type="presOf" srcId="{CE14E9EE-7142-45C4-B5B4-260682811960}" destId="{BBDD1F15-5D5A-4430-A855-C76E50E51E42}" srcOrd="0" destOrd="0" presId="urn:microsoft.com/office/officeart/2008/layout/VerticalCurvedList"/>
    <dgm:cxn modelId="{60AFFA08-D69D-4078-8C08-D0921AC5AD09}" srcId="{CF845803-1717-4F48-B710-F7F1B43013F3}" destId="{B032D6A9-B2FE-4D8C-951B-37B4D966FF2F}" srcOrd="1" destOrd="0" parTransId="{A74C6B3D-AC41-4EEE-850C-0768E9B364E2}" sibTransId="{7AAEEF21-6277-438A-9E6E-358FAA044441}"/>
    <dgm:cxn modelId="{27A036CD-2C2E-41FC-A531-5D67559E74F8}" type="presParOf" srcId="{8C3C0CDE-0945-4576-83B9-7F37BA695137}" destId="{962C2BD0-517B-4E9C-A037-D4A0806612C4}" srcOrd="0" destOrd="0" presId="urn:microsoft.com/office/officeart/2008/layout/VerticalCurvedList"/>
    <dgm:cxn modelId="{6C73618E-DBDA-42BA-BD1E-91FDD187E6B2}" type="presParOf" srcId="{962C2BD0-517B-4E9C-A037-D4A0806612C4}" destId="{69725028-6CCC-4078-BC5F-BBFA67A060B3}" srcOrd="0" destOrd="0" presId="urn:microsoft.com/office/officeart/2008/layout/VerticalCurvedList"/>
    <dgm:cxn modelId="{445C05A6-6A30-4C47-936E-01870DD24928}" type="presParOf" srcId="{69725028-6CCC-4078-BC5F-BBFA67A060B3}" destId="{17BCFDE8-867C-467A-B7F3-9B093F23E13E}" srcOrd="0" destOrd="0" presId="urn:microsoft.com/office/officeart/2008/layout/VerticalCurvedList"/>
    <dgm:cxn modelId="{B4B9CB30-AD8C-4B7F-BE79-A87357C09BA8}" type="presParOf" srcId="{69725028-6CCC-4078-BC5F-BBFA67A060B3}" destId="{BBDD1F15-5D5A-4430-A855-C76E50E51E42}" srcOrd="1" destOrd="0" presId="urn:microsoft.com/office/officeart/2008/layout/VerticalCurvedList"/>
    <dgm:cxn modelId="{E30B3152-E848-40DE-9E91-87F43CF6DE27}" type="presParOf" srcId="{69725028-6CCC-4078-BC5F-BBFA67A060B3}" destId="{BA257D16-06AA-4007-B484-5B9A27400F34}" srcOrd="2" destOrd="0" presId="urn:microsoft.com/office/officeart/2008/layout/VerticalCurvedList"/>
    <dgm:cxn modelId="{833C1203-522E-4AA6-9AD2-548484EB342C}" type="presParOf" srcId="{69725028-6CCC-4078-BC5F-BBFA67A060B3}" destId="{9D97D0A5-1934-40AE-A800-FABC8D7408F0}" srcOrd="3" destOrd="0" presId="urn:microsoft.com/office/officeart/2008/layout/VerticalCurvedList"/>
    <dgm:cxn modelId="{BD4AE010-3228-45FA-8060-7B73026EB861}" type="presParOf" srcId="{962C2BD0-517B-4E9C-A037-D4A0806612C4}" destId="{F84282E1-4565-4A17-8095-7AFD756B1AC4}" srcOrd="1" destOrd="0" presId="urn:microsoft.com/office/officeart/2008/layout/VerticalCurvedList"/>
    <dgm:cxn modelId="{68AD624A-2FFC-43E9-A344-2127B671DE34}" type="presParOf" srcId="{962C2BD0-517B-4E9C-A037-D4A0806612C4}" destId="{B2EC6AC5-C87B-4274-A079-DC270768E12A}" srcOrd="2" destOrd="0" presId="urn:microsoft.com/office/officeart/2008/layout/VerticalCurvedList"/>
    <dgm:cxn modelId="{0C764C63-A358-441F-9314-46AF4E4DEE30}" type="presParOf" srcId="{B2EC6AC5-C87B-4274-A079-DC270768E12A}" destId="{C7628E09-A5D0-43AC-834B-E8990AEC2BF8}" srcOrd="0" destOrd="0" presId="urn:microsoft.com/office/officeart/2008/layout/VerticalCurvedList"/>
    <dgm:cxn modelId="{710FE262-11C3-4BD7-B5FB-4770F7A0747F}" type="presParOf" srcId="{962C2BD0-517B-4E9C-A037-D4A0806612C4}" destId="{E974504D-DC2E-436F-B774-23866853156B}" srcOrd="3" destOrd="0" presId="urn:microsoft.com/office/officeart/2008/layout/VerticalCurvedList"/>
    <dgm:cxn modelId="{585EB05F-F1C1-46FF-9E6C-416DD4713EEC}" type="presParOf" srcId="{962C2BD0-517B-4E9C-A037-D4A0806612C4}" destId="{8961288D-7506-4758-A611-FEC88B0B10BE}" srcOrd="4" destOrd="0" presId="urn:microsoft.com/office/officeart/2008/layout/VerticalCurvedList"/>
    <dgm:cxn modelId="{F41A57F1-E7A9-4A7A-A010-3DB442862DAD}" type="presParOf" srcId="{8961288D-7506-4758-A611-FEC88B0B10BE}" destId="{1E03E4ED-0AB5-4117-AA13-321FE2C43517}" srcOrd="0" destOrd="0" presId="urn:microsoft.com/office/officeart/2008/layout/VerticalCurvedList"/>
    <dgm:cxn modelId="{BDCC1511-9B8C-405F-B421-DBA340B62564}" type="presParOf" srcId="{962C2BD0-517B-4E9C-A037-D4A0806612C4}" destId="{5C16F20D-74D4-4889-83C0-06605A13838E}" srcOrd="5" destOrd="0" presId="urn:microsoft.com/office/officeart/2008/layout/VerticalCurvedList"/>
    <dgm:cxn modelId="{A947FA00-5ADD-4459-898E-EFFC331B8966}" type="presParOf" srcId="{962C2BD0-517B-4E9C-A037-D4A0806612C4}" destId="{2B989BEF-6BC4-4EF5-B58A-3B8CB1DC57FB}" srcOrd="6" destOrd="0" presId="urn:microsoft.com/office/officeart/2008/layout/VerticalCurvedList"/>
    <dgm:cxn modelId="{169A0B52-45CC-49CA-AE2B-79780382A570}" type="presParOf" srcId="{2B989BEF-6BC4-4EF5-B58A-3B8CB1DC57FB}" destId="{ABD1E87E-D5C0-4CC7-BD30-333AC31E8D9D}" srcOrd="0" destOrd="0" presId="urn:microsoft.com/office/officeart/2008/layout/VerticalCurvedList"/>
    <dgm:cxn modelId="{BFF72EB8-4886-4AE2-90A2-8E9D66A831B6}" type="presParOf" srcId="{962C2BD0-517B-4E9C-A037-D4A0806612C4}" destId="{2E68BB17-E069-422A-9901-6C435B9674CE}" srcOrd="7" destOrd="0" presId="urn:microsoft.com/office/officeart/2008/layout/VerticalCurvedList"/>
    <dgm:cxn modelId="{855E5BAB-667C-4D78-A295-82C5CFCD9148}" type="presParOf" srcId="{962C2BD0-517B-4E9C-A037-D4A0806612C4}" destId="{70727F60-D0B2-46B5-AB31-2206CC080859}" srcOrd="8" destOrd="0" presId="urn:microsoft.com/office/officeart/2008/layout/VerticalCurvedList"/>
    <dgm:cxn modelId="{1915B207-B3F3-4DF9-BB37-122AB221017E}" type="presParOf" srcId="{70727F60-D0B2-46B5-AB31-2206CC080859}" destId="{A49A6FD0-14C9-42F8-B5D2-13AE585C26D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E68256-8E20-4033-BC62-66F6E6E9CFF6}" type="doc">
      <dgm:prSet loTypeId="urn:microsoft.com/office/officeart/2005/8/layout/hierarchy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3279229-CBDE-4CD6-9355-CE41699B26DC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УПАКОВКА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88887332-AE52-47FD-B508-E03F1F9CB628}" type="parTrans" cxnId="{6F2F56EB-88BB-4A56-A63A-0D7CD4382764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62E403E3-5338-4510-B5A7-5ED26AD48677}" type="sibTrans" cxnId="{6F2F56EB-88BB-4A56-A63A-0D7CD4382764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825D56EA-1ADB-4364-A264-97193943FF74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ТАРА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D3C9387D-463B-4F47-9C04-76F380F44A7C}" type="parTrans" cxnId="{5BA33FD5-4245-4AB6-8370-7402169FA8E0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995D0693-49C4-4857-9EDA-77C64B2007F8}" type="sibTrans" cxnId="{5BA33FD5-4245-4AB6-8370-7402169FA8E0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FA9B1146-0DA1-451F-A46F-CDEC2EC5CF0D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УПАКОВОЧНЫЕ МАТЕРИАЛЫ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6D62D89-4AA3-41BC-A0D4-5D717B384502}" type="parTrans" cxnId="{7B31E7B5-A733-4E35-8BA7-19379830AD5D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DE9BCDCB-778F-4C9D-A995-F7EB477E6FEE}" type="sibTrans" cxnId="{7B31E7B5-A733-4E35-8BA7-19379830AD5D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B7B40724-2B99-462A-80C5-FEAF0D54F72A}" type="pres">
      <dgm:prSet presAssocID="{A6E68256-8E20-4033-BC62-66F6E6E9CFF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888030A-DFAF-4CAD-94C7-490F2ED0CE78}" type="pres">
      <dgm:prSet presAssocID="{A3279229-CBDE-4CD6-9355-CE41699B26DC}" presName="hierRoot1" presStyleCnt="0"/>
      <dgm:spPr/>
      <dgm:t>
        <a:bodyPr/>
        <a:lstStyle/>
        <a:p>
          <a:endParaRPr lang="ru-RU"/>
        </a:p>
      </dgm:t>
    </dgm:pt>
    <dgm:pt modelId="{E1DADD76-1853-483A-9657-D75039FAD413}" type="pres">
      <dgm:prSet presAssocID="{A3279229-CBDE-4CD6-9355-CE41699B26DC}" presName="composite" presStyleCnt="0"/>
      <dgm:spPr/>
      <dgm:t>
        <a:bodyPr/>
        <a:lstStyle/>
        <a:p>
          <a:endParaRPr lang="ru-RU"/>
        </a:p>
      </dgm:t>
    </dgm:pt>
    <dgm:pt modelId="{AD3D7B22-C842-494B-B56A-B8F61554011F}" type="pres">
      <dgm:prSet presAssocID="{A3279229-CBDE-4CD6-9355-CE41699B26DC}" presName="background" presStyleLbl="node0" presStyleIdx="0" presStyleCnt="1"/>
      <dgm:spPr/>
      <dgm:t>
        <a:bodyPr/>
        <a:lstStyle/>
        <a:p>
          <a:endParaRPr lang="ru-RU"/>
        </a:p>
      </dgm:t>
    </dgm:pt>
    <dgm:pt modelId="{322A3FE2-0E69-46C5-B339-F3361750B0E6}" type="pres">
      <dgm:prSet presAssocID="{A3279229-CBDE-4CD6-9355-CE41699B26DC}" presName="text" presStyleLbl="fgAcc0" presStyleIdx="0" presStyleCnt="1" custScaleX="150966" custScaleY="401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A7EFA9-7DD8-4B94-93DD-1ED12A5A7F30}" type="pres">
      <dgm:prSet presAssocID="{A3279229-CBDE-4CD6-9355-CE41699B26DC}" presName="hierChild2" presStyleCnt="0"/>
      <dgm:spPr/>
      <dgm:t>
        <a:bodyPr/>
        <a:lstStyle/>
        <a:p>
          <a:endParaRPr lang="ru-RU"/>
        </a:p>
      </dgm:t>
    </dgm:pt>
    <dgm:pt modelId="{E913EE61-B637-4F35-8DB3-73C248B169FA}" type="pres">
      <dgm:prSet presAssocID="{D3C9387D-463B-4F47-9C04-76F380F44A7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1136271-E1E1-472A-90BC-94062732E90A}" type="pres">
      <dgm:prSet presAssocID="{825D56EA-1ADB-4364-A264-97193943FF74}" presName="hierRoot2" presStyleCnt="0"/>
      <dgm:spPr/>
      <dgm:t>
        <a:bodyPr/>
        <a:lstStyle/>
        <a:p>
          <a:endParaRPr lang="ru-RU"/>
        </a:p>
      </dgm:t>
    </dgm:pt>
    <dgm:pt modelId="{76957BB7-1C89-4441-A37D-37A9A5E87EA7}" type="pres">
      <dgm:prSet presAssocID="{825D56EA-1ADB-4364-A264-97193943FF74}" presName="composite2" presStyleCnt="0"/>
      <dgm:spPr/>
      <dgm:t>
        <a:bodyPr/>
        <a:lstStyle/>
        <a:p>
          <a:endParaRPr lang="ru-RU"/>
        </a:p>
      </dgm:t>
    </dgm:pt>
    <dgm:pt modelId="{97BABB82-022E-4CC5-8406-E93994A875D0}" type="pres">
      <dgm:prSet presAssocID="{825D56EA-1ADB-4364-A264-97193943FF74}" presName="background2" presStyleLbl="node2" presStyleIdx="0" presStyleCnt="2"/>
      <dgm:spPr/>
      <dgm:t>
        <a:bodyPr/>
        <a:lstStyle/>
        <a:p>
          <a:endParaRPr lang="ru-RU"/>
        </a:p>
      </dgm:t>
    </dgm:pt>
    <dgm:pt modelId="{688621FA-242B-42E9-8358-9B92B81182AD}" type="pres">
      <dgm:prSet presAssocID="{825D56EA-1ADB-4364-A264-97193943FF74}" presName="text2" presStyleLbl="fgAcc2" presStyleIdx="0" presStyleCnt="2" custScaleX="257839" custScaleY="419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B8AE3B-EAD9-46DA-9383-095D43AE0CDF}" type="pres">
      <dgm:prSet presAssocID="{825D56EA-1ADB-4364-A264-97193943FF74}" presName="hierChild3" presStyleCnt="0"/>
      <dgm:spPr/>
      <dgm:t>
        <a:bodyPr/>
        <a:lstStyle/>
        <a:p>
          <a:endParaRPr lang="ru-RU"/>
        </a:p>
      </dgm:t>
    </dgm:pt>
    <dgm:pt modelId="{BEC2997B-733A-45AC-BEC6-15C161A97669}" type="pres">
      <dgm:prSet presAssocID="{A6D62D89-4AA3-41BC-A0D4-5D717B384502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C156004-2440-40D0-A827-CB6D7EE3323E}" type="pres">
      <dgm:prSet presAssocID="{FA9B1146-0DA1-451F-A46F-CDEC2EC5CF0D}" presName="hierRoot2" presStyleCnt="0"/>
      <dgm:spPr/>
      <dgm:t>
        <a:bodyPr/>
        <a:lstStyle/>
        <a:p>
          <a:endParaRPr lang="ru-RU"/>
        </a:p>
      </dgm:t>
    </dgm:pt>
    <dgm:pt modelId="{6ADE921E-FA73-4289-9B3C-0DE7F1A2AE23}" type="pres">
      <dgm:prSet presAssocID="{FA9B1146-0DA1-451F-A46F-CDEC2EC5CF0D}" presName="composite2" presStyleCnt="0"/>
      <dgm:spPr/>
      <dgm:t>
        <a:bodyPr/>
        <a:lstStyle/>
        <a:p>
          <a:endParaRPr lang="ru-RU"/>
        </a:p>
      </dgm:t>
    </dgm:pt>
    <dgm:pt modelId="{EF909EFD-0B11-44DC-A5A9-CAE02CEDBC4E}" type="pres">
      <dgm:prSet presAssocID="{FA9B1146-0DA1-451F-A46F-CDEC2EC5CF0D}" presName="background2" presStyleLbl="node2" presStyleIdx="1" presStyleCnt="2"/>
      <dgm:spPr/>
      <dgm:t>
        <a:bodyPr/>
        <a:lstStyle/>
        <a:p>
          <a:endParaRPr lang="ru-RU"/>
        </a:p>
      </dgm:t>
    </dgm:pt>
    <dgm:pt modelId="{2CBA2F82-7B50-4DAD-A9D7-FD97C610B329}" type="pres">
      <dgm:prSet presAssocID="{FA9B1146-0DA1-451F-A46F-CDEC2EC5CF0D}" presName="text2" presStyleLbl="fgAcc2" presStyleIdx="1" presStyleCnt="2" custScaleX="340768" custScaleY="419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77BD5A-C9D5-4AB9-B2D9-38FF147D66D2}" type="pres">
      <dgm:prSet presAssocID="{FA9B1146-0DA1-451F-A46F-CDEC2EC5CF0D}" presName="hierChild3" presStyleCnt="0"/>
      <dgm:spPr/>
      <dgm:t>
        <a:bodyPr/>
        <a:lstStyle/>
        <a:p>
          <a:endParaRPr lang="ru-RU"/>
        </a:p>
      </dgm:t>
    </dgm:pt>
  </dgm:ptLst>
  <dgm:cxnLst>
    <dgm:cxn modelId="{7B31E7B5-A733-4E35-8BA7-19379830AD5D}" srcId="{A3279229-CBDE-4CD6-9355-CE41699B26DC}" destId="{FA9B1146-0DA1-451F-A46F-CDEC2EC5CF0D}" srcOrd="1" destOrd="0" parTransId="{A6D62D89-4AA3-41BC-A0D4-5D717B384502}" sibTransId="{DE9BCDCB-778F-4C9D-A995-F7EB477E6FEE}"/>
    <dgm:cxn modelId="{F0E86323-2021-41F2-856B-C3BCB470038B}" type="presOf" srcId="{A6D62D89-4AA3-41BC-A0D4-5D717B384502}" destId="{BEC2997B-733A-45AC-BEC6-15C161A97669}" srcOrd="0" destOrd="0" presId="urn:microsoft.com/office/officeart/2005/8/layout/hierarchy1"/>
    <dgm:cxn modelId="{6F2F56EB-88BB-4A56-A63A-0D7CD4382764}" srcId="{A6E68256-8E20-4033-BC62-66F6E6E9CFF6}" destId="{A3279229-CBDE-4CD6-9355-CE41699B26DC}" srcOrd="0" destOrd="0" parTransId="{88887332-AE52-47FD-B508-E03F1F9CB628}" sibTransId="{62E403E3-5338-4510-B5A7-5ED26AD48677}"/>
    <dgm:cxn modelId="{4177B49C-B701-454D-8851-6E74088DE606}" type="presOf" srcId="{A6E68256-8E20-4033-BC62-66F6E6E9CFF6}" destId="{B7B40724-2B99-462A-80C5-FEAF0D54F72A}" srcOrd="0" destOrd="0" presId="urn:microsoft.com/office/officeart/2005/8/layout/hierarchy1"/>
    <dgm:cxn modelId="{6732EC20-831F-4B1A-B61A-4DDFDABAD47B}" type="presOf" srcId="{D3C9387D-463B-4F47-9C04-76F380F44A7C}" destId="{E913EE61-B637-4F35-8DB3-73C248B169FA}" srcOrd="0" destOrd="0" presId="urn:microsoft.com/office/officeart/2005/8/layout/hierarchy1"/>
    <dgm:cxn modelId="{5BA33FD5-4245-4AB6-8370-7402169FA8E0}" srcId="{A3279229-CBDE-4CD6-9355-CE41699B26DC}" destId="{825D56EA-1ADB-4364-A264-97193943FF74}" srcOrd="0" destOrd="0" parTransId="{D3C9387D-463B-4F47-9C04-76F380F44A7C}" sibTransId="{995D0693-49C4-4857-9EDA-77C64B2007F8}"/>
    <dgm:cxn modelId="{7D3C1B08-7B62-493E-A885-F08653167DBD}" type="presOf" srcId="{825D56EA-1ADB-4364-A264-97193943FF74}" destId="{688621FA-242B-42E9-8358-9B92B81182AD}" srcOrd="0" destOrd="0" presId="urn:microsoft.com/office/officeart/2005/8/layout/hierarchy1"/>
    <dgm:cxn modelId="{25EF2B65-1AC5-4AFB-B263-D3A4A250F3D4}" type="presOf" srcId="{FA9B1146-0DA1-451F-A46F-CDEC2EC5CF0D}" destId="{2CBA2F82-7B50-4DAD-A9D7-FD97C610B329}" srcOrd="0" destOrd="0" presId="urn:microsoft.com/office/officeart/2005/8/layout/hierarchy1"/>
    <dgm:cxn modelId="{82AFECCB-7F7F-43D2-A963-BA0BB328613C}" type="presOf" srcId="{A3279229-CBDE-4CD6-9355-CE41699B26DC}" destId="{322A3FE2-0E69-46C5-B339-F3361750B0E6}" srcOrd="0" destOrd="0" presId="urn:microsoft.com/office/officeart/2005/8/layout/hierarchy1"/>
    <dgm:cxn modelId="{41404011-7586-45F9-BC3F-BB0DA87DD1CD}" type="presParOf" srcId="{B7B40724-2B99-462A-80C5-FEAF0D54F72A}" destId="{0888030A-DFAF-4CAD-94C7-490F2ED0CE78}" srcOrd="0" destOrd="0" presId="urn:microsoft.com/office/officeart/2005/8/layout/hierarchy1"/>
    <dgm:cxn modelId="{17F4541C-7F85-4A0D-BA82-522C84452F12}" type="presParOf" srcId="{0888030A-DFAF-4CAD-94C7-490F2ED0CE78}" destId="{E1DADD76-1853-483A-9657-D75039FAD413}" srcOrd="0" destOrd="0" presId="urn:microsoft.com/office/officeart/2005/8/layout/hierarchy1"/>
    <dgm:cxn modelId="{ADF4AA63-566B-4904-A833-DA7F06186ACA}" type="presParOf" srcId="{E1DADD76-1853-483A-9657-D75039FAD413}" destId="{AD3D7B22-C842-494B-B56A-B8F61554011F}" srcOrd="0" destOrd="0" presId="urn:microsoft.com/office/officeart/2005/8/layout/hierarchy1"/>
    <dgm:cxn modelId="{EBED5A6F-0019-49FB-9FFE-027434E7250C}" type="presParOf" srcId="{E1DADD76-1853-483A-9657-D75039FAD413}" destId="{322A3FE2-0E69-46C5-B339-F3361750B0E6}" srcOrd="1" destOrd="0" presId="urn:microsoft.com/office/officeart/2005/8/layout/hierarchy1"/>
    <dgm:cxn modelId="{58A4BAB2-EEC9-49D9-9769-509158C436CD}" type="presParOf" srcId="{0888030A-DFAF-4CAD-94C7-490F2ED0CE78}" destId="{C0A7EFA9-7DD8-4B94-93DD-1ED12A5A7F30}" srcOrd="1" destOrd="0" presId="urn:microsoft.com/office/officeart/2005/8/layout/hierarchy1"/>
    <dgm:cxn modelId="{2A135E2E-A844-4EA7-ADFC-DC2124BAD31D}" type="presParOf" srcId="{C0A7EFA9-7DD8-4B94-93DD-1ED12A5A7F30}" destId="{E913EE61-B637-4F35-8DB3-73C248B169FA}" srcOrd="0" destOrd="0" presId="urn:microsoft.com/office/officeart/2005/8/layout/hierarchy1"/>
    <dgm:cxn modelId="{4590B1F3-ACAE-4513-B01A-8F2B7CEDEC8C}" type="presParOf" srcId="{C0A7EFA9-7DD8-4B94-93DD-1ED12A5A7F30}" destId="{C1136271-E1E1-472A-90BC-94062732E90A}" srcOrd="1" destOrd="0" presId="urn:microsoft.com/office/officeart/2005/8/layout/hierarchy1"/>
    <dgm:cxn modelId="{D54FC97D-0BC7-457E-AEA0-0F5487AF7B59}" type="presParOf" srcId="{C1136271-E1E1-472A-90BC-94062732E90A}" destId="{76957BB7-1C89-4441-A37D-37A9A5E87EA7}" srcOrd="0" destOrd="0" presId="urn:microsoft.com/office/officeart/2005/8/layout/hierarchy1"/>
    <dgm:cxn modelId="{03B27D4D-1AB5-4031-BBE9-34ABB0E7CF73}" type="presParOf" srcId="{76957BB7-1C89-4441-A37D-37A9A5E87EA7}" destId="{97BABB82-022E-4CC5-8406-E93994A875D0}" srcOrd="0" destOrd="0" presId="urn:microsoft.com/office/officeart/2005/8/layout/hierarchy1"/>
    <dgm:cxn modelId="{499F8FC3-0183-413E-8993-610BBFA11731}" type="presParOf" srcId="{76957BB7-1C89-4441-A37D-37A9A5E87EA7}" destId="{688621FA-242B-42E9-8358-9B92B81182AD}" srcOrd="1" destOrd="0" presId="urn:microsoft.com/office/officeart/2005/8/layout/hierarchy1"/>
    <dgm:cxn modelId="{E2890864-2CCE-4772-AFC7-3BD47B3725E9}" type="presParOf" srcId="{C1136271-E1E1-472A-90BC-94062732E90A}" destId="{B4B8AE3B-EAD9-46DA-9383-095D43AE0CDF}" srcOrd="1" destOrd="0" presId="urn:microsoft.com/office/officeart/2005/8/layout/hierarchy1"/>
    <dgm:cxn modelId="{BC9ECA7A-48EF-459D-B316-42718A9D75B6}" type="presParOf" srcId="{C0A7EFA9-7DD8-4B94-93DD-1ED12A5A7F30}" destId="{BEC2997B-733A-45AC-BEC6-15C161A97669}" srcOrd="2" destOrd="0" presId="urn:microsoft.com/office/officeart/2005/8/layout/hierarchy1"/>
    <dgm:cxn modelId="{DBE53CA4-36CF-4C4A-8376-5B291ACABEF7}" type="presParOf" srcId="{C0A7EFA9-7DD8-4B94-93DD-1ED12A5A7F30}" destId="{8C156004-2440-40D0-A827-CB6D7EE3323E}" srcOrd="3" destOrd="0" presId="urn:microsoft.com/office/officeart/2005/8/layout/hierarchy1"/>
    <dgm:cxn modelId="{682F01F9-4847-4F8A-A462-5AEB2106DF59}" type="presParOf" srcId="{8C156004-2440-40D0-A827-CB6D7EE3323E}" destId="{6ADE921E-FA73-4289-9B3C-0DE7F1A2AE23}" srcOrd="0" destOrd="0" presId="urn:microsoft.com/office/officeart/2005/8/layout/hierarchy1"/>
    <dgm:cxn modelId="{C2A04A56-BB76-40F2-81D2-E8C64BCBD761}" type="presParOf" srcId="{6ADE921E-FA73-4289-9B3C-0DE7F1A2AE23}" destId="{EF909EFD-0B11-44DC-A5A9-CAE02CEDBC4E}" srcOrd="0" destOrd="0" presId="urn:microsoft.com/office/officeart/2005/8/layout/hierarchy1"/>
    <dgm:cxn modelId="{F7594142-6E33-409E-BDFD-7C6A928CBD0B}" type="presParOf" srcId="{6ADE921E-FA73-4289-9B3C-0DE7F1A2AE23}" destId="{2CBA2F82-7B50-4DAD-A9D7-FD97C610B329}" srcOrd="1" destOrd="0" presId="urn:microsoft.com/office/officeart/2005/8/layout/hierarchy1"/>
    <dgm:cxn modelId="{AE830197-041E-4B07-8154-535BB3D8F953}" type="presParOf" srcId="{8C156004-2440-40D0-A827-CB6D7EE3323E}" destId="{1977BD5A-C9D5-4AB9-B2D9-38FF147D66D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E68256-8E20-4033-BC62-66F6E6E9CFF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3279229-CBDE-4CD6-9355-CE41699B26DC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По назначению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88887332-AE52-47FD-B508-E03F1F9CB628}" type="parTrans" cxnId="{6F2F56EB-88BB-4A56-A63A-0D7CD4382764}">
      <dgm:prSet/>
      <dgm:spPr/>
      <dgm:t>
        <a:bodyPr/>
        <a:lstStyle/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2E403E3-5338-4510-B5A7-5ED26AD48677}" type="sibTrans" cxnId="{6F2F56EB-88BB-4A56-A63A-0D7CD4382764}">
      <dgm:prSet/>
      <dgm:spPr/>
      <dgm:t>
        <a:bodyPr/>
        <a:lstStyle/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825D56EA-1ADB-4364-A264-97193943FF74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потребительская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D3C9387D-463B-4F47-9C04-76F380F44A7C}" type="parTrans" cxnId="{5BA33FD5-4245-4AB6-8370-7402169FA8E0}">
      <dgm:prSet/>
      <dgm:spPr/>
      <dgm:t>
        <a:bodyPr/>
        <a:lstStyle/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95D0693-49C4-4857-9EDA-77C64B2007F8}" type="sibTrans" cxnId="{5BA33FD5-4245-4AB6-8370-7402169FA8E0}">
      <dgm:prSet/>
      <dgm:spPr/>
      <dgm:t>
        <a:bodyPr/>
        <a:lstStyle/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FA9B1146-0DA1-451F-A46F-CDEC2EC5CF0D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транспортная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6D62D89-4AA3-41BC-A0D4-5D717B384502}" type="parTrans" cxnId="{7B31E7B5-A733-4E35-8BA7-19379830AD5D}">
      <dgm:prSet/>
      <dgm:spPr/>
      <dgm:t>
        <a:bodyPr/>
        <a:lstStyle/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DE9BCDCB-778F-4C9D-A995-F7EB477E6FEE}" type="sibTrans" cxnId="{7B31E7B5-A733-4E35-8BA7-19379830AD5D}">
      <dgm:prSet/>
      <dgm:spPr/>
      <dgm:t>
        <a:bodyPr/>
        <a:lstStyle/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B7B40724-2B99-462A-80C5-FEAF0D54F72A}" type="pres">
      <dgm:prSet presAssocID="{A6E68256-8E20-4033-BC62-66F6E6E9CFF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888030A-DFAF-4CAD-94C7-490F2ED0CE78}" type="pres">
      <dgm:prSet presAssocID="{A3279229-CBDE-4CD6-9355-CE41699B26DC}" presName="hierRoot1" presStyleCnt="0"/>
      <dgm:spPr/>
      <dgm:t>
        <a:bodyPr/>
        <a:lstStyle/>
        <a:p>
          <a:endParaRPr lang="ru-RU"/>
        </a:p>
      </dgm:t>
    </dgm:pt>
    <dgm:pt modelId="{E1DADD76-1853-483A-9657-D75039FAD413}" type="pres">
      <dgm:prSet presAssocID="{A3279229-CBDE-4CD6-9355-CE41699B26DC}" presName="composite" presStyleCnt="0"/>
      <dgm:spPr/>
      <dgm:t>
        <a:bodyPr/>
        <a:lstStyle/>
        <a:p>
          <a:endParaRPr lang="ru-RU"/>
        </a:p>
      </dgm:t>
    </dgm:pt>
    <dgm:pt modelId="{AD3D7B22-C842-494B-B56A-B8F61554011F}" type="pres">
      <dgm:prSet presAssocID="{A3279229-CBDE-4CD6-9355-CE41699B26DC}" presName="background" presStyleLbl="node0" presStyleIdx="0" presStyleCnt="1"/>
      <dgm:spPr/>
      <dgm:t>
        <a:bodyPr/>
        <a:lstStyle/>
        <a:p>
          <a:endParaRPr lang="ru-RU"/>
        </a:p>
      </dgm:t>
    </dgm:pt>
    <dgm:pt modelId="{322A3FE2-0E69-46C5-B339-F3361750B0E6}" type="pres">
      <dgm:prSet presAssocID="{A3279229-CBDE-4CD6-9355-CE41699B26DC}" presName="text" presStyleLbl="fgAcc0" presStyleIdx="0" presStyleCnt="1" custScaleX="255380" custScaleY="590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A7EFA9-7DD8-4B94-93DD-1ED12A5A7F30}" type="pres">
      <dgm:prSet presAssocID="{A3279229-CBDE-4CD6-9355-CE41699B26DC}" presName="hierChild2" presStyleCnt="0"/>
      <dgm:spPr/>
      <dgm:t>
        <a:bodyPr/>
        <a:lstStyle/>
        <a:p>
          <a:endParaRPr lang="ru-RU"/>
        </a:p>
      </dgm:t>
    </dgm:pt>
    <dgm:pt modelId="{E913EE61-B637-4F35-8DB3-73C248B169FA}" type="pres">
      <dgm:prSet presAssocID="{D3C9387D-463B-4F47-9C04-76F380F44A7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1136271-E1E1-472A-90BC-94062732E90A}" type="pres">
      <dgm:prSet presAssocID="{825D56EA-1ADB-4364-A264-97193943FF74}" presName="hierRoot2" presStyleCnt="0"/>
      <dgm:spPr/>
      <dgm:t>
        <a:bodyPr/>
        <a:lstStyle/>
        <a:p>
          <a:endParaRPr lang="ru-RU"/>
        </a:p>
      </dgm:t>
    </dgm:pt>
    <dgm:pt modelId="{76957BB7-1C89-4441-A37D-37A9A5E87EA7}" type="pres">
      <dgm:prSet presAssocID="{825D56EA-1ADB-4364-A264-97193943FF74}" presName="composite2" presStyleCnt="0"/>
      <dgm:spPr/>
      <dgm:t>
        <a:bodyPr/>
        <a:lstStyle/>
        <a:p>
          <a:endParaRPr lang="ru-RU"/>
        </a:p>
      </dgm:t>
    </dgm:pt>
    <dgm:pt modelId="{97BABB82-022E-4CC5-8406-E93994A875D0}" type="pres">
      <dgm:prSet presAssocID="{825D56EA-1ADB-4364-A264-97193943FF74}" presName="background2" presStyleLbl="node2" presStyleIdx="0" presStyleCnt="2"/>
      <dgm:spPr/>
      <dgm:t>
        <a:bodyPr/>
        <a:lstStyle/>
        <a:p>
          <a:endParaRPr lang="ru-RU"/>
        </a:p>
      </dgm:t>
    </dgm:pt>
    <dgm:pt modelId="{688621FA-242B-42E9-8358-9B92B81182AD}" type="pres">
      <dgm:prSet presAssocID="{825D56EA-1ADB-4364-A264-97193943FF74}" presName="text2" presStyleLbl="fgAcc2" presStyleIdx="0" presStyleCnt="2" custScaleX="175284" custScaleY="81445" custLinFactNeighborX="-46339" custLinFactNeighborY="2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B8AE3B-EAD9-46DA-9383-095D43AE0CDF}" type="pres">
      <dgm:prSet presAssocID="{825D56EA-1ADB-4364-A264-97193943FF74}" presName="hierChild3" presStyleCnt="0"/>
      <dgm:spPr/>
      <dgm:t>
        <a:bodyPr/>
        <a:lstStyle/>
        <a:p>
          <a:endParaRPr lang="ru-RU"/>
        </a:p>
      </dgm:t>
    </dgm:pt>
    <dgm:pt modelId="{BEC2997B-733A-45AC-BEC6-15C161A97669}" type="pres">
      <dgm:prSet presAssocID="{A6D62D89-4AA3-41BC-A0D4-5D717B384502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C156004-2440-40D0-A827-CB6D7EE3323E}" type="pres">
      <dgm:prSet presAssocID="{FA9B1146-0DA1-451F-A46F-CDEC2EC5CF0D}" presName="hierRoot2" presStyleCnt="0"/>
      <dgm:spPr/>
      <dgm:t>
        <a:bodyPr/>
        <a:lstStyle/>
        <a:p>
          <a:endParaRPr lang="ru-RU"/>
        </a:p>
      </dgm:t>
    </dgm:pt>
    <dgm:pt modelId="{6ADE921E-FA73-4289-9B3C-0DE7F1A2AE23}" type="pres">
      <dgm:prSet presAssocID="{FA9B1146-0DA1-451F-A46F-CDEC2EC5CF0D}" presName="composite2" presStyleCnt="0"/>
      <dgm:spPr/>
      <dgm:t>
        <a:bodyPr/>
        <a:lstStyle/>
        <a:p>
          <a:endParaRPr lang="ru-RU"/>
        </a:p>
      </dgm:t>
    </dgm:pt>
    <dgm:pt modelId="{EF909EFD-0B11-44DC-A5A9-CAE02CEDBC4E}" type="pres">
      <dgm:prSet presAssocID="{FA9B1146-0DA1-451F-A46F-CDEC2EC5CF0D}" presName="background2" presStyleLbl="node2" presStyleIdx="1" presStyleCnt="2"/>
      <dgm:spPr/>
      <dgm:t>
        <a:bodyPr/>
        <a:lstStyle/>
        <a:p>
          <a:endParaRPr lang="ru-RU"/>
        </a:p>
      </dgm:t>
    </dgm:pt>
    <dgm:pt modelId="{2CBA2F82-7B50-4DAD-A9D7-FD97C610B329}" type="pres">
      <dgm:prSet presAssocID="{FA9B1146-0DA1-451F-A46F-CDEC2EC5CF0D}" presName="text2" presStyleLbl="fgAcc2" presStyleIdx="1" presStyleCnt="2" custScaleX="231661" custScaleY="81445" custLinFactNeighborX="65691" custLinFactNeighborY="2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77BD5A-C9D5-4AB9-B2D9-38FF147D66D2}" type="pres">
      <dgm:prSet presAssocID="{FA9B1146-0DA1-451F-A46F-CDEC2EC5CF0D}" presName="hierChild3" presStyleCnt="0"/>
      <dgm:spPr/>
      <dgm:t>
        <a:bodyPr/>
        <a:lstStyle/>
        <a:p>
          <a:endParaRPr lang="ru-RU"/>
        </a:p>
      </dgm:t>
    </dgm:pt>
  </dgm:ptLst>
  <dgm:cxnLst>
    <dgm:cxn modelId="{7B31E7B5-A733-4E35-8BA7-19379830AD5D}" srcId="{A3279229-CBDE-4CD6-9355-CE41699B26DC}" destId="{FA9B1146-0DA1-451F-A46F-CDEC2EC5CF0D}" srcOrd="1" destOrd="0" parTransId="{A6D62D89-4AA3-41BC-A0D4-5D717B384502}" sibTransId="{DE9BCDCB-778F-4C9D-A995-F7EB477E6FEE}"/>
    <dgm:cxn modelId="{33E1D296-43D1-4EB0-938A-614F77C442A7}" type="presOf" srcId="{FA9B1146-0DA1-451F-A46F-CDEC2EC5CF0D}" destId="{2CBA2F82-7B50-4DAD-A9D7-FD97C610B329}" srcOrd="0" destOrd="0" presId="urn:microsoft.com/office/officeart/2005/8/layout/hierarchy1"/>
    <dgm:cxn modelId="{C436D644-F698-464A-A83B-61E790374038}" type="presOf" srcId="{825D56EA-1ADB-4364-A264-97193943FF74}" destId="{688621FA-242B-42E9-8358-9B92B81182AD}" srcOrd="0" destOrd="0" presId="urn:microsoft.com/office/officeart/2005/8/layout/hierarchy1"/>
    <dgm:cxn modelId="{6F2F56EB-88BB-4A56-A63A-0D7CD4382764}" srcId="{A6E68256-8E20-4033-BC62-66F6E6E9CFF6}" destId="{A3279229-CBDE-4CD6-9355-CE41699B26DC}" srcOrd="0" destOrd="0" parTransId="{88887332-AE52-47FD-B508-E03F1F9CB628}" sibTransId="{62E403E3-5338-4510-B5A7-5ED26AD48677}"/>
    <dgm:cxn modelId="{5BA33FD5-4245-4AB6-8370-7402169FA8E0}" srcId="{A3279229-CBDE-4CD6-9355-CE41699B26DC}" destId="{825D56EA-1ADB-4364-A264-97193943FF74}" srcOrd="0" destOrd="0" parTransId="{D3C9387D-463B-4F47-9C04-76F380F44A7C}" sibTransId="{995D0693-49C4-4857-9EDA-77C64B2007F8}"/>
    <dgm:cxn modelId="{0ECF74DE-FCEC-47D7-AFA5-8F96EDAC7013}" type="presOf" srcId="{A6E68256-8E20-4033-BC62-66F6E6E9CFF6}" destId="{B7B40724-2B99-462A-80C5-FEAF0D54F72A}" srcOrd="0" destOrd="0" presId="urn:microsoft.com/office/officeart/2005/8/layout/hierarchy1"/>
    <dgm:cxn modelId="{FD170271-1B75-4A04-8177-C6EAFBFBB1DA}" type="presOf" srcId="{A3279229-CBDE-4CD6-9355-CE41699B26DC}" destId="{322A3FE2-0E69-46C5-B339-F3361750B0E6}" srcOrd="0" destOrd="0" presId="urn:microsoft.com/office/officeart/2005/8/layout/hierarchy1"/>
    <dgm:cxn modelId="{91CBF404-A022-483A-99E6-4098ABA26B54}" type="presOf" srcId="{A6D62D89-4AA3-41BC-A0D4-5D717B384502}" destId="{BEC2997B-733A-45AC-BEC6-15C161A97669}" srcOrd="0" destOrd="0" presId="urn:microsoft.com/office/officeart/2005/8/layout/hierarchy1"/>
    <dgm:cxn modelId="{7010418C-E500-4076-BD34-DAA8B354A2DC}" type="presOf" srcId="{D3C9387D-463B-4F47-9C04-76F380F44A7C}" destId="{E913EE61-B637-4F35-8DB3-73C248B169FA}" srcOrd="0" destOrd="0" presId="urn:microsoft.com/office/officeart/2005/8/layout/hierarchy1"/>
    <dgm:cxn modelId="{C9E95609-F95D-454B-98E9-FC66616C0299}" type="presParOf" srcId="{B7B40724-2B99-462A-80C5-FEAF0D54F72A}" destId="{0888030A-DFAF-4CAD-94C7-490F2ED0CE78}" srcOrd="0" destOrd="0" presId="urn:microsoft.com/office/officeart/2005/8/layout/hierarchy1"/>
    <dgm:cxn modelId="{D9887267-A55A-46DF-A9B9-3870226FBF26}" type="presParOf" srcId="{0888030A-DFAF-4CAD-94C7-490F2ED0CE78}" destId="{E1DADD76-1853-483A-9657-D75039FAD413}" srcOrd="0" destOrd="0" presId="urn:microsoft.com/office/officeart/2005/8/layout/hierarchy1"/>
    <dgm:cxn modelId="{F81D3739-B7EE-4548-8E84-A03374A888CC}" type="presParOf" srcId="{E1DADD76-1853-483A-9657-D75039FAD413}" destId="{AD3D7B22-C842-494B-B56A-B8F61554011F}" srcOrd="0" destOrd="0" presId="urn:microsoft.com/office/officeart/2005/8/layout/hierarchy1"/>
    <dgm:cxn modelId="{7CE4FCD7-BF21-4752-8720-FFCB72590936}" type="presParOf" srcId="{E1DADD76-1853-483A-9657-D75039FAD413}" destId="{322A3FE2-0E69-46C5-B339-F3361750B0E6}" srcOrd="1" destOrd="0" presId="urn:microsoft.com/office/officeart/2005/8/layout/hierarchy1"/>
    <dgm:cxn modelId="{9B787EC9-9106-477C-98B4-24C858055D17}" type="presParOf" srcId="{0888030A-DFAF-4CAD-94C7-490F2ED0CE78}" destId="{C0A7EFA9-7DD8-4B94-93DD-1ED12A5A7F30}" srcOrd="1" destOrd="0" presId="urn:microsoft.com/office/officeart/2005/8/layout/hierarchy1"/>
    <dgm:cxn modelId="{07856087-8CB1-44B0-80DA-817497256721}" type="presParOf" srcId="{C0A7EFA9-7DD8-4B94-93DD-1ED12A5A7F30}" destId="{E913EE61-B637-4F35-8DB3-73C248B169FA}" srcOrd="0" destOrd="0" presId="urn:microsoft.com/office/officeart/2005/8/layout/hierarchy1"/>
    <dgm:cxn modelId="{23C7A8BB-E90B-4DD9-A7AF-8854BB6FCBDF}" type="presParOf" srcId="{C0A7EFA9-7DD8-4B94-93DD-1ED12A5A7F30}" destId="{C1136271-E1E1-472A-90BC-94062732E90A}" srcOrd="1" destOrd="0" presId="urn:microsoft.com/office/officeart/2005/8/layout/hierarchy1"/>
    <dgm:cxn modelId="{5DFC010B-3D4D-45A9-8C22-D11541EC9AD2}" type="presParOf" srcId="{C1136271-E1E1-472A-90BC-94062732E90A}" destId="{76957BB7-1C89-4441-A37D-37A9A5E87EA7}" srcOrd="0" destOrd="0" presId="urn:microsoft.com/office/officeart/2005/8/layout/hierarchy1"/>
    <dgm:cxn modelId="{2F8FFC91-FB39-40B3-8A98-ACBF07DA6729}" type="presParOf" srcId="{76957BB7-1C89-4441-A37D-37A9A5E87EA7}" destId="{97BABB82-022E-4CC5-8406-E93994A875D0}" srcOrd="0" destOrd="0" presId="urn:microsoft.com/office/officeart/2005/8/layout/hierarchy1"/>
    <dgm:cxn modelId="{D26A33BD-F730-4D6F-8423-55A38A139C5C}" type="presParOf" srcId="{76957BB7-1C89-4441-A37D-37A9A5E87EA7}" destId="{688621FA-242B-42E9-8358-9B92B81182AD}" srcOrd="1" destOrd="0" presId="urn:microsoft.com/office/officeart/2005/8/layout/hierarchy1"/>
    <dgm:cxn modelId="{D964EB8B-89FC-4906-B3E3-E347F702C263}" type="presParOf" srcId="{C1136271-E1E1-472A-90BC-94062732E90A}" destId="{B4B8AE3B-EAD9-46DA-9383-095D43AE0CDF}" srcOrd="1" destOrd="0" presId="urn:microsoft.com/office/officeart/2005/8/layout/hierarchy1"/>
    <dgm:cxn modelId="{2E658662-A449-4E79-B6B9-BC844B8E387F}" type="presParOf" srcId="{C0A7EFA9-7DD8-4B94-93DD-1ED12A5A7F30}" destId="{BEC2997B-733A-45AC-BEC6-15C161A97669}" srcOrd="2" destOrd="0" presId="urn:microsoft.com/office/officeart/2005/8/layout/hierarchy1"/>
    <dgm:cxn modelId="{97E1DDBF-9623-48C6-93AA-3416F0C58099}" type="presParOf" srcId="{C0A7EFA9-7DD8-4B94-93DD-1ED12A5A7F30}" destId="{8C156004-2440-40D0-A827-CB6D7EE3323E}" srcOrd="3" destOrd="0" presId="urn:microsoft.com/office/officeart/2005/8/layout/hierarchy1"/>
    <dgm:cxn modelId="{C7366FC3-CC96-43CB-99CE-7F919F76B081}" type="presParOf" srcId="{8C156004-2440-40D0-A827-CB6D7EE3323E}" destId="{6ADE921E-FA73-4289-9B3C-0DE7F1A2AE23}" srcOrd="0" destOrd="0" presId="urn:microsoft.com/office/officeart/2005/8/layout/hierarchy1"/>
    <dgm:cxn modelId="{4BB560D5-FCC7-4448-84B7-4F57245E5102}" type="presParOf" srcId="{6ADE921E-FA73-4289-9B3C-0DE7F1A2AE23}" destId="{EF909EFD-0B11-44DC-A5A9-CAE02CEDBC4E}" srcOrd="0" destOrd="0" presId="urn:microsoft.com/office/officeart/2005/8/layout/hierarchy1"/>
    <dgm:cxn modelId="{1B7102E5-2BF8-4FA7-820B-BC0AE867C101}" type="presParOf" srcId="{6ADE921E-FA73-4289-9B3C-0DE7F1A2AE23}" destId="{2CBA2F82-7B50-4DAD-A9D7-FD97C610B329}" srcOrd="1" destOrd="0" presId="urn:microsoft.com/office/officeart/2005/8/layout/hierarchy1"/>
    <dgm:cxn modelId="{8BD7988C-60F7-445B-8F1A-39985C0D5097}" type="presParOf" srcId="{8C156004-2440-40D0-A827-CB6D7EE3323E}" destId="{1977BD5A-C9D5-4AB9-B2D9-38FF147D66D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E68256-8E20-4033-BC62-66F6E6E9CFF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3279229-CBDE-4CD6-9355-CE41699B26DC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По кратности использования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88887332-AE52-47FD-B508-E03F1F9CB628}" type="parTrans" cxnId="{6F2F56EB-88BB-4A56-A63A-0D7CD4382764}">
      <dgm:prSet/>
      <dgm:spPr/>
      <dgm:t>
        <a:bodyPr/>
        <a:lstStyle/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2E403E3-5338-4510-B5A7-5ED26AD48677}" type="sibTrans" cxnId="{6F2F56EB-88BB-4A56-A63A-0D7CD4382764}">
      <dgm:prSet/>
      <dgm:spPr/>
      <dgm:t>
        <a:bodyPr/>
        <a:lstStyle/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825D56EA-1ADB-4364-A264-97193943FF74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одноразовая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D3C9387D-463B-4F47-9C04-76F380F44A7C}" type="parTrans" cxnId="{5BA33FD5-4245-4AB6-8370-7402169FA8E0}">
      <dgm:prSet/>
      <dgm:spPr/>
      <dgm:t>
        <a:bodyPr/>
        <a:lstStyle/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95D0693-49C4-4857-9EDA-77C64B2007F8}" type="sibTrans" cxnId="{5BA33FD5-4245-4AB6-8370-7402169FA8E0}">
      <dgm:prSet/>
      <dgm:spPr/>
      <dgm:t>
        <a:bodyPr/>
        <a:lstStyle/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FA9B1146-0DA1-451F-A46F-CDEC2EC5CF0D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многоразовая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6D62D89-4AA3-41BC-A0D4-5D717B384502}" type="parTrans" cxnId="{7B31E7B5-A733-4E35-8BA7-19379830AD5D}">
      <dgm:prSet/>
      <dgm:spPr/>
      <dgm:t>
        <a:bodyPr/>
        <a:lstStyle/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DE9BCDCB-778F-4C9D-A995-F7EB477E6FEE}" type="sibTrans" cxnId="{7B31E7B5-A733-4E35-8BA7-19379830AD5D}">
      <dgm:prSet/>
      <dgm:spPr/>
      <dgm:t>
        <a:bodyPr/>
        <a:lstStyle/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B7B40724-2B99-462A-80C5-FEAF0D54F72A}" type="pres">
      <dgm:prSet presAssocID="{A6E68256-8E20-4033-BC62-66F6E6E9CFF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888030A-DFAF-4CAD-94C7-490F2ED0CE78}" type="pres">
      <dgm:prSet presAssocID="{A3279229-CBDE-4CD6-9355-CE41699B26DC}" presName="hierRoot1" presStyleCnt="0"/>
      <dgm:spPr/>
      <dgm:t>
        <a:bodyPr/>
        <a:lstStyle/>
        <a:p>
          <a:endParaRPr lang="ru-RU"/>
        </a:p>
      </dgm:t>
    </dgm:pt>
    <dgm:pt modelId="{E1DADD76-1853-483A-9657-D75039FAD413}" type="pres">
      <dgm:prSet presAssocID="{A3279229-CBDE-4CD6-9355-CE41699B26DC}" presName="composite" presStyleCnt="0"/>
      <dgm:spPr/>
      <dgm:t>
        <a:bodyPr/>
        <a:lstStyle/>
        <a:p>
          <a:endParaRPr lang="ru-RU"/>
        </a:p>
      </dgm:t>
    </dgm:pt>
    <dgm:pt modelId="{AD3D7B22-C842-494B-B56A-B8F61554011F}" type="pres">
      <dgm:prSet presAssocID="{A3279229-CBDE-4CD6-9355-CE41699B26DC}" presName="background" presStyleLbl="node0" presStyleIdx="0" presStyleCnt="1"/>
      <dgm:spPr/>
      <dgm:t>
        <a:bodyPr/>
        <a:lstStyle/>
        <a:p>
          <a:endParaRPr lang="ru-RU"/>
        </a:p>
      </dgm:t>
    </dgm:pt>
    <dgm:pt modelId="{322A3FE2-0E69-46C5-B339-F3361750B0E6}" type="pres">
      <dgm:prSet presAssocID="{A3279229-CBDE-4CD6-9355-CE41699B26DC}" presName="text" presStyleLbl="fgAcc0" presStyleIdx="0" presStyleCnt="1" custScaleX="424716" custScaleY="590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A7EFA9-7DD8-4B94-93DD-1ED12A5A7F30}" type="pres">
      <dgm:prSet presAssocID="{A3279229-CBDE-4CD6-9355-CE41699B26DC}" presName="hierChild2" presStyleCnt="0"/>
      <dgm:spPr/>
      <dgm:t>
        <a:bodyPr/>
        <a:lstStyle/>
        <a:p>
          <a:endParaRPr lang="ru-RU"/>
        </a:p>
      </dgm:t>
    </dgm:pt>
    <dgm:pt modelId="{E913EE61-B637-4F35-8DB3-73C248B169FA}" type="pres">
      <dgm:prSet presAssocID="{D3C9387D-463B-4F47-9C04-76F380F44A7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1136271-E1E1-472A-90BC-94062732E90A}" type="pres">
      <dgm:prSet presAssocID="{825D56EA-1ADB-4364-A264-97193943FF74}" presName="hierRoot2" presStyleCnt="0"/>
      <dgm:spPr/>
      <dgm:t>
        <a:bodyPr/>
        <a:lstStyle/>
        <a:p>
          <a:endParaRPr lang="ru-RU"/>
        </a:p>
      </dgm:t>
    </dgm:pt>
    <dgm:pt modelId="{76957BB7-1C89-4441-A37D-37A9A5E87EA7}" type="pres">
      <dgm:prSet presAssocID="{825D56EA-1ADB-4364-A264-97193943FF74}" presName="composite2" presStyleCnt="0"/>
      <dgm:spPr/>
      <dgm:t>
        <a:bodyPr/>
        <a:lstStyle/>
        <a:p>
          <a:endParaRPr lang="ru-RU"/>
        </a:p>
      </dgm:t>
    </dgm:pt>
    <dgm:pt modelId="{97BABB82-022E-4CC5-8406-E93994A875D0}" type="pres">
      <dgm:prSet presAssocID="{825D56EA-1ADB-4364-A264-97193943FF74}" presName="background2" presStyleLbl="node2" presStyleIdx="0" presStyleCnt="2"/>
      <dgm:spPr/>
      <dgm:t>
        <a:bodyPr/>
        <a:lstStyle/>
        <a:p>
          <a:endParaRPr lang="ru-RU"/>
        </a:p>
      </dgm:t>
    </dgm:pt>
    <dgm:pt modelId="{688621FA-242B-42E9-8358-9B92B81182AD}" type="pres">
      <dgm:prSet presAssocID="{825D56EA-1ADB-4364-A264-97193943FF74}" presName="text2" presStyleLbl="fgAcc2" presStyleIdx="0" presStyleCnt="2" custScaleX="175284" custScaleY="81445" custLinFactNeighborX="-46339" custLinFactNeighborY="2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B8AE3B-EAD9-46DA-9383-095D43AE0CDF}" type="pres">
      <dgm:prSet presAssocID="{825D56EA-1ADB-4364-A264-97193943FF74}" presName="hierChild3" presStyleCnt="0"/>
      <dgm:spPr/>
      <dgm:t>
        <a:bodyPr/>
        <a:lstStyle/>
        <a:p>
          <a:endParaRPr lang="ru-RU"/>
        </a:p>
      </dgm:t>
    </dgm:pt>
    <dgm:pt modelId="{BEC2997B-733A-45AC-BEC6-15C161A97669}" type="pres">
      <dgm:prSet presAssocID="{A6D62D89-4AA3-41BC-A0D4-5D717B384502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C156004-2440-40D0-A827-CB6D7EE3323E}" type="pres">
      <dgm:prSet presAssocID="{FA9B1146-0DA1-451F-A46F-CDEC2EC5CF0D}" presName="hierRoot2" presStyleCnt="0"/>
      <dgm:spPr/>
      <dgm:t>
        <a:bodyPr/>
        <a:lstStyle/>
        <a:p>
          <a:endParaRPr lang="ru-RU"/>
        </a:p>
      </dgm:t>
    </dgm:pt>
    <dgm:pt modelId="{6ADE921E-FA73-4289-9B3C-0DE7F1A2AE23}" type="pres">
      <dgm:prSet presAssocID="{FA9B1146-0DA1-451F-A46F-CDEC2EC5CF0D}" presName="composite2" presStyleCnt="0"/>
      <dgm:spPr/>
      <dgm:t>
        <a:bodyPr/>
        <a:lstStyle/>
        <a:p>
          <a:endParaRPr lang="ru-RU"/>
        </a:p>
      </dgm:t>
    </dgm:pt>
    <dgm:pt modelId="{EF909EFD-0B11-44DC-A5A9-CAE02CEDBC4E}" type="pres">
      <dgm:prSet presAssocID="{FA9B1146-0DA1-451F-A46F-CDEC2EC5CF0D}" presName="background2" presStyleLbl="node2" presStyleIdx="1" presStyleCnt="2"/>
      <dgm:spPr/>
      <dgm:t>
        <a:bodyPr/>
        <a:lstStyle/>
        <a:p>
          <a:endParaRPr lang="ru-RU"/>
        </a:p>
      </dgm:t>
    </dgm:pt>
    <dgm:pt modelId="{2CBA2F82-7B50-4DAD-A9D7-FD97C610B329}" type="pres">
      <dgm:prSet presAssocID="{FA9B1146-0DA1-451F-A46F-CDEC2EC5CF0D}" presName="text2" presStyleLbl="fgAcc2" presStyleIdx="1" presStyleCnt="2" custScaleX="231661" custScaleY="81445" custLinFactNeighborX="65691" custLinFactNeighborY="2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77BD5A-C9D5-4AB9-B2D9-38FF147D66D2}" type="pres">
      <dgm:prSet presAssocID="{FA9B1146-0DA1-451F-A46F-CDEC2EC5CF0D}" presName="hierChild3" presStyleCnt="0"/>
      <dgm:spPr/>
      <dgm:t>
        <a:bodyPr/>
        <a:lstStyle/>
        <a:p>
          <a:endParaRPr lang="ru-RU"/>
        </a:p>
      </dgm:t>
    </dgm:pt>
  </dgm:ptLst>
  <dgm:cxnLst>
    <dgm:cxn modelId="{7B31E7B5-A733-4E35-8BA7-19379830AD5D}" srcId="{A3279229-CBDE-4CD6-9355-CE41699B26DC}" destId="{FA9B1146-0DA1-451F-A46F-CDEC2EC5CF0D}" srcOrd="1" destOrd="0" parTransId="{A6D62D89-4AA3-41BC-A0D4-5D717B384502}" sibTransId="{DE9BCDCB-778F-4C9D-A995-F7EB477E6FEE}"/>
    <dgm:cxn modelId="{6F2F56EB-88BB-4A56-A63A-0D7CD4382764}" srcId="{A6E68256-8E20-4033-BC62-66F6E6E9CFF6}" destId="{A3279229-CBDE-4CD6-9355-CE41699B26DC}" srcOrd="0" destOrd="0" parTransId="{88887332-AE52-47FD-B508-E03F1F9CB628}" sibTransId="{62E403E3-5338-4510-B5A7-5ED26AD48677}"/>
    <dgm:cxn modelId="{C8C73087-B72D-4EFD-A2B8-9AF813F42AE3}" type="presOf" srcId="{A6D62D89-4AA3-41BC-A0D4-5D717B384502}" destId="{BEC2997B-733A-45AC-BEC6-15C161A97669}" srcOrd="0" destOrd="0" presId="urn:microsoft.com/office/officeart/2005/8/layout/hierarchy1"/>
    <dgm:cxn modelId="{5BA33FD5-4245-4AB6-8370-7402169FA8E0}" srcId="{A3279229-CBDE-4CD6-9355-CE41699B26DC}" destId="{825D56EA-1ADB-4364-A264-97193943FF74}" srcOrd="0" destOrd="0" parTransId="{D3C9387D-463B-4F47-9C04-76F380F44A7C}" sibTransId="{995D0693-49C4-4857-9EDA-77C64B2007F8}"/>
    <dgm:cxn modelId="{9FD346EC-B492-40C2-8576-3F8449D15F7B}" type="presOf" srcId="{825D56EA-1ADB-4364-A264-97193943FF74}" destId="{688621FA-242B-42E9-8358-9B92B81182AD}" srcOrd="0" destOrd="0" presId="urn:microsoft.com/office/officeart/2005/8/layout/hierarchy1"/>
    <dgm:cxn modelId="{78F1846E-E8D0-443D-85B0-29DD0E6ABB25}" type="presOf" srcId="{A3279229-CBDE-4CD6-9355-CE41699B26DC}" destId="{322A3FE2-0E69-46C5-B339-F3361750B0E6}" srcOrd="0" destOrd="0" presId="urn:microsoft.com/office/officeart/2005/8/layout/hierarchy1"/>
    <dgm:cxn modelId="{F4B094EF-CFEA-4682-A1AE-3816B32699A8}" type="presOf" srcId="{A6E68256-8E20-4033-BC62-66F6E6E9CFF6}" destId="{B7B40724-2B99-462A-80C5-FEAF0D54F72A}" srcOrd="0" destOrd="0" presId="urn:microsoft.com/office/officeart/2005/8/layout/hierarchy1"/>
    <dgm:cxn modelId="{396301E0-1C37-4262-9150-CC431F2EEA4A}" type="presOf" srcId="{FA9B1146-0DA1-451F-A46F-CDEC2EC5CF0D}" destId="{2CBA2F82-7B50-4DAD-A9D7-FD97C610B329}" srcOrd="0" destOrd="0" presId="urn:microsoft.com/office/officeart/2005/8/layout/hierarchy1"/>
    <dgm:cxn modelId="{E92A51AD-2453-4C25-A60D-36BFB6F9AF6F}" type="presOf" srcId="{D3C9387D-463B-4F47-9C04-76F380F44A7C}" destId="{E913EE61-B637-4F35-8DB3-73C248B169FA}" srcOrd="0" destOrd="0" presId="urn:microsoft.com/office/officeart/2005/8/layout/hierarchy1"/>
    <dgm:cxn modelId="{79239627-9F70-4150-AC57-47CD8AC98CE6}" type="presParOf" srcId="{B7B40724-2B99-462A-80C5-FEAF0D54F72A}" destId="{0888030A-DFAF-4CAD-94C7-490F2ED0CE78}" srcOrd="0" destOrd="0" presId="urn:microsoft.com/office/officeart/2005/8/layout/hierarchy1"/>
    <dgm:cxn modelId="{949A8CB9-0560-45C0-8D1E-A02640BFB8FD}" type="presParOf" srcId="{0888030A-DFAF-4CAD-94C7-490F2ED0CE78}" destId="{E1DADD76-1853-483A-9657-D75039FAD413}" srcOrd="0" destOrd="0" presId="urn:microsoft.com/office/officeart/2005/8/layout/hierarchy1"/>
    <dgm:cxn modelId="{A1139977-6231-4EF7-A415-A41F0AC3695E}" type="presParOf" srcId="{E1DADD76-1853-483A-9657-D75039FAD413}" destId="{AD3D7B22-C842-494B-B56A-B8F61554011F}" srcOrd="0" destOrd="0" presId="urn:microsoft.com/office/officeart/2005/8/layout/hierarchy1"/>
    <dgm:cxn modelId="{4975BC38-195F-41D6-B4B6-A636DF4378B7}" type="presParOf" srcId="{E1DADD76-1853-483A-9657-D75039FAD413}" destId="{322A3FE2-0E69-46C5-B339-F3361750B0E6}" srcOrd="1" destOrd="0" presId="urn:microsoft.com/office/officeart/2005/8/layout/hierarchy1"/>
    <dgm:cxn modelId="{E389BB02-997A-4F5F-8A87-7CE86B8AF7C4}" type="presParOf" srcId="{0888030A-DFAF-4CAD-94C7-490F2ED0CE78}" destId="{C0A7EFA9-7DD8-4B94-93DD-1ED12A5A7F30}" srcOrd="1" destOrd="0" presId="urn:microsoft.com/office/officeart/2005/8/layout/hierarchy1"/>
    <dgm:cxn modelId="{CF5D363B-F29E-4B05-A506-47A946F637A7}" type="presParOf" srcId="{C0A7EFA9-7DD8-4B94-93DD-1ED12A5A7F30}" destId="{E913EE61-B637-4F35-8DB3-73C248B169FA}" srcOrd="0" destOrd="0" presId="urn:microsoft.com/office/officeart/2005/8/layout/hierarchy1"/>
    <dgm:cxn modelId="{33A4CE72-EF6E-4BDF-8A72-81D6BEDDBC80}" type="presParOf" srcId="{C0A7EFA9-7DD8-4B94-93DD-1ED12A5A7F30}" destId="{C1136271-E1E1-472A-90BC-94062732E90A}" srcOrd="1" destOrd="0" presId="urn:microsoft.com/office/officeart/2005/8/layout/hierarchy1"/>
    <dgm:cxn modelId="{B07B5C85-CB52-4BBF-8B81-4EC4DDBC4001}" type="presParOf" srcId="{C1136271-E1E1-472A-90BC-94062732E90A}" destId="{76957BB7-1C89-4441-A37D-37A9A5E87EA7}" srcOrd="0" destOrd="0" presId="urn:microsoft.com/office/officeart/2005/8/layout/hierarchy1"/>
    <dgm:cxn modelId="{60F07051-DA77-4199-9567-64D6764C6F29}" type="presParOf" srcId="{76957BB7-1C89-4441-A37D-37A9A5E87EA7}" destId="{97BABB82-022E-4CC5-8406-E93994A875D0}" srcOrd="0" destOrd="0" presId="urn:microsoft.com/office/officeart/2005/8/layout/hierarchy1"/>
    <dgm:cxn modelId="{40DF264E-4D8B-4CD9-878B-D139B822E13E}" type="presParOf" srcId="{76957BB7-1C89-4441-A37D-37A9A5E87EA7}" destId="{688621FA-242B-42E9-8358-9B92B81182AD}" srcOrd="1" destOrd="0" presId="urn:microsoft.com/office/officeart/2005/8/layout/hierarchy1"/>
    <dgm:cxn modelId="{5515BB47-C50D-496D-A964-3691CB0B38E8}" type="presParOf" srcId="{C1136271-E1E1-472A-90BC-94062732E90A}" destId="{B4B8AE3B-EAD9-46DA-9383-095D43AE0CDF}" srcOrd="1" destOrd="0" presId="urn:microsoft.com/office/officeart/2005/8/layout/hierarchy1"/>
    <dgm:cxn modelId="{E79C36F1-BBA6-438F-9BF6-458381B59891}" type="presParOf" srcId="{C0A7EFA9-7DD8-4B94-93DD-1ED12A5A7F30}" destId="{BEC2997B-733A-45AC-BEC6-15C161A97669}" srcOrd="2" destOrd="0" presId="urn:microsoft.com/office/officeart/2005/8/layout/hierarchy1"/>
    <dgm:cxn modelId="{F0BEDD08-0AEF-4D96-BBF5-A657785A41A1}" type="presParOf" srcId="{C0A7EFA9-7DD8-4B94-93DD-1ED12A5A7F30}" destId="{8C156004-2440-40D0-A827-CB6D7EE3323E}" srcOrd="3" destOrd="0" presId="urn:microsoft.com/office/officeart/2005/8/layout/hierarchy1"/>
    <dgm:cxn modelId="{2C81B20D-8AD6-4B7D-B451-E0A6DECF22CA}" type="presParOf" srcId="{8C156004-2440-40D0-A827-CB6D7EE3323E}" destId="{6ADE921E-FA73-4289-9B3C-0DE7F1A2AE23}" srcOrd="0" destOrd="0" presId="urn:microsoft.com/office/officeart/2005/8/layout/hierarchy1"/>
    <dgm:cxn modelId="{B79D9422-601E-4197-9E3B-E3FB92C6827C}" type="presParOf" srcId="{6ADE921E-FA73-4289-9B3C-0DE7F1A2AE23}" destId="{EF909EFD-0B11-44DC-A5A9-CAE02CEDBC4E}" srcOrd="0" destOrd="0" presId="urn:microsoft.com/office/officeart/2005/8/layout/hierarchy1"/>
    <dgm:cxn modelId="{ABBA64CC-574C-4431-8DAD-ECB65FAABC49}" type="presParOf" srcId="{6ADE921E-FA73-4289-9B3C-0DE7F1A2AE23}" destId="{2CBA2F82-7B50-4DAD-A9D7-FD97C610B329}" srcOrd="1" destOrd="0" presId="urn:microsoft.com/office/officeart/2005/8/layout/hierarchy1"/>
    <dgm:cxn modelId="{8AA8A56C-06C7-4C9D-9569-C499E03552EE}" type="presParOf" srcId="{8C156004-2440-40D0-A827-CB6D7EE3323E}" destId="{1977BD5A-C9D5-4AB9-B2D9-38FF147D66D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E68256-8E20-4033-BC62-66F6E6E9CFF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3279229-CBDE-4CD6-9355-CE41699B26DC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По специализации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88887332-AE52-47FD-B508-E03F1F9CB628}" type="parTrans" cxnId="{6F2F56EB-88BB-4A56-A63A-0D7CD4382764}">
      <dgm:prSet/>
      <dgm:spPr/>
      <dgm:t>
        <a:bodyPr/>
        <a:lstStyle/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2E403E3-5338-4510-B5A7-5ED26AD48677}" type="sibTrans" cxnId="{6F2F56EB-88BB-4A56-A63A-0D7CD4382764}">
      <dgm:prSet/>
      <dgm:spPr/>
      <dgm:t>
        <a:bodyPr/>
        <a:lstStyle/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825D56EA-1ADB-4364-A264-97193943FF74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специализированная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D3C9387D-463B-4F47-9C04-76F380F44A7C}" type="parTrans" cxnId="{5BA33FD5-4245-4AB6-8370-7402169FA8E0}">
      <dgm:prSet/>
      <dgm:spPr/>
      <dgm:t>
        <a:bodyPr/>
        <a:lstStyle/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95D0693-49C4-4857-9EDA-77C64B2007F8}" type="sibTrans" cxnId="{5BA33FD5-4245-4AB6-8370-7402169FA8E0}">
      <dgm:prSet/>
      <dgm:spPr/>
      <dgm:t>
        <a:bodyPr/>
        <a:lstStyle/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FA9B1146-0DA1-451F-A46F-CDEC2EC5CF0D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универсальная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6D62D89-4AA3-41BC-A0D4-5D717B384502}" type="parTrans" cxnId="{7B31E7B5-A733-4E35-8BA7-19379830AD5D}">
      <dgm:prSet/>
      <dgm:spPr/>
      <dgm:t>
        <a:bodyPr/>
        <a:lstStyle/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DE9BCDCB-778F-4C9D-A995-F7EB477E6FEE}" type="sibTrans" cxnId="{7B31E7B5-A733-4E35-8BA7-19379830AD5D}">
      <dgm:prSet/>
      <dgm:spPr/>
      <dgm:t>
        <a:bodyPr/>
        <a:lstStyle/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B7B40724-2B99-462A-80C5-FEAF0D54F72A}" type="pres">
      <dgm:prSet presAssocID="{A6E68256-8E20-4033-BC62-66F6E6E9CFF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888030A-DFAF-4CAD-94C7-490F2ED0CE78}" type="pres">
      <dgm:prSet presAssocID="{A3279229-CBDE-4CD6-9355-CE41699B26DC}" presName="hierRoot1" presStyleCnt="0"/>
      <dgm:spPr/>
      <dgm:t>
        <a:bodyPr/>
        <a:lstStyle/>
        <a:p>
          <a:endParaRPr lang="ru-RU"/>
        </a:p>
      </dgm:t>
    </dgm:pt>
    <dgm:pt modelId="{E1DADD76-1853-483A-9657-D75039FAD413}" type="pres">
      <dgm:prSet presAssocID="{A3279229-CBDE-4CD6-9355-CE41699B26DC}" presName="composite" presStyleCnt="0"/>
      <dgm:spPr/>
      <dgm:t>
        <a:bodyPr/>
        <a:lstStyle/>
        <a:p>
          <a:endParaRPr lang="ru-RU"/>
        </a:p>
      </dgm:t>
    </dgm:pt>
    <dgm:pt modelId="{AD3D7B22-C842-494B-B56A-B8F61554011F}" type="pres">
      <dgm:prSet presAssocID="{A3279229-CBDE-4CD6-9355-CE41699B26DC}" presName="background" presStyleLbl="node0" presStyleIdx="0" presStyleCnt="1"/>
      <dgm:spPr/>
      <dgm:t>
        <a:bodyPr/>
        <a:lstStyle/>
        <a:p>
          <a:endParaRPr lang="ru-RU"/>
        </a:p>
      </dgm:t>
    </dgm:pt>
    <dgm:pt modelId="{322A3FE2-0E69-46C5-B339-F3361750B0E6}" type="pres">
      <dgm:prSet presAssocID="{A3279229-CBDE-4CD6-9355-CE41699B26DC}" presName="text" presStyleLbl="fgAcc0" presStyleIdx="0" presStyleCnt="1" custScaleX="255380" custScaleY="590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A7EFA9-7DD8-4B94-93DD-1ED12A5A7F30}" type="pres">
      <dgm:prSet presAssocID="{A3279229-CBDE-4CD6-9355-CE41699B26DC}" presName="hierChild2" presStyleCnt="0"/>
      <dgm:spPr/>
      <dgm:t>
        <a:bodyPr/>
        <a:lstStyle/>
        <a:p>
          <a:endParaRPr lang="ru-RU"/>
        </a:p>
      </dgm:t>
    </dgm:pt>
    <dgm:pt modelId="{E913EE61-B637-4F35-8DB3-73C248B169FA}" type="pres">
      <dgm:prSet presAssocID="{D3C9387D-463B-4F47-9C04-76F380F44A7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1136271-E1E1-472A-90BC-94062732E90A}" type="pres">
      <dgm:prSet presAssocID="{825D56EA-1ADB-4364-A264-97193943FF74}" presName="hierRoot2" presStyleCnt="0"/>
      <dgm:spPr/>
      <dgm:t>
        <a:bodyPr/>
        <a:lstStyle/>
        <a:p>
          <a:endParaRPr lang="ru-RU"/>
        </a:p>
      </dgm:t>
    </dgm:pt>
    <dgm:pt modelId="{76957BB7-1C89-4441-A37D-37A9A5E87EA7}" type="pres">
      <dgm:prSet presAssocID="{825D56EA-1ADB-4364-A264-97193943FF74}" presName="composite2" presStyleCnt="0"/>
      <dgm:spPr/>
      <dgm:t>
        <a:bodyPr/>
        <a:lstStyle/>
        <a:p>
          <a:endParaRPr lang="ru-RU"/>
        </a:p>
      </dgm:t>
    </dgm:pt>
    <dgm:pt modelId="{97BABB82-022E-4CC5-8406-E93994A875D0}" type="pres">
      <dgm:prSet presAssocID="{825D56EA-1ADB-4364-A264-97193943FF74}" presName="background2" presStyleLbl="node2" presStyleIdx="0" presStyleCnt="2"/>
      <dgm:spPr/>
      <dgm:t>
        <a:bodyPr/>
        <a:lstStyle/>
        <a:p>
          <a:endParaRPr lang="ru-RU"/>
        </a:p>
      </dgm:t>
    </dgm:pt>
    <dgm:pt modelId="{688621FA-242B-42E9-8358-9B92B81182AD}" type="pres">
      <dgm:prSet presAssocID="{825D56EA-1ADB-4364-A264-97193943FF74}" presName="text2" presStyleLbl="fgAcc2" presStyleIdx="0" presStyleCnt="2" custScaleX="296489" custScaleY="54645" custLinFactNeighborX="-46339" custLinFactNeighborY="2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B8AE3B-EAD9-46DA-9383-095D43AE0CDF}" type="pres">
      <dgm:prSet presAssocID="{825D56EA-1ADB-4364-A264-97193943FF74}" presName="hierChild3" presStyleCnt="0"/>
      <dgm:spPr/>
      <dgm:t>
        <a:bodyPr/>
        <a:lstStyle/>
        <a:p>
          <a:endParaRPr lang="ru-RU"/>
        </a:p>
      </dgm:t>
    </dgm:pt>
    <dgm:pt modelId="{BEC2997B-733A-45AC-BEC6-15C161A97669}" type="pres">
      <dgm:prSet presAssocID="{A6D62D89-4AA3-41BC-A0D4-5D717B384502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C156004-2440-40D0-A827-CB6D7EE3323E}" type="pres">
      <dgm:prSet presAssocID="{FA9B1146-0DA1-451F-A46F-CDEC2EC5CF0D}" presName="hierRoot2" presStyleCnt="0"/>
      <dgm:spPr/>
      <dgm:t>
        <a:bodyPr/>
        <a:lstStyle/>
        <a:p>
          <a:endParaRPr lang="ru-RU"/>
        </a:p>
      </dgm:t>
    </dgm:pt>
    <dgm:pt modelId="{6ADE921E-FA73-4289-9B3C-0DE7F1A2AE23}" type="pres">
      <dgm:prSet presAssocID="{FA9B1146-0DA1-451F-A46F-CDEC2EC5CF0D}" presName="composite2" presStyleCnt="0"/>
      <dgm:spPr/>
      <dgm:t>
        <a:bodyPr/>
        <a:lstStyle/>
        <a:p>
          <a:endParaRPr lang="ru-RU"/>
        </a:p>
      </dgm:t>
    </dgm:pt>
    <dgm:pt modelId="{EF909EFD-0B11-44DC-A5A9-CAE02CEDBC4E}" type="pres">
      <dgm:prSet presAssocID="{FA9B1146-0DA1-451F-A46F-CDEC2EC5CF0D}" presName="background2" presStyleLbl="node2" presStyleIdx="1" presStyleCnt="2"/>
      <dgm:spPr/>
      <dgm:t>
        <a:bodyPr/>
        <a:lstStyle/>
        <a:p>
          <a:endParaRPr lang="ru-RU"/>
        </a:p>
      </dgm:t>
    </dgm:pt>
    <dgm:pt modelId="{2CBA2F82-7B50-4DAD-A9D7-FD97C610B329}" type="pres">
      <dgm:prSet presAssocID="{FA9B1146-0DA1-451F-A46F-CDEC2EC5CF0D}" presName="text2" presStyleLbl="fgAcc2" presStyleIdx="1" presStyleCnt="2" custScaleX="316820" custScaleY="54645" custLinFactNeighborX="65691" custLinFactNeighborY="2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77BD5A-C9D5-4AB9-B2D9-38FF147D66D2}" type="pres">
      <dgm:prSet presAssocID="{FA9B1146-0DA1-451F-A46F-CDEC2EC5CF0D}" presName="hierChild3" presStyleCnt="0"/>
      <dgm:spPr/>
      <dgm:t>
        <a:bodyPr/>
        <a:lstStyle/>
        <a:p>
          <a:endParaRPr lang="ru-RU"/>
        </a:p>
      </dgm:t>
    </dgm:pt>
  </dgm:ptLst>
  <dgm:cxnLst>
    <dgm:cxn modelId="{7B31E7B5-A733-4E35-8BA7-19379830AD5D}" srcId="{A3279229-CBDE-4CD6-9355-CE41699B26DC}" destId="{FA9B1146-0DA1-451F-A46F-CDEC2EC5CF0D}" srcOrd="1" destOrd="0" parTransId="{A6D62D89-4AA3-41BC-A0D4-5D717B384502}" sibTransId="{DE9BCDCB-778F-4C9D-A995-F7EB477E6FEE}"/>
    <dgm:cxn modelId="{6F2F56EB-88BB-4A56-A63A-0D7CD4382764}" srcId="{A6E68256-8E20-4033-BC62-66F6E6E9CFF6}" destId="{A3279229-CBDE-4CD6-9355-CE41699B26DC}" srcOrd="0" destOrd="0" parTransId="{88887332-AE52-47FD-B508-E03F1F9CB628}" sibTransId="{62E403E3-5338-4510-B5A7-5ED26AD48677}"/>
    <dgm:cxn modelId="{6E77A059-E050-4527-BF87-43F310F22889}" type="presOf" srcId="{825D56EA-1ADB-4364-A264-97193943FF74}" destId="{688621FA-242B-42E9-8358-9B92B81182AD}" srcOrd="0" destOrd="0" presId="urn:microsoft.com/office/officeart/2005/8/layout/hierarchy1"/>
    <dgm:cxn modelId="{5BA33FD5-4245-4AB6-8370-7402169FA8E0}" srcId="{A3279229-CBDE-4CD6-9355-CE41699B26DC}" destId="{825D56EA-1ADB-4364-A264-97193943FF74}" srcOrd="0" destOrd="0" parTransId="{D3C9387D-463B-4F47-9C04-76F380F44A7C}" sibTransId="{995D0693-49C4-4857-9EDA-77C64B2007F8}"/>
    <dgm:cxn modelId="{98AEC921-19FE-43D1-B0C2-BE81193339AB}" type="presOf" srcId="{D3C9387D-463B-4F47-9C04-76F380F44A7C}" destId="{E913EE61-B637-4F35-8DB3-73C248B169FA}" srcOrd="0" destOrd="0" presId="urn:microsoft.com/office/officeart/2005/8/layout/hierarchy1"/>
    <dgm:cxn modelId="{DBE48DEF-079B-4542-BC30-1CF79BBA6BBA}" type="presOf" srcId="{A6E68256-8E20-4033-BC62-66F6E6E9CFF6}" destId="{B7B40724-2B99-462A-80C5-FEAF0D54F72A}" srcOrd="0" destOrd="0" presId="urn:microsoft.com/office/officeart/2005/8/layout/hierarchy1"/>
    <dgm:cxn modelId="{C094F0F5-44C3-44C0-9BE7-8AD2988EF6B6}" type="presOf" srcId="{FA9B1146-0DA1-451F-A46F-CDEC2EC5CF0D}" destId="{2CBA2F82-7B50-4DAD-A9D7-FD97C610B329}" srcOrd="0" destOrd="0" presId="urn:microsoft.com/office/officeart/2005/8/layout/hierarchy1"/>
    <dgm:cxn modelId="{A1C82F3B-0C57-4A85-9B39-1F1A179E02C1}" type="presOf" srcId="{A3279229-CBDE-4CD6-9355-CE41699B26DC}" destId="{322A3FE2-0E69-46C5-B339-F3361750B0E6}" srcOrd="0" destOrd="0" presId="urn:microsoft.com/office/officeart/2005/8/layout/hierarchy1"/>
    <dgm:cxn modelId="{3A764B09-A775-456B-A24A-A982F1C390AB}" type="presOf" srcId="{A6D62D89-4AA3-41BC-A0D4-5D717B384502}" destId="{BEC2997B-733A-45AC-BEC6-15C161A97669}" srcOrd="0" destOrd="0" presId="urn:microsoft.com/office/officeart/2005/8/layout/hierarchy1"/>
    <dgm:cxn modelId="{8ACF968E-3DEE-4B44-BC58-C79CF812783E}" type="presParOf" srcId="{B7B40724-2B99-462A-80C5-FEAF0D54F72A}" destId="{0888030A-DFAF-4CAD-94C7-490F2ED0CE78}" srcOrd="0" destOrd="0" presId="urn:microsoft.com/office/officeart/2005/8/layout/hierarchy1"/>
    <dgm:cxn modelId="{AD146E09-9BC8-4991-AC51-013CCD36CF20}" type="presParOf" srcId="{0888030A-DFAF-4CAD-94C7-490F2ED0CE78}" destId="{E1DADD76-1853-483A-9657-D75039FAD413}" srcOrd="0" destOrd="0" presId="urn:microsoft.com/office/officeart/2005/8/layout/hierarchy1"/>
    <dgm:cxn modelId="{E852921E-74B0-4411-B641-CDDCD4EA404F}" type="presParOf" srcId="{E1DADD76-1853-483A-9657-D75039FAD413}" destId="{AD3D7B22-C842-494B-B56A-B8F61554011F}" srcOrd="0" destOrd="0" presId="urn:microsoft.com/office/officeart/2005/8/layout/hierarchy1"/>
    <dgm:cxn modelId="{71649999-E956-4C1E-919F-289B57D772D0}" type="presParOf" srcId="{E1DADD76-1853-483A-9657-D75039FAD413}" destId="{322A3FE2-0E69-46C5-B339-F3361750B0E6}" srcOrd="1" destOrd="0" presId="urn:microsoft.com/office/officeart/2005/8/layout/hierarchy1"/>
    <dgm:cxn modelId="{292B1178-D98D-4DA9-9030-9733B0A0E41B}" type="presParOf" srcId="{0888030A-DFAF-4CAD-94C7-490F2ED0CE78}" destId="{C0A7EFA9-7DD8-4B94-93DD-1ED12A5A7F30}" srcOrd="1" destOrd="0" presId="urn:microsoft.com/office/officeart/2005/8/layout/hierarchy1"/>
    <dgm:cxn modelId="{F8513FF5-8403-485B-8BF5-F5351099F457}" type="presParOf" srcId="{C0A7EFA9-7DD8-4B94-93DD-1ED12A5A7F30}" destId="{E913EE61-B637-4F35-8DB3-73C248B169FA}" srcOrd="0" destOrd="0" presId="urn:microsoft.com/office/officeart/2005/8/layout/hierarchy1"/>
    <dgm:cxn modelId="{8D21B728-BCFE-45EE-ACE5-38D67329EA73}" type="presParOf" srcId="{C0A7EFA9-7DD8-4B94-93DD-1ED12A5A7F30}" destId="{C1136271-E1E1-472A-90BC-94062732E90A}" srcOrd="1" destOrd="0" presId="urn:microsoft.com/office/officeart/2005/8/layout/hierarchy1"/>
    <dgm:cxn modelId="{082212AF-B63A-4795-9759-DF82B6B72D50}" type="presParOf" srcId="{C1136271-E1E1-472A-90BC-94062732E90A}" destId="{76957BB7-1C89-4441-A37D-37A9A5E87EA7}" srcOrd="0" destOrd="0" presId="urn:microsoft.com/office/officeart/2005/8/layout/hierarchy1"/>
    <dgm:cxn modelId="{28D59182-1AAB-4261-9CC5-CAC6B6EDE0CC}" type="presParOf" srcId="{76957BB7-1C89-4441-A37D-37A9A5E87EA7}" destId="{97BABB82-022E-4CC5-8406-E93994A875D0}" srcOrd="0" destOrd="0" presId="urn:microsoft.com/office/officeart/2005/8/layout/hierarchy1"/>
    <dgm:cxn modelId="{921078B9-2DEF-4C9B-8DDD-710E1EEACCAB}" type="presParOf" srcId="{76957BB7-1C89-4441-A37D-37A9A5E87EA7}" destId="{688621FA-242B-42E9-8358-9B92B81182AD}" srcOrd="1" destOrd="0" presId="urn:microsoft.com/office/officeart/2005/8/layout/hierarchy1"/>
    <dgm:cxn modelId="{0ECAA8A9-0CF9-412E-9C3B-B206F32F6511}" type="presParOf" srcId="{C1136271-E1E1-472A-90BC-94062732E90A}" destId="{B4B8AE3B-EAD9-46DA-9383-095D43AE0CDF}" srcOrd="1" destOrd="0" presId="urn:microsoft.com/office/officeart/2005/8/layout/hierarchy1"/>
    <dgm:cxn modelId="{A3B33C9A-FCCA-41B1-87E5-55A88B02F4E1}" type="presParOf" srcId="{C0A7EFA9-7DD8-4B94-93DD-1ED12A5A7F30}" destId="{BEC2997B-733A-45AC-BEC6-15C161A97669}" srcOrd="2" destOrd="0" presId="urn:microsoft.com/office/officeart/2005/8/layout/hierarchy1"/>
    <dgm:cxn modelId="{CC95F0F4-53AF-4CCE-80A2-3485847D6072}" type="presParOf" srcId="{C0A7EFA9-7DD8-4B94-93DD-1ED12A5A7F30}" destId="{8C156004-2440-40D0-A827-CB6D7EE3323E}" srcOrd="3" destOrd="0" presId="urn:microsoft.com/office/officeart/2005/8/layout/hierarchy1"/>
    <dgm:cxn modelId="{0D7C6EDA-A9FC-4D01-BEF8-247E60230BF1}" type="presParOf" srcId="{8C156004-2440-40D0-A827-CB6D7EE3323E}" destId="{6ADE921E-FA73-4289-9B3C-0DE7F1A2AE23}" srcOrd="0" destOrd="0" presId="urn:microsoft.com/office/officeart/2005/8/layout/hierarchy1"/>
    <dgm:cxn modelId="{6329CD57-6452-4FFD-9EA7-A2EB69FAD044}" type="presParOf" srcId="{6ADE921E-FA73-4289-9B3C-0DE7F1A2AE23}" destId="{EF909EFD-0B11-44DC-A5A9-CAE02CEDBC4E}" srcOrd="0" destOrd="0" presId="urn:microsoft.com/office/officeart/2005/8/layout/hierarchy1"/>
    <dgm:cxn modelId="{82282920-4BAA-4BAD-9784-78374EC00F3F}" type="presParOf" srcId="{6ADE921E-FA73-4289-9B3C-0DE7F1A2AE23}" destId="{2CBA2F82-7B50-4DAD-A9D7-FD97C610B329}" srcOrd="1" destOrd="0" presId="urn:microsoft.com/office/officeart/2005/8/layout/hierarchy1"/>
    <dgm:cxn modelId="{72729BC4-6A61-4B1F-9BA3-7F01D08B0955}" type="presParOf" srcId="{8C156004-2440-40D0-A827-CB6D7EE3323E}" destId="{1977BD5A-C9D5-4AB9-B2D9-38FF147D66D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E68256-8E20-4033-BC62-66F6E6E9CFF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279229-CBDE-4CD6-9355-CE41699B26DC}">
      <dgm:prSet phldrT="[Текст]" custT="1"/>
      <dgm:spPr/>
      <dgm:t>
        <a:bodyPr/>
        <a:lstStyle/>
        <a:p>
          <a:r>
            <a:rPr lang="ru-RU" sz="2400" b="1" smtClean="0">
              <a:latin typeface="Times New Roman" pitchFamily="18" charset="0"/>
              <a:cs typeface="Times New Roman" pitchFamily="18" charset="0"/>
            </a:rPr>
            <a:t>По материалу изготовления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88887332-AE52-47FD-B508-E03F1F9CB628}" type="parTrans" cxnId="{6F2F56EB-88BB-4A56-A63A-0D7CD4382764}">
      <dgm:prSet/>
      <dgm:spPr/>
      <dgm:t>
        <a:bodyPr/>
        <a:lstStyle/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2E403E3-5338-4510-B5A7-5ED26AD48677}" type="sibTrans" cxnId="{6F2F56EB-88BB-4A56-A63A-0D7CD4382764}">
      <dgm:prSet/>
      <dgm:spPr/>
      <dgm:t>
        <a:bodyPr/>
        <a:lstStyle/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825D56EA-1ADB-4364-A264-97193943FF74}">
      <dgm:prSet phldrT="[Текст]" custT="1"/>
      <dgm:spPr/>
      <dgm:t>
        <a:bodyPr/>
        <a:lstStyle/>
        <a:p>
          <a:r>
            <a:rPr lang="ru-RU" sz="2400" smtClean="0">
              <a:latin typeface="Times New Roman" pitchFamily="18" charset="0"/>
              <a:cs typeface="Times New Roman" pitchFamily="18" charset="0"/>
            </a:rPr>
            <a:t>Деревянная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D3C9387D-463B-4F47-9C04-76F380F44A7C}" type="parTrans" cxnId="{5BA33FD5-4245-4AB6-8370-7402169FA8E0}">
      <dgm:prSet/>
      <dgm:spPr/>
      <dgm:t>
        <a:bodyPr/>
        <a:lstStyle/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95D0693-49C4-4857-9EDA-77C64B2007F8}" type="sibTrans" cxnId="{5BA33FD5-4245-4AB6-8370-7402169FA8E0}">
      <dgm:prSet/>
      <dgm:spPr/>
      <dgm:t>
        <a:bodyPr/>
        <a:lstStyle/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FA9B1146-0DA1-451F-A46F-CDEC2EC5CF0D}">
      <dgm:prSet phldrT="[Текст]" custT="1"/>
      <dgm:spPr/>
      <dgm:t>
        <a:bodyPr/>
        <a:lstStyle/>
        <a:p>
          <a:r>
            <a:rPr lang="ru-RU" sz="2400" smtClean="0">
              <a:latin typeface="Times New Roman" pitchFamily="18" charset="0"/>
              <a:cs typeface="Times New Roman" pitchFamily="18" charset="0"/>
            </a:rPr>
            <a:t>Стеклянная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6D62D89-4AA3-41BC-A0D4-5D717B384502}" type="parTrans" cxnId="{7B31E7B5-A733-4E35-8BA7-19379830AD5D}">
      <dgm:prSet/>
      <dgm:spPr/>
      <dgm:t>
        <a:bodyPr/>
        <a:lstStyle/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DE9BCDCB-778F-4C9D-A995-F7EB477E6FEE}" type="sibTrans" cxnId="{7B31E7B5-A733-4E35-8BA7-19379830AD5D}">
      <dgm:prSet/>
      <dgm:spPr/>
      <dgm:t>
        <a:bodyPr/>
        <a:lstStyle/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C5B52852-C095-4DB6-BE42-C0215D89AF22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Текстильная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8BC039D0-BA13-45C8-87F7-8A49268D15BD}" type="parTrans" cxnId="{BA340683-BC7D-42F7-B8F1-3CAFE28A071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3924284-A493-4898-AB88-93081701B9FC}" type="sibTrans" cxnId="{BA340683-BC7D-42F7-B8F1-3CAFE28A071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D02B500-9198-4220-BA01-985C5905163C}">
      <dgm:prSet phldrT="[Текст]" custT="1"/>
      <dgm:spPr/>
      <dgm:t>
        <a:bodyPr/>
        <a:lstStyle/>
        <a:p>
          <a:r>
            <a:rPr lang="ru-RU" sz="2400" smtClean="0">
              <a:latin typeface="Times New Roman" pitchFamily="18" charset="0"/>
              <a:cs typeface="Times New Roman" pitchFamily="18" charset="0"/>
            </a:rPr>
            <a:t>Картонная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BBD0D36C-F23F-41F9-80A9-9B35B4E04E02}" type="parTrans" cxnId="{DD53F4AB-2CAA-4564-BFE4-2F747EC5BD5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74DE79D-7377-42B0-B5B0-8E83F1BB8490}" type="sibTrans" cxnId="{DD53F4AB-2CAA-4564-BFE4-2F747EC5BD5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A965F46-F017-4E26-A22B-3C68C81B2D36}">
      <dgm:prSet phldrT="[Текст]" custT="1"/>
      <dgm:spPr/>
      <dgm:t>
        <a:bodyPr/>
        <a:lstStyle/>
        <a:p>
          <a:r>
            <a:rPr lang="ru-RU" sz="2400" smtClean="0">
              <a:latin typeface="Times New Roman" pitchFamily="18" charset="0"/>
              <a:cs typeface="Times New Roman" pitchFamily="18" charset="0"/>
            </a:rPr>
            <a:t>Бумажная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2FFA9DD-E97A-4C57-AE24-64BFE9A99277}" type="parTrans" cxnId="{7A2C6BF1-FA78-4EB9-AFE6-1C22956F53F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7D4D82F-4C4C-4A3D-A0A6-622576D1A2AE}" type="sibTrans" cxnId="{7A2C6BF1-FA78-4EB9-AFE6-1C22956F53F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45EC12D-44E1-4A57-A133-7414EA684DA0}">
      <dgm:prSet phldrT="[Текст]" custT="1"/>
      <dgm:spPr/>
      <dgm:t>
        <a:bodyPr/>
        <a:lstStyle/>
        <a:p>
          <a:r>
            <a:rPr lang="ru-RU" sz="2400" smtClean="0">
              <a:latin typeface="Times New Roman" pitchFamily="18" charset="0"/>
              <a:cs typeface="Times New Roman" pitchFamily="18" charset="0"/>
            </a:rPr>
            <a:t>Металлическая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89BE2585-B1B3-43BA-B496-2E31691FEE3E}" type="parTrans" cxnId="{0EABF6F0-0DB4-451E-BB30-D8D279A03A6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8772B85-E013-4CA0-8FF8-B6EA06C43F6D}" type="sibTrans" cxnId="{0EABF6F0-0DB4-451E-BB30-D8D279A03A6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9780398-8512-4AA8-A768-0D670146073D}">
      <dgm:prSet phldrT="[Текст]" custT="1"/>
      <dgm:spPr/>
      <dgm:t>
        <a:bodyPr/>
        <a:lstStyle/>
        <a:p>
          <a:r>
            <a:rPr lang="ru-RU" sz="2400" smtClean="0">
              <a:latin typeface="Times New Roman" pitchFamily="18" charset="0"/>
              <a:cs typeface="Times New Roman" pitchFamily="18" charset="0"/>
            </a:rPr>
            <a:t>Полимерная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B8CBC84A-C9B4-41C1-9AE9-991A27B7A6AF}" type="parTrans" cxnId="{641BC90B-D1FC-41C8-A64F-89BB2CE78EE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D4178DB-BFC5-4EB7-A9CD-B31C2816B6DC}" type="sibTrans" cxnId="{641BC90B-D1FC-41C8-A64F-89BB2CE78EE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BAC6820-7C56-4B61-B9BC-67178D432447}">
      <dgm:prSet phldrT="[Текст]" custT="1"/>
      <dgm:spPr/>
      <dgm:t>
        <a:bodyPr/>
        <a:lstStyle/>
        <a:p>
          <a:r>
            <a:rPr lang="ru-RU" sz="2400" smtClean="0">
              <a:latin typeface="Times New Roman" pitchFamily="18" charset="0"/>
              <a:cs typeface="Times New Roman" pitchFamily="18" charset="0"/>
            </a:rPr>
            <a:t>Комбинированная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4C3D6CE-6BE9-4159-AE4E-D2237D72CC6D}" type="parTrans" cxnId="{7F80AA3B-9C8F-417F-BC7D-F46FCD0C625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3E960D9-C70A-42B1-91AF-90B4C9440840}" type="sibTrans" cxnId="{7F80AA3B-9C8F-417F-BC7D-F46FCD0C625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79804B4-389E-4A09-9F6F-75C113C5370C}" type="pres">
      <dgm:prSet presAssocID="{A6E68256-8E20-4033-BC62-66F6E6E9CFF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3A7C4E-332C-491D-AB3F-DA35382D245D}" type="pres">
      <dgm:prSet presAssocID="{A3279229-CBDE-4CD6-9355-CE41699B26DC}" presName="root1" presStyleCnt="0"/>
      <dgm:spPr/>
      <dgm:t>
        <a:bodyPr/>
        <a:lstStyle/>
        <a:p>
          <a:endParaRPr lang="ru-RU"/>
        </a:p>
      </dgm:t>
    </dgm:pt>
    <dgm:pt modelId="{98111E95-1EDB-4E9A-9671-BBAEE6C63EB3}" type="pres">
      <dgm:prSet presAssocID="{A3279229-CBDE-4CD6-9355-CE41699B26DC}" presName="LevelOneTextNode" presStyleLbl="node0" presStyleIdx="0" presStyleCnt="1" custScaleX="147429" custScaleY="1190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21D0DB-4036-4B99-99B7-76D3AC1BC7E2}" type="pres">
      <dgm:prSet presAssocID="{A3279229-CBDE-4CD6-9355-CE41699B26DC}" presName="level2hierChild" presStyleCnt="0"/>
      <dgm:spPr/>
      <dgm:t>
        <a:bodyPr/>
        <a:lstStyle/>
        <a:p>
          <a:endParaRPr lang="ru-RU"/>
        </a:p>
      </dgm:t>
    </dgm:pt>
    <dgm:pt modelId="{4B18B695-7BDE-49EB-A9AF-8A65D7FA893F}" type="pres">
      <dgm:prSet presAssocID="{D3C9387D-463B-4F47-9C04-76F380F44A7C}" presName="conn2-1" presStyleLbl="parChTrans1D2" presStyleIdx="0" presStyleCnt="8"/>
      <dgm:spPr/>
      <dgm:t>
        <a:bodyPr/>
        <a:lstStyle/>
        <a:p>
          <a:endParaRPr lang="ru-RU"/>
        </a:p>
      </dgm:t>
    </dgm:pt>
    <dgm:pt modelId="{3A1D48E2-6ABA-475D-883A-41AB6047379A}" type="pres">
      <dgm:prSet presAssocID="{D3C9387D-463B-4F47-9C04-76F380F44A7C}" presName="connTx" presStyleLbl="parChTrans1D2" presStyleIdx="0" presStyleCnt="8"/>
      <dgm:spPr/>
      <dgm:t>
        <a:bodyPr/>
        <a:lstStyle/>
        <a:p>
          <a:endParaRPr lang="ru-RU"/>
        </a:p>
      </dgm:t>
    </dgm:pt>
    <dgm:pt modelId="{EEBD8F5F-7356-44C6-9142-15932414EA8B}" type="pres">
      <dgm:prSet presAssocID="{825D56EA-1ADB-4364-A264-97193943FF74}" presName="root2" presStyleCnt="0"/>
      <dgm:spPr/>
      <dgm:t>
        <a:bodyPr/>
        <a:lstStyle/>
        <a:p>
          <a:endParaRPr lang="ru-RU"/>
        </a:p>
      </dgm:t>
    </dgm:pt>
    <dgm:pt modelId="{AB7E35FB-6646-446E-B96C-EA23F1B5079F}" type="pres">
      <dgm:prSet presAssocID="{825D56EA-1ADB-4364-A264-97193943FF74}" presName="LevelTwoTextNode" presStyleLbl="node2" presStyleIdx="0" presStyleCnt="8" custScaleX="188388" custScaleY="493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C0F914-D790-4AC3-A7E3-C4D82C98B754}" type="pres">
      <dgm:prSet presAssocID="{825D56EA-1ADB-4364-A264-97193943FF74}" presName="level3hierChild" presStyleCnt="0"/>
      <dgm:spPr/>
      <dgm:t>
        <a:bodyPr/>
        <a:lstStyle/>
        <a:p>
          <a:endParaRPr lang="ru-RU"/>
        </a:p>
      </dgm:t>
    </dgm:pt>
    <dgm:pt modelId="{12212EBD-0A97-4C70-A204-F48371EA0626}" type="pres">
      <dgm:prSet presAssocID="{A6D62D89-4AA3-41BC-A0D4-5D717B384502}" presName="conn2-1" presStyleLbl="parChTrans1D2" presStyleIdx="1" presStyleCnt="8"/>
      <dgm:spPr/>
      <dgm:t>
        <a:bodyPr/>
        <a:lstStyle/>
        <a:p>
          <a:endParaRPr lang="ru-RU"/>
        </a:p>
      </dgm:t>
    </dgm:pt>
    <dgm:pt modelId="{1E558805-E1BB-44B0-B69C-C74660620263}" type="pres">
      <dgm:prSet presAssocID="{A6D62D89-4AA3-41BC-A0D4-5D717B384502}" presName="connTx" presStyleLbl="parChTrans1D2" presStyleIdx="1" presStyleCnt="8"/>
      <dgm:spPr/>
      <dgm:t>
        <a:bodyPr/>
        <a:lstStyle/>
        <a:p>
          <a:endParaRPr lang="ru-RU"/>
        </a:p>
      </dgm:t>
    </dgm:pt>
    <dgm:pt modelId="{A461DA5C-FFA4-4B1A-96BC-C7626E92B66E}" type="pres">
      <dgm:prSet presAssocID="{FA9B1146-0DA1-451F-A46F-CDEC2EC5CF0D}" presName="root2" presStyleCnt="0"/>
      <dgm:spPr/>
      <dgm:t>
        <a:bodyPr/>
        <a:lstStyle/>
        <a:p>
          <a:endParaRPr lang="ru-RU"/>
        </a:p>
      </dgm:t>
    </dgm:pt>
    <dgm:pt modelId="{86CEE7E3-2BE0-42C0-997F-CE6700A2870B}" type="pres">
      <dgm:prSet presAssocID="{FA9B1146-0DA1-451F-A46F-CDEC2EC5CF0D}" presName="LevelTwoTextNode" presStyleLbl="node2" presStyleIdx="1" presStyleCnt="8" custScaleX="188388" custScaleY="493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37FCA5-748E-41E4-95EE-A2F8B3CA313F}" type="pres">
      <dgm:prSet presAssocID="{FA9B1146-0DA1-451F-A46F-CDEC2EC5CF0D}" presName="level3hierChild" presStyleCnt="0"/>
      <dgm:spPr/>
      <dgm:t>
        <a:bodyPr/>
        <a:lstStyle/>
        <a:p>
          <a:endParaRPr lang="ru-RU"/>
        </a:p>
      </dgm:t>
    </dgm:pt>
    <dgm:pt modelId="{333938A6-4CB9-47FF-9695-6998B14E11E9}" type="pres">
      <dgm:prSet presAssocID="{8BC039D0-BA13-45C8-87F7-8A49268D15BD}" presName="conn2-1" presStyleLbl="parChTrans1D2" presStyleIdx="2" presStyleCnt="8"/>
      <dgm:spPr/>
      <dgm:t>
        <a:bodyPr/>
        <a:lstStyle/>
        <a:p>
          <a:endParaRPr lang="ru-RU"/>
        </a:p>
      </dgm:t>
    </dgm:pt>
    <dgm:pt modelId="{67B0F313-DBA3-4434-8B9A-390700D91366}" type="pres">
      <dgm:prSet presAssocID="{8BC039D0-BA13-45C8-87F7-8A49268D15BD}" presName="connTx" presStyleLbl="parChTrans1D2" presStyleIdx="2" presStyleCnt="8"/>
      <dgm:spPr/>
      <dgm:t>
        <a:bodyPr/>
        <a:lstStyle/>
        <a:p>
          <a:endParaRPr lang="ru-RU"/>
        </a:p>
      </dgm:t>
    </dgm:pt>
    <dgm:pt modelId="{DAA173D0-3D65-4C5E-82B1-7DE9B8D029A6}" type="pres">
      <dgm:prSet presAssocID="{C5B52852-C095-4DB6-BE42-C0215D89AF22}" presName="root2" presStyleCnt="0"/>
      <dgm:spPr/>
      <dgm:t>
        <a:bodyPr/>
        <a:lstStyle/>
        <a:p>
          <a:endParaRPr lang="ru-RU"/>
        </a:p>
      </dgm:t>
    </dgm:pt>
    <dgm:pt modelId="{5F6B187C-D764-4517-9BEB-A95CE0DAF9A6}" type="pres">
      <dgm:prSet presAssocID="{C5B52852-C095-4DB6-BE42-C0215D89AF22}" presName="LevelTwoTextNode" presStyleLbl="node2" presStyleIdx="2" presStyleCnt="8" custScaleX="188388" custScaleY="493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8E72A0-9D8F-4B6B-91A1-DA449E7E67B7}" type="pres">
      <dgm:prSet presAssocID="{C5B52852-C095-4DB6-BE42-C0215D89AF22}" presName="level3hierChild" presStyleCnt="0"/>
      <dgm:spPr/>
      <dgm:t>
        <a:bodyPr/>
        <a:lstStyle/>
        <a:p>
          <a:endParaRPr lang="ru-RU"/>
        </a:p>
      </dgm:t>
    </dgm:pt>
    <dgm:pt modelId="{17A166DE-81BF-4C02-A98C-C01858B48219}" type="pres">
      <dgm:prSet presAssocID="{BBD0D36C-F23F-41F9-80A9-9B35B4E04E02}" presName="conn2-1" presStyleLbl="parChTrans1D2" presStyleIdx="3" presStyleCnt="8"/>
      <dgm:spPr/>
      <dgm:t>
        <a:bodyPr/>
        <a:lstStyle/>
        <a:p>
          <a:endParaRPr lang="ru-RU"/>
        </a:p>
      </dgm:t>
    </dgm:pt>
    <dgm:pt modelId="{DEFEDAD1-878A-4F93-A1D2-7E7A617914AB}" type="pres">
      <dgm:prSet presAssocID="{BBD0D36C-F23F-41F9-80A9-9B35B4E04E02}" presName="connTx" presStyleLbl="parChTrans1D2" presStyleIdx="3" presStyleCnt="8"/>
      <dgm:spPr/>
      <dgm:t>
        <a:bodyPr/>
        <a:lstStyle/>
        <a:p>
          <a:endParaRPr lang="ru-RU"/>
        </a:p>
      </dgm:t>
    </dgm:pt>
    <dgm:pt modelId="{0CC44C53-9BAB-402B-9F59-153EC9249535}" type="pres">
      <dgm:prSet presAssocID="{DD02B500-9198-4220-BA01-985C5905163C}" presName="root2" presStyleCnt="0"/>
      <dgm:spPr/>
      <dgm:t>
        <a:bodyPr/>
        <a:lstStyle/>
        <a:p>
          <a:endParaRPr lang="ru-RU"/>
        </a:p>
      </dgm:t>
    </dgm:pt>
    <dgm:pt modelId="{1E1EE559-5AAB-40F3-A31B-9B9A3761F6DB}" type="pres">
      <dgm:prSet presAssocID="{DD02B500-9198-4220-BA01-985C5905163C}" presName="LevelTwoTextNode" presStyleLbl="node2" presStyleIdx="3" presStyleCnt="8" custScaleX="188388" custScaleY="493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7B897F-E0C6-4067-8A56-ACB198394D03}" type="pres">
      <dgm:prSet presAssocID="{DD02B500-9198-4220-BA01-985C5905163C}" presName="level3hierChild" presStyleCnt="0"/>
      <dgm:spPr/>
      <dgm:t>
        <a:bodyPr/>
        <a:lstStyle/>
        <a:p>
          <a:endParaRPr lang="ru-RU"/>
        </a:p>
      </dgm:t>
    </dgm:pt>
    <dgm:pt modelId="{98844DE3-E572-4566-86E1-B1069D58F558}" type="pres">
      <dgm:prSet presAssocID="{62FFA9DD-E97A-4C57-AE24-64BFE9A99277}" presName="conn2-1" presStyleLbl="parChTrans1D2" presStyleIdx="4" presStyleCnt="8"/>
      <dgm:spPr/>
      <dgm:t>
        <a:bodyPr/>
        <a:lstStyle/>
        <a:p>
          <a:endParaRPr lang="ru-RU"/>
        </a:p>
      </dgm:t>
    </dgm:pt>
    <dgm:pt modelId="{D6883EA3-192F-40F3-9A87-1759725C00B6}" type="pres">
      <dgm:prSet presAssocID="{62FFA9DD-E97A-4C57-AE24-64BFE9A99277}" presName="connTx" presStyleLbl="parChTrans1D2" presStyleIdx="4" presStyleCnt="8"/>
      <dgm:spPr/>
      <dgm:t>
        <a:bodyPr/>
        <a:lstStyle/>
        <a:p>
          <a:endParaRPr lang="ru-RU"/>
        </a:p>
      </dgm:t>
    </dgm:pt>
    <dgm:pt modelId="{ED6C14B1-745C-4515-AA56-008272690B76}" type="pres">
      <dgm:prSet presAssocID="{FA965F46-F017-4E26-A22B-3C68C81B2D36}" presName="root2" presStyleCnt="0"/>
      <dgm:spPr/>
      <dgm:t>
        <a:bodyPr/>
        <a:lstStyle/>
        <a:p>
          <a:endParaRPr lang="ru-RU"/>
        </a:p>
      </dgm:t>
    </dgm:pt>
    <dgm:pt modelId="{E87879FE-3F98-4F4A-AC50-269C07EF9C5E}" type="pres">
      <dgm:prSet presAssocID="{FA965F46-F017-4E26-A22B-3C68C81B2D36}" presName="LevelTwoTextNode" presStyleLbl="node2" presStyleIdx="4" presStyleCnt="8" custScaleX="188388" custScaleY="493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ADF6AE-17C9-41C3-AFA6-2E574BB577D9}" type="pres">
      <dgm:prSet presAssocID="{FA965F46-F017-4E26-A22B-3C68C81B2D36}" presName="level3hierChild" presStyleCnt="0"/>
      <dgm:spPr/>
      <dgm:t>
        <a:bodyPr/>
        <a:lstStyle/>
        <a:p>
          <a:endParaRPr lang="ru-RU"/>
        </a:p>
      </dgm:t>
    </dgm:pt>
    <dgm:pt modelId="{2C40E860-8249-4E9A-86E4-33B11B4812CD}" type="pres">
      <dgm:prSet presAssocID="{89BE2585-B1B3-43BA-B496-2E31691FEE3E}" presName="conn2-1" presStyleLbl="parChTrans1D2" presStyleIdx="5" presStyleCnt="8"/>
      <dgm:spPr/>
      <dgm:t>
        <a:bodyPr/>
        <a:lstStyle/>
        <a:p>
          <a:endParaRPr lang="ru-RU"/>
        </a:p>
      </dgm:t>
    </dgm:pt>
    <dgm:pt modelId="{28078F77-040F-43F4-885D-CEA121539D6B}" type="pres">
      <dgm:prSet presAssocID="{89BE2585-B1B3-43BA-B496-2E31691FEE3E}" presName="connTx" presStyleLbl="parChTrans1D2" presStyleIdx="5" presStyleCnt="8"/>
      <dgm:spPr/>
      <dgm:t>
        <a:bodyPr/>
        <a:lstStyle/>
        <a:p>
          <a:endParaRPr lang="ru-RU"/>
        </a:p>
      </dgm:t>
    </dgm:pt>
    <dgm:pt modelId="{37BC1547-98C1-4F7B-A841-91BA8F843208}" type="pres">
      <dgm:prSet presAssocID="{745EC12D-44E1-4A57-A133-7414EA684DA0}" presName="root2" presStyleCnt="0"/>
      <dgm:spPr/>
      <dgm:t>
        <a:bodyPr/>
        <a:lstStyle/>
        <a:p>
          <a:endParaRPr lang="ru-RU"/>
        </a:p>
      </dgm:t>
    </dgm:pt>
    <dgm:pt modelId="{490C90FD-ED37-4AEE-9A07-7E65479AE7B5}" type="pres">
      <dgm:prSet presAssocID="{745EC12D-44E1-4A57-A133-7414EA684DA0}" presName="LevelTwoTextNode" presStyleLbl="node2" presStyleIdx="5" presStyleCnt="8" custScaleX="188388" custScaleY="493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085BC7-40AD-46FF-8B95-CA3C2BF32970}" type="pres">
      <dgm:prSet presAssocID="{745EC12D-44E1-4A57-A133-7414EA684DA0}" presName="level3hierChild" presStyleCnt="0"/>
      <dgm:spPr/>
      <dgm:t>
        <a:bodyPr/>
        <a:lstStyle/>
        <a:p>
          <a:endParaRPr lang="ru-RU"/>
        </a:p>
      </dgm:t>
    </dgm:pt>
    <dgm:pt modelId="{2E9177DD-A987-4F9A-8379-8DB9C3140946}" type="pres">
      <dgm:prSet presAssocID="{B8CBC84A-C9B4-41C1-9AE9-991A27B7A6AF}" presName="conn2-1" presStyleLbl="parChTrans1D2" presStyleIdx="6" presStyleCnt="8"/>
      <dgm:spPr/>
      <dgm:t>
        <a:bodyPr/>
        <a:lstStyle/>
        <a:p>
          <a:endParaRPr lang="ru-RU"/>
        </a:p>
      </dgm:t>
    </dgm:pt>
    <dgm:pt modelId="{623C50E5-948A-4220-8CFB-23B8276346F0}" type="pres">
      <dgm:prSet presAssocID="{B8CBC84A-C9B4-41C1-9AE9-991A27B7A6AF}" presName="connTx" presStyleLbl="parChTrans1D2" presStyleIdx="6" presStyleCnt="8"/>
      <dgm:spPr/>
      <dgm:t>
        <a:bodyPr/>
        <a:lstStyle/>
        <a:p>
          <a:endParaRPr lang="ru-RU"/>
        </a:p>
      </dgm:t>
    </dgm:pt>
    <dgm:pt modelId="{E82AB641-5556-4AB9-B73F-6C5A40C11C60}" type="pres">
      <dgm:prSet presAssocID="{79780398-8512-4AA8-A768-0D670146073D}" presName="root2" presStyleCnt="0"/>
      <dgm:spPr/>
      <dgm:t>
        <a:bodyPr/>
        <a:lstStyle/>
        <a:p>
          <a:endParaRPr lang="ru-RU"/>
        </a:p>
      </dgm:t>
    </dgm:pt>
    <dgm:pt modelId="{DB15B864-AF83-4891-92F9-897B8E4837E6}" type="pres">
      <dgm:prSet presAssocID="{79780398-8512-4AA8-A768-0D670146073D}" presName="LevelTwoTextNode" presStyleLbl="node2" presStyleIdx="6" presStyleCnt="8" custScaleX="188388" custScaleY="493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533E99-105A-4FEC-BE94-0C074A7C2A4B}" type="pres">
      <dgm:prSet presAssocID="{79780398-8512-4AA8-A768-0D670146073D}" presName="level3hierChild" presStyleCnt="0"/>
      <dgm:spPr/>
      <dgm:t>
        <a:bodyPr/>
        <a:lstStyle/>
        <a:p>
          <a:endParaRPr lang="ru-RU"/>
        </a:p>
      </dgm:t>
    </dgm:pt>
    <dgm:pt modelId="{5BB5C291-EBA3-4877-AE69-A075678559A9}" type="pres">
      <dgm:prSet presAssocID="{64C3D6CE-6BE9-4159-AE4E-D2237D72CC6D}" presName="conn2-1" presStyleLbl="parChTrans1D2" presStyleIdx="7" presStyleCnt="8"/>
      <dgm:spPr/>
      <dgm:t>
        <a:bodyPr/>
        <a:lstStyle/>
        <a:p>
          <a:endParaRPr lang="ru-RU"/>
        </a:p>
      </dgm:t>
    </dgm:pt>
    <dgm:pt modelId="{95C5BC35-ECDB-41F3-8134-2EA52D5B6A8F}" type="pres">
      <dgm:prSet presAssocID="{64C3D6CE-6BE9-4159-AE4E-D2237D72CC6D}" presName="connTx" presStyleLbl="parChTrans1D2" presStyleIdx="7" presStyleCnt="8"/>
      <dgm:spPr/>
      <dgm:t>
        <a:bodyPr/>
        <a:lstStyle/>
        <a:p>
          <a:endParaRPr lang="ru-RU"/>
        </a:p>
      </dgm:t>
    </dgm:pt>
    <dgm:pt modelId="{FB480E4D-B030-4227-B6A6-4880E2C9B9F5}" type="pres">
      <dgm:prSet presAssocID="{FBAC6820-7C56-4B61-B9BC-67178D432447}" presName="root2" presStyleCnt="0"/>
      <dgm:spPr/>
      <dgm:t>
        <a:bodyPr/>
        <a:lstStyle/>
        <a:p>
          <a:endParaRPr lang="ru-RU"/>
        </a:p>
      </dgm:t>
    </dgm:pt>
    <dgm:pt modelId="{00ACC903-DAEF-497E-AEDA-3627118806FC}" type="pres">
      <dgm:prSet presAssocID="{FBAC6820-7C56-4B61-B9BC-67178D432447}" presName="LevelTwoTextNode" presStyleLbl="node2" presStyleIdx="7" presStyleCnt="8" custScaleX="188388" custScaleY="493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4BA7DB-D590-4B36-AC68-DD98C999165A}" type="pres">
      <dgm:prSet presAssocID="{FBAC6820-7C56-4B61-B9BC-67178D432447}" presName="level3hierChild" presStyleCnt="0"/>
      <dgm:spPr/>
      <dgm:t>
        <a:bodyPr/>
        <a:lstStyle/>
        <a:p>
          <a:endParaRPr lang="ru-RU"/>
        </a:p>
      </dgm:t>
    </dgm:pt>
  </dgm:ptLst>
  <dgm:cxnLst>
    <dgm:cxn modelId="{98079330-C20A-48D2-AD43-D353C2F1F48A}" type="presOf" srcId="{FA965F46-F017-4E26-A22B-3C68C81B2D36}" destId="{E87879FE-3F98-4F4A-AC50-269C07EF9C5E}" srcOrd="0" destOrd="0" presId="urn:microsoft.com/office/officeart/2005/8/layout/hierarchy2"/>
    <dgm:cxn modelId="{3EA330AB-F7D9-4F42-8CFD-668896CC8591}" type="presOf" srcId="{A6D62D89-4AA3-41BC-A0D4-5D717B384502}" destId="{12212EBD-0A97-4C70-A204-F48371EA0626}" srcOrd="0" destOrd="0" presId="urn:microsoft.com/office/officeart/2005/8/layout/hierarchy2"/>
    <dgm:cxn modelId="{1AA025EA-554A-44F5-AEE7-B78767B91D15}" type="presOf" srcId="{62FFA9DD-E97A-4C57-AE24-64BFE9A99277}" destId="{D6883EA3-192F-40F3-9A87-1759725C00B6}" srcOrd="1" destOrd="0" presId="urn:microsoft.com/office/officeart/2005/8/layout/hierarchy2"/>
    <dgm:cxn modelId="{00B17D79-5BF0-4118-824A-BFB0B7EBEB20}" type="presOf" srcId="{BBD0D36C-F23F-41F9-80A9-9B35B4E04E02}" destId="{17A166DE-81BF-4C02-A98C-C01858B48219}" srcOrd="0" destOrd="0" presId="urn:microsoft.com/office/officeart/2005/8/layout/hierarchy2"/>
    <dgm:cxn modelId="{B0A76FE4-327D-48BC-96EB-C243B329B743}" type="presOf" srcId="{8BC039D0-BA13-45C8-87F7-8A49268D15BD}" destId="{67B0F313-DBA3-4434-8B9A-390700D91366}" srcOrd="1" destOrd="0" presId="urn:microsoft.com/office/officeart/2005/8/layout/hierarchy2"/>
    <dgm:cxn modelId="{641BC90B-D1FC-41C8-A64F-89BB2CE78EE0}" srcId="{A3279229-CBDE-4CD6-9355-CE41699B26DC}" destId="{79780398-8512-4AA8-A768-0D670146073D}" srcOrd="6" destOrd="0" parTransId="{B8CBC84A-C9B4-41C1-9AE9-991A27B7A6AF}" sibTransId="{2D4178DB-BFC5-4EB7-A9CD-B31C2816B6DC}"/>
    <dgm:cxn modelId="{D3B47071-8C63-4705-9866-C7356E503C1B}" type="presOf" srcId="{D3C9387D-463B-4F47-9C04-76F380F44A7C}" destId="{4B18B695-7BDE-49EB-A9AF-8A65D7FA893F}" srcOrd="0" destOrd="0" presId="urn:microsoft.com/office/officeart/2005/8/layout/hierarchy2"/>
    <dgm:cxn modelId="{5D88F83E-C064-40DE-BE9D-C1CF554F5DC0}" type="presOf" srcId="{A3279229-CBDE-4CD6-9355-CE41699B26DC}" destId="{98111E95-1EDB-4E9A-9671-BBAEE6C63EB3}" srcOrd="0" destOrd="0" presId="urn:microsoft.com/office/officeart/2005/8/layout/hierarchy2"/>
    <dgm:cxn modelId="{DDADC63F-6353-4A32-AFFF-737930021845}" type="presOf" srcId="{62FFA9DD-E97A-4C57-AE24-64BFE9A99277}" destId="{98844DE3-E572-4566-86E1-B1069D58F558}" srcOrd="0" destOrd="0" presId="urn:microsoft.com/office/officeart/2005/8/layout/hierarchy2"/>
    <dgm:cxn modelId="{2FADFA51-CEFE-4781-9285-ADA675B8FC7A}" type="presOf" srcId="{C5B52852-C095-4DB6-BE42-C0215D89AF22}" destId="{5F6B187C-D764-4517-9BEB-A95CE0DAF9A6}" srcOrd="0" destOrd="0" presId="urn:microsoft.com/office/officeart/2005/8/layout/hierarchy2"/>
    <dgm:cxn modelId="{0177351F-C634-4267-800E-BFF0F15FF5F4}" type="presOf" srcId="{89BE2585-B1B3-43BA-B496-2E31691FEE3E}" destId="{2C40E860-8249-4E9A-86E4-33B11B4812CD}" srcOrd="0" destOrd="0" presId="urn:microsoft.com/office/officeart/2005/8/layout/hierarchy2"/>
    <dgm:cxn modelId="{BA340683-BC7D-42F7-B8F1-3CAFE28A071D}" srcId="{A3279229-CBDE-4CD6-9355-CE41699B26DC}" destId="{C5B52852-C095-4DB6-BE42-C0215D89AF22}" srcOrd="2" destOrd="0" parTransId="{8BC039D0-BA13-45C8-87F7-8A49268D15BD}" sibTransId="{B3924284-A493-4898-AB88-93081701B9FC}"/>
    <dgm:cxn modelId="{5BA33FD5-4245-4AB6-8370-7402169FA8E0}" srcId="{A3279229-CBDE-4CD6-9355-CE41699B26DC}" destId="{825D56EA-1ADB-4364-A264-97193943FF74}" srcOrd="0" destOrd="0" parTransId="{D3C9387D-463B-4F47-9C04-76F380F44A7C}" sibTransId="{995D0693-49C4-4857-9EDA-77C64B2007F8}"/>
    <dgm:cxn modelId="{F32887DC-DEEF-47B0-BB60-0B122CE82B5D}" type="presOf" srcId="{8BC039D0-BA13-45C8-87F7-8A49268D15BD}" destId="{333938A6-4CB9-47FF-9695-6998B14E11E9}" srcOrd="0" destOrd="0" presId="urn:microsoft.com/office/officeart/2005/8/layout/hierarchy2"/>
    <dgm:cxn modelId="{1B66C2AC-827B-4CB5-A51E-36CB367C15DC}" type="presOf" srcId="{64C3D6CE-6BE9-4159-AE4E-D2237D72CC6D}" destId="{95C5BC35-ECDB-41F3-8134-2EA52D5B6A8F}" srcOrd="1" destOrd="0" presId="urn:microsoft.com/office/officeart/2005/8/layout/hierarchy2"/>
    <dgm:cxn modelId="{6F2F56EB-88BB-4A56-A63A-0D7CD4382764}" srcId="{A6E68256-8E20-4033-BC62-66F6E6E9CFF6}" destId="{A3279229-CBDE-4CD6-9355-CE41699B26DC}" srcOrd="0" destOrd="0" parTransId="{88887332-AE52-47FD-B508-E03F1F9CB628}" sibTransId="{62E403E3-5338-4510-B5A7-5ED26AD48677}"/>
    <dgm:cxn modelId="{9D148494-0288-4559-B4E2-98070D442EC5}" type="presOf" srcId="{FA9B1146-0DA1-451F-A46F-CDEC2EC5CF0D}" destId="{86CEE7E3-2BE0-42C0-997F-CE6700A2870B}" srcOrd="0" destOrd="0" presId="urn:microsoft.com/office/officeart/2005/8/layout/hierarchy2"/>
    <dgm:cxn modelId="{CA5BF7EF-F305-4659-8486-9DE90F53BC33}" type="presOf" srcId="{745EC12D-44E1-4A57-A133-7414EA684DA0}" destId="{490C90FD-ED37-4AEE-9A07-7E65479AE7B5}" srcOrd="0" destOrd="0" presId="urn:microsoft.com/office/officeart/2005/8/layout/hierarchy2"/>
    <dgm:cxn modelId="{960411EE-5417-4CBA-A861-28A0E5A21057}" type="presOf" srcId="{BBD0D36C-F23F-41F9-80A9-9B35B4E04E02}" destId="{DEFEDAD1-878A-4F93-A1D2-7E7A617914AB}" srcOrd="1" destOrd="0" presId="urn:microsoft.com/office/officeart/2005/8/layout/hierarchy2"/>
    <dgm:cxn modelId="{038389C7-343D-4996-AB08-320CFC5DC44F}" type="presOf" srcId="{64C3D6CE-6BE9-4159-AE4E-D2237D72CC6D}" destId="{5BB5C291-EBA3-4877-AE69-A075678559A9}" srcOrd="0" destOrd="0" presId="urn:microsoft.com/office/officeart/2005/8/layout/hierarchy2"/>
    <dgm:cxn modelId="{1EE7140F-A458-40E8-8169-1D616DFA0C9F}" type="presOf" srcId="{DD02B500-9198-4220-BA01-985C5905163C}" destId="{1E1EE559-5AAB-40F3-A31B-9B9A3761F6DB}" srcOrd="0" destOrd="0" presId="urn:microsoft.com/office/officeart/2005/8/layout/hierarchy2"/>
    <dgm:cxn modelId="{DD53F4AB-2CAA-4564-BFE4-2F747EC5BD5F}" srcId="{A3279229-CBDE-4CD6-9355-CE41699B26DC}" destId="{DD02B500-9198-4220-BA01-985C5905163C}" srcOrd="3" destOrd="0" parTransId="{BBD0D36C-F23F-41F9-80A9-9B35B4E04E02}" sibTransId="{C74DE79D-7377-42B0-B5B0-8E83F1BB8490}"/>
    <dgm:cxn modelId="{0C08CC4E-5589-4C2B-8C5D-E3C8B16F98C4}" type="presOf" srcId="{A6E68256-8E20-4033-BC62-66F6E6E9CFF6}" destId="{879804B4-389E-4A09-9F6F-75C113C5370C}" srcOrd="0" destOrd="0" presId="urn:microsoft.com/office/officeart/2005/8/layout/hierarchy2"/>
    <dgm:cxn modelId="{0EABF6F0-0DB4-451E-BB30-D8D279A03A6D}" srcId="{A3279229-CBDE-4CD6-9355-CE41699B26DC}" destId="{745EC12D-44E1-4A57-A133-7414EA684DA0}" srcOrd="5" destOrd="0" parTransId="{89BE2585-B1B3-43BA-B496-2E31691FEE3E}" sibTransId="{E8772B85-E013-4CA0-8FF8-B6EA06C43F6D}"/>
    <dgm:cxn modelId="{66E1100A-1AB7-40CE-B00E-EF20CD01F01B}" type="presOf" srcId="{B8CBC84A-C9B4-41C1-9AE9-991A27B7A6AF}" destId="{2E9177DD-A987-4F9A-8379-8DB9C3140946}" srcOrd="0" destOrd="0" presId="urn:microsoft.com/office/officeart/2005/8/layout/hierarchy2"/>
    <dgm:cxn modelId="{576B1BF9-0ABF-4C9F-BBF4-A6BA9B9D7D19}" type="presOf" srcId="{825D56EA-1ADB-4364-A264-97193943FF74}" destId="{AB7E35FB-6646-446E-B96C-EA23F1B5079F}" srcOrd="0" destOrd="0" presId="urn:microsoft.com/office/officeart/2005/8/layout/hierarchy2"/>
    <dgm:cxn modelId="{7F80AA3B-9C8F-417F-BC7D-F46FCD0C6258}" srcId="{A3279229-CBDE-4CD6-9355-CE41699B26DC}" destId="{FBAC6820-7C56-4B61-B9BC-67178D432447}" srcOrd="7" destOrd="0" parTransId="{64C3D6CE-6BE9-4159-AE4E-D2237D72CC6D}" sibTransId="{33E960D9-C70A-42B1-91AF-90B4C9440840}"/>
    <dgm:cxn modelId="{7B31E7B5-A733-4E35-8BA7-19379830AD5D}" srcId="{A3279229-CBDE-4CD6-9355-CE41699B26DC}" destId="{FA9B1146-0DA1-451F-A46F-CDEC2EC5CF0D}" srcOrd="1" destOrd="0" parTransId="{A6D62D89-4AA3-41BC-A0D4-5D717B384502}" sibTransId="{DE9BCDCB-778F-4C9D-A995-F7EB477E6FEE}"/>
    <dgm:cxn modelId="{7A2C6BF1-FA78-4EB9-AFE6-1C22956F53F2}" srcId="{A3279229-CBDE-4CD6-9355-CE41699B26DC}" destId="{FA965F46-F017-4E26-A22B-3C68C81B2D36}" srcOrd="4" destOrd="0" parTransId="{62FFA9DD-E97A-4C57-AE24-64BFE9A99277}" sibTransId="{97D4D82F-4C4C-4A3D-A0A6-622576D1A2AE}"/>
    <dgm:cxn modelId="{16565FB9-CC4D-4F69-9984-3FCF9ADB2935}" type="presOf" srcId="{B8CBC84A-C9B4-41C1-9AE9-991A27B7A6AF}" destId="{623C50E5-948A-4220-8CFB-23B8276346F0}" srcOrd="1" destOrd="0" presId="urn:microsoft.com/office/officeart/2005/8/layout/hierarchy2"/>
    <dgm:cxn modelId="{66BE1525-0A00-4D78-AE8A-59CD8023104A}" type="presOf" srcId="{FBAC6820-7C56-4B61-B9BC-67178D432447}" destId="{00ACC903-DAEF-497E-AEDA-3627118806FC}" srcOrd="0" destOrd="0" presId="urn:microsoft.com/office/officeart/2005/8/layout/hierarchy2"/>
    <dgm:cxn modelId="{D269292B-5D1B-426C-B927-1276C01947C1}" type="presOf" srcId="{A6D62D89-4AA3-41BC-A0D4-5D717B384502}" destId="{1E558805-E1BB-44B0-B69C-C74660620263}" srcOrd="1" destOrd="0" presId="urn:microsoft.com/office/officeart/2005/8/layout/hierarchy2"/>
    <dgm:cxn modelId="{6CC5D2FD-4AC0-46BB-B80B-7D90F6190B42}" type="presOf" srcId="{D3C9387D-463B-4F47-9C04-76F380F44A7C}" destId="{3A1D48E2-6ABA-475D-883A-41AB6047379A}" srcOrd="1" destOrd="0" presId="urn:microsoft.com/office/officeart/2005/8/layout/hierarchy2"/>
    <dgm:cxn modelId="{B152FC98-3087-401E-8F63-6BC78A5ECAD6}" type="presOf" srcId="{79780398-8512-4AA8-A768-0D670146073D}" destId="{DB15B864-AF83-4891-92F9-897B8E4837E6}" srcOrd="0" destOrd="0" presId="urn:microsoft.com/office/officeart/2005/8/layout/hierarchy2"/>
    <dgm:cxn modelId="{121C5401-BFFA-4AB2-B5ED-E269F01D9B08}" type="presOf" srcId="{89BE2585-B1B3-43BA-B496-2E31691FEE3E}" destId="{28078F77-040F-43F4-885D-CEA121539D6B}" srcOrd="1" destOrd="0" presId="urn:microsoft.com/office/officeart/2005/8/layout/hierarchy2"/>
    <dgm:cxn modelId="{5819EC2D-7949-406B-B4A9-823F2A4D32A4}" type="presParOf" srcId="{879804B4-389E-4A09-9F6F-75C113C5370C}" destId="{8B3A7C4E-332C-491D-AB3F-DA35382D245D}" srcOrd="0" destOrd="0" presId="urn:microsoft.com/office/officeart/2005/8/layout/hierarchy2"/>
    <dgm:cxn modelId="{A54C7AC2-75EC-4D22-88EC-2E63E7146E03}" type="presParOf" srcId="{8B3A7C4E-332C-491D-AB3F-DA35382D245D}" destId="{98111E95-1EDB-4E9A-9671-BBAEE6C63EB3}" srcOrd="0" destOrd="0" presId="urn:microsoft.com/office/officeart/2005/8/layout/hierarchy2"/>
    <dgm:cxn modelId="{35216DD9-FC7A-4784-ACC8-5DD922669F48}" type="presParOf" srcId="{8B3A7C4E-332C-491D-AB3F-DA35382D245D}" destId="{6B21D0DB-4036-4B99-99B7-76D3AC1BC7E2}" srcOrd="1" destOrd="0" presId="urn:microsoft.com/office/officeart/2005/8/layout/hierarchy2"/>
    <dgm:cxn modelId="{B915874C-BB4E-400B-9CE5-2CEB30625A1B}" type="presParOf" srcId="{6B21D0DB-4036-4B99-99B7-76D3AC1BC7E2}" destId="{4B18B695-7BDE-49EB-A9AF-8A65D7FA893F}" srcOrd="0" destOrd="0" presId="urn:microsoft.com/office/officeart/2005/8/layout/hierarchy2"/>
    <dgm:cxn modelId="{859C9844-AAEE-4226-8C18-4F955445A1EE}" type="presParOf" srcId="{4B18B695-7BDE-49EB-A9AF-8A65D7FA893F}" destId="{3A1D48E2-6ABA-475D-883A-41AB6047379A}" srcOrd="0" destOrd="0" presId="urn:microsoft.com/office/officeart/2005/8/layout/hierarchy2"/>
    <dgm:cxn modelId="{2DB3B4C7-2259-404C-A267-30D1D24EDDB0}" type="presParOf" srcId="{6B21D0DB-4036-4B99-99B7-76D3AC1BC7E2}" destId="{EEBD8F5F-7356-44C6-9142-15932414EA8B}" srcOrd="1" destOrd="0" presId="urn:microsoft.com/office/officeart/2005/8/layout/hierarchy2"/>
    <dgm:cxn modelId="{2EDE51E6-7258-46B4-AEE7-BAEB96DB54C7}" type="presParOf" srcId="{EEBD8F5F-7356-44C6-9142-15932414EA8B}" destId="{AB7E35FB-6646-446E-B96C-EA23F1B5079F}" srcOrd="0" destOrd="0" presId="urn:microsoft.com/office/officeart/2005/8/layout/hierarchy2"/>
    <dgm:cxn modelId="{E2E07C72-9639-4F2C-937E-FB137C8AE650}" type="presParOf" srcId="{EEBD8F5F-7356-44C6-9142-15932414EA8B}" destId="{2DC0F914-D790-4AC3-A7E3-C4D82C98B754}" srcOrd="1" destOrd="0" presId="urn:microsoft.com/office/officeart/2005/8/layout/hierarchy2"/>
    <dgm:cxn modelId="{5C4AA536-7941-4F26-9DED-C5BC7E7294BA}" type="presParOf" srcId="{6B21D0DB-4036-4B99-99B7-76D3AC1BC7E2}" destId="{12212EBD-0A97-4C70-A204-F48371EA0626}" srcOrd="2" destOrd="0" presId="urn:microsoft.com/office/officeart/2005/8/layout/hierarchy2"/>
    <dgm:cxn modelId="{AF75BFDB-C180-45DF-8949-9B23B75607E6}" type="presParOf" srcId="{12212EBD-0A97-4C70-A204-F48371EA0626}" destId="{1E558805-E1BB-44B0-B69C-C74660620263}" srcOrd="0" destOrd="0" presId="urn:microsoft.com/office/officeart/2005/8/layout/hierarchy2"/>
    <dgm:cxn modelId="{30E1E8EE-1F4B-410E-9095-57A2B8E8112B}" type="presParOf" srcId="{6B21D0DB-4036-4B99-99B7-76D3AC1BC7E2}" destId="{A461DA5C-FFA4-4B1A-96BC-C7626E92B66E}" srcOrd="3" destOrd="0" presId="urn:microsoft.com/office/officeart/2005/8/layout/hierarchy2"/>
    <dgm:cxn modelId="{2F7AF6D6-4077-40F1-A62F-58ABF128850C}" type="presParOf" srcId="{A461DA5C-FFA4-4B1A-96BC-C7626E92B66E}" destId="{86CEE7E3-2BE0-42C0-997F-CE6700A2870B}" srcOrd="0" destOrd="0" presId="urn:microsoft.com/office/officeart/2005/8/layout/hierarchy2"/>
    <dgm:cxn modelId="{9BF5D18E-7886-4619-8D2C-0D559A4366C1}" type="presParOf" srcId="{A461DA5C-FFA4-4B1A-96BC-C7626E92B66E}" destId="{F837FCA5-748E-41E4-95EE-A2F8B3CA313F}" srcOrd="1" destOrd="0" presId="urn:microsoft.com/office/officeart/2005/8/layout/hierarchy2"/>
    <dgm:cxn modelId="{D4ECC7A0-8A8D-4535-9DC6-005D01DC5C9A}" type="presParOf" srcId="{6B21D0DB-4036-4B99-99B7-76D3AC1BC7E2}" destId="{333938A6-4CB9-47FF-9695-6998B14E11E9}" srcOrd="4" destOrd="0" presId="urn:microsoft.com/office/officeart/2005/8/layout/hierarchy2"/>
    <dgm:cxn modelId="{6F659F90-072D-4B4E-A466-77008ABDBF32}" type="presParOf" srcId="{333938A6-4CB9-47FF-9695-6998B14E11E9}" destId="{67B0F313-DBA3-4434-8B9A-390700D91366}" srcOrd="0" destOrd="0" presId="urn:microsoft.com/office/officeart/2005/8/layout/hierarchy2"/>
    <dgm:cxn modelId="{FE9B70DD-3E8B-4452-B786-1F6C6D2A5913}" type="presParOf" srcId="{6B21D0DB-4036-4B99-99B7-76D3AC1BC7E2}" destId="{DAA173D0-3D65-4C5E-82B1-7DE9B8D029A6}" srcOrd="5" destOrd="0" presId="urn:microsoft.com/office/officeart/2005/8/layout/hierarchy2"/>
    <dgm:cxn modelId="{8F4F128E-B87F-44AB-995C-13D9D7A0AC17}" type="presParOf" srcId="{DAA173D0-3D65-4C5E-82B1-7DE9B8D029A6}" destId="{5F6B187C-D764-4517-9BEB-A95CE0DAF9A6}" srcOrd="0" destOrd="0" presId="urn:microsoft.com/office/officeart/2005/8/layout/hierarchy2"/>
    <dgm:cxn modelId="{A9D19936-3E65-482C-9DF0-6B952F9358AE}" type="presParOf" srcId="{DAA173D0-3D65-4C5E-82B1-7DE9B8D029A6}" destId="{B58E72A0-9D8F-4B6B-91A1-DA449E7E67B7}" srcOrd="1" destOrd="0" presId="urn:microsoft.com/office/officeart/2005/8/layout/hierarchy2"/>
    <dgm:cxn modelId="{6AF74992-85A7-4A23-B178-2455CCCE65D2}" type="presParOf" srcId="{6B21D0DB-4036-4B99-99B7-76D3AC1BC7E2}" destId="{17A166DE-81BF-4C02-A98C-C01858B48219}" srcOrd="6" destOrd="0" presId="urn:microsoft.com/office/officeart/2005/8/layout/hierarchy2"/>
    <dgm:cxn modelId="{19F56E22-D7B0-4916-8A97-681CCF436C45}" type="presParOf" srcId="{17A166DE-81BF-4C02-A98C-C01858B48219}" destId="{DEFEDAD1-878A-4F93-A1D2-7E7A617914AB}" srcOrd="0" destOrd="0" presId="urn:microsoft.com/office/officeart/2005/8/layout/hierarchy2"/>
    <dgm:cxn modelId="{43517379-B1BB-47CC-B403-8A27C07AFEC1}" type="presParOf" srcId="{6B21D0DB-4036-4B99-99B7-76D3AC1BC7E2}" destId="{0CC44C53-9BAB-402B-9F59-153EC9249535}" srcOrd="7" destOrd="0" presId="urn:microsoft.com/office/officeart/2005/8/layout/hierarchy2"/>
    <dgm:cxn modelId="{3E4458C0-28F9-4E91-847C-5E7D3EE3C62D}" type="presParOf" srcId="{0CC44C53-9BAB-402B-9F59-153EC9249535}" destId="{1E1EE559-5AAB-40F3-A31B-9B9A3761F6DB}" srcOrd="0" destOrd="0" presId="urn:microsoft.com/office/officeart/2005/8/layout/hierarchy2"/>
    <dgm:cxn modelId="{0FCA44C6-5A0A-444E-814A-5AEBD712C1E4}" type="presParOf" srcId="{0CC44C53-9BAB-402B-9F59-153EC9249535}" destId="{DA7B897F-E0C6-4067-8A56-ACB198394D03}" srcOrd="1" destOrd="0" presId="urn:microsoft.com/office/officeart/2005/8/layout/hierarchy2"/>
    <dgm:cxn modelId="{3CBDDE7F-B851-408C-B577-EA4BF5FDA94C}" type="presParOf" srcId="{6B21D0DB-4036-4B99-99B7-76D3AC1BC7E2}" destId="{98844DE3-E572-4566-86E1-B1069D58F558}" srcOrd="8" destOrd="0" presId="urn:microsoft.com/office/officeart/2005/8/layout/hierarchy2"/>
    <dgm:cxn modelId="{921C8D24-EA74-47CA-B3CF-F8FEB886DDBE}" type="presParOf" srcId="{98844DE3-E572-4566-86E1-B1069D58F558}" destId="{D6883EA3-192F-40F3-9A87-1759725C00B6}" srcOrd="0" destOrd="0" presId="urn:microsoft.com/office/officeart/2005/8/layout/hierarchy2"/>
    <dgm:cxn modelId="{6CECEE3F-F0AE-40E7-9352-DD237989A210}" type="presParOf" srcId="{6B21D0DB-4036-4B99-99B7-76D3AC1BC7E2}" destId="{ED6C14B1-745C-4515-AA56-008272690B76}" srcOrd="9" destOrd="0" presId="urn:microsoft.com/office/officeart/2005/8/layout/hierarchy2"/>
    <dgm:cxn modelId="{1E9DF810-F3E5-4911-A3CD-0D1FC288C640}" type="presParOf" srcId="{ED6C14B1-745C-4515-AA56-008272690B76}" destId="{E87879FE-3F98-4F4A-AC50-269C07EF9C5E}" srcOrd="0" destOrd="0" presId="urn:microsoft.com/office/officeart/2005/8/layout/hierarchy2"/>
    <dgm:cxn modelId="{8C723C8E-289B-4CE0-9C94-5D93471F82B2}" type="presParOf" srcId="{ED6C14B1-745C-4515-AA56-008272690B76}" destId="{CEADF6AE-17C9-41C3-AFA6-2E574BB577D9}" srcOrd="1" destOrd="0" presId="urn:microsoft.com/office/officeart/2005/8/layout/hierarchy2"/>
    <dgm:cxn modelId="{53F4F2A2-021F-491B-BA5E-D5300BDBB51F}" type="presParOf" srcId="{6B21D0DB-4036-4B99-99B7-76D3AC1BC7E2}" destId="{2C40E860-8249-4E9A-86E4-33B11B4812CD}" srcOrd="10" destOrd="0" presId="urn:microsoft.com/office/officeart/2005/8/layout/hierarchy2"/>
    <dgm:cxn modelId="{60DF736A-E0D5-450B-BA19-DB0024984EF7}" type="presParOf" srcId="{2C40E860-8249-4E9A-86E4-33B11B4812CD}" destId="{28078F77-040F-43F4-885D-CEA121539D6B}" srcOrd="0" destOrd="0" presId="urn:microsoft.com/office/officeart/2005/8/layout/hierarchy2"/>
    <dgm:cxn modelId="{A1C43B0A-DF65-4A25-BB84-3C658FB0B020}" type="presParOf" srcId="{6B21D0DB-4036-4B99-99B7-76D3AC1BC7E2}" destId="{37BC1547-98C1-4F7B-A841-91BA8F843208}" srcOrd="11" destOrd="0" presId="urn:microsoft.com/office/officeart/2005/8/layout/hierarchy2"/>
    <dgm:cxn modelId="{FF719922-E810-4777-ABF8-EE9BB6ED3818}" type="presParOf" srcId="{37BC1547-98C1-4F7B-A841-91BA8F843208}" destId="{490C90FD-ED37-4AEE-9A07-7E65479AE7B5}" srcOrd="0" destOrd="0" presId="urn:microsoft.com/office/officeart/2005/8/layout/hierarchy2"/>
    <dgm:cxn modelId="{1EE2BD50-1887-4EFC-AD2B-9A577DDC9CB8}" type="presParOf" srcId="{37BC1547-98C1-4F7B-A841-91BA8F843208}" destId="{91085BC7-40AD-46FF-8B95-CA3C2BF32970}" srcOrd="1" destOrd="0" presId="urn:microsoft.com/office/officeart/2005/8/layout/hierarchy2"/>
    <dgm:cxn modelId="{77899272-45B2-4969-8D50-19A9B37020F9}" type="presParOf" srcId="{6B21D0DB-4036-4B99-99B7-76D3AC1BC7E2}" destId="{2E9177DD-A987-4F9A-8379-8DB9C3140946}" srcOrd="12" destOrd="0" presId="urn:microsoft.com/office/officeart/2005/8/layout/hierarchy2"/>
    <dgm:cxn modelId="{FB05CB83-1B97-4DF8-AB57-E8DFAE9991DD}" type="presParOf" srcId="{2E9177DD-A987-4F9A-8379-8DB9C3140946}" destId="{623C50E5-948A-4220-8CFB-23B8276346F0}" srcOrd="0" destOrd="0" presId="urn:microsoft.com/office/officeart/2005/8/layout/hierarchy2"/>
    <dgm:cxn modelId="{B580F8A3-ECA7-4B29-A1F3-06125873A34B}" type="presParOf" srcId="{6B21D0DB-4036-4B99-99B7-76D3AC1BC7E2}" destId="{E82AB641-5556-4AB9-B73F-6C5A40C11C60}" srcOrd="13" destOrd="0" presId="urn:microsoft.com/office/officeart/2005/8/layout/hierarchy2"/>
    <dgm:cxn modelId="{28D3CAB1-238B-4892-9CD2-0151437BBD5C}" type="presParOf" srcId="{E82AB641-5556-4AB9-B73F-6C5A40C11C60}" destId="{DB15B864-AF83-4891-92F9-897B8E4837E6}" srcOrd="0" destOrd="0" presId="urn:microsoft.com/office/officeart/2005/8/layout/hierarchy2"/>
    <dgm:cxn modelId="{D45E8D2F-C213-4B8D-A19D-DFFC531DF994}" type="presParOf" srcId="{E82AB641-5556-4AB9-B73F-6C5A40C11C60}" destId="{CD533E99-105A-4FEC-BE94-0C074A7C2A4B}" srcOrd="1" destOrd="0" presId="urn:microsoft.com/office/officeart/2005/8/layout/hierarchy2"/>
    <dgm:cxn modelId="{B9F4724F-9AC3-4BAD-8A93-6EEB3285A81B}" type="presParOf" srcId="{6B21D0DB-4036-4B99-99B7-76D3AC1BC7E2}" destId="{5BB5C291-EBA3-4877-AE69-A075678559A9}" srcOrd="14" destOrd="0" presId="urn:microsoft.com/office/officeart/2005/8/layout/hierarchy2"/>
    <dgm:cxn modelId="{E0260167-3B6F-4465-AA25-D40347F4297C}" type="presParOf" srcId="{5BB5C291-EBA3-4877-AE69-A075678559A9}" destId="{95C5BC35-ECDB-41F3-8134-2EA52D5B6A8F}" srcOrd="0" destOrd="0" presId="urn:microsoft.com/office/officeart/2005/8/layout/hierarchy2"/>
    <dgm:cxn modelId="{1299DE8C-60FD-4FDE-8AE4-7AF2E5D086D9}" type="presParOf" srcId="{6B21D0DB-4036-4B99-99B7-76D3AC1BC7E2}" destId="{FB480E4D-B030-4227-B6A6-4880E2C9B9F5}" srcOrd="15" destOrd="0" presId="urn:microsoft.com/office/officeart/2005/8/layout/hierarchy2"/>
    <dgm:cxn modelId="{FE71C646-C71B-4219-AD56-45C4E426695E}" type="presParOf" srcId="{FB480E4D-B030-4227-B6A6-4880E2C9B9F5}" destId="{00ACC903-DAEF-497E-AEDA-3627118806FC}" srcOrd="0" destOrd="0" presId="urn:microsoft.com/office/officeart/2005/8/layout/hierarchy2"/>
    <dgm:cxn modelId="{4DF346C0-DB75-4DE4-BF3F-965A2584E3A2}" type="presParOf" srcId="{FB480E4D-B030-4227-B6A6-4880E2C9B9F5}" destId="{974BA7DB-D590-4B36-AC68-DD98C999165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E68256-8E20-4033-BC62-66F6E6E9CFF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279229-CBDE-4CD6-9355-CE41699B26DC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По жесткости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88887332-AE52-47FD-B508-E03F1F9CB628}" type="parTrans" cxnId="{6F2F56EB-88BB-4A56-A63A-0D7CD4382764}">
      <dgm:prSet/>
      <dgm:spPr/>
      <dgm:t>
        <a:bodyPr/>
        <a:lstStyle/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2E403E3-5338-4510-B5A7-5ED26AD48677}" type="sibTrans" cxnId="{6F2F56EB-88BB-4A56-A63A-0D7CD4382764}">
      <dgm:prSet/>
      <dgm:spPr/>
      <dgm:t>
        <a:bodyPr/>
        <a:lstStyle/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825D56EA-1ADB-4364-A264-97193943FF74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жесткая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D3C9387D-463B-4F47-9C04-76F380F44A7C}" type="parTrans" cxnId="{5BA33FD5-4245-4AB6-8370-7402169FA8E0}">
      <dgm:prSet/>
      <dgm:spPr/>
      <dgm:t>
        <a:bodyPr/>
        <a:lstStyle/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95D0693-49C4-4857-9EDA-77C64B2007F8}" type="sibTrans" cxnId="{5BA33FD5-4245-4AB6-8370-7402169FA8E0}">
      <dgm:prSet/>
      <dgm:spPr/>
      <dgm:t>
        <a:bodyPr/>
        <a:lstStyle/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FA9B1146-0DA1-451F-A46F-CDEC2EC5CF0D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полужесткая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6D62D89-4AA3-41BC-A0D4-5D717B384502}" type="parTrans" cxnId="{7B31E7B5-A733-4E35-8BA7-19379830AD5D}">
      <dgm:prSet/>
      <dgm:spPr/>
      <dgm:t>
        <a:bodyPr/>
        <a:lstStyle/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DE9BCDCB-778F-4C9D-A995-F7EB477E6FEE}" type="sibTrans" cxnId="{7B31E7B5-A733-4E35-8BA7-19379830AD5D}">
      <dgm:prSet/>
      <dgm:spPr/>
      <dgm:t>
        <a:bodyPr/>
        <a:lstStyle/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10AB9FC4-4173-4958-85BC-F9F54171BE66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мягкая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E584AA96-BD8B-40DC-971C-21E2AF94E644}" type="parTrans" cxnId="{C1921079-89F8-4BC3-AA43-452EDB289921}">
      <dgm:prSet/>
      <dgm:spPr/>
      <dgm:t>
        <a:bodyPr/>
        <a:lstStyle/>
        <a:p>
          <a:endParaRPr lang="ru-RU"/>
        </a:p>
      </dgm:t>
    </dgm:pt>
    <dgm:pt modelId="{1725A04A-F07B-48EE-B122-30A83E18F726}" type="sibTrans" cxnId="{C1921079-89F8-4BC3-AA43-452EDB289921}">
      <dgm:prSet/>
      <dgm:spPr/>
      <dgm:t>
        <a:bodyPr/>
        <a:lstStyle/>
        <a:p>
          <a:endParaRPr lang="ru-RU"/>
        </a:p>
      </dgm:t>
    </dgm:pt>
    <dgm:pt modelId="{B7B40724-2B99-462A-80C5-FEAF0D54F72A}" type="pres">
      <dgm:prSet presAssocID="{A6E68256-8E20-4033-BC62-66F6E6E9CFF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888030A-DFAF-4CAD-94C7-490F2ED0CE78}" type="pres">
      <dgm:prSet presAssocID="{A3279229-CBDE-4CD6-9355-CE41699B26DC}" presName="hierRoot1" presStyleCnt="0"/>
      <dgm:spPr/>
      <dgm:t>
        <a:bodyPr/>
        <a:lstStyle/>
        <a:p>
          <a:endParaRPr lang="ru-RU"/>
        </a:p>
      </dgm:t>
    </dgm:pt>
    <dgm:pt modelId="{E1DADD76-1853-483A-9657-D75039FAD413}" type="pres">
      <dgm:prSet presAssocID="{A3279229-CBDE-4CD6-9355-CE41699B26DC}" presName="composite" presStyleCnt="0"/>
      <dgm:spPr/>
      <dgm:t>
        <a:bodyPr/>
        <a:lstStyle/>
        <a:p>
          <a:endParaRPr lang="ru-RU"/>
        </a:p>
      </dgm:t>
    </dgm:pt>
    <dgm:pt modelId="{AD3D7B22-C842-494B-B56A-B8F61554011F}" type="pres">
      <dgm:prSet presAssocID="{A3279229-CBDE-4CD6-9355-CE41699B26DC}" presName="background" presStyleLbl="node0" presStyleIdx="0" presStyleCnt="1"/>
      <dgm:spPr/>
      <dgm:t>
        <a:bodyPr/>
        <a:lstStyle/>
        <a:p>
          <a:endParaRPr lang="ru-RU"/>
        </a:p>
      </dgm:t>
    </dgm:pt>
    <dgm:pt modelId="{322A3FE2-0E69-46C5-B339-F3361750B0E6}" type="pres">
      <dgm:prSet presAssocID="{A3279229-CBDE-4CD6-9355-CE41699B26DC}" presName="text" presStyleLbl="fgAcc0" presStyleIdx="0" presStyleCnt="1" custScaleX="255380" custScaleY="482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A7EFA9-7DD8-4B94-93DD-1ED12A5A7F30}" type="pres">
      <dgm:prSet presAssocID="{A3279229-CBDE-4CD6-9355-CE41699B26DC}" presName="hierChild2" presStyleCnt="0"/>
      <dgm:spPr/>
      <dgm:t>
        <a:bodyPr/>
        <a:lstStyle/>
        <a:p>
          <a:endParaRPr lang="ru-RU"/>
        </a:p>
      </dgm:t>
    </dgm:pt>
    <dgm:pt modelId="{E913EE61-B637-4F35-8DB3-73C248B169FA}" type="pres">
      <dgm:prSet presAssocID="{D3C9387D-463B-4F47-9C04-76F380F44A7C}" presName="Name10" presStyleLbl="parChTrans1D2" presStyleIdx="0" presStyleCnt="3"/>
      <dgm:spPr/>
      <dgm:t>
        <a:bodyPr/>
        <a:lstStyle/>
        <a:p>
          <a:endParaRPr lang="ru-RU"/>
        </a:p>
      </dgm:t>
    </dgm:pt>
    <dgm:pt modelId="{C1136271-E1E1-472A-90BC-94062732E90A}" type="pres">
      <dgm:prSet presAssocID="{825D56EA-1ADB-4364-A264-97193943FF74}" presName="hierRoot2" presStyleCnt="0"/>
      <dgm:spPr/>
      <dgm:t>
        <a:bodyPr/>
        <a:lstStyle/>
        <a:p>
          <a:endParaRPr lang="ru-RU"/>
        </a:p>
      </dgm:t>
    </dgm:pt>
    <dgm:pt modelId="{76957BB7-1C89-4441-A37D-37A9A5E87EA7}" type="pres">
      <dgm:prSet presAssocID="{825D56EA-1ADB-4364-A264-97193943FF74}" presName="composite2" presStyleCnt="0"/>
      <dgm:spPr/>
      <dgm:t>
        <a:bodyPr/>
        <a:lstStyle/>
        <a:p>
          <a:endParaRPr lang="ru-RU"/>
        </a:p>
      </dgm:t>
    </dgm:pt>
    <dgm:pt modelId="{97BABB82-022E-4CC5-8406-E93994A875D0}" type="pres">
      <dgm:prSet presAssocID="{825D56EA-1ADB-4364-A264-97193943FF74}" presName="background2" presStyleLbl="node2" presStyleIdx="0" presStyleCnt="3"/>
      <dgm:spPr/>
      <dgm:t>
        <a:bodyPr/>
        <a:lstStyle/>
        <a:p>
          <a:endParaRPr lang="ru-RU"/>
        </a:p>
      </dgm:t>
    </dgm:pt>
    <dgm:pt modelId="{688621FA-242B-42E9-8358-9B92B81182AD}" type="pres">
      <dgm:prSet presAssocID="{825D56EA-1ADB-4364-A264-97193943FF74}" presName="text2" presStyleLbl="fgAcc2" presStyleIdx="0" presStyleCnt="3" custScaleX="175284" custScaleY="40381" custLinFactNeighborX="-46339" custLinFactNeighborY="2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B8AE3B-EAD9-46DA-9383-095D43AE0CDF}" type="pres">
      <dgm:prSet presAssocID="{825D56EA-1ADB-4364-A264-97193943FF74}" presName="hierChild3" presStyleCnt="0"/>
      <dgm:spPr/>
      <dgm:t>
        <a:bodyPr/>
        <a:lstStyle/>
        <a:p>
          <a:endParaRPr lang="ru-RU"/>
        </a:p>
      </dgm:t>
    </dgm:pt>
    <dgm:pt modelId="{BEC2997B-733A-45AC-BEC6-15C161A97669}" type="pres">
      <dgm:prSet presAssocID="{A6D62D89-4AA3-41BC-A0D4-5D717B384502}" presName="Name10" presStyleLbl="parChTrans1D2" presStyleIdx="1" presStyleCnt="3"/>
      <dgm:spPr/>
      <dgm:t>
        <a:bodyPr/>
        <a:lstStyle/>
        <a:p>
          <a:endParaRPr lang="ru-RU"/>
        </a:p>
      </dgm:t>
    </dgm:pt>
    <dgm:pt modelId="{8C156004-2440-40D0-A827-CB6D7EE3323E}" type="pres">
      <dgm:prSet presAssocID="{FA9B1146-0DA1-451F-A46F-CDEC2EC5CF0D}" presName="hierRoot2" presStyleCnt="0"/>
      <dgm:spPr/>
      <dgm:t>
        <a:bodyPr/>
        <a:lstStyle/>
        <a:p>
          <a:endParaRPr lang="ru-RU"/>
        </a:p>
      </dgm:t>
    </dgm:pt>
    <dgm:pt modelId="{6ADE921E-FA73-4289-9B3C-0DE7F1A2AE23}" type="pres">
      <dgm:prSet presAssocID="{FA9B1146-0DA1-451F-A46F-CDEC2EC5CF0D}" presName="composite2" presStyleCnt="0"/>
      <dgm:spPr/>
      <dgm:t>
        <a:bodyPr/>
        <a:lstStyle/>
        <a:p>
          <a:endParaRPr lang="ru-RU"/>
        </a:p>
      </dgm:t>
    </dgm:pt>
    <dgm:pt modelId="{EF909EFD-0B11-44DC-A5A9-CAE02CEDBC4E}" type="pres">
      <dgm:prSet presAssocID="{FA9B1146-0DA1-451F-A46F-CDEC2EC5CF0D}" presName="background2" presStyleLbl="node2" presStyleIdx="1" presStyleCnt="3"/>
      <dgm:spPr/>
      <dgm:t>
        <a:bodyPr/>
        <a:lstStyle/>
        <a:p>
          <a:endParaRPr lang="ru-RU"/>
        </a:p>
      </dgm:t>
    </dgm:pt>
    <dgm:pt modelId="{2CBA2F82-7B50-4DAD-A9D7-FD97C610B329}" type="pres">
      <dgm:prSet presAssocID="{FA9B1146-0DA1-451F-A46F-CDEC2EC5CF0D}" presName="text2" presStyleLbl="fgAcc2" presStyleIdx="1" presStyleCnt="3" custScaleX="231661" custScaleY="40381" custLinFactNeighborX="-3564" custLinFactNeighborY="29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77BD5A-C9D5-4AB9-B2D9-38FF147D66D2}" type="pres">
      <dgm:prSet presAssocID="{FA9B1146-0DA1-451F-A46F-CDEC2EC5CF0D}" presName="hierChild3" presStyleCnt="0"/>
      <dgm:spPr/>
      <dgm:t>
        <a:bodyPr/>
        <a:lstStyle/>
        <a:p>
          <a:endParaRPr lang="ru-RU"/>
        </a:p>
      </dgm:t>
    </dgm:pt>
    <dgm:pt modelId="{6C125616-D230-47E4-BB50-BCCD974303C0}" type="pres">
      <dgm:prSet presAssocID="{E584AA96-BD8B-40DC-971C-21E2AF94E644}" presName="Name10" presStyleLbl="parChTrans1D2" presStyleIdx="2" presStyleCnt="3"/>
      <dgm:spPr/>
      <dgm:t>
        <a:bodyPr/>
        <a:lstStyle/>
        <a:p>
          <a:endParaRPr lang="ru-RU"/>
        </a:p>
      </dgm:t>
    </dgm:pt>
    <dgm:pt modelId="{17C0EA4C-0FA2-4CFD-929D-F358DAEF3816}" type="pres">
      <dgm:prSet presAssocID="{10AB9FC4-4173-4958-85BC-F9F54171BE66}" presName="hierRoot2" presStyleCnt="0"/>
      <dgm:spPr/>
      <dgm:t>
        <a:bodyPr/>
        <a:lstStyle/>
        <a:p>
          <a:endParaRPr lang="ru-RU"/>
        </a:p>
      </dgm:t>
    </dgm:pt>
    <dgm:pt modelId="{42E27591-F36B-4275-A54E-1E8150377C5D}" type="pres">
      <dgm:prSet presAssocID="{10AB9FC4-4173-4958-85BC-F9F54171BE66}" presName="composite2" presStyleCnt="0"/>
      <dgm:spPr/>
      <dgm:t>
        <a:bodyPr/>
        <a:lstStyle/>
        <a:p>
          <a:endParaRPr lang="ru-RU"/>
        </a:p>
      </dgm:t>
    </dgm:pt>
    <dgm:pt modelId="{59993A28-349B-4F4B-BB63-EDF55124A24A}" type="pres">
      <dgm:prSet presAssocID="{10AB9FC4-4173-4958-85BC-F9F54171BE66}" presName="background2" presStyleLbl="node2" presStyleIdx="2" presStyleCnt="3"/>
      <dgm:spPr/>
      <dgm:t>
        <a:bodyPr/>
        <a:lstStyle/>
        <a:p>
          <a:endParaRPr lang="ru-RU"/>
        </a:p>
      </dgm:t>
    </dgm:pt>
    <dgm:pt modelId="{33655C72-2A73-4AB1-8B8D-1DEB54A07E0C}" type="pres">
      <dgm:prSet presAssocID="{10AB9FC4-4173-4958-85BC-F9F54171BE66}" presName="text2" presStyleLbl="fgAcc2" presStyleIdx="2" presStyleCnt="3" custScaleX="152889" custScaleY="426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296625-A8EE-40AA-B78B-FF49C94FF5FD}" type="pres">
      <dgm:prSet presAssocID="{10AB9FC4-4173-4958-85BC-F9F54171BE66}" presName="hierChild3" presStyleCnt="0"/>
      <dgm:spPr/>
      <dgm:t>
        <a:bodyPr/>
        <a:lstStyle/>
        <a:p>
          <a:endParaRPr lang="ru-RU"/>
        </a:p>
      </dgm:t>
    </dgm:pt>
  </dgm:ptLst>
  <dgm:cxnLst>
    <dgm:cxn modelId="{C1921079-89F8-4BC3-AA43-452EDB289921}" srcId="{A3279229-CBDE-4CD6-9355-CE41699B26DC}" destId="{10AB9FC4-4173-4958-85BC-F9F54171BE66}" srcOrd="2" destOrd="0" parTransId="{E584AA96-BD8B-40DC-971C-21E2AF94E644}" sibTransId="{1725A04A-F07B-48EE-B122-30A83E18F726}"/>
    <dgm:cxn modelId="{64538516-4245-43EE-A35E-23B79BAB5633}" type="presOf" srcId="{A6E68256-8E20-4033-BC62-66F6E6E9CFF6}" destId="{B7B40724-2B99-462A-80C5-FEAF0D54F72A}" srcOrd="0" destOrd="0" presId="urn:microsoft.com/office/officeart/2005/8/layout/hierarchy1"/>
    <dgm:cxn modelId="{7B31E7B5-A733-4E35-8BA7-19379830AD5D}" srcId="{A3279229-CBDE-4CD6-9355-CE41699B26DC}" destId="{FA9B1146-0DA1-451F-A46F-CDEC2EC5CF0D}" srcOrd="1" destOrd="0" parTransId="{A6D62D89-4AA3-41BC-A0D4-5D717B384502}" sibTransId="{DE9BCDCB-778F-4C9D-A995-F7EB477E6FEE}"/>
    <dgm:cxn modelId="{D915A713-7D0A-4AFF-95AC-B96438A14B33}" type="presOf" srcId="{A6D62D89-4AA3-41BC-A0D4-5D717B384502}" destId="{BEC2997B-733A-45AC-BEC6-15C161A97669}" srcOrd="0" destOrd="0" presId="urn:microsoft.com/office/officeart/2005/8/layout/hierarchy1"/>
    <dgm:cxn modelId="{2A0E344E-D956-4414-B383-E1D77F7AA963}" type="presOf" srcId="{825D56EA-1ADB-4364-A264-97193943FF74}" destId="{688621FA-242B-42E9-8358-9B92B81182AD}" srcOrd="0" destOrd="0" presId="urn:microsoft.com/office/officeart/2005/8/layout/hierarchy1"/>
    <dgm:cxn modelId="{FC78E286-61A1-47EC-89AD-5D783D3EA126}" type="presOf" srcId="{D3C9387D-463B-4F47-9C04-76F380F44A7C}" destId="{E913EE61-B637-4F35-8DB3-73C248B169FA}" srcOrd="0" destOrd="0" presId="urn:microsoft.com/office/officeart/2005/8/layout/hierarchy1"/>
    <dgm:cxn modelId="{2E9F77EB-516F-4518-BC3E-381FB46CEC81}" type="presOf" srcId="{FA9B1146-0DA1-451F-A46F-CDEC2EC5CF0D}" destId="{2CBA2F82-7B50-4DAD-A9D7-FD97C610B329}" srcOrd="0" destOrd="0" presId="urn:microsoft.com/office/officeart/2005/8/layout/hierarchy1"/>
    <dgm:cxn modelId="{F32DA5AC-EF4A-4BD1-BF28-070D123D468C}" type="presOf" srcId="{A3279229-CBDE-4CD6-9355-CE41699B26DC}" destId="{322A3FE2-0E69-46C5-B339-F3361750B0E6}" srcOrd="0" destOrd="0" presId="urn:microsoft.com/office/officeart/2005/8/layout/hierarchy1"/>
    <dgm:cxn modelId="{5BA33FD5-4245-4AB6-8370-7402169FA8E0}" srcId="{A3279229-CBDE-4CD6-9355-CE41699B26DC}" destId="{825D56EA-1ADB-4364-A264-97193943FF74}" srcOrd="0" destOrd="0" parTransId="{D3C9387D-463B-4F47-9C04-76F380F44A7C}" sibTransId="{995D0693-49C4-4857-9EDA-77C64B2007F8}"/>
    <dgm:cxn modelId="{6F2F56EB-88BB-4A56-A63A-0D7CD4382764}" srcId="{A6E68256-8E20-4033-BC62-66F6E6E9CFF6}" destId="{A3279229-CBDE-4CD6-9355-CE41699B26DC}" srcOrd="0" destOrd="0" parTransId="{88887332-AE52-47FD-B508-E03F1F9CB628}" sibTransId="{62E403E3-5338-4510-B5A7-5ED26AD48677}"/>
    <dgm:cxn modelId="{997F2695-3BA3-401D-A1EA-A6386FC7FEC4}" type="presOf" srcId="{E584AA96-BD8B-40DC-971C-21E2AF94E644}" destId="{6C125616-D230-47E4-BB50-BCCD974303C0}" srcOrd="0" destOrd="0" presId="urn:microsoft.com/office/officeart/2005/8/layout/hierarchy1"/>
    <dgm:cxn modelId="{35201C61-E722-4534-882E-F9E4A45E0521}" type="presOf" srcId="{10AB9FC4-4173-4958-85BC-F9F54171BE66}" destId="{33655C72-2A73-4AB1-8B8D-1DEB54A07E0C}" srcOrd="0" destOrd="0" presId="urn:microsoft.com/office/officeart/2005/8/layout/hierarchy1"/>
    <dgm:cxn modelId="{B6676B16-F9DE-4E71-8EA9-EA7669BB327E}" type="presParOf" srcId="{B7B40724-2B99-462A-80C5-FEAF0D54F72A}" destId="{0888030A-DFAF-4CAD-94C7-490F2ED0CE78}" srcOrd="0" destOrd="0" presId="urn:microsoft.com/office/officeart/2005/8/layout/hierarchy1"/>
    <dgm:cxn modelId="{99ABED19-8EDD-4D71-B3F8-C505EC91CD73}" type="presParOf" srcId="{0888030A-DFAF-4CAD-94C7-490F2ED0CE78}" destId="{E1DADD76-1853-483A-9657-D75039FAD413}" srcOrd="0" destOrd="0" presId="urn:microsoft.com/office/officeart/2005/8/layout/hierarchy1"/>
    <dgm:cxn modelId="{7C31D311-9FF5-4B41-B8A3-76AF50D797C8}" type="presParOf" srcId="{E1DADD76-1853-483A-9657-D75039FAD413}" destId="{AD3D7B22-C842-494B-B56A-B8F61554011F}" srcOrd="0" destOrd="0" presId="urn:microsoft.com/office/officeart/2005/8/layout/hierarchy1"/>
    <dgm:cxn modelId="{B582A79B-1005-4958-AE6B-2854D484C8F5}" type="presParOf" srcId="{E1DADD76-1853-483A-9657-D75039FAD413}" destId="{322A3FE2-0E69-46C5-B339-F3361750B0E6}" srcOrd="1" destOrd="0" presId="urn:microsoft.com/office/officeart/2005/8/layout/hierarchy1"/>
    <dgm:cxn modelId="{607617D0-5DAC-451B-A3FD-579309427C30}" type="presParOf" srcId="{0888030A-DFAF-4CAD-94C7-490F2ED0CE78}" destId="{C0A7EFA9-7DD8-4B94-93DD-1ED12A5A7F30}" srcOrd="1" destOrd="0" presId="urn:microsoft.com/office/officeart/2005/8/layout/hierarchy1"/>
    <dgm:cxn modelId="{39706E45-205C-43D7-AED9-D33C29F8456D}" type="presParOf" srcId="{C0A7EFA9-7DD8-4B94-93DD-1ED12A5A7F30}" destId="{E913EE61-B637-4F35-8DB3-73C248B169FA}" srcOrd="0" destOrd="0" presId="urn:microsoft.com/office/officeart/2005/8/layout/hierarchy1"/>
    <dgm:cxn modelId="{9F94926D-9937-46B0-A24A-06ECC53B3FE1}" type="presParOf" srcId="{C0A7EFA9-7DD8-4B94-93DD-1ED12A5A7F30}" destId="{C1136271-E1E1-472A-90BC-94062732E90A}" srcOrd="1" destOrd="0" presId="urn:microsoft.com/office/officeart/2005/8/layout/hierarchy1"/>
    <dgm:cxn modelId="{CAD69730-9781-4F5D-9898-6C710BB9D333}" type="presParOf" srcId="{C1136271-E1E1-472A-90BC-94062732E90A}" destId="{76957BB7-1C89-4441-A37D-37A9A5E87EA7}" srcOrd="0" destOrd="0" presId="urn:microsoft.com/office/officeart/2005/8/layout/hierarchy1"/>
    <dgm:cxn modelId="{0348F6B8-5CBA-4859-8AF6-C284E5FF2D57}" type="presParOf" srcId="{76957BB7-1C89-4441-A37D-37A9A5E87EA7}" destId="{97BABB82-022E-4CC5-8406-E93994A875D0}" srcOrd="0" destOrd="0" presId="urn:microsoft.com/office/officeart/2005/8/layout/hierarchy1"/>
    <dgm:cxn modelId="{A250149A-BFEC-4E90-B40B-547B05F953A4}" type="presParOf" srcId="{76957BB7-1C89-4441-A37D-37A9A5E87EA7}" destId="{688621FA-242B-42E9-8358-9B92B81182AD}" srcOrd="1" destOrd="0" presId="urn:microsoft.com/office/officeart/2005/8/layout/hierarchy1"/>
    <dgm:cxn modelId="{A8646B15-9A6D-4AA5-A9EF-69AA71EE8B87}" type="presParOf" srcId="{C1136271-E1E1-472A-90BC-94062732E90A}" destId="{B4B8AE3B-EAD9-46DA-9383-095D43AE0CDF}" srcOrd="1" destOrd="0" presId="urn:microsoft.com/office/officeart/2005/8/layout/hierarchy1"/>
    <dgm:cxn modelId="{3D67BA0E-22A1-4BF3-9E94-390A78AC4BE3}" type="presParOf" srcId="{C0A7EFA9-7DD8-4B94-93DD-1ED12A5A7F30}" destId="{BEC2997B-733A-45AC-BEC6-15C161A97669}" srcOrd="2" destOrd="0" presId="urn:microsoft.com/office/officeart/2005/8/layout/hierarchy1"/>
    <dgm:cxn modelId="{FDF128E0-CB19-40CE-AA92-FCBBD9AADCD0}" type="presParOf" srcId="{C0A7EFA9-7DD8-4B94-93DD-1ED12A5A7F30}" destId="{8C156004-2440-40D0-A827-CB6D7EE3323E}" srcOrd="3" destOrd="0" presId="urn:microsoft.com/office/officeart/2005/8/layout/hierarchy1"/>
    <dgm:cxn modelId="{FCD41124-AA2C-4F7D-AC77-0B719767B4B9}" type="presParOf" srcId="{8C156004-2440-40D0-A827-CB6D7EE3323E}" destId="{6ADE921E-FA73-4289-9B3C-0DE7F1A2AE23}" srcOrd="0" destOrd="0" presId="urn:microsoft.com/office/officeart/2005/8/layout/hierarchy1"/>
    <dgm:cxn modelId="{36EB5541-E4E6-4281-A0E9-B497212FFB83}" type="presParOf" srcId="{6ADE921E-FA73-4289-9B3C-0DE7F1A2AE23}" destId="{EF909EFD-0B11-44DC-A5A9-CAE02CEDBC4E}" srcOrd="0" destOrd="0" presId="urn:microsoft.com/office/officeart/2005/8/layout/hierarchy1"/>
    <dgm:cxn modelId="{A118D092-4D36-4056-BF6F-BC8AD3807EF8}" type="presParOf" srcId="{6ADE921E-FA73-4289-9B3C-0DE7F1A2AE23}" destId="{2CBA2F82-7B50-4DAD-A9D7-FD97C610B329}" srcOrd="1" destOrd="0" presId="urn:microsoft.com/office/officeart/2005/8/layout/hierarchy1"/>
    <dgm:cxn modelId="{B29F9810-1D59-44F5-86D0-1909E53F08A8}" type="presParOf" srcId="{8C156004-2440-40D0-A827-CB6D7EE3323E}" destId="{1977BD5A-C9D5-4AB9-B2D9-38FF147D66D2}" srcOrd="1" destOrd="0" presId="urn:microsoft.com/office/officeart/2005/8/layout/hierarchy1"/>
    <dgm:cxn modelId="{1185A799-D277-4B55-912B-BA641E88559F}" type="presParOf" srcId="{C0A7EFA9-7DD8-4B94-93DD-1ED12A5A7F30}" destId="{6C125616-D230-47E4-BB50-BCCD974303C0}" srcOrd="4" destOrd="0" presId="urn:microsoft.com/office/officeart/2005/8/layout/hierarchy1"/>
    <dgm:cxn modelId="{D122536E-11E7-4B55-8D9F-458782F4E75C}" type="presParOf" srcId="{C0A7EFA9-7DD8-4B94-93DD-1ED12A5A7F30}" destId="{17C0EA4C-0FA2-4CFD-929D-F358DAEF3816}" srcOrd="5" destOrd="0" presId="urn:microsoft.com/office/officeart/2005/8/layout/hierarchy1"/>
    <dgm:cxn modelId="{A0019070-B9F8-4BBE-A661-77788792EA6B}" type="presParOf" srcId="{17C0EA4C-0FA2-4CFD-929D-F358DAEF3816}" destId="{42E27591-F36B-4275-A54E-1E8150377C5D}" srcOrd="0" destOrd="0" presId="urn:microsoft.com/office/officeart/2005/8/layout/hierarchy1"/>
    <dgm:cxn modelId="{3E74B0EE-E3D9-4128-AD66-9075D6AB5A59}" type="presParOf" srcId="{42E27591-F36B-4275-A54E-1E8150377C5D}" destId="{59993A28-349B-4F4B-BB63-EDF55124A24A}" srcOrd="0" destOrd="0" presId="urn:microsoft.com/office/officeart/2005/8/layout/hierarchy1"/>
    <dgm:cxn modelId="{EBB7769E-42D4-4F84-B9A6-D75A619DCAEC}" type="presParOf" srcId="{42E27591-F36B-4275-A54E-1E8150377C5D}" destId="{33655C72-2A73-4AB1-8B8D-1DEB54A07E0C}" srcOrd="1" destOrd="0" presId="urn:microsoft.com/office/officeart/2005/8/layout/hierarchy1"/>
    <dgm:cxn modelId="{1E7FD4C7-846E-4E35-B9B7-D958CC1FDC85}" type="presParOf" srcId="{17C0EA4C-0FA2-4CFD-929D-F358DAEF3816}" destId="{14296625-A8EE-40AA-B78B-FF49C94FF5F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C67B818-BCCA-42F4-B954-63A26DFBF94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E9F344-71E3-4438-98A4-1FE1C59F2015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В ЗАВИСИМОСТИ ОТ МЕСТА НАНЕСЕНИЯ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1D8041B6-2B14-4F0E-ADB5-F6B5BF8F019E}" type="parTrans" cxnId="{16621EB4-5D71-4F8A-ADD9-5816AE6B661F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F67FA42-2D34-41C5-9D41-D82D39550853}" type="sibTrans" cxnId="{16621EB4-5D71-4F8A-ADD9-5816AE6B661F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816AC66-D8AC-4B3D-BE07-F179CCF6B095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ПРОИЗВОДСТВЕННАЯ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C7029EE-B59C-4BC3-A89F-2FBA97615C33}" type="parTrans" cxnId="{900A146F-4630-4437-A7D0-8E50B97E5F8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3222D66-B133-44B5-B3D2-9CC4EF374E3F}" type="sibTrans" cxnId="{900A146F-4630-4437-A7D0-8E50B97E5F8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E27E8E1-9171-4552-8B55-D6C5BB5A8832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ТОРГОВАЯ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13E2E9A-9D1C-4D7D-8764-95E0051880A6}" type="parTrans" cxnId="{546A8BD4-E2BA-4694-B968-77977D783FB6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9348CF8-F0CD-432F-BD05-654545D2E6C7}" type="sibTrans" cxnId="{546A8BD4-E2BA-4694-B968-77977D783FB6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D826A65-A184-414D-9B7D-8FCAFB50640D}" type="pres">
      <dgm:prSet presAssocID="{BC67B818-BCCA-42F4-B954-63A26DFBF94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A473AD0-E19A-4F0A-A00E-CABEA3A1632E}" type="pres">
      <dgm:prSet presAssocID="{68E9F344-71E3-4438-98A4-1FE1C59F2015}" presName="hierRoot1" presStyleCnt="0"/>
      <dgm:spPr/>
    </dgm:pt>
    <dgm:pt modelId="{B1B56E3C-D07C-4C49-8077-B959C4D31F96}" type="pres">
      <dgm:prSet presAssocID="{68E9F344-71E3-4438-98A4-1FE1C59F2015}" presName="composite" presStyleCnt="0"/>
      <dgm:spPr/>
    </dgm:pt>
    <dgm:pt modelId="{4E07009D-C67B-4FF2-AC8B-85AA019FFB79}" type="pres">
      <dgm:prSet presAssocID="{68E9F344-71E3-4438-98A4-1FE1C59F2015}" presName="background" presStyleLbl="node0" presStyleIdx="0" presStyleCnt="1"/>
      <dgm:spPr/>
    </dgm:pt>
    <dgm:pt modelId="{88DF5737-98AF-4A36-BFAE-75AD5FA61AA1}" type="pres">
      <dgm:prSet presAssocID="{68E9F344-71E3-4438-98A4-1FE1C59F2015}" presName="text" presStyleLbl="fgAcc0" presStyleIdx="0" presStyleCnt="1" custScaleX="456940" custScaleY="680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8D7676-B05F-43ED-93ED-894395B6992C}" type="pres">
      <dgm:prSet presAssocID="{68E9F344-71E3-4438-98A4-1FE1C59F2015}" presName="hierChild2" presStyleCnt="0"/>
      <dgm:spPr/>
    </dgm:pt>
    <dgm:pt modelId="{45B1A1DB-AA20-4287-A737-6A50A3E88729}" type="pres">
      <dgm:prSet presAssocID="{7C7029EE-B59C-4BC3-A89F-2FBA97615C3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C5D23FB-C084-4CFE-9BBE-A80AE68C40D1}" type="pres">
      <dgm:prSet presAssocID="{0816AC66-D8AC-4B3D-BE07-F179CCF6B095}" presName="hierRoot2" presStyleCnt="0"/>
      <dgm:spPr/>
    </dgm:pt>
    <dgm:pt modelId="{297CAFDC-2A8C-4C09-8E13-CAF45E3104DC}" type="pres">
      <dgm:prSet presAssocID="{0816AC66-D8AC-4B3D-BE07-F179CCF6B095}" presName="composite2" presStyleCnt="0"/>
      <dgm:spPr/>
    </dgm:pt>
    <dgm:pt modelId="{39DC9728-EFC3-4DB0-91BA-5D6836E92F4C}" type="pres">
      <dgm:prSet presAssocID="{0816AC66-D8AC-4B3D-BE07-F179CCF6B095}" presName="background2" presStyleLbl="node2" presStyleIdx="0" presStyleCnt="2"/>
      <dgm:spPr/>
    </dgm:pt>
    <dgm:pt modelId="{FA0B7006-84EC-47CD-9BAF-47CAD2D54003}" type="pres">
      <dgm:prSet presAssocID="{0816AC66-D8AC-4B3D-BE07-F179CCF6B095}" presName="text2" presStyleLbl="fgAcc2" presStyleIdx="0" presStyleCnt="2" custScaleX="233798" custScaleY="49275" custLinFactNeighborX="-97594" custLinFactNeighborY="3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7CE007-388D-4F05-86DE-FB9A1E414ED4}" type="pres">
      <dgm:prSet presAssocID="{0816AC66-D8AC-4B3D-BE07-F179CCF6B095}" presName="hierChild3" presStyleCnt="0"/>
      <dgm:spPr/>
    </dgm:pt>
    <dgm:pt modelId="{6D8E6137-4A45-4CA8-ADEA-F06B98175696}" type="pres">
      <dgm:prSet presAssocID="{313E2E9A-9D1C-4D7D-8764-95E0051880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9240C6B-D7E4-494C-B30F-787C62E9A994}" type="pres">
      <dgm:prSet presAssocID="{2E27E8E1-9171-4552-8B55-D6C5BB5A8832}" presName="hierRoot2" presStyleCnt="0"/>
      <dgm:spPr/>
    </dgm:pt>
    <dgm:pt modelId="{A59C8373-6F77-4973-AA64-C527A6AD8EC5}" type="pres">
      <dgm:prSet presAssocID="{2E27E8E1-9171-4552-8B55-D6C5BB5A8832}" presName="composite2" presStyleCnt="0"/>
      <dgm:spPr/>
    </dgm:pt>
    <dgm:pt modelId="{C6245255-5BB4-48CB-99ED-367A983F681E}" type="pres">
      <dgm:prSet presAssocID="{2E27E8E1-9171-4552-8B55-D6C5BB5A8832}" presName="background2" presStyleLbl="node2" presStyleIdx="1" presStyleCnt="2"/>
      <dgm:spPr/>
    </dgm:pt>
    <dgm:pt modelId="{4F017AC0-DA96-42D6-ACE5-891133D082F6}" type="pres">
      <dgm:prSet presAssocID="{2E27E8E1-9171-4552-8B55-D6C5BB5A8832}" presName="text2" presStyleLbl="fgAcc2" presStyleIdx="1" presStyleCnt="2" custScaleX="224129" custScaleY="48577" custLinFactNeighborX="81317" custLinFactNeighborY="7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14644E-00FF-4407-B3BD-89C2672DEB25}" type="pres">
      <dgm:prSet presAssocID="{2E27E8E1-9171-4552-8B55-D6C5BB5A8832}" presName="hierChild3" presStyleCnt="0"/>
      <dgm:spPr/>
    </dgm:pt>
  </dgm:ptLst>
  <dgm:cxnLst>
    <dgm:cxn modelId="{20A8B0C8-CAEF-4FF9-B2A0-6AB7E8A04DB6}" type="presOf" srcId="{313E2E9A-9D1C-4D7D-8764-95E0051880A6}" destId="{6D8E6137-4A45-4CA8-ADEA-F06B98175696}" srcOrd="0" destOrd="0" presId="urn:microsoft.com/office/officeart/2005/8/layout/hierarchy1"/>
    <dgm:cxn modelId="{E55E3948-83C3-4C58-8A80-85579F24E26B}" type="presOf" srcId="{BC67B818-BCCA-42F4-B954-63A26DFBF947}" destId="{2D826A65-A184-414D-9B7D-8FCAFB50640D}" srcOrd="0" destOrd="0" presId="urn:microsoft.com/office/officeart/2005/8/layout/hierarchy1"/>
    <dgm:cxn modelId="{069A78F3-3FD0-453B-A9AE-6EC454F0E16C}" type="presOf" srcId="{68E9F344-71E3-4438-98A4-1FE1C59F2015}" destId="{88DF5737-98AF-4A36-BFAE-75AD5FA61AA1}" srcOrd="0" destOrd="0" presId="urn:microsoft.com/office/officeart/2005/8/layout/hierarchy1"/>
    <dgm:cxn modelId="{C1CEA450-0817-4FEF-A0AA-04BF9FDAFB2A}" type="presOf" srcId="{7C7029EE-B59C-4BC3-A89F-2FBA97615C33}" destId="{45B1A1DB-AA20-4287-A737-6A50A3E88729}" srcOrd="0" destOrd="0" presId="urn:microsoft.com/office/officeart/2005/8/layout/hierarchy1"/>
    <dgm:cxn modelId="{546A8BD4-E2BA-4694-B968-77977D783FB6}" srcId="{68E9F344-71E3-4438-98A4-1FE1C59F2015}" destId="{2E27E8E1-9171-4552-8B55-D6C5BB5A8832}" srcOrd="1" destOrd="0" parTransId="{313E2E9A-9D1C-4D7D-8764-95E0051880A6}" sibTransId="{C9348CF8-F0CD-432F-BD05-654545D2E6C7}"/>
    <dgm:cxn modelId="{A8941181-2A36-49FC-9B06-99D23B27F560}" type="presOf" srcId="{2E27E8E1-9171-4552-8B55-D6C5BB5A8832}" destId="{4F017AC0-DA96-42D6-ACE5-891133D082F6}" srcOrd="0" destOrd="0" presId="urn:microsoft.com/office/officeart/2005/8/layout/hierarchy1"/>
    <dgm:cxn modelId="{900A146F-4630-4437-A7D0-8E50B97E5F85}" srcId="{68E9F344-71E3-4438-98A4-1FE1C59F2015}" destId="{0816AC66-D8AC-4B3D-BE07-F179CCF6B095}" srcOrd="0" destOrd="0" parTransId="{7C7029EE-B59C-4BC3-A89F-2FBA97615C33}" sibTransId="{23222D66-B133-44B5-B3D2-9CC4EF374E3F}"/>
    <dgm:cxn modelId="{16621EB4-5D71-4F8A-ADD9-5816AE6B661F}" srcId="{BC67B818-BCCA-42F4-B954-63A26DFBF947}" destId="{68E9F344-71E3-4438-98A4-1FE1C59F2015}" srcOrd="0" destOrd="0" parTransId="{1D8041B6-2B14-4F0E-ADB5-F6B5BF8F019E}" sibTransId="{BF67FA42-2D34-41C5-9D41-D82D39550853}"/>
    <dgm:cxn modelId="{DD34AEE3-A71D-4CD7-B397-203D0F0D9111}" type="presOf" srcId="{0816AC66-D8AC-4B3D-BE07-F179CCF6B095}" destId="{FA0B7006-84EC-47CD-9BAF-47CAD2D54003}" srcOrd="0" destOrd="0" presId="urn:microsoft.com/office/officeart/2005/8/layout/hierarchy1"/>
    <dgm:cxn modelId="{449070E9-EC3E-4BF6-97A4-F00BE47945E2}" type="presParOf" srcId="{2D826A65-A184-414D-9B7D-8FCAFB50640D}" destId="{CA473AD0-E19A-4F0A-A00E-CABEA3A1632E}" srcOrd="0" destOrd="0" presId="urn:microsoft.com/office/officeart/2005/8/layout/hierarchy1"/>
    <dgm:cxn modelId="{B502E226-1415-416D-B9BD-35CC932697AB}" type="presParOf" srcId="{CA473AD0-E19A-4F0A-A00E-CABEA3A1632E}" destId="{B1B56E3C-D07C-4C49-8077-B959C4D31F96}" srcOrd="0" destOrd="0" presId="urn:microsoft.com/office/officeart/2005/8/layout/hierarchy1"/>
    <dgm:cxn modelId="{FA9C9F65-5CC2-4D80-ACAD-1CD7DAA8A884}" type="presParOf" srcId="{B1B56E3C-D07C-4C49-8077-B959C4D31F96}" destId="{4E07009D-C67B-4FF2-AC8B-85AA019FFB79}" srcOrd="0" destOrd="0" presId="urn:microsoft.com/office/officeart/2005/8/layout/hierarchy1"/>
    <dgm:cxn modelId="{0123BE09-26EB-4D1F-B7E1-0A6FA4F10233}" type="presParOf" srcId="{B1B56E3C-D07C-4C49-8077-B959C4D31F96}" destId="{88DF5737-98AF-4A36-BFAE-75AD5FA61AA1}" srcOrd="1" destOrd="0" presId="urn:microsoft.com/office/officeart/2005/8/layout/hierarchy1"/>
    <dgm:cxn modelId="{0BBEF464-6F60-4AAD-80BA-9A1C623D99B2}" type="presParOf" srcId="{CA473AD0-E19A-4F0A-A00E-CABEA3A1632E}" destId="{6E8D7676-B05F-43ED-93ED-894395B6992C}" srcOrd="1" destOrd="0" presId="urn:microsoft.com/office/officeart/2005/8/layout/hierarchy1"/>
    <dgm:cxn modelId="{5D9F667B-5848-49A8-95A2-68CD2F658E53}" type="presParOf" srcId="{6E8D7676-B05F-43ED-93ED-894395B6992C}" destId="{45B1A1DB-AA20-4287-A737-6A50A3E88729}" srcOrd="0" destOrd="0" presId="urn:microsoft.com/office/officeart/2005/8/layout/hierarchy1"/>
    <dgm:cxn modelId="{809999B0-757C-441F-B2DA-16A64DC8B9BF}" type="presParOf" srcId="{6E8D7676-B05F-43ED-93ED-894395B6992C}" destId="{8C5D23FB-C084-4CFE-9BBE-A80AE68C40D1}" srcOrd="1" destOrd="0" presId="urn:microsoft.com/office/officeart/2005/8/layout/hierarchy1"/>
    <dgm:cxn modelId="{546CBCE3-2DDB-4A5E-8FD5-362563E2D291}" type="presParOf" srcId="{8C5D23FB-C084-4CFE-9BBE-A80AE68C40D1}" destId="{297CAFDC-2A8C-4C09-8E13-CAF45E3104DC}" srcOrd="0" destOrd="0" presId="urn:microsoft.com/office/officeart/2005/8/layout/hierarchy1"/>
    <dgm:cxn modelId="{E070953C-742A-4A20-9CB4-AF7FC32BA3EB}" type="presParOf" srcId="{297CAFDC-2A8C-4C09-8E13-CAF45E3104DC}" destId="{39DC9728-EFC3-4DB0-91BA-5D6836E92F4C}" srcOrd="0" destOrd="0" presId="urn:microsoft.com/office/officeart/2005/8/layout/hierarchy1"/>
    <dgm:cxn modelId="{0DD4BFC5-7399-45AE-9B74-76DB0EA84C8A}" type="presParOf" srcId="{297CAFDC-2A8C-4C09-8E13-CAF45E3104DC}" destId="{FA0B7006-84EC-47CD-9BAF-47CAD2D54003}" srcOrd="1" destOrd="0" presId="urn:microsoft.com/office/officeart/2005/8/layout/hierarchy1"/>
    <dgm:cxn modelId="{69E9C065-DDFB-4A01-AEA2-5CBA94AAB405}" type="presParOf" srcId="{8C5D23FB-C084-4CFE-9BBE-A80AE68C40D1}" destId="{707CE007-388D-4F05-86DE-FB9A1E414ED4}" srcOrd="1" destOrd="0" presId="urn:microsoft.com/office/officeart/2005/8/layout/hierarchy1"/>
    <dgm:cxn modelId="{ED4C9742-A6B6-4EB5-943F-B871713B29EC}" type="presParOf" srcId="{6E8D7676-B05F-43ED-93ED-894395B6992C}" destId="{6D8E6137-4A45-4CA8-ADEA-F06B98175696}" srcOrd="2" destOrd="0" presId="urn:microsoft.com/office/officeart/2005/8/layout/hierarchy1"/>
    <dgm:cxn modelId="{25817C2D-4039-42B5-9CE2-800C88F80604}" type="presParOf" srcId="{6E8D7676-B05F-43ED-93ED-894395B6992C}" destId="{D9240C6B-D7E4-494C-B30F-787C62E9A994}" srcOrd="3" destOrd="0" presId="urn:microsoft.com/office/officeart/2005/8/layout/hierarchy1"/>
    <dgm:cxn modelId="{33C6265C-A107-4F77-8140-B87A76CCE66B}" type="presParOf" srcId="{D9240C6B-D7E4-494C-B30F-787C62E9A994}" destId="{A59C8373-6F77-4973-AA64-C527A6AD8EC5}" srcOrd="0" destOrd="0" presId="urn:microsoft.com/office/officeart/2005/8/layout/hierarchy1"/>
    <dgm:cxn modelId="{BC2CCBA5-40D2-4168-8CDD-4E85F376508A}" type="presParOf" srcId="{A59C8373-6F77-4973-AA64-C527A6AD8EC5}" destId="{C6245255-5BB4-48CB-99ED-367A983F681E}" srcOrd="0" destOrd="0" presId="urn:microsoft.com/office/officeart/2005/8/layout/hierarchy1"/>
    <dgm:cxn modelId="{7579584C-7EF8-4D80-B662-4851DD71930E}" type="presParOf" srcId="{A59C8373-6F77-4973-AA64-C527A6AD8EC5}" destId="{4F017AC0-DA96-42D6-ACE5-891133D082F6}" srcOrd="1" destOrd="0" presId="urn:microsoft.com/office/officeart/2005/8/layout/hierarchy1"/>
    <dgm:cxn modelId="{B8F5AE68-26A2-405E-BDBC-E9BBB6F9602B}" type="presParOf" srcId="{D9240C6B-D7E4-494C-B30F-787C62E9A994}" destId="{5E14644E-00FF-4407-B3BD-89C2672DEB2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C67B818-BCCA-42F4-B954-63A26DFBF94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E9F344-71E3-4438-98A4-1FE1C59F2015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ЭЛЕМЕНТЫ МАРКИРОВКИ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1D8041B6-2B14-4F0E-ADB5-F6B5BF8F019E}" type="parTrans" cxnId="{16621EB4-5D71-4F8A-ADD9-5816AE6B661F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F67FA42-2D34-41C5-9D41-D82D39550853}" type="sibTrans" cxnId="{16621EB4-5D71-4F8A-ADD9-5816AE6B661F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816AC66-D8AC-4B3D-BE07-F179CCF6B095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ТЕКСТ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C7029EE-B59C-4BC3-A89F-2FBA97615C33}" type="parTrans" cxnId="{900A146F-4630-4437-A7D0-8E50B97E5F8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3222D66-B133-44B5-B3D2-9CC4EF374E3F}" type="sibTrans" cxnId="{900A146F-4630-4437-A7D0-8E50B97E5F8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E27E8E1-9171-4552-8B55-D6C5BB5A8832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РИСУНОК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13E2E9A-9D1C-4D7D-8764-95E0051880A6}" type="parTrans" cxnId="{546A8BD4-E2BA-4694-B968-77977D783FB6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9348CF8-F0CD-432F-BD05-654545D2E6C7}" type="sibTrans" cxnId="{546A8BD4-E2BA-4694-B968-77977D783FB6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F4570E5E-DE60-49F0-AE0F-C88CEC9B33FA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УСЛОВНОЕ ОБОЗНАЧЕНИЕ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C11F7B3-CD19-4DB4-BB22-74DC2FF61498}" type="parTrans" cxnId="{326892DB-2648-4256-B79B-AC5619237A11}">
      <dgm:prSet/>
      <dgm:spPr/>
      <dgm:t>
        <a:bodyPr/>
        <a:lstStyle/>
        <a:p>
          <a:endParaRPr lang="ru-RU"/>
        </a:p>
      </dgm:t>
    </dgm:pt>
    <dgm:pt modelId="{DFE18F9E-C96B-40A4-9B30-26577D9DE538}" type="sibTrans" cxnId="{326892DB-2648-4256-B79B-AC5619237A11}">
      <dgm:prSet/>
      <dgm:spPr/>
      <dgm:t>
        <a:bodyPr/>
        <a:lstStyle/>
        <a:p>
          <a:endParaRPr lang="ru-RU"/>
        </a:p>
      </dgm:t>
    </dgm:pt>
    <dgm:pt modelId="{2D826A65-A184-414D-9B7D-8FCAFB50640D}" type="pres">
      <dgm:prSet presAssocID="{BC67B818-BCCA-42F4-B954-63A26DFBF94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A473AD0-E19A-4F0A-A00E-CABEA3A1632E}" type="pres">
      <dgm:prSet presAssocID="{68E9F344-71E3-4438-98A4-1FE1C59F2015}" presName="hierRoot1" presStyleCnt="0"/>
      <dgm:spPr/>
    </dgm:pt>
    <dgm:pt modelId="{B1B56E3C-D07C-4C49-8077-B959C4D31F96}" type="pres">
      <dgm:prSet presAssocID="{68E9F344-71E3-4438-98A4-1FE1C59F2015}" presName="composite" presStyleCnt="0"/>
      <dgm:spPr/>
    </dgm:pt>
    <dgm:pt modelId="{4E07009D-C67B-4FF2-AC8B-85AA019FFB79}" type="pres">
      <dgm:prSet presAssocID="{68E9F344-71E3-4438-98A4-1FE1C59F2015}" presName="background" presStyleLbl="node0" presStyleIdx="0" presStyleCnt="1"/>
      <dgm:spPr/>
    </dgm:pt>
    <dgm:pt modelId="{88DF5737-98AF-4A36-BFAE-75AD5FA61AA1}" type="pres">
      <dgm:prSet presAssocID="{68E9F344-71E3-4438-98A4-1FE1C59F2015}" presName="text" presStyleLbl="fgAcc0" presStyleIdx="0" presStyleCnt="1" custScaleX="248286" custScaleY="680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8D7676-B05F-43ED-93ED-894395B6992C}" type="pres">
      <dgm:prSet presAssocID="{68E9F344-71E3-4438-98A4-1FE1C59F2015}" presName="hierChild2" presStyleCnt="0"/>
      <dgm:spPr/>
    </dgm:pt>
    <dgm:pt modelId="{45B1A1DB-AA20-4287-A737-6A50A3E88729}" type="pres">
      <dgm:prSet presAssocID="{7C7029EE-B59C-4BC3-A89F-2FBA97615C33}" presName="Name10" presStyleLbl="parChTrans1D2" presStyleIdx="0" presStyleCnt="3"/>
      <dgm:spPr/>
      <dgm:t>
        <a:bodyPr/>
        <a:lstStyle/>
        <a:p>
          <a:endParaRPr lang="ru-RU"/>
        </a:p>
      </dgm:t>
    </dgm:pt>
    <dgm:pt modelId="{8C5D23FB-C084-4CFE-9BBE-A80AE68C40D1}" type="pres">
      <dgm:prSet presAssocID="{0816AC66-D8AC-4B3D-BE07-F179CCF6B095}" presName="hierRoot2" presStyleCnt="0"/>
      <dgm:spPr/>
    </dgm:pt>
    <dgm:pt modelId="{297CAFDC-2A8C-4C09-8E13-CAF45E3104DC}" type="pres">
      <dgm:prSet presAssocID="{0816AC66-D8AC-4B3D-BE07-F179CCF6B095}" presName="composite2" presStyleCnt="0"/>
      <dgm:spPr/>
    </dgm:pt>
    <dgm:pt modelId="{39DC9728-EFC3-4DB0-91BA-5D6836E92F4C}" type="pres">
      <dgm:prSet presAssocID="{0816AC66-D8AC-4B3D-BE07-F179CCF6B095}" presName="background2" presStyleLbl="node2" presStyleIdx="0" presStyleCnt="3"/>
      <dgm:spPr/>
    </dgm:pt>
    <dgm:pt modelId="{FA0B7006-84EC-47CD-9BAF-47CAD2D54003}" type="pres">
      <dgm:prSet presAssocID="{0816AC66-D8AC-4B3D-BE07-F179CCF6B095}" presName="text2" presStyleLbl="fgAcc2" presStyleIdx="0" presStyleCnt="3" custScaleX="86106" custScaleY="48829" custLinFactNeighborX="5243" custLinFactNeighborY="1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7CE007-388D-4F05-86DE-FB9A1E414ED4}" type="pres">
      <dgm:prSet presAssocID="{0816AC66-D8AC-4B3D-BE07-F179CCF6B095}" presName="hierChild3" presStyleCnt="0"/>
      <dgm:spPr/>
    </dgm:pt>
    <dgm:pt modelId="{6D8E6137-4A45-4CA8-ADEA-F06B98175696}" type="pres">
      <dgm:prSet presAssocID="{313E2E9A-9D1C-4D7D-8764-95E0051880A6}" presName="Name10" presStyleLbl="parChTrans1D2" presStyleIdx="1" presStyleCnt="3"/>
      <dgm:spPr/>
      <dgm:t>
        <a:bodyPr/>
        <a:lstStyle/>
        <a:p>
          <a:endParaRPr lang="ru-RU"/>
        </a:p>
      </dgm:t>
    </dgm:pt>
    <dgm:pt modelId="{D9240C6B-D7E4-494C-B30F-787C62E9A994}" type="pres">
      <dgm:prSet presAssocID="{2E27E8E1-9171-4552-8B55-D6C5BB5A8832}" presName="hierRoot2" presStyleCnt="0"/>
      <dgm:spPr/>
    </dgm:pt>
    <dgm:pt modelId="{A59C8373-6F77-4973-AA64-C527A6AD8EC5}" type="pres">
      <dgm:prSet presAssocID="{2E27E8E1-9171-4552-8B55-D6C5BB5A8832}" presName="composite2" presStyleCnt="0"/>
      <dgm:spPr/>
    </dgm:pt>
    <dgm:pt modelId="{C6245255-5BB4-48CB-99ED-367A983F681E}" type="pres">
      <dgm:prSet presAssocID="{2E27E8E1-9171-4552-8B55-D6C5BB5A8832}" presName="background2" presStyleLbl="node2" presStyleIdx="1" presStyleCnt="3"/>
      <dgm:spPr/>
    </dgm:pt>
    <dgm:pt modelId="{4F017AC0-DA96-42D6-ACE5-891133D082F6}" type="pres">
      <dgm:prSet presAssocID="{2E27E8E1-9171-4552-8B55-D6C5BB5A8832}" presName="text2" presStyleLbl="fgAcc2" presStyleIdx="1" presStyleCnt="3" custScaleX="96355" custScaleY="48688" custLinFactNeighborX="24109" custLinFactNeighborY="-4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14644E-00FF-4407-B3BD-89C2672DEB25}" type="pres">
      <dgm:prSet presAssocID="{2E27E8E1-9171-4552-8B55-D6C5BB5A8832}" presName="hierChild3" presStyleCnt="0"/>
      <dgm:spPr/>
    </dgm:pt>
    <dgm:pt modelId="{5953F1D7-970F-403D-9997-5E95DB0F3143}" type="pres">
      <dgm:prSet presAssocID="{4C11F7B3-CD19-4DB4-BB22-74DC2FF61498}" presName="Name10" presStyleLbl="parChTrans1D2" presStyleIdx="2" presStyleCnt="3"/>
      <dgm:spPr/>
      <dgm:t>
        <a:bodyPr/>
        <a:lstStyle/>
        <a:p>
          <a:endParaRPr lang="ru-RU"/>
        </a:p>
      </dgm:t>
    </dgm:pt>
    <dgm:pt modelId="{C40844A7-6431-4CC7-BDA6-FB03F4F924CE}" type="pres">
      <dgm:prSet presAssocID="{F4570E5E-DE60-49F0-AE0F-C88CEC9B33FA}" presName="hierRoot2" presStyleCnt="0"/>
      <dgm:spPr/>
    </dgm:pt>
    <dgm:pt modelId="{75FDD0C7-3D19-4689-AD6A-893178558E5D}" type="pres">
      <dgm:prSet presAssocID="{F4570E5E-DE60-49F0-AE0F-C88CEC9B33FA}" presName="composite2" presStyleCnt="0"/>
      <dgm:spPr/>
    </dgm:pt>
    <dgm:pt modelId="{4706E8C6-AE76-4767-A3BA-B35A19EE3263}" type="pres">
      <dgm:prSet presAssocID="{F4570E5E-DE60-49F0-AE0F-C88CEC9B33FA}" presName="background2" presStyleLbl="node2" presStyleIdx="2" presStyleCnt="3"/>
      <dgm:spPr/>
    </dgm:pt>
    <dgm:pt modelId="{17802220-357D-42FA-95BA-59232A39AB10}" type="pres">
      <dgm:prSet presAssocID="{F4570E5E-DE60-49F0-AE0F-C88CEC9B33FA}" presName="text2" presStyleLbl="fgAcc2" presStyleIdx="2" presStyleCnt="3" custScaleX="250469" custScaleY="53216" custLinFactNeighborX="51755" custLinFactNeighborY="-7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49B832-B366-49D0-8B71-DE41C898B2B9}" type="pres">
      <dgm:prSet presAssocID="{F4570E5E-DE60-49F0-AE0F-C88CEC9B33FA}" presName="hierChild3" presStyleCnt="0"/>
      <dgm:spPr/>
    </dgm:pt>
  </dgm:ptLst>
  <dgm:cxnLst>
    <dgm:cxn modelId="{1DDA66FF-FF08-4AC4-9773-76BB1F4269AC}" type="presOf" srcId="{BC67B818-BCCA-42F4-B954-63A26DFBF947}" destId="{2D826A65-A184-414D-9B7D-8FCAFB50640D}" srcOrd="0" destOrd="0" presId="urn:microsoft.com/office/officeart/2005/8/layout/hierarchy1"/>
    <dgm:cxn modelId="{007E2BBE-7898-4109-B728-0B0764B4B4B3}" type="presOf" srcId="{7C7029EE-B59C-4BC3-A89F-2FBA97615C33}" destId="{45B1A1DB-AA20-4287-A737-6A50A3E88729}" srcOrd="0" destOrd="0" presId="urn:microsoft.com/office/officeart/2005/8/layout/hierarchy1"/>
    <dgm:cxn modelId="{F6D458EC-8910-419A-AA25-2633588D5329}" type="presOf" srcId="{313E2E9A-9D1C-4D7D-8764-95E0051880A6}" destId="{6D8E6137-4A45-4CA8-ADEA-F06B98175696}" srcOrd="0" destOrd="0" presId="urn:microsoft.com/office/officeart/2005/8/layout/hierarchy1"/>
    <dgm:cxn modelId="{42DF0607-F36D-442B-8311-403FBD3ABAFE}" type="presOf" srcId="{F4570E5E-DE60-49F0-AE0F-C88CEC9B33FA}" destId="{17802220-357D-42FA-95BA-59232A39AB10}" srcOrd="0" destOrd="0" presId="urn:microsoft.com/office/officeart/2005/8/layout/hierarchy1"/>
    <dgm:cxn modelId="{EB17AA25-18CC-43D4-98A7-DA966FF2A644}" type="presOf" srcId="{68E9F344-71E3-4438-98A4-1FE1C59F2015}" destId="{88DF5737-98AF-4A36-BFAE-75AD5FA61AA1}" srcOrd="0" destOrd="0" presId="urn:microsoft.com/office/officeart/2005/8/layout/hierarchy1"/>
    <dgm:cxn modelId="{4C64C749-3F97-41FA-943D-6433E14681FE}" type="presOf" srcId="{0816AC66-D8AC-4B3D-BE07-F179CCF6B095}" destId="{FA0B7006-84EC-47CD-9BAF-47CAD2D54003}" srcOrd="0" destOrd="0" presId="urn:microsoft.com/office/officeart/2005/8/layout/hierarchy1"/>
    <dgm:cxn modelId="{24E54F75-B38A-42F0-A0F0-5BF121E26091}" type="presOf" srcId="{4C11F7B3-CD19-4DB4-BB22-74DC2FF61498}" destId="{5953F1D7-970F-403D-9997-5E95DB0F3143}" srcOrd="0" destOrd="0" presId="urn:microsoft.com/office/officeart/2005/8/layout/hierarchy1"/>
    <dgm:cxn modelId="{326892DB-2648-4256-B79B-AC5619237A11}" srcId="{68E9F344-71E3-4438-98A4-1FE1C59F2015}" destId="{F4570E5E-DE60-49F0-AE0F-C88CEC9B33FA}" srcOrd="2" destOrd="0" parTransId="{4C11F7B3-CD19-4DB4-BB22-74DC2FF61498}" sibTransId="{DFE18F9E-C96B-40A4-9B30-26577D9DE538}"/>
    <dgm:cxn modelId="{546A8BD4-E2BA-4694-B968-77977D783FB6}" srcId="{68E9F344-71E3-4438-98A4-1FE1C59F2015}" destId="{2E27E8E1-9171-4552-8B55-D6C5BB5A8832}" srcOrd="1" destOrd="0" parTransId="{313E2E9A-9D1C-4D7D-8764-95E0051880A6}" sibTransId="{C9348CF8-F0CD-432F-BD05-654545D2E6C7}"/>
    <dgm:cxn modelId="{900A146F-4630-4437-A7D0-8E50B97E5F85}" srcId="{68E9F344-71E3-4438-98A4-1FE1C59F2015}" destId="{0816AC66-D8AC-4B3D-BE07-F179CCF6B095}" srcOrd="0" destOrd="0" parTransId="{7C7029EE-B59C-4BC3-A89F-2FBA97615C33}" sibTransId="{23222D66-B133-44B5-B3D2-9CC4EF374E3F}"/>
    <dgm:cxn modelId="{16621EB4-5D71-4F8A-ADD9-5816AE6B661F}" srcId="{BC67B818-BCCA-42F4-B954-63A26DFBF947}" destId="{68E9F344-71E3-4438-98A4-1FE1C59F2015}" srcOrd="0" destOrd="0" parTransId="{1D8041B6-2B14-4F0E-ADB5-F6B5BF8F019E}" sibTransId="{BF67FA42-2D34-41C5-9D41-D82D39550853}"/>
    <dgm:cxn modelId="{4F7FEBA2-FA10-42D3-BC5F-4C3FA462BE11}" type="presOf" srcId="{2E27E8E1-9171-4552-8B55-D6C5BB5A8832}" destId="{4F017AC0-DA96-42D6-ACE5-891133D082F6}" srcOrd="0" destOrd="0" presId="urn:microsoft.com/office/officeart/2005/8/layout/hierarchy1"/>
    <dgm:cxn modelId="{1B63797C-BA7B-45AA-8787-AEDA26BC18EA}" type="presParOf" srcId="{2D826A65-A184-414D-9B7D-8FCAFB50640D}" destId="{CA473AD0-E19A-4F0A-A00E-CABEA3A1632E}" srcOrd="0" destOrd="0" presId="urn:microsoft.com/office/officeart/2005/8/layout/hierarchy1"/>
    <dgm:cxn modelId="{BC1FF010-51DB-4C40-8BAA-D14915661E39}" type="presParOf" srcId="{CA473AD0-E19A-4F0A-A00E-CABEA3A1632E}" destId="{B1B56E3C-D07C-4C49-8077-B959C4D31F96}" srcOrd="0" destOrd="0" presId="urn:microsoft.com/office/officeart/2005/8/layout/hierarchy1"/>
    <dgm:cxn modelId="{CBCA8038-9ED2-4FEA-A773-E023C9FEEFA1}" type="presParOf" srcId="{B1B56E3C-D07C-4C49-8077-B959C4D31F96}" destId="{4E07009D-C67B-4FF2-AC8B-85AA019FFB79}" srcOrd="0" destOrd="0" presId="urn:microsoft.com/office/officeart/2005/8/layout/hierarchy1"/>
    <dgm:cxn modelId="{C8216788-CFDB-4D60-83F8-6FC6F5AD8C12}" type="presParOf" srcId="{B1B56E3C-D07C-4C49-8077-B959C4D31F96}" destId="{88DF5737-98AF-4A36-BFAE-75AD5FA61AA1}" srcOrd="1" destOrd="0" presId="urn:microsoft.com/office/officeart/2005/8/layout/hierarchy1"/>
    <dgm:cxn modelId="{72BFDEB5-1D41-4421-ABBC-3E11658E999F}" type="presParOf" srcId="{CA473AD0-E19A-4F0A-A00E-CABEA3A1632E}" destId="{6E8D7676-B05F-43ED-93ED-894395B6992C}" srcOrd="1" destOrd="0" presId="urn:microsoft.com/office/officeart/2005/8/layout/hierarchy1"/>
    <dgm:cxn modelId="{1F39CA3E-257C-491D-A23F-F483181BBC88}" type="presParOf" srcId="{6E8D7676-B05F-43ED-93ED-894395B6992C}" destId="{45B1A1DB-AA20-4287-A737-6A50A3E88729}" srcOrd="0" destOrd="0" presId="urn:microsoft.com/office/officeart/2005/8/layout/hierarchy1"/>
    <dgm:cxn modelId="{F085A6F9-48B1-4CED-9201-ED85B5E25FD6}" type="presParOf" srcId="{6E8D7676-B05F-43ED-93ED-894395B6992C}" destId="{8C5D23FB-C084-4CFE-9BBE-A80AE68C40D1}" srcOrd="1" destOrd="0" presId="urn:microsoft.com/office/officeart/2005/8/layout/hierarchy1"/>
    <dgm:cxn modelId="{45D3DAF5-1CF4-499B-8067-DA4FA45495CE}" type="presParOf" srcId="{8C5D23FB-C084-4CFE-9BBE-A80AE68C40D1}" destId="{297CAFDC-2A8C-4C09-8E13-CAF45E3104DC}" srcOrd="0" destOrd="0" presId="urn:microsoft.com/office/officeart/2005/8/layout/hierarchy1"/>
    <dgm:cxn modelId="{84267D92-6BA9-49AB-AAF7-1D59381F4FCF}" type="presParOf" srcId="{297CAFDC-2A8C-4C09-8E13-CAF45E3104DC}" destId="{39DC9728-EFC3-4DB0-91BA-5D6836E92F4C}" srcOrd="0" destOrd="0" presId="urn:microsoft.com/office/officeart/2005/8/layout/hierarchy1"/>
    <dgm:cxn modelId="{ED7E5C43-2766-49FD-9385-E6AE603050BA}" type="presParOf" srcId="{297CAFDC-2A8C-4C09-8E13-CAF45E3104DC}" destId="{FA0B7006-84EC-47CD-9BAF-47CAD2D54003}" srcOrd="1" destOrd="0" presId="urn:microsoft.com/office/officeart/2005/8/layout/hierarchy1"/>
    <dgm:cxn modelId="{04FCF4B4-2480-41FE-84A4-9DA6959D6C82}" type="presParOf" srcId="{8C5D23FB-C084-4CFE-9BBE-A80AE68C40D1}" destId="{707CE007-388D-4F05-86DE-FB9A1E414ED4}" srcOrd="1" destOrd="0" presId="urn:microsoft.com/office/officeart/2005/8/layout/hierarchy1"/>
    <dgm:cxn modelId="{F6E3E319-8E8A-4C83-A245-9DB51F61DB88}" type="presParOf" srcId="{6E8D7676-B05F-43ED-93ED-894395B6992C}" destId="{6D8E6137-4A45-4CA8-ADEA-F06B98175696}" srcOrd="2" destOrd="0" presId="urn:microsoft.com/office/officeart/2005/8/layout/hierarchy1"/>
    <dgm:cxn modelId="{F9B1EAB6-8F8D-467A-8852-E28094CEE308}" type="presParOf" srcId="{6E8D7676-B05F-43ED-93ED-894395B6992C}" destId="{D9240C6B-D7E4-494C-B30F-787C62E9A994}" srcOrd="3" destOrd="0" presId="urn:microsoft.com/office/officeart/2005/8/layout/hierarchy1"/>
    <dgm:cxn modelId="{8A24D7EC-8022-404B-B2EC-D7EDBD1C358A}" type="presParOf" srcId="{D9240C6B-D7E4-494C-B30F-787C62E9A994}" destId="{A59C8373-6F77-4973-AA64-C527A6AD8EC5}" srcOrd="0" destOrd="0" presId="urn:microsoft.com/office/officeart/2005/8/layout/hierarchy1"/>
    <dgm:cxn modelId="{13BD0E93-06CB-4E36-9CAD-6920E9848F7E}" type="presParOf" srcId="{A59C8373-6F77-4973-AA64-C527A6AD8EC5}" destId="{C6245255-5BB4-48CB-99ED-367A983F681E}" srcOrd="0" destOrd="0" presId="urn:microsoft.com/office/officeart/2005/8/layout/hierarchy1"/>
    <dgm:cxn modelId="{FE64C05A-E5AA-4FA6-AD21-F590A45BDD3B}" type="presParOf" srcId="{A59C8373-6F77-4973-AA64-C527A6AD8EC5}" destId="{4F017AC0-DA96-42D6-ACE5-891133D082F6}" srcOrd="1" destOrd="0" presId="urn:microsoft.com/office/officeart/2005/8/layout/hierarchy1"/>
    <dgm:cxn modelId="{FB4CD293-F983-47C0-B527-030D2E8BC2C4}" type="presParOf" srcId="{D9240C6B-D7E4-494C-B30F-787C62E9A994}" destId="{5E14644E-00FF-4407-B3BD-89C2672DEB25}" srcOrd="1" destOrd="0" presId="urn:microsoft.com/office/officeart/2005/8/layout/hierarchy1"/>
    <dgm:cxn modelId="{CB2443AC-19EE-43CC-BA7E-B63870C9F3BF}" type="presParOf" srcId="{6E8D7676-B05F-43ED-93ED-894395B6992C}" destId="{5953F1D7-970F-403D-9997-5E95DB0F3143}" srcOrd="4" destOrd="0" presId="urn:microsoft.com/office/officeart/2005/8/layout/hierarchy1"/>
    <dgm:cxn modelId="{C2AE298A-BB6B-413B-B8BB-8362CE0352D7}" type="presParOf" srcId="{6E8D7676-B05F-43ED-93ED-894395B6992C}" destId="{C40844A7-6431-4CC7-BDA6-FB03F4F924CE}" srcOrd="5" destOrd="0" presId="urn:microsoft.com/office/officeart/2005/8/layout/hierarchy1"/>
    <dgm:cxn modelId="{4B91DB44-7032-4ED9-B1B9-81C1DFB545F2}" type="presParOf" srcId="{C40844A7-6431-4CC7-BDA6-FB03F4F924CE}" destId="{75FDD0C7-3D19-4689-AD6A-893178558E5D}" srcOrd="0" destOrd="0" presId="urn:microsoft.com/office/officeart/2005/8/layout/hierarchy1"/>
    <dgm:cxn modelId="{BBAFFE87-3755-4A28-9857-B6C4A0499C84}" type="presParOf" srcId="{75FDD0C7-3D19-4689-AD6A-893178558E5D}" destId="{4706E8C6-AE76-4767-A3BA-B35A19EE3263}" srcOrd="0" destOrd="0" presId="urn:microsoft.com/office/officeart/2005/8/layout/hierarchy1"/>
    <dgm:cxn modelId="{85D509DA-F28C-4150-9619-7B43C4FDC7B4}" type="presParOf" srcId="{75FDD0C7-3D19-4689-AD6A-893178558E5D}" destId="{17802220-357D-42FA-95BA-59232A39AB10}" srcOrd="1" destOrd="0" presId="urn:microsoft.com/office/officeart/2005/8/layout/hierarchy1"/>
    <dgm:cxn modelId="{37526739-723D-484F-9BA5-4591802EBDF6}" type="presParOf" srcId="{C40844A7-6431-4CC7-BDA6-FB03F4F924CE}" destId="{9549B832-B366-49D0-8B71-DE41C898B2B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1F15-5D5A-4430-A855-C76E50E51E42}">
      <dsp:nvSpPr>
        <dsp:cNvPr id="0" name=""/>
        <dsp:cNvSpPr/>
      </dsp:nvSpPr>
      <dsp:spPr>
        <a:xfrm>
          <a:off x="-4412477" y="-676760"/>
          <a:ext cx="5256781" cy="5256781"/>
        </a:xfrm>
        <a:prstGeom prst="blockArc">
          <a:avLst>
            <a:gd name="adj1" fmla="val 18900000"/>
            <a:gd name="adj2" fmla="val 2700000"/>
            <a:gd name="adj3" fmla="val 41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82E1-4565-4A17-8095-7AFD756B1AC4}">
      <dsp:nvSpPr>
        <dsp:cNvPr id="0" name=""/>
        <dsp:cNvSpPr/>
      </dsp:nvSpPr>
      <dsp:spPr>
        <a:xfrm>
          <a:off x="442285" y="293627"/>
          <a:ext cx="10782666" cy="600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662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8.1.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Понятие о качестве товаров, классификация показателей качества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2285" y="293627"/>
        <a:ext cx="10782666" cy="600477"/>
      </dsp:txXfrm>
    </dsp:sp>
    <dsp:sp modelId="{C7628E09-A5D0-43AC-834B-E8990AEC2BF8}">
      <dsp:nvSpPr>
        <dsp:cNvPr id="0" name=""/>
        <dsp:cNvSpPr/>
      </dsp:nvSpPr>
      <dsp:spPr>
        <a:xfrm>
          <a:off x="66987" y="225022"/>
          <a:ext cx="750596" cy="7505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4504D-DC2E-436F-B774-23866853156B}">
      <dsp:nvSpPr>
        <dsp:cNvPr id="0" name=""/>
        <dsp:cNvSpPr/>
      </dsp:nvSpPr>
      <dsp:spPr>
        <a:xfrm>
          <a:off x="786553" y="1200955"/>
          <a:ext cx="10438399" cy="600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662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8.2. Национальные премии и конкурсы в области качества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86553" y="1200955"/>
        <a:ext cx="10438399" cy="600477"/>
      </dsp:txXfrm>
    </dsp:sp>
    <dsp:sp modelId="{1E03E4ED-0AB5-4117-AA13-321FE2C43517}">
      <dsp:nvSpPr>
        <dsp:cNvPr id="0" name=""/>
        <dsp:cNvSpPr/>
      </dsp:nvSpPr>
      <dsp:spPr>
        <a:xfrm>
          <a:off x="411254" y="1125895"/>
          <a:ext cx="750596" cy="7505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16F20D-74D4-4889-83C0-06605A13838E}">
      <dsp:nvSpPr>
        <dsp:cNvPr id="0" name=""/>
        <dsp:cNvSpPr/>
      </dsp:nvSpPr>
      <dsp:spPr>
        <a:xfrm>
          <a:off x="786553" y="2101827"/>
          <a:ext cx="10438399" cy="600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662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8.3.  Факторы качества непродовольственных товаров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86553" y="2101827"/>
        <a:ext cx="10438399" cy="600477"/>
      </dsp:txXfrm>
    </dsp:sp>
    <dsp:sp modelId="{ABD1E87E-D5C0-4CC7-BD30-333AC31E8D9D}">
      <dsp:nvSpPr>
        <dsp:cNvPr id="0" name=""/>
        <dsp:cNvSpPr/>
      </dsp:nvSpPr>
      <dsp:spPr>
        <a:xfrm>
          <a:off x="411254" y="2026767"/>
          <a:ext cx="750596" cy="7505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68BB17-E069-422A-9901-6C435B9674CE}">
      <dsp:nvSpPr>
        <dsp:cNvPr id="0" name=""/>
        <dsp:cNvSpPr/>
      </dsp:nvSpPr>
      <dsp:spPr>
        <a:xfrm>
          <a:off x="442285" y="3002699"/>
          <a:ext cx="10782666" cy="600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662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8.4. Контроль качества товаров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2285" y="3002699"/>
        <a:ext cx="10782666" cy="600477"/>
      </dsp:txXfrm>
    </dsp:sp>
    <dsp:sp modelId="{A49A6FD0-14C9-42F8-B5D2-13AE585C26D7}">
      <dsp:nvSpPr>
        <dsp:cNvPr id="0" name=""/>
        <dsp:cNvSpPr/>
      </dsp:nvSpPr>
      <dsp:spPr>
        <a:xfrm>
          <a:off x="66987" y="2927640"/>
          <a:ext cx="750596" cy="7505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2997B-733A-45AC-BEC6-15C161A97669}">
      <dsp:nvSpPr>
        <dsp:cNvPr id="0" name=""/>
        <dsp:cNvSpPr/>
      </dsp:nvSpPr>
      <dsp:spPr>
        <a:xfrm>
          <a:off x="5474215" y="561561"/>
          <a:ext cx="2468834" cy="512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430"/>
              </a:lnTo>
              <a:lnTo>
                <a:pt x="2468834" y="349430"/>
              </a:lnTo>
              <a:lnTo>
                <a:pt x="2468834" y="51275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13EE61-B637-4F35-8DB3-73C248B169FA}">
      <dsp:nvSpPr>
        <dsp:cNvPr id="0" name=""/>
        <dsp:cNvSpPr/>
      </dsp:nvSpPr>
      <dsp:spPr>
        <a:xfrm>
          <a:off x="2274334" y="561561"/>
          <a:ext cx="3199881" cy="512758"/>
        </a:xfrm>
        <a:custGeom>
          <a:avLst/>
          <a:gdLst/>
          <a:ahLst/>
          <a:cxnLst/>
          <a:rect l="0" t="0" r="0" b="0"/>
          <a:pathLst>
            <a:path>
              <a:moveTo>
                <a:pt x="3199881" y="0"/>
              </a:moveTo>
              <a:lnTo>
                <a:pt x="3199881" y="349430"/>
              </a:lnTo>
              <a:lnTo>
                <a:pt x="0" y="349430"/>
              </a:lnTo>
              <a:lnTo>
                <a:pt x="0" y="51275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3D7B22-C842-494B-B56A-B8F61554011F}">
      <dsp:nvSpPr>
        <dsp:cNvPr id="0" name=""/>
        <dsp:cNvSpPr/>
      </dsp:nvSpPr>
      <dsp:spPr>
        <a:xfrm>
          <a:off x="4143399" y="112163"/>
          <a:ext cx="2661632" cy="4493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A3FE2-0E69-46C5-B339-F3361750B0E6}">
      <dsp:nvSpPr>
        <dsp:cNvPr id="0" name=""/>
        <dsp:cNvSpPr/>
      </dsp:nvSpPr>
      <dsp:spPr>
        <a:xfrm>
          <a:off x="4339295" y="298265"/>
          <a:ext cx="2661632" cy="4493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УПАКОВКА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52457" y="311427"/>
        <a:ext cx="2635308" cy="423073"/>
      </dsp:txXfrm>
    </dsp:sp>
    <dsp:sp modelId="{97BABB82-022E-4CC5-8406-E93994A875D0}">
      <dsp:nvSpPr>
        <dsp:cNvPr id="0" name=""/>
        <dsp:cNvSpPr/>
      </dsp:nvSpPr>
      <dsp:spPr>
        <a:xfrm>
          <a:off x="1396" y="1074320"/>
          <a:ext cx="4545875" cy="4698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8621FA-242B-42E9-8358-9B92B81182AD}">
      <dsp:nvSpPr>
        <dsp:cNvPr id="0" name=""/>
        <dsp:cNvSpPr/>
      </dsp:nvSpPr>
      <dsp:spPr>
        <a:xfrm>
          <a:off x="197293" y="1260422"/>
          <a:ext cx="4545875" cy="46986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ТАРА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1055" y="1274184"/>
        <a:ext cx="4518351" cy="442339"/>
      </dsp:txXfrm>
    </dsp:sp>
    <dsp:sp modelId="{EF909EFD-0B11-44DC-A5A9-CAE02CEDBC4E}">
      <dsp:nvSpPr>
        <dsp:cNvPr id="0" name=""/>
        <dsp:cNvSpPr/>
      </dsp:nvSpPr>
      <dsp:spPr>
        <a:xfrm>
          <a:off x="4939065" y="1074320"/>
          <a:ext cx="6007969" cy="4698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A2F82-7B50-4DAD-A9D7-FD97C610B329}">
      <dsp:nvSpPr>
        <dsp:cNvPr id="0" name=""/>
        <dsp:cNvSpPr/>
      </dsp:nvSpPr>
      <dsp:spPr>
        <a:xfrm>
          <a:off x="5134961" y="1260422"/>
          <a:ext cx="6007969" cy="46986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УПАКОВОЧНЫЕ МАТЕРИАЛЫ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48723" y="1274184"/>
        <a:ext cx="5980445" cy="4423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2997B-733A-45AC-BEC6-15C161A97669}">
      <dsp:nvSpPr>
        <dsp:cNvPr id="0" name=""/>
        <dsp:cNvSpPr/>
      </dsp:nvSpPr>
      <dsp:spPr>
        <a:xfrm>
          <a:off x="5495301" y="520544"/>
          <a:ext cx="2275114" cy="403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677"/>
              </a:lnTo>
              <a:lnTo>
                <a:pt x="2275114" y="275677"/>
              </a:lnTo>
              <a:lnTo>
                <a:pt x="2275114" y="4038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13EE61-B637-4F35-8DB3-73C248B169FA}">
      <dsp:nvSpPr>
        <dsp:cNvPr id="0" name=""/>
        <dsp:cNvSpPr/>
      </dsp:nvSpPr>
      <dsp:spPr>
        <a:xfrm>
          <a:off x="3097932" y="520544"/>
          <a:ext cx="2397368" cy="403845"/>
        </a:xfrm>
        <a:custGeom>
          <a:avLst/>
          <a:gdLst/>
          <a:ahLst/>
          <a:cxnLst/>
          <a:rect l="0" t="0" r="0" b="0"/>
          <a:pathLst>
            <a:path>
              <a:moveTo>
                <a:pt x="2397368" y="0"/>
              </a:moveTo>
              <a:lnTo>
                <a:pt x="2397368" y="275677"/>
              </a:lnTo>
              <a:lnTo>
                <a:pt x="0" y="275677"/>
              </a:lnTo>
              <a:lnTo>
                <a:pt x="0" y="4038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3D7B22-C842-494B-B56A-B8F61554011F}">
      <dsp:nvSpPr>
        <dsp:cNvPr id="0" name=""/>
        <dsp:cNvSpPr/>
      </dsp:nvSpPr>
      <dsp:spPr>
        <a:xfrm>
          <a:off x="3728687" y="1471"/>
          <a:ext cx="3533228" cy="5190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A3FE2-0E69-46C5-B339-F3361750B0E6}">
      <dsp:nvSpPr>
        <dsp:cNvPr id="0" name=""/>
        <dsp:cNvSpPr/>
      </dsp:nvSpPr>
      <dsp:spPr>
        <a:xfrm>
          <a:off x="3882411" y="147509"/>
          <a:ext cx="3533228" cy="51907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По назначению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97614" y="162712"/>
        <a:ext cx="3502822" cy="488667"/>
      </dsp:txXfrm>
    </dsp:sp>
    <dsp:sp modelId="{97BABB82-022E-4CC5-8406-E93994A875D0}">
      <dsp:nvSpPr>
        <dsp:cNvPr id="0" name=""/>
        <dsp:cNvSpPr/>
      </dsp:nvSpPr>
      <dsp:spPr>
        <a:xfrm>
          <a:off x="1885389" y="924389"/>
          <a:ext cx="2425086" cy="7155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8621FA-242B-42E9-8358-9B92B81182AD}">
      <dsp:nvSpPr>
        <dsp:cNvPr id="0" name=""/>
        <dsp:cNvSpPr/>
      </dsp:nvSpPr>
      <dsp:spPr>
        <a:xfrm>
          <a:off x="2039114" y="1070427"/>
          <a:ext cx="2425086" cy="71552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потребительская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60071" y="1091384"/>
        <a:ext cx="2383172" cy="673608"/>
      </dsp:txXfrm>
    </dsp:sp>
    <dsp:sp modelId="{EF909EFD-0B11-44DC-A5A9-CAE02CEDBC4E}">
      <dsp:nvSpPr>
        <dsp:cNvPr id="0" name=""/>
        <dsp:cNvSpPr/>
      </dsp:nvSpPr>
      <dsp:spPr>
        <a:xfrm>
          <a:off x="6167880" y="924389"/>
          <a:ext cx="3205072" cy="7155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A2F82-7B50-4DAD-A9D7-FD97C610B329}">
      <dsp:nvSpPr>
        <dsp:cNvPr id="0" name=""/>
        <dsp:cNvSpPr/>
      </dsp:nvSpPr>
      <dsp:spPr>
        <a:xfrm>
          <a:off x="6321604" y="1070427"/>
          <a:ext cx="3205072" cy="71552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транспортная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42561" y="1091384"/>
        <a:ext cx="3163158" cy="6736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2997B-733A-45AC-BEC6-15C161A97669}">
      <dsp:nvSpPr>
        <dsp:cNvPr id="0" name=""/>
        <dsp:cNvSpPr/>
      </dsp:nvSpPr>
      <dsp:spPr>
        <a:xfrm>
          <a:off x="5506116" y="446285"/>
          <a:ext cx="1954987" cy="346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872"/>
              </a:lnTo>
              <a:lnTo>
                <a:pt x="1954987" y="235872"/>
              </a:lnTo>
              <a:lnTo>
                <a:pt x="1954987" y="3460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13EE61-B637-4F35-8DB3-73C248B169FA}">
      <dsp:nvSpPr>
        <dsp:cNvPr id="0" name=""/>
        <dsp:cNvSpPr/>
      </dsp:nvSpPr>
      <dsp:spPr>
        <a:xfrm>
          <a:off x="3446076" y="446285"/>
          <a:ext cx="2060039" cy="346005"/>
        </a:xfrm>
        <a:custGeom>
          <a:avLst/>
          <a:gdLst/>
          <a:ahLst/>
          <a:cxnLst/>
          <a:rect l="0" t="0" r="0" b="0"/>
          <a:pathLst>
            <a:path>
              <a:moveTo>
                <a:pt x="2060039" y="0"/>
              </a:moveTo>
              <a:lnTo>
                <a:pt x="2060039" y="235872"/>
              </a:lnTo>
              <a:lnTo>
                <a:pt x="0" y="235872"/>
              </a:lnTo>
              <a:lnTo>
                <a:pt x="0" y="3460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3D7B22-C842-494B-B56A-B8F61554011F}">
      <dsp:nvSpPr>
        <dsp:cNvPr id="0" name=""/>
        <dsp:cNvSpPr/>
      </dsp:nvSpPr>
      <dsp:spPr>
        <a:xfrm>
          <a:off x="2981506" y="249"/>
          <a:ext cx="5049220" cy="4460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A3FE2-0E69-46C5-B339-F3361750B0E6}">
      <dsp:nvSpPr>
        <dsp:cNvPr id="0" name=""/>
        <dsp:cNvSpPr/>
      </dsp:nvSpPr>
      <dsp:spPr>
        <a:xfrm>
          <a:off x="3113600" y="125739"/>
          <a:ext cx="5049220" cy="44603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По кратности использования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26664" y="138803"/>
        <a:ext cx="5023092" cy="419907"/>
      </dsp:txXfrm>
    </dsp:sp>
    <dsp:sp modelId="{97BABB82-022E-4CC5-8406-E93994A875D0}">
      <dsp:nvSpPr>
        <dsp:cNvPr id="0" name=""/>
        <dsp:cNvSpPr/>
      </dsp:nvSpPr>
      <dsp:spPr>
        <a:xfrm>
          <a:off x="2404148" y="792291"/>
          <a:ext cx="2083857" cy="6148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8621FA-242B-42E9-8358-9B92B81182AD}">
      <dsp:nvSpPr>
        <dsp:cNvPr id="0" name=""/>
        <dsp:cNvSpPr/>
      </dsp:nvSpPr>
      <dsp:spPr>
        <a:xfrm>
          <a:off x="2536242" y="917780"/>
          <a:ext cx="2083857" cy="61484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одноразовая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54250" y="935788"/>
        <a:ext cx="2047841" cy="578826"/>
      </dsp:txXfrm>
    </dsp:sp>
    <dsp:sp modelId="{EF909EFD-0B11-44DC-A5A9-CAE02CEDBC4E}">
      <dsp:nvSpPr>
        <dsp:cNvPr id="0" name=""/>
        <dsp:cNvSpPr/>
      </dsp:nvSpPr>
      <dsp:spPr>
        <a:xfrm>
          <a:off x="6084058" y="792291"/>
          <a:ext cx="2754093" cy="6148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A2F82-7B50-4DAD-A9D7-FD97C610B329}">
      <dsp:nvSpPr>
        <dsp:cNvPr id="0" name=""/>
        <dsp:cNvSpPr/>
      </dsp:nvSpPr>
      <dsp:spPr>
        <a:xfrm>
          <a:off x="6216152" y="917780"/>
          <a:ext cx="2754093" cy="61484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многоразовая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34160" y="935788"/>
        <a:ext cx="2718077" cy="5788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2997B-733A-45AC-BEC6-15C161A97669}">
      <dsp:nvSpPr>
        <dsp:cNvPr id="0" name=""/>
        <dsp:cNvSpPr/>
      </dsp:nvSpPr>
      <dsp:spPr>
        <a:xfrm>
          <a:off x="5505708" y="448942"/>
          <a:ext cx="2691990" cy="348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229"/>
              </a:lnTo>
              <a:lnTo>
                <a:pt x="2691990" y="237229"/>
              </a:lnTo>
              <a:lnTo>
                <a:pt x="2691990" y="3480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13EE61-B637-4F35-8DB3-73C248B169FA}">
      <dsp:nvSpPr>
        <dsp:cNvPr id="0" name=""/>
        <dsp:cNvSpPr/>
      </dsp:nvSpPr>
      <dsp:spPr>
        <a:xfrm>
          <a:off x="2923606" y="448942"/>
          <a:ext cx="2582102" cy="348043"/>
        </a:xfrm>
        <a:custGeom>
          <a:avLst/>
          <a:gdLst/>
          <a:ahLst/>
          <a:cxnLst/>
          <a:rect l="0" t="0" r="0" b="0"/>
          <a:pathLst>
            <a:path>
              <a:moveTo>
                <a:pt x="2582102" y="0"/>
              </a:moveTo>
              <a:lnTo>
                <a:pt x="2582102" y="237229"/>
              </a:lnTo>
              <a:lnTo>
                <a:pt x="0" y="237229"/>
              </a:lnTo>
              <a:lnTo>
                <a:pt x="0" y="3480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3D7B22-C842-494B-B56A-B8F61554011F}">
      <dsp:nvSpPr>
        <dsp:cNvPr id="0" name=""/>
        <dsp:cNvSpPr/>
      </dsp:nvSpPr>
      <dsp:spPr>
        <a:xfrm>
          <a:off x="3978290" y="150"/>
          <a:ext cx="3054835" cy="4487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A3FE2-0E69-46C5-B339-F3361750B0E6}">
      <dsp:nvSpPr>
        <dsp:cNvPr id="0" name=""/>
        <dsp:cNvSpPr/>
      </dsp:nvSpPr>
      <dsp:spPr>
        <a:xfrm>
          <a:off x="4111201" y="126415"/>
          <a:ext cx="3054835" cy="4487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По специализации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24346" y="139560"/>
        <a:ext cx="3028545" cy="422501"/>
      </dsp:txXfrm>
    </dsp:sp>
    <dsp:sp modelId="{97BABB82-022E-4CC5-8406-E93994A875D0}">
      <dsp:nvSpPr>
        <dsp:cNvPr id="0" name=""/>
        <dsp:cNvSpPr/>
      </dsp:nvSpPr>
      <dsp:spPr>
        <a:xfrm>
          <a:off x="1150317" y="796985"/>
          <a:ext cx="3546578" cy="4150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8621FA-242B-42E9-8358-9B92B81182AD}">
      <dsp:nvSpPr>
        <dsp:cNvPr id="0" name=""/>
        <dsp:cNvSpPr/>
      </dsp:nvSpPr>
      <dsp:spPr>
        <a:xfrm>
          <a:off x="1283227" y="923250"/>
          <a:ext cx="3546578" cy="41507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специализированная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95384" y="935407"/>
        <a:ext cx="3522264" cy="390759"/>
      </dsp:txXfrm>
    </dsp:sp>
    <dsp:sp modelId="{EF909EFD-0B11-44DC-A5A9-CAE02CEDBC4E}">
      <dsp:nvSpPr>
        <dsp:cNvPr id="0" name=""/>
        <dsp:cNvSpPr/>
      </dsp:nvSpPr>
      <dsp:spPr>
        <a:xfrm>
          <a:off x="6302810" y="796985"/>
          <a:ext cx="3789776" cy="4150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A2F82-7B50-4DAD-A9D7-FD97C610B329}">
      <dsp:nvSpPr>
        <dsp:cNvPr id="0" name=""/>
        <dsp:cNvSpPr/>
      </dsp:nvSpPr>
      <dsp:spPr>
        <a:xfrm>
          <a:off x="6435721" y="923250"/>
          <a:ext cx="3789776" cy="41507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универсальная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47878" y="935407"/>
        <a:ext cx="3765462" cy="3907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11E95-1EDB-4E9A-9671-BBAEE6C63EB3}">
      <dsp:nvSpPr>
        <dsp:cNvPr id="0" name=""/>
        <dsp:cNvSpPr/>
      </dsp:nvSpPr>
      <dsp:spPr>
        <a:xfrm>
          <a:off x="4968" y="2578145"/>
          <a:ext cx="2798538" cy="1130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Times New Roman" pitchFamily="18" charset="0"/>
              <a:cs typeface="Times New Roman" pitchFamily="18" charset="0"/>
            </a:rPr>
            <a:t>По материалу изготовления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072" y="2611249"/>
        <a:ext cx="2732330" cy="1064044"/>
      </dsp:txXfrm>
    </dsp:sp>
    <dsp:sp modelId="{4B18B695-7BDE-49EB-A9AF-8A65D7FA893F}">
      <dsp:nvSpPr>
        <dsp:cNvPr id="0" name=""/>
        <dsp:cNvSpPr/>
      </dsp:nvSpPr>
      <dsp:spPr>
        <a:xfrm rot="17372748">
          <a:off x="2048392" y="2060315"/>
          <a:ext cx="2269520" cy="27175"/>
        </a:xfrm>
        <a:custGeom>
          <a:avLst/>
          <a:gdLst/>
          <a:ahLst/>
          <a:cxnLst/>
          <a:rect l="0" t="0" r="0" b="0"/>
          <a:pathLst>
            <a:path>
              <a:moveTo>
                <a:pt x="0" y="13587"/>
              </a:moveTo>
              <a:lnTo>
                <a:pt x="2269520" y="135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26414" y="2017164"/>
        <a:ext cx="113476" cy="113476"/>
      </dsp:txXfrm>
    </dsp:sp>
    <dsp:sp modelId="{AB7E35FB-6646-446E-B96C-EA23F1B5079F}">
      <dsp:nvSpPr>
        <dsp:cNvPr id="0" name=""/>
        <dsp:cNvSpPr/>
      </dsp:nvSpPr>
      <dsp:spPr>
        <a:xfrm>
          <a:off x="3562797" y="770183"/>
          <a:ext cx="3576033" cy="468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Times New Roman" pitchFamily="18" charset="0"/>
              <a:cs typeface="Times New Roman" pitchFamily="18" charset="0"/>
            </a:rPr>
            <a:t>Деревянная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76525" y="783911"/>
        <a:ext cx="3548577" cy="441244"/>
      </dsp:txXfrm>
    </dsp:sp>
    <dsp:sp modelId="{12212EBD-0A97-4C70-A204-F48371EA0626}">
      <dsp:nvSpPr>
        <dsp:cNvPr id="0" name=""/>
        <dsp:cNvSpPr/>
      </dsp:nvSpPr>
      <dsp:spPr>
        <a:xfrm rot="17785713">
          <a:off x="2330172" y="2365849"/>
          <a:ext cx="1705959" cy="27175"/>
        </a:xfrm>
        <a:custGeom>
          <a:avLst/>
          <a:gdLst/>
          <a:ahLst/>
          <a:cxnLst/>
          <a:rect l="0" t="0" r="0" b="0"/>
          <a:pathLst>
            <a:path>
              <a:moveTo>
                <a:pt x="0" y="13587"/>
              </a:moveTo>
              <a:lnTo>
                <a:pt x="1705959" y="135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40503" y="2336787"/>
        <a:ext cx="85297" cy="85297"/>
      </dsp:txXfrm>
    </dsp:sp>
    <dsp:sp modelId="{86CEE7E3-2BE0-42C0-997F-CE6700A2870B}">
      <dsp:nvSpPr>
        <dsp:cNvPr id="0" name=""/>
        <dsp:cNvSpPr/>
      </dsp:nvSpPr>
      <dsp:spPr>
        <a:xfrm>
          <a:off x="3562797" y="1381251"/>
          <a:ext cx="3576033" cy="468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Times New Roman" pitchFamily="18" charset="0"/>
              <a:cs typeface="Times New Roman" pitchFamily="18" charset="0"/>
            </a:rPr>
            <a:t>Стеклянная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76525" y="1394979"/>
        <a:ext cx="3548577" cy="441244"/>
      </dsp:txXfrm>
    </dsp:sp>
    <dsp:sp modelId="{333938A6-4CB9-47FF-9695-6998B14E11E9}">
      <dsp:nvSpPr>
        <dsp:cNvPr id="0" name=""/>
        <dsp:cNvSpPr/>
      </dsp:nvSpPr>
      <dsp:spPr>
        <a:xfrm rot="18578252">
          <a:off x="2588030" y="2671383"/>
          <a:ext cx="1190244" cy="27175"/>
        </a:xfrm>
        <a:custGeom>
          <a:avLst/>
          <a:gdLst/>
          <a:ahLst/>
          <a:cxnLst/>
          <a:rect l="0" t="0" r="0" b="0"/>
          <a:pathLst>
            <a:path>
              <a:moveTo>
                <a:pt x="0" y="13587"/>
              </a:moveTo>
              <a:lnTo>
                <a:pt x="1190244" y="135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itchFamily="18" charset="0"/>
            <a:cs typeface="Times New Roman" pitchFamily="18" charset="0"/>
          </a:endParaRPr>
        </a:p>
      </dsp:txBody>
      <dsp:txXfrm>
        <a:off x="3153396" y="2655214"/>
        <a:ext cx="59512" cy="59512"/>
      </dsp:txXfrm>
    </dsp:sp>
    <dsp:sp modelId="{5F6B187C-D764-4517-9BEB-A95CE0DAF9A6}">
      <dsp:nvSpPr>
        <dsp:cNvPr id="0" name=""/>
        <dsp:cNvSpPr/>
      </dsp:nvSpPr>
      <dsp:spPr>
        <a:xfrm>
          <a:off x="3562797" y="1992319"/>
          <a:ext cx="3576033" cy="468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Текстильная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76525" y="2006047"/>
        <a:ext cx="3548577" cy="441244"/>
      </dsp:txXfrm>
    </dsp:sp>
    <dsp:sp modelId="{17A166DE-81BF-4C02-A98C-C01858B48219}">
      <dsp:nvSpPr>
        <dsp:cNvPr id="0" name=""/>
        <dsp:cNvSpPr/>
      </dsp:nvSpPr>
      <dsp:spPr>
        <a:xfrm rot="20284827">
          <a:off x="2773923" y="2976917"/>
          <a:ext cx="818458" cy="27175"/>
        </a:xfrm>
        <a:custGeom>
          <a:avLst/>
          <a:gdLst/>
          <a:ahLst/>
          <a:cxnLst/>
          <a:rect l="0" t="0" r="0" b="0"/>
          <a:pathLst>
            <a:path>
              <a:moveTo>
                <a:pt x="0" y="13587"/>
              </a:moveTo>
              <a:lnTo>
                <a:pt x="818458" y="135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itchFamily="18" charset="0"/>
            <a:cs typeface="Times New Roman" pitchFamily="18" charset="0"/>
          </a:endParaRPr>
        </a:p>
      </dsp:txBody>
      <dsp:txXfrm>
        <a:off x="3162690" y="2970043"/>
        <a:ext cx="40922" cy="40922"/>
      </dsp:txXfrm>
    </dsp:sp>
    <dsp:sp modelId="{1E1EE559-5AAB-40F3-A31B-9B9A3761F6DB}">
      <dsp:nvSpPr>
        <dsp:cNvPr id="0" name=""/>
        <dsp:cNvSpPr/>
      </dsp:nvSpPr>
      <dsp:spPr>
        <a:xfrm>
          <a:off x="3562797" y="2603387"/>
          <a:ext cx="3576033" cy="468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Times New Roman" pitchFamily="18" charset="0"/>
              <a:cs typeface="Times New Roman" pitchFamily="18" charset="0"/>
            </a:rPr>
            <a:t>Картонная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76525" y="2617115"/>
        <a:ext cx="3548577" cy="441244"/>
      </dsp:txXfrm>
    </dsp:sp>
    <dsp:sp modelId="{98844DE3-E572-4566-86E1-B1069D58F558}">
      <dsp:nvSpPr>
        <dsp:cNvPr id="0" name=""/>
        <dsp:cNvSpPr/>
      </dsp:nvSpPr>
      <dsp:spPr>
        <a:xfrm rot="1315173">
          <a:off x="2773923" y="3282451"/>
          <a:ext cx="818458" cy="27175"/>
        </a:xfrm>
        <a:custGeom>
          <a:avLst/>
          <a:gdLst/>
          <a:ahLst/>
          <a:cxnLst/>
          <a:rect l="0" t="0" r="0" b="0"/>
          <a:pathLst>
            <a:path>
              <a:moveTo>
                <a:pt x="0" y="13587"/>
              </a:moveTo>
              <a:lnTo>
                <a:pt x="818458" y="135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itchFamily="18" charset="0"/>
            <a:cs typeface="Times New Roman" pitchFamily="18" charset="0"/>
          </a:endParaRPr>
        </a:p>
      </dsp:txBody>
      <dsp:txXfrm>
        <a:off x="3162690" y="3275577"/>
        <a:ext cx="40922" cy="40922"/>
      </dsp:txXfrm>
    </dsp:sp>
    <dsp:sp modelId="{E87879FE-3F98-4F4A-AC50-269C07EF9C5E}">
      <dsp:nvSpPr>
        <dsp:cNvPr id="0" name=""/>
        <dsp:cNvSpPr/>
      </dsp:nvSpPr>
      <dsp:spPr>
        <a:xfrm>
          <a:off x="3562797" y="3214455"/>
          <a:ext cx="3576033" cy="468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Times New Roman" pitchFamily="18" charset="0"/>
              <a:cs typeface="Times New Roman" pitchFamily="18" charset="0"/>
            </a:rPr>
            <a:t>Бумажная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76525" y="3228183"/>
        <a:ext cx="3548577" cy="441244"/>
      </dsp:txXfrm>
    </dsp:sp>
    <dsp:sp modelId="{2C40E860-8249-4E9A-86E4-33B11B4812CD}">
      <dsp:nvSpPr>
        <dsp:cNvPr id="0" name=""/>
        <dsp:cNvSpPr/>
      </dsp:nvSpPr>
      <dsp:spPr>
        <a:xfrm rot="3021748">
          <a:off x="2588030" y="3587985"/>
          <a:ext cx="1190244" cy="27175"/>
        </a:xfrm>
        <a:custGeom>
          <a:avLst/>
          <a:gdLst/>
          <a:ahLst/>
          <a:cxnLst/>
          <a:rect l="0" t="0" r="0" b="0"/>
          <a:pathLst>
            <a:path>
              <a:moveTo>
                <a:pt x="0" y="13587"/>
              </a:moveTo>
              <a:lnTo>
                <a:pt x="1190244" y="135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itchFamily="18" charset="0"/>
            <a:cs typeface="Times New Roman" pitchFamily="18" charset="0"/>
          </a:endParaRPr>
        </a:p>
      </dsp:txBody>
      <dsp:txXfrm>
        <a:off x="3153396" y="3571816"/>
        <a:ext cx="59512" cy="59512"/>
      </dsp:txXfrm>
    </dsp:sp>
    <dsp:sp modelId="{490C90FD-ED37-4AEE-9A07-7E65479AE7B5}">
      <dsp:nvSpPr>
        <dsp:cNvPr id="0" name=""/>
        <dsp:cNvSpPr/>
      </dsp:nvSpPr>
      <dsp:spPr>
        <a:xfrm>
          <a:off x="3562797" y="3825523"/>
          <a:ext cx="3576033" cy="468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Times New Roman" pitchFamily="18" charset="0"/>
              <a:cs typeface="Times New Roman" pitchFamily="18" charset="0"/>
            </a:rPr>
            <a:t>Металлическая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76525" y="3839251"/>
        <a:ext cx="3548577" cy="441244"/>
      </dsp:txXfrm>
    </dsp:sp>
    <dsp:sp modelId="{2E9177DD-A987-4F9A-8379-8DB9C3140946}">
      <dsp:nvSpPr>
        <dsp:cNvPr id="0" name=""/>
        <dsp:cNvSpPr/>
      </dsp:nvSpPr>
      <dsp:spPr>
        <a:xfrm rot="3814287">
          <a:off x="2330172" y="3893519"/>
          <a:ext cx="1705959" cy="27175"/>
        </a:xfrm>
        <a:custGeom>
          <a:avLst/>
          <a:gdLst/>
          <a:ahLst/>
          <a:cxnLst/>
          <a:rect l="0" t="0" r="0" b="0"/>
          <a:pathLst>
            <a:path>
              <a:moveTo>
                <a:pt x="0" y="13587"/>
              </a:moveTo>
              <a:lnTo>
                <a:pt x="1705959" y="135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>
            <a:latin typeface="Times New Roman" pitchFamily="18" charset="0"/>
            <a:cs typeface="Times New Roman" pitchFamily="18" charset="0"/>
          </a:endParaRPr>
        </a:p>
      </dsp:txBody>
      <dsp:txXfrm>
        <a:off x="3140503" y="3864458"/>
        <a:ext cx="85297" cy="85297"/>
      </dsp:txXfrm>
    </dsp:sp>
    <dsp:sp modelId="{DB15B864-AF83-4891-92F9-897B8E4837E6}">
      <dsp:nvSpPr>
        <dsp:cNvPr id="0" name=""/>
        <dsp:cNvSpPr/>
      </dsp:nvSpPr>
      <dsp:spPr>
        <a:xfrm>
          <a:off x="3562797" y="4436591"/>
          <a:ext cx="3576033" cy="468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Times New Roman" pitchFamily="18" charset="0"/>
              <a:cs typeface="Times New Roman" pitchFamily="18" charset="0"/>
            </a:rPr>
            <a:t>Полимерная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76525" y="4450319"/>
        <a:ext cx="3548577" cy="441244"/>
      </dsp:txXfrm>
    </dsp:sp>
    <dsp:sp modelId="{5BB5C291-EBA3-4877-AE69-A075678559A9}">
      <dsp:nvSpPr>
        <dsp:cNvPr id="0" name=""/>
        <dsp:cNvSpPr/>
      </dsp:nvSpPr>
      <dsp:spPr>
        <a:xfrm rot="4227252">
          <a:off x="2048392" y="4199053"/>
          <a:ext cx="2269520" cy="27175"/>
        </a:xfrm>
        <a:custGeom>
          <a:avLst/>
          <a:gdLst/>
          <a:ahLst/>
          <a:cxnLst/>
          <a:rect l="0" t="0" r="0" b="0"/>
          <a:pathLst>
            <a:path>
              <a:moveTo>
                <a:pt x="0" y="13587"/>
              </a:moveTo>
              <a:lnTo>
                <a:pt x="2269520" y="135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latin typeface="Times New Roman" pitchFamily="18" charset="0"/>
            <a:cs typeface="Times New Roman" pitchFamily="18" charset="0"/>
          </a:endParaRPr>
        </a:p>
      </dsp:txBody>
      <dsp:txXfrm>
        <a:off x="3126414" y="4155903"/>
        <a:ext cx="113476" cy="113476"/>
      </dsp:txXfrm>
    </dsp:sp>
    <dsp:sp modelId="{00ACC903-DAEF-497E-AEDA-3627118806FC}">
      <dsp:nvSpPr>
        <dsp:cNvPr id="0" name=""/>
        <dsp:cNvSpPr/>
      </dsp:nvSpPr>
      <dsp:spPr>
        <a:xfrm>
          <a:off x="3562797" y="5047659"/>
          <a:ext cx="3576033" cy="468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Times New Roman" pitchFamily="18" charset="0"/>
              <a:cs typeface="Times New Roman" pitchFamily="18" charset="0"/>
            </a:rPr>
            <a:t>Комбинированная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76525" y="5061387"/>
        <a:ext cx="3548577" cy="4412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25616-D230-47E4-BB50-BCCD974303C0}">
      <dsp:nvSpPr>
        <dsp:cNvPr id="0" name=""/>
        <dsp:cNvSpPr/>
      </dsp:nvSpPr>
      <dsp:spPr>
        <a:xfrm>
          <a:off x="5482242" y="496369"/>
          <a:ext cx="3653081" cy="470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796"/>
              </a:lnTo>
              <a:lnTo>
                <a:pt x="3653081" y="320796"/>
              </a:lnTo>
              <a:lnTo>
                <a:pt x="3653081" y="4707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C2997B-733A-45AC-BEC6-15C161A97669}">
      <dsp:nvSpPr>
        <dsp:cNvPr id="0" name=""/>
        <dsp:cNvSpPr/>
      </dsp:nvSpPr>
      <dsp:spPr>
        <a:xfrm>
          <a:off x="5482242" y="496369"/>
          <a:ext cx="123555" cy="493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808"/>
              </a:lnTo>
              <a:lnTo>
                <a:pt x="123555" y="343808"/>
              </a:lnTo>
              <a:lnTo>
                <a:pt x="123555" y="4937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13EE61-B637-4F35-8DB3-73C248B169FA}">
      <dsp:nvSpPr>
        <dsp:cNvPr id="0" name=""/>
        <dsp:cNvSpPr/>
      </dsp:nvSpPr>
      <dsp:spPr>
        <a:xfrm>
          <a:off x="1260362" y="496369"/>
          <a:ext cx="4221879" cy="473618"/>
        </a:xfrm>
        <a:custGeom>
          <a:avLst/>
          <a:gdLst/>
          <a:ahLst/>
          <a:cxnLst/>
          <a:rect l="0" t="0" r="0" b="0"/>
          <a:pathLst>
            <a:path>
              <a:moveTo>
                <a:pt x="4221879" y="0"/>
              </a:moveTo>
              <a:lnTo>
                <a:pt x="4221879" y="323674"/>
              </a:lnTo>
              <a:lnTo>
                <a:pt x="0" y="323674"/>
              </a:lnTo>
              <a:lnTo>
                <a:pt x="0" y="4736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3D7B22-C842-494B-B56A-B8F61554011F}">
      <dsp:nvSpPr>
        <dsp:cNvPr id="0" name=""/>
        <dsp:cNvSpPr/>
      </dsp:nvSpPr>
      <dsp:spPr>
        <a:xfrm>
          <a:off x="3415459" y="143"/>
          <a:ext cx="4133565" cy="496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A3FE2-0E69-46C5-B339-F3361750B0E6}">
      <dsp:nvSpPr>
        <dsp:cNvPr id="0" name=""/>
        <dsp:cNvSpPr/>
      </dsp:nvSpPr>
      <dsp:spPr>
        <a:xfrm>
          <a:off x="3595303" y="170995"/>
          <a:ext cx="4133565" cy="4962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По жесткости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09837" y="185529"/>
        <a:ext cx="4104497" cy="467157"/>
      </dsp:txXfrm>
    </dsp:sp>
    <dsp:sp modelId="{97BABB82-022E-4CC5-8406-E93994A875D0}">
      <dsp:nvSpPr>
        <dsp:cNvPr id="0" name=""/>
        <dsp:cNvSpPr/>
      </dsp:nvSpPr>
      <dsp:spPr>
        <a:xfrm>
          <a:off x="-158205" y="969987"/>
          <a:ext cx="2837136" cy="415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8621FA-242B-42E9-8358-9B92B81182AD}">
      <dsp:nvSpPr>
        <dsp:cNvPr id="0" name=""/>
        <dsp:cNvSpPr/>
      </dsp:nvSpPr>
      <dsp:spPr>
        <a:xfrm>
          <a:off x="21638" y="1140839"/>
          <a:ext cx="2837136" cy="4150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жесткая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794" y="1152995"/>
        <a:ext cx="2812824" cy="390726"/>
      </dsp:txXfrm>
    </dsp:sp>
    <dsp:sp modelId="{EF909EFD-0B11-44DC-A5A9-CAE02CEDBC4E}">
      <dsp:nvSpPr>
        <dsp:cNvPr id="0" name=""/>
        <dsp:cNvSpPr/>
      </dsp:nvSpPr>
      <dsp:spPr>
        <a:xfrm>
          <a:off x="3730972" y="990122"/>
          <a:ext cx="3749650" cy="415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A2F82-7B50-4DAD-A9D7-FD97C610B329}">
      <dsp:nvSpPr>
        <dsp:cNvPr id="0" name=""/>
        <dsp:cNvSpPr/>
      </dsp:nvSpPr>
      <dsp:spPr>
        <a:xfrm>
          <a:off x="3910815" y="1160974"/>
          <a:ext cx="3749650" cy="4150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полужесткая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22971" y="1173130"/>
        <a:ext cx="3725338" cy="390726"/>
      </dsp:txXfrm>
    </dsp:sp>
    <dsp:sp modelId="{59993A28-349B-4F4B-BB63-EDF55124A24A}">
      <dsp:nvSpPr>
        <dsp:cNvPr id="0" name=""/>
        <dsp:cNvSpPr/>
      </dsp:nvSpPr>
      <dsp:spPr>
        <a:xfrm>
          <a:off x="7897997" y="967110"/>
          <a:ext cx="2474652" cy="437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55C72-2A73-4AB1-8B8D-1DEB54A07E0C}">
      <dsp:nvSpPr>
        <dsp:cNvPr id="0" name=""/>
        <dsp:cNvSpPr/>
      </dsp:nvSpPr>
      <dsp:spPr>
        <a:xfrm>
          <a:off x="8077840" y="1137961"/>
          <a:ext cx="2474652" cy="437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мягкая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090666" y="1150787"/>
        <a:ext cx="2449000" cy="4122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E6137-4A45-4CA8-ADEA-F06B98175696}">
      <dsp:nvSpPr>
        <dsp:cNvPr id="0" name=""/>
        <dsp:cNvSpPr/>
      </dsp:nvSpPr>
      <dsp:spPr>
        <a:xfrm>
          <a:off x="5352408" y="598591"/>
          <a:ext cx="2896735" cy="408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621"/>
              </a:lnTo>
              <a:lnTo>
                <a:pt x="2896735" y="280621"/>
              </a:lnTo>
              <a:lnTo>
                <a:pt x="2896735" y="4088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1A1DB-AA20-4287-A737-6A50A3E88729}">
      <dsp:nvSpPr>
        <dsp:cNvPr id="0" name=""/>
        <dsp:cNvSpPr/>
      </dsp:nvSpPr>
      <dsp:spPr>
        <a:xfrm>
          <a:off x="2297327" y="598591"/>
          <a:ext cx="3055080" cy="403157"/>
        </a:xfrm>
        <a:custGeom>
          <a:avLst/>
          <a:gdLst/>
          <a:ahLst/>
          <a:cxnLst/>
          <a:rect l="0" t="0" r="0" b="0"/>
          <a:pathLst>
            <a:path>
              <a:moveTo>
                <a:pt x="3055080" y="0"/>
              </a:moveTo>
              <a:lnTo>
                <a:pt x="3055080" y="274960"/>
              </a:lnTo>
              <a:lnTo>
                <a:pt x="0" y="274960"/>
              </a:lnTo>
              <a:lnTo>
                <a:pt x="0" y="4031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07009D-C67B-4FF2-AC8B-85AA019FFB79}">
      <dsp:nvSpPr>
        <dsp:cNvPr id="0" name=""/>
        <dsp:cNvSpPr/>
      </dsp:nvSpPr>
      <dsp:spPr>
        <a:xfrm>
          <a:off x="2190767" y="692"/>
          <a:ext cx="6323282" cy="5978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F5737-98AF-4A36-BFAE-75AD5FA61AA1}">
      <dsp:nvSpPr>
        <dsp:cNvPr id="0" name=""/>
        <dsp:cNvSpPr/>
      </dsp:nvSpPr>
      <dsp:spPr>
        <a:xfrm>
          <a:off x="2344526" y="146763"/>
          <a:ext cx="6323282" cy="597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В ЗАВИСИМОСТИ ОТ МЕСТА НАНЕСЕНИЯ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62038" y="164275"/>
        <a:ext cx="6288258" cy="562875"/>
      </dsp:txXfrm>
    </dsp:sp>
    <dsp:sp modelId="{39DC9728-EFC3-4DB0-91BA-5D6836E92F4C}">
      <dsp:nvSpPr>
        <dsp:cNvPr id="0" name=""/>
        <dsp:cNvSpPr/>
      </dsp:nvSpPr>
      <dsp:spPr>
        <a:xfrm>
          <a:off x="679641" y="1001748"/>
          <a:ext cx="3235371" cy="4329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0B7006-84EC-47CD-9BAF-47CAD2D54003}">
      <dsp:nvSpPr>
        <dsp:cNvPr id="0" name=""/>
        <dsp:cNvSpPr/>
      </dsp:nvSpPr>
      <dsp:spPr>
        <a:xfrm>
          <a:off x="833400" y="1147820"/>
          <a:ext cx="3235371" cy="4329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ПРОИЗВОДСТВЕННАЯ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46082" y="1160502"/>
        <a:ext cx="3210007" cy="407631"/>
      </dsp:txXfrm>
    </dsp:sp>
    <dsp:sp modelId="{C6245255-5BB4-48CB-99ED-367A983F681E}">
      <dsp:nvSpPr>
        <dsp:cNvPr id="0" name=""/>
        <dsp:cNvSpPr/>
      </dsp:nvSpPr>
      <dsp:spPr>
        <a:xfrm>
          <a:off x="6698359" y="1007409"/>
          <a:ext cx="3101569" cy="4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17AC0-DA96-42D6-ACE5-891133D082F6}">
      <dsp:nvSpPr>
        <dsp:cNvPr id="0" name=""/>
        <dsp:cNvSpPr/>
      </dsp:nvSpPr>
      <dsp:spPr>
        <a:xfrm>
          <a:off x="6852118" y="1153480"/>
          <a:ext cx="3101569" cy="4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ТОРГОВАЯ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64620" y="1165982"/>
        <a:ext cx="3076565" cy="4018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3F1D7-970F-403D-9997-5E95DB0F3143}">
      <dsp:nvSpPr>
        <dsp:cNvPr id="0" name=""/>
        <dsp:cNvSpPr/>
      </dsp:nvSpPr>
      <dsp:spPr>
        <a:xfrm>
          <a:off x="5853296" y="777021"/>
          <a:ext cx="2969245" cy="513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183"/>
              </a:lnTo>
              <a:lnTo>
                <a:pt x="2969245" y="347183"/>
              </a:lnTo>
              <a:lnTo>
                <a:pt x="2969245" y="5136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E6137-4A45-4CA8-ADEA-F06B98175696}">
      <dsp:nvSpPr>
        <dsp:cNvPr id="0" name=""/>
        <dsp:cNvSpPr/>
      </dsp:nvSpPr>
      <dsp:spPr>
        <a:xfrm>
          <a:off x="4809571" y="777021"/>
          <a:ext cx="1043725" cy="517036"/>
        </a:xfrm>
        <a:custGeom>
          <a:avLst/>
          <a:gdLst/>
          <a:ahLst/>
          <a:cxnLst/>
          <a:rect l="0" t="0" r="0" b="0"/>
          <a:pathLst>
            <a:path>
              <a:moveTo>
                <a:pt x="1043725" y="0"/>
              </a:moveTo>
              <a:lnTo>
                <a:pt x="1043725" y="350538"/>
              </a:lnTo>
              <a:lnTo>
                <a:pt x="0" y="350538"/>
              </a:lnTo>
              <a:lnTo>
                <a:pt x="0" y="5170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1A1DB-AA20-4287-A737-6A50A3E88729}">
      <dsp:nvSpPr>
        <dsp:cNvPr id="0" name=""/>
        <dsp:cNvSpPr/>
      </dsp:nvSpPr>
      <dsp:spPr>
        <a:xfrm>
          <a:off x="2431432" y="777021"/>
          <a:ext cx="3421863" cy="523850"/>
        </a:xfrm>
        <a:custGeom>
          <a:avLst/>
          <a:gdLst/>
          <a:ahLst/>
          <a:cxnLst/>
          <a:rect l="0" t="0" r="0" b="0"/>
          <a:pathLst>
            <a:path>
              <a:moveTo>
                <a:pt x="3421863" y="0"/>
              </a:moveTo>
              <a:lnTo>
                <a:pt x="3421863" y="357352"/>
              </a:lnTo>
              <a:lnTo>
                <a:pt x="0" y="357352"/>
              </a:lnTo>
              <a:lnTo>
                <a:pt x="0" y="5238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07009D-C67B-4FF2-AC8B-85AA019FFB79}">
      <dsp:nvSpPr>
        <dsp:cNvPr id="0" name=""/>
        <dsp:cNvSpPr/>
      </dsp:nvSpPr>
      <dsp:spPr>
        <a:xfrm>
          <a:off x="3622099" y="488"/>
          <a:ext cx="4462395" cy="776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F5737-98AF-4A36-BFAE-75AD5FA61AA1}">
      <dsp:nvSpPr>
        <dsp:cNvPr id="0" name=""/>
        <dsp:cNvSpPr/>
      </dsp:nvSpPr>
      <dsp:spPr>
        <a:xfrm>
          <a:off x="3821796" y="190201"/>
          <a:ext cx="4462395" cy="776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ЭЛЕМЕНТЫ МАРКИРОВКИ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44540" y="212945"/>
        <a:ext cx="4416907" cy="731045"/>
      </dsp:txXfrm>
    </dsp:sp>
    <dsp:sp modelId="{39DC9728-EFC3-4DB0-91BA-5D6836E92F4C}">
      <dsp:nvSpPr>
        <dsp:cNvPr id="0" name=""/>
        <dsp:cNvSpPr/>
      </dsp:nvSpPr>
      <dsp:spPr>
        <a:xfrm>
          <a:off x="1657649" y="1300872"/>
          <a:ext cx="1547566" cy="557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0B7006-84EC-47CD-9BAF-47CAD2D54003}">
      <dsp:nvSpPr>
        <dsp:cNvPr id="0" name=""/>
        <dsp:cNvSpPr/>
      </dsp:nvSpPr>
      <dsp:spPr>
        <a:xfrm>
          <a:off x="1857347" y="1490585"/>
          <a:ext cx="1547566" cy="5572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ТЕКСТ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73669" y="1506907"/>
        <a:ext cx="1514922" cy="524628"/>
      </dsp:txXfrm>
    </dsp:sp>
    <dsp:sp modelId="{C6245255-5BB4-48CB-99ED-367A983F681E}">
      <dsp:nvSpPr>
        <dsp:cNvPr id="0" name=""/>
        <dsp:cNvSpPr/>
      </dsp:nvSpPr>
      <dsp:spPr>
        <a:xfrm>
          <a:off x="3943686" y="1294058"/>
          <a:ext cx="1731769" cy="5556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17AC0-DA96-42D6-ACE5-891133D082F6}">
      <dsp:nvSpPr>
        <dsp:cNvPr id="0" name=""/>
        <dsp:cNvSpPr/>
      </dsp:nvSpPr>
      <dsp:spPr>
        <a:xfrm>
          <a:off x="4143384" y="1483771"/>
          <a:ext cx="1731769" cy="5556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РИСУНОК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59659" y="1500046"/>
        <a:ext cx="1699219" cy="523112"/>
      </dsp:txXfrm>
    </dsp:sp>
    <dsp:sp modelId="{4706E8C6-AE76-4767-A3BA-B35A19EE3263}">
      <dsp:nvSpPr>
        <dsp:cNvPr id="0" name=""/>
        <dsp:cNvSpPr/>
      </dsp:nvSpPr>
      <dsp:spPr>
        <a:xfrm>
          <a:off x="6571727" y="1290703"/>
          <a:ext cx="4501629" cy="607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802220-357D-42FA-95BA-59232A39AB10}">
      <dsp:nvSpPr>
        <dsp:cNvPr id="0" name=""/>
        <dsp:cNvSpPr/>
      </dsp:nvSpPr>
      <dsp:spPr>
        <a:xfrm>
          <a:off x="6771425" y="1480416"/>
          <a:ext cx="4501629" cy="607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УСЛОВНОЕ ОБОЗНАЧЕНИЕ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89213" y="1498204"/>
        <a:ext cx="4466053" cy="5717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3EC5-21AB-4047-A8E4-484DDE95C22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5EB3-19A4-4000-8021-A7D093E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6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96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7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0.xml"/><Relationship Id="rId4" Type="http://schemas.openxmlformats.org/officeDocument/2006/relationships/slide" Target="slide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21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0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3.jpeg"/><Relationship Id="rId12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image" Target="../media/image27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26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29.jpe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2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24.jpeg"/><Relationship Id="rId18" Type="http://schemas.openxmlformats.org/officeDocument/2006/relationships/image" Target="../media/image37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25.jpeg"/><Relationship Id="rId12" Type="http://schemas.openxmlformats.org/officeDocument/2006/relationships/image" Target="../media/image33.jpeg"/><Relationship Id="rId17" Type="http://schemas.openxmlformats.org/officeDocument/2006/relationships/image" Target="../media/image28.jpeg"/><Relationship Id="rId2" Type="http://schemas.openxmlformats.org/officeDocument/2006/relationships/diagramData" Target="../diagrams/data6.xml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openxmlformats.org/officeDocument/2006/relationships/image" Target="../media/image32.jpeg"/><Relationship Id="rId5" Type="http://schemas.openxmlformats.org/officeDocument/2006/relationships/diagramColors" Target="../diagrams/colors6.xml"/><Relationship Id="rId15" Type="http://schemas.openxmlformats.org/officeDocument/2006/relationships/image" Target="../media/image35.jpeg"/><Relationship Id="rId10" Type="http://schemas.openxmlformats.org/officeDocument/2006/relationships/image" Target="../media/image31.jpeg"/><Relationship Id="rId19" Type="http://schemas.openxmlformats.org/officeDocument/2006/relationships/image" Target="../media/image1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3.jpeg"/><Relationship Id="rId1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42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38.jpeg"/><Relationship Id="rId12" Type="http://schemas.openxmlformats.org/officeDocument/2006/relationships/image" Target="../media/image41.jpeg"/><Relationship Id="rId2" Type="http://schemas.openxmlformats.org/officeDocument/2006/relationships/diagramData" Target="../diagrams/data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openxmlformats.org/officeDocument/2006/relationships/image" Target="../media/image40.jpeg"/><Relationship Id="rId5" Type="http://schemas.openxmlformats.org/officeDocument/2006/relationships/diagramColors" Target="../diagrams/colors7.xml"/><Relationship Id="rId15" Type="http://schemas.openxmlformats.org/officeDocument/2006/relationships/slide" Target="slide13.xml"/><Relationship Id="rId10" Type="http://schemas.openxmlformats.org/officeDocument/2006/relationships/image" Target="../media/image17.jpe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39.jpeg"/><Relationship Id="rId1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44.jpeg"/><Relationship Id="rId12" Type="http://schemas.openxmlformats.org/officeDocument/2006/relationships/image" Target="../media/image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openxmlformats.org/officeDocument/2006/relationships/image" Target="../media/image48.jpeg"/><Relationship Id="rId5" Type="http://schemas.openxmlformats.org/officeDocument/2006/relationships/diagramColors" Target="../diagrams/colors8.xml"/><Relationship Id="rId10" Type="http://schemas.openxmlformats.org/officeDocument/2006/relationships/image" Target="../media/image47.jpe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9.jpeg"/><Relationship Id="rId3" Type="http://schemas.openxmlformats.org/officeDocument/2006/relationships/image" Target="../media/image19.jpe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17" Type="http://schemas.openxmlformats.org/officeDocument/2006/relationships/image" Target="../media/image1.png"/><Relationship Id="rId2" Type="http://schemas.openxmlformats.org/officeDocument/2006/relationships/image" Target="../media/image49.jpeg"/><Relationship Id="rId16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5" Type="http://schemas.openxmlformats.org/officeDocument/2006/relationships/image" Target="../media/image6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Relationship Id="rId1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6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openxmlformats.org/officeDocument/2006/relationships/image" Target="../media/image1.png"/><Relationship Id="rId5" Type="http://schemas.openxmlformats.org/officeDocument/2006/relationships/diagramColors" Target="../diagrams/colors9.xml"/><Relationship Id="rId10" Type="http://schemas.openxmlformats.org/officeDocument/2006/relationships/image" Target="../media/image62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6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13" Type="http://schemas.openxmlformats.org/officeDocument/2006/relationships/image" Target="../media/image80.png"/><Relationship Id="rId3" Type="http://schemas.openxmlformats.org/officeDocument/2006/relationships/image" Target="../media/image70.jpeg"/><Relationship Id="rId7" Type="http://schemas.openxmlformats.org/officeDocument/2006/relationships/image" Target="../media/image74.gif"/><Relationship Id="rId12" Type="http://schemas.openxmlformats.org/officeDocument/2006/relationships/image" Target="../media/image79.jpeg"/><Relationship Id="rId17" Type="http://schemas.openxmlformats.org/officeDocument/2006/relationships/image" Target="../media/image1.png"/><Relationship Id="rId2" Type="http://schemas.openxmlformats.org/officeDocument/2006/relationships/image" Target="../media/image69.png"/><Relationship Id="rId16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gif"/><Relationship Id="rId5" Type="http://schemas.openxmlformats.org/officeDocument/2006/relationships/image" Target="../media/image72.jpeg"/><Relationship Id="rId15" Type="http://schemas.openxmlformats.org/officeDocument/2006/relationships/image" Target="../media/image82.jpeg"/><Relationship Id="rId10" Type="http://schemas.openxmlformats.org/officeDocument/2006/relationships/image" Target="../media/image77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Relationship Id="rId14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27.xml"/><Relationship Id="rId7" Type="http://schemas.openxmlformats.org/officeDocument/2006/relationships/slide" Target="slide30.xm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1" Type="http://schemas.openxmlformats.org/officeDocument/2006/relationships/image" Target="../media/image100.gif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3" Type="http://schemas.openxmlformats.org/officeDocument/2006/relationships/image" Target="../media/image102.png"/><Relationship Id="rId7" Type="http://schemas.openxmlformats.org/officeDocument/2006/relationships/image" Target="../media/image106.wmf"/><Relationship Id="rId12" Type="http://schemas.openxmlformats.org/officeDocument/2006/relationships/image" Target="../media/image11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wmf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5" Type="http://schemas.openxmlformats.org/officeDocument/2006/relationships/image" Target="../media/image1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3" Type="http://schemas.openxmlformats.org/officeDocument/2006/relationships/image" Target="../media/image115.png"/><Relationship Id="rId7" Type="http://schemas.openxmlformats.org/officeDocument/2006/relationships/image" Target="../media/image119.wmf"/><Relationship Id="rId12" Type="http://schemas.openxmlformats.org/officeDocument/2006/relationships/image" Target="../media/image124.png"/><Relationship Id="rId17" Type="http://schemas.openxmlformats.org/officeDocument/2006/relationships/image" Target="../media/image1.png"/><Relationship Id="rId2" Type="http://schemas.openxmlformats.org/officeDocument/2006/relationships/image" Target="../media/image114.png"/><Relationship Id="rId16" Type="http://schemas.openxmlformats.org/officeDocument/2006/relationships/image" Target="../media/image12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5" Type="http://schemas.openxmlformats.org/officeDocument/2006/relationships/image" Target="../media/image12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Relationship Id="rId14" Type="http://schemas.openxmlformats.org/officeDocument/2006/relationships/image" Target="../media/image1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0212" y="1847671"/>
            <a:ext cx="8791575" cy="24476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ОСНОВЫ ТОВАРОВЕДЕНИЯ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3914" y="4451685"/>
            <a:ext cx="11898086" cy="66892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Качество непродовольственных товаров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08872" y="70505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662" y="70505"/>
            <a:ext cx="1178259" cy="1622655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976049" y="5943600"/>
            <a:ext cx="10187820" cy="457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Машкович Татьяна Васильевна </a:t>
            </a:r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преподаватель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1756" y="5282552"/>
            <a:ext cx="97078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Основы товароведения: пособие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В.Е. Сыцко [и др.]; под ред. В.Е. Сыцко. – Минск: РИПО, 2011. – с.52-64, 88-95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048420" y="1815151"/>
            <a:ext cx="9835732" cy="6648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8.3.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Факторы качества непродовольственных товаров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882" y="2659747"/>
            <a:ext cx="1978808" cy="21392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24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08" y="4689816"/>
            <a:ext cx="1086850" cy="152159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94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9266" y="417185"/>
            <a:ext cx="11600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ФАКТОРЫ, ВЛИЯЮЩИЕ НА КАЧЕСТВО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НЕПРОДОВОЛЬСТВЕННЫХ ТОВАРОВ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209266" y="2238233"/>
            <a:ext cx="3807726" cy="1009934"/>
          </a:xfrm>
          <a:prstGeom prst="downArrowCallout">
            <a:avLst/>
          </a:prstGeom>
          <a:solidFill>
            <a:srgbClr val="A7D2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Факторы, формирующие качество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4105581" y="2238233"/>
            <a:ext cx="3807726" cy="1009934"/>
          </a:xfrm>
          <a:prstGeom prst="downArrowCallout">
            <a:avLst/>
          </a:prstGeom>
          <a:solidFill>
            <a:srgbClr val="A7D2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Факторы,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стимулирующие качество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8001897" y="2238233"/>
            <a:ext cx="3807726" cy="1009934"/>
          </a:xfrm>
          <a:prstGeom prst="downArrowCallout">
            <a:avLst/>
          </a:prstGeom>
          <a:solidFill>
            <a:srgbClr val="A7D2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Факторы,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способствующие сохранению качества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266" y="3684895"/>
            <a:ext cx="3807726" cy="22928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исходные материалы 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сырье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конструкция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изделия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технологическая обработка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39988" y="3684895"/>
            <a:ext cx="3398294" cy="22928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Материальное 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мо-ральное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стимулиро-вание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01897" y="3684895"/>
            <a:ext cx="3807726" cy="22928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упаковка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маркировка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хранения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транспортиро-вания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уход за товарами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6457" y="1497420"/>
            <a:ext cx="4025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подразделяются на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3 группы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4988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4" grpId="0" animBg="1"/>
      <p:bldP spid="8" grpId="0" animBg="1"/>
      <p:bldP spid="9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92576" y="379145"/>
            <a:ext cx="92157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Факторы, формирующие качество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952" y="1365675"/>
            <a:ext cx="6660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Нажимайте по порядку, чтобы прочитать подробнее</a:t>
            </a:r>
            <a:endParaRPr lang="ru-RU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63069" y="1860644"/>
            <a:ext cx="7178722" cy="38031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Химический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состав, структура и свойства исходных материалов во многом определяют свойства и качество готовых изделий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Материалы подразделяются: 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назначению: основные, вспомогательные, комплектующие;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происхождению: природные и химические (искусственные и синтетические);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химическому составу: минеральные и органические.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2952" y="1860644"/>
            <a:ext cx="4189863" cy="85526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исходные материалы 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сырье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3069" y="1860644"/>
            <a:ext cx="7178722" cy="38031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конфигурация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размеры отдельных деталей и узлов, способы их соединения и взаимодействия, соотношение между отдельными деталями.</a:t>
            </a: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Конструкция 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влияет на эффективность выполнения функций, удобство пользования, надежность, внешний вид изделия.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2952" y="2913797"/>
            <a:ext cx="4189863" cy="85526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конструкция изделия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63069" y="1867469"/>
            <a:ext cx="7178722" cy="4069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изготовления из них готовых изделий подвергаются различным механическим,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терми-ческим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физико-химическим операциям, в результате которых формируется качество изделий.</a:t>
            </a:r>
          </a:p>
          <a:p>
            <a:pPr algn="just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одного и того же материала, используя различные виды технологической обработки, можно получить различные по свойствам изделия.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Большое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значение имеют отделочные операции (нанесение покрытий, декорирование, обработка поверхности и т.д.).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2951" y="4007891"/>
            <a:ext cx="4189863" cy="85526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технологическая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обработка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97040" y="5936776"/>
            <a:ext cx="10294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Изучите факторы, формирующие качество, дополнительно, используя материал учебника</a:t>
            </a:r>
            <a:endParaRPr lang="ru-RU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User\Desktop\ЭУМК ТОТ\images (6)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r="8719"/>
          <a:stretch/>
        </p:blipFill>
        <p:spPr bwMode="auto">
          <a:xfrm>
            <a:off x="550036" y="5412536"/>
            <a:ext cx="1155935" cy="93937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88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" grpId="0" animBg="1"/>
      <p:bldP spid="9" grpId="0" animBg="1"/>
      <p:bldP spid="5" grpId="0" animBg="1"/>
      <p:bldP spid="10" grpId="0" animBg="1"/>
      <p:bldP spid="6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463" y="379145"/>
            <a:ext cx="116147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9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Факторы, способствующие сохранению качества</a:t>
            </a:r>
            <a:endParaRPr lang="ru-RU" sz="39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393" y="1230113"/>
            <a:ext cx="1172307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3413"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процессе хранения, транспортирования и эксплуатации товары подвергаются различным воздействиям: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физико-химическим (температура, влажность, свет, кислород воздуха, пыль и т.п.);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механическим (удары, сотрясения, толчки, давление и т.п.);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биологическим (воздействие микроорганизмов, насекомых, грызунов).</a:t>
            </a:r>
          </a:p>
          <a:p>
            <a:pPr algn="just"/>
            <a:endParaRPr lang="ru-RU" sz="1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факторам, предохраняющим товары от неблагоприятных воздействий, относятся: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1191064" y="4149031"/>
            <a:ext cx="4210930" cy="4927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упаковка </a:t>
            </a:r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6199162" y="4837507"/>
            <a:ext cx="4210930" cy="5354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уход за товарами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hlinkClick r:id="rId5" action="ppaction://hlinksldjump"/>
          </p:cNvPr>
          <p:cNvSpPr/>
          <p:nvPr/>
        </p:nvSpPr>
        <p:spPr>
          <a:xfrm>
            <a:off x="1191064" y="4743170"/>
            <a:ext cx="4210930" cy="5096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маркировка </a:t>
            </a: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1191064" y="5372920"/>
            <a:ext cx="4210930" cy="4927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хранения</a:t>
            </a:r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6199162" y="4149523"/>
            <a:ext cx="4210930" cy="5570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транспортирования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99163" y="5693217"/>
            <a:ext cx="5125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Нажмите, чтобы прочитать подробнее</a:t>
            </a:r>
            <a:endParaRPr lang="ru-RU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49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4972" y="572834"/>
            <a:ext cx="83970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 средство или комплекс средств, обеспечивающее защиту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товара от повреждений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потерь, 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окружаю-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щую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среду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загрязнения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68" y="417185"/>
            <a:ext cx="3794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УПАКОВКА - 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Новая папка\упаковка фото\branding-nuts-7.jpeg"/>
          <p:cNvPicPr>
            <a:picLocks noChangeAspect="1" noChangeArrowheads="1"/>
          </p:cNvPicPr>
          <p:nvPr/>
        </p:nvPicPr>
        <p:blipFill>
          <a:blip r:embed="rId2" cstate="print"/>
          <a:srcRect l="17046" r="18181"/>
          <a:stretch>
            <a:fillRect/>
          </a:stretch>
        </p:blipFill>
        <p:spPr bwMode="auto">
          <a:xfrm>
            <a:off x="254642" y="1672922"/>
            <a:ext cx="2980928" cy="22958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7" name="Picture 3" descr="C:\Users\1\Desktop\Новая папка\упаковка фото\lkl1364375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642" y="4131304"/>
            <a:ext cx="2980928" cy="218398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488788" y="1979391"/>
            <a:ext cx="82858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Функции упаковки: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сохранение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количества и качества производимой продукции;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защита продукции от механических воздействий, порчи и загрязнения;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удобства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погрузки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выгрузки, перевозки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продукции 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всех видах транспорта,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эффективности и облегчение работ, связанных с хранением продукции на складах;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облегчение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условий труда и повышение производительности торговых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операций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6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03396545"/>
              </p:ext>
            </p:extLst>
          </p:nvPr>
        </p:nvGraphicFramePr>
        <p:xfrm>
          <a:off x="571461" y="504966"/>
          <a:ext cx="11144328" cy="1842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091699"/>
              </p:ext>
            </p:extLst>
          </p:nvPr>
        </p:nvGraphicFramePr>
        <p:xfrm>
          <a:off x="380960" y="2500306"/>
          <a:ext cx="5460282" cy="1097280"/>
        </p:xfrm>
        <a:graphic>
          <a:graphicData uri="http://schemas.openxmlformats.org/drawingml/2006/table">
            <a:tbl>
              <a:tblPr/>
              <a:tblGrid>
                <a:gridCol w="5460282"/>
              </a:tblGrid>
              <a:tr h="785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Это оболочки различной конструкции для размещения в них единицы или определенного количества товара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714997" y="250030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Используются для изготовления тары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качестве вспомогательных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упаковке.</a:t>
            </a:r>
          </a:p>
        </p:txBody>
      </p:sp>
      <p:pic>
        <p:nvPicPr>
          <p:cNvPr id="2049" name="Picture 1" descr="C:\Users\1\Desktop\Новая папка\упаковка фото\prodam-gofrotara--abb4-1335257903185450-1-bi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407" y="3791288"/>
            <a:ext cx="2093454" cy="11628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0" name="Picture 2" descr="C:\Users\1\Desktop\Новая папка\упаковка фото\1301666228_cowshed_2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6876" y="3791287"/>
            <a:ext cx="2298121" cy="11628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1" name="Picture 3" descr="C:\Users\1\Desktop\Новая папка\упаковка фото\bytovaya_himiya_46134.jpeg"/>
          <p:cNvPicPr>
            <a:picLocks noChangeAspect="1" noChangeArrowheads="1"/>
          </p:cNvPicPr>
          <p:nvPr/>
        </p:nvPicPr>
        <p:blipFill>
          <a:blip r:embed="rId9" cstate="print"/>
          <a:srcRect t="8704" b="26296"/>
          <a:stretch>
            <a:fillRect/>
          </a:stretch>
        </p:blipFill>
        <p:spPr bwMode="auto">
          <a:xfrm>
            <a:off x="1460134" y="5074869"/>
            <a:ext cx="3347715" cy="12240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2" name="Picture 4" descr="C:\Users\1\Desktop\Новая папка\упаковка фото\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5382" y="3791287"/>
            <a:ext cx="1791709" cy="12265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3" name="Picture 5" descr="C:\Users\1\Desktop\Новая папка\упаковка фото\1357869780_puzir.jpg"/>
          <p:cNvPicPr>
            <a:picLocks noChangeAspect="1" noChangeArrowheads="1"/>
          </p:cNvPicPr>
          <p:nvPr/>
        </p:nvPicPr>
        <p:blipFill>
          <a:blip r:embed="rId11" cstate="print"/>
          <a:srcRect l="13943" r="18556"/>
          <a:stretch>
            <a:fillRect/>
          </a:stretch>
        </p:blipFill>
        <p:spPr bwMode="auto">
          <a:xfrm>
            <a:off x="9166788" y="3791289"/>
            <a:ext cx="1655887" cy="12265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4" name="Picture 6" descr="C:\Users\1\Desktop\Новая папка\упаковка фото\67b828d885a0b74711c5ae1b35a8e5da_x1024.jpg"/>
          <p:cNvPicPr>
            <a:picLocks noChangeAspect="1" noChangeArrowheads="1"/>
          </p:cNvPicPr>
          <p:nvPr/>
        </p:nvPicPr>
        <p:blipFill>
          <a:blip r:embed="rId12" cstate="print"/>
          <a:srcRect t="12226"/>
          <a:stretch>
            <a:fillRect/>
          </a:stretch>
        </p:blipFill>
        <p:spPr bwMode="auto">
          <a:xfrm>
            <a:off x="7288638" y="5236467"/>
            <a:ext cx="3170117" cy="10624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6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903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КЛАССИФИКАЦИЯ ВИДОВ ТАРЫ:</a:t>
            </a:r>
            <a:endParaRPr lang="ru-RU" sz="2800" b="1" u="sng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684232"/>
              </p:ext>
            </p:extLst>
          </p:nvPr>
        </p:nvGraphicFramePr>
        <p:xfrm>
          <a:off x="523836" y="900523"/>
          <a:ext cx="11144328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71462" y="2686473"/>
            <a:ext cx="54292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Упаковка каждого изделия или какой-то части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массы или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объема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товара.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первичная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упаковка товаров, реализуемая вместе с товаром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00800" y="2686473"/>
            <a:ext cx="579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Предназначена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транспортирования и хранения товаров в первичной упаковке или без нее.</a:t>
            </a:r>
          </a:p>
        </p:txBody>
      </p:sp>
      <p:pic>
        <p:nvPicPr>
          <p:cNvPr id="3073" name="Picture 1" descr="C:\Users\1\Desktop\Новая папка\упаковка фото\i.jpg"/>
          <p:cNvPicPr>
            <a:picLocks noChangeAspect="1" noChangeArrowheads="1"/>
          </p:cNvPicPr>
          <p:nvPr/>
        </p:nvPicPr>
        <p:blipFill>
          <a:blip r:embed="rId7" cstate="print"/>
          <a:srcRect l="4675" r="20519"/>
          <a:stretch>
            <a:fillRect/>
          </a:stretch>
        </p:blipFill>
        <p:spPr bwMode="auto">
          <a:xfrm>
            <a:off x="571462" y="4308664"/>
            <a:ext cx="3048021" cy="18709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4" name="Picture 2" descr="C:\Users\1\Desktop\Новая папка\упаковка фото\92080473ad0ec02658bd0a510eb4422c-560x414.jpg"/>
          <p:cNvPicPr>
            <a:picLocks noChangeAspect="1" noChangeArrowheads="1"/>
          </p:cNvPicPr>
          <p:nvPr/>
        </p:nvPicPr>
        <p:blipFill>
          <a:blip r:embed="rId8" cstate="print"/>
          <a:srcRect r="41132"/>
          <a:stretch>
            <a:fillRect/>
          </a:stretch>
        </p:blipFill>
        <p:spPr bwMode="auto">
          <a:xfrm>
            <a:off x="4000485" y="4308664"/>
            <a:ext cx="2000264" cy="18839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5" name="Picture 3" descr="C:\Users\1\Desktop\Новая папка\упаковка фото\i (1).jpg"/>
          <p:cNvPicPr>
            <a:picLocks noChangeAspect="1" noChangeArrowheads="1"/>
          </p:cNvPicPr>
          <p:nvPr/>
        </p:nvPicPr>
        <p:blipFill>
          <a:blip r:embed="rId9" cstate="print"/>
          <a:srcRect l="6912" r="10138"/>
          <a:stretch>
            <a:fillRect/>
          </a:stretch>
        </p:blipFill>
        <p:spPr bwMode="auto">
          <a:xfrm>
            <a:off x="7010384" y="3886802"/>
            <a:ext cx="2286016" cy="14287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6" name="Picture 4" descr="C:\Users\1\Desktop\Новая папка\упаковка фото\Транспортная-тара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479598" y="3886802"/>
            <a:ext cx="1905013" cy="14287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7" name="Picture 5" descr="C:\Users\1\Desktop\Новая папка\упаковка фото\c80.jpg"/>
          <p:cNvPicPr>
            <a:picLocks noChangeAspect="1" noChangeArrowheads="1"/>
          </p:cNvPicPr>
          <p:nvPr/>
        </p:nvPicPr>
        <p:blipFill>
          <a:blip r:embed="rId11" cstate="print"/>
          <a:srcRect l="6647" t="28420" r="6944" b="14315"/>
          <a:stretch>
            <a:fillRect/>
          </a:stretch>
        </p:blipFill>
        <p:spPr bwMode="auto">
          <a:xfrm>
            <a:off x="7715262" y="5361679"/>
            <a:ext cx="3095577" cy="10715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6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70504403"/>
              </p:ext>
            </p:extLst>
          </p:nvPr>
        </p:nvGraphicFramePr>
        <p:xfrm>
          <a:off x="489859" y="378063"/>
          <a:ext cx="11144328" cy="1532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31873107"/>
              </p:ext>
            </p:extLst>
          </p:nvPr>
        </p:nvGraphicFramePr>
        <p:xfrm>
          <a:off x="666712" y="4857760"/>
          <a:ext cx="11144328" cy="133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8434" name="Picture 2" descr="C:\Users\1\Desktop\Новая папка\упаковка фото\main_big.jpg"/>
          <p:cNvPicPr>
            <a:picLocks noChangeAspect="1" noChangeArrowheads="1"/>
          </p:cNvPicPr>
          <p:nvPr/>
        </p:nvPicPr>
        <p:blipFill>
          <a:blip r:embed="rId12" cstate="print"/>
          <a:srcRect b="23846"/>
          <a:stretch>
            <a:fillRect/>
          </a:stretch>
        </p:blipFill>
        <p:spPr bwMode="auto">
          <a:xfrm>
            <a:off x="285710" y="2214554"/>
            <a:ext cx="5503349" cy="23574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8435" name="Picture 3" descr="C:\Users\1\Desktop\Новая папка\упаковка фото\big_00027315_02.jpg"/>
          <p:cNvPicPr>
            <a:picLocks noChangeAspect="1" noChangeArrowheads="1"/>
          </p:cNvPicPr>
          <p:nvPr/>
        </p:nvPicPr>
        <p:blipFill>
          <a:blip r:embed="rId13" cstate="print"/>
          <a:srcRect t="42455" b="1801"/>
          <a:stretch>
            <a:fillRect/>
          </a:stretch>
        </p:blipFill>
        <p:spPr bwMode="auto">
          <a:xfrm>
            <a:off x="6286502" y="2214554"/>
            <a:ext cx="5524500" cy="23574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0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88866734"/>
              </p:ext>
            </p:extLst>
          </p:nvPr>
        </p:nvGraphicFramePr>
        <p:xfrm>
          <a:off x="0" y="357166"/>
          <a:ext cx="7143800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58" name="Picture 2" descr="C:\Users\1\Desktop\Новая папка\упаковка фото\i (1).jpg"/>
          <p:cNvPicPr>
            <a:picLocks noChangeAspect="1" noChangeArrowheads="1"/>
          </p:cNvPicPr>
          <p:nvPr/>
        </p:nvPicPr>
        <p:blipFill>
          <a:blip r:embed="rId7" cstate="print"/>
          <a:srcRect r="6122"/>
          <a:stretch>
            <a:fillRect/>
          </a:stretch>
        </p:blipFill>
        <p:spPr bwMode="auto">
          <a:xfrm>
            <a:off x="7429509" y="3519477"/>
            <a:ext cx="4476824" cy="24722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9459" name="Picture 3" descr="C:\Users\1\Desktop\Новая папка\упаковка фото\001.jpg"/>
          <p:cNvPicPr>
            <a:picLocks noChangeAspect="1" noChangeArrowheads="1"/>
          </p:cNvPicPr>
          <p:nvPr/>
        </p:nvPicPr>
        <p:blipFill>
          <a:blip r:embed="rId8" cstate="print"/>
          <a:srcRect r="6014"/>
          <a:stretch>
            <a:fillRect/>
          </a:stretch>
        </p:blipFill>
        <p:spPr bwMode="auto">
          <a:xfrm>
            <a:off x="7441375" y="500243"/>
            <a:ext cx="4464916" cy="27146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286766" y="6000768"/>
            <a:ext cx="3333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Деревянная тара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1\Desktop\Новая папка\упаковка фото\i.jpg"/>
          <p:cNvPicPr>
            <a:picLocks noChangeAspect="1" noChangeArrowheads="1"/>
          </p:cNvPicPr>
          <p:nvPr/>
        </p:nvPicPr>
        <p:blipFill>
          <a:blip r:embed="rId9" cstate="print"/>
          <a:srcRect r="19295"/>
          <a:stretch>
            <a:fillRect/>
          </a:stretch>
        </p:blipFill>
        <p:spPr bwMode="auto">
          <a:xfrm>
            <a:off x="8001034" y="3807214"/>
            <a:ext cx="3333773" cy="18968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3" descr="C:\Users\1\Desktop\Новая папка\упаковка фото\gross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69128" y="500243"/>
            <a:ext cx="2997586" cy="31138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006946" y="5991753"/>
            <a:ext cx="3333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Стеклянная упаковка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C:\Users\1\Desktop\Новая папка\упаковка фото\lenbu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09167" y="1733829"/>
            <a:ext cx="4530722" cy="23764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007641" y="4455964"/>
            <a:ext cx="3333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Текстильная упаковка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1\Desktop\Новая папка\упаковка фото\eeb9279ca46c966380a3e3920a3374ba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10279" y="4110321"/>
            <a:ext cx="4496012" cy="20814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2" name="Picture 3" descr="C:\Users\1\Desktop\Новая папка\упаковка фото\92080473ad0ec02658bd0a510eb4422c-560x41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70668" y="1292373"/>
            <a:ext cx="4535623" cy="25148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7971592" y="725483"/>
            <a:ext cx="3333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Картонная упаковка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1\Desktop\Новая папка\упаковка фото\0-meshki-bumazhnyie.jpg"/>
          <p:cNvPicPr>
            <a:picLocks noChangeAspect="1" noChangeArrowheads="1"/>
          </p:cNvPicPr>
          <p:nvPr/>
        </p:nvPicPr>
        <p:blipFill>
          <a:blip r:embed="rId14" cstate="print"/>
          <a:srcRect l="12698" r="7936" b="7128"/>
          <a:stretch>
            <a:fillRect/>
          </a:stretch>
        </p:blipFill>
        <p:spPr bwMode="auto">
          <a:xfrm>
            <a:off x="7332483" y="1733829"/>
            <a:ext cx="4573808" cy="24698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8007641" y="4455964"/>
            <a:ext cx="3333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Бумажная упаковка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C:\Users\1\Desktop\Новая папка\упаковка фото\2388_image.jpg"/>
          <p:cNvPicPr>
            <a:picLocks noChangeAspect="1" noChangeArrowheads="1"/>
          </p:cNvPicPr>
          <p:nvPr/>
        </p:nvPicPr>
        <p:blipFill>
          <a:blip r:embed="rId15" cstate="print"/>
          <a:srcRect t="35917"/>
          <a:stretch>
            <a:fillRect/>
          </a:stretch>
        </p:blipFill>
        <p:spPr bwMode="auto">
          <a:xfrm>
            <a:off x="7332482" y="2384357"/>
            <a:ext cx="4723529" cy="22702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7810512" y="4951009"/>
            <a:ext cx="3810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Металлическая упаковка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5" descr="C:\Users\1\Desktop\Новая папка\упаковка фото\339239563.jpg"/>
          <p:cNvPicPr>
            <a:picLocks noChangeAspect="1" noChangeArrowheads="1"/>
          </p:cNvPicPr>
          <p:nvPr/>
        </p:nvPicPr>
        <p:blipFill>
          <a:blip r:embed="rId16" cstate="print"/>
          <a:srcRect t="34065" b="20124"/>
          <a:stretch>
            <a:fillRect/>
          </a:stretch>
        </p:blipFill>
        <p:spPr bwMode="auto">
          <a:xfrm>
            <a:off x="7765505" y="2939561"/>
            <a:ext cx="3855034" cy="9897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9" name="Picture 6" descr="C:\Users\1\Desktop\Новая папка\упаковка фото\main_big.jpg"/>
          <p:cNvPicPr>
            <a:picLocks noChangeAspect="1" noChangeArrowheads="1"/>
          </p:cNvPicPr>
          <p:nvPr/>
        </p:nvPicPr>
        <p:blipFill>
          <a:blip r:embed="rId17" cstate="print"/>
          <a:srcRect l="37975" t="44305"/>
          <a:stretch>
            <a:fillRect/>
          </a:stretch>
        </p:blipFill>
        <p:spPr bwMode="auto">
          <a:xfrm>
            <a:off x="7765505" y="4014136"/>
            <a:ext cx="3900039" cy="19698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" name="Picture 7" descr="C:\Users\1\Desktop\Новая папка\упаковка фото\nivea4.jpe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765505" y="665591"/>
            <a:ext cx="3855034" cy="21684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8001034" y="6030988"/>
            <a:ext cx="3333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Полимерная упаковка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4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75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25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25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75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75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25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25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5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75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75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0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25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825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875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75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75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250"/>
                            </p:stCondLst>
                            <p:childTnLst>
                              <p:par>
                                <p:cTn id="116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10" grpId="0"/>
      <p:bldP spid="10" grpId="1"/>
      <p:bldP spid="13" grpId="0"/>
      <p:bldP spid="13" grpId="1"/>
      <p:bldP spid="15" grpId="0"/>
      <p:bldP spid="15" grpId="1"/>
      <p:bldP spid="17" grpId="0"/>
      <p:bldP spid="17" grpId="1"/>
      <p:bldP spid="21" grpId="0"/>
      <p:bldP spid="2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55098487"/>
              </p:ext>
            </p:extLst>
          </p:nvPr>
        </p:nvGraphicFramePr>
        <p:xfrm>
          <a:off x="571461" y="430208"/>
          <a:ext cx="11144328" cy="1576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554" name="Picture 2" descr="C:\Users\1\Desktop\Новая папка\упаковка фото\Laki novye.jpg"/>
          <p:cNvPicPr>
            <a:picLocks noChangeAspect="1" noChangeArrowheads="1"/>
          </p:cNvPicPr>
          <p:nvPr/>
        </p:nvPicPr>
        <p:blipFill>
          <a:blip r:embed="rId7" cstate="print"/>
          <a:srcRect r="60375"/>
          <a:stretch>
            <a:fillRect/>
          </a:stretch>
        </p:blipFill>
        <p:spPr bwMode="auto">
          <a:xfrm>
            <a:off x="2231099" y="2144290"/>
            <a:ext cx="1372734" cy="203598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3555" name="Picture 3" descr="C:\Users\1\Desktop\Новая папка\упаковка фото\001.jpg"/>
          <p:cNvPicPr>
            <a:picLocks noChangeAspect="1" noChangeArrowheads="1"/>
          </p:cNvPicPr>
          <p:nvPr/>
        </p:nvPicPr>
        <p:blipFill>
          <a:blip r:embed="rId8" cstate="print"/>
          <a:srcRect l="8730" t="3541" r="7936" b="5833"/>
          <a:stretch>
            <a:fillRect/>
          </a:stretch>
        </p:blipFill>
        <p:spPr bwMode="auto">
          <a:xfrm>
            <a:off x="285709" y="4257874"/>
            <a:ext cx="3318124" cy="20619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3557" name="Picture 5" descr="C:\Users\1\Desktop\Новая папка\упаковка фото\i (2).jpg"/>
          <p:cNvPicPr>
            <a:picLocks noChangeAspect="1" noChangeArrowheads="1"/>
          </p:cNvPicPr>
          <p:nvPr/>
        </p:nvPicPr>
        <p:blipFill>
          <a:blip r:embed="rId9" cstate="print"/>
          <a:srcRect l="10000" t="6875" r="35000" b="10624"/>
          <a:stretch>
            <a:fillRect/>
          </a:stretch>
        </p:blipFill>
        <p:spPr bwMode="auto">
          <a:xfrm>
            <a:off x="285709" y="2144291"/>
            <a:ext cx="1809763" cy="203598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3558" name="Picture 6" descr="C:\Users\1\Desktop\Новая папка\упаковка фото\prodam-gofrotara--abb4-1335257903185450-1-big.jpg"/>
          <p:cNvPicPr>
            <a:picLocks noChangeAspect="1" noChangeArrowheads="1"/>
          </p:cNvPicPr>
          <p:nvPr/>
        </p:nvPicPr>
        <p:blipFill>
          <a:blip r:embed="rId10" cstate="print"/>
          <a:srcRect l="62058" b="40787"/>
          <a:stretch>
            <a:fillRect/>
          </a:stretch>
        </p:blipFill>
        <p:spPr bwMode="auto">
          <a:xfrm>
            <a:off x="4925568" y="2144290"/>
            <a:ext cx="2721865" cy="23594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3559" name="Picture 7" descr="C:\Users\1\Desktop\Новая папка\упаковка фото\i (3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25568" y="4654198"/>
            <a:ext cx="2721865" cy="15865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3560" name="Picture 8" descr="C:\Users\1\Desktop\Новая папка\упаковка фото\5-meshki-mkr-big-begi-lyubyih-materialov-i-razmerov.jpg"/>
          <p:cNvPicPr>
            <a:picLocks noChangeAspect="1" noChangeArrowheads="1"/>
          </p:cNvPicPr>
          <p:nvPr/>
        </p:nvPicPr>
        <p:blipFill>
          <a:blip r:embed="rId12" cstate="print"/>
          <a:srcRect r="21569" b="8824"/>
          <a:stretch>
            <a:fillRect/>
          </a:stretch>
        </p:blipFill>
        <p:spPr bwMode="auto">
          <a:xfrm>
            <a:off x="8573652" y="2144290"/>
            <a:ext cx="2381267" cy="27682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3561" name="Picture 9" descr="C:\Users\1\Desktop\Новая папка\упаковка фото\1-meshki-polipropilenovyie-pp.jpg"/>
          <p:cNvPicPr>
            <a:picLocks noChangeAspect="1" noChangeArrowheads="1"/>
          </p:cNvPicPr>
          <p:nvPr/>
        </p:nvPicPr>
        <p:blipFill>
          <a:blip r:embed="rId13" cstate="print"/>
          <a:srcRect r="15625" b="14438"/>
          <a:stretch>
            <a:fillRect/>
          </a:stretch>
        </p:blipFill>
        <p:spPr bwMode="auto">
          <a:xfrm>
            <a:off x="9247853" y="3681726"/>
            <a:ext cx="2399087" cy="25590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0" t="23462" r="19559" b="14101"/>
          <a:stretch/>
        </p:blipFill>
        <p:spPr bwMode="auto">
          <a:xfrm>
            <a:off x="1969477" y="1664605"/>
            <a:ext cx="8159471" cy="4567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Управляющая кнопка: назад 10">
            <a:hlinkClick r:id="rId15" action="ppaction://hlinksldjump" highlightClick="1"/>
          </p:cNvPr>
          <p:cNvSpPr/>
          <p:nvPr/>
        </p:nvSpPr>
        <p:spPr>
          <a:xfrm>
            <a:off x="3220871" y="777922"/>
            <a:ext cx="1037230" cy="65509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476466" y="1032905"/>
            <a:ext cx="5390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Нажмите, чтобы вернуться к слайду</a:t>
            </a:r>
            <a:endParaRPr lang="ru-RU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4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25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25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309237"/>
            <a:ext cx="9905998" cy="7799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МОДУЛЯ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96458472"/>
              </p:ext>
            </p:extLst>
          </p:nvPr>
        </p:nvGraphicFramePr>
        <p:xfrm>
          <a:off x="657726" y="1241946"/>
          <a:ext cx="11277600" cy="3903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8" name="Picture 2" descr="C:\Users\User\Desktop\ЭУМК ТОТ\images (1)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84" y="5036024"/>
            <a:ext cx="1304286" cy="130428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79928" y="5509313"/>
            <a:ext cx="8629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ведения конспекта можете использовать рабочую тетрадь, которую можно скачать в разделе «Дополнительные материалы»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0314" y="615912"/>
            <a:ext cx="47408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МАРКИРОВКА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0904" y="1358788"/>
            <a:ext cx="11811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текст, условные обозначения или рисунок, нанесенные на упаковку и (или) товар, а также другие вспомогательные средства, предназначенные для идентификации товара или отдельных его свойств, доведения до потребителя информации об изготовителях (исполнителях), количественных и качественных характеристиках товара.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0904" y="3134637"/>
            <a:ext cx="1181104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функции маркировки: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9144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179388" marR="0" lvl="0" indent="-1793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(средство товарной информации);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идентифицирующая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(обеспечивает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прослеживаемость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товарных партий на всех этапах товародвижения);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179388" marR="0" lvl="0" indent="-1793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эмоциональная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(красочно оформленная маркировка, поясняющие тексты, применение общепринятых символов вызывают у потребителя положительные эмоции);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мотивационная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(маркировка служит важной мотивацией для принятия решения о покупке товара).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7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19680370"/>
              </p:ext>
            </p:extLst>
          </p:nvPr>
        </p:nvGraphicFramePr>
        <p:xfrm>
          <a:off x="571462" y="602827"/>
          <a:ext cx="10858576" cy="158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0482" y="232898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Наносится  изготовителем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Носителями являются этикетки,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кольеретки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вкладыши, бирки, ярлыки, контрольные ленты, клейма и штампы.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24649" y="2328989"/>
            <a:ext cx="54292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Наносится в торговле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Носителями служат ценники, товарные и кассовые чеки.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grandars.ru/images/1/review/id/1848/ea845aeac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47914" y="3529318"/>
            <a:ext cx="2032215" cy="281152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Рисунок 5" descr="http://www.grandars.ru/images/1/review/id/1848/da0d3a2a7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39272" y="3529318"/>
            <a:ext cx="2476517" cy="137144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5362" name="Picture 2" descr="D:\Мои документы\Работа бук\Лекции и раздаточные\Теоретич.осн.тов\Маркировка\6bc1ce52f9ff9e1a340c728f3a8fa6c2.png"/>
          <p:cNvPicPr>
            <a:picLocks noChangeAspect="1" noChangeArrowheads="1"/>
          </p:cNvPicPr>
          <p:nvPr/>
        </p:nvPicPr>
        <p:blipFill>
          <a:blip r:embed="rId9" cstate="print"/>
          <a:srcRect l="49125" t="10046" r="12437" b="52389"/>
          <a:stretch>
            <a:fillRect/>
          </a:stretch>
        </p:blipFill>
        <p:spPr bwMode="auto">
          <a:xfrm>
            <a:off x="9239272" y="5027083"/>
            <a:ext cx="2476517" cy="13137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5363" name="Picture 3" descr="D:\Мои документы\Работа бук\Лекции и раздаточные\Теоретич.осн.тов\Маркировка\index.jpg"/>
          <p:cNvPicPr>
            <a:picLocks noChangeAspect="1" noChangeArrowheads="1"/>
          </p:cNvPicPr>
          <p:nvPr/>
        </p:nvPicPr>
        <p:blipFill>
          <a:blip r:embed="rId10" cstate="print"/>
          <a:srcRect r="13244" b="14248"/>
          <a:stretch>
            <a:fillRect/>
          </a:stretch>
        </p:blipFill>
        <p:spPr bwMode="auto">
          <a:xfrm>
            <a:off x="285710" y="4028534"/>
            <a:ext cx="2952771" cy="21889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5364" name="Picture 4" descr="D:\Мои документы\Работа бук\Лекции и раздаточные\Теоретич.осн.тов\Маркировка\360x360_nav-red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28962" y="4028534"/>
            <a:ext cx="2918600" cy="21889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3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25" y="450376"/>
            <a:ext cx="6073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Носители производственной маркировки: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0125" y="1405717"/>
            <a:ext cx="3036627" cy="57556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Этикетки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124" y="912041"/>
            <a:ext cx="625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Нажимайте по порядку, чтобы прочитать подробнее</a:t>
            </a:r>
            <a:endParaRPr lang="ru-RU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5713" y="1405717"/>
            <a:ext cx="8161362" cy="4776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наносятся типографским или иным способом на товар или упаковку, а также могут быть самостоятельным носителем информации, который приклеивается или прикладывается к товару</a:t>
            </a:r>
          </a:p>
        </p:txBody>
      </p:sp>
      <p:pic>
        <p:nvPicPr>
          <p:cNvPr id="6" name="Picture 2" descr="D:\Мои документы\Работа бук\Лекции и раздаточные\Теоретич.осн.тов\Маркировка\markirovka_etiket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5119" y="3280096"/>
            <a:ext cx="1955347" cy="27385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3" descr="C:\Users\1\Desktop\Новая папка\упаковка фото\bytovaya_himiya_46134.jpeg"/>
          <p:cNvPicPr>
            <a:picLocks noChangeAspect="1" noChangeArrowheads="1"/>
          </p:cNvPicPr>
          <p:nvPr/>
        </p:nvPicPr>
        <p:blipFill>
          <a:blip r:embed="rId3" cstate="print"/>
          <a:srcRect l="69156" t="15694" r="5747" b="26300"/>
          <a:stretch>
            <a:fillRect/>
          </a:stretch>
        </p:blipFill>
        <p:spPr bwMode="auto">
          <a:xfrm>
            <a:off x="6070129" y="3304748"/>
            <a:ext cx="2087482" cy="27139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4" descr="D:\Мои документы\Работа бук\Лекции и раздаточные\Теоретич.осн.тов\Маркировка\51516375-maslyanaya-kraska-1.jpg"/>
          <p:cNvPicPr>
            <a:picLocks noChangeAspect="1" noChangeArrowheads="1"/>
          </p:cNvPicPr>
          <p:nvPr/>
        </p:nvPicPr>
        <p:blipFill>
          <a:blip r:embed="rId4" cstate="print"/>
          <a:srcRect l="10417" r="8333"/>
          <a:stretch>
            <a:fillRect/>
          </a:stretch>
        </p:blipFill>
        <p:spPr bwMode="auto">
          <a:xfrm>
            <a:off x="8234236" y="3280096"/>
            <a:ext cx="3131223" cy="27385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150125" y="2040504"/>
            <a:ext cx="3036627" cy="57556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Кольеретки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5713" y="1405717"/>
            <a:ext cx="8161362" cy="4776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разновидность этикеток, имеют особую форму, наклеиваются на горлышко бутылок.</a:t>
            </a:r>
          </a:p>
        </p:txBody>
      </p:sp>
      <p:pic>
        <p:nvPicPr>
          <p:cNvPr id="11" name="Picture 3" descr="D:\Мои документы\Работа бук\Лекции и раздаточные\Теоретич.осн.тов\Маркировка\1kozel_kontra.jpg"/>
          <p:cNvPicPr>
            <a:picLocks noChangeAspect="1" noChangeArrowheads="1"/>
          </p:cNvPicPr>
          <p:nvPr/>
        </p:nvPicPr>
        <p:blipFill>
          <a:blip r:embed="rId5" cstate="print"/>
          <a:srcRect b="65909"/>
          <a:stretch>
            <a:fillRect/>
          </a:stretch>
        </p:blipFill>
        <p:spPr bwMode="auto">
          <a:xfrm>
            <a:off x="4500172" y="2275365"/>
            <a:ext cx="2698010" cy="12780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2" name="Picture 4" descr="D:\Мои документы\Работа бук\Лекции и раздаточные\Теоретич.осн.тов\Маркировка\6.jpg"/>
          <p:cNvPicPr>
            <a:picLocks noChangeAspect="1" noChangeArrowheads="1"/>
          </p:cNvPicPr>
          <p:nvPr/>
        </p:nvPicPr>
        <p:blipFill>
          <a:blip r:embed="rId6" cstate="print"/>
          <a:srcRect l="5078" t="8209" r="64160" b="5359"/>
          <a:stretch>
            <a:fillRect/>
          </a:stretch>
        </p:blipFill>
        <p:spPr bwMode="auto">
          <a:xfrm>
            <a:off x="7483533" y="2275364"/>
            <a:ext cx="3426909" cy="37940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3" name="Picture 5" descr="D:\Мои документы\Работа бук\Лекции и раздаточные\Теоретич.осн.тов\Маркировка\37758-fabula.jpg"/>
          <p:cNvPicPr>
            <a:picLocks noChangeAspect="1" noChangeArrowheads="1"/>
          </p:cNvPicPr>
          <p:nvPr/>
        </p:nvPicPr>
        <p:blipFill>
          <a:blip r:embed="rId7" cstate="print"/>
          <a:srcRect l="3750" t="13241" r="57500"/>
          <a:stretch>
            <a:fillRect/>
          </a:stretch>
        </p:blipFill>
        <p:spPr bwMode="auto">
          <a:xfrm>
            <a:off x="4500172" y="3607889"/>
            <a:ext cx="2698010" cy="24615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150125" y="2704531"/>
            <a:ext cx="3036627" cy="57556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Вкладыши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5713" y="1405716"/>
            <a:ext cx="8161362" cy="4776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разновидность этикеток, предназначенных для сообщения кратких сведений о наименовании товара, изготовителе (наименование организации, номер смены), потребительских свойствах товара (в упаковке различных косметических средств, кондитерских изделий в коробках, лекарственных средств, товаров бытовой химии, обуви).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D:\Мои документы\Работа бук\Лекции и раздаточные\Теоретич.осн.тов\Маркировка\571e45-jp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9676" y="3906488"/>
            <a:ext cx="3665756" cy="21121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7" name="Picture 4" descr="D:\Мои документы\Работа бук\Лекции и раздаточные\Теоретич.осн.тов\Маркировка\5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30440" y="3906489"/>
            <a:ext cx="3535019" cy="21121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0" name="Прямоугольник 19"/>
          <p:cNvSpPr/>
          <p:nvPr/>
        </p:nvSpPr>
        <p:spPr>
          <a:xfrm>
            <a:off x="3575713" y="1405717"/>
            <a:ext cx="8161362" cy="4776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носители маркировки, которые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подвешиваются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товару.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Бирки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могут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указывать только наименование либо фабричную марку, либо только название фирмы-изготовителя.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http://www.grandars.ru/images/1/review/id/1848/0c648bae86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89676" y="3166281"/>
            <a:ext cx="2180453" cy="275166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3" name="Picture 2" descr="D:\Мои документы\Работа бук\Лекции и раздаточные\Теоретич.осн.тов\Маркировка\jarlik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23379" y="3729584"/>
            <a:ext cx="5319970" cy="18395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1" name="Скругленный прямоугольник 20"/>
          <p:cNvSpPr/>
          <p:nvPr/>
        </p:nvSpPr>
        <p:spPr>
          <a:xfrm>
            <a:off x="150125" y="3364300"/>
            <a:ext cx="3036627" cy="57556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Бирки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75713" y="1408944"/>
            <a:ext cx="8161362" cy="4776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обычно содержат наименование товара, фирмы изготовителя, его адрес, сорт, цену, дату выпуска, а также ряд идентифицирующих данных. Так, на ярлыках, которые подвешиваются к одежде, указываются артикул изделия, номер модели, размер, дата выпуска. Ярлык может содержать фирменный и товарный знаки, другие необходимые условные обозначения.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0124" y="4092265"/>
            <a:ext cx="3036627" cy="57556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Ярлыки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4" descr="D:\Мои документы\Работа бук\Лекции и раздаточные\Теоретич.осн.тов\Маркировка\shveika.jpg"/>
          <p:cNvPicPr>
            <a:picLocks noChangeAspect="1" noChangeArrowheads="1"/>
          </p:cNvPicPr>
          <p:nvPr/>
        </p:nvPicPr>
        <p:blipFill>
          <a:blip r:embed="rId12" cstate="print"/>
          <a:srcRect r="30357"/>
          <a:stretch>
            <a:fillRect/>
          </a:stretch>
        </p:blipFill>
        <p:spPr bwMode="auto">
          <a:xfrm>
            <a:off x="3744216" y="4092265"/>
            <a:ext cx="2810986" cy="20181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7" name="Picture 5" descr="D:\Мои документы\Работа бук\Лекции и раздаточные\Теоретич.осн.тов\Маркировка\YvB 3.jpg"/>
          <p:cNvPicPr>
            <a:picLocks noChangeAspect="1" noChangeArrowheads="1"/>
          </p:cNvPicPr>
          <p:nvPr/>
        </p:nvPicPr>
        <p:blipFill>
          <a:blip r:embed="rId13" cstate="print"/>
          <a:srcRect r="19928"/>
          <a:stretch>
            <a:fillRect/>
          </a:stretch>
        </p:blipFill>
        <p:spPr bwMode="auto">
          <a:xfrm>
            <a:off x="6597742" y="4087664"/>
            <a:ext cx="3000207" cy="20001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8" name="Picture 3" descr="D:\Мои документы\Работа бук\Лекции и раздаточные\Теоретич.осн.тов\Маркировка\i (2).jpg"/>
          <p:cNvPicPr>
            <a:picLocks noChangeAspect="1" noChangeArrowheads="1"/>
          </p:cNvPicPr>
          <p:nvPr/>
        </p:nvPicPr>
        <p:blipFill rotWithShape="1">
          <a:blip r:embed="rId14" cstate="print"/>
          <a:srcRect r="24016"/>
          <a:stretch/>
        </p:blipFill>
        <p:spPr bwMode="auto">
          <a:xfrm>
            <a:off x="9692588" y="4101274"/>
            <a:ext cx="1850761" cy="20001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9" name="Прямоугольник 28"/>
          <p:cNvSpPr/>
          <p:nvPr/>
        </p:nvSpPr>
        <p:spPr>
          <a:xfrm>
            <a:off x="3575713" y="1408944"/>
            <a:ext cx="8161362" cy="4776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носители краткой дублирующей товарной информации, выполняемой на небольшой ленте и предназначенной для контроля или восстановления сведений о товаре в случае утраты этикетки, бирки или ярлыка (для одежно-обувных товаров).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0123" y="4799943"/>
            <a:ext cx="3036627" cy="57556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Контрольные ленты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2" descr="D:\Мои документы\Работа бук\Лекции и раздаточные\Теоретич.осн.тов\Маркировка\Polymark12295181849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76165" y="3729584"/>
            <a:ext cx="3440095" cy="21500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2" name="Picture 3" descr="D:\Мои документы\Работа бук\Лекции и раздаточные\Теоретич.осн.тов\Маркировка\clothing-label_428133-300x192.jpg"/>
          <p:cNvPicPr>
            <a:picLocks noChangeAspect="1" noChangeArrowheads="1"/>
          </p:cNvPicPr>
          <p:nvPr/>
        </p:nvPicPr>
        <p:blipFill>
          <a:blip r:embed="rId16" cstate="print"/>
          <a:srcRect l="7500" r="9999"/>
          <a:stretch>
            <a:fillRect/>
          </a:stretch>
        </p:blipFill>
        <p:spPr bwMode="auto">
          <a:xfrm>
            <a:off x="7656394" y="3695779"/>
            <a:ext cx="3753547" cy="21838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3" name="Прямоугольник 32"/>
          <p:cNvSpPr/>
          <p:nvPr/>
        </p:nvSpPr>
        <p:spPr>
          <a:xfrm>
            <a:off x="3575713" y="1408944"/>
            <a:ext cx="8366078" cy="4776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Примеры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177800" lvl="0" indent="-177800" algn="just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338388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ветеринарные клейма на мясе, </a:t>
            </a:r>
          </a:p>
          <a:p>
            <a:pPr marL="177800" lvl="0" indent="-177800" algn="just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338388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штампы на донышке металлических консервных банок и металлических крышках стеклянных банок, </a:t>
            </a:r>
          </a:p>
          <a:p>
            <a:pPr marL="177800" lvl="0" indent="-177800" algn="just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338388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упаковке из полимерных и комбинированных материалов для соков, напитков, вина, молока и других продуктов, </a:t>
            </a:r>
          </a:p>
          <a:p>
            <a:pPr marL="177800" lvl="0" indent="-177800" algn="just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338388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клеймо на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хазовых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концах с изнаночной стороны тканей, </a:t>
            </a:r>
          </a:p>
          <a:p>
            <a:pPr marL="177800" lvl="0" indent="-177800" algn="just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338388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штампы на деталях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сложнотехнических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товаров, </a:t>
            </a:r>
          </a:p>
          <a:p>
            <a:pPr marL="177800" lvl="0" indent="-177800" algn="just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338388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пробирные клейма на ювелирных товарах и т.д.</a:t>
            </a:r>
            <a:endParaRPr lang="ru-RU" sz="2400" u="sng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u="sng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Способы клеймения и штампования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несмываемой краской, выжигание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электроклейма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выдавливание штампов; вдавливание пластмассовых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или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казеиновых цифр, букв в продукт и др.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50122" y="5493876"/>
            <a:ext cx="3036627" cy="57556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Клейма и штампы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9" grpId="0" animBg="1"/>
      <p:bldP spid="10" grpId="0" animBg="1"/>
      <p:bldP spid="14" grpId="0" animBg="1"/>
      <p:bldP spid="15" grpId="0" animBg="1"/>
      <p:bldP spid="20" grpId="0" animBg="1"/>
      <p:bldP spid="21" grpId="0" animBg="1"/>
      <p:bldP spid="24" grpId="0" animBg="1"/>
      <p:bldP spid="25" grpId="0" animBg="1"/>
      <p:bldP spid="29" grpId="0" animBg="1"/>
      <p:bldP spid="30" grpId="0" animBg="1"/>
      <p:bldP spid="33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75713" y="1402488"/>
            <a:ext cx="8366078" cy="47799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D:\Мои документы\Работа бук\Лекции и раздаточные\Теоретич.осн.тов\Маркировка\6464275.jpg"/>
          <p:cNvPicPr>
            <a:picLocks noChangeAspect="1" noChangeArrowheads="1"/>
          </p:cNvPicPr>
          <p:nvPr/>
        </p:nvPicPr>
        <p:blipFill>
          <a:blip r:embed="rId2" cstate="print"/>
          <a:srcRect l="23218" t="5102" r="25740" b="5102"/>
          <a:stretch>
            <a:fillRect/>
          </a:stretch>
        </p:blipFill>
        <p:spPr bwMode="auto">
          <a:xfrm>
            <a:off x="9121945" y="1509722"/>
            <a:ext cx="2615129" cy="46006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3" descr="D:\Мои документы\Работа бук\Лекции и раздаточные\Теоретич.осн.тов\Маркировка\big-oliv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6165" y="1509722"/>
            <a:ext cx="5107199" cy="26626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" name="Picture 2" descr="D:\Мои документы\Работа бук\Лекции и раздаточные\Теоретич.осн.тов\Маркировка\post-361-1208773063.jpg"/>
          <p:cNvPicPr>
            <a:picLocks noChangeAspect="1" noChangeArrowheads="1"/>
          </p:cNvPicPr>
          <p:nvPr/>
        </p:nvPicPr>
        <p:blipFill>
          <a:blip r:embed="rId4" cstate="print"/>
          <a:srcRect t="19048"/>
          <a:stretch>
            <a:fillRect/>
          </a:stretch>
        </p:blipFill>
        <p:spPr bwMode="auto">
          <a:xfrm>
            <a:off x="3776165" y="4313127"/>
            <a:ext cx="5132273" cy="173112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0125" y="450376"/>
            <a:ext cx="6073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Носители производственной маркировки: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0125" y="1405717"/>
            <a:ext cx="3036627" cy="57556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Этикетки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0125" y="2040504"/>
            <a:ext cx="3036627" cy="57556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Кольеретки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0125" y="2704531"/>
            <a:ext cx="3036627" cy="57556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Вкладыши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0125" y="3364300"/>
            <a:ext cx="3036627" cy="57556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Бирки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0124" y="4092265"/>
            <a:ext cx="3036627" cy="57556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Ярлыки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0123" y="4799943"/>
            <a:ext cx="3036627" cy="57556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Контрольные ленты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50122" y="5493876"/>
            <a:ext cx="3036627" cy="57556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Клейма и штампы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1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16496409"/>
              </p:ext>
            </p:extLst>
          </p:nvPr>
        </p:nvGraphicFramePr>
        <p:xfrm>
          <a:off x="0" y="545910"/>
          <a:ext cx="11906291" cy="209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602" name="Picture 2" descr="D:\Мои документы\Работа бук\Лекции и раздаточные\Теоретич.осн.тов\Маркировка\4E020646AF14A01E362445D52656322D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9762" y="3055459"/>
            <a:ext cx="3625744" cy="15716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5603" name="Picture 3" descr="D:\Мои документы\Работа бук\Лекции и раздаточные\Теоретич.осн.тов\Маркировка\180x180_bedlinen_blue.jpg"/>
          <p:cNvPicPr>
            <a:picLocks noChangeAspect="1" noChangeArrowheads="1"/>
          </p:cNvPicPr>
          <p:nvPr/>
        </p:nvPicPr>
        <p:blipFill>
          <a:blip r:embed="rId8" cstate="print"/>
          <a:srcRect l="40000"/>
          <a:stretch>
            <a:fillRect/>
          </a:stretch>
        </p:blipFill>
        <p:spPr bwMode="auto">
          <a:xfrm>
            <a:off x="1595328" y="3143249"/>
            <a:ext cx="1782457" cy="22280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5604" name="Picture 4" descr="D:\Мои документы\Работа бук\Лекции и раздаточные\Теоретич.осн.тов\Маркировка\c69f7d88fbfd.jpg"/>
          <p:cNvPicPr>
            <a:picLocks noChangeAspect="1" noChangeArrowheads="1"/>
          </p:cNvPicPr>
          <p:nvPr/>
        </p:nvPicPr>
        <p:blipFill>
          <a:blip r:embed="rId9" cstate="print"/>
          <a:srcRect l="16875" t="5625" r="21249" b="6249"/>
          <a:stretch>
            <a:fillRect/>
          </a:stretch>
        </p:blipFill>
        <p:spPr bwMode="auto">
          <a:xfrm>
            <a:off x="4014700" y="3143249"/>
            <a:ext cx="2085849" cy="22280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5606" name="Picture 6" descr="D:\Мои документы\Работа бук\Лекции и раздаточные\Теоретич.осн.тов\Маркировка\clothing-label_428133-300x192.jpg"/>
          <p:cNvPicPr>
            <a:picLocks noChangeAspect="1" noChangeArrowheads="1"/>
          </p:cNvPicPr>
          <p:nvPr/>
        </p:nvPicPr>
        <p:blipFill>
          <a:blip r:embed="rId10" cstate="print"/>
          <a:srcRect l="7445" t="28820" r="10055"/>
          <a:stretch>
            <a:fillRect/>
          </a:stretch>
        </p:blipFill>
        <p:spPr bwMode="auto">
          <a:xfrm>
            <a:off x="7319761" y="4710405"/>
            <a:ext cx="3625744" cy="15015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7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9578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УСЛОВНЫЕ ОБОЗНАЧЕНИЯ (ИНФОРМАЦИОННЫЕ ЗНАКИ)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2137" y="1323832"/>
            <a:ext cx="3261814" cy="40943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Товарные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48668" y="1323832"/>
            <a:ext cx="8011235" cy="29615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обозначения, способные отличать соответственно товары и услуги одних юридических лиц от однородных товаров и услуг других юридических или физических лиц.</a:t>
            </a:r>
          </a:p>
        </p:txBody>
      </p:sp>
      <p:pic>
        <p:nvPicPr>
          <p:cNvPr id="6" name="Picture 3" descr="D:\Мои документы\Работа бук\Лекции и раздаточные\Теоретич.осн.тов\Маркировка\6186.jpg"/>
          <p:cNvPicPr>
            <a:picLocks noChangeAspect="1" noChangeArrowheads="1"/>
          </p:cNvPicPr>
          <p:nvPr/>
        </p:nvPicPr>
        <p:blipFill>
          <a:blip r:embed="rId2" cstate="print"/>
          <a:srcRect t="27167" b="27833"/>
          <a:stretch>
            <a:fillRect/>
          </a:stretch>
        </p:blipFill>
        <p:spPr bwMode="auto">
          <a:xfrm>
            <a:off x="3996967" y="2727622"/>
            <a:ext cx="4497917" cy="12144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5" descr="D:\Мои документы\Работа бук\Лекции и раздаточные\Теоретич.осн.тов\Маркировка\i.jpg"/>
          <p:cNvPicPr>
            <a:picLocks noChangeAspect="1" noChangeArrowheads="1"/>
          </p:cNvPicPr>
          <p:nvPr/>
        </p:nvPicPr>
        <p:blipFill rotWithShape="1">
          <a:blip r:embed="rId3" cstate="print"/>
          <a:srcRect l="4029"/>
          <a:stretch/>
        </p:blipFill>
        <p:spPr bwMode="auto">
          <a:xfrm>
            <a:off x="8625384" y="2727622"/>
            <a:ext cx="3108023" cy="12144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50124" y="912041"/>
            <a:ext cx="625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Нажимайте по порядку, чтобы прочитать подробнее</a:t>
            </a:r>
            <a:endParaRPr lang="ru-RU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2136" y="1833348"/>
            <a:ext cx="3261815" cy="69148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Места происхождения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товара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48668" y="1323832"/>
            <a:ext cx="8011235" cy="29615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знаки страны происхождения товара, населенного пункта, местности, исторического названия географического объекта</a:t>
            </a:r>
          </a:p>
        </p:txBody>
      </p:sp>
      <p:pic>
        <p:nvPicPr>
          <p:cNvPr id="11" name="Picture 6" descr="D:\Мои документы\Работа бук\Лекции и раздаточные\Теоретич.осн.тов\Маркировка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8064" y="2620355"/>
            <a:ext cx="2658772" cy="14745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2" name="Picture 7" descr="D:\Мои документы\Работа бук\Лекции и раздаточные\Теоретич.осн.тов\Маркировка\загружено.jpg"/>
          <p:cNvPicPr>
            <a:picLocks noChangeAspect="1" noChangeArrowheads="1"/>
          </p:cNvPicPr>
          <p:nvPr/>
        </p:nvPicPr>
        <p:blipFill>
          <a:blip r:embed="rId5" cstate="print"/>
          <a:srcRect t="10596"/>
          <a:stretch>
            <a:fillRect/>
          </a:stretch>
        </p:blipFill>
        <p:spPr bwMode="auto">
          <a:xfrm>
            <a:off x="7609483" y="2626988"/>
            <a:ext cx="2830177" cy="14214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3848668" y="1312151"/>
            <a:ext cx="8011235" cy="50067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Знаками соответствия маркируется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продукция, прошедшая оценку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соответствия требованиям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ТНПА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 descr="D:\Мои документы\Работа бук\Лекции и раздаточные\Теоретич.осн.тов\Маркировка\138324_html_51ecf5a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6839" y="3166737"/>
            <a:ext cx="4618545" cy="28614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pic>
        <p:nvPicPr>
          <p:cNvPr id="16" name="Picture 2" descr="D:\Мои документы\Работа бук\Лекции и раздаточные\Теоретич.осн.тов\Маркировка\image002.gif"/>
          <p:cNvPicPr>
            <a:picLocks noChangeAspect="1" noChangeArrowheads="1"/>
          </p:cNvPicPr>
          <p:nvPr/>
        </p:nvPicPr>
        <p:blipFill>
          <a:blip r:embed="rId7" cstate="print"/>
          <a:srcRect b="28802"/>
          <a:stretch>
            <a:fillRect/>
          </a:stretch>
        </p:blipFill>
        <p:spPr bwMode="auto">
          <a:xfrm>
            <a:off x="8808464" y="1528548"/>
            <a:ext cx="1546450" cy="7870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7" name="Picture 3" descr="D:\Мои документы\Работа бук\Лекции и раздаточные\Теоретич.осн.тов\Маркировка\загружено 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9661" y="1531546"/>
            <a:ext cx="1293746" cy="7840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8" name="Picture 4" descr="D:\Мои документы\Работа бук\Лекции и раздаточные\Теоретич.осн.тов\Маркировка\Российский_знак_обращения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08464" y="2507156"/>
            <a:ext cx="2924943" cy="900098"/>
          </a:xfrm>
          <a:prstGeom prst="rect">
            <a:avLst/>
          </a:prstGeom>
          <a:noFill/>
        </p:spPr>
      </p:pic>
      <p:pic>
        <p:nvPicPr>
          <p:cNvPr id="19" name="Picture 2" descr="D:\Мои документы\Работа бук\Лекции и раздаточные\Теоретич.осн.тов\Маркировка\image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783158" y="3598342"/>
            <a:ext cx="2950249" cy="24298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382135" y="2611270"/>
            <a:ext cx="3261815" cy="58215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Знаки соответствия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48668" y="1323832"/>
            <a:ext cx="8011235" cy="50067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одробнее о штриховом кодировании Вы прочитаете в Модуле 9.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2137" y="3320440"/>
            <a:ext cx="3261815" cy="55580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Штрихкоды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967" y="2345615"/>
            <a:ext cx="4552884" cy="20240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4" name="Прямоугольник 23"/>
          <p:cNvSpPr/>
          <p:nvPr/>
        </p:nvSpPr>
        <p:spPr>
          <a:xfrm>
            <a:off x="3848668" y="1323832"/>
            <a:ext cx="8011235" cy="50067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Наиболее широко применяются Е-компонентные знаки.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82134" y="3999271"/>
            <a:ext cx="3261815" cy="59817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Компонентные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" descr="http://russiahousenews.info/images/stories/Pictures_9/dobavka_E_opasnaya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386" y="2041719"/>
            <a:ext cx="7435680" cy="351291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848668" y="1312151"/>
            <a:ext cx="8011235" cy="50067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82137" y="4713218"/>
            <a:ext cx="3261815" cy="58211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Размерные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4" descr="http://ok-t.ru/studopediaru/baza9/1239876485829.files/image03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787" y="1563451"/>
            <a:ext cx="7739620" cy="16299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tanq-60.p.fl2.fo.ru/image/chunk66/262420/0/editor/wiki/ii6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153" y="1707461"/>
            <a:ext cx="17907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http://i2.otzovik.com/2011/02/16/51685/img/51882204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223" y="3407254"/>
            <a:ext cx="4659392" cy="262090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3848668" y="1323832"/>
            <a:ext cx="8011235" cy="50067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Знаки, предназначенные для обеспечения безопасности потребителя и окружающей среды при эксплуатации потенциально опасных товаров путем предупреждения об опасности или указания на действия по предупреждению опасности.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82137" y="5434081"/>
            <a:ext cx="3261815" cy="59408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Предупредительные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2" descr="http://images.myshared.ru/4/92787/slide_17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3185" r="13912" b="22634"/>
          <a:stretch/>
        </p:blipFill>
        <p:spPr bwMode="auto">
          <a:xfrm>
            <a:off x="4009617" y="3273019"/>
            <a:ext cx="7723790" cy="297252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1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  <p:bldP spid="9" grpId="0" animBg="1"/>
      <p:bldP spid="10" grpId="0" animBg="1"/>
      <p:bldP spid="13" grpId="0" animBg="1"/>
      <p:bldP spid="14" grpId="0" animBg="1"/>
      <p:bldP spid="20" grpId="0" animBg="1"/>
      <p:bldP spid="21" grpId="0" animBg="1"/>
      <p:bldP spid="24" grpId="0" animBg="1"/>
      <p:bldP spid="25" grpId="0" animBg="1"/>
      <p:bldP spid="27" grpId="0" animBg="1"/>
      <p:bldP spid="28" grpId="0" animBg="1"/>
      <p:bldP spid="32" grpId="0" animBg="1"/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124" y="912041"/>
            <a:ext cx="625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Нажимайте по порядку, чтобы прочитать подробнее</a:t>
            </a:r>
            <a:endParaRPr lang="ru-RU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578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УСЛОВНЫЕ ОБОЗНАЧЕНИЯ (ИНФОРМАЦИОННЫЕ ЗНАКИ)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48668" y="1312151"/>
            <a:ext cx="8011235" cy="50067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489450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Знаки транспортной тары – показывают, как обращаться с товаром при погрузочно-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разгру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зочных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операциях,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тран-спортировании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хране-нии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9307" y="1517174"/>
            <a:ext cx="3261815" cy="59408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Манипуляционные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7" t="22744" r="50520" b="14134"/>
          <a:stretch/>
        </p:blipFill>
        <p:spPr bwMode="auto">
          <a:xfrm>
            <a:off x="4073085" y="1457246"/>
            <a:ext cx="4253609" cy="45477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848668" y="1309087"/>
            <a:ext cx="8011235" cy="50067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ЭКОМАРКИРОВКА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комплекс сведений экологического характера о продукции, процессе или услуге в виде текста, отдельных графических, цветовых символов (условных обозначений) и их комбинаций. Она наносится в зависимости от конкретных условий непосредственно на изделие, упаковку (тару), табличку, ярлык (бирку), этикетку или в сопроводительную документацию.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9307" y="2261782"/>
            <a:ext cx="3261815" cy="59408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Экологические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>
            <a:hlinkClick r:id="rId3" action="ppaction://hlinksldjump"/>
          </p:cNvPr>
          <p:cNvSpPr/>
          <p:nvPr/>
        </p:nvSpPr>
        <p:spPr>
          <a:xfrm>
            <a:off x="6612339" y="4763068"/>
            <a:ext cx="2483892" cy="87345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Подробнее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48669" y="1309087"/>
            <a:ext cx="8011234" cy="50067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Любые знаки, касающиеся правил эксплуатации и ухода за товарами.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– для пищевых продуктов  3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косметическая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продукция         срок годности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– медицинские товары        4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не для пищевых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товаров           после вскрытия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9307" y="2992680"/>
            <a:ext cx="3261815" cy="59408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Эксплуатационные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www.studmed.ru/docs/static/f/4/b/f/a/f4bfa53d42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43"/>
          <a:stretch/>
        </p:blipFill>
        <p:spPr bwMode="auto">
          <a:xfrm>
            <a:off x="4073085" y="2127933"/>
            <a:ext cx="5466699" cy="11688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vesberdsk.ru/upload/companies/323290/news/14049/bvFYZsxPCy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2122957"/>
            <a:ext cx="1565138" cy="117385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answiki.org/uploads/posts/2013-07/1373042694_6721168.os9iwlgycl.w66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96" y="3917457"/>
            <a:ext cx="7776305" cy="171906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>
            <a:hlinkClick r:id="rId7" action="ppaction://hlinksldjump"/>
          </p:cNvPr>
          <p:cNvSpPr/>
          <p:nvPr/>
        </p:nvSpPr>
        <p:spPr>
          <a:xfrm>
            <a:off x="5914976" y="5774511"/>
            <a:ext cx="3766782" cy="4610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Символы по уходу за одеждой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2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9" grpId="0" animBg="1"/>
      <p:bldP spid="10" grpId="0" animBg="1"/>
      <p:bldP spid="2" grpId="0" animBg="1"/>
      <p:bldP spid="12" grpId="0" animBg="1"/>
      <p:bldP spid="13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659" y="545909"/>
            <a:ext cx="898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Выделяют несколько групп экологических знаков: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5" t="24616" r="14260" b="21455"/>
          <a:stretch/>
        </p:blipFill>
        <p:spPr bwMode="auto">
          <a:xfrm>
            <a:off x="792199" y="1229745"/>
            <a:ext cx="10642953" cy="45428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3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4" t="26971" r="14141" b="27452"/>
          <a:stretch/>
        </p:blipFill>
        <p:spPr bwMode="auto">
          <a:xfrm>
            <a:off x="245659" y="1229745"/>
            <a:ext cx="11512635" cy="41215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5659" y="545909"/>
            <a:ext cx="898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Выделяют несколько групп экологических знаков: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49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6" t="30735" r="14926" b="17576"/>
          <a:stretch/>
        </p:blipFill>
        <p:spPr bwMode="auto">
          <a:xfrm>
            <a:off x="667066" y="1091522"/>
            <a:ext cx="10669817" cy="448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11122925" y="5895833"/>
            <a:ext cx="747067" cy="4367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5659" y="545909"/>
            <a:ext cx="898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Выделяют несколько групп экологических знаков: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25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ЭУМК ТОТ\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0" y="2383666"/>
            <a:ext cx="3509845" cy="26314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08408" y="302201"/>
            <a:ext cx="5375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модуля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6385" y="1236411"/>
            <a:ext cx="7346804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результате изучения данной темы Вы сможете:</a:t>
            </a:r>
          </a:p>
          <a:p>
            <a:pPr algn="just"/>
            <a:endParaRPr lang="ru-RU" sz="5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Охарактеризовать понятия качества и показателей качества непродовольственных товаров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Изложить классификацию показателей качества непродовольственных товаров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Перечислить основные премии и конкурсы в области качества в Республике Беларусь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Охарактеризовать факторы, влияющие на качество непродовольственных товаров, по группам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Дать понятия контроля качества, изложить классификацию видов контроля качества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Изложить классификацию дефектов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непродо-вольственных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товаров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3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145273"/>
              </p:ext>
            </p:extLst>
          </p:nvPr>
        </p:nvGraphicFramePr>
        <p:xfrm>
          <a:off x="500419" y="564968"/>
          <a:ext cx="9896048" cy="5707413"/>
        </p:xfrm>
        <a:graphic>
          <a:graphicData uri="http://schemas.openxmlformats.org/drawingml/2006/table">
            <a:tbl>
              <a:tblPr/>
              <a:tblGrid>
                <a:gridCol w="1979210"/>
                <a:gridCol w="7916838"/>
              </a:tblGrid>
              <a:tr h="50134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Стирка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581" marR="35581" marT="26687" marB="26687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81" marR="35581" marT="26687" marB="26687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Можно стирать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581" marR="35581" marT="26687" marB="26687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59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81" marR="35581" marT="26687" marB="26687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Щадящая стирка. Точно выдерживать температуру воды, не подвергать сильной механической обработке, при отжиме – медленный режим центрифуги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581" marR="35581" marT="26687" marB="26687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094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81" marR="35581" marT="26687" marB="26687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Деликатная стирка. Большое количество воды, минимальная механическая обработка, быстрое полоскание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581" marR="35581" marT="26687" marB="26687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20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81" marR="35581" marT="26687" marB="26687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Стирка запрещена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581" marR="35581" marT="26687" marB="26687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20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81" marR="35581" marT="26687" marB="26687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Стирать в холодной воде (до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30°С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581" marR="35581" marT="26687" marB="26687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20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81" marR="35581" marT="26687" marB="26687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Стирать в теплой воде (до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40°С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581" marR="35581" marT="26687" marB="26687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20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81" marR="35581" marT="26687" marB="26687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Стирать в горячей воде (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50°С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выше)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581" marR="35581" marT="26687" marB="26687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23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81" marR="35581" marT="26687" marB="26687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Только ручная стирка. Не тереть, не отжимать.</a:t>
                      </a:r>
                      <a:b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Максимальная температура –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40°С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581" marR="35581" marT="26687" marB="26687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20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81" marR="35581" marT="26687" marB="26687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отжимать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581" marR="35581" marT="26687" marB="26687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2" descr="http://www.everyday.com.ua/consumer/symbols/wash-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22" y="1594823"/>
            <a:ext cx="941957" cy="49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3" descr="http://www.everyday.com.ua/consumer/symbols/wash-0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42" y="2588222"/>
            <a:ext cx="907137" cy="47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4" descr="http://www.everyday.com.ua/consumer/symbols/wash-0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00" y="3344864"/>
            <a:ext cx="824671" cy="43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5" descr="http://www.everyday.com.ua/consumer/symbols/wash-05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31" y="3777816"/>
            <a:ext cx="907139" cy="47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6" descr="http://www.everyday.com.ua/consumer/symbols/wash-06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271" y="4254751"/>
            <a:ext cx="824671" cy="43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7" descr="http://www.everyday.com.ua/consumer/symbols/wash-07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116" y="4687704"/>
            <a:ext cx="824671" cy="43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8" descr="http://www.everyday.com.ua/consumer/symbols/wash-08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53" y="5120656"/>
            <a:ext cx="927296" cy="55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9" descr="http://www.everyday.com.ua/consumer/symbols/wash-09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208" y="5779497"/>
            <a:ext cx="742203" cy="39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http://www.everyday.com.ua/consumer/symbols/wash-01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00" y="1045466"/>
            <a:ext cx="742203" cy="38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D:\мои доки\технология\задания и загадки\труд анимашки\f4faa061be16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374" y="970199"/>
            <a:ext cx="1632181" cy="124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2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023317"/>
              </p:ext>
            </p:extLst>
          </p:nvPr>
        </p:nvGraphicFramePr>
        <p:xfrm>
          <a:off x="680146" y="557022"/>
          <a:ext cx="4967784" cy="3472701"/>
        </p:xfrm>
        <a:graphic>
          <a:graphicData uri="http://schemas.openxmlformats.org/drawingml/2006/table">
            <a:tbl>
              <a:tblPr/>
              <a:tblGrid>
                <a:gridCol w="914399"/>
                <a:gridCol w="4053385"/>
              </a:tblGrid>
              <a:tr h="50750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Отбеливание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239" marR="36239" marT="27179" marB="27179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9" marR="36239" marT="27179" marB="27179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Можно отбеливать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239" marR="36239" marT="27179" marB="27179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9" marR="36239" marT="27179" marB="27179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Нельзя отбеливать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239" marR="36239" marT="27179" marB="27179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9" marR="36239" marT="27179" marB="27179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Можно отбеливать с применением хлора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239" marR="36239" marT="27179" marB="27179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9" marR="36239" marT="27179" marB="27179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Отбеливать только без хлора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239" marR="36239" marT="27179" marB="27179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6165" name="Рисунок 30" descr="http://www.everyday.com.ua/consumer/symbols/bleach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8" y="1263063"/>
            <a:ext cx="857251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Рисунок 31" descr="http://www.everyday.com.ua/consumer/symbols/bleach0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9" y="1929764"/>
            <a:ext cx="857251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Рисунок 32" descr="http://www.everyday.com.ua/consumer/symbols/bleach0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20" y="2595388"/>
            <a:ext cx="108796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Рисунок 33" descr="http://www.everyday.com.ua/consumer/symbols/bleach0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90" y="3369898"/>
            <a:ext cx="972610" cy="55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4" descr="D:\мои доки\Мои рисунки\люди человеки\профессии\PE01892_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9" y="4494102"/>
            <a:ext cx="2320119" cy="14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D:\мои доки\Мои рисунки\люди человеки\профессии\PE02281_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620" y="4468790"/>
            <a:ext cx="2148643" cy="154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017206"/>
              </p:ext>
            </p:extLst>
          </p:nvPr>
        </p:nvGraphicFramePr>
        <p:xfrm>
          <a:off x="5878522" y="553672"/>
          <a:ext cx="5310400" cy="5632451"/>
        </p:xfrm>
        <a:graphic>
          <a:graphicData uri="http://schemas.openxmlformats.org/drawingml/2006/table">
            <a:tbl>
              <a:tblPr/>
              <a:tblGrid>
                <a:gridCol w="984059"/>
                <a:gridCol w="4326341"/>
              </a:tblGrid>
              <a:tr h="49686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Химчистка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239" marR="36239" marT="27178" marB="27178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9" marR="36239" marT="27178" marB="27178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Cухая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чистка (химчистка)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239" marR="36239" marT="27178" marB="27178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9" marR="36239" marT="27178" marB="27178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Химчистка запрещена         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239" marR="36239" marT="27178" marB="27178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9" marR="36239" marT="27178" marB="27178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Химчистка с любым растворителем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239" marR="36239" marT="27178" marB="27178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162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9" marR="36239" marT="27178" marB="27178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Чистка с обычными реагентами. </a:t>
                      </a:r>
                      <a:b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Например,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перхлорэтиленом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гидрокарбонатом или бензином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239" marR="36239" marT="27178" marB="27178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15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9" marR="36239" marT="27178" marB="27178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 же, но щадящая чистка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239" marR="36239" marT="27178" marB="27178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9" marR="36239" marT="27178" marB="27178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Чистка только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уайт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спиритом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239" marR="36239" marT="27178" marB="27178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15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9" marR="36239" marT="27178" marB="27178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 же, но щадящая чистка</a:t>
                      </a:r>
                    </a:p>
                  </a:txBody>
                  <a:tcPr marL="36239" marR="36239" marT="27178" marB="27178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1" name="Рисунок 23" descr="http://www.everyday.com.ua/consumer/symbols/clean-01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680" y="1143001"/>
            <a:ext cx="83396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24" descr="http://www.everyday.com.ua/consumer/symbols/clean-05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354" y="1772823"/>
            <a:ext cx="738717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25" descr="http://www.everyday.com.ua/consumer/symbols/clean-02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087" y="2286000"/>
            <a:ext cx="857249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26" descr="http://www.everyday.com.ua/consumer/symbols/clean-03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681" y="3071813"/>
            <a:ext cx="857249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27" descr="http://www.everyday.com.ua/consumer/symbols/clean-06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178" y="4214813"/>
            <a:ext cx="79375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28" descr="http://www.everyday.com.ua/consumer/symbols/clean-04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929" y="4929188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29" descr="http://www.everyday.com.ua/consumer/symbols/clean-07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930" y="5547668"/>
            <a:ext cx="76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4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195391"/>
              </p:ext>
            </p:extLst>
          </p:nvPr>
        </p:nvGraphicFramePr>
        <p:xfrm>
          <a:off x="337499" y="576325"/>
          <a:ext cx="4766764" cy="3993792"/>
        </p:xfrm>
        <a:graphic>
          <a:graphicData uri="http://schemas.openxmlformats.org/drawingml/2006/table">
            <a:tbl>
              <a:tblPr/>
              <a:tblGrid>
                <a:gridCol w="918095"/>
                <a:gridCol w="3848669"/>
              </a:tblGrid>
              <a:tr h="38788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Глажение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581" marR="35581" marT="26689" marB="26689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5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3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81" marR="35581" marT="26689" marB="26689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гладить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581" marR="35581" marT="26689" marB="26689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17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81" marR="35581" marT="26689" marB="26689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Гладить при низкой температуре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(до 110°С)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581" marR="35581" marT="26689" marB="26689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17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81" marR="35581" marT="26689" marB="26689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Гладить при средней температуре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(до 150°С)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581" marR="35581" marT="26689" marB="26689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17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81" marR="35581" marT="26689" marB="26689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Гладить при высокой температуре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(до 200°С)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581" marR="35581" marT="26689" marB="26689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63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81" marR="35581" marT="26689" marB="26689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отпаривать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581" marR="35581" marT="26689" marB="26689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7196" name="Рисунок 35" descr="http://www.everyday.com.ua/consumer/symbols/iron-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50" y="1063584"/>
            <a:ext cx="769793" cy="40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Рисунок 36" descr="http://www.everyday.com.ua/consumer/symbols/iron-0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3" y="3136231"/>
            <a:ext cx="9525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8" name="Рисунок 37" descr="http://www.everyday.com.ua/consumer/symbols/iron-0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3" y="2411088"/>
            <a:ext cx="9525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9" name="Рисунок 38" descr="http://www.everyday.com.ua/consumer/symbols/iron-05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68" y="1770015"/>
            <a:ext cx="831559" cy="43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0" name="Рисунок 39" descr="http://www.everyday.com.ua/consumer/symbols/iron-06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" y="3808490"/>
            <a:ext cx="108796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1" name="Picture 4" descr="D:\мои доки\технология\материаловедение\оформление и история\Рисунок1цкцуцк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" y="4557038"/>
            <a:ext cx="2380903" cy="166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318848"/>
              </p:ext>
            </p:extLst>
          </p:nvPr>
        </p:nvGraphicFramePr>
        <p:xfrm>
          <a:off x="5559475" y="537043"/>
          <a:ext cx="6191248" cy="5285771"/>
        </p:xfrm>
        <a:graphic>
          <a:graphicData uri="http://schemas.openxmlformats.org/drawingml/2006/table">
            <a:tbl>
              <a:tblPr/>
              <a:tblGrid>
                <a:gridCol w="913866"/>
                <a:gridCol w="5277382"/>
              </a:tblGrid>
              <a:tr h="25594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Сушка и отжим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600" marR="36600" marT="27449" marB="274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8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600" marR="36600" marT="27449" marB="274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сушить (применяется вместе с "Не стирать")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600" marR="36600" marT="27449" marB="274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5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600" marR="36600" marT="27449" marB="274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Можно выжимать и сушить в стиральной машине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600" marR="36600" marT="27449" marB="274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815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600" marR="36600" marT="27449" marB="274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Сушка в барабане запрещена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600" marR="36600" marT="27449" marB="274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27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600" marR="36600" marT="27449" marB="274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Щадящие отжим и сушка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600" marR="36600" marT="27449" marB="274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00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600" marR="36600" marT="27449" marB="274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Деликатный отжим и сушка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600" marR="36600" marT="27449" marB="274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45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600" marR="36600" marT="27449" marB="274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Вертикальная сушка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600" marR="36600" marT="27449" marB="274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14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600" marR="36600" marT="27449" marB="274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Сушка в разложенном виде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600" marR="36600" marT="27449" marB="274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45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600" marR="36600" marT="27449" marB="274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Сушка в растянутом виде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600" marR="36600" marT="27449" marB="274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2" name="Рисунок 11" descr="http://www.everyday.com.ua/consumer/symbols/dry-09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299" y="1068139"/>
            <a:ext cx="63923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http://www.everyday.com.ua/consumer/symbols/dry-01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639" y="1642575"/>
            <a:ext cx="666751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http://www.everyday.com.ua/consumer/symbols/dry-02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299" y="2411088"/>
            <a:ext cx="666749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 descr="http://www.everyday.com.ua/consumer/symbols/dry-06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584" y="3043363"/>
            <a:ext cx="66674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 descr="http://www.everyday.com.ua/consumer/symbols/dry-07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791" y="3636294"/>
            <a:ext cx="5715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 descr="http://www.everyday.com.ua/consumer/symbols/dry-10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597" y="4770414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 descr="http://www.everyday.com.ua/consumer/symbols/dry-11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222" y="4219758"/>
            <a:ext cx="666751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 descr="http://www.everyday.com.ua/consumer/symbols/dry-12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17" y="5412696"/>
            <a:ext cx="666751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53" y="4614146"/>
            <a:ext cx="266700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9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0" t="23462" r="19559" b="14101"/>
          <a:stretch/>
        </p:blipFill>
        <p:spPr bwMode="auto">
          <a:xfrm>
            <a:off x="1969477" y="1582297"/>
            <a:ext cx="8159471" cy="4567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3220871" y="695614"/>
            <a:ext cx="1037230" cy="65509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476466" y="950597"/>
            <a:ext cx="5390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Нажмите, чтобы вернуться к слайду</a:t>
            </a:r>
            <a:endParaRPr lang="ru-RU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8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963" y="1581772"/>
            <a:ext cx="1123695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Условия хранения,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условия транспортирования,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уход за товарами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21502" y="5013978"/>
            <a:ext cx="8778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Изучите условия хранения, транспортирования и уход за непродовольственными товарами, используя материал учебника</a:t>
            </a: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ЭУМК ТОТ\images (6)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r="8719"/>
          <a:stretch/>
        </p:blipFill>
        <p:spPr bwMode="auto">
          <a:xfrm>
            <a:off x="984739" y="4163699"/>
            <a:ext cx="2043596" cy="166073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5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6445" y="5227463"/>
            <a:ext cx="99696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Основы товароведения: пособие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В.Е. Сыцко [и др.]; под ред. В.Е. Сыцко. – Минск: РИПО, 2011. – с.73-88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961176" y="1665027"/>
            <a:ext cx="9835732" cy="6648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8.4. </a:t>
            </a:r>
            <a:r>
              <a:rPr lang="ru-RU" sz="2800" dirty="0"/>
              <a:t>Контроль качества товаров</a:t>
            </a:r>
          </a:p>
          <a:p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466" y="2579427"/>
            <a:ext cx="1626810" cy="17587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79" y="4662934"/>
            <a:ext cx="1086850" cy="152159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49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1151" y="574933"/>
            <a:ext cx="115184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98950" indent="-4298950" algn="just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КОНТРОЛЬ КАЧЕСТВА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проверка соответствия показателей качества установленным требованиям, которые приводятся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ТНПА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договорах и других документах, регламентирующих требования к качеству.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1150" y="2301629"/>
            <a:ext cx="11623345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Контроль качества – это важнейшая функция управления качеством. </a:t>
            </a:r>
          </a:p>
          <a:p>
            <a:endParaRPr lang="ru-RU" sz="11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Объектами </a:t>
            </a:r>
            <a: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контроля качества являются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продукция (товары), процессы их производства, транспортирования, хранения, эксплуатации, ТО и ремонта, техническая и сопроводительная документация.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400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контроля качества: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ограждение потребителя от недоброкачественных товаров;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снижение доли брака и низкосортного товара;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обеспечение информацией о качестве исходных материалов, полуфабрикатов, комплектующих изделий и готовых товаров.</a:t>
            </a:r>
          </a:p>
        </p:txBody>
      </p:sp>
    </p:spTree>
    <p:extLst>
      <p:ext uri="{BB962C8B-B14F-4D97-AF65-F5344CB8AC3E}">
        <p14:creationId xmlns:p14="http://schemas.microsoft.com/office/powerpoint/2010/main" val="349762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26154" r="20856" b="36923"/>
          <a:stretch/>
        </p:blipFill>
        <p:spPr bwMode="auto">
          <a:xfrm>
            <a:off x="360405" y="1230817"/>
            <a:ext cx="11546596" cy="43101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85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3" t="29086" r="14573" b="12831"/>
          <a:stretch/>
        </p:blipFill>
        <p:spPr bwMode="auto">
          <a:xfrm>
            <a:off x="934347" y="1094686"/>
            <a:ext cx="10373348" cy="50532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47917" y="518614"/>
            <a:ext cx="6346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Классификация видов контроля  качества</a:t>
            </a:r>
            <a:endParaRPr lang="ru-RU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9" t="32356" r="20627" b="25144"/>
          <a:stretch/>
        </p:blipFill>
        <p:spPr bwMode="auto">
          <a:xfrm>
            <a:off x="797098" y="1336752"/>
            <a:ext cx="10730228" cy="45691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6" t="25384" r="12963" b="12885"/>
          <a:stretch/>
        </p:blipFill>
        <p:spPr bwMode="auto">
          <a:xfrm>
            <a:off x="797098" y="1094686"/>
            <a:ext cx="10730228" cy="51409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85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7505" y="601314"/>
            <a:ext cx="1153211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7063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результате контроля качества товаров выявляются отклонения от требований – дефекты.</a:t>
            </a:r>
          </a:p>
          <a:p>
            <a:pPr marL="2155825" indent="-2155825" algn="just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ДЕФЕКТ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каждое отдельное несоответствие продукции установленным требованиям.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Дефекты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некоторых товаров называют </a:t>
            </a: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пороками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(пороки тканей, натуральных кож).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62706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Дефекты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могут возникать на каждой из стадий жизненного цикла товара.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Вся производимая продукция в результате приемочного контроля делится на годную и брак.</a:t>
            </a:r>
          </a:p>
          <a:p>
            <a:pPr marL="3316288" indent="-3316288"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Годная продукция 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продукция, удовлетворяющая всем установленным требованиям. Она может быть бездефектной или содержать допускаемые стандартами отклонения.</a:t>
            </a:r>
          </a:p>
          <a:p>
            <a:pPr marL="982663" indent="-982663"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Брак 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продукция, передача которой потребителю не допускается из-за наличия дефектов. Брак может быть исправимым и неисправимым.</a:t>
            </a:r>
          </a:p>
          <a:p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деления на годную продукцию и брак, непродовольственные товары отдельных групп и видов подразделяются на сорта, марки, группы сложности, группы пороков и т.п.</a:t>
            </a:r>
          </a:p>
          <a:p>
            <a:pPr indent="627063"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85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7290" y="5318854"/>
            <a:ext cx="96123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Основы товароведения: пособие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В.Е. Сыцко [и др.]; под ред. В.Е. Сыцко. – Минск: РИПО, 2011. – с.50-52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208206" y="1583141"/>
            <a:ext cx="9738200" cy="9241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19138" lvl="0" indent="-719138" algn="ctr"/>
            <a:r>
              <a:rPr lang="ru-RU" sz="2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8.1.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о качестве товаров,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9138" lvl="0" indent="-719138"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качества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56" y="2797793"/>
            <a:ext cx="1852300" cy="20024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4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16" y="4689816"/>
            <a:ext cx="1086850" cy="152159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3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3457" y="518614"/>
            <a:ext cx="10495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Классификация дефектов непродовольственных товаров</a:t>
            </a:r>
            <a:endParaRPr lang="ru-RU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0" t="30192" r="16855" b="10385"/>
          <a:stretch/>
        </p:blipFill>
        <p:spPr bwMode="auto">
          <a:xfrm>
            <a:off x="1146412" y="1217738"/>
            <a:ext cx="9689910" cy="50921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6" t="25241" r="22898" b="16875"/>
          <a:stretch/>
        </p:blipFill>
        <p:spPr bwMode="auto">
          <a:xfrm>
            <a:off x="2156346" y="1197430"/>
            <a:ext cx="7929349" cy="5132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85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012" y="440643"/>
            <a:ext cx="11859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 для самоконтроля: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1940" y="1583140"/>
            <a:ext cx="83976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определение качества товаров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Изложите классификацию показателей качества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Перечислите факторы, формирующие свойства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непродо-вольственных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товаров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определение маркировки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виды информационных знаков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определение контроля качества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Укажите отличия сплошного  выборочного контроля качества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определение дефектов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Изложите классификацию дефектов непродовольственных товаров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User\Desktop\ЭУМК ТОТ\images (8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2011231"/>
            <a:ext cx="2982408" cy="31885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24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6" y="417185"/>
            <a:ext cx="3863415" cy="38634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1594" y="2103096"/>
            <a:ext cx="74380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Основы товароведения: пособие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В.Е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Сыцко [и др.]; под ред.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В.Е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Сыцко. – Минск: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РИПО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2011. – с. 50-64, 73-95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44549" y="749148"/>
            <a:ext cx="64237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58" name="Picture 2" descr="C:\Users\User\Desktop\ЭУМК ТОТ\images (7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057" y="3846159"/>
            <a:ext cx="2493147" cy="243823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6221" y="5609230"/>
            <a:ext cx="6905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Выполните задания теста по Модулю 8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38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IMG_20180701_1952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1" t="36364" r="41721" b="24778"/>
          <a:stretch/>
        </p:blipFill>
        <p:spPr bwMode="auto">
          <a:xfrm>
            <a:off x="4748380" y="980888"/>
            <a:ext cx="2588565" cy="345758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81577" y="441266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677" y="4694830"/>
            <a:ext cx="120513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Машкович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Татьяна Васильевна,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преподаватель высшей квалификационной категории</a:t>
            </a:r>
          </a:p>
          <a:p>
            <a:pPr algn="ctr"/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mashkovich1978@mail.ru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47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3773" y="751344"/>
            <a:ext cx="11778017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ГОСТ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15467-79: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787525" indent="-1787525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КАЧЕСТВО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это совокупность свойств продукции, обусловливающих ее пригодность удовлетворять определенные потребности населения в соответствии с ее назначением в определенных условиях эксплуатации или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потребления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u="sng" dirty="0" err="1">
                <a:latin typeface="Times New Roman" pitchFamily="18" charset="0"/>
                <a:cs typeface="Times New Roman" pitchFamily="18" charset="0"/>
              </a:rPr>
              <a:t>МС</a:t>
            </a:r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 ИСО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8402-94: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1787525" indent="-1787525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КАЧЕСТВО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совокупность характеристик объекта, относящихся к его способности удовлетворять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установленные или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предполагаемые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потребности.</a:t>
            </a:r>
          </a:p>
          <a:p>
            <a:pPr marL="1787525" indent="-1787525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установленным относятся потребности, которые регламентируются нормативными или другими документами, к предполагаемым – потребности, которые должны быть выявлены и определены. </a:t>
            </a:r>
            <a:endParaRPr lang="ru-RU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объектом подразумевается деятельность или процесс, продукция, организация, система или любая комбинация из них. Это позволяет рассматривать качество не только применительно к продукции, но и к любым объектам, связанным с обеспечением качества.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3773" y="751344"/>
            <a:ext cx="11778017" cy="55402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Интересно знать:</a:t>
            </a:r>
          </a:p>
          <a:p>
            <a:endParaRPr lang="ru-RU" sz="1000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Качество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товара выступает как соответствие товара установленным к нему требованиям. Заложенная в товаре потребительная стоимость проявляется только тогда, когда он потребляется в соответствии с назначением. Поэтому для суждения о качестве товара необходимо знать не только его свойства, благодаря которым товар может удовлетворять определенную потребность, но и учитывать условия, в которых эти свойства будут использованы. Заключение о качестве товара можно сделать только на основе изучения процесса его потребления.</a:t>
            </a:r>
          </a:p>
          <a:p>
            <a:pPr indent="35560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Качество товара характеризуется не всей совокупностью его свойств, а лишь совокупностью свойств, определяющих возможность удовлетворять определенные потребности (потребительских свойств).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3772" y="1310184"/>
            <a:ext cx="11778017" cy="498143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indent="723900"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Качество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товаров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относительно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так как в зависимости от  назначения один и тот же товар может удовлетворять потребности в различной степени. Т.е. при одной и той же совокупности свойств качество товара может быть различным, если товар используется в различных целях (шевро – хороший материал для модельной обуви, но не пригоден для рабочей).</a:t>
            </a:r>
          </a:p>
          <a:p>
            <a:pPr indent="72390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Качество не сводится к простой совокупности потребительских свойств. Оно выражает целостность, относительную устойчивость товара. Все его свойства находятся во взаимосвязи, взаимообусловленности и противоречии между собой. Улучшение одного свойства может привести к ухудшению другого (повышение прочности тканей может вызвать увеличение массы и ухудшение пошивочных свойств).</a:t>
            </a:r>
          </a:p>
        </p:txBody>
      </p:sp>
    </p:spTree>
    <p:extLst>
      <p:ext uri="{BB962C8B-B14F-4D97-AF65-F5344CB8AC3E}">
        <p14:creationId xmlns:p14="http://schemas.microsoft.com/office/powerpoint/2010/main" val="222672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8322" y="629189"/>
            <a:ext cx="117461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Качество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товаров –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категория измеряемая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так как степень соответствия товара предъявляемым требованиям может быть выражена через какую-то меру (категорию, сорт, число баллов, цену и др.).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53181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измерения качества отбирают наиболее существенные потребительские свойства, которые непосредственно определяют полезность данного товара. Показатели таких определяющих свойств называют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показателями качества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8322" y="3058826"/>
            <a:ext cx="117461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40188" indent="-4040188" algn="just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ПОКАЗАТЕЛЬ КАЧЕСТВА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количественная характеристика одного или нескольких свойств товара, составляющих его качество. Он количественно характеризует степень пригодности товара удовлетворять определенные потребности.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2262" y="5008728"/>
            <a:ext cx="4503761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Классификация показателей качества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6" t="36731" r="25454" b="37303"/>
          <a:stretch/>
        </p:blipFill>
        <p:spPr bwMode="auto">
          <a:xfrm>
            <a:off x="168322" y="763866"/>
            <a:ext cx="11746174" cy="38646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esktop\ЭУМК ТОТ Новый\Ру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823" y="5232400"/>
            <a:ext cx="895350" cy="11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2" t="26120" r="21960" b="25280"/>
          <a:stretch/>
        </p:blipFill>
        <p:spPr bwMode="auto">
          <a:xfrm>
            <a:off x="168322" y="763865"/>
            <a:ext cx="11746174" cy="56321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5" t="50000" r="23322" b="13853"/>
          <a:stretch/>
        </p:blipFill>
        <p:spPr bwMode="auto">
          <a:xfrm>
            <a:off x="168322" y="763864"/>
            <a:ext cx="11746174" cy="56321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88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446" y="925226"/>
            <a:ext cx="1136403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Способы определения значений показателей качества:</a:t>
            </a:r>
            <a:endParaRPr lang="ru-RU" sz="25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органолептический (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с помощью органов чувств);</a:t>
            </a:r>
          </a:p>
          <a:p>
            <a:pPr marL="800100" lvl="1" indent="-342900"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измерительный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(с помощью технических средств измерения);</a:t>
            </a:r>
          </a:p>
          <a:p>
            <a:pPr marL="800100" lvl="1" indent="-342900"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расчетный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(с помощью математических формул);</a:t>
            </a:r>
          </a:p>
          <a:p>
            <a:pPr marL="804863" lvl="1" indent="-347663" algn="just">
              <a:spcAft>
                <a:spcPts val="1200"/>
              </a:spcAft>
              <a:buFont typeface="Wingdings" pitchFamily="2" charset="2"/>
              <a:buChar char="q"/>
              <a:tabLst>
                <a:tab pos="1706563" algn="l"/>
              </a:tabLst>
            </a:pP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регистрационный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(заключается в наблюдении и подсчете числа событий, явлений, предметов и т.д.);</a:t>
            </a:r>
          </a:p>
          <a:p>
            <a:pPr marL="800100" lvl="1" indent="-342900"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экспертный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(обобщение мнений группы экспертов);</a:t>
            </a:r>
          </a:p>
          <a:p>
            <a:pPr marL="800100" lvl="1" indent="-342900"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социологический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(изучение мнений потребителей с помощью анкет, устных опросов и т.п.).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2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1258032" y="1856096"/>
            <a:ext cx="8900296" cy="6648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8.2.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Национальные премии и конкурсы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области качества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26" y="3439236"/>
            <a:ext cx="2000608" cy="216281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4988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7110" y="5261179"/>
            <a:ext cx="26736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Премия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Республики Беларусь за достижения в области качества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brestobl.com/predpr/image/prem_pravitelstw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88" y="3166057"/>
            <a:ext cx="1917509" cy="211054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44350" y="5338123"/>
            <a:ext cx="3320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фестиваль-конкурс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«Выбор года»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choice-of-the-year.com/sites/default/files/logo_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779" y="3166056"/>
            <a:ext cx="2099284" cy="209928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go3.imgsmail.ru/imgpreview?key=65dda6cd5392838a&amp;mb=imgdb_preview_8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405" y="3166057"/>
            <a:ext cx="2286426" cy="211054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54429" y="5347132"/>
            <a:ext cx="28163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«Лучшие товары Республики Беларусь»</a:t>
            </a:r>
            <a:endParaRPr lang="ru-RU" sz="1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60743" y="5347132"/>
            <a:ext cx="3031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"Лучшие товары Республики Беларусь на рынке Российской Федерации"</a:t>
            </a:r>
          </a:p>
        </p:txBody>
      </p:sp>
      <p:pic>
        <p:nvPicPr>
          <p:cNvPr id="1032" name="Picture 8" descr="http://csmslida.by/surces/foto/1310370082_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653" y="3150632"/>
            <a:ext cx="2013733" cy="211054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3773" y="417185"/>
            <a:ext cx="117780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181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Национальные  премии  и   конкурсы   в  области  качества  проводятся  с  целью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выявления товаров высокого качества, повышения конкурентоспособности отечественной продукции на внутреннем и внешнем рынках, информирования потребителей о товарах высокого качества.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Лауреаты премий и конкурсов имеют право маркировать свою продукцию специальными знаками.</a:t>
            </a:r>
          </a:p>
          <a:p>
            <a:pPr algn="just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Наиболее популярные премии и конкурсы:</a:t>
            </a:r>
            <a:endParaRPr lang="ru-RU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17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6A18B81-3B7D-4611-A001-48C6370A9F3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Ie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0ftRvsXeQzGMgAARFEAABcAAAB1bml2ZXJzYWwvdW5pdmVyc2FsLnBuZ+28e1jS5/8/bmUr11ZNa6ulYuWhsjR1ecgDa3MV5qF0ZeaBNjHfpUCiiKhAWVv5LsWkJPPAOqqZkjohQCVXiUTJKpUMkRogKSIJASICX7CttcP7+v5+1+f6Xtfn8/3uDy/gfr5e9/28H/fz8Hjer9tX4c7IbR++/+n7VlZWH4K2h0ZbWVnbWFnNPj3/PXNL4fUXP5s/ZmVGb/vCqrHHfsT8wzp1S8QWK6sm/ILpb+aaf9sc3h6XaWW18I7lbxYLXguxsto5AArd8nVOklwAxqcPYD7GMq+1HWk7sr1j1tq9J1d8hpof0bgfYvvNxuKx7c9tzuzqPt5NgRSt7CzIuBK65733XJx95nOO7oJszBk79bRZ9DT5lwmml69BH3xOVXVjQCVvp8uytHW71egrePohU107g55WtS/K/JvXV0KaFrvFAqce4RuH8lUPjwGmn88z63h7eV0Abtg0MqurbbctJIXqY2473PF43tcLXTrxuGlR9pfmhufTVz/xP2ttUpgMzOw5lgbEFUAOEb/c/NVqZN6Q+g7AeDPRDI5VQvHrOYrRPZZ24jbQqyNKcPj0C4DxG0bxk+FU83gJs10653g/SiCSHMzj2IxfcZ7s3haiXAieekx8BvUc+DL8M+ZEETzB8AhgeBQ4iQ6qPjE5gMRXTAcFV1tZHTmBcHPpjDL0RiUaprmm6W+8CWSgvgWYt1dTF4W5LjBGB98N9SGwcROexnv89wssEzhBFmgGH3w5PaY8P+Ao+hIwtZNhb55AyGAc6GbV3StOk+UkXTl1AyNrUZztaY6yZadtULXbLlsxoszwOsr0uh2wwsrKabzBudYmMhE3WlezkMeZ9Di2bklzm2toIrsEtbY38GNEnrr4O7m8fWq0Hh6vbcJjxm4G6b+CxlKkueDIq86TcqFRfsfXRRtbBtcaxG5AXT+WVpRBqkWCdfdjF/L7lekVKchAQUdctYGl+hRPkoi4P/ZLZEPoIeIJDxul17Fpo2mQaxh8gWovw/PvalCbFUHdyWv4KabBHk3TJ8gKWqUhDe0IplXl3uiTb4V5AgnPsHpVHf+6TH2+uDLGUJ1SYc/UFKXHgKnNmB4kI4rtK8JEj/oL/HcJ86AV+rXSvVKSjKZIYyY0QlmSXdRyTFpccbmcAqzfB3RMy/PYBSQNoIfTKA0kdO9mKyv/rqpz1uUneYRnteyIfikoq/oznoake5C6MOqQ6jjVQ5oGjSdUrCcXftUo9aclRVFYbgMDbkSfgOWk0NREB3cO3e3nAVcqNRHLc7zu3H0FnVCm/9H1Ec2ENfBwhlGckWvS9WtoRsuXgARHtxHP9teP+bDVMpbMPNkE6idrV3aB9LcUmmWibD5ygNy/2+YMlMIvkqLBjnTnbsWIP5ssEfm2Jhoia5y6RTccfdAfHIijQsXZiLwBD1YdK2FceIMjyeDTk6RlhkOYsiI8Y53qEKbnctex9WROin5yBVPaLZGHpOSRztq7yUaDmiOK7GhBji0h/bv4/c7McWICV5Es1t+YWEclyAYOTHc0B1HjvtrRiE/ej92KnJbTQjEmPpKveiAxw/+gBdwwx+pIssXmWqtuiNmI4JGioKbIphK3dq+hpH6pzP9Rt92L3NKqFJHdeLd6zA8Wi3BUO3f0JCeQZAHSjAFMzsnC4VSgfuAOZqMHR33htFTpfxEffrsFHNERs0ysWCZOgxIMzdi2kMhXqxWO3b7lnxfJEPE0Uya68rlU6v3xpyJ6k3Ptqv3xtlkWkJrN9gxxgFduTNXt7S7Cnwk/kqb8lMaVeS0baKQUjZH49aQIcZP/UJKcJOoVfSZLa96nT+FPJIxOJErLSSkUrjylIretbILy7XT1amIaaSJ/tb6YX7a551Z6EMyhBcZwfUoz3FiBj2GiBg604Vfrh/MEWDAN32y4BYW1BGIxiySu0vIUGolFmri10MqqOAMO8FsmKUxz/Ui3+f7dlWByXnR81L8zaRSuJJ0kE1HM7kGPlo2m9awlstx+0Y6sdL2w6aIjschuKqEHUhMPJijG5Xq+oYsfPlKCWg35qdqm95bHoV8AyNMJPeIQvSS/BdMe7yRDBFMJoN1lqfwbHGPeGyC6FdN7KyWo1uIq6KFL/saFeD0PG29BIZ1haOdO5Z743EMadOhxAtBEr0onklCudbQETstDTdAOswsMFnOo0jMpIm0pR90+vLcV3J+oxaTyn10T55bhhXk9PtK+Bv59X35yH9YLC959FlIxeCJAMQiDglm1oj5sK7xMUZVaJpH5Uw4w95njIyunpNQpqpgFihKzYa4OAnoQu8EGVG0lpajEqASS2wNk8KhNVvVZOC+luZzfjRXZvVxPziT/ioiuGgFMJ/ZBNgPmPm3kQhhYx00gALB0Ma1oqrxXPXggYojF3LKTYEzogUL4+/wcV3uj7zd3M5YfSjxnvUt6BtkqR1owMXtkqCdTRQMfQpf1NVHxrROozfgzE7vHB6NECr1Gy8QqWMmSpr18iKlyB/Y9dGW/LzIwYM9Q8GLzWhvMpl9MTE6pyI8S0eUiuMU+WBgEDAlOVxBKRQl+kb1YUYBUkxkgo2p3UMj6leA0tNhXpgdwM9qqBskizPmUOCIH6dHqMaoXBnITeuTiSd1ycchy3iyr216OV5y77V6Gf3oIcYFMq3Zr5SNp1YUgeYVbGy3kY5u4suR+gppelNDI/rJhBf6cQQmhV+dLEecW891GtC863C7ozKGgR1vJcXH53DW9/OfURNf+TXVkWVysPhXtOoRO/VwAM0cvB3ct3FVJqxqLsbueQEbNg8RROE2yhOvzl+34ztsRSK3ig+p2yVoaYTWBXP3rnS5bepMv9h5voiznrmY+2bT2gSLT9bS6pVv9klI01U6GjjaZb2L1JEMqX+GpBOSZZIvVlEpoScRMBi2BgmdO5BUn9Bh1n66d0xKF/YSiBbEzmhtXuDVj+ouk/pE3VcF9hlL1gIeeB+3FfM2T6RU9XrLoxaeBpxIakW+QIlWldhRL7rzxJTeXLdXnYW6+8ehfLrgxzrg9F2nyZIdsS8giDfqxfRyRLAop/1lcmGfOMf6gblpxM1iMkOPA43mXygszIyAU7xeN+o12r9JXlO/nHQ8Gt0AFSeOsXLfPXWVrbQ8lhh2hczNpME/+tfndHQGRMGbPxSs/dvPoDTPIcERemcH8BFQ10hASFAoqEXbm5k2tmRsn4KkD42UIYC9mF+FR7voU/oW9MGrRhSP9xzfh2zMwcoKEn9Ka6Hhq01oHIkoazcQNHNCPX/zVgFoe1haf44goKfDKWv4K3LWAA4ID/Tzso3NnvYpjB1BBzFqECx/CHyN4rQVKB4EB2KodAmyvFiyjqx4YypEibs60oznpL0NF2w7W5CKCPTiE13LC6FKzgj9vwF/4Oks2viOs4KkHF33D9wz6ZOnzixI9+0prfKx3uQN4Fph9XWRtZRUEcku07XU/qqMnNjrn1MS424ye+1mubLNzUoQ89QCmEPfYilEu+Ja20fZRbYOzma7wA3WlP+Tpka4bBWJVb5UoVBVdKeJ6wGOY43nXS38Y8mBe2s0y06ac0kij6D1pKOimBzDQrKftGguXOjLHZZaFjf3gbKFTC89aW+ja0VLLD/+dtpaPeWGzLWTseSJO6YZDWCjn//baz0GWH/b/nwa4falj8p5nUrtxShYrNIyjyKGh3h9Dwruf/ly03O+iZYJzMUYViZmreugHiPgwNNS4bvkK761ZyazTlk4+fv0JbuIT/LU5q1YpwrtOwsbO77J0WhAaemCkq3i5Zez120MhZf8I/psKIEVtE10rYj3bXv3UlyfUDx3TtkmDYxVYLSMqrKeux1N6IbNMtd0v+4HFmvZvQUyxIfqRGhLMbbhmvfTGGn/8W0twriGlkjCUquNkJ6mHrGZF4AGLsd10CjBU/rJtAWydFBuelD9xbxtRvORxkYOPxVT3llRi6WxtGKxiiTVrzE1LfKuW+HVLVRZ52Leu4DlFzzZce6e303bju4zzjsaCMepHe6I8yO2aZy8S6JmnKw6snw9rIQ3i6E3JWy0esKD0Cdc/w7Fqn0UIiV88mAVEn39XXbmYVmkRxtELnrvq2XeuvjNKlt1L/9Ys6bI8WqPT/ICqd2+DzXaoKRu3F9HHllqvrCG8o/OTiB9EvY+rkrPK/5MkPZNQ4CTO+gMANlkzWnj5bZj/RaSb4KnX5Rm3Y4/UVHzOqrsayKodvPYfdFhNg25ZjNj8+9JGAgXWmyM3CAK6vOZu6R658tcZTfr/7fD59n/bTcjCvx0XcKIy8h2Yo/yOFsfsQBXjv/xb/XM0A6l8ic/fDrAVEb7L6W+h+hoWv+RvZ7AsGRbzHyT8wR/XlDwBvWOuI64/Zxwa6fGiD175D5JGzo3/INE0x/6HcVoS/pPED/RnSbobV/LdJ0k5P94jcE95djytTh78jH/p8z8glVrpT37pu/zU7D+infFT+yX+tX//qbWGhJ1ysFPsFg/iQX+WSUm4jqojf/HAGR+PClZ/HWgDTAmQVjJukN6JAJBmw9FF+T9UnSZdqqwveJ7/u3mc7F7/VsvCkw/+rxCwg8CmKR45CaPuo1pwwfefTNj6uzGjq3FGXT2KqRcoXo21cEOefSFue/K2oweE0uftCozichqunJeUJ9+5pG1aycGXnayEv9MFvdQJPTVSs0hWmu980SM2KefFd/WfgPMnHrXW39m2tPnhGs465AoBHcLAUYScW9DlhMx6SQBvInlJ3B4q6YsrGnnHiWVcl3ugDVw5zGc8tnQ85MHEKLabN2F8oDug30dCImn9feiHPSDNu5oVpmgjCyzhG15xe7hq7jl6yHgsNYbQV1OdO/pqE/uKLw/46uiittZEDTejNFf6hZyE3wzRtzPxJXLZ3gFsEDP8bGYwR5YTkO0iG83jaOMADd0U5FDKoC8vTZ8wNARDCNBQxZ0rlHoOrT2skQd1QQqdAw40xk5sDHQbiHrrQN5REVup1XnjtG3xbZkFFYVZ6W6tmwojukBQh+TK16nR8Xq8Yl/taT1qOTc1iGlvLi2/JUEG9ub2Tp212b3YOWBoMthFBE1RJt7b6u1I9U4C8FD84Rx1cDGrRwzk7/nmTK/hjEhqvD4oroQA31lWkfgz9nEfOJhr3TpED4kMStPLseU3DjDCoDHE+vlrBjpgPmAWhiCX49kBxbIuFQNWGlQd1S/N4zQ33XpZTAumhj+XXf5AFDi3tF11Xflt5c9S39HKrmRpR52sNYSY2XaDb2w42Z5pXt/fl7qLPXI+fHPMEudNAw2xYp9HgnGi7Q8hq0npbreQGHc2FG834WxmqGHeIEfhrI2RXSxOcpeKPRVOSQ48KHTMDKIuWaAzptmSUPGnWc8Cyc56ca4AQEuQfs3qCaEJM8F4aYL+7l7bBz2g4d+j53Ade8R3ky78UHOFzavs6Ior9rVfXCxFtkI1K9y4IFepOvK7sUDjo44r/JpSiUgjgrQlNQEWnIIEbe1PJU05ygTWAswu/rAGgV6/FJGHHIQo2tbRqujt9vA83HBQS8hyxR16pUg4XAmp/j1MVIcH+Xg95O1y5apRNoeaAz+eNeBqxwv/uiXRtXugUVw1N67MJkcONherK0wLt3QUK0K7NQFYM+iN7uVjeIKkMtYhcKBs1oCvXpKLUQz46SFCr1ZoRI9s9/RYBf9Bc0KPb4vqmSvLQXEsvSKzNstlSynqQ/HUWKX4HeoyzL4bbNfTMLF0Inxry3o7YVh/jX333U12crlxF2HY2W7gwu2tSxefu+C87f1jE5PJzR2BezRsnrOdOPyKTNOcX1mL52ViB3ylBIkoXkfI4F94va1Dup7bQSuqqOT56hxl+ge8dL/I8czIVmxbJbQZGnbOvOAVvzMDmgmCAJMPwwmFY4lRe3yWj1vK3eW4k5WjaHbQ78ZoSM3flF/RNhXcUYD7hAb7qUqULqx6VRLQp3rHemw/Kv+944/OxP0j+H9L8IOFZuOvzfpT7TRTkBkmWUDsZw6LP9LVQ9K7lz36Lc73ftLx6rt6Bc6kx1+bu2pV7Amvlclf+h0YPP5frAP/7qb931i27Bs7DHI4GKNlCINLQoA6dtQQHd+hqlIkYCTuYNrUtBQoHKqhTgQyVYGxAMPLbeSQ6ReLANM/eU7/1OfDDbpTvAjz8ku4AExTYE1aHLMdjvaemX3t2TmI/Gj7fFWFMF3BLw9PF5qMWiphP0yxGqDr7pOGaGmajuFv1s7kFLRLwrgrWP+M90w/udmzY/IS6oPBY0vmCgwP70TPgIZ9dQwQdOGX+4nOV3eggHCJg/X7BXpVGlOTJjf03PmVW8IIeMdBMXyJOPO1QFzGIKAOZWmDF335JpQzuCTDAKlVi2SLWyt6EdTou1la4O9CPPb1ZU2HB9o9369OMt6uvO8u5x7R18y4e8PZRfnP5+A9EhODtYOZsRZ+AUgMbBczz46NK6YlBpg3xzDZIJxq0EhvG2JmdNlz31Jt1Vu4XAO5pnKaWiowGH5a4PkjIW78hGnkOfuNysWgpE6cui9W2PxwBbxtgqK+bGEdj/bAoxoU3o0cIy3I8TLiiai/ub1XmyPQDTkLABvzK4F7z+PXngUbJWAYtdAC/wmoUk1HCqYGDzRYhtUWp8THEeV05NWelkY8y51WJOvR0SXUMyh4Om7hIHAm1r6ksPnTli0B5sO8IVU1KvwnKv9s24L9FRl6mDJJ1iXGm6BE4etbremeXKBpOlDDgFJMDt+GAIQR36Z6PzIatUzTyz2mdbSHMP1UnFiWLVAYhhQO/S58Ayu59ziW7Mymp1OJm0+EOcj8cCo/wAYdJ7kPLUmD2pGZxlzGtK9yvGhCevvOzDZFAYyQ8W01c1FJYZbrI5qxNyYq+Nko2VUWVwb9ZSCV1J79OFG2ikitQ55rS3a6dzdbF4FnCMg7NIJxFD9fGihE8zFVXBaK8LT8Qi1OXQ8ODi9jFRprgIYRKrQidpCVDj4K0Eas3cmJCT09UGZNMoylCjdns0OBVDCvJaK00HArAlZTykEWB2CLCShbCN8ZLKs8FOftwdxg4nQS3uyUCFzL81N/acO0Ajkqv9mHvogjqDMKBBt2eL/gKge3CrBlRezm2nThw520kQyqHkk7Veq0HIh4ZUaKWXW3BzKb5L2/8lXNxu0Ul07AdCfAvozHXcVjqTdNNBpkIqtW8AZhmTUSE0UBNXOzE12ImT2g2Pm9zflkUeAKxxrn+WZF7ryxLtiF8Gnvgz2h2DL+WWu0e06ZNC3CmIkOL/uqlLm0hLN7Ta9STHHZ0v9VxHHW4G7QTkDApEFoMmQrc0+3KatjZT6FjUyHnc03ytxoQY1kdk77KNjly/tHB4cpS2plAx6crfzk1Dhvd5vR1dYiI790f37sF8pbLp3bgFOPUNPjmcw34a1imA7CEisi+wkTgjm8pR/FfQzScCVEMFYH5RA2d02CXbJZDQaK8qPvlyxlJ56zVp85Fh7NYMugfVeCCSbLgz14fCxJRUYt6uVSh5SATcu5HSBKHdWUypSFFXi0RtBAoJ3LuWu7Sn+A1YQknQmCgUpQGb2KoF+9ln5w/LLzMqIE0Sv8tFsS1rht6Zzds3uVYQ1ca+ZjB6qGk32Gz2G5HEIPNRyONdMNvL29ftexhrZLJFBO+08hkb1pX5BscsrwgOBa6KHHVWo17HiuHqep59fyG2QodWTB5hp71PTk3b3vnQZ8d6u+1Enpt4nOstL+NvoofB7ElhkR4lgCQrryQH5eirIi3M3DadNzvm9dr9jYPSHzb217jEn4huz81JUPQbsSUHG2+S8WgP/l1oC/PLRpp50y1+82ss5Gt9e29zgmX29CumxJFGYSSp2IMq0HYG2tGpmE9FDDTjLW2yCwfCFuHD9TCGZV9DrnVh5P/eIWRs10Hc6D68mPV44uNURzZIuW9aufUaLNBYjjpqYI2D5b8V71oxPrgil6hwqgSQWEuzX4nbNBJKEBbqPqUVxENwv1IUQfrb2X/biKf/3SSrY4SJam39yvmapOJ/QGFK2jBX38KZKBTAJ18HKJX2zg8ugNrAkaF9OIsT+sfWMHfGcC88LJVKW9SO1MHuZB8ip/hrvJyk9Kp/Y6f928Xnb9dLeke9vsrl7lhLJ6cza1sTdw6Xiz8/aQyc5FFEJ/RW0hwpWrW957N7iOuaMECTLA5141pt25AYC7E1Thd913r0rfcXRib+Kof8aTUqdRFJnisKNgAr5hEAkqEdbJk4/of3VPX/S9YDtpRnQV/r3eeuNam+aQ0eRZINdjcXtwyzaambex+LZvXBnSbIf09tyaL66WuSE9WtPTKl/BeefO2iF7dN1byvp0ITDlfZzfwfa63JrPXcjTPMhmgmqQqUPDtKfWc6fSY3GoH+4f3xdLPSc6LZNNIUeXncE033j/xKNs/TNfZU/BZvLE6vm7OCpkAvbGItzkHbjhrcNkssd2mwam9JHGZWC/g5IXM1km+Sjj6oz6VTsi2523O0pXzxusmkadFbwVsO9czVsRssjT5JCi3fsc9iZjKg/XmbYccfPEZV7KCzqMesNE0E+nOTidJx/kvsgdd7fpXUG6KRcY1TOTdb06BW9irviFqkPbTq76UXnTUsP+QQA3PmQedGsImpmDPLmAcfFXXaStvKQ0s6AtNgl9FZPwavLXEbx1z+cBn0buQ++1sAQ+ay4+6ldGNDDMMOeZF8yx6V8+YT4tXvHrvnPhyQSinzBfNaoimfIDf6suV63K051iTp7K/j+wGapRXjbrNsoXGjV9MjITq07FaVJvl7OTA/ETQf3at/sJPycZLUcTRi25tK8C3qH7V+HJyhjl057kILy6/e1+zI/EtsdrVklJA8ntbylf+xqbUI/Vll6e7/cMm32Gc9Jyqf/TU6Wfi70vWcjZQs0l58W005bZHjn258ufcC1w11s2P0epOD1VqCzn5g+PLgBP/nR5w7BlFlbz8tCVpU52RDJWXc+b6kF1qP6146MAX7Q9ZiwZwMgdp0n3mTRCI39b/Pg2ywLYj0kywgra/l3O5kyOHmCLJb5kxL+7AwmrPFw+d4yyJMJFPPe1i5Swght5I1eJjhvaQ37VBx9jC/n2cUSkN5p9V1IhnB6+7LIKER79wdg5q+TCEpRi7Kvf+w+PVAaMQDumJZ4A1w3nzr434GFXvYxz7Aan2Qs97yf/F3Xc5FTGhMBm4EBeMOvjAGKQaVp1AiU7rXB66srU+qH9jr7BidPkssV1A689t5ydH4IogTDCEUrKy/XcUFc70oXXECXTEI7s50GAVJKhBazheqUlCg6UqmlV4/mheyKwQlnTj8SK9Jo3OCPSQTcx1Nvnw/cYX+KNLw8H2OmW+XTMWSmjkI8MZ6sWHlu3rAs1T1w1B8nf7fr1mZvaQ/Xd/57BGAXzZJVZo+cCCa89ym+meoNxFU5gFsQ7RmFVC3Xf9CKqOV/vcSysnbCS2rLBNrTHRWfgKnRJs/Z8l3gulfcbLE/Ny2SQB1qXXmiTKhZCfiJx+JC4/pSKZ5RSEE4AG/rmsOBujetW9cRcnPOuHi90UK8CTQwaur79fPB7Fmu63ZlUvMHGe20das7p5aeOrpvV1dscDqPbrlS8X8t3EGaUiB1s4sowLW1DSQIMZIs4Idrlc8N4rHJv2JYy5Bl5l5r/q5HZx9j2hgIJ09Audp535JQPmxt6rTHWTAu2dYcC+Tz5cKI5N3+/bv71D7ol9Kr89SupPpElzelBeGdqrN55IIT/IOnoUnQpW3Hw3zfXzdGMLZ37q4WwzOyjHufKE0CcCa8mmF89sA7iH5hNmL0/gdgrrgnxLpEhGZsKyTY/3/Igskq/zQuWNmFQW2Bp0/y5AyGc0D3bg8fDsMyY7yUZu/FnbjWu2fnGwAOuOS8+8wR0v7VpTbdkXOD1u3+oY77qRM7d8r93pP8/fmemo1N9WnMk3MYLFdsTWDmOsry3AeRfnjPnrTomiuD2SSnWPTGOIvQNxf+kkvSCRG8uvfpwk4tML0bBhnocUh1lGgG2T30Hnpy7PwO9XupVxcp2FLW8E9jgWFVFLDdI9aDvSRTww8q6oC7VXuGOt1uAebq7biGPItcdUZWyppLejvTsFOqj2yndyRjPtzsl8qsV4VbSg39o2P6XhrtgfRquyIdnGAyAvwu9IHSVd+F0P7XjXvnU6xqgwPhX+VlraQTocLnmneBNLwxdY9NTUfrcW/57Ld6eZVe407bSz6Uz5dk7Exlxtb3o7A8PK+D8+PvTKc3jCOcvQIeHzloT/6To8dLnbWttPJ68M+cdfmfmu3SiY2wTrr2bGmCrPgorUF1zvhX+j8L/KPw/WWGNv0unW8hE4TGYoN80BTbVqx/v8GzlA49X6smmKTLAg2mmsYq9OLAyGKh64DOPNNVb8ww6zv9r/4EU526xr65KqKvKNuxRujOV7nBCIfrfBTD9iRJQbtWX5+YuekHEjhCHNsM8UPxB6l+VyQ4HvRKa9Djm1BOg4ckdnrn+5acMoNbbeH/TOHul3WQGI0HYqN9meglw6P/KVUcLGY8hbmttg9WXpZpkQ0vP8BvkLBDGIe9rWXPihhVwPyJLFT4QLfXCAlMGNR5/xZqaHFZwYQ0vNJvR8cRQnCJcZ+MdZxzSdqBy3LFlNcdrRc4DjcWxegjC8NAcMxsktAQ7pTOYeggtJ3DMFdDT5G92RW8XZ6vu4yjc7N3RzsjAMxD0+ydkPe6s2mgnvsuAK4+hqKG0p/3VJOQZRtctEQcYyHiBYq+moVDnf6Y4/P5qImFiqTq816ezxzq38mls5059r3LXBgA3WHGyW57lsoWynOvOcuCc2heSRM6sl4iarjtvf1SyyvmQQKOvg8qmEv/GdGqibbOW84r0KWjNQ2v60KzFoIjrhPUc5zYKAF7fE2w3tY9ERp4uTeFF9MoodBk6NVRTdKUYTI39bmsjj76e/C1kkNIovPo3yxXm0pmNAY1uMJ4pxCUJuNZ0DX4waWipRemxCrGDFQhaUZg71LkTt2B/W0NzVa1UiQQcrJUhHQUsb0Te2sWIQXqSTLlJhqD1W+qeI3ktv/VMdNkSQWFBw7SBZdC0b5Nw1k33jyyZVX5XioimVoAyDYlHoKAS1NxecWCdhHfOmlZFF0wkbC3/UTo4Klq4qY7bJKOEJXJ9Nw1wmzIrp5KaPXhpSjCVyNm9V4xosGyzWGkPvF0JM4G+FIJNAhJehaebx6QG6fvFAYSR8C731qDStg+BbGtG0kWyqOiQIBsd8SwzAJw5ltAY/W0QsWFztnekRpa44CosMOUrl5RtxYmA1d1G0bb3Ee09Vwm9FNTfeGdwJOjVTg0WyP3q/aMwHQaj+Nt48WkXCnJ69PJ8FPSvPTTstB3kSZWeA391wviLzs/H/4mC/yj8j8L/FYXX2viDcSL4dJFG2oPmvzMoerg89Rnb+nCS8m8Y85o/M2aOH1MXoXA94kP8U9lRZk5vZo5+Dqw7l42YdWMDXh7Ulfp/4rjYy/PTNabXJP/MVclv1drsWh6KlcULfwnHTD0hYV8TPtZx3k4/K3xmWZz4/7T80/I/s0V+vvS5DGya6jvl2ZGjnlZxAW2aZ2n4/gSSZRsAzg6xnJe8vGlRhbQ6b3y0yG/IP6c2s9sQw7rPs9effXso52evXW8YouUIzk7btqnR+hM2OFdjS5teoAhJB1djp0budCyqCn9KwmgG7gQIrwzeqr9i3+0VE12Z+46zWegMv9TJbjq8mXXF6nwK4yHHkznd3zyRaOOi2LNdeT1v6QL1+/nthJXgNIGvmc261WHWld9C6V3XLqZQz5D5qgfQPcrgPuU6p2burYiyVEyKvh3PD6n706wzTK5bXFtZbYQfkh5GHbpUiVoDQXvwjgdxDs2u4tey9ZbngNShop1659bGshRTbj2umKgGnVvSKjyfHsN66G5CVouUy5gnEriSfUR+j7YEc6jCWZog2V6KRDaK5MHsP48XVhD+1OdgY+xDbWlhhuvtM5zybriWQ79w140mz10KrCvMiuh3p1VdyEk1TB7KpzxsKqUb2lavJKhlIcoSOYXVgPoMkpjSVg3twiD4cUBYDCDgaZn1gOvAkJEQ9ja2skLN4dyyU/YR8+CWktN2oiuuGhFgYoXbA3Y26UIoijCSHtgIiKHGyJTjR8JHM9vdbcxdp+MDk7jaXQrrWtQCCAZKmL1Sy5v0OnWl34XPx0W/Ex7N6Ybv5bLl/YK2zcAORMgOv4me4/52ovuaXM3yHcfDb1pOXdlT2KFtpdBmaI8b9Yx8XZxfB8GJPMxjLEYYXF22dAjtMwMLAWQelIcplYlCAhT0qgmNbLBULgf+eY0oLltcO8vF/QCDe2tjRZbbQOpgiB5vJ77i2n8u/IZM4z0Q5VUy24kv1lz/oBY115kmGIslqNvoYNPlzylsL9ky2lCVQnNrwI11H4onTA5GJnJ1vYx1XSqOZAzM76M7X93SQ/YeGiKE/xE/WLxtbyjane1M84C3CEIIoomlJmeCbkK0YPcHkGiHTRlcyGZOWmLHAX4YjKFhH2f2SzQsELox9VLHw5zB8FctERi4zuget2duaEcx6wHtAP+Zp7TyNE9V/D0dGFaGvHfvy7enfH9IvmROy3jViQWkryMlS7UsUMeJxg+6vS2Av3IqLpzJw9XhyoyTuajO8+tlZUDIH72F8i2oBD/nNGBHCSPij9PYs95GjP2jg/q5HE3/p+Wflv9mLSDQbd0U2aRmhkyBTk2n/HN26h/BP4J/BP+ckfxvc0ayTTYPONm51HLnf6Fn/+vOkxoqE6NmMPWMWOZUPTNX3bkI+2q0PLU6ICCAXAnu8ZHyMQDztTX/qsxEqqoyCQofo4CpR1EvMFP4YzHmLxiYEjMkDdL2u3TyOjSt9dp2BUbOrr5eCe9h6LHmWyPZROa0hIDx0qyEGMv0PzDgWwcOtNJGEu8ruiPGa/h0JOgVOwrbHNwZQ1SNd5BY6roozOgP8VS1CmhSxVoOgg41TS8yvVpEDlGewdvnjyUD8li549x6csdUP8ZkOYYAlXWRdlBW8IqUPvVyywPRNmjiBuYIV00XnmH4d6UzLEcRGUKp6FP+K8bkNsVT1IKARVbPz0ruPWTkwG7SLUcs5Qaf+76CDqIz0x1lKJhs2FGwu+JCJUprCCoOp2BHa7CjGydG++HB6t4Yxd6ygpUcn5VFJF05KSBfAGMZujEkhJNWxzUMctt3L4GsSgKemhwgGQbSFlSPEckDfmZ+O50E+aUKiUQPUp8YigfveWkoHO0FPleB6MfrBef02HnRML3rscsqM2Rx/zZa/qPNoDXYIrWPavlSWwlq2APsbMbq56redXSFdG/51ynNZeTyLCT/tHfnmOthtCSn8ryEAkPkBXUMKkTHA8mXapZ1S+Shm7/bid1Dq/y2Bntgt3dvtg5TiyqDPA7uGDVZnlNAH+1s1DsEaJbpHEeVQ9m6aplW1xFWcCJn3uOIoQ3iIKsjMWUo62xTI/j6eMinSH3C9enxLO0jr7PW265TU4RZ0STQsP8jRjHKNqhyOpwCZIRfUyHjh8SI9vukwvyIxz4DjdBLWID3LGGHuxNPi6XwDMX2eacTehQj6Yx1C7pSUPIQ8CbPgK2osTOWme8OiR8yVGDZdP3BXnlmnXJQ0WgMOVr63KvveEO83333VpG5KgsPl/UdGgdrW+pL9wd+02OeZOAhfTR1AAqsOA7WBipvsW6NZLeo8uwFoomQLJYjUj94YvzpZRhJ/7PDCiv/YHT9LeaXryIFmE2jGhpE93QLCigo+22MZ5GPt5YvO9Be8PwbJJDhFmebRQWEFVTIioPNFy8SNG0ThPAklmOjfDn8UqCv1eHc6VkdSShwER3jkWgM7B7voH/o0pl83Sae2ijeIOZBCQVOpLmKkFM9hvvb3uv69sB0hXVcEmDtyQm47elmTHsicFQxFxIn2DOgr7DOY67G552ugGmv7Jh5v0jszP/eqp+lkR2CvcbfUSHRscbp5PhTq9sH0ToJkY9j7bK1l+FNk3i+Xnatei/o5sMIXnDxuB6d4LfWJtoqQQvmpPwSh9vYmO4GH8QPcsvX87iuwFPrZnvbcLkuLpFLA3Z/Kk6LuMbCIAJF4kA7VQZJHor5zGwaw8t07W0PaUF1pc+JOB3R7HR95JDcH00pWIUWSxZkXwvU1PJTh+mZILrkkUNer7zlYZO2s9aCzOZxPS5oXyKKZMYmZ9o0EgZ6dd77xXU2D0mBqz3UXscaBuQZKARYKp/edfXzBs7dtn5Jn35fiPHFT+sWH2JMpMbaTa3n8tptcrDjAqW/Zhnt4TpHGMIj76t7olFH/JlZY2oeGPd6O3NzwvgQ6NVIFG7qpgdHa1wpn0EqsphgVkrN24CfWXxoh8mgALx/FsavGC3+0KqymKVTLFQV/KQJeEI2PCM7lEllt4K4Krp8hzy2Ma/nnCSOxOc3nprw3cqDAp8IUs1dlNM9N/OgeQIDRcDs1eSxrpN2CWqqJvZS1f44kjnsDjLGJ5ZtsonSvPdT/gffPLC8UiN7tsAh70eBcfPyH31A5NOy0VyMfMYkv1a270YszLvaHY5Kt3r+mbhFJGAK/c6Jab231nNrSuWq6xO6e9k/VX+STBdf/kGUPUAu5a/gnZM1b9gAu84QbhWE+AQQZc2CbAX2lCwaSGxP7uP+Kz+k7WHOjWR7vdbmrPXtdpkj/mCEO8/wZUwjRwO4bYYhg9/Qnk5dwcymJ+PpmNJDVSy9K+CeP2XNSzMkQWiTCDeN1wjH+dth+2xPe2ITYp16F2xUB0Hy+MnlhwULlrNvgau4a8usRYadduoMxlOG8FI0T0aRhbwsbkUKmhRhWB5dD8OXWt1CCURNQw4l+I/GIgqefItn7686SknLZCTjKXy8JlrGIFfNrMq6+WHGiz3aT1nYsR/MNvNKLLhnOlCS7qbctBbgdnXTCBkP77rF3VNNdOF/ktEMrib2yqEkRijCw6UzYpwalgi8V+rETBNgqNvewL9Xdww4eSwbs1w4fE58Tg1jvLTYwtq8OrWAF4ka20WNcpPcbpq7JYv1nlV127hQzn/G8V/b8MkBbx0ZNScdGLbTPEhayi+bQ+axJVeqqVfXPw1xq8evrswF7SSY4kCHCfqGaB7Z3Ybei4lmDR1oAwBiUUL5LtuxScvTX7DlHP4J8OSuspRE6iJzjBE1NfNubO1P/bwRByn9qzbciJQPRstQ9OQ5VlFJWoUG6lJ+I9U7TnkIFc0lK9tWso/78XxeNGC6+OtacR3Fdr/It9mOogf8dWSbicnZO6kCaJZWYPa/az0Hp40InDPScE0bf7WRh9nJ71MPkuJ8r+u9iQT51MCCg9RHAlTeWeuiJVa6ezlTIzVk7AgROzJKMqlwRl/m5Clmjhpl7BEGpF9ef4RmBpI2YnVevk4w9VeVxYCX03NaMahOTe7IjNlYXvfExzHgq9kQRMIeu+frbLqYq28+RHoG9VoH1EmXoY2PUqa3f+FQX+xQs9e2N9C6K/O+4XyvumIIfo6OTQRtHHKL5ycLW6cbkVqBo0tnF7VD3VDP1GqNQxfnb2dkVQkni4T+6QRoSxQq/jbY7PubnLJJilHxBiibMHWr85ZgsvWJJfb4xJi6nZN3lZBpHYKQGVCHdni29xr5mBXsG861qPcgjGhu3eh3F8JPypaqoq9+Xo3r5auo5O95vuhzwfosgiJmvc1oGytFh+1K8aPNGLduHwVABrLfmtnNM6j3p4/hXi169u0P72ikXhTZ7Hd4q2Pauekv+6F2M1G6ampeg3djvUz9RrtMOxGmDPcc0a4/0Wixv8g7ZOMomWLCCr+OJjyK5n6j3OTp7MyHetdFKe1X8WSXrXfP7oX4y1qgfjp8LjG1uqJIMfkAevZCutSXnCcVVY9jVyD1Y8uZ1Ikgme5rD6EYy/GNI52ey0G6dFL2F65bgQgYaMQnj7fswrLoeuhW0MYcdV/sIsDqpx/P8sHJ4IaGepzlvVt9OD3cVHRvuh9u6H+R7JLgeSxGm0MrMgcz9aJtiMRdJay9Hw6q8bupiTOhK8HtWK4DNR4nUM7YBq2uac2yJ1C+Jbd+KDRqqCgS7wHENqDjugO6ukSiu8DO85Caw1qEGB3bL9FFLp0lUjVf6E1NpPA7njgpKfobO9glZPTQWXL8Ji9h2Qd+jwRwc2QIBvl9g58ywhHMPl++/HpQLWlHoqLXV/esAc9aa6Ns4Sj2opgP19i8pzt2XLfCWrcFr+S8slhziJn2TOGUUUZ2H9DIMt2qOo6Yohd6wXnBSbDLeUFb3+u4cNJNt80Z3xT9EOmCp45nh83YdfXUiaZ4YhbnsiWjSX0RwvQnUJ5lUg464BgDdyc2hvAMlth+AbvOZUv1NqRsVLebCvsKN83CDQ6l+k3cDStwu6jHbsVpFUbBHU/FXqsrLs8i17WkD7rCRZMVOBW8Izmw/+eIf6PNYQqxwhwZrnzX+L2OfmX7LTZw/Yy9aC/ODH2Nci/sKp9iSaH7sFoUjmpA5bugN+XrG7+PJl8DqK7noHDmlKoRByk9Tpk1WnA5nnohCqskyA3ImLCCzpioYDWFjcsi3H8K0/JMU2A4VfQaSfh2qDGvbXCrNsdeslR/Fi7iD5YmcIH+PINa0PAbPZqxUt5SaxAVY0lLr4P0Yy1ypoTYyCCbMw7Rw1TR2QTwWRNWYOZk3u902bbo3QmEzFg311IQ3DnlKmBKiTfe3D/OARsReWDB96X7f8YMOpEiBmYA6mJ92N//GzCLJvBJxWYmMUM+z3FLUKZr4OZxrIV8NhPBWFo7CbYDtLEbl/LU8OIn0yTAJIq3u58w1MgFeDzAfecfGRS3zW/tsJzO4kDFmbsEyUoPgbgltmeOlX/Kogn7b1wEmM/MNvs1SjeoMBctX7bNzgbAlNefuZPbEOcXQ3ccKWcaqCZNH9PIM9GrjiCeGS0H1xXnF6uyZ3xFY1ZRa/iYPpj9Vkkiai3K1AG+kE/pYOC2Dlzjax+LUdcYuGKkrHR/X7bs2sP7wOkTplejlleW8L3fRg229PK4CNA+OAwNyZNYOsoWerre+MVV5adou0X65AQs0fbG5I68isBxd7Du/gu4XZuZwcB3HFWuYE6sOAFthmpGYAvMBR8lehKM2HX4iY5/9ZN1uiGF6N7FeKJ1Bph8RHAiOWk35woQR3KCt/TwoFtecY0DwMC2DwNlSyzneBPjD/YgibBAXCZQreWIzBXhrSWWt6G9MKVycUX+95tvyDTm+vHI7rV/U0z++ma+Wb+9mW/qER7b22ipMD22TR1FWd5FdzDWUpESVxtuMxqNphy/mWsbX89mX3TebrS88E/+vaUg1YUBdqLrnbdjp0UAcLtuuEIeOdPcPQ0Mvg2WjI6a5pRclPS/8GyYGRn0VWRo4xf7C/4XUEsDBBQAAgAIADdH7UYPEy3PTAAAAGoAAAAbAAAAdW5pdmVyc2FsL3VuaXZlcnNhbC5wbmcueG1ss7GvyM1RKEstKs7Mz7NVMtQzULK34+WyKShKLctMLVeoAIoBBSFASaHSVsnECMEtz0wpybBVMjdGUpKRmpmeUWKrZGpiARfUBxoJAFBLAQIAABQAAgAIAIeT10aKJOKo+gIAALAIAAAUAAAAAAAAAAEAAAAAAAAAAAB1bml2ZXJzYWwvcGxheWVyLnhtbFBLAQIAABQAAgAIADdH7Ub7F3kMxjIAAERRAAAXAAAAAAAAAAAAAAAAACwDAAB1bml2ZXJzYWwvdW5pdmVyc2FsLnBuZ1BLAQIAABQAAgAIADdH7UYPEy3PTAAAAGoAAAAbAAAAAAAAAAEAAAAAACc2AAB1bml2ZXJzYWwvdW5pdmVyc2FsLnBuZy54bWxQSwUGAAAAAAMAAwDQAAAArDYAAAAA"/>
  <p:tag name="ISPRING_PRESENTATION_TITLE" val="Пример оформления модуля курса в PowerPoint.docx"/>
  <p:tag name="ISPRING_RESOURCE_PATHS_HASH_PRESENTER" val="8e8134037eecfa06f839ece71cee9b077e262"/>
</p:tagLst>
</file>

<file path=ppt/theme/theme1.xml><?xml version="1.0" encoding="utf-8"?>
<a:theme xmlns:a="http://schemas.openxmlformats.org/drawingml/2006/main" name="Тема1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12EC6DDA-7CB2-4B25-BEF5-23B1CA9A11F1}" vid="{5A52B5CC-7990-45C0-BC3F-3943285A93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1235</TotalTime>
  <Words>2486</Words>
  <Application>Microsoft Office PowerPoint</Application>
  <PresentationFormat>Произвольный</PresentationFormat>
  <Paragraphs>335</Paragraphs>
  <Slides>43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Тема1</vt:lpstr>
      <vt:lpstr>ТЕОРЕТИЧЕСКИЕ ОСНОВЫ ТОВАРОВЕДЕНИЯ</vt:lpstr>
      <vt:lpstr>СОДЕРЖАНИЕ МОДУЛЯ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модуля курса в PowerPoint.docx</dc:title>
  <dc:creator>Пользователь</dc:creator>
  <cp:lastModifiedBy>User</cp:lastModifiedBy>
  <cp:revision>136</cp:revision>
  <dcterms:created xsi:type="dcterms:W3CDTF">2014-06-06T09:13:21Z</dcterms:created>
  <dcterms:modified xsi:type="dcterms:W3CDTF">2018-07-09T09:58:45Z</dcterms:modified>
</cp:coreProperties>
</file>