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4"/>
  </p:notesMasterIdLst>
  <p:sldIdLst>
    <p:sldId id="256" r:id="rId2"/>
    <p:sldId id="258" r:id="rId3"/>
    <p:sldId id="274" r:id="rId4"/>
    <p:sldId id="278" r:id="rId5"/>
    <p:sldId id="279" r:id="rId6"/>
    <p:sldId id="280" r:id="rId7"/>
    <p:sldId id="281" r:id="rId8"/>
    <p:sldId id="282" r:id="rId9"/>
    <p:sldId id="272" r:id="rId10"/>
    <p:sldId id="287" r:id="rId11"/>
    <p:sldId id="288" r:id="rId12"/>
    <p:sldId id="283" r:id="rId13"/>
    <p:sldId id="284" r:id="rId14"/>
    <p:sldId id="289" r:id="rId15"/>
    <p:sldId id="285" r:id="rId16"/>
    <p:sldId id="286" r:id="rId17"/>
    <p:sldId id="273" r:id="rId18"/>
    <p:sldId id="290" r:id="rId19"/>
    <p:sldId id="291" r:id="rId20"/>
    <p:sldId id="275" r:id="rId21"/>
    <p:sldId id="276" r:id="rId22"/>
    <p:sldId id="29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4.1. Факторы, влияющие на сохранение качества товаров при хранении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4.2. Процессы, происходящие в продуктах питания при хранении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F8F887-0CBC-41EF-8843-B23E13B0652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4.3. Естественная убыль продовольственных товаров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51CFC09-E241-4D9E-BD5C-00D1BDD70276}" type="parTrans" cxnId="{5ED1E5D6-5B07-4B2B-9927-2C9F141C8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399C5E-2843-420A-BDCE-5C0BAD6B00F6}" type="sibTrans" cxnId="{5ED1E5D6-5B07-4B2B-9927-2C9F141C8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3"/>
      <dgm:spPr/>
    </dgm:pt>
    <dgm:pt modelId="{5C16F20D-74D4-4889-83C0-06605A13838E}" type="pres">
      <dgm:prSet presAssocID="{57F8F887-0CBC-41EF-8843-B23E13B065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9BEF-6BC4-4EF5-B58A-3B8CB1DC57FB}" type="pres">
      <dgm:prSet presAssocID="{57F8F887-0CBC-41EF-8843-B23E13B06529}" presName="accent_3" presStyleCnt="0"/>
      <dgm:spPr/>
    </dgm:pt>
    <dgm:pt modelId="{ABD1E87E-D5C0-4CC7-BD30-333AC31E8D9D}" type="pres">
      <dgm:prSet presAssocID="{57F8F887-0CBC-41EF-8843-B23E13B06529}" presName="accentRepeatNode" presStyleLbl="solidFgAcc1" presStyleIdx="2" presStyleCnt="3"/>
      <dgm:spPr/>
    </dgm:pt>
  </dgm:ptLst>
  <dgm:cxnLst>
    <dgm:cxn modelId="{5ED1E5D6-5B07-4B2B-9927-2C9F141C80A1}" srcId="{CF845803-1717-4F48-B710-F7F1B43013F3}" destId="{57F8F887-0CBC-41EF-8843-B23E13B06529}" srcOrd="2" destOrd="0" parTransId="{051CFC09-E241-4D9E-BD5C-00D1BDD70276}" sibTransId="{96399C5E-2843-420A-BDCE-5C0BAD6B00F6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42166A4D-96AB-4BD0-8383-E9DAB92DFFED}" type="presOf" srcId="{57F8F887-0CBC-41EF-8843-B23E13B06529}" destId="{5C16F20D-74D4-4889-83C0-06605A13838E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BDCC1511-9B8C-405F-B421-DBA340B62564}" type="presParOf" srcId="{962C2BD0-517B-4E9C-A037-D4A0806612C4}" destId="{5C16F20D-74D4-4889-83C0-06605A13838E}" srcOrd="5" destOrd="0" presId="urn:microsoft.com/office/officeart/2008/layout/VerticalCurvedList"/>
    <dgm:cxn modelId="{A947FA00-5ADD-4459-898E-EFFC331B8966}" type="presParOf" srcId="{962C2BD0-517B-4E9C-A037-D4A0806612C4}" destId="{2B989BEF-6BC4-4EF5-B58A-3B8CB1DC57FB}" srcOrd="6" destOrd="0" presId="urn:microsoft.com/office/officeart/2008/layout/VerticalCurvedList"/>
    <dgm:cxn modelId="{169A0B52-45CC-49CA-AE2B-79780382A570}" type="presParOf" srcId="{2B989BEF-6BC4-4EF5-B58A-3B8CB1DC57FB}" destId="{ABD1E87E-D5C0-4CC7-BD30-333AC31E8D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83DA7-EE2D-478C-9A63-3A82999CAE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CFF738-E213-4BC2-B854-729797975B1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Процессы, происходящие в продуктах питания при хранении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A5F37F6-B728-4CAE-A34A-531AD5C50432}" type="parTrans" cxnId="{961D6A3E-3389-43F9-AAF8-53D2381AE65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F284824-EC7C-4263-A531-B9B77ECD48B5}" type="sibTrans" cxnId="{961D6A3E-3389-43F9-AAF8-53D2381AE65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88EE74E-48E2-4BA8-A7E6-D7833F43F9E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Биохимические процессы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F1B29FD-AB29-4DEB-8AFC-1A8471C4B425}" type="parTrans" cxnId="{F1954E64-3E93-49A6-BF84-93D1B82CBD6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FEE90C7-5269-46E5-ABAB-5A854AED1D48}" type="sibTrans" cxnId="{F1954E64-3E93-49A6-BF84-93D1B82CBD6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EEEBFB3-AD70-4959-900B-C3022E34A0D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Дыхание, гидролитические процессы,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автолитические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процессы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5C232B-E538-44B3-BE8E-805EED23BB9C}" type="parTrans" cxnId="{44927EB9-0A3F-4602-BF34-ECED41252C2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DF26838-7C4E-4B0C-86EF-862195526C9F}" type="sibTrans" cxnId="{44927EB9-0A3F-4602-BF34-ECED41252C2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BA6300F-8969-49B5-B52A-D1796EEFB9C3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Микробиоло-гические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процессы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3F9BCE-960F-421A-BC4A-1BD7351037CF}" type="parTrans" cxnId="{513BA05E-C724-408B-8910-5ED13A8EB3C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7EA4D1C-7D7A-4896-9A28-CC769FF0B68D}" type="sibTrans" cxnId="{513BA05E-C724-408B-8910-5ED13A8EB3C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42129E9-FB2F-4B3B-AEE4-4527E43BF8D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Брожение, гниение,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плесневение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9FA4827-8444-439B-9306-F13EDA3570D6}" type="parTrans" cxnId="{6D1F4D62-6D14-460B-9476-E9D1ADF01E8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28A504F-4B2D-4FE7-9462-6D6100C024AD}" type="sibTrans" cxnId="{6D1F4D62-6D14-460B-9476-E9D1ADF01E8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DD27B40-EB5A-4A90-8625-A1E1AC2204F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Химические процессы</a:t>
          </a:r>
        </a:p>
      </dgm:t>
    </dgm:pt>
    <dgm:pt modelId="{C8B3E922-ED99-48C3-B333-C69648257EEB}" type="parTrans" cxnId="{38C7808D-6A81-4AFF-A75A-44A963B9C12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9DB03BA-5B34-4EA9-962C-B2DF24F22BC7}" type="sibTrans" cxnId="{38C7808D-6A81-4AFF-A75A-44A963B9C12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0D8F7F1-116A-40F1-A9DC-FDA2F5A507B0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Физические процессы</a:t>
          </a:r>
        </a:p>
      </dgm:t>
    </dgm:pt>
    <dgm:pt modelId="{65E5FAD0-544A-4491-A2EB-C167FBCB8C52}" type="parTrans" cxnId="{FD79CC65-397B-47B4-B790-447774FB8A9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8EACF92-7869-4393-994E-F01F0C11A40C}" type="sibTrans" cxnId="{FD79CC65-397B-47B4-B790-447774FB8A9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C84BD75-C646-45EB-A37B-850187E628CE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Биологические процессы</a:t>
          </a:r>
        </a:p>
      </dgm:t>
    </dgm:pt>
    <dgm:pt modelId="{77A98554-8408-4D6D-BDC4-123C7AFD67AD}" type="parTrans" cxnId="{F2C5999E-71F1-4ADC-BAB2-BB6C19C9984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6F6F685-981C-419F-8AB1-B37F70AB2F34}" type="sibTrans" cxnId="{F2C5999E-71F1-4ADC-BAB2-BB6C19C9984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FF0384D-D810-4240-A2C9-F99F61FB2725}" type="pres">
      <dgm:prSet presAssocID="{98983DA7-EE2D-478C-9A63-3A82999CAE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220E00-E4BF-4A24-9DFD-30E6B46C6A6D}" type="pres">
      <dgm:prSet presAssocID="{2CCFF738-E213-4BC2-B854-729797975B1B}" presName="hierRoot1" presStyleCnt="0"/>
      <dgm:spPr/>
    </dgm:pt>
    <dgm:pt modelId="{16F5D6F8-7874-4244-8433-3127E0875F83}" type="pres">
      <dgm:prSet presAssocID="{2CCFF738-E213-4BC2-B854-729797975B1B}" presName="composite" presStyleCnt="0"/>
      <dgm:spPr/>
    </dgm:pt>
    <dgm:pt modelId="{9B7A5DC0-B004-4C14-B04A-0D653C01DFB5}" type="pres">
      <dgm:prSet presAssocID="{2CCFF738-E213-4BC2-B854-729797975B1B}" presName="background" presStyleLbl="node0" presStyleIdx="0" presStyleCnt="1"/>
      <dgm:spPr/>
    </dgm:pt>
    <dgm:pt modelId="{4BD67FDB-CFC7-4CB1-9311-872551CCBBA2}" type="pres">
      <dgm:prSet presAssocID="{2CCFF738-E213-4BC2-B854-729797975B1B}" presName="text" presStyleLbl="fgAcc0" presStyleIdx="0" presStyleCnt="1" custScaleX="458952" custScaleY="111395" custLinFactNeighborX="-992" custLinFactNeighborY="-35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76F90-CD5B-4CD0-8073-154E08FF9FF0}" type="pres">
      <dgm:prSet presAssocID="{2CCFF738-E213-4BC2-B854-729797975B1B}" presName="hierChild2" presStyleCnt="0"/>
      <dgm:spPr/>
    </dgm:pt>
    <dgm:pt modelId="{4DB2EE0B-4C32-4EE8-9C7F-3D3903678294}" type="pres">
      <dgm:prSet presAssocID="{4F1B29FD-AB29-4DEB-8AFC-1A8471C4B42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8D27D822-0269-4205-8637-9458BD8BB4EF}" type="pres">
      <dgm:prSet presAssocID="{288EE74E-48E2-4BA8-A7E6-D7833F43F9E0}" presName="hierRoot2" presStyleCnt="0"/>
      <dgm:spPr/>
    </dgm:pt>
    <dgm:pt modelId="{579BF800-437D-45AC-B0B7-0AEF4384DDB8}" type="pres">
      <dgm:prSet presAssocID="{288EE74E-48E2-4BA8-A7E6-D7833F43F9E0}" presName="composite2" presStyleCnt="0"/>
      <dgm:spPr/>
    </dgm:pt>
    <dgm:pt modelId="{DB227019-28A0-4414-9A2B-D84DAFD0D8EB}" type="pres">
      <dgm:prSet presAssocID="{288EE74E-48E2-4BA8-A7E6-D7833F43F9E0}" presName="background2" presStyleLbl="node2" presStyleIdx="0" presStyleCnt="5"/>
      <dgm:spPr/>
    </dgm:pt>
    <dgm:pt modelId="{7E521D9C-0CC0-44F3-85FD-537C5821D72B}" type="pres">
      <dgm:prSet presAssocID="{288EE74E-48E2-4BA8-A7E6-D7833F43F9E0}" presName="text2" presStyleLbl="fgAcc2" presStyleIdx="0" presStyleCnt="5" custScaleX="147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1FF630-F3D9-4E3B-BD33-646663ABF627}" type="pres">
      <dgm:prSet presAssocID="{288EE74E-48E2-4BA8-A7E6-D7833F43F9E0}" presName="hierChild3" presStyleCnt="0"/>
      <dgm:spPr/>
    </dgm:pt>
    <dgm:pt modelId="{4C59881E-9445-4324-B318-5177C38102A5}" type="pres">
      <dgm:prSet presAssocID="{B65C232B-E538-44B3-BE8E-805EED23BB9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FF290CD-5863-4296-A534-E83006EE2E14}" type="pres">
      <dgm:prSet presAssocID="{AEEEBFB3-AD70-4959-900B-C3022E34A0D0}" presName="hierRoot3" presStyleCnt="0"/>
      <dgm:spPr/>
    </dgm:pt>
    <dgm:pt modelId="{C2DBFB0D-1261-42CE-BB85-A00D4D5D0F4B}" type="pres">
      <dgm:prSet presAssocID="{AEEEBFB3-AD70-4959-900B-C3022E34A0D0}" presName="composite3" presStyleCnt="0"/>
      <dgm:spPr/>
    </dgm:pt>
    <dgm:pt modelId="{5930B097-6BEB-4577-A130-A795F5DE0F14}" type="pres">
      <dgm:prSet presAssocID="{AEEEBFB3-AD70-4959-900B-C3022E34A0D0}" presName="background3" presStyleLbl="node3" presStyleIdx="0" presStyleCnt="2"/>
      <dgm:spPr/>
    </dgm:pt>
    <dgm:pt modelId="{7AAF691E-F727-4B6C-8C7F-4143E3B33641}" type="pres">
      <dgm:prSet presAssocID="{AEEEBFB3-AD70-4959-900B-C3022E34A0D0}" presName="text3" presStyleLbl="fgAcc3" presStyleIdx="0" presStyleCnt="2" custScaleX="188597" custScaleY="144529" custLinFactNeighborX="37109" custLinFactNeighborY="3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49F99-F940-4832-928F-F6DF18CE273F}" type="pres">
      <dgm:prSet presAssocID="{AEEEBFB3-AD70-4959-900B-C3022E34A0D0}" presName="hierChild4" presStyleCnt="0"/>
      <dgm:spPr/>
    </dgm:pt>
    <dgm:pt modelId="{A27053D5-F9A0-424A-B4BC-9DEAB92F117D}" type="pres">
      <dgm:prSet presAssocID="{2F3F9BCE-960F-421A-BC4A-1BD7351037C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4D56211D-34AC-4CFB-BFF6-49B5309D6372}" type="pres">
      <dgm:prSet presAssocID="{2BA6300F-8969-49B5-B52A-D1796EEFB9C3}" presName="hierRoot2" presStyleCnt="0"/>
      <dgm:spPr/>
    </dgm:pt>
    <dgm:pt modelId="{0643A16E-1C73-4E32-A79A-2EBE8E553AF6}" type="pres">
      <dgm:prSet presAssocID="{2BA6300F-8969-49B5-B52A-D1796EEFB9C3}" presName="composite2" presStyleCnt="0"/>
      <dgm:spPr/>
    </dgm:pt>
    <dgm:pt modelId="{B11BCE7C-6BC4-444B-802E-9EA027D0D353}" type="pres">
      <dgm:prSet presAssocID="{2BA6300F-8969-49B5-B52A-D1796EEFB9C3}" presName="background2" presStyleLbl="node2" presStyleIdx="1" presStyleCnt="5"/>
      <dgm:spPr/>
    </dgm:pt>
    <dgm:pt modelId="{A10E8D07-95D4-41E9-99C0-924F140317B9}" type="pres">
      <dgm:prSet presAssocID="{2BA6300F-8969-49B5-B52A-D1796EEFB9C3}" presName="text2" presStyleLbl="fgAcc2" presStyleIdx="1" presStyleCnt="5" custScaleX="136079" custLinFactNeighborX="-34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AF97E-C41D-411D-B0B7-BDE713E83736}" type="pres">
      <dgm:prSet presAssocID="{2BA6300F-8969-49B5-B52A-D1796EEFB9C3}" presName="hierChild3" presStyleCnt="0"/>
      <dgm:spPr/>
    </dgm:pt>
    <dgm:pt modelId="{642C71EE-381D-4247-AAE8-764F2990704F}" type="pres">
      <dgm:prSet presAssocID="{79FA4827-8444-439B-9306-F13EDA3570D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A088B0E-95F8-4C6E-B85E-1BE00DB7F523}" type="pres">
      <dgm:prSet presAssocID="{B42129E9-FB2F-4B3B-AEE4-4527E43BF8DF}" presName="hierRoot3" presStyleCnt="0"/>
      <dgm:spPr/>
    </dgm:pt>
    <dgm:pt modelId="{7A2B7B4A-32E2-427D-A04F-1685285178E0}" type="pres">
      <dgm:prSet presAssocID="{B42129E9-FB2F-4B3B-AEE4-4527E43BF8DF}" presName="composite3" presStyleCnt="0"/>
      <dgm:spPr/>
    </dgm:pt>
    <dgm:pt modelId="{28F30CAA-0612-471C-9430-52314C39EAA6}" type="pres">
      <dgm:prSet presAssocID="{B42129E9-FB2F-4B3B-AEE4-4527E43BF8DF}" presName="background3" presStyleLbl="node3" presStyleIdx="1" presStyleCnt="2"/>
      <dgm:spPr/>
    </dgm:pt>
    <dgm:pt modelId="{31DCEE5F-3D4D-4AA7-8B92-77835C2A57BD}" type="pres">
      <dgm:prSet presAssocID="{B42129E9-FB2F-4B3B-AEE4-4527E43BF8DF}" presName="text3" presStyleLbl="fgAcc3" presStyleIdx="1" presStyleCnt="2" custScaleX="160296" custLinFactNeighborX="77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0A37D-B49B-4DFC-8C54-2C9CAB0645EB}" type="pres">
      <dgm:prSet presAssocID="{B42129E9-FB2F-4B3B-AEE4-4527E43BF8DF}" presName="hierChild4" presStyleCnt="0"/>
      <dgm:spPr/>
    </dgm:pt>
    <dgm:pt modelId="{34828571-05F7-4118-8905-50A2F361E232}" type="pres">
      <dgm:prSet presAssocID="{C8B3E922-ED99-48C3-B333-C69648257EE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ED5F9FFD-AF69-432C-BFA2-C2049DFD6774}" type="pres">
      <dgm:prSet presAssocID="{9DD27B40-EB5A-4A90-8625-A1E1AC2204F1}" presName="hierRoot2" presStyleCnt="0"/>
      <dgm:spPr/>
    </dgm:pt>
    <dgm:pt modelId="{62A2350E-4DE8-49C3-B615-433871F3FCFE}" type="pres">
      <dgm:prSet presAssocID="{9DD27B40-EB5A-4A90-8625-A1E1AC2204F1}" presName="composite2" presStyleCnt="0"/>
      <dgm:spPr/>
    </dgm:pt>
    <dgm:pt modelId="{1A19EEFF-E4E7-4A0F-8A07-4E5F9BBCCA70}" type="pres">
      <dgm:prSet presAssocID="{9DD27B40-EB5A-4A90-8625-A1E1AC2204F1}" presName="background2" presStyleLbl="node2" presStyleIdx="2" presStyleCnt="5"/>
      <dgm:spPr/>
    </dgm:pt>
    <dgm:pt modelId="{3F5369DD-5D1E-4FB3-9815-D809FBA633CF}" type="pres">
      <dgm:prSet presAssocID="{9DD27B40-EB5A-4A90-8625-A1E1AC2204F1}" presName="text2" presStyleLbl="fgAcc2" presStyleIdx="2" presStyleCnt="5" custScaleX="131269" custLinFactNeighborX="-39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C3749D-3EAE-4E9A-939B-6C60F908D47C}" type="pres">
      <dgm:prSet presAssocID="{9DD27B40-EB5A-4A90-8625-A1E1AC2204F1}" presName="hierChild3" presStyleCnt="0"/>
      <dgm:spPr/>
    </dgm:pt>
    <dgm:pt modelId="{BDBA7733-95FE-4F5E-A7E3-70DDEF7F3465}" type="pres">
      <dgm:prSet presAssocID="{65E5FAD0-544A-4491-A2EB-C167FBCB8C52}" presName="Name10" presStyleLbl="parChTrans1D2" presStyleIdx="3" presStyleCnt="5"/>
      <dgm:spPr/>
      <dgm:t>
        <a:bodyPr/>
        <a:lstStyle/>
        <a:p>
          <a:endParaRPr lang="ru-RU"/>
        </a:p>
      </dgm:t>
    </dgm:pt>
    <dgm:pt modelId="{62C4EE65-39DD-4BA7-A618-3B414EA189F3}" type="pres">
      <dgm:prSet presAssocID="{60D8F7F1-116A-40F1-A9DC-FDA2F5A507B0}" presName="hierRoot2" presStyleCnt="0"/>
      <dgm:spPr/>
    </dgm:pt>
    <dgm:pt modelId="{0D875913-ADE5-4F46-8A71-7DE8B713AC00}" type="pres">
      <dgm:prSet presAssocID="{60D8F7F1-116A-40F1-A9DC-FDA2F5A507B0}" presName="composite2" presStyleCnt="0"/>
      <dgm:spPr/>
    </dgm:pt>
    <dgm:pt modelId="{A6FB1503-1338-4930-A6EA-A5D931FA2006}" type="pres">
      <dgm:prSet presAssocID="{60D8F7F1-116A-40F1-A9DC-FDA2F5A507B0}" presName="background2" presStyleLbl="node2" presStyleIdx="3" presStyleCnt="5"/>
      <dgm:spPr/>
    </dgm:pt>
    <dgm:pt modelId="{BC223875-B11B-44E9-81F7-1C7FBEEF8DD3}" type="pres">
      <dgm:prSet presAssocID="{60D8F7F1-116A-40F1-A9DC-FDA2F5A507B0}" presName="text2" presStyleLbl="fgAcc2" presStyleIdx="3" presStyleCnt="5" custScaleX="120951" custLinFactNeighborX="-13118" custLinFactNeighborY="1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9A908-D4A8-42B3-B70E-B581829BD88F}" type="pres">
      <dgm:prSet presAssocID="{60D8F7F1-116A-40F1-A9DC-FDA2F5A507B0}" presName="hierChild3" presStyleCnt="0"/>
      <dgm:spPr/>
    </dgm:pt>
    <dgm:pt modelId="{C62D0027-9EA0-4D92-85AD-E427CCC3F1DC}" type="pres">
      <dgm:prSet presAssocID="{77A98554-8408-4D6D-BDC4-123C7AFD67AD}" presName="Name10" presStyleLbl="parChTrans1D2" presStyleIdx="4" presStyleCnt="5"/>
      <dgm:spPr/>
      <dgm:t>
        <a:bodyPr/>
        <a:lstStyle/>
        <a:p>
          <a:endParaRPr lang="ru-RU"/>
        </a:p>
      </dgm:t>
    </dgm:pt>
    <dgm:pt modelId="{300C2F3C-1236-4484-B275-7BED1DB95BF9}" type="pres">
      <dgm:prSet presAssocID="{2C84BD75-C646-45EB-A37B-850187E628CE}" presName="hierRoot2" presStyleCnt="0"/>
      <dgm:spPr/>
    </dgm:pt>
    <dgm:pt modelId="{D43A5BA2-0D11-4021-98B0-5F693E59A1B3}" type="pres">
      <dgm:prSet presAssocID="{2C84BD75-C646-45EB-A37B-850187E628CE}" presName="composite2" presStyleCnt="0"/>
      <dgm:spPr/>
    </dgm:pt>
    <dgm:pt modelId="{9246EA52-88A0-449B-9F6E-D997A303C0EB}" type="pres">
      <dgm:prSet presAssocID="{2C84BD75-C646-45EB-A37B-850187E628CE}" presName="background2" presStyleLbl="node2" presStyleIdx="4" presStyleCnt="5"/>
      <dgm:spPr/>
    </dgm:pt>
    <dgm:pt modelId="{2D09A009-567D-4F8D-AFE8-6B685F74E9B8}" type="pres">
      <dgm:prSet presAssocID="{2C84BD75-C646-45EB-A37B-850187E628CE}" presName="text2" presStyleLbl="fgAcc2" presStyleIdx="4" presStyleCnt="5" custScaleX="153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56A68-C7A4-45FB-B7A7-58ED819277FF}" type="pres">
      <dgm:prSet presAssocID="{2C84BD75-C646-45EB-A37B-850187E628CE}" presName="hierChild3" presStyleCnt="0"/>
      <dgm:spPr/>
    </dgm:pt>
  </dgm:ptLst>
  <dgm:cxnLst>
    <dgm:cxn modelId="{CEB3B09C-FD3C-4D87-9943-6C21469E4AF6}" type="presOf" srcId="{4F1B29FD-AB29-4DEB-8AFC-1A8471C4B425}" destId="{4DB2EE0B-4C32-4EE8-9C7F-3D3903678294}" srcOrd="0" destOrd="0" presId="urn:microsoft.com/office/officeart/2005/8/layout/hierarchy1"/>
    <dgm:cxn modelId="{4611C386-CDC4-40D7-833F-8E15431B08E2}" type="presOf" srcId="{98983DA7-EE2D-478C-9A63-3A82999CAEDC}" destId="{BFF0384D-D810-4240-A2C9-F99F61FB2725}" srcOrd="0" destOrd="0" presId="urn:microsoft.com/office/officeart/2005/8/layout/hierarchy1"/>
    <dgm:cxn modelId="{F2C5999E-71F1-4ADC-BAB2-BB6C19C99847}" srcId="{2CCFF738-E213-4BC2-B854-729797975B1B}" destId="{2C84BD75-C646-45EB-A37B-850187E628CE}" srcOrd="4" destOrd="0" parTransId="{77A98554-8408-4D6D-BDC4-123C7AFD67AD}" sibTransId="{D6F6F685-981C-419F-8AB1-B37F70AB2F34}"/>
    <dgm:cxn modelId="{FD79CC65-397B-47B4-B790-447774FB8A96}" srcId="{2CCFF738-E213-4BC2-B854-729797975B1B}" destId="{60D8F7F1-116A-40F1-A9DC-FDA2F5A507B0}" srcOrd="3" destOrd="0" parTransId="{65E5FAD0-544A-4491-A2EB-C167FBCB8C52}" sibTransId="{18EACF92-7869-4393-994E-F01F0C11A40C}"/>
    <dgm:cxn modelId="{513BA05E-C724-408B-8910-5ED13A8EB3CF}" srcId="{2CCFF738-E213-4BC2-B854-729797975B1B}" destId="{2BA6300F-8969-49B5-B52A-D1796EEFB9C3}" srcOrd="1" destOrd="0" parTransId="{2F3F9BCE-960F-421A-BC4A-1BD7351037CF}" sibTransId="{67EA4D1C-7D7A-4896-9A28-CC769FF0B68D}"/>
    <dgm:cxn modelId="{4D513E37-BD23-467A-80F3-2924502CF811}" type="presOf" srcId="{288EE74E-48E2-4BA8-A7E6-D7833F43F9E0}" destId="{7E521D9C-0CC0-44F3-85FD-537C5821D72B}" srcOrd="0" destOrd="0" presId="urn:microsoft.com/office/officeart/2005/8/layout/hierarchy1"/>
    <dgm:cxn modelId="{3ED5746B-E11B-4ADF-B17F-1223EE6917E3}" type="presOf" srcId="{60D8F7F1-116A-40F1-A9DC-FDA2F5A507B0}" destId="{BC223875-B11B-44E9-81F7-1C7FBEEF8DD3}" srcOrd="0" destOrd="0" presId="urn:microsoft.com/office/officeart/2005/8/layout/hierarchy1"/>
    <dgm:cxn modelId="{961D6A3E-3389-43F9-AAF8-53D2381AE65F}" srcId="{98983DA7-EE2D-478C-9A63-3A82999CAEDC}" destId="{2CCFF738-E213-4BC2-B854-729797975B1B}" srcOrd="0" destOrd="0" parTransId="{6A5F37F6-B728-4CAE-A34A-531AD5C50432}" sibTransId="{BF284824-EC7C-4263-A531-B9B77ECD48B5}"/>
    <dgm:cxn modelId="{F1954E64-3E93-49A6-BF84-93D1B82CBD66}" srcId="{2CCFF738-E213-4BC2-B854-729797975B1B}" destId="{288EE74E-48E2-4BA8-A7E6-D7833F43F9E0}" srcOrd="0" destOrd="0" parTransId="{4F1B29FD-AB29-4DEB-8AFC-1A8471C4B425}" sibTransId="{EFEE90C7-5269-46E5-ABAB-5A854AED1D48}"/>
    <dgm:cxn modelId="{E4D5D1B1-CEEC-41E4-804F-A7CB1A24413E}" type="presOf" srcId="{B65C232B-E538-44B3-BE8E-805EED23BB9C}" destId="{4C59881E-9445-4324-B318-5177C38102A5}" srcOrd="0" destOrd="0" presId="urn:microsoft.com/office/officeart/2005/8/layout/hierarchy1"/>
    <dgm:cxn modelId="{229A11A6-B0AB-4484-AAEB-2543A16BBFD6}" type="presOf" srcId="{C8B3E922-ED99-48C3-B333-C69648257EEB}" destId="{34828571-05F7-4118-8905-50A2F361E232}" srcOrd="0" destOrd="0" presId="urn:microsoft.com/office/officeart/2005/8/layout/hierarchy1"/>
    <dgm:cxn modelId="{6D1F4D62-6D14-460B-9476-E9D1ADF01E82}" srcId="{2BA6300F-8969-49B5-B52A-D1796EEFB9C3}" destId="{B42129E9-FB2F-4B3B-AEE4-4527E43BF8DF}" srcOrd="0" destOrd="0" parTransId="{79FA4827-8444-439B-9306-F13EDA3570D6}" sibTransId="{328A504F-4B2D-4FE7-9462-6D6100C024AD}"/>
    <dgm:cxn modelId="{16BFE399-86E0-4C4C-83E3-AC43BC3C0580}" type="presOf" srcId="{9DD27B40-EB5A-4A90-8625-A1E1AC2204F1}" destId="{3F5369DD-5D1E-4FB3-9815-D809FBA633CF}" srcOrd="0" destOrd="0" presId="urn:microsoft.com/office/officeart/2005/8/layout/hierarchy1"/>
    <dgm:cxn modelId="{C6B38B16-68A5-4FD5-9AAE-E77C83D6BB11}" type="presOf" srcId="{65E5FAD0-544A-4491-A2EB-C167FBCB8C52}" destId="{BDBA7733-95FE-4F5E-A7E3-70DDEF7F3465}" srcOrd="0" destOrd="0" presId="urn:microsoft.com/office/officeart/2005/8/layout/hierarchy1"/>
    <dgm:cxn modelId="{687B907E-A1A2-497F-B67B-6D19611D1ABA}" type="presOf" srcId="{77A98554-8408-4D6D-BDC4-123C7AFD67AD}" destId="{C62D0027-9EA0-4D92-85AD-E427CCC3F1DC}" srcOrd="0" destOrd="0" presId="urn:microsoft.com/office/officeart/2005/8/layout/hierarchy1"/>
    <dgm:cxn modelId="{B1371569-B9EB-46DC-AA21-7B166B26814E}" type="presOf" srcId="{79FA4827-8444-439B-9306-F13EDA3570D6}" destId="{642C71EE-381D-4247-AAE8-764F2990704F}" srcOrd="0" destOrd="0" presId="urn:microsoft.com/office/officeart/2005/8/layout/hierarchy1"/>
    <dgm:cxn modelId="{921296A5-58FD-43F2-BFF9-696EFB05D8A5}" type="presOf" srcId="{2CCFF738-E213-4BC2-B854-729797975B1B}" destId="{4BD67FDB-CFC7-4CB1-9311-872551CCBBA2}" srcOrd="0" destOrd="0" presId="urn:microsoft.com/office/officeart/2005/8/layout/hierarchy1"/>
    <dgm:cxn modelId="{44927EB9-0A3F-4602-BF34-ECED41252C2C}" srcId="{288EE74E-48E2-4BA8-A7E6-D7833F43F9E0}" destId="{AEEEBFB3-AD70-4959-900B-C3022E34A0D0}" srcOrd="0" destOrd="0" parTransId="{B65C232B-E538-44B3-BE8E-805EED23BB9C}" sibTransId="{5DF26838-7C4E-4B0C-86EF-862195526C9F}"/>
    <dgm:cxn modelId="{38C7808D-6A81-4AFF-A75A-44A963B9C128}" srcId="{2CCFF738-E213-4BC2-B854-729797975B1B}" destId="{9DD27B40-EB5A-4A90-8625-A1E1AC2204F1}" srcOrd="2" destOrd="0" parTransId="{C8B3E922-ED99-48C3-B333-C69648257EEB}" sibTransId="{F9DB03BA-5B34-4EA9-962C-B2DF24F22BC7}"/>
    <dgm:cxn modelId="{171E58D3-4D59-4371-B5E3-338A54177678}" type="presOf" srcId="{2C84BD75-C646-45EB-A37B-850187E628CE}" destId="{2D09A009-567D-4F8D-AFE8-6B685F74E9B8}" srcOrd="0" destOrd="0" presId="urn:microsoft.com/office/officeart/2005/8/layout/hierarchy1"/>
    <dgm:cxn modelId="{1502B509-FDE3-46A5-9757-2307B067A88A}" type="presOf" srcId="{2BA6300F-8969-49B5-B52A-D1796EEFB9C3}" destId="{A10E8D07-95D4-41E9-99C0-924F140317B9}" srcOrd="0" destOrd="0" presId="urn:microsoft.com/office/officeart/2005/8/layout/hierarchy1"/>
    <dgm:cxn modelId="{264BBE28-8092-4AD7-894F-E2AB20383A03}" type="presOf" srcId="{B42129E9-FB2F-4B3B-AEE4-4527E43BF8DF}" destId="{31DCEE5F-3D4D-4AA7-8B92-77835C2A57BD}" srcOrd="0" destOrd="0" presId="urn:microsoft.com/office/officeart/2005/8/layout/hierarchy1"/>
    <dgm:cxn modelId="{AC8CC26B-13C8-443A-871E-504CC76FFE1A}" type="presOf" srcId="{2F3F9BCE-960F-421A-BC4A-1BD7351037CF}" destId="{A27053D5-F9A0-424A-B4BC-9DEAB92F117D}" srcOrd="0" destOrd="0" presId="urn:microsoft.com/office/officeart/2005/8/layout/hierarchy1"/>
    <dgm:cxn modelId="{4DCEDD1F-ED95-4835-AB41-FD296C1A4669}" type="presOf" srcId="{AEEEBFB3-AD70-4959-900B-C3022E34A0D0}" destId="{7AAF691E-F727-4B6C-8C7F-4143E3B33641}" srcOrd="0" destOrd="0" presId="urn:microsoft.com/office/officeart/2005/8/layout/hierarchy1"/>
    <dgm:cxn modelId="{8BC3CC35-3B6B-4733-A6AE-BAD76DE8EFC2}" type="presParOf" srcId="{BFF0384D-D810-4240-A2C9-F99F61FB2725}" destId="{DB220E00-E4BF-4A24-9DFD-30E6B46C6A6D}" srcOrd="0" destOrd="0" presId="urn:microsoft.com/office/officeart/2005/8/layout/hierarchy1"/>
    <dgm:cxn modelId="{CDABE590-F401-4CCC-9FF5-13E7B19BD660}" type="presParOf" srcId="{DB220E00-E4BF-4A24-9DFD-30E6B46C6A6D}" destId="{16F5D6F8-7874-4244-8433-3127E0875F83}" srcOrd="0" destOrd="0" presId="urn:microsoft.com/office/officeart/2005/8/layout/hierarchy1"/>
    <dgm:cxn modelId="{1FA9C444-CD54-4B62-8D97-199A2DF0FB24}" type="presParOf" srcId="{16F5D6F8-7874-4244-8433-3127E0875F83}" destId="{9B7A5DC0-B004-4C14-B04A-0D653C01DFB5}" srcOrd="0" destOrd="0" presId="urn:microsoft.com/office/officeart/2005/8/layout/hierarchy1"/>
    <dgm:cxn modelId="{B8E5F8B0-6912-4066-9250-5FA6D7956116}" type="presParOf" srcId="{16F5D6F8-7874-4244-8433-3127E0875F83}" destId="{4BD67FDB-CFC7-4CB1-9311-872551CCBBA2}" srcOrd="1" destOrd="0" presId="urn:microsoft.com/office/officeart/2005/8/layout/hierarchy1"/>
    <dgm:cxn modelId="{3F4F7E67-96A8-48AE-98AA-CFAB9337F834}" type="presParOf" srcId="{DB220E00-E4BF-4A24-9DFD-30E6B46C6A6D}" destId="{25D76F90-CD5B-4CD0-8073-154E08FF9FF0}" srcOrd="1" destOrd="0" presId="urn:microsoft.com/office/officeart/2005/8/layout/hierarchy1"/>
    <dgm:cxn modelId="{B58E9613-763E-4D77-AEFF-FB789D9BE29B}" type="presParOf" srcId="{25D76F90-CD5B-4CD0-8073-154E08FF9FF0}" destId="{4DB2EE0B-4C32-4EE8-9C7F-3D3903678294}" srcOrd="0" destOrd="0" presId="urn:microsoft.com/office/officeart/2005/8/layout/hierarchy1"/>
    <dgm:cxn modelId="{B7A2508D-5A26-4D8F-A114-C6CBD172AF61}" type="presParOf" srcId="{25D76F90-CD5B-4CD0-8073-154E08FF9FF0}" destId="{8D27D822-0269-4205-8637-9458BD8BB4EF}" srcOrd="1" destOrd="0" presId="urn:microsoft.com/office/officeart/2005/8/layout/hierarchy1"/>
    <dgm:cxn modelId="{11C21EF7-EE2D-436C-9D91-72B6A8034C88}" type="presParOf" srcId="{8D27D822-0269-4205-8637-9458BD8BB4EF}" destId="{579BF800-437D-45AC-B0B7-0AEF4384DDB8}" srcOrd="0" destOrd="0" presId="urn:microsoft.com/office/officeart/2005/8/layout/hierarchy1"/>
    <dgm:cxn modelId="{BA9765CE-32A0-4924-92EE-349E1A90A4C4}" type="presParOf" srcId="{579BF800-437D-45AC-B0B7-0AEF4384DDB8}" destId="{DB227019-28A0-4414-9A2B-D84DAFD0D8EB}" srcOrd="0" destOrd="0" presId="urn:microsoft.com/office/officeart/2005/8/layout/hierarchy1"/>
    <dgm:cxn modelId="{04A171E7-770C-47DA-A648-5A4F63C8ED24}" type="presParOf" srcId="{579BF800-437D-45AC-B0B7-0AEF4384DDB8}" destId="{7E521D9C-0CC0-44F3-85FD-537C5821D72B}" srcOrd="1" destOrd="0" presId="urn:microsoft.com/office/officeart/2005/8/layout/hierarchy1"/>
    <dgm:cxn modelId="{9808CA88-79A4-4212-A369-BB427CF29148}" type="presParOf" srcId="{8D27D822-0269-4205-8637-9458BD8BB4EF}" destId="{491FF630-F3D9-4E3B-BD33-646663ABF627}" srcOrd="1" destOrd="0" presId="urn:microsoft.com/office/officeart/2005/8/layout/hierarchy1"/>
    <dgm:cxn modelId="{229453FD-DDCB-4A7F-871C-3720C7233E5D}" type="presParOf" srcId="{491FF630-F3D9-4E3B-BD33-646663ABF627}" destId="{4C59881E-9445-4324-B318-5177C38102A5}" srcOrd="0" destOrd="0" presId="urn:microsoft.com/office/officeart/2005/8/layout/hierarchy1"/>
    <dgm:cxn modelId="{36FCE042-297D-4C7A-A5DE-6012856551A1}" type="presParOf" srcId="{491FF630-F3D9-4E3B-BD33-646663ABF627}" destId="{5FF290CD-5863-4296-A534-E83006EE2E14}" srcOrd="1" destOrd="0" presId="urn:microsoft.com/office/officeart/2005/8/layout/hierarchy1"/>
    <dgm:cxn modelId="{87A3AF1E-595F-4F28-957D-F07DFA3163BF}" type="presParOf" srcId="{5FF290CD-5863-4296-A534-E83006EE2E14}" destId="{C2DBFB0D-1261-42CE-BB85-A00D4D5D0F4B}" srcOrd="0" destOrd="0" presId="urn:microsoft.com/office/officeart/2005/8/layout/hierarchy1"/>
    <dgm:cxn modelId="{ADC985EA-BD00-4FB4-B322-454B4E044003}" type="presParOf" srcId="{C2DBFB0D-1261-42CE-BB85-A00D4D5D0F4B}" destId="{5930B097-6BEB-4577-A130-A795F5DE0F14}" srcOrd="0" destOrd="0" presId="urn:microsoft.com/office/officeart/2005/8/layout/hierarchy1"/>
    <dgm:cxn modelId="{405B01FC-70E9-46C3-A9BF-95A269203F7B}" type="presParOf" srcId="{C2DBFB0D-1261-42CE-BB85-A00D4D5D0F4B}" destId="{7AAF691E-F727-4B6C-8C7F-4143E3B33641}" srcOrd="1" destOrd="0" presId="urn:microsoft.com/office/officeart/2005/8/layout/hierarchy1"/>
    <dgm:cxn modelId="{8EE424EE-2DA2-49D2-96D1-FAC71D3AF727}" type="presParOf" srcId="{5FF290CD-5863-4296-A534-E83006EE2E14}" destId="{5EF49F99-F940-4832-928F-F6DF18CE273F}" srcOrd="1" destOrd="0" presId="urn:microsoft.com/office/officeart/2005/8/layout/hierarchy1"/>
    <dgm:cxn modelId="{87B419DD-46F3-47AA-87B4-E4CD725480B0}" type="presParOf" srcId="{25D76F90-CD5B-4CD0-8073-154E08FF9FF0}" destId="{A27053D5-F9A0-424A-B4BC-9DEAB92F117D}" srcOrd="2" destOrd="0" presId="urn:microsoft.com/office/officeart/2005/8/layout/hierarchy1"/>
    <dgm:cxn modelId="{9FB1B1E7-9B43-4411-BE72-294483645CFC}" type="presParOf" srcId="{25D76F90-CD5B-4CD0-8073-154E08FF9FF0}" destId="{4D56211D-34AC-4CFB-BFF6-49B5309D6372}" srcOrd="3" destOrd="0" presId="urn:microsoft.com/office/officeart/2005/8/layout/hierarchy1"/>
    <dgm:cxn modelId="{5142FE28-667A-473E-A762-37F1C14148A6}" type="presParOf" srcId="{4D56211D-34AC-4CFB-BFF6-49B5309D6372}" destId="{0643A16E-1C73-4E32-A79A-2EBE8E553AF6}" srcOrd="0" destOrd="0" presId="urn:microsoft.com/office/officeart/2005/8/layout/hierarchy1"/>
    <dgm:cxn modelId="{27C3F3A1-49D2-447F-8B98-2F7F9598FB68}" type="presParOf" srcId="{0643A16E-1C73-4E32-A79A-2EBE8E553AF6}" destId="{B11BCE7C-6BC4-444B-802E-9EA027D0D353}" srcOrd="0" destOrd="0" presId="urn:microsoft.com/office/officeart/2005/8/layout/hierarchy1"/>
    <dgm:cxn modelId="{D7DFD058-F9D7-4289-99D0-FFCD7DC1CDD9}" type="presParOf" srcId="{0643A16E-1C73-4E32-A79A-2EBE8E553AF6}" destId="{A10E8D07-95D4-41E9-99C0-924F140317B9}" srcOrd="1" destOrd="0" presId="urn:microsoft.com/office/officeart/2005/8/layout/hierarchy1"/>
    <dgm:cxn modelId="{9FF32FD8-7401-4240-9465-76D2B6133E44}" type="presParOf" srcId="{4D56211D-34AC-4CFB-BFF6-49B5309D6372}" destId="{912AF97E-C41D-411D-B0B7-BDE713E83736}" srcOrd="1" destOrd="0" presId="urn:microsoft.com/office/officeart/2005/8/layout/hierarchy1"/>
    <dgm:cxn modelId="{36A542A1-09D9-4909-A2D3-B5B3121B280A}" type="presParOf" srcId="{912AF97E-C41D-411D-B0B7-BDE713E83736}" destId="{642C71EE-381D-4247-AAE8-764F2990704F}" srcOrd="0" destOrd="0" presId="urn:microsoft.com/office/officeart/2005/8/layout/hierarchy1"/>
    <dgm:cxn modelId="{7C0A0380-6152-4037-9470-232A90D7FAF4}" type="presParOf" srcId="{912AF97E-C41D-411D-B0B7-BDE713E83736}" destId="{2A088B0E-95F8-4C6E-B85E-1BE00DB7F523}" srcOrd="1" destOrd="0" presId="urn:microsoft.com/office/officeart/2005/8/layout/hierarchy1"/>
    <dgm:cxn modelId="{068969A6-5E06-455E-BA62-B216E205E852}" type="presParOf" srcId="{2A088B0E-95F8-4C6E-B85E-1BE00DB7F523}" destId="{7A2B7B4A-32E2-427D-A04F-1685285178E0}" srcOrd="0" destOrd="0" presId="urn:microsoft.com/office/officeart/2005/8/layout/hierarchy1"/>
    <dgm:cxn modelId="{8375C750-1368-47B1-AABD-3BEF03EEAE8C}" type="presParOf" srcId="{7A2B7B4A-32E2-427D-A04F-1685285178E0}" destId="{28F30CAA-0612-471C-9430-52314C39EAA6}" srcOrd="0" destOrd="0" presId="urn:microsoft.com/office/officeart/2005/8/layout/hierarchy1"/>
    <dgm:cxn modelId="{D18E084A-4AA0-4D25-B47D-D13B46E9EC67}" type="presParOf" srcId="{7A2B7B4A-32E2-427D-A04F-1685285178E0}" destId="{31DCEE5F-3D4D-4AA7-8B92-77835C2A57BD}" srcOrd="1" destOrd="0" presId="urn:microsoft.com/office/officeart/2005/8/layout/hierarchy1"/>
    <dgm:cxn modelId="{E7770907-403B-4DA8-BD89-88D6C7503D85}" type="presParOf" srcId="{2A088B0E-95F8-4C6E-B85E-1BE00DB7F523}" destId="{AC70A37D-B49B-4DFC-8C54-2C9CAB0645EB}" srcOrd="1" destOrd="0" presId="urn:microsoft.com/office/officeart/2005/8/layout/hierarchy1"/>
    <dgm:cxn modelId="{41C7D9B5-B677-4FC5-B30F-868DBAF6F448}" type="presParOf" srcId="{25D76F90-CD5B-4CD0-8073-154E08FF9FF0}" destId="{34828571-05F7-4118-8905-50A2F361E232}" srcOrd="4" destOrd="0" presId="urn:microsoft.com/office/officeart/2005/8/layout/hierarchy1"/>
    <dgm:cxn modelId="{9A7C5E5F-81D6-4C7D-87B7-AA2D96B37390}" type="presParOf" srcId="{25D76F90-CD5B-4CD0-8073-154E08FF9FF0}" destId="{ED5F9FFD-AF69-432C-BFA2-C2049DFD6774}" srcOrd="5" destOrd="0" presId="urn:microsoft.com/office/officeart/2005/8/layout/hierarchy1"/>
    <dgm:cxn modelId="{40F88422-1C3D-46DC-AC16-856A68BA0801}" type="presParOf" srcId="{ED5F9FFD-AF69-432C-BFA2-C2049DFD6774}" destId="{62A2350E-4DE8-49C3-B615-433871F3FCFE}" srcOrd="0" destOrd="0" presId="urn:microsoft.com/office/officeart/2005/8/layout/hierarchy1"/>
    <dgm:cxn modelId="{2A7C93F1-9CE1-48A8-A9E8-C89918769DA0}" type="presParOf" srcId="{62A2350E-4DE8-49C3-B615-433871F3FCFE}" destId="{1A19EEFF-E4E7-4A0F-8A07-4E5F9BBCCA70}" srcOrd="0" destOrd="0" presId="urn:microsoft.com/office/officeart/2005/8/layout/hierarchy1"/>
    <dgm:cxn modelId="{1B76F471-78A8-4F96-ADAD-FA6DFF979753}" type="presParOf" srcId="{62A2350E-4DE8-49C3-B615-433871F3FCFE}" destId="{3F5369DD-5D1E-4FB3-9815-D809FBA633CF}" srcOrd="1" destOrd="0" presId="urn:microsoft.com/office/officeart/2005/8/layout/hierarchy1"/>
    <dgm:cxn modelId="{4A4F7A8F-D247-4A97-8343-C510729E474D}" type="presParOf" srcId="{ED5F9FFD-AF69-432C-BFA2-C2049DFD6774}" destId="{85C3749D-3EAE-4E9A-939B-6C60F908D47C}" srcOrd="1" destOrd="0" presId="urn:microsoft.com/office/officeart/2005/8/layout/hierarchy1"/>
    <dgm:cxn modelId="{BDEA7AF9-8E53-4AA7-9821-38120785119F}" type="presParOf" srcId="{25D76F90-CD5B-4CD0-8073-154E08FF9FF0}" destId="{BDBA7733-95FE-4F5E-A7E3-70DDEF7F3465}" srcOrd="6" destOrd="0" presId="urn:microsoft.com/office/officeart/2005/8/layout/hierarchy1"/>
    <dgm:cxn modelId="{761194AC-26D5-43EA-AD31-CDA57505823C}" type="presParOf" srcId="{25D76F90-CD5B-4CD0-8073-154E08FF9FF0}" destId="{62C4EE65-39DD-4BA7-A618-3B414EA189F3}" srcOrd="7" destOrd="0" presId="urn:microsoft.com/office/officeart/2005/8/layout/hierarchy1"/>
    <dgm:cxn modelId="{CC07A0E1-6722-4C6F-9A1C-E5EEBD912508}" type="presParOf" srcId="{62C4EE65-39DD-4BA7-A618-3B414EA189F3}" destId="{0D875913-ADE5-4F46-8A71-7DE8B713AC00}" srcOrd="0" destOrd="0" presId="urn:microsoft.com/office/officeart/2005/8/layout/hierarchy1"/>
    <dgm:cxn modelId="{BF3D690D-B593-455E-B499-9BEAD2CDC21C}" type="presParOf" srcId="{0D875913-ADE5-4F46-8A71-7DE8B713AC00}" destId="{A6FB1503-1338-4930-A6EA-A5D931FA2006}" srcOrd="0" destOrd="0" presId="urn:microsoft.com/office/officeart/2005/8/layout/hierarchy1"/>
    <dgm:cxn modelId="{E13B0974-D61A-49C7-BAB7-BBB375667AD9}" type="presParOf" srcId="{0D875913-ADE5-4F46-8A71-7DE8B713AC00}" destId="{BC223875-B11B-44E9-81F7-1C7FBEEF8DD3}" srcOrd="1" destOrd="0" presId="urn:microsoft.com/office/officeart/2005/8/layout/hierarchy1"/>
    <dgm:cxn modelId="{074F5EC6-F975-4FF2-A1E1-5030339ECF46}" type="presParOf" srcId="{62C4EE65-39DD-4BA7-A618-3B414EA189F3}" destId="{EC19A908-D4A8-42B3-B70E-B581829BD88F}" srcOrd="1" destOrd="0" presId="urn:microsoft.com/office/officeart/2005/8/layout/hierarchy1"/>
    <dgm:cxn modelId="{3F58442C-15DB-49EB-99D3-5DA386CB7E40}" type="presParOf" srcId="{25D76F90-CD5B-4CD0-8073-154E08FF9FF0}" destId="{C62D0027-9EA0-4D92-85AD-E427CCC3F1DC}" srcOrd="8" destOrd="0" presId="urn:microsoft.com/office/officeart/2005/8/layout/hierarchy1"/>
    <dgm:cxn modelId="{E69447E4-B30C-458F-8DD2-E5950F524105}" type="presParOf" srcId="{25D76F90-CD5B-4CD0-8073-154E08FF9FF0}" destId="{300C2F3C-1236-4484-B275-7BED1DB95BF9}" srcOrd="9" destOrd="0" presId="urn:microsoft.com/office/officeart/2005/8/layout/hierarchy1"/>
    <dgm:cxn modelId="{8ABF65F5-33D1-4787-8D80-FC096A85A73C}" type="presParOf" srcId="{300C2F3C-1236-4484-B275-7BED1DB95BF9}" destId="{D43A5BA2-0D11-4021-98B0-5F693E59A1B3}" srcOrd="0" destOrd="0" presId="urn:microsoft.com/office/officeart/2005/8/layout/hierarchy1"/>
    <dgm:cxn modelId="{451A5BA3-94DE-41C1-8A79-8F89DA023A07}" type="presParOf" srcId="{D43A5BA2-0D11-4021-98B0-5F693E59A1B3}" destId="{9246EA52-88A0-449B-9F6E-D997A303C0EB}" srcOrd="0" destOrd="0" presId="urn:microsoft.com/office/officeart/2005/8/layout/hierarchy1"/>
    <dgm:cxn modelId="{FFFADB1C-F1CF-43D4-B274-F7258FFAD76E}" type="presParOf" srcId="{D43A5BA2-0D11-4021-98B0-5F693E59A1B3}" destId="{2D09A009-567D-4F8D-AFE8-6B685F74E9B8}" srcOrd="1" destOrd="0" presId="urn:microsoft.com/office/officeart/2005/8/layout/hierarchy1"/>
    <dgm:cxn modelId="{E9BDF279-5102-456E-AFB1-DBC337D96FF4}" type="presParOf" srcId="{300C2F3C-1236-4484-B275-7BED1DB95BF9}" destId="{CD156A68-C7A4-45FB-B7A7-58ED819277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335273" y="-665023"/>
          <a:ext cx="5165068" cy="5165068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33654" y="375256"/>
          <a:ext cx="10692375" cy="767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8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4.1. Факторы, влияющие на сохранение качества товаров при хранении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654" y="375256"/>
        <a:ext cx="10692375" cy="767004"/>
      </dsp:txXfrm>
    </dsp:sp>
    <dsp:sp modelId="{C7628E09-A5D0-43AC-834B-E8990AEC2BF8}">
      <dsp:nvSpPr>
        <dsp:cNvPr id="0" name=""/>
        <dsp:cNvSpPr/>
      </dsp:nvSpPr>
      <dsp:spPr>
        <a:xfrm>
          <a:off x="54276" y="287626"/>
          <a:ext cx="958755" cy="95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812460" y="1534008"/>
          <a:ext cx="10413569" cy="767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8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4.2. Процессы, происходящие в продуктах питания при хранении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460" y="1534008"/>
        <a:ext cx="10413569" cy="767004"/>
      </dsp:txXfrm>
    </dsp:sp>
    <dsp:sp modelId="{1E03E4ED-0AB5-4117-AA13-321FE2C43517}">
      <dsp:nvSpPr>
        <dsp:cNvPr id="0" name=""/>
        <dsp:cNvSpPr/>
      </dsp:nvSpPr>
      <dsp:spPr>
        <a:xfrm>
          <a:off x="333082" y="1438132"/>
          <a:ext cx="958755" cy="95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6F20D-74D4-4889-83C0-06605A13838E}">
      <dsp:nvSpPr>
        <dsp:cNvPr id="0" name=""/>
        <dsp:cNvSpPr/>
      </dsp:nvSpPr>
      <dsp:spPr>
        <a:xfrm>
          <a:off x="533654" y="2684514"/>
          <a:ext cx="10692375" cy="767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881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4.3. Естественная убыль продовольственных товаров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654" y="2684514"/>
        <a:ext cx="10692375" cy="767004"/>
      </dsp:txXfrm>
    </dsp:sp>
    <dsp:sp modelId="{ABD1E87E-D5C0-4CC7-BD30-333AC31E8D9D}">
      <dsp:nvSpPr>
        <dsp:cNvPr id="0" name=""/>
        <dsp:cNvSpPr/>
      </dsp:nvSpPr>
      <dsp:spPr>
        <a:xfrm>
          <a:off x="54276" y="2588639"/>
          <a:ext cx="958755" cy="95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D0027-9EA0-4D92-85AD-E427CCC3F1DC}">
      <dsp:nvSpPr>
        <dsp:cNvPr id="0" name=""/>
        <dsp:cNvSpPr/>
      </dsp:nvSpPr>
      <dsp:spPr>
        <a:xfrm>
          <a:off x="5845573" y="1341499"/>
          <a:ext cx="4535283" cy="713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485"/>
              </a:lnTo>
              <a:lnTo>
                <a:pt x="4535283" y="586485"/>
              </a:lnTo>
              <a:lnTo>
                <a:pt x="4535283" y="713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A7733-95FE-4F5E-A7E3-70DDEF7F3465}">
      <dsp:nvSpPr>
        <dsp:cNvPr id="0" name=""/>
        <dsp:cNvSpPr/>
      </dsp:nvSpPr>
      <dsp:spPr>
        <a:xfrm>
          <a:off x="5845573" y="1341499"/>
          <a:ext cx="2163228" cy="725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41"/>
              </a:lnTo>
              <a:lnTo>
                <a:pt x="2163228" y="598441"/>
              </a:lnTo>
              <a:lnTo>
                <a:pt x="2163228" y="725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28571-05F7-4118-8905-50A2F361E232}">
      <dsp:nvSpPr>
        <dsp:cNvPr id="0" name=""/>
        <dsp:cNvSpPr/>
      </dsp:nvSpPr>
      <dsp:spPr>
        <a:xfrm>
          <a:off x="5611653" y="1341499"/>
          <a:ext cx="233919" cy="713894"/>
        </a:xfrm>
        <a:custGeom>
          <a:avLst/>
          <a:gdLst/>
          <a:ahLst/>
          <a:cxnLst/>
          <a:rect l="0" t="0" r="0" b="0"/>
          <a:pathLst>
            <a:path>
              <a:moveTo>
                <a:pt x="233919" y="0"/>
              </a:moveTo>
              <a:lnTo>
                <a:pt x="233919" y="586485"/>
              </a:lnTo>
              <a:lnTo>
                <a:pt x="0" y="586485"/>
              </a:lnTo>
              <a:lnTo>
                <a:pt x="0" y="713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C71EE-381D-4247-AAE8-764F2990704F}">
      <dsp:nvSpPr>
        <dsp:cNvPr id="0" name=""/>
        <dsp:cNvSpPr/>
      </dsp:nvSpPr>
      <dsp:spPr>
        <a:xfrm>
          <a:off x="3527296" y="2928728"/>
          <a:ext cx="1547273" cy="39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82"/>
              </a:lnTo>
              <a:lnTo>
                <a:pt x="1547273" y="272582"/>
              </a:lnTo>
              <a:lnTo>
                <a:pt x="1547273" y="3999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053D5-F9A0-424A-B4BC-9DEAB92F117D}">
      <dsp:nvSpPr>
        <dsp:cNvPr id="0" name=""/>
        <dsp:cNvSpPr/>
      </dsp:nvSpPr>
      <dsp:spPr>
        <a:xfrm>
          <a:off x="3527296" y="1341499"/>
          <a:ext cx="2318276" cy="713894"/>
        </a:xfrm>
        <a:custGeom>
          <a:avLst/>
          <a:gdLst/>
          <a:ahLst/>
          <a:cxnLst/>
          <a:rect l="0" t="0" r="0" b="0"/>
          <a:pathLst>
            <a:path>
              <a:moveTo>
                <a:pt x="2318276" y="0"/>
              </a:moveTo>
              <a:lnTo>
                <a:pt x="2318276" y="586485"/>
              </a:lnTo>
              <a:lnTo>
                <a:pt x="0" y="586485"/>
              </a:lnTo>
              <a:lnTo>
                <a:pt x="0" y="713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9881E-9445-4324-B318-5177C38102A5}">
      <dsp:nvSpPr>
        <dsp:cNvPr id="0" name=""/>
        <dsp:cNvSpPr/>
      </dsp:nvSpPr>
      <dsp:spPr>
        <a:xfrm>
          <a:off x="1300229" y="2928728"/>
          <a:ext cx="510371" cy="430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01"/>
              </a:lnTo>
              <a:lnTo>
                <a:pt x="510371" y="303201"/>
              </a:lnTo>
              <a:lnTo>
                <a:pt x="510371" y="4306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2EE0B-4C32-4EE8-9C7F-3D3903678294}">
      <dsp:nvSpPr>
        <dsp:cNvPr id="0" name=""/>
        <dsp:cNvSpPr/>
      </dsp:nvSpPr>
      <dsp:spPr>
        <a:xfrm>
          <a:off x="1300229" y="1341499"/>
          <a:ext cx="4545344" cy="713894"/>
        </a:xfrm>
        <a:custGeom>
          <a:avLst/>
          <a:gdLst/>
          <a:ahLst/>
          <a:cxnLst/>
          <a:rect l="0" t="0" r="0" b="0"/>
          <a:pathLst>
            <a:path>
              <a:moveTo>
                <a:pt x="4545344" y="0"/>
              </a:moveTo>
              <a:lnTo>
                <a:pt x="4545344" y="586485"/>
              </a:lnTo>
              <a:lnTo>
                <a:pt x="0" y="586485"/>
              </a:lnTo>
              <a:lnTo>
                <a:pt x="0" y="713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A5DC0-B004-4C14-B04A-0D653C01DFB5}">
      <dsp:nvSpPr>
        <dsp:cNvPr id="0" name=""/>
        <dsp:cNvSpPr/>
      </dsp:nvSpPr>
      <dsp:spPr>
        <a:xfrm>
          <a:off x="2689521" y="368648"/>
          <a:ext cx="6312104" cy="972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67FDB-CFC7-4CB1-9311-872551CCBBA2}">
      <dsp:nvSpPr>
        <dsp:cNvPr id="0" name=""/>
        <dsp:cNvSpPr/>
      </dsp:nvSpPr>
      <dsp:spPr>
        <a:xfrm>
          <a:off x="2842335" y="513822"/>
          <a:ext cx="6312104" cy="972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Процессы, происходящие в продуктах питания при хранении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0829" y="542316"/>
        <a:ext cx="6255116" cy="915862"/>
      </dsp:txXfrm>
    </dsp:sp>
    <dsp:sp modelId="{DB227019-28A0-4414-9A2B-D84DAFD0D8EB}">
      <dsp:nvSpPr>
        <dsp:cNvPr id="0" name=""/>
        <dsp:cNvSpPr/>
      </dsp:nvSpPr>
      <dsp:spPr>
        <a:xfrm>
          <a:off x="283303" y="2055394"/>
          <a:ext cx="2033851" cy="87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21D9C-0CC0-44F3-85FD-537C5821D72B}">
      <dsp:nvSpPr>
        <dsp:cNvPr id="0" name=""/>
        <dsp:cNvSpPr/>
      </dsp:nvSpPr>
      <dsp:spPr>
        <a:xfrm>
          <a:off x="436117" y="2200567"/>
          <a:ext cx="2033851" cy="873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Биохимические процессы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96" y="2226146"/>
        <a:ext cx="1982693" cy="822176"/>
      </dsp:txXfrm>
    </dsp:sp>
    <dsp:sp modelId="{5930B097-6BEB-4577-A130-A795F5DE0F14}">
      <dsp:nvSpPr>
        <dsp:cNvPr id="0" name=""/>
        <dsp:cNvSpPr/>
      </dsp:nvSpPr>
      <dsp:spPr>
        <a:xfrm>
          <a:off x="513684" y="3359339"/>
          <a:ext cx="2593830" cy="1262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F691E-F727-4B6C-8C7F-4143E3B33641}">
      <dsp:nvSpPr>
        <dsp:cNvPr id="0" name=""/>
        <dsp:cNvSpPr/>
      </dsp:nvSpPr>
      <dsp:spPr>
        <a:xfrm>
          <a:off x="666499" y="3504513"/>
          <a:ext cx="2593830" cy="1262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Дыхание, гидролитические процессы,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автолитические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процессы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3468" y="3541482"/>
        <a:ext cx="2519892" cy="1188283"/>
      </dsp:txXfrm>
    </dsp:sp>
    <dsp:sp modelId="{B11BCE7C-6BC4-444B-802E-9EA027D0D353}">
      <dsp:nvSpPr>
        <dsp:cNvPr id="0" name=""/>
        <dsp:cNvSpPr/>
      </dsp:nvSpPr>
      <dsp:spPr>
        <a:xfrm>
          <a:off x="2591529" y="2055394"/>
          <a:ext cx="1871535" cy="87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E8D07-95D4-41E9-99C0-924F140317B9}">
      <dsp:nvSpPr>
        <dsp:cNvPr id="0" name=""/>
        <dsp:cNvSpPr/>
      </dsp:nvSpPr>
      <dsp:spPr>
        <a:xfrm>
          <a:off x="2744343" y="2200567"/>
          <a:ext cx="1871535" cy="873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Микробиоло-гические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процессы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9922" y="2226146"/>
        <a:ext cx="1820377" cy="822176"/>
      </dsp:txXfrm>
    </dsp:sp>
    <dsp:sp modelId="{28F30CAA-0612-471C-9430-52314C39EAA6}">
      <dsp:nvSpPr>
        <dsp:cNvPr id="0" name=""/>
        <dsp:cNvSpPr/>
      </dsp:nvSpPr>
      <dsp:spPr>
        <a:xfrm>
          <a:off x="3972271" y="3328720"/>
          <a:ext cx="2204598" cy="87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CEE5F-3D4D-4AA7-8B92-77835C2A57BD}">
      <dsp:nvSpPr>
        <dsp:cNvPr id="0" name=""/>
        <dsp:cNvSpPr/>
      </dsp:nvSpPr>
      <dsp:spPr>
        <a:xfrm>
          <a:off x="4125085" y="3473894"/>
          <a:ext cx="2204598" cy="873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Брожение, гниение,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плесневение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0664" y="3499473"/>
        <a:ext cx="2153440" cy="822176"/>
      </dsp:txXfrm>
    </dsp:sp>
    <dsp:sp modelId="{1A19EEFF-E4E7-4A0F-8A07-4E5F9BBCCA70}">
      <dsp:nvSpPr>
        <dsp:cNvPr id="0" name=""/>
        <dsp:cNvSpPr/>
      </dsp:nvSpPr>
      <dsp:spPr>
        <a:xfrm>
          <a:off x="4708962" y="2055394"/>
          <a:ext cx="1805381" cy="87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369DD-5D1E-4FB3-9815-D809FBA633CF}">
      <dsp:nvSpPr>
        <dsp:cNvPr id="0" name=""/>
        <dsp:cNvSpPr/>
      </dsp:nvSpPr>
      <dsp:spPr>
        <a:xfrm>
          <a:off x="4861777" y="2200567"/>
          <a:ext cx="1805381" cy="873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Химические процессы</a:t>
          </a:r>
        </a:p>
      </dsp:txBody>
      <dsp:txXfrm>
        <a:off x="4887356" y="2226146"/>
        <a:ext cx="1754223" cy="822176"/>
      </dsp:txXfrm>
    </dsp:sp>
    <dsp:sp modelId="{A6FB1503-1338-4930-A6EA-A5D931FA2006}">
      <dsp:nvSpPr>
        <dsp:cNvPr id="0" name=""/>
        <dsp:cNvSpPr/>
      </dsp:nvSpPr>
      <dsp:spPr>
        <a:xfrm>
          <a:off x="7177064" y="2067350"/>
          <a:ext cx="1663475" cy="87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23875-B11B-44E9-81F7-1C7FBEEF8DD3}">
      <dsp:nvSpPr>
        <dsp:cNvPr id="0" name=""/>
        <dsp:cNvSpPr/>
      </dsp:nvSpPr>
      <dsp:spPr>
        <a:xfrm>
          <a:off x="7329878" y="2212523"/>
          <a:ext cx="1663475" cy="873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Физические процессы</a:t>
          </a:r>
        </a:p>
      </dsp:txBody>
      <dsp:txXfrm>
        <a:off x="7355457" y="2238102"/>
        <a:ext cx="1612317" cy="822176"/>
      </dsp:txXfrm>
    </dsp:sp>
    <dsp:sp modelId="{9246EA52-88A0-449B-9F6E-D997A303C0EB}">
      <dsp:nvSpPr>
        <dsp:cNvPr id="0" name=""/>
        <dsp:cNvSpPr/>
      </dsp:nvSpPr>
      <dsp:spPr>
        <a:xfrm>
          <a:off x="9326584" y="2055394"/>
          <a:ext cx="2108545" cy="87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9A009-567D-4F8D-AFE8-6B685F74E9B8}">
      <dsp:nvSpPr>
        <dsp:cNvPr id="0" name=""/>
        <dsp:cNvSpPr/>
      </dsp:nvSpPr>
      <dsp:spPr>
        <a:xfrm>
          <a:off x="9479398" y="2200567"/>
          <a:ext cx="2108545" cy="873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Биологические процессы</a:t>
          </a:r>
        </a:p>
      </dsp:txBody>
      <dsp:txXfrm>
        <a:off x="9504977" y="2226146"/>
        <a:ext cx="2057387" cy="82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Хранение пищевых продуктов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09592" y="231886"/>
            <a:ext cx="9245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Микробиологические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65" y="1070676"/>
            <a:ext cx="1160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происходят под действием ферментов, выделяе­мых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микроорганизмами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9229" y="1801504"/>
            <a:ext cx="6200394" cy="4476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Плесени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развиваются только при наличии значи­тельного количества влаги и доступе кислорода воздуха,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плесневению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хранении способствуют высокая влаж­ность воздуха помещения и самого продукта, негерметич­ная или нарушенная упаковка, а также резкий перепад температур при хранении.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Плесени развиваются в основном на поверхности про­дукта, но могут быть и внутри него, если они запрессованы вместе с воздухом.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343" y="1801504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Плесневение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http://cdn.tvc.ru/pictures/mood/bw/562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5" y="2833212"/>
            <a:ext cx="5107503" cy="28715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609229" y="1805296"/>
            <a:ext cx="6200394" cy="44726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плесень может развиваться при   хранении   внутри   монолита   сливочного  масла,   если масло неплотно набито в тару и имеются пустоты.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Плесне­вые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грибки вызывают расщепление углеводов, жиров, бел­ков.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Плесени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образуют на продуктах налет, придающий неприятный, плесневелый стойкий запах.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под­вержены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плесневению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овощи, плоды, хлебные изделия.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09592" y="231886"/>
            <a:ext cx="9245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Микробиологические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65" y="1070676"/>
            <a:ext cx="1160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происходят под действием ферментов, выделяе­мых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микроорганизмами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9229" y="1532341"/>
            <a:ext cx="6200394" cy="4745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глубокий распад белков под действием ферментов гнилостных бактерий. Поэтому гние­нию подвергаются прежде всего продукты, богатые белком, — мясные, рыбные, яичные товары,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сыры, а также фрукты и овощи.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образу­ются вредные и даже ядовитые вещества — аммиак, азот, сероводород, меркаптан, индол, скатол. Многие из них об­ладают неприятным запахом. Гнилостные бактерии бывают аэробные и анаэробные. Последние встречаются в мясных и рыбных консервах с нарушенным режимом стерилиза­ции. Примером может служить палочка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бутулинус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выде­ляющая сильнейший токсин (микробный яд).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343" y="1801504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Гниение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poradu24.com/wp-content/uploads/2017/05/c367caee006f223ed3f3afec40785f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2" y="2894006"/>
            <a:ext cx="4763069" cy="31753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2426" y="231886"/>
            <a:ext cx="6579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265" y="1188577"/>
            <a:ext cx="11600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различные химические реакции, происходящие в продо­вольственных товарах без участия ферментов: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гидролиз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прогоркание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осаливание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жиров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действием воды, кислорода, света и тепла,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окраски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пищевых продуктов,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химический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бомбаж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стерилизованных консервов,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ржавление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металлических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ЭУМК ТОТ\Модуль 4\49495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9" t="30690" b="20733"/>
          <a:stretch/>
        </p:blipFill>
        <p:spPr bwMode="auto">
          <a:xfrm>
            <a:off x="258471" y="3024554"/>
            <a:ext cx="2296392" cy="31089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ЭУМК ТОТ\Модуль 4\51459c05a24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44" y="3024554"/>
            <a:ext cx="4643915" cy="31089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78159" y="3000713"/>
            <a:ext cx="46137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упаковок,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защищаю-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щих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товары от воздей­ствия света, кислорода воздуха, низкие и постоянные тем­пературы, оптимальная относительная влажность воздуха помещения тормозят химические процессы при хранении.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6510" y="231886"/>
            <a:ext cx="6491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ЭУМК ТОТ\Модуль 4\c32527-13876292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 r="8051"/>
          <a:stretch/>
        </p:blipFill>
        <p:spPr bwMode="auto">
          <a:xfrm>
            <a:off x="312432" y="3863567"/>
            <a:ext cx="1968212" cy="21823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ЭУМК ТОТ\Модуль 4\149175016318333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32897" r="12305" b="23628"/>
          <a:stretch/>
        </p:blipFill>
        <p:spPr bwMode="auto">
          <a:xfrm>
            <a:off x="245659" y="1187356"/>
            <a:ext cx="3111691" cy="22928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7350" y="1076405"/>
            <a:ext cx="862538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Увлажнение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счет гигроскопичности товаров, конденсации воды при резких перепадах температур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отмокания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Высыхание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Физический бомбаж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замерзании баночных стерилизованных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консервов;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Кристаллизация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сахаров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меде, варенье,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сиро­пах 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низких температурах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хранения;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Расслаивание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ликероводочных  изделий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 окрашенную и неокрашенную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части;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небрежном обращении с товарами во время по­грузки, выгрузки и транспортирования, при перемещениях и складских помещениях возможны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механические повреж­дения товара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бой стеклянной тары, яиц; деформация металлических консервных банок, упаковок; ушибы, нажи­мы, проколы плодов и овощей; лом печенья и макарон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3619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5751" y="231886"/>
            <a:ext cx="7372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46" y="1256816"/>
            <a:ext cx="11668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хранения продо­вольственных товаров с нарушением температурно-влажностного и санитарно-гигиенического режима хранения и при недостаточном контроле за режимом могут появляться насе­комые-вредители (жуки, клещи, моли, нематоды) и грызуны.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Продовольственные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товары, поврежденные в процессе хране­ния вредителями и грызунами, считаются пищевым отходом и реализации не подлежат. В отдельных случаях они могут быть переработаны. Так, картофель, пораженный нематода­ми, направляется на выработку крахмала или спирта. </a:t>
            </a:r>
          </a:p>
        </p:txBody>
      </p:sp>
      <p:pic>
        <p:nvPicPr>
          <p:cNvPr id="3074" name="Picture 2" descr="C:\Users\User\Desktop\ЭУМК ТОТ\Модуль 4\obryzannyye pomidory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6" y="4415260"/>
            <a:ext cx="2459815" cy="18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ЭУМК ТОТ\Модуль 4\sredstva-ot-myshej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34811" r="3014" b="2708"/>
          <a:stretch/>
        </p:blipFill>
        <p:spPr bwMode="auto">
          <a:xfrm>
            <a:off x="1226009" y="4445388"/>
            <a:ext cx="3434034" cy="18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ЭУМК ТОТ\Модуль 4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68" y="4415260"/>
            <a:ext cx="3279753" cy="18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108" y="5366356"/>
            <a:ext cx="9285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с.223-227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092464" y="1692323"/>
            <a:ext cx="10248826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Естественная убыль продовольственных товаров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07" y="2731051"/>
            <a:ext cx="1784611" cy="1929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2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969" y="576955"/>
            <a:ext cx="11091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Количественные потери при хранении пищевых продуктов подразделяют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78" y="1607319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9922" y="2088107"/>
            <a:ext cx="6459701" cy="2923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образуются при подготовке товаров к реализации (зачистка сливочного масла и рыбы,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перетаривание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резка, фасовка и т.д.).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i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Отходы</a:t>
            </a:r>
            <a:r>
              <a:rPr lang="ru-RU" sz="2400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образующиеся при подготовке товаров к </a:t>
            </a:r>
            <a:r>
              <a:rPr lang="ru-RU" sz="2400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реализации, делятся на: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ликвидные (съедобные)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неликвидные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080" y="2088107"/>
            <a:ext cx="4572001" cy="968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Нормируемые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предреализационные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потери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9921" y="2088107"/>
            <a:ext cx="6459701" cy="2923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потери,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возникающие за счет боя, лома, снижения качества или порчи товаров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Списание актируемых потерь производится на основании актов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080" y="3217880"/>
            <a:ext cx="4572001" cy="968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Актируемые потери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423079" y="4365851"/>
            <a:ext cx="4572001" cy="968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Естественную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убыль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9372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уменьшение массы пищевых продуктов, вызываемое проявлением их естественных свойств. Она возникает в нормальных условиях хранения и транспортирования при использовании рекомендуемых видов тары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упаковочных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6247" y="277869"/>
            <a:ext cx="55426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Естественная убыль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7379" y="3256405"/>
            <a:ext cx="6692023" cy="2993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массы продукта в результате испа­рения влаги и потери летучих веществ, присущее почти всем пищевым продуктам, за исключением товаров, упакованных в герметичную тару.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2" y="2294053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Виды естественной убыли: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60" y="2776960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37378" y="3256405"/>
            <a:ext cx="6692023" cy="2993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потери массы тонкоизмельченных продуктов — муки, крахмала, сахарной пудры и др. Этот вид потерь возникает при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растаривании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продуктов, при отпуске покупателям в развес, при перевозке и хранении.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37378" y="2524886"/>
            <a:ext cx="6692022" cy="3725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характерна для продуктов с жидкой консистен­цией или содержащих жидкую фракцию. Этот вид потерь связан с вытеканием из продукта жира и пропитыванием им упаковочных материалов (балыки, халва, кулинарные изделия и др.). Утечка происходит при хранении в деревянной таре квашеных овощей, топленого масла, сметаны. Кроме того, одной из причин утечки является вытекание клеточного сока из тканей мяса и рыбы при размораживании.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37378" y="2524885"/>
            <a:ext cx="6692022" cy="3784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при рубке и резке мороженого мяса, рыбы и др.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37378" y="2524886"/>
            <a:ext cx="6692022" cy="3784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потерь, характерный для жидких продуктов. Он образуется при переливке продуктов из одной тары в другую ввиду того, что часть продукта остается на стенках тары или автоматов для перелива. На величину потерь влияют способ перелива (перекачка насосом или самотек), вид тары и ее удельная внутренняя поверхность.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58" y="3291840"/>
            <a:ext cx="3909769" cy="458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Усушка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5422" y="3909209"/>
            <a:ext cx="3909769" cy="458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Распыл (раструска)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5422" y="4531268"/>
            <a:ext cx="3909769" cy="458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Утечка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57" y="5196403"/>
            <a:ext cx="3909769" cy="458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Раскрошка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3558" y="5791199"/>
            <a:ext cx="3909769" cy="458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Розлив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23" grpId="0"/>
      <p:bldP spid="24" grpId="0" animBg="1"/>
      <p:bldP spid="26" grpId="0" animBg="1"/>
      <p:bldP spid="28" grpId="0" animBg="1"/>
      <p:bldP spid="30" grpId="0" animBg="1"/>
      <p:bldP spid="15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04" y="687149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Величина естественной убыли во многом зависит от каче­ства товара, вида упаковки, способа хранения. Так, например, потери влаги и расход сухих веществ на дыхание у здоровых плодов и овощей будут значительно ниже, чем у механически поврежденных и заболевших. Усушка, распыл или утечка товаров в упаковке меньше по сравнению с потерями неупа­кованных товаров. Практически не имеют убыли товары в герметичной упаковке. Отклонения условий хранения от оптимальных приводят к повышению естественной убыли.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размеры естественной убыли устанавливают после снятия товарных остатков на основании инвентариза­ционных ведомостей.</a:t>
            </a:r>
          </a:p>
          <a:p>
            <a:pPr indent="6270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6270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большинство товаров нормы естествен­ной убыли дифференцированы по группам и видам товаров, срокам хранения, времени года, климатическим зонам, типам хранилищ и тары. </a:t>
            </a:r>
          </a:p>
        </p:txBody>
      </p:sp>
    </p:spTree>
    <p:extLst>
      <p:ext uri="{BB962C8B-B14F-4D97-AF65-F5344CB8AC3E}">
        <p14:creationId xmlns:p14="http://schemas.microsoft.com/office/powerpoint/2010/main" val="19571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4,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сборник норм естественной убыли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в разделе «Дополнительные материалы»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3650283"/>
              </p:ext>
            </p:extLst>
          </p:nvPr>
        </p:nvGraphicFramePr>
        <p:xfrm>
          <a:off x="657726" y="1241946"/>
          <a:ext cx="11277600" cy="383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факторы, влияющие на сохранение качества продовольственных товаров при хранении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Кажите, какими показателями определяется режим хранения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влияние температуры хранения на качество продуктов питания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процессы, происходящие в продуктах питания при хранении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причины гниения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естественной убыли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виды естественной убыли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причины усушки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208-227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161" y="5086010"/>
            <a:ext cx="8065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4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практическое задание по Модулю 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3833" y="436603"/>
            <a:ext cx="4844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8" y="1592096"/>
            <a:ext cx="7629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Перечислить и охарактеризовать факторы, влияющие на сохранение качества продовольственных товаров при хранении;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процессы, происходящие в продовольственных товарах при хранении, их причины и влияние на свойства продуктов;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естественной убыли продовольственных товаров;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Перечислить и охарактеризовать виды естественной убыли продовольственных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00162" y="1582732"/>
            <a:ext cx="11891758" cy="914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сохранение качества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при хранении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55" y="2756439"/>
            <a:ext cx="2147166" cy="2321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22713" y="5449348"/>
            <a:ext cx="97942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с.208-214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2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194" y="573206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7342" y="955343"/>
            <a:ext cx="6114197" cy="2415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него зависят условия и сроки хранения, очередность реализации. Например, при закладке на хранение свежей плодоовощной продук­ции большое значение имеют степень зрелости, наличие послеуборочной обработки и другие факторы.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024" y="955343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Исходное качество товаров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7341" y="955343"/>
            <a:ext cx="6114197" cy="2415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средство или комплекс средств, обеспечивающих защиту продукции от повреждений и потерь и облегчающих про­цесс обращения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Различают тару и упаковочные материалы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023" y="1974376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7340" y="955343"/>
            <a:ext cx="6114197" cy="3125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значение многие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выбор транспортных средств и размещение в них товара, режим и сроки пере­возки, сроки разгрузки транспорта, своевременность разме­щения товара в стационарном хранилище.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Сохранность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свежей плодоовощной продукции за­висит и от времени перевозки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022" y="3029803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Транспортирование товаров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7342" y="955342"/>
            <a:ext cx="6114197" cy="4476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хранения товаров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опреде­ляются: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режимом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хранения,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размещением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хранилище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санитарным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состоянием помещений для хранения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хранения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следующими показа­телями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влажность воздуха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газовый состав воздуха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воздухообмен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024" y="4080681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хранения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7040" y="5540226"/>
            <a:ext cx="1029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условия хранения продовольственных товаров, используя материал учебника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54842" y="5090615"/>
            <a:ext cx="1542198" cy="1253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onlinetrade.ru/img/items/m/termometr_spirtovoy_okonniy_tfa_14.5000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23579"/>
          <a:stretch/>
        </p:blipFill>
        <p:spPr bwMode="auto">
          <a:xfrm>
            <a:off x="10153935" y="2954547"/>
            <a:ext cx="1373392" cy="24103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347" y="5253111"/>
            <a:ext cx="9370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с.214-223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128210" y="1447557"/>
            <a:ext cx="10060552" cy="926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Процессы, происходящие в продуктах питания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хранении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58" y="2662207"/>
            <a:ext cx="1738683" cy="1879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2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685100"/>
              </p:ext>
            </p:extLst>
          </p:nvPr>
        </p:nvGraphicFramePr>
        <p:xfrm>
          <a:off x="218365" y="719666"/>
          <a:ext cx="115912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64023" y="2224587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дыхания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7341" y="1960728"/>
            <a:ext cx="6114197" cy="4217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только в продуктах, ко­торые являются живыми биологическими объектами, — све­жих плодах, овощах, грибах, зерне, крупах, яйцах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Дыха­ние — это сложный процесс, при котором расходуются пита­тельные вещества товаров, в первую очередь сахара, орга­нические кислоты, белки, жиры и другие вещества, В ре­зультате дыхания уменьшается масса продукта и снижает­ся его пищевая ценность.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1366" y="231886"/>
            <a:ext cx="7516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Биохимические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8" y="1607319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023" y="3154910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Гидролитические процессы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7341" y="1976651"/>
            <a:ext cx="6114197" cy="4214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вызывают    расщепление белков, жиров, углеводов под действием ферментов гидролаз.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могут влиять на качество товара как положитель­но (например, накопление сахаров в плодах при дозрева­нии за счет гидролиза крахмала), так и отрицательно (на­пример, гидролиз жира под действием липаз повышает кислотное число жиров — показатель их свежести).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023" y="4145509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Автолитические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процессы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7341" y="1978926"/>
            <a:ext cx="6114197" cy="4214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Автолия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разрушение углеводов, жиров, белков, гликогена под влия­нием ферментов, находящихся в животных и растительных тканях. </a:t>
            </a:r>
          </a:p>
          <a:p>
            <a:pPr algn="just"/>
            <a:endParaRPr lang="ru-RU" sz="1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созревании мяса происходят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автолитический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распад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белков, глико­гена,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чему мясо делается мягким, при тепловой обработке — соч­ным и вкусным. Автолиз происходит в соленой рыбе — сельдях, лососевых, способных созревать при посоле. При этом консистенция созревающей рыбы становится мягкой и сочной с характерным вкусом и ароматом.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478" y="960988"/>
            <a:ext cx="11846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обус­ловлены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действием ферментов самого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09592" y="231886"/>
            <a:ext cx="9245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Микробиологические процессы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65" y="1070676"/>
            <a:ext cx="1160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происходят под действием ферментов, выделяе­мых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микроорганизмами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64" y="2490307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9229" y="1801504"/>
            <a:ext cx="6200394" cy="438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в продуктах, содержащих сахар и значительное количество влаги, на­пример в плодоовощных соках, варенье, джеме, повидле. Оно вызывается ферментами дрожжей. В результате спир­тового брожения образуются этиловый спирт и углекислый газ, продукт мутнеет, пенится и приобретает неприятные запах и вкус.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Причинами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брожения могут быть увлажне­ние продуктов,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негерметичность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упаковки, недостаток са­хара (в варенье, сиропах), высокие температуры и относи­тельная влажность воздуха при хранении. 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464023" y="1801504"/>
            <a:ext cx="4667535" cy="6823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Брожение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820" y="2988870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Спиртовое брожение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9229" y="1801504"/>
            <a:ext cx="6200394" cy="438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действием ферментов молочнокислых бактерий превраща­ется в молочную кислоту.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Молочнокислое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брожение вызывает порчу молока, мо­лочнокислых продуктов при неправильном и длительном хранении, скисание вина и пива.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5820" y="3671258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Молочнокислое брожение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9229" y="1817426"/>
            <a:ext cx="6200394" cy="438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маслянокислые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бактерии, попадающие на продукт в результате его загрязнения. Ферменты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маслянокислых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бактерий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сбра­живают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сахар до масляной кислоты, углекислого газа и во­дорода. Масляная кислота придает продуктам горький или неприятный острый вкус, вызывает газообразование.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На­блюдается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вид брожения при порче молока, молочно­кислых продуктов, квашеных овощей, увлажненной муки, вспучивании сыров, бомбаже сгущенных молочных консер­вов с сахаром.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7617" y="4353646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Маслянокислое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брожение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9229" y="1801504"/>
            <a:ext cx="6200394" cy="438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вызывается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пропионовокислыми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бактерия-ми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сбраживающими   углеводы, молочную, винную кислоты в летучие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пропионовую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уксусную кислоты, углекислый газ и воду.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бактерии могут вызвать порчу вина, молочных товаров, квашеных овощей при высокой температуре хранения. При закладке на хранение недостаточно зрелых сыров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пропионовокислое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брожение оказывает положительное влияние на созревание сыров — формирование их рисунка, вкуса и запаха.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617" y="5036034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Пропионовокислое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брожение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9229" y="1817426"/>
            <a:ext cx="6200394" cy="4380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вызывают уксусно­кислые бактерии, причем только в присутствии кислорода воздуха, они окисляют спирт в уксусную кислоту.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Уксуснокислые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бактерии вызывают скисание вина, пи­ва, плодово-ягодных соков, кваса при негерметичной упа­ковке этих товаров и высокой температуре хранения.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Бу­тылки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виноградными винами во избежание уксуснокисло­го брожения при длительном хранении укладывают гори­зонтально, чтобы смоченная и разбухшая пробка не пропу­скала воздух.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6255" y="5734341"/>
            <a:ext cx="4763069" cy="682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Уксуснокислое брожение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http://hitrostidomashnie.ru/wp-content/uploads/2015/03/%D0%B7%D0%B0%D0%B1%D1%80%D0%BE%D0%B4%D0%B8%D0%B2%D1%88%D0%B5%D0%B5-%D0%B2%D0%B0%D1%80%D0%B5%D0%BD%D1%8C%D0%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9"/>
          <a:stretch/>
        </p:blipFill>
        <p:spPr bwMode="auto">
          <a:xfrm>
            <a:off x="416255" y="1158414"/>
            <a:ext cx="11393369" cy="52583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2054</Words>
  <Application>Microsoft Office PowerPoint</Application>
  <PresentationFormat>Произвольный</PresentationFormat>
  <Paragraphs>179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89</cp:revision>
  <dcterms:created xsi:type="dcterms:W3CDTF">2014-06-06T09:13:21Z</dcterms:created>
  <dcterms:modified xsi:type="dcterms:W3CDTF">2018-07-09T09:29:21Z</dcterms:modified>
</cp:coreProperties>
</file>