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30"/>
  </p:notesMasterIdLst>
  <p:sldIdLst>
    <p:sldId id="256" r:id="rId2"/>
    <p:sldId id="258" r:id="rId3"/>
    <p:sldId id="277" r:id="rId4"/>
    <p:sldId id="281" r:id="rId5"/>
    <p:sldId id="282" r:id="rId6"/>
    <p:sldId id="283" r:id="rId7"/>
    <p:sldId id="272" r:id="rId8"/>
    <p:sldId id="285" r:id="rId9"/>
    <p:sldId id="289" r:id="rId10"/>
    <p:sldId id="290" r:id="rId11"/>
    <p:sldId id="291" r:id="rId12"/>
    <p:sldId id="292" r:id="rId13"/>
    <p:sldId id="288" r:id="rId14"/>
    <p:sldId id="273" r:id="rId15"/>
    <p:sldId id="287" r:id="rId16"/>
    <p:sldId id="284" r:id="rId17"/>
    <p:sldId id="286" r:id="rId18"/>
    <p:sldId id="293" r:id="rId19"/>
    <p:sldId id="274" r:id="rId20"/>
    <p:sldId id="294" r:id="rId21"/>
    <p:sldId id="275" r:id="rId22"/>
    <p:sldId id="295" r:id="rId23"/>
    <p:sldId id="296" r:id="rId24"/>
    <p:sldId id="276" r:id="rId25"/>
    <p:sldId id="297" r:id="rId26"/>
    <p:sldId id="278" r:id="rId27"/>
    <p:sldId id="279" r:id="rId28"/>
    <p:sldId id="298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5" d="100"/>
          <a:sy n="75" d="100"/>
        </p:scale>
        <p:origin x="-96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3.1.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Понятие о консервировании, классификация методов консервирования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032D6A9-B2FE-4D8C-951B-37B4D966FF2F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3.2. Характеристика физических методов консервирования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74C6B3D-AC41-4EEE-850C-0768E9B364E2}" type="parTrans" cxnId="{60AFFA08-D69D-4078-8C08-D0921AC5AD0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AAEEF21-6277-438A-9E6E-358FAA044441}" type="sibTrans" cxnId="{60AFFA08-D69D-4078-8C08-D0921AC5AD0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57F8F887-0CBC-41EF-8843-B23E13B06529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3.3.  Характеристика физико-химических методов консервирования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51CFC09-E241-4D9E-BD5C-00D1BDD70276}" type="parTrans" cxnId="{5ED1E5D6-5B07-4B2B-9927-2C9F141C80A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6399C5E-2843-420A-BDCE-5C0BAD6B00F6}" type="sibTrans" cxnId="{5ED1E5D6-5B07-4B2B-9927-2C9F141C80A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E82DFE8-2E9D-4ECA-A84D-46153073820F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3.4. Характеристика биохимических методов консервирования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9AF4CDB-3C06-486B-98A2-E1928C8470AB}" type="parTrans" cxnId="{35FC8189-6C14-4546-A788-FD763AE14F3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EEAAD9C7-2B91-4757-8C2A-D11C9765409B}" type="sibTrans" cxnId="{35FC8189-6C14-4546-A788-FD763AE14F3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512EA73-5654-4B6B-8CB7-59C9E19C7F73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3.5.  Характеристика химических методов консервирования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272D484-C270-40EA-8CAE-E6ED16E39F1D}" type="parTrans" cxnId="{FB656AA1-DCBC-4B92-8812-4A034DB298DA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A02F44E8-7582-4B70-8922-684514FB0F8E}" type="sibTrans" cxnId="{FB656AA1-DCBC-4B92-8812-4A034DB298DA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FCA3C93-5735-4BD1-A96C-B765706CDEFF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3.6. Характеристика комбинированных методов консервирования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1EC1938-8F86-4AB4-83E6-0EFC0ECEEDEF}" type="parTrans" cxnId="{3341B18C-B1A5-4FEC-B6E8-04E649E8765A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1AF55373-4C7F-40FA-B2C1-7789764D781C}" type="sibTrans" cxnId="{3341B18C-B1A5-4FEC-B6E8-04E649E8765A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6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6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6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6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E974504D-DC2E-436F-B774-23866853156B}" type="pres">
      <dgm:prSet presAssocID="{B032D6A9-B2FE-4D8C-951B-37B4D966FF2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288D-7506-4758-A611-FEC88B0B10BE}" type="pres">
      <dgm:prSet presAssocID="{B032D6A9-B2FE-4D8C-951B-37B4D966FF2F}" presName="accent_2" presStyleCnt="0"/>
      <dgm:spPr/>
    </dgm:pt>
    <dgm:pt modelId="{1E03E4ED-0AB5-4117-AA13-321FE2C43517}" type="pres">
      <dgm:prSet presAssocID="{B032D6A9-B2FE-4D8C-951B-37B4D966FF2F}" presName="accentRepeatNode" presStyleLbl="solidFgAcc1" presStyleIdx="1" presStyleCnt="6"/>
      <dgm:spPr/>
    </dgm:pt>
    <dgm:pt modelId="{5C16F20D-74D4-4889-83C0-06605A13838E}" type="pres">
      <dgm:prSet presAssocID="{57F8F887-0CBC-41EF-8843-B23E13B0652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89BEF-6BC4-4EF5-B58A-3B8CB1DC57FB}" type="pres">
      <dgm:prSet presAssocID="{57F8F887-0CBC-41EF-8843-B23E13B06529}" presName="accent_3" presStyleCnt="0"/>
      <dgm:spPr/>
    </dgm:pt>
    <dgm:pt modelId="{ABD1E87E-D5C0-4CC7-BD30-333AC31E8D9D}" type="pres">
      <dgm:prSet presAssocID="{57F8F887-0CBC-41EF-8843-B23E13B06529}" presName="accentRepeatNode" presStyleLbl="solidFgAcc1" presStyleIdx="2" presStyleCnt="6"/>
      <dgm:spPr/>
    </dgm:pt>
    <dgm:pt modelId="{2E68BB17-E069-422A-9901-6C435B9674CE}" type="pres">
      <dgm:prSet presAssocID="{CE82DFE8-2E9D-4ECA-A84D-46153073820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27F60-D0B2-46B5-AB31-2206CC080859}" type="pres">
      <dgm:prSet presAssocID="{CE82DFE8-2E9D-4ECA-A84D-46153073820F}" presName="accent_4" presStyleCnt="0"/>
      <dgm:spPr/>
    </dgm:pt>
    <dgm:pt modelId="{A49A6FD0-14C9-42F8-B5D2-13AE585C26D7}" type="pres">
      <dgm:prSet presAssocID="{CE82DFE8-2E9D-4ECA-A84D-46153073820F}" presName="accentRepeatNode" presStyleLbl="solidFgAcc1" presStyleIdx="3" presStyleCnt="6"/>
      <dgm:spPr/>
    </dgm:pt>
    <dgm:pt modelId="{50F848A4-CE9E-47EB-891A-581465C507F6}" type="pres">
      <dgm:prSet presAssocID="{C512EA73-5654-4B6B-8CB7-59C9E19C7F7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12738-1647-4AA0-8B53-9584BE114A3C}" type="pres">
      <dgm:prSet presAssocID="{C512EA73-5654-4B6B-8CB7-59C9E19C7F73}" presName="accent_5" presStyleCnt="0"/>
      <dgm:spPr/>
    </dgm:pt>
    <dgm:pt modelId="{12F4092B-21CE-4D68-8E9A-143632E6BE54}" type="pres">
      <dgm:prSet presAssocID="{C512EA73-5654-4B6B-8CB7-59C9E19C7F73}" presName="accentRepeatNode" presStyleLbl="solidFgAcc1" presStyleIdx="4" presStyleCnt="6"/>
      <dgm:spPr/>
    </dgm:pt>
    <dgm:pt modelId="{A4B90945-336A-44B9-9B72-44A29A3DDB43}" type="pres">
      <dgm:prSet presAssocID="{BFCA3C93-5735-4BD1-A96C-B765706CDEF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2F057-6AD5-4623-8F80-DFB869EC5FB1}" type="pres">
      <dgm:prSet presAssocID="{BFCA3C93-5735-4BD1-A96C-B765706CDEFF}" presName="accent_6" presStyleCnt="0"/>
      <dgm:spPr/>
    </dgm:pt>
    <dgm:pt modelId="{0882E191-D70F-45B3-948A-0337485C80B0}" type="pres">
      <dgm:prSet presAssocID="{BFCA3C93-5735-4BD1-A96C-B765706CDEFF}" presName="accentRepeatNode" presStyleLbl="solidFgAcc1" presStyleIdx="5" presStyleCnt="6"/>
      <dgm:spPr/>
    </dgm:pt>
  </dgm:ptLst>
  <dgm:cxnLst>
    <dgm:cxn modelId="{7AC6D338-DC97-4BCA-A62D-3475FDC91504}" type="presOf" srcId="{C512EA73-5654-4B6B-8CB7-59C9E19C7F73}" destId="{50F848A4-CE9E-47EB-891A-581465C507F6}" srcOrd="0" destOrd="0" presId="urn:microsoft.com/office/officeart/2008/layout/VerticalCurvedList"/>
    <dgm:cxn modelId="{5ED1E5D6-5B07-4B2B-9927-2C9F141C80A1}" srcId="{CF845803-1717-4F48-B710-F7F1B43013F3}" destId="{57F8F887-0CBC-41EF-8843-B23E13B06529}" srcOrd="2" destOrd="0" parTransId="{051CFC09-E241-4D9E-BD5C-00D1BDD70276}" sibTransId="{96399C5E-2843-420A-BDCE-5C0BAD6B00F6}"/>
    <dgm:cxn modelId="{D8A85DE0-0969-417D-A6EA-D5DCFB146CAA}" type="presOf" srcId="{B032D6A9-B2FE-4D8C-951B-37B4D966FF2F}" destId="{E974504D-DC2E-436F-B774-23866853156B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FB656AA1-DCBC-4B92-8812-4A034DB298DA}" srcId="{CF845803-1717-4F48-B710-F7F1B43013F3}" destId="{C512EA73-5654-4B6B-8CB7-59C9E19C7F73}" srcOrd="4" destOrd="0" parTransId="{4272D484-C270-40EA-8CAE-E6ED16E39F1D}" sibTransId="{A02F44E8-7582-4B70-8922-684514FB0F8E}"/>
    <dgm:cxn modelId="{3341B18C-B1A5-4FEC-B6E8-04E649E8765A}" srcId="{CF845803-1717-4F48-B710-F7F1B43013F3}" destId="{BFCA3C93-5735-4BD1-A96C-B765706CDEFF}" srcOrd="5" destOrd="0" parTransId="{E1EC1938-8F86-4AB4-83E6-0EFC0ECEEDEF}" sibTransId="{1AF55373-4C7F-40FA-B2C1-7789764D781C}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42166A4D-96AB-4BD0-8383-E9DAB92DFFED}" type="presOf" srcId="{57F8F887-0CBC-41EF-8843-B23E13B06529}" destId="{5C16F20D-74D4-4889-83C0-06605A13838E}" srcOrd="0" destOrd="0" presId="urn:microsoft.com/office/officeart/2008/layout/VerticalCurvedList"/>
    <dgm:cxn modelId="{E7EE65E0-DFFD-42E2-808A-58B312310AED}" type="presOf" srcId="{BFCA3C93-5735-4BD1-A96C-B765706CDEFF}" destId="{A4B90945-336A-44B9-9B72-44A29A3DDB43}" srcOrd="0" destOrd="0" presId="urn:microsoft.com/office/officeart/2008/layout/VerticalCurvedList"/>
    <dgm:cxn modelId="{35FC8189-6C14-4546-A788-FD763AE14F38}" srcId="{CF845803-1717-4F48-B710-F7F1B43013F3}" destId="{CE82DFE8-2E9D-4ECA-A84D-46153073820F}" srcOrd="3" destOrd="0" parTransId="{C9AF4CDB-3C06-486B-98A2-E1928C8470AB}" sibTransId="{EEAAD9C7-2B91-4757-8C2A-D11C9765409B}"/>
    <dgm:cxn modelId="{DEE24E74-7142-40B1-817F-7337351BEE64}" type="presOf" srcId="{CE82DFE8-2E9D-4ECA-A84D-46153073820F}" destId="{2E68BB17-E069-422A-9901-6C435B9674CE}" srcOrd="0" destOrd="0" presId="urn:microsoft.com/office/officeart/2008/layout/VerticalCurvedList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60AFFA08-D69D-4078-8C08-D0921AC5AD09}" srcId="{CF845803-1717-4F48-B710-F7F1B43013F3}" destId="{B032D6A9-B2FE-4D8C-951B-37B4D966FF2F}" srcOrd="1" destOrd="0" parTransId="{A74C6B3D-AC41-4EEE-850C-0768E9B364E2}" sibTransId="{7AAEEF21-6277-438A-9E6E-358FAA044441}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710FE262-11C3-4BD7-B5FB-4770F7A0747F}" type="presParOf" srcId="{962C2BD0-517B-4E9C-A037-D4A0806612C4}" destId="{E974504D-DC2E-436F-B774-23866853156B}" srcOrd="3" destOrd="0" presId="urn:microsoft.com/office/officeart/2008/layout/VerticalCurvedList"/>
    <dgm:cxn modelId="{585EB05F-F1C1-46FF-9E6C-416DD4713EEC}" type="presParOf" srcId="{962C2BD0-517B-4E9C-A037-D4A0806612C4}" destId="{8961288D-7506-4758-A611-FEC88B0B10BE}" srcOrd="4" destOrd="0" presId="urn:microsoft.com/office/officeart/2008/layout/VerticalCurvedList"/>
    <dgm:cxn modelId="{F41A57F1-E7A9-4A7A-A010-3DB442862DAD}" type="presParOf" srcId="{8961288D-7506-4758-A611-FEC88B0B10BE}" destId="{1E03E4ED-0AB5-4117-AA13-321FE2C43517}" srcOrd="0" destOrd="0" presId="urn:microsoft.com/office/officeart/2008/layout/VerticalCurvedList"/>
    <dgm:cxn modelId="{BDCC1511-9B8C-405F-B421-DBA340B62564}" type="presParOf" srcId="{962C2BD0-517B-4E9C-A037-D4A0806612C4}" destId="{5C16F20D-74D4-4889-83C0-06605A13838E}" srcOrd="5" destOrd="0" presId="urn:microsoft.com/office/officeart/2008/layout/VerticalCurvedList"/>
    <dgm:cxn modelId="{A947FA00-5ADD-4459-898E-EFFC331B8966}" type="presParOf" srcId="{962C2BD0-517B-4E9C-A037-D4A0806612C4}" destId="{2B989BEF-6BC4-4EF5-B58A-3B8CB1DC57FB}" srcOrd="6" destOrd="0" presId="urn:microsoft.com/office/officeart/2008/layout/VerticalCurvedList"/>
    <dgm:cxn modelId="{169A0B52-45CC-49CA-AE2B-79780382A570}" type="presParOf" srcId="{2B989BEF-6BC4-4EF5-B58A-3B8CB1DC57FB}" destId="{ABD1E87E-D5C0-4CC7-BD30-333AC31E8D9D}" srcOrd="0" destOrd="0" presId="urn:microsoft.com/office/officeart/2008/layout/VerticalCurvedList"/>
    <dgm:cxn modelId="{BFF72EB8-4886-4AE2-90A2-8E9D66A831B6}" type="presParOf" srcId="{962C2BD0-517B-4E9C-A037-D4A0806612C4}" destId="{2E68BB17-E069-422A-9901-6C435B9674CE}" srcOrd="7" destOrd="0" presId="urn:microsoft.com/office/officeart/2008/layout/VerticalCurvedList"/>
    <dgm:cxn modelId="{855E5BAB-667C-4D78-A295-82C5CFCD9148}" type="presParOf" srcId="{962C2BD0-517B-4E9C-A037-D4A0806612C4}" destId="{70727F60-D0B2-46B5-AB31-2206CC080859}" srcOrd="8" destOrd="0" presId="urn:microsoft.com/office/officeart/2008/layout/VerticalCurvedList"/>
    <dgm:cxn modelId="{1915B207-B3F3-4DF9-BB37-122AB221017E}" type="presParOf" srcId="{70727F60-D0B2-46B5-AB31-2206CC080859}" destId="{A49A6FD0-14C9-42F8-B5D2-13AE585C26D7}" srcOrd="0" destOrd="0" presId="urn:microsoft.com/office/officeart/2008/layout/VerticalCurvedList"/>
    <dgm:cxn modelId="{0477EA5B-E075-41B3-A0FA-2ED3EDD2FE4A}" type="presParOf" srcId="{962C2BD0-517B-4E9C-A037-D4A0806612C4}" destId="{50F848A4-CE9E-47EB-891A-581465C507F6}" srcOrd="9" destOrd="0" presId="urn:microsoft.com/office/officeart/2008/layout/VerticalCurvedList"/>
    <dgm:cxn modelId="{02920F3D-B169-41B9-9994-951FDD6A87EC}" type="presParOf" srcId="{962C2BD0-517B-4E9C-A037-D4A0806612C4}" destId="{D9B12738-1647-4AA0-8B53-9584BE114A3C}" srcOrd="10" destOrd="0" presId="urn:microsoft.com/office/officeart/2008/layout/VerticalCurvedList"/>
    <dgm:cxn modelId="{4B732665-6579-4E24-A902-0B9C379E8710}" type="presParOf" srcId="{D9B12738-1647-4AA0-8B53-9584BE114A3C}" destId="{12F4092B-21CE-4D68-8E9A-143632E6BE54}" srcOrd="0" destOrd="0" presId="urn:microsoft.com/office/officeart/2008/layout/VerticalCurvedList"/>
    <dgm:cxn modelId="{F0D8559E-DA0B-4705-9EF9-17512E1C43F2}" type="presParOf" srcId="{962C2BD0-517B-4E9C-A037-D4A0806612C4}" destId="{A4B90945-336A-44B9-9B72-44A29A3DDB43}" srcOrd="11" destOrd="0" presId="urn:microsoft.com/office/officeart/2008/layout/VerticalCurvedList"/>
    <dgm:cxn modelId="{EE09F57D-5A83-4F80-BC1B-C3E9AD859D08}" type="presParOf" srcId="{962C2BD0-517B-4E9C-A037-D4A0806612C4}" destId="{B4C2F057-6AD5-4623-8F80-DFB869EC5FB1}" srcOrd="12" destOrd="0" presId="urn:microsoft.com/office/officeart/2008/layout/VerticalCurvedList"/>
    <dgm:cxn modelId="{F292AE6A-3684-4351-9A4E-A13810FC81C7}" type="presParOf" srcId="{B4C2F057-6AD5-4623-8F80-DFB869EC5FB1}" destId="{0882E191-D70F-45B3-948A-0337485C80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79EA0A-94FD-4874-A4B6-E5809343081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F39ADF-2116-4B62-9932-4B913CEA1C3E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Методы консервирования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D28B1A30-FC44-409B-8021-3992D71383BF}" type="parTrans" cxnId="{32EFF0E6-2DD1-4A13-96E3-DAD51DAE851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E72DD83-0610-472A-8C3D-8C2A117848AC}" type="sibTrans" cxnId="{32EFF0E6-2DD1-4A13-96E3-DAD51DAE851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DCF902F-790D-42A3-85BB-CF4CA5C726BC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Физические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06B9168-A366-40E0-B4AD-6593F9FDF271}" type="parTrans" cxnId="{22B9337E-453A-4753-89C7-72DDC90721A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23F66C0-A50F-401A-8310-1F8F63BB7D0E}" type="sibTrans" cxnId="{22B9337E-453A-4753-89C7-72DDC90721A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26DCB3F-808F-4510-8B89-16E5470C1ADE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Охлаждение, замораживание, стерилизация, пастеризация и др.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130F25D-A86F-43F6-BA89-8156D820EBCD}" type="parTrans" cxnId="{7CD248E9-4276-4E49-9F92-5E48E4CA463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8937BE2-20CB-4AFF-B4BD-095C59798595}" type="sibTrans" cxnId="{7CD248E9-4276-4E49-9F92-5E48E4CA463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CC3AE99-0099-4EAB-91FA-01CC9385366E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Физико-химические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B336651-7B68-408A-B750-2833670C15D6}" type="parTrans" cxnId="{3FFFD3BB-B2E6-4D7B-A522-ECD0B853A78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9979E6D-2760-43E3-BF8E-23B2911FE39F}" type="sibTrans" cxnId="{3FFFD3BB-B2E6-4D7B-A522-ECD0B853A78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DF95D48-B7F7-4028-9329-C6E7E41418A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Биохимические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7EFA49F-C1E6-4138-A959-545FA311F1DD}" type="parTrans" cxnId="{D6E2A451-3894-4A4C-B07A-022EA4F0974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2C7804B-7D03-4540-B7FF-077C013B4455}" type="sibTrans" cxnId="{D6E2A451-3894-4A4C-B07A-022EA4F0974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A69B76B-65B9-4725-9990-04D07D8054F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Химические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FDBD66-232E-4233-B411-F623E24B2A17}" type="parTrans" cxnId="{036C6E2B-D860-4C3F-8885-3D3B1F4ED9C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B245BB8-AA55-4D15-95C0-4B36121B0059}" type="sibTrans" cxnId="{036C6E2B-D860-4C3F-8885-3D3B1F4ED9C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E2D1741-BF99-4322-A825-80D5A33F222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Комбинирован-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ные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16901B7-343B-415A-979C-17BEF811ECDE}" type="parTrans" cxnId="{E4F483FF-47D1-4CA8-8877-66C769168CE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2D1684F-E578-4B34-ABAE-6DA7F351CD57}" type="sibTrans" cxnId="{E4F483FF-47D1-4CA8-8877-66C769168CE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403EA96-0353-4B7F-82F5-471A3055BF9B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Сушка, солью и сахаром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E7965F0-93BB-448D-B7CD-19BE00C84298}" type="parTrans" cxnId="{77BF5520-51B2-452A-A28F-6885349931F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E6DA7E8-782B-48BD-9CEF-429C43620552}" type="sibTrans" cxnId="{77BF5520-51B2-452A-A28F-6885349931F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F802D59-F670-43D6-B95A-9FF89CC860F9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Квашение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99FF700-9DFE-403E-8689-39E126F3D489}" type="parTrans" cxnId="{DDD680F0-889A-4207-991B-321448F1D39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33CCCE9-DF3C-410F-BB16-D516B87808E2}" type="sibTrans" cxnId="{DDD680F0-889A-4207-991B-321448F1D39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F99161A-DC99-43FB-A148-3DE764EEA4C1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Этиловым спиртом, газами, антибиотиками, кислотами, маринование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F036D87-28FA-4BA5-8362-38FEFD70EAA6}" type="parTrans" cxnId="{75B634AD-4AD1-472F-B94C-4331FDCDA48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8DF6818-2678-4798-8D86-2E72942E2DC3}" type="sibTrans" cxnId="{75B634AD-4AD1-472F-B94C-4331FDCDA48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87CAFD7-08D4-40BF-87A6-F580D6281B67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Копчение, вяление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F278A14-9E87-4D86-A526-21164A0619F2}" type="parTrans" cxnId="{D47923C4-D8DF-42B7-89A2-23157D01C1D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9C87D3E-4D57-48C1-B077-0F086CD2B4F4}" type="sibTrans" cxnId="{D47923C4-D8DF-42B7-89A2-23157D01C1D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EAAE01F-0920-42E1-9A48-442C143A7973}" type="pres">
      <dgm:prSet presAssocID="{5079EA0A-94FD-4874-A4B6-E580934308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F2BCEA-61C3-4FCD-B49A-537D7EB4C5BF}" type="pres">
      <dgm:prSet presAssocID="{E1F39ADF-2116-4B62-9932-4B913CEA1C3E}" presName="hierRoot1" presStyleCnt="0"/>
      <dgm:spPr/>
    </dgm:pt>
    <dgm:pt modelId="{EEDC0B55-C428-400B-AAC1-610CDB706123}" type="pres">
      <dgm:prSet presAssocID="{E1F39ADF-2116-4B62-9932-4B913CEA1C3E}" presName="composite" presStyleCnt="0"/>
      <dgm:spPr/>
    </dgm:pt>
    <dgm:pt modelId="{62BB6328-14CD-43EA-A260-63E01E472030}" type="pres">
      <dgm:prSet presAssocID="{E1F39ADF-2116-4B62-9932-4B913CEA1C3E}" presName="background" presStyleLbl="node0" presStyleIdx="0" presStyleCnt="1"/>
      <dgm:spPr/>
    </dgm:pt>
    <dgm:pt modelId="{FF2E3E50-4C61-4224-8E19-86E67A398DD1}" type="pres">
      <dgm:prSet presAssocID="{E1F39ADF-2116-4B62-9932-4B913CEA1C3E}" presName="text" presStyleLbl="fgAcc0" presStyleIdx="0" presStyleCnt="1" custScaleX="312260" custScaleY="1225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92A23B-23DB-41D0-82D0-373AB394B6BB}" type="pres">
      <dgm:prSet presAssocID="{E1F39ADF-2116-4B62-9932-4B913CEA1C3E}" presName="hierChild2" presStyleCnt="0"/>
      <dgm:spPr/>
    </dgm:pt>
    <dgm:pt modelId="{C349C233-D7C0-4B67-824F-45AA285B319B}" type="pres">
      <dgm:prSet presAssocID="{E06B9168-A366-40E0-B4AD-6593F9FDF271}" presName="Name10" presStyleLbl="parChTrans1D2" presStyleIdx="0" presStyleCnt="5"/>
      <dgm:spPr/>
      <dgm:t>
        <a:bodyPr/>
        <a:lstStyle/>
        <a:p>
          <a:endParaRPr lang="ru-RU"/>
        </a:p>
      </dgm:t>
    </dgm:pt>
    <dgm:pt modelId="{36EF1BA0-873A-4B4D-80E0-1A1855E1C3DE}" type="pres">
      <dgm:prSet presAssocID="{ADCF902F-790D-42A3-85BB-CF4CA5C726BC}" presName="hierRoot2" presStyleCnt="0"/>
      <dgm:spPr/>
    </dgm:pt>
    <dgm:pt modelId="{F7CA8315-797F-446C-914C-AC24C7E0A993}" type="pres">
      <dgm:prSet presAssocID="{ADCF902F-790D-42A3-85BB-CF4CA5C726BC}" presName="composite2" presStyleCnt="0"/>
      <dgm:spPr/>
    </dgm:pt>
    <dgm:pt modelId="{63F6FA0F-4FD1-4286-BB63-94F85E869522}" type="pres">
      <dgm:prSet presAssocID="{ADCF902F-790D-42A3-85BB-CF4CA5C726BC}" presName="background2" presStyleLbl="node2" presStyleIdx="0" presStyleCnt="5"/>
      <dgm:spPr/>
    </dgm:pt>
    <dgm:pt modelId="{B8887948-340C-4C88-A773-ABB9833ACD32}" type="pres">
      <dgm:prSet presAssocID="{ADCF902F-790D-42A3-85BB-CF4CA5C726BC}" presName="text2" presStyleLbl="fgAcc2" presStyleIdx="0" presStyleCnt="5" custScaleX="1478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FCD27C-7FEF-46DF-8348-007245C0F8BD}" type="pres">
      <dgm:prSet presAssocID="{ADCF902F-790D-42A3-85BB-CF4CA5C726BC}" presName="hierChild3" presStyleCnt="0"/>
      <dgm:spPr/>
    </dgm:pt>
    <dgm:pt modelId="{09AF6C2E-7CF1-407E-9E5C-8326FAB4B8E3}" type="pres">
      <dgm:prSet presAssocID="{1130F25D-A86F-43F6-BA89-8156D820EBCD}" presName="Name17" presStyleLbl="parChTrans1D3" presStyleIdx="0" presStyleCnt="5"/>
      <dgm:spPr/>
      <dgm:t>
        <a:bodyPr/>
        <a:lstStyle/>
        <a:p>
          <a:endParaRPr lang="ru-RU"/>
        </a:p>
      </dgm:t>
    </dgm:pt>
    <dgm:pt modelId="{6775BDAA-0C25-403B-B07A-559B81682360}" type="pres">
      <dgm:prSet presAssocID="{326DCB3F-808F-4510-8B89-16E5470C1ADE}" presName="hierRoot3" presStyleCnt="0"/>
      <dgm:spPr/>
    </dgm:pt>
    <dgm:pt modelId="{48EE310B-106F-4229-845B-AA940B26970B}" type="pres">
      <dgm:prSet presAssocID="{326DCB3F-808F-4510-8B89-16E5470C1ADE}" presName="composite3" presStyleCnt="0"/>
      <dgm:spPr/>
    </dgm:pt>
    <dgm:pt modelId="{C4F7A2B6-C126-4D68-A403-C002C9801EAB}" type="pres">
      <dgm:prSet presAssocID="{326DCB3F-808F-4510-8B89-16E5470C1ADE}" presName="background3" presStyleLbl="node3" presStyleIdx="0" presStyleCnt="5"/>
      <dgm:spPr/>
    </dgm:pt>
    <dgm:pt modelId="{CBAC791F-0FA5-4953-93ED-A346A97DC378}" type="pres">
      <dgm:prSet presAssocID="{326DCB3F-808F-4510-8B89-16E5470C1ADE}" presName="text3" presStyleLbl="fgAcc3" presStyleIdx="0" presStyleCnt="5" custScaleX="1555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4F6836-90DA-43F7-ABA2-745507F2A827}" type="pres">
      <dgm:prSet presAssocID="{326DCB3F-808F-4510-8B89-16E5470C1ADE}" presName="hierChild4" presStyleCnt="0"/>
      <dgm:spPr/>
    </dgm:pt>
    <dgm:pt modelId="{B19AA074-68BF-43BC-ABBC-E38C5FFE5667}" type="pres">
      <dgm:prSet presAssocID="{5B336651-7B68-408A-B750-2833670C15D6}" presName="Name10" presStyleLbl="parChTrans1D2" presStyleIdx="1" presStyleCnt="5"/>
      <dgm:spPr/>
      <dgm:t>
        <a:bodyPr/>
        <a:lstStyle/>
        <a:p>
          <a:endParaRPr lang="ru-RU"/>
        </a:p>
      </dgm:t>
    </dgm:pt>
    <dgm:pt modelId="{7D773CD3-C400-4CA1-8B9A-260CA5465F71}" type="pres">
      <dgm:prSet presAssocID="{ACC3AE99-0099-4EAB-91FA-01CC9385366E}" presName="hierRoot2" presStyleCnt="0"/>
      <dgm:spPr/>
    </dgm:pt>
    <dgm:pt modelId="{DB8829C6-AB5A-4397-97F6-076F7BEF952F}" type="pres">
      <dgm:prSet presAssocID="{ACC3AE99-0099-4EAB-91FA-01CC9385366E}" presName="composite2" presStyleCnt="0"/>
      <dgm:spPr/>
    </dgm:pt>
    <dgm:pt modelId="{ACB5B065-F763-48C5-973A-DBDB19426FE0}" type="pres">
      <dgm:prSet presAssocID="{ACC3AE99-0099-4EAB-91FA-01CC9385366E}" presName="background2" presStyleLbl="node2" presStyleIdx="1" presStyleCnt="5"/>
      <dgm:spPr/>
    </dgm:pt>
    <dgm:pt modelId="{D2AD77DD-513F-4ADF-AAFC-D43551E6F353}" type="pres">
      <dgm:prSet presAssocID="{ACC3AE99-0099-4EAB-91FA-01CC9385366E}" presName="text2" presStyleLbl="fgAcc2" presStyleIdx="1" presStyleCnt="5" custScaleX="1478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961A2B-B408-4FCB-A1D8-0F393CD46E32}" type="pres">
      <dgm:prSet presAssocID="{ACC3AE99-0099-4EAB-91FA-01CC9385366E}" presName="hierChild3" presStyleCnt="0"/>
      <dgm:spPr/>
    </dgm:pt>
    <dgm:pt modelId="{DF27F2C3-6780-4562-A1B8-A8094192BD91}" type="pres">
      <dgm:prSet presAssocID="{2E7965F0-93BB-448D-B7CD-19BE00C84298}" presName="Name17" presStyleLbl="parChTrans1D3" presStyleIdx="1" presStyleCnt="5"/>
      <dgm:spPr/>
      <dgm:t>
        <a:bodyPr/>
        <a:lstStyle/>
        <a:p>
          <a:endParaRPr lang="ru-RU"/>
        </a:p>
      </dgm:t>
    </dgm:pt>
    <dgm:pt modelId="{480151F0-A2D9-47D1-8AC2-D8835AC17998}" type="pres">
      <dgm:prSet presAssocID="{B403EA96-0353-4B7F-82F5-471A3055BF9B}" presName="hierRoot3" presStyleCnt="0"/>
      <dgm:spPr/>
    </dgm:pt>
    <dgm:pt modelId="{DBEE18A0-0AA7-4CF5-AAC4-58A6DD7DC5E3}" type="pres">
      <dgm:prSet presAssocID="{B403EA96-0353-4B7F-82F5-471A3055BF9B}" presName="composite3" presStyleCnt="0"/>
      <dgm:spPr/>
    </dgm:pt>
    <dgm:pt modelId="{EF323524-DD69-4500-9D9B-C5352A3566E2}" type="pres">
      <dgm:prSet presAssocID="{B403EA96-0353-4B7F-82F5-471A3055BF9B}" presName="background3" presStyleLbl="node3" presStyleIdx="1" presStyleCnt="5"/>
      <dgm:spPr/>
    </dgm:pt>
    <dgm:pt modelId="{271A899B-BA5F-4139-AEB2-8D0D37B048C3}" type="pres">
      <dgm:prSet presAssocID="{B403EA96-0353-4B7F-82F5-471A3055BF9B}" presName="text3" presStyleLbl="fgAcc3" presStyleIdx="1" presStyleCnt="5" custScaleX="129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75A3D6-9EDA-4578-A980-2C54278A62C5}" type="pres">
      <dgm:prSet presAssocID="{B403EA96-0353-4B7F-82F5-471A3055BF9B}" presName="hierChild4" presStyleCnt="0"/>
      <dgm:spPr/>
    </dgm:pt>
    <dgm:pt modelId="{B41D70A9-05AE-49A9-A7D8-C28FE347C736}" type="pres">
      <dgm:prSet presAssocID="{27EFA49F-C1E6-4138-A959-545FA311F1DD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348AE89-9EFE-44AA-8341-655889598BF6}" type="pres">
      <dgm:prSet presAssocID="{8DF95D48-B7F7-4028-9329-C6E7E41418A8}" presName="hierRoot2" presStyleCnt="0"/>
      <dgm:spPr/>
    </dgm:pt>
    <dgm:pt modelId="{C9EC758E-59B4-4AB5-BFC2-14A408A79103}" type="pres">
      <dgm:prSet presAssocID="{8DF95D48-B7F7-4028-9329-C6E7E41418A8}" presName="composite2" presStyleCnt="0"/>
      <dgm:spPr/>
    </dgm:pt>
    <dgm:pt modelId="{BBB71DA6-68AB-4814-9D7E-BFD6928673B0}" type="pres">
      <dgm:prSet presAssocID="{8DF95D48-B7F7-4028-9329-C6E7E41418A8}" presName="background2" presStyleLbl="node2" presStyleIdx="2" presStyleCnt="5"/>
      <dgm:spPr/>
    </dgm:pt>
    <dgm:pt modelId="{191D8945-6CFE-486D-A8EC-3FD107353120}" type="pres">
      <dgm:prSet presAssocID="{8DF95D48-B7F7-4028-9329-C6E7E41418A8}" presName="text2" presStyleLbl="fgAcc2" presStyleIdx="2" presStyleCnt="5" custScaleX="1478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4221EF-7723-4148-A2D2-2CB4FD72614E}" type="pres">
      <dgm:prSet presAssocID="{8DF95D48-B7F7-4028-9329-C6E7E41418A8}" presName="hierChild3" presStyleCnt="0"/>
      <dgm:spPr/>
    </dgm:pt>
    <dgm:pt modelId="{60BC8884-F460-4603-B23C-1535FAF29A5E}" type="pres">
      <dgm:prSet presAssocID="{399FF700-9DFE-403E-8689-39E126F3D489}" presName="Name17" presStyleLbl="parChTrans1D3" presStyleIdx="2" presStyleCnt="5"/>
      <dgm:spPr/>
      <dgm:t>
        <a:bodyPr/>
        <a:lstStyle/>
        <a:p>
          <a:endParaRPr lang="ru-RU"/>
        </a:p>
      </dgm:t>
    </dgm:pt>
    <dgm:pt modelId="{852BBBEB-EEA3-40AB-B36A-AC42FE549901}" type="pres">
      <dgm:prSet presAssocID="{6F802D59-F670-43D6-B95A-9FF89CC860F9}" presName="hierRoot3" presStyleCnt="0"/>
      <dgm:spPr/>
    </dgm:pt>
    <dgm:pt modelId="{6A8B45A9-BCC1-4367-BEEA-1F990F088E53}" type="pres">
      <dgm:prSet presAssocID="{6F802D59-F670-43D6-B95A-9FF89CC860F9}" presName="composite3" presStyleCnt="0"/>
      <dgm:spPr/>
    </dgm:pt>
    <dgm:pt modelId="{14E6D8B2-4410-4248-ACC9-3140626E1164}" type="pres">
      <dgm:prSet presAssocID="{6F802D59-F670-43D6-B95A-9FF89CC860F9}" presName="background3" presStyleLbl="node3" presStyleIdx="2" presStyleCnt="5"/>
      <dgm:spPr/>
    </dgm:pt>
    <dgm:pt modelId="{2B2ED14B-48D4-4F1F-8D48-416178CDE577}" type="pres">
      <dgm:prSet presAssocID="{6F802D59-F670-43D6-B95A-9FF89CC860F9}" presName="text3" presStyleLbl="fgAcc3" presStyleIdx="2" presStyleCnt="5" custScaleX="119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BC277E-045E-429F-9E21-6FB65B4FEE7C}" type="pres">
      <dgm:prSet presAssocID="{6F802D59-F670-43D6-B95A-9FF89CC860F9}" presName="hierChild4" presStyleCnt="0"/>
      <dgm:spPr/>
    </dgm:pt>
    <dgm:pt modelId="{02C1177E-C78D-4142-8CB2-86160D33D8A9}" type="pres">
      <dgm:prSet presAssocID="{80FDBD66-232E-4233-B411-F623E24B2A17}" presName="Name10" presStyleLbl="parChTrans1D2" presStyleIdx="3" presStyleCnt="5"/>
      <dgm:spPr/>
      <dgm:t>
        <a:bodyPr/>
        <a:lstStyle/>
        <a:p>
          <a:endParaRPr lang="ru-RU"/>
        </a:p>
      </dgm:t>
    </dgm:pt>
    <dgm:pt modelId="{119CE54F-2B6A-4075-9761-36B86A82F028}" type="pres">
      <dgm:prSet presAssocID="{BA69B76B-65B9-4725-9990-04D07D8054F6}" presName="hierRoot2" presStyleCnt="0"/>
      <dgm:spPr/>
    </dgm:pt>
    <dgm:pt modelId="{4EB5BCEA-15C5-4DE8-82B6-1ED93874CC89}" type="pres">
      <dgm:prSet presAssocID="{BA69B76B-65B9-4725-9990-04D07D8054F6}" presName="composite2" presStyleCnt="0"/>
      <dgm:spPr/>
    </dgm:pt>
    <dgm:pt modelId="{0DCF1EBE-133E-4ECD-9F90-5ED6324554B7}" type="pres">
      <dgm:prSet presAssocID="{BA69B76B-65B9-4725-9990-04D07D8054F6}" presName="background2" presStyleLbl="node2" presStyleIdx="3" presStyleCnt="5"/>
      <dgm:spPr/>
    </dgm:pt>
    <dgm:pt modelId="{8E836179-3B15-45D0-A345-38B420954A77}" type="pres">
      <dgm:prSet presAssocID="{BA69B76B-65B9-4725-9990-04D07D8054F6}" presName="text2" presStyleLbl="fgAcc2" presStyleIdx="3" presStyleCnt="5" custScaleX="1478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6FDBA7-B6ED-40F5-AFD2-45C6C9169416}" type="pres">
      <dgm:prSet presAssocID="{BA69B76B-65B9-4725-9990-04D07D8054F6}" presName="hierChild3" presStyleCnt="0"/>
      <dgm:spPr/>
    </dgm:pt>
    <dgm:pt modelId="{6DB67605-DD3C-4FAB-B87E-26F54AC63113}" type="pres">
      <dgm:prSet presAssocID="{4F036D87-28FA-4BA5-8362-38FEFD70EAA6}" presName="Name17" presStyleLbl="parChTrans1D3" presStyleIdx="3" presStyleCnt="5"/>
      <dgm:spPr/>
      <dgm:t>
        <a:bodyPr/>
        <a:lstStyle/>
        <a:p>
          <a:endParaRPr lang="ru-RU"/>
        </a:p>
      </dgm:t>
    </dgm:pt>
    <dgm:pt modelId="{13BB6090-C90D-431F-A9CF-037812AF895E}" type="pres">
      <dgm:prSet presAssocID="{8F99161A-DC99-43FB-A148-3DE764EEA4C1}" presName="hierRoot3" presStyleCnt="0"/>
      <dgm:spPr/>
    </dgm:pt>
    <dgm:pt modelId="{744C917F-B6CC-4BD6-B8FE-F3A265603301}" type="pres">
      <dgm:prSet presAssocID="{8F99161A-DC99-43FB-A148-3DE764EEA4C1}" presName="composite3" presStyleCnt="0"/>
      <dgm:spPr/>
    </dgm:pt>
    <dgm:pt modelId="{B4F379FA-8472-499A-A720-EF5E09DBB645}" type="pres">
      <dgm:prSet presAssocID="{8F99161A-DC99-43FB-A148-3DE764EEA4C1}" presName="background3" presStyleLbl="node3" presStyleIdx="3" presStyleCnt="5"/>
      <dgm:spPr/>
    </dgm:pt>
    <dgm:pt modelId="{5BCEAF8E-F10C-4E49-9CDF-C7B0B3D36D11}" type="pres">
      <dgm:prSet presAssocID="{8F99161A-DC99-43FB-A148-3DE764EEA4C1}" presName="text3" presStyleLbl="fgAcc3" presStyleIdx="3" presStyleCnt="5" custScaleX="1748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E8E4D6-0D3A-4DBC-9987-484831FDB6ED}" type="pres">
      <dgm:prSet presAssocID="{8F99161A-DC99-43FB-A148-3DE764EEA4C1}" presName="hierChild4" presStyleCnt="0"/>
      <dgm:spPr/>
    </dgm:pt>
    <dgm:pt modelId="{BA8E0522-CC8A-492A-A034-2BC211D780BA}" type="pres">
      <dgm:prSet presAssocID="{016901B7-343B-415A-979C-17BEF811ECDE}" presName="Name10" presStyleLbl="parChTrans1D2" presStyleIdx="4" presStyleCnt="5"/>
      <dgm:spPr/>
      <dgm:t>
        <a:bodyPr/>
        <a:lstStyle/>
        <a:p>
          <a:endParaRPr lang="ru-RU"/>
        </a:p>
      </dgm:t>
    </dgm:pt>
    <dgm:pt modelId="{096ECF25-3BE2-465D-9912-1B843A5BF50A}" type="pres">
      <dgm:prSet presAssocID="{4E2D1741-BF99-4322-A825-80D5A33F2221}" presName="hierRoot2" presStyleCnt="0"/>
      <dgm:spPr/>
    </dgm:pt>
    <dgm:pt modelId="{2936469E-A0E5-4030-844B-B719D29CE2A9}" type="pres">
      <dgm:prSet presAssocID="{4E2D1741-BF99-4322-A825-80D5A33F2221}" presName="composite2" presStyleCnt="0"/>
      <dgm:spPr/>
    </dgm:pt>
    <dgm:pt modelId="{693707F1-F56B-453E-8E87-73CEE80A4A5D}" type="pres">
      <dgm:prSet presAssocID="{4E2D1741-BF99-4322-A825-80D5A33F2221}" presName="background2" presStyleLbl="node2" presStyleIdx="4" presStyleCnt="5"/>
      <dgm:spPr/>
    </dgm:pt>
    <dgm:pt modelId="{2055B506-E71D-41CA-A449-3644DF998A3A}" type="pres">
      <dgm:prSet presAssocID="{4E2D1741-BF99-4322-A825-80D5A33F2221}" presName="text2" presStyleLbl="fgAcc2" presStyleIdx="4" presStyleCnt="5" custScaleX="1478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6EC024-1DAF-408F-A1F0-3858AD9B58A9}" type="pres">
      <dgm:prSet presAssocID="{4E2D1741-BF99-4322-A825-80D5A33F2221}" presName="hierChild3" presStyleCnt="0"/>
      <dgm:spPr/>
    </dgm:pt>
    <dgm:pt modelId="{41F24CE8-5361-4770-90C7-7B90033E45A2}" type="pres">
      <dgm:prSet presAssocID="{EF278A14-9E87-4D86-A526-21164A0619F2}" presName="Name17" presStyleLbl="parChTrans1D3" presStyleIdx="4" presStyleCnt="5"/>
      <dgm:spPr/>
      <dgm:t>
        <a:bodyPr/>
        <a:lstStyle/>
        <a:p>
          <a:endParaRPr lang="ru-RU"/>
        </a:p>
      </dgm:t>
    </dgm:pt>
    <dgm:pt modelId="{1381F363-2967-403B-9472-9C07B84702EE}" type="pres">
      <dgm:prSet presAssocID="{B87CAFD7-08D4-40BF-87A6-F580D6281B67}" presName="hierRoot3" presStyleCnt="0"/>
      <dgm:spPr/>
    </dgm:pt>
    <dgm:pt modelId="{DDE6688C-ECB5-4C19-B187-EED1F20EB848}" type="pres">
      <dgm:prSet presAssocID="{B87CAFD7-08D4-40BF-87A6-F580D6281B67}" presName="composite3" presStyleCnt="0"/>
      <dgm:spPr/>
    </dgm:pt>
    <dgm:pt modelId="{2BA514EE-3652-41AE-8AD7-B2FFCFC94CCF}" type="pres">
      <dgm:prSet presAssocID="{B87CAFD7-08D4-40BF-87A6-F580D6281B67}" presName="background3" presStyleLbl="node3" presStyleIdx="4" presStyleCnt="5"/>
      <dgm:spPr/>
    </dgm:pt>
    <dgm:pt modelId="{2A3807EE-0889-480B-91BF-5F5929000051}" type="pres">
      <dgm:prSet presAssocID="{B87CAFD7-08D4-40BF-87A6-F580D6281B67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C61330-2FEC-4495-87F5-287D9A7FB317}" type="pres">
      <dgm:prSet presAssocID="{B87CAFD7-08D4-40BF-87A6-F580D6281B67}" presName="hierChild4" presStyleCnt="0"/>
      <dgm:spPr/>
    </dgm:pt>
  </dgm:ptLst>
  <dgm:cxnLst>
    <dgm:cxn modelId="{7442A4CC-1DAE-46CE-A8F1-DD38DC46C790}" type="presOf" srcId="{ADCF902F-790D-42A3-85BB-CF4CA5C726BC}" destId="{B8887948-340C-4C88-A773-ABB9833ACD32}" srcOrd="0" destOrd="0" presId="urn:microsoft.com/office/officeart/2005/8/layout/hierarchy1"/>
    <dgm:cxn modelId="{6DE07607-EA4C-4F1A-BCC6-D92A05D0C255}" type="presOf" srcId="{4F036D87-28FA-4BA5-8362-38FEFD70EAA6}" destId="{6DB67605-DD3C-4FAB-B87E-26F54AC63113}" srcOrd="0" destOrd="0" presId="urn:microsoft.com/office/officeart/2005/8/layout/hierarchy1"/>
    <dgm:cxn modelId="{32EFF0E6-2DD1-4A13-96E3-DAD51DAE8517}" srcId="{5079EA0A-94FD-4874-A4B6-E58093430814}" destId="{E1F39ADF-2116-4B62-9932-4B913CEA1C3E}" srcOrd="0" destOrd="0" parTransId="{D28B1A30-FC44-409B-8021-3992D71383BF}" sibTransId="{EE72DD83-0610-472A-8C3D-8C2A117848AC}"/>
    <dgm:cxn modelId="{22B9337E-453A-4753-89C7-72DDC90721AB}" srcId="{E1F39ADF-2116-4B62-9932-4B913CEA1C3E}" destId="{ADCF902F-790D-42A3-85BB-CF4CA5C726BC}" srcOrd="0" destOrd="0" parTransId="{E06B9168-A366-40E0-B4AD-6593F9FDF271}" sibTransId="{C23F66C0-A50F-401A-8310-1F8F63BB7D0E}"/>
    <dgm:cxn modelId="{DFAAF683-270D-4AF0-BC61-F7E764498460}" type="presOf" srcId="{399FF700-9DFE-403E-8689-39E126F3D489}" destId="{60BC8884-F460-4603-B23C-1535FAF29A5E}" srcOrd="0" destOrd="0" presId="urn:microsoft.com/office/officeart/2005/8/layout/hierarchy1"/>
    <dgm:cxn modelId="{E4F483FF-47D1-4CA8-8877-66C769168CEC}" srcId="{E1F39ADF-2116-4B62-9932-4B913CEA1C3E}" destId="{4E2D1741-BF99-4322-A825-80D5A33F2221}" srcOrd="4" destOrd="0" parTransId="{016901B7-343B-415A-979C-17BEF811ECDE}" sibTransId="{A2D1684F-E578-4B34-ABAE-6DA7F351CD57}"/>
    <dgm:cxn modelId="{05115607-606A-4CF3-8FAB-A812F20C5C23}" type="presOf" srcId="{B87CAFD7-08D4-40BF-87A6-F580D6281B67}" destId="{2A3807EE-0889-480B-91BF-5F5929000051}" srcOrd="0" destOrd="0" presId="urn:microsoft.com/office/officeart/2005/8/layout/hierarchy1"/>
    <dgm:cxn modelId="{8F50F29F-DA85-4797-A329-628991427DBA}" type="presOf" srcId="{ACC3AE99-0099-4EAB-91FA-01CC9385366E}" destId="{D2AD77DD-513F-4ADF-AAFC-D43551E6F353}" srcOrd="0" destOrd="0" presId="urn:microsoft.com/office/officeart/2005/8/layout/hierarchy1"/>
    <dgm:cxn modelId="{EB3A6335-748E-4046-8C5B-9C2C1BA7565A}" type="presOf" srcId="{2E7965F0-93BB-448D-B7CD-19BE00C84298}" destId="{DF27F2C3-6780-4562-A1B8-A8094192BD91}" srcOrd="0" destOrd="0" presId="urn:microsoft.com/office/officeart/2005/8/layout/hierarchy1"/>
    <dgm:cxn modelId="{9C48B435-AC18-4F27-80D0-B717885AC107}" type="presOf" srcId="{B403EA96-0353-4B7F-82F5-471A3055BF9B}" destId="{271A899B-BA5F-4139-AEB2-8D0D37B048C3}" srcOrd="0" destOrd="0" presId="urn:microsoft.com/office/officeart/2005/8/layout/hierarchy1"/>
    <dgm:cxn modelId="{3FF6E0CC-E9A6-415C-9263-1D0749734DE5}" type="presOf" srcId="{E06B9168-A366-40E0-B4AD-6593F9FDF271}" destId="{C349C233-D7C0-4B67-824F-45AA285B319B}" srcOrd="0" destOrd="0" presId="urn:microsoft.com/office/officeart/2005/8/layout/hierarchy1"/>
    <dgm:cxn modelId="{32D02CFF-9551-4F30-A67D-126FE0FFAF44}" type="presOf" srcId="{8DF95D48-B7F7-4028-9329-C6E7E41418A8}" destId="{191D8945-6CFE-486D-A8EC-3FD107353120}" srcOrd="0" destOrd="0" presId="urn:microsoft.com/office/officeart/2005/8/layout/hierarchy1"/>
    <dgm:cxn modelId="{036C6E2B-D860-4C3F-8885-3D3B1F4ED9C1}" srcId="{E1F39ADF-2116-4B62-9932-4B913CEA1C3E}" destId="{BA69B76B-65B9-4725-9990-04D07D8054F6}" srcOrd="3" destOrd="0" parTransId="{80FDBD66-232E-4233-B411-F623E24B2A17}" sibTransId="{9B245BB8-AA55-4D15-95C0-4B36121B0059}"/>
    <dgm:cxn modelId="{E7BD3335-C552-4922-871C-EAD92DC11388}" type="presOf" srcId="{016901B7-343B-415A-979C-17BEF811ECDE}" destId="{BA8E0522-CC8A-492A-A034-2BC211D780BA}" srcOrd="0" destOrd="0" presId="urn:microsoft.com/office/officeart/2005/8/layout/hierarchy1"/>
    <dgm:cxn modelId="{DDD680F0-889A-4207-991B-321448F1D390}" srcId="{8DF95D48-B7F7-4028-9329-C6E7E41418A8}" destId="{6F802D59-F670-43D6-B95A-9FF89CC860F9}" srcOrd="0" destOrd="0" parTransId="{399FF700-9DFE-403E-8689-39E126F3D489}" sibTransId="{933CCCE9-DF3C-410F-BB16-D516B87808E2}"/>
    <dgm:cxn modelId="{8A9D5567-3579-448A-8C08-559F660C68B1}" type="presOf" srcId="{BA69B76B-65B9-4725-9990-04D07D8054F6}" destId="{8E836179-3B15-45D0-A345-38B420954A77}" srcOrd="0" destOrd="0" presId="urn:microsoft.com/office/officeart/2005/8/layout/hierarchy1"/>
    <dgm:cxn modelId="{3FFFD3BB-B2E6-4D7B-A522-ECD0B853A784}" srcId="{E1F39ADF-2116-4B62-9932-4B913CEA1C3E}" destId="{ACC3AE99-0099-4EAB-91FA-01CC9385366E}" srcOrd="1" destOrd="0" parTransId="{5B336651-7B68-408A-B750-2833670C15D6}" sibTransId="{29979E6D-2760-43E3-BF8E-23B2911FE39F}"/>
    <dgm:cxn modelId="{77BF5520-51B2-452A-A28F-6885349931FC}" srcId="{ACC3AE99-0099-4EAB-91FA-01CC9385366E}" destId="{B403EA96-0353-4B7F-82F5-471A3055BF9B}" srcOrd="0" destOrd="0" parTransId="{2E7965F0-93BB-448D-B7CD-19BE00C84298}" sibTransId="{5E6DA7E8-782B-48BD-9CEF-429C43620552}"/>
    <dgm:cxn modelId="{E42AD5B6-036F-4625-B727-114F3088C17B}" type="presOf" srcId="{326DCB3F-808F-4510-8B89-16E5470C1ADE}" destId="{CBAC791F-0FA5-4953-93ED-A346A97DC378}" srcOrd="0" destOrd="0" presId="urn:microsoft.com/office/officeart/2005/8/layout/hierarchy1"/>
    <dgm:cxn modelId="{7CD248E9-4276-4E49-9F92-5E48E4CA463B}" srcId="{ADCF902F-790D-42A3-85BB-CF4CA5C726BC}" destId="{326DCB3F-808F-4510-8B89-16E5470C1ADE}" srcOrd="0" destOrd="0" parTransId="{1130F25D-A86F-43F6-BA89-8156D820EBCD}" sibTransId="{28937BE2-20CB-4AFF-B4BD-095C59798595}"/>
    <dgm:cxn modelId="{D47923C4-D8DF-42B7-89A2-23157D01C1DF}" srcId="{4E2D1741-BF99-4322-A825-80D5A33F2221}" destId="{B87CAFD7-08D4-40BF-87A6-F580D6281B67}" srcOrd="0" destOrd="0" parTransId="{EF278A14-9E87-4D86-A526-21164A0619F2}" sibTransId="{F9C87D3E-4D57-48C1-B077-0F086CD2B4F4}"/>
    <dgm:cxn modelId="{2DEDE99A-A5BC-481A-9B1D-D486EF795139}" type="presOf" srcId="{1130F25D-A86F-43F6-BA89-8156D820EBCD}" destId="{09AF6C2E-7CF1-407E-9E5C-8326FAB4B8E3}" srcOrd="0" destOrd="0" presId="urn:microsoft.com/office/officeart/2005/8/layout/hierarchy1"/>
    <dgm:cxn modelId="{75B634AD-4AD1-472F-B94C-4331FDCDA485}" srcId="{BA69B76B-65B9-4725-9990-04D07D8054F6}" destId="{8F99161A-DC99-43FB-A148-3DE764EEA4C1}" srcOrd="0" destOrd="0" parTransId="{4F036D87-28FA-4BA5-8362-38FEFD70EAA6}" sibTransId="{C8DF6818-2678-4798-8D86-2E72942E2DC3}"/>
    <dgm:cxn modelId="{807F29E5-7DD2-4951-914D-B3C04DD991A8}" type="presOf" srcId="{5B336651-7B68-408A-B750-2833670C15D6}" destId="{B19AA074-68BF-43BC-ABBC-E38C5FFE5667}" srcOrd="0" destOrd="0" presId="urn:microsoft.com/office/officeart/2005/8/layout/hierarchy1"/>
    <dgm:cxn modelId="{5E73F3BC-4550-4EB6-881C-741F6A24790B}" type="presOf" srcId="{EF278A14-9E87-4D86-A526-21164A0619F2}" destId="{41F24CE8-5361-4770-90C7-7B90033E45A2}" srcOrd="0" destOrd="0" presId="urn:microsoft.com/office/officeart/2005/8/layout/hierarchy1"/>
    <dgm:cxn modelId="{9976194C-1D88-42C4-ADA8-01346C446393}" type="presOf" srcId="{80FDBD66-232E-4233-B411-F623E24B2A17}" destId="{02C1177E-C78D-4142-8CB2-86160D33D8A9}" srcOrd="0" destOrd="0" presId="urn:microsoft.com/office/officeart/2005/8/layout/hierarchy1"/>
    <dgm:cxn modelId="{7ECE447F-3E91-4FC7-9076-144514C9B2A4}" type="presOf" srcId="{6F802D59-F670-43D6-B95A-9FF89CC860F9}" destId="{2B2ED14B-48D4-4F1F-8D48-416178CDE577}" srcOrd="0" destOrd="0" presId="urn:microsoft.com/office/officeart/2005/8/layout/hierarchy1"/>
    <dgm:cxn modelId="{0C58E22E-8DE5-4938-95EB-F05401BB66EB}" type="presOf" srcId="{E1F39ADF-2116-4B62-9932-4B913CEA1C3E}" destId="{FF2E3E50-4C61-4224-8E19-86E67A398DD1}" srcOrd="0" destOrd="0" presId="urn:microsoft.com/office/officeart/2005/8/layout/hierarchy1"/>
    <dgm:cxn modelId="{FD6DD156-2EFE-439F-AA6B-E4B91F99488D}" type="presOf" srcId="{4E2D1741-BF99-4322-A825-80D5A33F2221}" destId="{2055B506-E71D-41CA-A449-3644DF998A3A}" srcOrd="0" destOrd="0" presId="urn:microsoft.com/office/officeart/2005/8/layout/hierarchy1"/>
    <dgm:cxn modelId="{D707BC8C-6F7F-4913-9CB4-210DB97411AB}" type="presOf" srcId="{8F99161A-DC99-43FB-A148-3DE764EEA4C1}" destId="{5BCEAF8E-F10C-4E49-9CDF-C7B0B3D36D11}" srcOrd="0" destOrd="0" presId="urn:microsoft.com/office/officeart/2005/8/layout/hierarchy1"/>
    <dgm:cxn modelId="{9F4E3849-DC7C-44D8-B298-AE2E28392599}" type="presOf" srcId="{5079EA0A-94FD-4874-A4B6-E58093430814}" destId="{2EAAE01F-0920-42E1-9A48-442C143A7973}" srcOrd="0" destOrd="0" presId="urn:microsoft.com/office/officeart/2005/8/layout/hierarchy1"/>
    <dgm:cxn modelId="{D6E2A451-3894-4A4C-B07A-022EA4F09746}" srcId="{E1F39ADF-2116-4B62-9932-4B913CEA1C3E}" destId="{8DF95D48-B7F7-4028-9329-C6E7E41418A8}" srcOrd="2" destOrd="0" parTransId="{27EFA49F-C1E6-4138-A959-545FA311F1DD}" sibTransId="{52C7804B-7D03-4540-B7FF-077C013B4455}"/>
    <dgm:cxn modelId="{3813671F-5C59-4049-ACE7-C9AD48E08024}" type="presOf" srcId="{27EFA49F-C1E6-4138-A959-545FA311F1DD}" destId="{B41D70A9-05AE-49A9-A7D8-C28FE347C736}" srcOrd="0" destOrd="0" presId="urn:microsoft.com/office/officeart/2005/8/layout/hierarchy1"/>
    <dgm:cxn modelId="{4B1D4CE5-E123-409D-9B75-14A77D03D76C}" type="presParOf" srcId="{2EAAE01F-0920-42E1-9A48-442C143A7973}" destId="{B6F2BCEA-61C3-4FCD-B49A-537D7EB4C5BF}" srcOrd="0" destOrd="0" presId="urn:microsoft.com/office/officeart/2005/8/layout/hierarchy1"/>
    <dgm:cxn modelId="{08CA074A-C87D-4D69-B496-8CEAE3BD484A}" type="presParOf" srcId="{B6F2BCEA-61C3-4FCD-B49A-537D7EB4C5BF}" destId="{EEDC0B55-C428-400B-AAC1-610CDB706123}" srcOrd="0" destOrd="0" presId="urn:microsoft.com/office/officeart/2005/8/layout/hierarchy1"/>
    <dgm:cxn modelId="{2F18F1D1-F832-44E3-BEE3-766CEBB89984}" type="presParOf" srcId="{EEDC0B55-C428-400B-AAC1-610CDB706123}" destId="{62BB6328-14CD-43EA-A260-63E01E472030}" srcOrd="0" destOrd="0" presId="urn:microsoft.com/office/officeart/2005/8/layout/hierarchy1"/>
    <dgm:cxn modelId="{3EFA53FE-AC8A-4CB4-993D-429B5E71E2D2}" type="presParOf" srcId="{EEDC0B55-C428-400B-AAC1-610CDB706123}" destId="{FF2E3E50-4C61-4224-8E19-86E67A398DD1}" srcOrd="1" destOrd="0" presId="urn:microsoft.com/office/officeart/2005/8/layout/hierarchy1"/>
    <dgm:cxn modelId="{E6AF4B80-6C2F-40A5-A7CA-345D5F227A46}" type="presParOf" srcId="{B6F2BCEA-61C3-4FCD-B49A-537D7EB4C5BF}" destId="{4E92A23B-23DB-41D0-82D0-373AB394B6BB}" srcOrd="1" destOrd="0" presId="urn:microsoft.com/office/officeart/2005/8/layout/hierarchy1"/>
    <dgm:cxn modelId="{3762135A-0F0A-496F-9715-2A82198BE1B9}" type="presParOf" srcId="{4E92A23B-23DB-41D0-82D0-373AB394B6BB}" destId="{C349C233-D7C0-4B67-824F-45AA285B319B}" srcOrd="0" destOrd="0" presId="urn:microsoft.com/office/officeart/2005/8/layout/hierarchy1"/>
    <dgm:cxn modelId="{8F540900-28AB-4A7A-AC48-3251B6CDF6D6}" type="presParOf" srcId="{4E92A23B-23DB-41D0-82D0-373AB394B6BB}" destId="{36EF1BA0-873A-4B4D-80E0-1A1855E1C3DE}" srcOrd="1" destOrd="0" presId="urn:microsoft.com/office/officeart/2005/8/layout/hierarchy1"/>
    <dgm:cxn modelId="{44CCE493-4F9C-451D-8752-DC1918B1940F}" type="presParOf" srcId="{36EF1BA0-873A-4B4D-80E0-1A1855E1C3DE}" destId="{F7CA8315-797F-446C-914C-AC24C7E0A993}" srcOrd="0" destOrd="0" presId="urn:microsoft.com/office/officeart/2005/8/layout/hierarchy1"/>
    <dgm:cxn modelId="{E7769357-4259-4EB9-BA21-CD5B69E7FF5C}" type="presParOf" srcId="{F7CA8315-797F-446C-914C-AC24C7E0A993}" destId="{63F6FA0F-4FD1-4286-BB63-94F85E869522}" srcOrd="0" destOrd="0" presId="urn:microsoft.com/office/officeart/2005/8/layout/hierarchy1"/>
    <dgm:cxn modelId="{0833B39D-E8C4-4ABB-87F7-6D09D7D1D624}" type="presParOf" srcId="{F7CA8315-797F-446C-914C-AC24C7E0A993}" destId="{B8887948-340C-4C88-A773-ABB9833ACD32}" srcOrd="1" destOrd="0" presId="urn:microsoft.com/office/officeart/2005/8/layout/hierarchy1"/>
    <dgm:cxn modelId="{9F07A033-6611-4B46-98CE-163B41A254CC}" type="presParOf" srcId="{36EF1BA0-873A-4B4D-80E0-1A1855E1C3DE}" destId="{40FCD27C-7FEF-46DF-8348-007245C0F8BD}" srcOrd="1" destOrd="0" presId="urn:microsoft.com/office/officeart/2005/8/layout/hierarchy1"/>
    <dgm:cxn modelId="{7E953C74-350D-4955-B5F8-A9068BEDBE39}" type="presParOf" srcId="{40FCD27C-7FEF-46DF-8348-007245C0F8BD}" destId="{09AF6C2E-7CF1-407E-9E5C-8326FAB4B8E3}" srcOrd="0" destOrd="0" presId="urn:microsoft.com/office/officeart/2005/8/layout/hierarchy1"/>
    <dgm:cxn modelId="{B5E1B097-34F3-4012-B4B6-9FE8BF65031D}" type="presParOf" srcId="{40FCD27C-7FEF-46DF-8348-007245C0F8BD}" destId="{6775BDAA-0C25-403B-B07A-559B81682360}" srcOrd="1" destOrd="0" presId="urn:microsoft.com/office/officeart/2005/8/layout/hierarchy1"/>
    <dgm:cxn modelId="{D38125A3-C0B6-4B62-86F8-DCDFA0058C6C}" type="presParOf" srcId="{6775BDAA-0C25-403B-B07A-559B81682360}" destId="{48EE310B-106F-4229-845B-AA940B26970B}" srcOrd="0" destOrd="0" presId="urn:microsoft.com/office/officeart/2005/8/layout/hierarchy1"/>
    <dgm:cxn modelId="{581FE4AA-76F9-4F82-BD99-3E3C2315E378}" type="presParOf" srcId="{48EE310B-106F-4229-845B-AA940B26970B}" destId="{C4F7A2B6-C126-4D68-A403-C002C9801EAB}" srcOrd="0" destOrd="0" presId="urn:microsoft.com/office/officeart/2005/8/layout/hierarchy1"/>
    <dgm:cxn modelId="{3A2BF9DF-9204-4A88-8F53-BCD905ED8F01}" type="presParOf" srcId="{48EE310B-106F-4229-845B-AA940B26970B}" destId="{CBAC791F-0FA5-4953-93ED-A346A97DC378}" srcOrd="1" destOrd="0" presId="urn:microsoft.com/office/officeart/2005/8/layout/hierarchy1"/>
    <dgm:cxn modelId="{BEC47844-F57A-4FE4-AC04-FA6067345EB8}" type="presParOf" srcId="{6775BDAA-0C25-403B-B07A-559B81682360}" destId="{814F6836-90DA-43F7-ABA2-745507F2A827}" srcOrd="1" destOrd="0" presId="urn:microsoft.com/office/officeart/2005/8/layout/hierarchy1"/>
    <dgm:cxn modelId="{4C831142-509A-4419-A411-C6B45137F117}" type="presParOf" srcId="{4E92A23B-23DB-41D0-82D0-373AB394B6BB}" destId="{B19AA074-68BF-43BC-ABBC-E38C5FFE5667}" srcOrd="2" destOrd="0" presId="urn:microsoft.com/office/officeart/2005/8/layout/hierarchy1"/>
    <dgm:cxn modelId="{15A87B30-412F-42BA-9DE4-5402C431ECE0}" type="presParOf" srcId="{4E92A23B-23DB-41D0-82D0-373AB394B6BB}" destId="{7D773CD3-C400-4CA1-8B9A-260CA5465F71}" srcOrd="3" destOrd="0" presId="urn:microsoft.com/office/officeart/2005/8/layout/hierarchy1"/>
    <dgm:cxn modelId="{EC1DAB6F-8ED4-4FC2-8905-A3C35D6466B2}" type="presParOf" srcId="{7D773CD3-C400-4CA1-8B9A-260CA5465F71}" destId="{DB8829C6-AB5A-4397-97F6-076F7BEF952F}" srcOrd="0" destOrd="0" presId="urn:microsoft.com/office/officeart/2005/8/layout/hierarchy1"/>
    <dgm:cxn modelId="{F841B87C-D5C5-46B1-AC8E-0805F298B59D}" type="presParOf" srcId="{DB8829C6-AB5A-4397-97F6-076F7BEF952F}" destId="{ACB5B065-F763-48C5-973A-DBDB19426FE0}" srcOrd="0" destOrd="0" presId="urn:microsoft.com/office/officeart/2005/8/layout/hierarchy1"/>
    <dgm:cxn modelId="{22EAF8A2-A5A4-45D7-87B9-139E9E19ED19}" type="presParOf" srcId="{DB8829C6-AB5A-4397-97F6-076F7BEF952F}" destId="{D2AD77DD-513F-4ADF-AAFC-D43551E6F353}" srcOrd="1" destOrd="0" presId="urn:microsoft.com/office/officeart/2005/8/layout/hierarchy1"/>
    <dgm:cxn modelId="{DCF4E4D3-8730-4659-948B-B6F56208ED3C}" type="presParOf" srcId="{7D773CD3-C400-4CA1-8B9A-260CA5465F71}" destId="{13961A2B-B408-4FCB-A1D8-0F393CD46E32}" srcOrd="1" destOrd="0" presId="urn:microsoft.com/office/officeart/2005/8/layout/hierarchy1"/>
    <dgm:cxn modelId="{823C57EA-A175-4145-977E-7163A6DA9B3A}" type="presParOf" srcId="{13961A2B-B408-4FCB-A1D8-0F393CD46E32}" destId="{DF27F2C3-6780-4562-A1B8-A8094192BD91}" srcOrd="0" destOrd="0" presId="urn:microsoft.com/office/officeart/2005/8/layout/hierarchy1"/>
    <dgm:cxn modelId="{448C2072-CCC6-4539-AC15-1F7F7D595660}" type="presParOf" srcId="{13961A2B-B408-4FCB-A1D8-0F393CD46E32}" destId="{480151F0-A2D9-47D1-8AC2-D8835AC17998}" srcOrd="1" destOrd="0" presId="urn:microsoft.com/office/officeart/2005/8/layout/hierarchy1"/>
    <dgm:cxn modelId="{2677F012-60CA-4378-AED6-824790831B73}" type="presParOf" srcId="{480151F0-A2D9-47D1-8AC2-D8835AC17998}" destId="{DBEE18A0-0AA7-4CF5-AAC4-58A6DD7DC5E3}" srcOrd="0" destOrd="0" presId="urn:microsoft.com/office/officeart/2005/8/layout/hierarchy1"/>
    <dgm:cxn modelId="{B0D1EEE7-BFAB-4415-9F8E-20B6E3C3A906}" type="presParOf" srcId="{DBEE18A0-0AA7-4CF5-AAC4-58A6DD7DC5E3}" destId="{EF323524-DD69-4500-9D9B-C5352A3566E2}" srcOrd="0" destOrd="0" presId="urn:microsoft.com/office/officeart/2005/8/layout/hierarchy1"/>
    <dgm:cxn modelId="{CF47E4E4-FDB2-4ADF-B1D3-04F7E0854B90}" type="presParOf" srcId="{DBEE18A0-0AA7-4CF5-AAC4-58A6DD7DC5E3}" destId="{271A899B-BA5F-4139-AEB2-8D0D37B048C3}" srcOrd="1" destOrd="0" presId="urn:microsoft.com/office/officeart/2005/8/layout/hierarchy1"/>
    <dgm:cxn modelId="{B771E62F-2FDF-494A-95DF-337957ACE687}" type="presParOf" srcId="{480151F0-A2D9-47D1-8AC2-D8835AC17998}" destId="{2C75A3D6-9EDA-4578-A980-2C54278A62C5}" srcOrd="1" destOrd="0" presId="urn:microsoft.com/office/officeart/2005/8/layout/hierarchy1"/>
    <dgm:cxn modelId="{587A8F04-39E4-486C-AA30-171FE490AAB2}" type="presParOf" srcId="{4E92A23B-23DB-41D0-82D0-373AB394B6BB}" destId="{B41D70A9-05AE-49A9-A7D8-C28FE347C736}" srcOrd="4" destOrd="0" presId="urn:microsoft.com/office/officeart/2005/8/layout/hierarchy1"/>
    <dgm:cxn modelId="{EB2FE5F1-831B-49B8-9367-2FA3B3309C7B}" type="presParOf" srcId="{4E92A23B-23DB-41D0-82D0-373AB394B6BB}" destId="{6348AE89-9EFE-44AA-8341-655889598BF6}" srcOrd="5" destOrd="0" presId="urn:microsoft.com/office/officeart/2005/8/layout/hierarchy1"/>
    <dgm:cxn modelId="{E7826716-8C26-47AA-93E2-5FA2234C6075}" type="presParOf" srcId="{6348AE89-9EFE-44AA-8341-655889598BF6}" destId="{C9EC758E-59B4-4AB5-BFC2-14A408A79103}" srcOrd="0" destOrd="0" presId="urn:microsoft.com/office/officeart/2005/8/layout/hierarchy1"/>
    <dgm:cxn modelId="{170F0C17-2EAB-4D34-B548-BB638AA0B214}" type="presParOf" srcId="{C9EC758E-59B4-4AB5-BFC2-14A408A79103}" destId="{BBB71DA6-68AB-4814-9D7E-BFD6928673B0}" srcOrd="0" destOrd="0" presId="urn:microsoft.com/office/officeart/2005/8/layout/hierarchy1"/>
    <dgm:cxn modelId="{42051E2E-FA2A-460D-8DC8-6A463B813D87}" type="presParOf" srcId="{C9EC758E-59B4-4AB5-BFC2-14A408A79103}" destId="{191D8945-6CFE-486D-A8EC-3FD107353120}" srcOrd="1" destOrd="0" presId="urn:microsoft.com/office/officeart/2005/8/layout/hierarchy1"/>
    <dgm:cxn modelId="{08C374BB-6844-4D4B-8DEA-52E881E6CBCB}" type="presParOf" srcId="{6348AE89-9EFE-44AA-8341-655889598BF6}" destId="{694221EF-7723-4148-A2D2-2CB4FD72614E}" srcOrd="1" destOrd="0" presId="urn:microsoft.com/office/officeart/2005/8/layout/hierarchy1"/>
    <dgm:cxn modelId="{37F057BA-D0F1-4BE0-8201-52E48B8BDDDD}" type="presParOf" srcId="{694221EF-7723-4148-A2D2-2CB4FD72614E}" destId="{60BC8884-F460-4603-B23C-1535FAF29A5E}" srcOrd="0" destOrd="0" presId="urn:microsoft.com/office/officeart/2005/8/layout/hierarchy1"/>
    <dgm:cxn modelId="{2A9DD32A-A1E8-4D18-93A1-6B16B7BFEA62}" type="presParOf" srcId="{694221EF-7723-4148-A2D2-2CB4FD72614E}" destId="{852BBBEB-EEA3-40AB-B36A-AC42FE549901}" srcOrd="1" destOrd="0" presId="urn:microsoft.com/office/officeart/2005/8/layout/hierarchy1"/>
    <dgm:cxn modelId="{8AEBA9A7-28F3-4D13-BD8A-175D5A7ABF92}" type="presParOf" srcId="{852BBBEB-EEA3-40AB-B36A-AC42FE549901}" destId="{6A8B45A9-BCC1-4367-BEEA-1F990F088E53}" srcOrd="0" destOrd="0" presId="urn:microsoft.com/office/officeart/2005/8/layout/hierarchy1"/>
    <dgm:cxn modelId="{9218A562-1F7B-4E6C-B4D3-3E1E7FCC00A0}" type="presParOf" srcId="{6A8B45A9-BCC1-4367-BEEA-1F990F088E53}" destId="{14E6D8B2-4410-4248-ACC9-3140626E1164}" srcOrd="0" destOrd="0" presId="urn:microsoft.com/office/officeart/2005/8/layout/hierarchy1"/>
    <dgm:cxn modelId="{BF694214-548E-4154-8B2E-70AF6DCA45FE}" type="presParOf" srcId="{6A8B45A9-BCC1-4367-BEEA-1F990F088E53}" destId="{2B2ED14B-48D4-4F1F-8D48-416178CDE577}" srcOrd="1" destOrd="0" presId="urn:microsoft.com/office/officeart/2005/8/layout/hierarchy1"/>
    <dgm:cxn modelId="{61F6782D-69F6-4B39-A70F-1566E7C5170D}" type="presParOf" srcId="{852BBBEB-EEA3-40AB-B36A-AC42FE549901}" destId="{00BC277E-045E-429F-9E21-6FB65B4FEE7C}" srcOrd="1" destOrd="0" presId="urn:microsoft.com/office/officeart/2005/8/layout/hierarchy1"/>
    <dgm:cxn modelId="{33CA1D7E-01B7-49B7-8FD2-F0609058C6FF}" type="presParOf" srcId="{4E92A23B-23DB-41D0-82D0-373AB394B6BB}" destId="{02C1177E-C78D-4142-8CB2-86160D33D8A9}" srcOrd="6" destOrd="0" presId="urn:microsoft.com/office/officeart/2005/8/layout/hierarchy1"/>
    <dgm:cxn modelId="{06B582A6-6932-4F0F-B028-8E210EEABE9B}" type="presParOf" srcId="{4E92A23B-23DB-41D0-82D0-373AB394B6BB}" destId="{119CE54F-2B6A-4075-9761-36B86A82F028}" srcOrd="7" destOrd="0" presId="urn:microsoft.com/office/officeart/2005/8/layout/hierarchy1"/>
    <dgm:cxn modelId="{94619085-DA64-4324-8D5A-CDC195C3B77F}" type="presParOf" srcId="{119CE54F-2B6A-4075-9761-36B86A82F028}" destId="{4EB5BCEA-15C5-4DE8-82B6-1ED93874CC89}" srcOrd="0" destOrd="0" presId="urn:microsoft.com/office/officeart/2005/8/layout/hierarchy1"/>
    <dgm:cxn modelId="{1BF55D2D-D9B8-48C1-B2D4-0DF66E803D78}" type="presParOf" srcId="{4EB5BCEA-15C5-4DE8-82B6-1ED93874CC89}" destId="{0DCF1EBE-133E-4ECD-9F90-5ED6324554B7}" srcOrd="0" destOrd="0" presId="urn:microsoft.com/office/officeart/2005/8/layout/hierarchy1"/>
    <dgm:cxn modelId="{A282D649-0C15-4E2F-92AE-C478707741F5}" type="presParOf" srcId="{4EB5BCEA-15C5-4DE8-82B6-1ED93874CC89}" destId="{8E836179-3B15-45D0-A345-38B420954A77}" srcOrd="1" destOrd="0" presId="urn:microsoft.com/office/officeart/2005/8/layout/hierarchy1"/>
    <dgm:cxn modelId="{D434CB42-6673-42CA-AC59-791C4960361B}" type="presParOf" srcId="{119CE54F-2B6A-4075-9761-36B86A82F028}" destId="{306FDBA7-B6ED-40F5-AFD2-45C6C9169416}" srcOrd="1" destOrd="0" presId="urn:microsoft.com/office/officeart/2005/8/layout/hierarchy1"/>
    <dgm:cxn modelId="{6B49DDA1-3AC9-44CF-A0FD-8F45A1B1C39D}" type="presParOf" srcId="{306FDBA7-B6ED-40F5-AFD2-45C6C9169416}" destId="{6DB67605-DD3C-4FAB-B87E-26F54AC63113}" srcOrd="0" destOrd="0" presId="urn:microsoft.com/office/officeart/2005/8/layout/hierarchy1"/>
    <dgm:cxn modelId="{F1C4B1CD-C933-4192-9640-0DFA94DF1571}" type="presParOf" srcId="{306FDBA7-B6ED-40F5-AFD2-45C6C9169416}" destId="{13BB6090-C90D-431F-A9CF-037812AF895E}" srcOrd="1" destOrd="0" presId="urn:microsoft.com/office/officeart/2005/8/layout/hierarchy1"/>
    <dgm:cxn modelId="{4C63DF30-0B8C-4F0F-8AF0-FC03DCA7A136}" type="presParOf" srcId="{13BB6090-C90D-431F-A9CF-037812AF895E}" destId="{744C917F-B6CC-4BD6-B8FE-F3A265603301}" srcOrd="0" destOrd="0" presId="urn:microsoft.com/office/officeart/2005/8/layout/hierarchy1"/>
    <dgm:cxn modelId="{E4D9EE53-BD6D-40D4-AEF1-7A2A4BEAEB37}" type="presParOf" srcId="{744C917F-B6CC-4BD6-B8FE-F3A265603301}" destId="{B4F379FA-8472-499A-A720-EF5E09DBB645}" srcOrd="0" destOrd="0" presId="urn:microsoft.com/office/officeart/2005/8/layout/hierarchy1"/>
    <dgm:cxn modelId="{2E28694F-4427-4DA9-86AD-C0BB796DA058}" type="presParOf" srcId="{744C917F-B6CC-4BD6-B8FE-F3A265603301}" destId="{5BCEAF8E-F10C-4E49-9CDF-C7B0B3D36D11}" srcOrd="1" destOrd="0" presId="urn:microsoft.com/office/officeart/2005/8/layout/hierarchy1"/>
    <dgm:cxn modelId="{320BF29F-A851-45D5-8E5E-64D4B0A75E74}" type="presParOf" srcId="{13BB6090-C90D-431F-A9CF-037812AF895E}" destId="{03E8E4D6-0D3A-4DBC-9987-484831FDB6ED}" srcOrd="1" destOrd="0" presId="urn:microsoft.com/office/officeart/2005/8/layout/hierarchy1"/>
    <dgm:cxn modelId="{64848B6E-08D1-4D7E-8F94-8D6C1355CBD6}" type="presParOf" srcId="{4E92A23B-23DB-41D0-82D0-373AB394B6BB}" destId="{BA8E0522-CC8A-492A-A034-2BC211D780BA}" srcOrd="8" destOrd="0" presId="urn:microsoft.com/office/officeart/2005/8/layout/hierarchy1"/>
    <dgm:cxn modelId="{497BCC07-FC3A-41FA-9D0B-5336E07F0D9C}" type="presParOf" srcId="{4E92A23B-23DB-41D0-82D0-373AB394B6BB}" destId="{096ECF25-3BE2-465D-9912-1B843A5BF50A}" srcOrd="9" destOrd="0" presId="urn:microsoft.com/office/officeart/2005/8/layout/hierarchy1"/>
    <dgm:cxn modelId="{85CBD267-05CB-4310-AC0E-8A90F2854961}" type="presParOf" srcId="{096ECF25-3BE2-465D-9912-1B843A5BF50A}" destId="{2936469E-A0E5-4030-844B-B719D29CE2A9}" srcOrd="0" destOrd="0" presId="urn:microsoft.com/office/officeart/2005/8/layout/hierarchy1"/>
    <dgm:cxn modelId="{9F257BDA-7D98-4FFC-963B-FFDA31F0F62D}" type="presParOf" srcId="{2936469E-A0E5-4030-844B-B719D29CE2A9}" destId="{693707F1-F56B-453E-8E87-73CEE80A4A5D}" srcOrd="0" destOrd="0" presId="urn:microsoft.com/office/officeart/2005/8/layout/hierarchy1"/>
    <dgm:cxn modelId="{136EE39E-C2B6-41E5-9A36-89F82403C985}" type="presParOf" srcId="{2936469E-A0E5-4030-844B-B719D29CE2A9}" destId="{2055B506-E71D-41CA-A449-3644DF998A3A}" srcOrd="1" destOrd="0" presId="urn:microsoft.com/office/officeart/2005/8/layout/hierarchy1"/>
    <dgm:cxn modelId="{07A448FF-CFF0-42E6-AEE1-CDBC73D732B5}" type="presParOf" srcId="{096ECF25-3BE2-465D-9912-1B843A5BF50A}" destId="{136EC024-1DAF-408F-A1F0-3858AD9B58A9}" srcOrd="1" destOrd="0" presId="urn:microsoft.com/office/officeart/2005/8/layout/hierarchy1"/>
    <dgm:cxn modelId="{78035BF0-C13A-4D53-B540-1F880F3A7D49}" type="presParOf" srcId="{136EC024-1DAF-408F-A1F0-3858AD9B58A9}" destId="{41F24CE8-5361-4770-90C7-7B90033E45A2}" srcOrd="0" destOrd="0" presId="urn:microsoft.com/office/officeart/2005/8/layout/hierarchy1"/>
    <dgm:cxn modelId="{FB84A170-DA1A-496B-BD64-DCDECEAC9E84}" type="presParOf" srcId="{136EC024-1DAF-408F-A1F0-3858AD9B58A9}" destId="{1381F363-2967-403B-9472-9C07B84702EE}" srcOrd="1" destOrd="0" presId="urn:microsoft.com/office/officeart/2005/8/layout/hierarchy1"/>
    <dgm:cxn modelId="{C9CA7BCE-5E3C-4964-81E1-1F35449D1CD1}" type="presParOf" srcId="{1381F363-2967-403B-9472-9C07B84702EE}" destId="{DDE6688C-ECB5-4C19-B187-EED1F20EB848}" srcOrd="0" destOrd="0" presId="urn:microsoft.com/office/officeart/2005/8/layout/hierarchy1"/>
    <dgm:cxn modelId="{CBD1FB02-5072-42DA-9FD5-08CC87B2F862}" type="presParOf" srcId="{DDE6688C-ECB5-4C19-B187-EED1F20EB848}" destId="{2BA514EE-3652-41AE-8AD7-B2FFCFC94CCF}" srcOrd="0" destOrd="0" presId="urn:microsoft.com/office/officeart/2005/8/layout/hierarchy1"/>
    <dgm:cxn modelId="{78B6D2F9-5E70-4305-AB3E-0B0ACA32841E}" type="presParOf" srcId="{DDE6688C-ECB5-4C19-B187-EED1F20EB848}" destId="{2A3807EE-0889-480B-91BF-5F5929000051}" srcOrd="1" destOrd="0" presId="urn:microsoft.com/office/officeart/2005/8/layout/hierarchy1"/>
    <dgm:cxn modelId="{94553DCA-3C6D-420A-BB34-DB194483CD72}" type="presParOf" srcId="{1381F363-2967-403B-9472-9C07B84702EE}" destId="{10C61330-2FEC-4495-87F5-287D9A7FB3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6AE561-4183-4E02-B0A3-9061AEE5000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641FFB-E6A4-4B1C-8246-27313F669913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400" u="none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нагретым </a:t>
          </a:r>
        </a:p>
        <a:p>
          <a:pPr>
            <a:spcAft>
              <a:spcPts val="0"/>
            </a:spcAft>
          </a:pPr>
          <a:r>
            <a:rPr lang="ru-RU" sz="2400" u="none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воз­духом (конвективная)</a:t>
          </a:r>
          <a:endParaRPr lang="ru-RU" sz="2400" u="none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6655ADD-0910-464A-BEB5-008E9A34EBFF}" type="parTrans" cxnId="{B1D86372-F0C1-4FCA-B6C4-57C910FE689E}">
      <dgm:prSet/>
      <dgm:spPr/>
      <dgm:t>
        <a:bodyPr/>
        <a:lstStyle/>
        <a:p>
          <a:endParaRPr lang="ru-RU" sz="240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D57CB48-0A30-4768-9EAF-640510DEB73F}" type="sibTrans" cxnId="{B1D86372-F0C1-4FCA-B6C4-57C910FE689E}">
      <dgm:prSet/>
      <dgm:spPr/>
      <dgm:t>
        <a:bodyPr/>
        <a:lstStyle/>
        <a:p>
          <a:endParaRPr lang="ru-RU" sz="240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DFB301A-AA21-4411-AA27-5B079EE6688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u="none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кипящем (</a:t>
          </a:r>
          <a:r>
            <a:rPr lang="ru-RU" sz="2000" u="none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псевдоожиженном</a:t>
          </a:r>
          <a:r>
            <a:rPr lang="ru-RU" sz="2400" u="none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 и </a:t>
          </a:r>
          <a:r>
            <a:rPr lang="ru-RU" sz="2400" u="none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виброкипящем</a:t>
          </a:r>
          <a:r>
            <a:rPr lang="ru-RU" sz="2400" u="none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слое</a:t>
          </a:r>
          <a:endParaRPr lang="ru-RU" sz="2400" u="none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911D446-48C9-498E-B467-01032F1D7C80}" type="parTrans" cxnId="{85C8EDE5-9769-42E9-9FF4-27C014E6FAB1}">
      <dgm:prSet/>
      <dgm:spPr/>
      <dgm:t>
        <a:bodyPr/>
        <a:lstStyle/>
        <a:p>
          <a:endParaRPr lang="ru-RU" sz="240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7861937-2EB2-4829-88EC-97858402A494}" type="sibTrans" cxnId="{85C8EDE5-9769-42E9-9FF4-27C014E6FAB1}">
      <dgm:prSet/>
      <dgm:spPr/>
      <dgm:t>
        <a:bodyPr/>
        <a:lstStyle/>
        <a:p>
          <a:endParaRPr lang="ru-RU" sz="240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5670313-F0E0-46B4-A36F-036C98260A63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u="none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распыли­тельная сушка</a:t>
          </a:r>
          <a:endParaRPr lang="ru-RU" sz="2400" u="none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5C1BFA0-EAAF-4CB8-8A07-7098CA9C727B}" type="parTrans" cxnId="{EF19D200-BF95-4288-BF2C-56BD8FBD502F}">
      <dgm:prSet/>
      <dgm:spPr/>
      <dgm:t>
        <a:bodyPr/>
        <a:lstStyle/>
        <a:p>
          <a:endParaRPr lang="ru-RU" sz="240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0DDED83-5C64-44AD-B95C-75D3C1C30159}" type="sibTrans" cxnId="{EF19D200-BF95-4288-BF2C-56BD8FBD502F}">
      <dgm:prSet/>
      <dgm:spPr/>
      <dgm:t>
        <a:bodyPr/>
        <a:lstStyle/>
        <a:p>
          <a:endParaRPr lang="ru-RU" sz="240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F6B58D1-A543-4B28-BC46-C60E9E670BFA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u="none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контактная сушка</a:t>
          </a:r>
          <a:endParaRPr lang="ru-RU" sz="2400" u="none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7A680D6-6794-49EA-9ECC-7CCEBF3D3B1F}" type="parTrans" cxnId="{A65027C5-AC6D-498B-8CA4-3182E67EFD70}">
      <dgm:prSet/>
      <dgm:spPr/>
      <dgm:t>
        <a:bodyPr/>
        <a:lstStyle/>
        <a:p>
          <a:endParaRPr lang="ru-RU" sz="240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78DC468-190B-40B3-A995-2DBAAC61240B}" type="sibTrans" cxnId="{A65027C5-AC6D-498B-8CA4-3182E67EFD70}">
      <dgm:prSet/>
      <dgm:spPr/>
      <dgm:t>
        <a:bodyPr/>
        <a:lstStyle/>
        <a:p>
          <a:endParaRPr lang="ru-RU" sz="240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DA789DD-4185-43E6-A29E-55784ED68B2A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u="none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вакуумная сушка</a:t>
          </a:r>
          <a:endParaRPr lang="ru-RU" sz="2400" u="none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8DFF1BB-11DE-4E09-B88B-2F349B058D3B}" type="parTrans" cxnId="{1DAEBDBF-B2E5-44AF-9090-F8A457BB599E}">
      <dgm:prSet/>
      <dgm:spPr/>
      <dgm:t>
        <a:bodyPr/>
        <a:lstStyle/>
        <a:p>
          <a:endParaRPr lang="ru-RU" sz="240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3F6660D-733B-412E-9482-07ED74991456}" type="sibTrans" cxnId="{1DAEBDBF-B2E5-44AF-9090-F8A457BB599E}">
      <dgm:prSet/>
      <dgm:spPr/>
      <dgm:t>
        <a:bodyPr/>
        <a:lstStyle/>
        <a:p>
          <a:endParaRPr lang="ru-RU" sz="240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D1862A5-F91D-43BE-9CBB-2F7D9919EA19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u="none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сублимационная сушка</a:t>
          </a:r>
          <a:r>
            <a:rPr lang="ru-RU" sz="2400" i="1" u="none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u="none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517E0E3-8B4F-4471-8716-B1D9CDF1E833}" type="parTrans" cxnId="{FAEDDDAF-834B-4D6E-A875-28B4B8593F09}">
      <dgm:prSet/>
      <dgm:spPr/>
      <dgm:t>
        <a:bodyPr/>
        <a:lstStyle/>
        <a:p>
          <a:endParaRPr lang="ru-RU" sz="240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C1D6065-1227-4185-BC5B-B3CEC81960FA}" type="sibTrans" cxnId="{FAEDDDAF-834B-4D6E-A875-28B4B8593F09}">
      <dgm:prSet/>
      <dgm:spPr/>
      <dgm:t>
        <a:bodyPr/>
        <a:lstStyle/>
        <a:p>
          <a:endParaRPr lang="ru-RU" sz="240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B4C8BA9-301D-4B7C-9E1A-81236215645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u="none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радиационная сушка</a:t>
          </a:r>
          <a:r>
            <a:rPr lang="ru-RU" sz="2400" i="1" u="none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u="none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90861A0-BF2B-403A-BD0B-9BF1C3B2BCA6}" type="parTrans" cxnId="{9F606DB3-75B2-4141-9ED4-0911921C1D94}">
      <dgm:prSet/>
      <dgm:spPr/>
      <dgm:t>
        <a:bodyPr/>
        <a:lstStyle/>
        <a:p>
          <a:endParaRPr lang="ru-RU" sz="240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FEDAFAE-620F-474D-8E20-036DAE475A79}" type="sibTrans" cxnId="{9F606DB3-75B2-4141-9ED4-0911921C1D94}">
      <dgm:prSet/>
      <dgm:spPr/>
      <dgm:t>
        <a:bodyPr/>
        <a:lstStyle/>
        <a:p>
          <a:endParaRPr lang="ru-RU" sz="240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41936AC-B18C-4A10-9CD5-2017985AC503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u="none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 др.</a:t>
          </a:r>
          <a:endParaRPr lang="ru-RU" sz="2400" u="none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7A7D53B-6A0D-4510-B6E0-7B5B0D095B45}" type="parTrans" cxnId="{69AA1192-1AC8-4A21-B73A-17080A753106}">
      <dgm:prSet/>
      <dgm:spPr/>
      <dgm:t>
        <a:bodyPr/>
        <a:lstStyle/>
        <a:p>
          <a:endParaRPr lang="ru-RU" sz="240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DF17870-344C-4318-AB17-AB8BE0BC9C6D}" type="sibTrans" cxnId="{69AA1192-1AC8-4A21-B73A-17080A753106}">
      <dgm:prSet/>
      <dgm:spPr/>
      <dgm:t>
        <a:bodyPr/>
        <a:lstStyle/>
        <a:p>
          <a:endParaRPr lang="ru-RU" sz="240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51C7B09-A8DD-4E64-8DAE-9A4F83617246}" type="pres">
      <dgm:prSet presAssocID="{FA6AE561-4183-4E02-B0A3-9061AEE500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4CC41C-4F7D-44F9-98CA-85755EB13E62}" type="pres">
      <dgm:prSet presAssocID="{86641FFB-E6A4-4B1C-8246-27313F669913}" presName="node" presStyleLbl="node1" presStyleIdx="0" presStyleCnt="8" custScaleY="95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E2AF3-6784-475C-A957-F1A06E5AC27C}" type="pres">
      <dgm:prSet presAssocID="{5D57CB48-0A30-4768-9EAF-640510DEB73F}" presName="sibTrans" presStyleCnt="0"/>
      <dgm:spPr/>
    </dgm:pt>
    <dgm:pt modelId="{3C04E915-DA27-42E7-A197-EAE80006E40E}" type="pres">
      <dgm:prSet presAssocID="{3DFB301A-AA21-4411-AA27-5B079EE6688D}" presName="node" presStyleLbl="node1" presStyleIdx="1" presStyleCnt="8" custScaleY="95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CA08B-9CA4-4AB1-B13B-C140386852C7}" type="pres">
      <dgm:prSet presAssocID="{F7861937-2EB2-4829-88EC-97858402A494}" presName="sibTrans" presStyleCnt="0"/>
      <dgm:spPr/>
    </dgm:pt>
    <dgm:pt modelId="{D77B74C3-6737-4AC8-A23E-2636DAE826A5}" type="pres">
      <dgm:prSet presAssocID="{05670313-F0E0-46B4-A36F-036C98260A6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050B4-98BF-49F7-9BE8-2E87793BA1A4}" type="pres">
      <dgm:prSet presAssocID="{00DDED83-5C64-44AD-B95C-75D3C1C30159}" presName="sibTrans" presStyleCnt="0"/>
      <dgm:spPr/>
    </dgm:pt>
    <dgm:pt modelId="{7E9ADAEB-913E-4684-9CB5-F98A9D7B2E35}" type="pres">
      <dgm:prSet presAssocID="{FF6B58D1-A543-4B28-BC46-C60E9E670BF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8F14C-1476-4E1C-A825-60EEE92473B9}" type="pres">
      <dgm:prSet presAssocID="{978DC468-190B-40B3-A995-2DBAAC61240B}" presName="sibTrans" presStyleCnt="0"/>
      <dgm:spPr/>
    </dgm:pt>
    <dgm:pt modelId="{E2A6CA94-CD77-47C6-ABD3-EE241242F57B}" type="pres">
      <dgm:prSet presAssocID="{3DA789DD-4185-43E6-A29E-55784ED68B2A}" presName="node" presStyleLbl="node1" presStyleIdx="4" presStyleCnt="8" custLinFactNeighborX="1560" custLinFactNeighborY="-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5AC99-45EF-4315-9A5B-4624E96B3569}" type="pres">
      <dgm:prSet presAssocID="{73F6660D-733B-412E-9482-07ED74991456}" presName="sibTrans" presStyleCnt="0"/>
      <dgm:spPr/>
    </dgm:pt>
    <dgm:pt modelId="{82C1426C-A678-4804-8BB9-91726165A78D}" type="pres">
      <dgm:prSet presAssocID="{6D1862A5-F91D-43BE-9CBB-2F7D9919EA1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345E8-8853-46E5-A02E-71F6C165D95E}" type="pres">
      <dgm:prSet presAssocID="{BC1D6065-1227-4185-BC5B-B3CEC81960FA}" presName="sibTrans" presStyleCnt="0"/>
      <dgm:spPr/>
    </dgm:pt>
    <dgm:pt modelId="{8F0BEA69-10EE-44FB-8277-51DAD3DAA533}" type="pres">
      <dgm:prSet presAssocID="{BB4C8BA9-301D-4B7C-9E1A-81236215645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0A5B9-EB81-4F49-9209-A0FB51F8BB68}" type="pres">
      <dgm:prSet presAssocID="{CFEDAFAE-620F-474D-8E20-036DAE475A79}" presName="sibTrans" presStyleCnt="0"/>
      <dgm:spPr/>
    </dgm:pt>
    <dgm:pt modelId="{71659520-B585-450C-80B2-1A288872F282}" type="pres">
      <dgm:prSet presAssocID="{441936AC-B18C-4A10-9CD5-2017985AC50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5027C5-AC6D-498B-8CA4-3182E67EFD70}" srcId="{FA6AE561-4183-4E02-B0A3-9061AEE50009}" destId="{FF6B58D1-A543-4B28-BC46-C60E9E670BFA}" srcOrd="3" destOrd="0" parTransId="{D7A680D6-6794-49EA-9ECC-7CCEBF3D3B1F}" sibTransId="{978DC468-190B-40B3-A995-2DBAAC61240B}"/>
    <dgm:cxn modelId="{97D1F9D1-C310-4F71-9823-AA5C6D8D4EA2}" type="presOf" srcId="{BB4C8BA9-301D-4B7C-9E1A-812362156451}" destId="{8F0BEA69-10EE-44FB-8277-51DAD3DAA533}" srcOrd="0" destOrd="0" presId="urn:microsoft.com/office/officeart/2005/8/layout/default"/>
    <dgm:cxn modelId="{85101E08-3EB5-4D01-A581-969C22112D49}" type="presOf" srcId="{86641FFB-E6A4-4B1C-8246-27313F669913}" destId="{634CC41C-4F7D-44F9-98CA-85755EB13E62}" srcOrd="0" destOrd="0" presId="urn:microsoft.com/office/officeart/2005/8/layout/default"/>
    <dgm:cxn modelId="{EF19D200-BF95-4288-BF2C-56BD8FBD502F}" srcId="{FA6AE561-4183-4E02-B0A3-9061AEE50009}" destId="{05670313-F0E0-46B4-A36F-036C98260A63}" srcOrd="2" destOrd="0" parTransId="{25C1BFA0-EAAF-4CB8-8A07-7098CA9C727B}" sibTransId="{00DDED83-5C64-44AD-B95C-75D3C1C30159}"/>
    <dgm:cxn modelId="{7148FA99-49F0-46FD-B466-BAA779D7145E}" type="presOf" srcId="{441936AC-B18C-4A10-9CD5-2017985AC503}" destId="{71659520-B585-450C-80B2-1A288872F282}" srcOrd="0" destOrd="0" presId="urn:microsoft.com/office/officeart/2005/8/layout/default"/>
    <dgm:cxn modelId="{FAEDDDAF-834B-4D6E-A875-28B4B8593F09}" srcId="{FA6AE561-4183-4E02-B0A3-9061AEE50009}" destId="{6D1862A5-F91D-43BE-9CBB-2F7D9919EA19}" srcOrd="5" destOrd="0" parTransId="{3517E0E3-8B4F-4471-8716-B1D9CDF1E833}" sibTransId="{BC1D6065-1227-4185-BC5B-B3CEC81960FA}"/>
    <dgm:cxn modelId="{0CA9C942-689B-4739-8927-B9443CC432EE}" type="presOf" srcId="{FF6B58D1-A543-4B28-BC46-C60E9E670BFA}" destId="{7E9ADAEB-913E-4684-9CB5-F98A9D7B2E35}" srcOrd="0" destOrd="0" presId="urn:microsoft.com/office/officeart/2005/8/layout/default"/>
    <dgm:cxn modelId="{85C8EDE5-9769-42E9-9FF4-27C014E6FAB1}" srcId="{FA6AE561-4183-4E02-B0A3-9061AEE50009}" destId="{3DFB301A-AA21-4411-AA27-5B079EE6688D}" srcOrd="1" destOrd="0" parTransId="{4911D446-48C9-498E-B467-01032F1D7C80}" sibTransId="{F7861937-2EB2-4829-88EC-97858402A494}"/>
    <dgm:cxn modelId="{BB13B50C-F9AB-47A3-88CD-A30B9390684E}" type="presOf" srcId="{3DFB301A-AA21-4411-AA27-5B079EE6688D}" destId="{3C04E915-DA27-42E7-A197-EAE80006E40E}" srcOrd="0" destOrd="0" presId="urn:microsoft.com/office/officeart/2005/8/layout/default"/>
    <dgm:cxn modelId="{69AA1192-1AC8-4A21-B73A-17080A753106}" srcId="{FA6AE561-4183-4E02-B0A3-9061AEE50009}" destId="{441936AC-B18C-4A10-9CD5-2017985AC503}" srcOrd="7" destOrd="0" parTransId="{F7A7D53B-6A0D-4510-B6E0-7B5B0D095B45}" sibTransId="{CDF17870-344C-4318-AB17-AB8BE0BC9C6D}"/>
    <dgm:cxn modelId="{B8170641-12E0-46BF-8349-6DCA8BB655DB}" type="presOf" srcId="{3DA789DD-4185-43E6-A29E-55784ED68B2A}" destId="{E2A6CA94-CD77-47C6-ABD3-EE241242F57B}" srcOrd="0" destOrd="0" presId="urn:microsoft.com/office/officeart/2005/8/layout/default"/>
    <dgm:cxn modelId="{9D349385-6073-456D-9013-F4B540B1CCCA}" type="presOf" srcId="{05670313-F0E0-46B4-A36F-036C98260A63}" destId="{D77B74C3-6737-4AC8-A23E-2636DAE826A5}" srcOrd="0" destOrd="0" presId="urn:microsoft.com/office/officeart/2005/8/layout/default"/>
    <dgm:cxn modelId="{1DAEBDBF-B2E5-44AF-9090-F8A457BB599E}" srcId="{FA6AE561-4183-4E02-B0A3-9061AEE50009}" destId="{3DA789DD-4185-43E6-A29E-55784ED68B2A}" srcOrd="4" destOrd="0" parTransId="{F8DFF1BB-11DE-4E09-B88B-2F349B058D3B}" sibTransId="{73F6660D-733B-412E-9482-07ED74991456}"/>
    <dgm:cxn modelId="{9F606DB3-75B2-4141-9ED4-0911921C1D94}" srcId="{FA6AE561-4183-4E02-B0A3-9061AEE50009}" destId="{BB4C8BA9-301D-4B7C-9E1A-812362156451}" srcOrd="6" destOrd="0" parTransId="{D90861A0-BF2B-403A-BD0B-9BF1C3B2BCA6}" sibTransId="{CFEDAFAE-620F-474D-8E20-036DAE475A79}"/>
    <dgm:cxn modelId="{B1D86372-F0C1-4FCA-B6C4-57C910FE689E}" srcId="{FA6AE561-4183-4E02-B0A3-9061AEE50009}" destId="{86641FFB-E6A4-4B1C-8246-27313F669913}" srcOrd="0" destOrd="0" parTransId="{F6655ADD-0910-464A-BEB5-008E9A34EBFF}" sibTransId="{5D57CB48-0A30-4768-9EAF-640510DEB73F}"/>
    <dgm:cxn modelId="{6493E62B-8947-4631-8747-2DF2A4A3A88F}" type="presOf" srcId="{FA6AE561-4183-4E02-B0A3-9061AEE50009}" destId="{851C7B09-A8DD-4E64-8DAE-9A4F83617246}" srcOrd="0" destOrd="0" presId="urn:microsoft.com/office/officeart/2005/8/layout/default"/>
    <dgm:cxn modelId="{3DE6425A-E573-440B-81CC-2630826E23E4}" type="presOf" srcId="{6D1862A5-F91D-43BE-9CBB-2F7D9919EA19}" destId="{82C1426C-A678-4804-8BB9-91726165A78D}" srcOrd="0" destOrd="0" presId="urn:microsoft.com/office/officeart/2005/8/layout/default"/>
    <dgm:cxn modelId="{A6AE744B-30E7-4FBF-AF45-87A567B0B303}" type="presParOf" srcId="{851C7B09-A8DD-4E64-8DAE-9A4F83617246}" destId="{634CC41C-4F7D-44F9-98CA-85755EB13E62}" srcOrd="0" destOrd="0" presId="urn:microsoft.com/office/officeart/2005/8/layout/default"/>
    <dgm:cxn modelId="{61FBDA93-1BC3-42CD-B2D8-42565425B8CD}" type="presParOf" srcId="{851C7B09-A8DD-4E64-8DAE-9A4F83617246}" destId="{C01E2AF3-6784-475C-A957-F1A06E5AC27C}" srcOrd="1" destOrd="0" presId="urn:microsoft.com/office/officeart/2005/8/layout/default"/>
    <dgm:cxn modelId="{64372C1C-3BD7-44AE-850D-5F56337301DE}" type="presParOf" srcId="{851C7B09-A8DD-4E64-8DAE-9A4F83617246}" destId="{3C04E915-DA27-42E7-A197-EAE80006E40E}" srcOrd="2" destOrd="0" presId="urn:microsoft.com/office/officeart/2005/8/layout/default"/>
    <dgm:cxn modelId="{1A289687-1EB3-457D-8C2C-50077ECD218C}" type="presParOf" srcId="{851C7B09-A8DD-4E64-8DAE-9A4F83617246}" destId="{A01CA08B-9CA4-4AB1-B13B-C140386852C7}" srcOrd="3" destOrd="0" presId="urn:microsoft.com/office/officeart/2005/8/layout/default"/>
    <dgm:cxn modelId="{29581D00-21E2-458E-9DF0-FB7FD6A408F8}" type="presParOf" srcId="{851C7B09-A8DD-4E64-8DAE-9A4F83617246}" destId="{D77B74C3-6737-4AC8-A23E-2636DAE826A5}" srcOrd="4" destOrd="0" presId="urn:microsoft.com/office/officeart/2005/8/layout/default"/>
    <dgm:cxn modelId="{2DC03671-F86E-4693-9F22-5F9924861C41}" type="presParOf" srcId="{851C7B09-A8DD-4E64-8DAE-9A4F83617246}" destId="{A0C050B4-98BF-49F7-9BE8-2E87793BA1A4}" srcOrd="5" destOrd="0" presId="urn:microsoft.com/office/officeart/2005/8/layout/default"/>
    <dgm:cxn modelId="{DBB1019B-A678-4DF3-9137-BC1678AB9944}" type="presParOf" srcId="{851C7B09-A8DD-4E64-8DAE-9A4F83617246}" destId="{7E9ADAEB-913E-4684-9CB5-F98A9D7B2E35}" srcOrd="6" destOrd="0" presId="urn:microsoft.com/office/officeart/2005/8/layout/default"/>
    <dgm:cxn modelId="{58E71AD8-FDD2-4022-91F4-63DF94858E38}" type="presParOf" srcId="{851C7B09-A8DD-4E64-8DAE-9A4F83617246}" destId="{DA08F14C-1476-4E1C-A825-60EEE92473B9}" srcOrd="7" destOrd="0" presId="urn:microsoft.com/office/officeart/2005/8/layout/default"/>
    <dgm:cxn modelId="{99BC87A7-96F5-42E2-BF08-7C1D0C876D01}" type="presParOf" srcId="{851C7B09-A8DD-4E64-8DAE-9A4F83617246}" destId="{E2A6CA94-CD77-47C6-ABD3-EE241242F57B}" srcOrd="8" destOrd="0" presId="urn:microsoft.com/office/officeart/2005/8/layout/default"/>
    <dgm:cxn modelId="{1A60CE22-EA62-4295-8A64-37414E6CB838}" type="presParOf" srcId="{851C7B09-A8DD-4E64-8DAE-9A4F83617246}" destId="{17F5AC99-45EF-4315-9A5B-4624E96B3569}" srcOrd="9" destOrd="0" presId="urn:microsoft.com/office/officeart/2005/8/layout/default"/>
    <dgm:cxn modelId="{D82359CF-69AB-4479-98D5-ADF9AD25BE37}" type="presParOf" srcId="{851C7B09-A8DD-4E64-8DAE-9A4F83617246}" destId="{82C1426C-A678-4804-8BB9-91726165A78D}" srcOrd="10" destOrd="0" presId="urn:microsoft.com/office/officeart/2005/8/layout/default"/>
    <dgm:cxn modelId="{1E0D633C-3346-4B3E-AAE4-14F9DF83E6EF}" type="presParOf" srcId="{851C7B09-A8DD-4E64-8DAE-9A4F83617246}" destId="{AD8345E8-8853-46E5-A02E-71F6C165D95E}" srcOrd="11" destOrd="0" presId="urn:microsoft.com/office/officeart/2005/8/layout/default"/>
    <dgm:cxn modelId="{3ECDC443-34D9-489A-8A33-EE5D236FBC1A}" type="presParOf" srcId="{851C7B09-A8DD-4E64-8DAE-9A4F83617246}" destId="{8F0BEA69-10EE-44FB-8277-51DAD3DAA533}" srcOrd="12" destOrd="0" presId="urn:microsoft.com/office/officeart/2005/8/layout/default"/>
    <dgm:cxn modelId="{AE0E71DF-EEFE-4355-82B7-48663F7093A3}" type="presParOf" srcId="{851C7B09-A8DD-4E64-8DAE-9A4F83617246}" destId="{CE60A5B9-EB81-4F49-9209-A0FB51F8BB68}" srcOrd="13" destOrd="0" presId="urn:microsoft.com/office/officeart/2005/8/layout/default"/>
    <dgm:cxn modelId="{87051C5B-2DDC-41CB-BDDF-228820E81CEC}" type="presParOf" srcId="{851C7B09-A8DD-4E64-8DAE-9A4F83617246}" destId="{71659520-B585-450C-80B2-1A288872F28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536003" y="-695540"/>
          <a:ext cx="5403522" cy="5403522"/>
        </a:xfrm>
        <a:prstGeom prst="blockArc">
          <a:avLst>
            <a:gd name="adj1" fmla="val 18900000"/>
            <a:gd name="adj2" fmla="val 2700000"/>
            <a:gd name="adj3" fmla="val 4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324001" y="206754"/>
          <a:ext cx="10899226" cy="4224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53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3.1.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Понятие о консервировании, классификация методов консервирования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4001" y="206754"/>
        <a:ext cx="10899226" cy="422429"/>
      </dsp:txXfrm>
    </dsp:sp>
    <dsp:sp modelId="{C7628E09-A5D0-43AC-834B-E8990AEC2BF8}">
      <dsp:nvSpPr>
        <dsp:cNvPr id="0" name=""/>
        <dsp:cNvSpPr/>
      </dsp:nvSpPr>
      <dsp:spPr>
        <a:xfrm>
          <a:off x="59982" y="158491"/>
          <a:ext cx="528037" cy="528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4504D-DC2E-436F-B774-23866853156B}">
      <dsp:nvSpPr>
        <dsp:cNvPr id="0" name=""/>
        <dsp:cNvSpPr/>
      </dsp:nvSpPr>
      <dsp:spPr>
        <a:xfrm>
          <a:off x="671478" y="844859"/>
          <a:ext cx="10551749" cy="4224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53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3.2. Характеристика физических методов консервирования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1478" y="844859"/>
        <a:ext cx="10551749" cy="422429"/>
      </dsp:txXfrm>
    </dsp:sp>
    <dsp:sp modelId="{1E03E4ED-0AB5-4117-AA13-321FE2C43517}">
      <dsp:nvSpPr>
        <dsp:cNvPr id="0" name=""/>
        <dsp:cNvSpPr/>
      </dsp:nvSpPr>
      <dsp:spPr>
        <a:xfrm>
          <a:off x="407459" y="792056"/>
          <a:ext cx="528037" cy="528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16F20D-74D4-4889-83C0-06605A13838E}">
      <dsp:nvSpPr>
        <dsp:cNvPr id="0" name=""/>
        <dsp:cNvSpPr/>
      </dsp:nvSpPr>
      <dsp:spPr>
        <a:xfrm>
          <a:off x="830371" y="1478424"/>
          <a:ext cx="10392856" cy="4224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53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3.3.  Характеристика физико-химических методов консервирования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0371" y="1478424"/>
        <a:ext cx="10392856" cy="422429"/>
      </dsp:txXfrm>
    </dsp:sp>
    <dsp:sp modelId="{ABD1E87E-D5C0-4CC7-BD30-333AC31E8D9D}">
      <dsp:nvSpPr>
        <dsp:cNvPr id="0" name=""/>
        <dsp:cNvSpPr/>
      </dsp:nvSpPr>
      <dsp:spPr>
        <a:xfrm>
          <a:off x="566352" y="1425620"/>
          <a:ext cx="528037" cy="528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68BB17-E069-422A-9901-6C435B9674CE}">
      <dsp:nvSpPr>
        <dsp:cNvPr id="0" name=""/>
        <dsp:cNvSpPr/>
      </dsp:nvSpPr>
      <dsp:spPr>
        <a:xfrm>
          <a:off x="830371" y="2111587"/>
          <a:ext cx="10392856" cy="4224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53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3.4. Характеристика биохимических методов консервирования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0371" y="2111587"/>
        <a:ext cx="10392856" cy="422429"/>
      </dsp:txXfrm>
    </dsp:sp>
    <dsp:sp modelId="{A49A6FD0-14C9-42F8-B5D2-13AE585C26D7}">
      <dsp:nvSpPr>
        <dsp:cNvPr id="0" name=""/>
        <dsp:cNvSpPr/>
      </dsp:nvSpPr>
      <dsp:spPr>
        <a:xfrm>
          <a:off x="566352" y="2058783"/>
          <a:ext cx="528037" cy="528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F848A4-CE9E-47EB-891A-581465C507F6}">
      <dsp:nvSpPr>
        <dsp:cNvPr id="0" name=""/>
        <dsp:cNvSpPr/>
      </dsp:nvSpPr>
      <dsp:spPr>
        <a:xfrm>
          <a:off x="671478" y="2745152"/>
          <a:ext cx="10551749" cy="4224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53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3.5.  Характеристика химических методов консервирования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1478" y="2745152"/>
        <a:ext cx="10551749" cy="422429"/>
      </dsp:txXfrm>
    </dsp:sp>
    <dsp:sp modelId="{12F4092B-21CE-4D68-8E9A-143632E6BE54}">
      <dsp:nvSpPr>
        <dsp:cNvPr id="0" name=""/>
        <dsp:cNvSpPr/>
      </dsp:nvSpPr>
      <dsp:spPr>
        <a:xfrm>
          <a:off x="407459" y="2692348"/>
          <a:ext cx="528037" cy="528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B90945-336A-44B9-9B72-44A29A3DDB43}">
      <dsp:nvSpPr>
        <dsp:cNvPr id="0" name=""/>
        <dsp:cNvSpPr/>
      </dsp:nvSpPr>
      <dsp:spPr>
        <a:xfrm>
          <a:off x="324001" y="3378716"/>
          <a:ext cx="10899226" cy="4224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53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3.6. Характеристика комбинированных методов консервирования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4001" y="3378716"/>
        <a:ext cx="10899226" cy="422429"/>
      </dsp:txXfrm>
    </dsp:sp>
    <dsp:sp modelId="{0882E191-D70F-45B3-948A-0337485C80B0}">
      <dsp:nvSpPr>
        <dsp:cNvPr id="0" name=""/>
        <dsp:cNvSpPr/>
      </dsp:nvSpPr>
      <dsp:spPr>
        <a:xfrm>
          <a:off x="59982" y="3325913"/>
          <a:ext cx="528037" cy="528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24CE8-5361-4770-90C7-7B90033E45A2}">
      <dsp:nvSpPr>
        <dsp:cNvPr id="0" name=""/>
        <dsp:cNvSpPr/>
      </dsp:nvSpPr>
      <dsp:spPr>
        <a:xfrm>
          <a:off x="10165599" y="2512323"/>
          <a:ext cx="91440" cy="3914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4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E0522-CC8A-492A-A034-2BC211D780BA}">
      <dsp:nvSpPr>
        <dsp:cNvPr id="0" name=""/>
        <dsp:cNvSpPr/>
      </dsp:nvSpPr>
      <dsp:spPr>
        <a:xfrm>
          <a:off x="5633221" y="1266269"/>
          <a:ext cx="4578098" cy="391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44"/>
              </a:lnTo>
              <a:lnTo>
                <a:pt x="4578098" y="266744"/>
              </a:lnTo>
              <a:lnTo>
                <a:pt x="4578098" y="3914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67605-DD3C-4FAB-B87E-26F54AC63113}">
      <dsp:nvSpPr>
        <dsp:cNvPr id="0" name=""/>
        <dsp:cNvSpPr/>
      </dsp:nvSpPr>
      <dsp:spPr>
        <a:xfrm>
          <a:off x="7876550" y="2512323"/>
          <a:ext cx="91440" cy="3914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4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1177E-C78D-4142-8CB2-86160D33D8A9}">
      <dsp:nvSpPr>
        <dsp:cNvPr id="0" name=""/>
        <dsp:cNvSpPr/>
      </dsp:nvSpPr>
      <dsp:spPr>
        <a:xfrm>
          <a:off x="5633221" y="1266269"/>
          <a:ext cx="2289049" cy="391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44"/>
              </a:lnTo>
              <a:lnTo>
                <a:pt x="2289049" y="266744"/>
              </a:lnTo>
              <a:lnTo>
                <a:pt x="2289049" y="3914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C8884-F460-4603-B23C-1535FAF29A5E}">
      <dsp:nvSpPr>
        <dsp:cNvPr id="0" name=""/>
        <dsp:cNvSpPr/>
      </dsp:nvSpPr>
      <dsp:spPr>
        <a:xfrm>
          <a:off x="5587501" y="2512323"/>
          <a:ext cx="91440" cy="3914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4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D70A9-05AE-49A9-A7D8-C28FE347C736}">
      <dsp:nvSpPr>
        <dsp:cNvPr id="0" name=""/>
        <dsp:cNvSpPr/>
      </dsp:nvSpPr>
      <dsp:spPr>
        <a:xfrm>
          <a:off x="5587501" y="1266269"/>
          <a:ext cx="91440" cy="3914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4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7F2C3-6780-4562-A1B8-A8094192BD91}">
      <dsp:nvSpPr>
        <dsp:cNvPr id="0" name=""/>
        <dsp:cNvSpPr/>
      </dsp:nvSpPr>
      <dsp:spPr>
        <a:xfrm>
          <a:off x="3298452" y="2512323"/>
          <a:ext cx="91440" cy="3914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4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AA074-68BF-43BC-ABBC-E38C5FFE5667}">
      <dsp:nvSpPr>
        <dsp:cNvPr id="0" name=""/>
        <dsp:cNvSpPr/>
      </dsp:nvSpPr>
      <dsp:spPr>
        <a:xfrm>
          <a:off x="3344172" y="1266269"/>
          <a:ext cx="2289049" cy="391424"/>
        </a:xfrm>
        <a:custGeom>
          <a:avLst/>
          <a:gdLst/>
          <a:ahLst/>
          <a:cxnLst/>
          <a:rect l="0" t="0" r="0" b="0"/>
          <a:pathLst>
            <a:path>
              <a:moveTo>
                <a:pt x="2289049" y="0"/>
              </a:moveTo>
              <a:lnTo>
                <a:pt x="2289049" y="266744"/>
              </a:lnTo>
              <a:lnTo>
                <a:pt x="0" y="266744"/>
              </a:lnTo>
              <a:lnTo>
                <a:pt x="0" y="3914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F6C2E-7CF1-407E-9E5C-8326FAB4B8E3}">
      <dsp:nvSpPr>
        <dsp:cNvPr id="0" name=""/>
        <dsp:cNvSpPr/>
      </dsp:nvSpPr>
      <dsp:spPr>
        <a:xfrm>
          <a:off x="1009403" y="2512323"/>
          <a:ext cx="91440" cy="3914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4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9C233-D7C0-4B67-824F-45AA285B319B}">
      <dsp:nvSpPr>
        <dsp:cNvPr id="0" name=""/>
        <dsp:cNvSpPr/>
      </dsp:nvSpPr>
      <dsp:spPr>
        <a:xfrm>
          <a:off x="1055123" y="1266269"/>
          <a:ext cx="4578098" cy="391424"/>
        </a:xfrm>
        <a:custGeom>
          <a:avLst/>
          <a:gdLst/>
          <a:ahLst/>
          <a:cxnLst/>
          <a:rect l="0" t="0" r="0" b="0"/>
          <a:pathLst>
            <a:path>
              <a:moveTo>
                <a:pt x="4578098" y="0"/>
              </a:moveTo>
              <a:lnTo>
                <a:pt x="4578098" y="266744"/>
              </a:lnTo>
              <a:lnTo>
                <a:pt x="0" y="266744"/>
              </a:lnTo>
              <a:lnTo>
                <a:pt x="0" y="3914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B6328-14CD-43EA-A260-63E01E472030}">
      <dsp:nvSpPr>
        <dsp:cNvPr id="0" name=""/>
        <dsp:cNvSpPr/>
      </dsp:nvSpPr>
      <dsp:spPr>
        <a:xfrm>
          <a:off x="3531911" y="219033"/>
          <a:ext cx="4202620" cy="1047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E3E50-4C61-4224-8E19-86E67A398DD1}">
      <dsp:nvSpPr>
        <dsp:cNvPr id="0" name=""/>
        <dsp:cNvSpPr/>
      </dsp:nvSpPr>
      <dsp:spPr>
        <a:xfrm>
          <a:off x="3681452" y="361097"/>
          <a:ext cx="4202620" cy="1047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Методы консервирования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12124" y="391769"/>
        <a:ext cx="4141276" cy="985892"/>
      </dsp:txXfrm>
    </dsp:sp>
    <dsp:sp modelId="{63F6FA0F-4FD1-4286-BB63-94F85E869522}">
      <dsp:nvSpPr>
        <dsp:cNvPr id="0" name=""/>
        <dsp:cNvSpPr/>
      </dsp:nvSpPr>
      <dsp:spPr>
        <a:xfrm>
          <a:off x="60140" y="1657694"/>
          <a:ext cx="1989966" cy="85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87948-340C-4C88-A773-ABB9833ACD32}">
      <dsp:nvSpPr>
        <dsp:cNvPr id="0" name=""/>
        <dsp:cNvSpPr/>
      </dsp:nvSpPr>
      <dsp:spPr>
        <a:xfrm>
          <a:off x="209681" y="1799758"/>
          <a:ext cx="1989966" cy="85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Физические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712" y="1824789"/>
        <a:ext cx="1939904" cy="804566"/>
      </dsp:txXfrm>
    </dsp:sp>
    <dsp:sp modelId="{C4F7A2B6-C126-4D68-A403-C002C9801EAB}">
      <dsp:nvSpPr>
        <dsp:cNvPr id="0" name=""/>
        <dsp:cNvSpPr/>
      </dsp:nvSpPr>
      <dsp:spPr>
        <a:xfrm>
          <a:off x="8189" y="2903747"/>
          <a:ext cx="2093867" cy="85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C791F-0FA5-4953-93ED-A346A97DC378}">
      <dsp:nvSpPr>
        <dsp:cNvPr id="0" name=""/>
        <dsp:cNvSpPr/>
      </dsp:nvSpPr>
      <dsp:spPr>
        <a:xfrm>
          <a:off x="157730" y="3045811"/>
          <a:ext cx="2093867" cy="85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Охлаждение, замораживание, стерилизация, пастеризация и др.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2761" y="3070842"/>
        <a:ext cx="2043805" cy="804566"/>
      </dsp:txXfrm>
    </dsp:sp>
    <dsp:sp modelId="{ACB5B065-F763-48C5-973A-DBDB19426FE0}">
      <dsp:nvSpPr>
        <dsp:cNvPr id="0" name=""/>
        <dsp:cNvSpPr/>
      </dsp:nvSpPr>
      <dsp:spPr>
        <a:xfrm>
          <a:off x="2349189" y="1657694"/>
          <a:ext cx="1989966" cy="85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D77DD-513F-4ADF-AAFC-D43551E6F353}">
      <dsp:nvSpPr>
        <dsp:cNvPr id="0" name=""/>
        <dsp:cNvSpPr/>
      </dsp:nvSpPr>
      <dsp:spPr>
        <a:xfrm>
          <a:off x="2498730" y="1799758"/>
          <a:ext cx="1989966" cy="85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Физико-химические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23761" y="1824789"/>
        <a:ext cx="1939904" cy="804566"/>
      </dsp:txXfrm>
    </dsp:sp>
    <dsp:sp modelId="{EF323524-DD69-4500-9D9B-C5352A3566E2}">
      <dsp:nvSpPr>
        <dsp:cNvPr id="0" name=""/>
        <dsp:cNvSpPr/>
      </dsp:nvSpPr>
      <dsp:spPr>
        <a:xfrm>
          <a:off x="2475149" y="2903747"/>
          <a:ext cx="1738046" cy="85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A899B-BA5F-4139-AEB2-8D0D37B048C3}">
      <dsp:nvSpPr>
        <dsp:cNvPr id="0" name=""/>
        <dsp:cNvSpPr/>
      </dsp:nvSpPr>
      <dsp:spPr>
        <a:xfrm>
          <a:off x="2624690" y="3045811"/>
          <a:ext cx="1738046" cy="85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Сушка, солью и сахаром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49721" y="3070842"/>
        <a:ext cx="1687984" cy="804566"/>
      </dsp:txXfrm>
    </dsp:sp>
    <dsp:sp modelId="{BBB71DA6-68AB-4814-9D7E-BFD6928673B0}">
      <dsp:nvSpPr>
        <dsp:cNvPr id="0" name=""/>
        <dsp:cNvSpPr/>
      </dsp:nvSpPr>
      <dsp:spPr>
        <a:xfrm>
          <a:off x="4638238" y="1657694"/>
          <a:ext cx="1989966" cy="85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D8945-6CFE-486D-A8EC-3FD107353120}">
      <dsp:nvSpPr>
        <dsp:cNvPr id="0" name=""/>
        <dsp:cNvSpPr/>
      </dsp:nvSpPr>
      <dsp:spPr>
        <a:xfrm>
          <a:off x="4787779" y="1799758"/>
          <a:ext cx="1989966" cy="85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Биохимические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12810" y="1824789"/>
        <a:ext cx="1939904" cy="804566"/>
      </dsp:txXfrm>
    </dsp:sp>
    <dsp:sp modelId="{14E6D8B2-4410-4248-ACC9-3140626E1164}">
      <dsp:nvSpPr>
        <dsp:cNvPr id="0" name=""/>
        <dsp:cNvSpPr/>
      </dsp:nvSpPr>
      <dsp:spPr>
        <a:xfrm>
          <a:off x="4828665" y="2903747"/>
          <a:ext cx="1609111" cy="85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ED14B-48D4-4F1F-8D48-416178CDE577}">
      <dsp:nvSpPr>
        <dsp:cNvPr id="0" name=""/>
        <dsp:cNvSpPr/>
      </dsp:nvSpPr>
      <dsp:spPr>
        <a:xfrm>
          <a:off x="4978207" y="3045811"/>
          <a:ext cx="1609111" cy="85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Квашение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03238" y="3070842"/>
        <a:ext cx="1559049" cy="804566"/>
      </dsp:txXfrm>
    </dsp:sp>
    <dsp:sp modelId="{0DCF1EBE-133E-4ECD-9F90-5ED6324554B7}">
      <dsp:nvSpPr>
        <dsp:cNvPr id="0" name=""/>
        <dsp:cNvSpPr/>
      </dsp:nvSpPr>
      <dsp:spPr>
        <a:xfrm>
          <a:off x="6927287" y="1657694"/>
          <a:ext cx="1989966" cy="85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36179-3B15-45D0-A345-38B420954A77}">
      <dsp:nvSpPr>
        <dsp:cNvPr id="0" name=""/>
        <dsp:cNvSpPr/>
      </dsp:nvSpPr>
      <dsp:spPr>
        <a:xfrm>
          <a:off x="7076828" y="1799758"/>
          <a:ext cx="1989966" cy="85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Химические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01859" y="1824789"/>
        <a:ext cx="1939904" cy="804566"/>
      </dsp:txXfrm>
    </dsp:sp>
    <dsp:sp modelId="{B4F379FA-8472-499A-A720-EF5E09DBB645}">
      <dsp:nvSpPr>
        <dsp:cNvPr id="0" name=""/>
        <dsp:cNvSpPr/>
      </dsp:nvSpPr>
      <dsp:spPr>
        <a:xfrm>
          <a:off x="6745453" y="2903747"/>
          <a:ext cx="2353634" cy="85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EAF8E-F10C-4E49-9CDF-C7B0B3D36D11}">
      <dsp:nvSpPr>
        <dsp:cNvPr id="0" name=""/>
        <dsp:cNvSpPr/>
      </dsp:nvSpPr>
      <dsp:spPr>
        <a:xfrm>
          <a:off x="6894994" y="3045811"/>
          <a:ext cx="2353634" cy="85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Этиловым спиртом, газами, антибиотиками, кислотами, маринование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20025" y="3070842"/>
        <a:ext cx="2303572" cy="804566"/>
      </dsp:txXfrm>
    </dsp:sp>
    <dsp:sp modelId="{693707F1-F56B-453E-8E87-73CEE80A4A5D}">
      <dsp:nvSpPr>
        <dsp:cNvPr id="0" name=""/>
        <dsp:cNvSpPr/>
      </dsp:nvSpPr>
      <dsp:spPr>
        <a:xfrm>
          <a:off x="9216336" y="1657694"/>
          <a:ext cx="1989966" cy="85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5B506-E71D-41CA-A449-3644DF998A3A}">
      <dsp:nvSpPr>
        <dsp:cNvPr id="0" name=""/>
        <dsp:cNvSpPr/>
      </dsp:nvSpPr>
      <dsp:spPr>
        <a:xfrm>
          <a:off x="9365878" y="1799758"/>
          <a:ext cx="1989966" cy="85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Комбинирован-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ные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90909" y="1824789"/>
        <a:ext cx="1939904" cy="804566"/>
      </dsp:txXfrm>
    </dsp:sp>
    <dsp:sp modelId="{2BA514EE-3652-41AE-8AD7-B2FFCFC94CCF}">
      <dsp:nvSpPr>
        <dsp:cNvPr id="0" name=""/>
        <dsp:cNvSpPr/>
      </dsp:nvSpPr>
      <dsp:spPr>
        <a:xfrm>
          <a:off x="9538383" y="2903747"/>
          <a:ext cx="1345872" cy="854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807EE-0889-480B-91BF-5F5929000051}">
      <dsp:nvSpPr>
        <dsp:cNvPr id="0" name=""/>
        <dsp:cNvSpPr/>
      </dsp:nvSpPr>
      <dsp:spPr>
        <a:xfrm>
          <a:off x="9687925" y="3045811"/>
          <a:ext cx="1345872" cy="854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Копчение, вяление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12956" y="3070842"/>
        <a:ext cx="1295810" cy="804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CC41C-4F7D-44F9-98CA-85755EB13E62}">
      <dsp:nvSpPr>
        <dsp:cNvPr id="0" name=""/>
        <dsp:cNvSpPr/>
      </dsp:nvSpPr>
      <dsp:spPr>
        <a:xfrm>
          <a:off x="3078" y="713352"/>
          <a:ext cx="2442469" cy="13982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u="none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нагретым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u="none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воз­духом (конвективная)</a:t>
          </a:r>
          <a:endParaRPr lang="ru-RU" sz="2400" u="none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78" y="713352"/>
        <a:ext cx="2442469" cy="1398289"/>
      </dsp:txXfrm>
    </dsp:sp>
    <dsp:sp modelId="{3C04E915-DA27-42E7-A197-EAE80006E40E}">
      <dsp:nvSpPr>
        <dsp:cNvPr id="0" name=""/>
        <dsp:cNvSpPr/>
      </dsp:nvSpPr>
      <dsp:spPr>
        <a:xfrm>
          <a:off x="2689795" y="713352"/>
          <a:ext cx="2442469" cy="13982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кипящем (</a:t>
          </a:r>
          <a:r>
            <a:rPr lang="ru-RU" sz="2000" u="none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псевдоожиженном</a:t>
          </a:r>
          <a:r>
            <a:rPr lang="ru-RU" sz="2400" u="none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 и </a:t>
          </a:r>
          <a:r>
            <a:rPr lang="ru-RU" sz="2400" u="none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виброкипящем</a:t>
          </a:r>
          <a:r>
            <a:rPr lang="ru-RU" sz="2400" u="none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слое</a:t>
          </a:r>
          <a:endParaRPr lang="ru-RU" sz="2400" u="none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89795" y="713352"/>
        <a:ext cx="2442469" cy="1398289"/>
      </dsp:txXfrm>
    </dsp:sp>
    <dsp:sp modelId="{D77B74C3-6737-4AC8-A23E-2636DAE826A5}">
      <dsp:nvSpPr>
        <dsp:cNvPr id="0" name=""/>
        <dsp:cNvSpPr/>
      </dsp:nvSpPr>
      <dsp:spPr>
        <a:xfrm>
          <a:off x="5376511" y="679755"/>
          <a:ext cx="2442469" cy="146548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распыли­тельная сушка</a:t>
          </a:r>
          <a:endParaRPr lang="ru-RU" sz="2400" u="none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6511" y="679755"/>
        <a:ext cx="2442469" cy="1465481"/>
      </dsp:txXfrm>
    </dsp:sp>
    <dsp:sp modelId="{7E9ADAEB-913E-4684-9CB5-F98A9D7B2E35}">
      <dsp:nvSpPr>
        <dsp:cNvPr id="0" name=""/>
        <dsp:cNvSpPr/>
      </dsp:nvSpPr>
      <dsp:spPr>
        <a:xfrm>
          <a:off x="8063227" y="679755"/>
          <a:ext cx="2442469" cy="146548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контактная сушка</a:t>
          </a:r>
          <a:endParaRPr lang="ru-RU" sz="2400" u="none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63227" y="679755"/>
        <a:ext cx="2442469" cy="1465481"/>
      </dsp:txXfrm>
    </dsp:sp>
    <dsp:sp modelId="{E2A6CA94-CD77-47C6-ABD3-EE241242F57B}">
      <dsp:nvSpPr>
        <dsp:cNvPr id="0" name=""/>
        <dsp:cNvSpPr/>
      </dsp:nvSpPr>
      <dsp:spPr>
        <a:xfrm>
          <a:off x="41181" y="2376778"/>
          <a:ext cx="2442469" cy="146548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вакуумная сушка</a:t>
          </a:r>
          <a:endParaRPr lang="ru-RU" sz="2400" u="none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81" y="2376778"/>
        <a:ext cx="2442469" cy="1465481"/>
      </dsp:txXfrm>
    </dsp:sp>
    <dsp:sp modelId="{82C1426C-A678-4804-8BB9-91726165A78D}">
      <dsp:nvSpPr>
        <dsp:cNvPr id="0" name=""/>
        <dsp:cNvSpPr/>
      </dsp:nvSpPr>
      <dsp:spPr>
        <a:xfrm>
          <a:off x="2689795" y="2389484"/>
          <a:ext cx="2442469" cy="146548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сублимационная сушка</a:t>
          </a:r>
          <a:r>
            <a:rPr lang="ru-RU" sz="2400" i="1" u="none" kern="120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u="none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89795" y="2389484"/>
        <a:ext cx="2442469" cy="1465481"/>
      </dsp:txXfrm>
    </dsp:sp>
    <dsp:sp modelId="{8F0BEA69-10EE-44FB-8277-51DAD3DAA533}">
      <dsp:nvSpPr>
        <dsp:cNvPr id="0" name=""/>
        <dsp:cNvSpPr/>
      </dsp:nvSpPr>
      <dsp:spPr>
        <a:xfrm>
          <a:off x="5376511" y="2389484"/>
          <a:ext cx="2442469" cy="146548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радиационная сушка</a:t>
          </a:r>
          <a:r>
            <a:rPr lang="ru-RU" sz="2400" i="1" u="none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u="none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6511" y="2389484"/>
        <a:ext cx="2442469" cy="1465481"/>
      </dsp:txXfrm>
    </dsp:sp>
    <dsp:sp modelId="{71659520-B585-450C-80B2-1A288872F282}">
      <dsp:nvSpPr>
        <dsp:cNvPr id="0" name=""/>
        <dsp:cNvSpPr/>
      </dsp:nvSpPr>
      <dsp:spPr>
        <a:xfrm>
          <a:off x="8063227" y="2389484"/>
          <a:ext cx="2442469" cy="146548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none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 др.</a:t>
          </a:r>
          <a:endParaRPr lang="ru-RU" sz="2400" u="none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63227" y="2389484"/>
        <a:ext cx="2442469" cy="1465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1.xml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6.png"/><Relationship Id="rId7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8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0212" y="1847671"/>
            <a:ext cx="879157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ОСНОВЫ ТОВАРОВЕДЕНИЯ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914" y="4451685"/>
            <a:ext cx="11898086" cy="6689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Консервирование пищевых продуктов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6049" y="5943600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7503" y="417185"/>
            <a:ext cx="101370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Консервирование низкими температурами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39483" y="1350498"/>
            <a:ext cx="4079631" cy="1094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Замораживание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09657" y="1350498"/>
            <a:ext cx="4079631" cy="1094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Охлаждение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ЭУМК ТОТ\Рука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80" y="1771598"/>
            <a:ext cx="895350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ЭУМК ТОТ\Рук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16" y="1897561"/>
            <a:ext cx="895350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rId6" action="ppaction://hlinksldjump" highlightClick="1"/>
          </p:cNvPr>
          <p:cNvSpPr/>
          <p:nvPr/>
        </p:nvSpPr>
        <p:spPr>
          <a:xfrm>
            <a:off x="11331059" y="6005015"/>
            <a:ext cx="610732" cy="42308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gejzer.ru/wp-content/uploads/2013/12/brojlery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/>
          <a:stretch/>
        </p:blipFill>
        <p:spPr bwMode="auto">
          <a:xfrm>
            <a:off x="6509656" y="3066028"/>
            <a:ext cx="4396909" cy="31671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pochemy-nelzya.info/wp-content/uploads/2017/03/20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73" y="3061198"/>
            <a:ext cx="4229281" cy="317196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17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91069" y="763866"/>
            <a:ext cx="11618554" cy="53912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11425" lvl="0" indent="-2511425" algn="just"/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Замораживание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хранение пищевых продуктов при температуре, близкой к криогидратной, при этом происходит превращение воды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находящейся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продукте, в лед.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11425" lvl="0" indent="-2511425" algn="just"/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 применяется для более длительного сохранения мясных и рыбных продуктов, ово­щей, фруктов и др.</a:t>
            </a:r>
          </a:p>
          <a:p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выше скорость замораживания и ниже температура, тем лучше качество продукта после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разморозки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лучше сохраняются витамины.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Хранят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замороженные продукты при —18 °С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замораживании микрофлора полностью не уничто­жается; особенно холодоустойчивы споровые формы мик­роорганизмов. После размораживания продукта они возоб­новляют свою жизнедеятельность и могут привести к его быстрой порче, поэтому размороженные продукты необхо­димо сразу же перерабатывать. По качеству замороженные продукты уступают охлажденным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11409528" y="6018663"/>
            <a:ext cx="682392" cy="3684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3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91069" y="763866"/>
            <a:ext cx="11618554" cy="53912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79613" lvl="1" indent="-1979613" algn="just"/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Охлаждение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обработка и хранение пищевых продуктов при температуре, близкой к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криоскопической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т.е. к температуре замерзания клеточного сока, которая зависит от состава и концентрации сухих веществ.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яблок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температура колеблется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-1,4 до -2,8 С, для винограда равна -3,8 °С, для лука -1,6, для рыбы -2, для мяса -1,2 °С и ниже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algn="just"/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качеству охлажденные продукты превосходят замороженные, однако имеют более короткие сроки хранения.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11409528" y="6018663"/>
            <a:ext cx="682392" cy="3684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3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91069" y="763866"/>
            <a:ext cx="11618554" cy="37262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Также к физическим методам консервирования относятся: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Консервирование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использованием обеспложивающих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фильтров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Консервирование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ионизирующими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излучениями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Консервирование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токами ультравысокой (УВЧ) и сверх­высокой (СВЧ) частоты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Облучение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ультрафиолетовыми лучами (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УФЛ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Консервирование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помощью ультразвука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3643" y="5512891"/>
            <a:ext cx="1029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перечисленные методы консервирования, используя материал учебника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354842" y="5090615"/>
            <a:ext cx="1542198" cy="12532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87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19" y="5298117"/>
            <a:ext cx="96439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с.231-232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514059" y="1405719"/>
            <a:ext cx="11295563" cy="664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3.3. Характеристика физико-химических методов консервирования</a:t>
            </a:r>
            <a:endParaRPr lang="ru-RU" sz="28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97" y="2448491"/>
            <a:ext cx="2128360" cy="23009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4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2" y="4251910"/>
            <a:ext cx="1332318" cy="18652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1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2" descr="http://charivne.info/images/image/food/solodke/solodk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6" y="2216217"/>
            <a:ext cx="3824118" cy="21510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61367" y="308002"/>
            <a:ext cx="61600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Консервирование сушкой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026" y="1015888"/>
            <a:ext cx="11950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6288" indent="-3316288" algn="just"/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Сушка (обезвоживание)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про­водится для предотвращения или замедления физико-хими­ческих, биологических и других процессов, способствующих снижению  питательной  ценности продуктов или их порче.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03507" y="2249421"/>
            <a:ext cx="78884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Сушку используют для удлинения сроков хранения зерна, плодов, овощей, грибов, молока, яиц, рыбы и других про­дуктов.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Большинство пищевых продуктов сушат до содер­жания влаги 4—14 %, в результате чего снижаются фермен­тативные процессы. Плоды с большим содержанием сахара высушивают до более высокого содержания в них влаги -20-25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%.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1026" y="5133866"/>
            <a:ext cx="119508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Сушеные продукты имеют меньшую массу, занимают значительно меньший объем, имеют более высокую энер­гетическую ценность. Это в значи­тельной степени облегчает их транспортирование и хранение. Но в процессе сушки часто улетучиваются аро­матические вещества, окисляются витамины и некоторые другие компоненты. Высушенный продукт нельзя исполь­зовать без предварительной подготовки.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7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85074555"/>
              </p:ext>
            </p:extLst>
          </p:nvPr>
        </p:nvGraphicFramePr>
        <p:xfrm>
          <a:off x="750627" y="719667"/>
          <a:ext cx="10508776" cy="4534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83643" y="5743723"/>
            <a:ext cx="1029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способы сушки, используя материал учебника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354842" y="5090615"/>
            <a:ext cx="1542198" cy="12532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98042" y="652790"/>
            <a:ext cx="525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сушки: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3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8" descr="http://bolshoyulov.ru/wp-content/uploads/2016/06/seledka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r="3847"/>
          <a:stretch/>
        </p:blipFill>
        <p:spPr bwMode="auto">
          <a:xfrm>
            <a:off x="175584" y="1239981"/>
            <a:ext cx="3973335" cy="21295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29886" y="308002"/>
            <a:ext cx="88230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Консервирование поваренной солью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7284" y="1266476"/>
            <a:ext cx="7724635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Поваренную соль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концентрациях 8—14 % используют для консервирования рыбы, мяса, овощей и некоторых других продуктов. </a:t>
            </a:r>
          </a:p>
          <a:p>
            <a:endParaRPr lang="ru-RU" sz="105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Способы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посола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Сухой (когда продукт обрабатывают сухой солью),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Мокрый (водным раствором поваренной соли),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Смешанный (комбинирование сухого и мокрого способов).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471" y="4560079"/>
            <a:ext cx="11552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 зависимости от температуры, при которой солят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продукты, различают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посол холодный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(0… -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10°С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посол охлажденный 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0…+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5°С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посол  теплый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(+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10°С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выше).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9619521" y="5061252"/>
            <a:ext cx="2081949" cy="9233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интересно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5584" y="1015888"/>
            <a:ext cx="11820798" cy="53303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just">
              <a:spcAft>
                <a:spcPts val="120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посоле изменяются консистенция и структура продукта, формируют­ся его специфические вкус и аромат, происходят потери белковых веществ, что приво­дит к понижению пищевой ценности и ухудшению органолептических свойств продукта.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spcAft>
                <a:spcPts val="120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некоторых случаях посол является одним из наиболее целесообразных способов кон­сервирования, например сельдевых и лососевых рыб, так как при этом значительно улучшаются их вкусовые досто­инства. При посоле свинины также наблюдается образование специфичных приятных вкуса и запаха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ветчинности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850" algn="just">
              <a:spcAft>
                <a:spcPts val="120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Поскольку поваренная соль влияет на вкус пищевых продуктов, содержание ее для многих изделий устанавли­вается в пределах 2,5-6%. В этом случае консервирующий эффект достигается сочетанием посола с другими видами консервирования - охлаждением, копчением, сушкой и т.д.</a:t>
            </a:r>
          </a:p>
        </p:txBody>
      </p:sp>
    </p:spTree>
    <p:extLst>
      <p:ext uri="{BB962C8B-B14F-4D97-AF65-F5344CB8AC3E}">
        <p14:creationId xmlns:p14="http://schemas.microsoft.com/office/powerpoint/2010/main" val="59087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just-woman.ru/wp-content/uploads/2017/07/Untitle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19" y="1415465"/>
            <a:ext cx="4145890" cy="26652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97222" y="308002"/>
            <a:ext cx="6288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Консервирование сахаром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6675" y="1161451"/>
            <a:ext cx="72151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Сахар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концентрации не менее 65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применяют для кон­сервирования при изготовлении варенья, джема, повидла, желе, сиропов и др.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получении этих продуктов избыток влаги удаляют выпариванием.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этом частич­но разрушаются витамины и снижается ценность продукта.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319" y="4782488"/>
            <a:ext cx="11649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повышения стойкости консервированных таким спосо­бом изделий их дополнительно пастеризуют в герметично закрытой таре.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9228" y="5298117"/>
            <a:ext cx="92855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с.235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25512" y="1610436"/>
            <a:ext cx="9835732" cy="10099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3.4. Характеристика биохимических (микробиологических) методов консервирования</a:t>
            </a:r>
            <a:endParaRPr lang="ru-RU" sz="28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11" y="2796501"/>
            <a:ext cx="2008438" cy="21712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4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2" y="4251910"/>
            <a:ext cx="1332318" cy="18652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9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59881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21669469"/>
              </p:ext>
            </p:extLst>
          </p:nvPr>
        </p:nvGraphicFramePr>
        <p:xfrm>
          <a:off x="630431" y="887104"/>
          <a:ext cx="11277600" cy="4012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8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84" y="5036024"/>
            <a:ext cx="1304286" cy="13042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79928" y="5509313"/>
            <a:ext cx="8629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ведения конспекта можете использовать рабочую тетрадь, которую можно скачать в разделе «Дополнительные материалы»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Picture 2" descr="http://i.ytimg.com/vi/0VH6Zr8hFdo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9" y="3224194"/>
            <a:ext cx="4217977" cy="28490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agronomu.com/media/res/1/3/0/5/3/13053.ojk69c.6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7" r="5570"/>
          <a:stretch/>
        </p:blipFill>
        <p:spPr bwMode="auto">
          <a:xfrm>
            <a:off x="8397355" y="3241754"/>
            <a:ext cx="3558084" cy="28315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i03.fotocdn.net/s6/56/public_pin_m/202/242855352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99946" y="3224194"/>
            <a:ext cx="3997409" cy="28315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1969" y="451769"/>
            <a:ext cx="113453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9613" lvl="0" indent="-1979613" algn="just"/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Квашение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консервирование плодов, овощей и грибов молочной кислотой, образующейся в результате сбраживания сахаров продукта молочнокислыми бактериями. Молочная кислота придает продукту специфичный вкус и способствует лучшей его сохранности.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7504" y="2082985"/>
            <a:ext cx="11814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зависимости от вида переработан­ного сырья продукт называют 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квашеным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(капуста), </a:t>
            </a:r>
            <a:r>
              <a:rPr lang="ru-RU" sz="2400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соленым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(огурцы, томаты, арбузы) или моченым (яблоки).</a:t>
            </a:r>
          </a:p>
        </p:txBody>
      </p:sp>
    </p:spTree>
    <p:extLst>
      <p:ext uri="{BB962C8B-B14F-4D97-AF65-F5344CB8AC3E}">
        <p14:creationId xmlns:p14="http://schemas.microsoft.com/office/powerpoint/2010/main" val="220851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2825" y="5331661"/>
            <a:ext cx="96831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с.233-235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28209" y="1555845"/>
            <a:ext cx="9835732" cy="664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3.5. Характеристика химических методов консервирования</a:t>
            </a:r>
            <a:endParaRPr lang="ru-RU" sz="28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14" y="2220647"/>
            <a:ext cx="2260922" cy="2444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4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2" y="4251910"/>
            <a:ext cx="1332318" cy="18652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6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0387" y="627796"/>
            <a:ext cx="11589236" cy="57320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Консервирование этиловым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спиртом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основано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губительном действии спирта на микроорганизмы. </a:t>
            </a:r>
          </a:p>
          <a:p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Этиловый спирт используется в качестве консерванта при производстве плодово-ягодных соков — полуфабрикатов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tabLst>
                <a:tab pos="7261225" algn="l"/>
              </a:tabLs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Маринование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основано на повышении кислотности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 путем</a:t>
            </a:r>
          </a:p>
          <a:p>
            <a:pPr>
              <a:tabLst>
                <a:tab pos="726122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добавления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уксусной кислоты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tabLst>
                <a:tab pos="7261225" algn="l"/>
              </a:tabLst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Маринуют 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плоды, овощи, грибы, рыбу и др.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261225" algn="l"/>
              </a:tabLs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Консервирование кислотами (антисептиками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862388" algn="just">
              <a:tabLst>
                <a:tab pos="7261225" algn="l"/>
              </a:tabLst>
            </a:pP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Сернистая кислота 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применя­ется для консервирования плодов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ягод, фруктовых 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овощ­ных 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полуфабрикатов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Бензойную кислоту 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используют 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консервирования плодоовощной и рыбной продукции, </a:t>
            </a:r>
            <a:r>
              <a:rPr lang="ru-RU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сорбиновую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соков, пюре, маринадов, </a:t>
            </a:r>
            <a:r>
              <a:rPr lang="ru-RU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полукопченых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колбас и др., борную – осетровой икры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tabLst>
                <a:tab pos="7261225" algn="l"/>
              </a:tabLst>
            </a:pPr>
            <a:endPara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261225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Консервирование антибиотиками.</a:t>
            </a:r>
          </a:p>
          <a:p>
            <a:pPr algn="just">
              <a:tabLst>
                <a:tab pos="7261225" algn="l"/>
              </a:tabLs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Консервирование газами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sait-pro-dachu.ru/wp-content/uploads/2017/09/bystrye-marinovannye-pomidor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730" y="1791078"/>
            <a:ext cx="2517596" cy="17982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recommend.ru/sites/default/files/product-images/100744/kolbasa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t="24099" r="5779" b="17630"/>
          <a:stretch/>
        </p:blipFill>
        <p:spPr bwMode="auto">
          <a:xfrm>
            <a:off x="322380" y="3589361"/>
            <a:ext cx="2263556" cy="16377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7" name="Picture 6" descr="http://vbakalee.ru/data/profile/1148/profiles3Lmna_im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41" y="3589362"/>
            <a:ext cx="1282732" cy="16377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27673" y="1550991"/>
            <a:ext cx="11086537" cy="664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3.6. Характеристика комбинированных методов консервирования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46" y="2306505"/>
            <a:ext cx="2058936" cy="22258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2" y="4251910"/>
            <a:ext cx="1332318" cy="18652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76545" y="5224603"/>
            <a:ext cx="92855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с.235-236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6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5122" name="Picture 2" descr="http://tetyamotya.online/wp-content/uploads/2017/03/3312.750x0-600x3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8" y="2165205"/>
            <a:ext cx="3985802" cy="2192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</p:pic>
      <p:sp>
        <p:nvSpPr>
          <p:cNvPr id="5" name="Прямоугольник 4"/>
          <p:cNvSpPr/>
          <p:nvPr/>
        </p:nvSpPr>
        <p:spPr>
          <a:xfrm>
            <a:off x="195618" y="533989"/>
            <a:ext cx="113317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87525" indent="-1787525" algn="just"/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Копчение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 способ обработки мясных или рыбных продук­тов дымом, получаемым при неполном сгорании древесины, с целью повышения стойкости изделий при последующем хранении и придания им особых вкусовых свойств.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67366" y="2165205"/>
            <a:ext cx="7624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Коп­чение можно рассматривать и как сушку, так как в резуль­тате испарения воды происходит обезвоживание продукта. Консервирующее действие оказывает при этом и поваренная соль, если она используется для обработки продуктов перед копчением.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5618" y="4561312"/>
            <a:ext cx="119963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зависимости от режима: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копчение горячее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температурах выше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80°С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копчение холодное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температуре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40°С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копчение электростатическое и жидкостное (бездымное)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Выноска-облако 22"/>
          <p:cNvSpPr/>
          <p:nvPr/>
        </p:nvSpPr>
        <p:spPr>
          <a:xfrm>
            <a:off x="8978076" y="4599587"/>
            <a:ext cx="2081949" cy="9233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интересно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5618" y="4395944"/>
            <a:ext cx="11896301" cy="20359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продуктам комбинированного консервирования относят также </a:t>
            </a:r>
            <a:r>
              <a:rPr lang="ru-RU" sz="22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пресервы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Это особый вид рыбных консервов, герметически укупоренных, но не стерилизованных. Кон­сервирующий эффект в пресервах достигается совместным действием различных факторов - соления, маринования, действием фитонцидов пряностей и др. Пресервы имеют ограниченный срок реализации и должны храниться при пониженных температурах.</a:t>
            </a:r>
          </a:p>
        </p:txBody>
      </p:sp>
    </p:spTree>
    <p:extLst>
      <p:ext uri="{BB962C8B-B14F-4D97-AF65-F5344CB8AC3E}">
        <p14:creationId xmlns:p14="http://schemas.microsoft.com/office/powerpoint/2010/main" val="37149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tranamasterov.ru/img/i2011/10/21/p1050810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2"/>
          <a:stretch/>
        </p:blipFill>
        <p:spPr bwMode="auto">
          <a:xfrm>
            <a:off x="340338" y="2013624"/>
            <a:ext cx="3153489" cy="267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8323" y="536012"/>
            <a:ext cx="1151416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06563" indent="-1706563" algn="just"/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Вяление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это метод комбинированного воздействия поваренной соли и подсушивания продукта до частичного удаления влаги, достаточного для подавления микрофлоры.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0430" y="2090719"/>
            <a:ext cx="81477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Вялят воблу, тарань, делика­тесные балычные изделия из осетровых и лососевых рыб.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влаги в вяленых продуктах должно быть не более 38-45 %.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323" y="4865258"/>
            <a:ext cx="117598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Процесс вяления длится от 10 до 30 суток при температуре 10-25 °С. При вялении под дейст­вием солнечного света, воздуха и медленного обезвоживания в тканях продукта протекают сложные физические и био­химические процессы. Происходит частичная денатурация белков, мышечная ткань уплотняется, пропитывается жиром, приобретая </a:t>
            </a:r>
            <a:r>
              <a:rPr lang="ru-RU" i="1" dirty="0" err="1"/>
              <a:t>янтарно</a:t>
            </a:r>
            <a:r>
              <a:rPr lang="ru-RU" i="1" dirty="0"/>
              <a:t>-желтый цвет, и становится полупроз­рачной. Одновременно протекают окислительные процессы. Происходит созревание продукта, он приобретает приятные специфические вкус и запах.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21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583140"/>
            <a:ext cx="83976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физические методы консервирования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Объясните сущность пастеризации и стерилизации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 отличия замороженных и охлажденных продуктов по свойствам и условиям хранения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физико-химические методы консервирования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способы сушки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особенности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сушеных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продуктов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Охарактеризуйте способы посола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Охарактеризуйте квашение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химические методы консервирования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особенности копчения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0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417185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594" y="2103096"/>
            <a:ext cx="7438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Сыцко [и др.]; под ред.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Сыцко. – Минск: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РИПО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2011. – 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228-236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C:\Users\User\Desktop\ЭУМК ТОТ\images (7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57" y="3846159"/>
            <a:ext cx="2493147" cy="24382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6161" y="5609230"/>
            <a:ext cx="80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Выполните задания теста по Модулю 3</a:t>
            </a:r>
          </a:p>
        </p:txBody>
      </p:sp>
    </p:spTree>
    <p:extLst>
      <p:ext uri="{BB962C8B-B14F-4D97-AF65-F5344CB8AC3E}">
        <p14:creationId xmlns:p14="http://schemas.microsoft.com/office/powerpoint/2010/main" val="17400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73833" y="436603"/>
            <a:ext cx="4844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819" y="2078722"/>
            <a:ext cx="76291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понятие и классификацию методов консервирования продовольственных товаров;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Охарактеризовать методы консервирования продовольственных товаров по группам;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Описать влияние отдельных методов консервирования на свойства и условия хранения товаров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612119" y="2319711"/>
            <a:ext cx="9790000" cy="914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3.1.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 консервировании, классификация методов консервирования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98" y="3670633"/>
            <a:ext cx="1591025" cy="17200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0566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5337" y="773782"/>
            <a:ext cx="1166428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62388" indent="-3862388"/>
            <a:r>
              <a:rPr lang="ru-RU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Консервирование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(от лат.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consirvare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сохранять, хранить) – это специальная обработка пищевых продуктов для удли­нения сроков их хранения.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23752217"/>
              </p:ext>
            </p:extLst>
          </p:nvPr>
        </p:nvGraphicFramePr>
        <p:xfrm>
          <a:off x="295463" y="2035666"/>
          <a:ext cx="11364034" cy="4119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02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2088" y="5072459"/>
            <a:ext cx="93300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 228-231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2" y="4251910"/>
            <a:ext cx="1332318" cy="18652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825513" y="960199"/>
            <a:ext cx="10060552" cy="664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3.2. Характеристика физических методов консервирования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51" y="1773797"/>
            <a:ext cx="2032955" cy="21977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117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30" name="Picture 6" descr="http://i.otzovik.com/objects/b/220000/21733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2" b="15583"/>
          <a:stretch/>
        </p:blipFill>
        <p:spPr bwMode="auto">
          <a:xfrm>
            <a:off x="935240" y="2946266"/>
            <a:ext cx="4488115" cy="32006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iptip.ru/base_prod/img/moloko_pasterizovannoe_35_zhirnost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 r="10207"/>
          <a:stretch/>
        </p:blipFill>
        <p:spPr bwMode="auto">
          <a:xfrm>
            <a:off x="7049803" y="2946265"/>
            <a:ext cx="3213313" cy="320067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0950" y="417185"/>
            <a:ext cx="104701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Консервирование высокими температурами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39483" y="1350498"/>
            <a:ext cx="4079631" cy="1094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Стерилизация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09657" y="1350498"/>
            <a:ext cx="4079631" cy="1094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Пастеризация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ЭУМК ТОТ\Рук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80" y="1771598"/>
            <a:ext cx="895350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ЭУМК ТОТ\Рука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16" y="1897561"/>
            <a:ext cx="895350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rId8" action="ppaction://hlinksldjump" highlightClick="1"/>
          </p:cNvPr>
          <p:cNvSpPr/>
          <p:nvPr/>
        </p:nvSpPr>
        <p:spPr>
          <a:xfrm>
            <a:off x="11331059" y="6005015"/>
            <a:ext cx="610732" cy="42308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91069" y="763866"/>
            <a:ext cx="11618554" cy="53912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16175" lvl="0" indent="-2416175"/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Стерилизация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это нагревание пищевых продуктов при температуре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100-120°С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этом достигается полное уничтожение микрофлоры.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Стерилизуют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мясные, рыбные, овощные консервы и т.п.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стерилизации несколько снижается вкусовая и пи­тательная ценность пищевых продуктов, так как при этом происходит гидролиз белков, жиров, углеводов, разрушаются витамины, некоторые аминокислоты и др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днако стерилизованные продукты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имеют большие сроки хранения.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11409528" y="6018663"/>
            <a:ext cx="682392" cy="3684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2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91069" y="763866"/>
            <a:ext cx="11618554" cy="53912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Пастеризация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проводится при температуре ниже 100 °С.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такой обработке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микробы не погибают, а превращаются в споры (спящие клетки),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поэтому пастеризованные продукты необходимо хранить при низких температурах, и они имеют ограниченный срок реализации. 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Пастеризуют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молоко, соки, варенье, джем, плодово-ягодные компоты, пиво и др. 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непродолжительному воздействию высоких температур на составные части продукта хорошо сохраняется его пищевая, но несколько снижается биологическая ценность, так как при нагревании частично разрушаются витамины и некоторые другие биологически активные ве­щества.</a:t>
            </a: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11409528" y="6018663"/>
            <a:ext cx="682392" cy="3684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87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1724</Words>
  <Application>Microsoft Office PowerPoint</Application>
  <PresentationFormat>Произвольный</PresentationFormat>
  <Paragraphs>168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Тема1</vt:lpstr>
      <vt:lpstr>ТЕОРЕТИЧЕСКИЕ ОСНОВЫ ТОВАРОВЕДЕНИЯ</vt:lpstr>
      <vt:lpstr>СОДЕРЖАНИЕ МОДУЛЯ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User</cp:lastModifiedBy>
  <cp:revision>78</cp:revision>
  <dcterms:created xsi:type="dcterms:W3CDTF">2014-06-06T09:13:21Z</dcterms:created>
  <dcterms:modified xsi:type="dcterms:W3CDTF">2018-07-09T09:09:30Z</dcterms:modified>
</cp:coreProperties>
</file>