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notesMasterIdLst>
    <p:notesMasterId r:id="rId15"/>
  </p:notesMasterIdLst>
  <p:sldIdLst>
    <p:sldId id="256" r:id="rId2"/>
    <p:sldId id="258" r:id="rId3"/>
    <p:sldId id="274" r:id="rId4"/>
    <p:sldId id="272" r:id="rId5"/>
    <p:sldId id="278" r:id="rId6"/>
    <p:sldId id="279" r:id="rId7"/>
    <p:sldId id="280" r:id="rId8"/>
    <p:sldId id="281" r:id="rId9"/>
    <p:sldId id="282" r:id="rId10"/>
    <p:sldId id="283" r:id="rId11"/>
    <p:sldId id="275" r:id="rId12"/>
    <p:sldId id="276" r:id="rId13"/>
    <p:sldId id="284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D86A"/>
    <a:srgbClr val="DD45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2" autoAdjust="0"/>
    <p:restoredTop sz="94660"/>
  </p:normalViewPr>
  <p:slideViewPr>
    <p:cSldViewPr snapToGrid="0">
      <p:cViewPr varScale="1">
        <p:scale>
          <a:sx n="90" d="100"/>
          <a:sy n="90" d="100"/>
        </p:scale>
        <p:origin x="-10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845803-1717-4F48-B710-F7F1B43013F3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2B71A9FB-D571-4E16-9DEE-5C8D55952890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2.1. 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Пищевая ценность продовольственных товаров</a:t>
          </a:r>
          <a:endParaRPr lang="ru-RU" sz="2400" dirty="0"/>
        </a:p>
      </dgm:t>
    </dgm:pt>
    <dgm:pt modelId="{AB5CE423-EC06-4BC3-9D3F-585E57840550}" type="parTrans" cxnId="{4A177CAD-B738-4D43-A4A7-7280BE01C964}">
      <dgm:prSet/>
      <dgm:spPr/>
      <dgm:t>
        <a:bodyPr/>
        <a:lstStyle/>
        <a:p>
          <a:endParaRPr lang="ru-RU"/>
        </a:p>
      </dgm:t>
    </dgm:pt>
    <dgm:pt modelId="{CE14E9EE-7142-45C4-B5B4-260682811960}" type="sibTrans" cxnId="{4A177CAD-B738-4D43-A4A7-7280BE01C964}">
      <dgm:prSet/>
      <dgm:spPr/>
      <dgm:t>
        <a:bodyPr/>
        <a:lstStyle/>
        <a:p>
          <a:endParaRPr lang="ru-RU"/>
        </a:p>
      </dgm:t>
    </dgm:pt>
    <dgm:pt modelId="{CFF9F062-B19D-4331-9E17-BF25CDB8D765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2.2. 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Пищевые добавки</a:t>
          </a:r>
          <a:endParaRPr lang="ru-RU" sz="2400" dirty="0"/>
        </a:p>
      </dgm:t>
    </dgm:pt>
    <dgm:pt modelId="{DD271B94-806D-496E-9C86-ABCD33E443D5}" type="parTrans" cxnId="{2CEE2863-F3A2-4F2A-BB07-6285CBD78D70}">
      <dgm:prSet/>
      <dgm:spPr/>
      <dgm:t>
        <a:bodyPr/>
        <a:lstStyle/>
        <a:p>
          <a:endParaRPr lang="ru-RU"/>
        </a:p>
      </dgm:t>
    </dgm:pt>
    <dgm:pt modelId="{D152ACE0-328E-43CF-8633-4E818D7EAEB1}" type="sibTrans" cxnId="{2CEE2863-F3A2-4F2A-BB07-6285CBD78D70}">
      <dgm:prSet/>
      <dgm:spPr/>
      <dgm:t>
        <a:bodyPr/>
        <a:lstStyle/>
        <a:p>
          <a:endParaRPr lang="ru-RU"/>
        </a:p>
      </dgm:t>
    </dgm:pt>
    <dgm:pt modelId="{8C3C0CDE-0945-4576-83B9-7F37BA695137}" type="pres">
      <dgm:prSet presAssocID="{CF845803-1717-4F48-B710-F7F1B43013F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62C2BD0-517B-4E9C-A037-D4A0806612C4}" type="pres">
      <dgm:prSet presAssocID="{CF845803-1717-4F48-B710-F7F1B43013F3}" presName="Name1" presStyleCnt="0"/>
      <dgm:spPr/>
      <dgm:t>
        <a:bodyPr/>
        <a:lstStyle/>
        <a:p>
          <a:endParaRPr lang="ru-RU"/>
        </a:p>
      </dgm:t>
    </dgm:pt>
    <dgm:pt modelId="{69725028-6CCC-4078-BC5F-BBFA67A060B3}" type="pres">
      <dgm:prSet presAssocID="{CF845803-1717-4F48-B710-F7F1B43013F3}" presName="cycle" presStyleCnt="0"/>
      <dgm:spPr/>
      <dgm:t>
        <a:bodyPr/>
        <a:lstStyle/>
        <a:p>
          <a:endParaRPr lang="ru-RU"/>
        </a:p>
      </dgm:t>
    </dgm:pt>
    <dgm:pt modelId="{17BCFDE8-867C-467A-B7F3-9B093F23E13E}" type="pres">
      <dgm:prSet presAssocID="{CF845803-1717-4F48-B710-F7F1B43013F3}" presName="srcNode" presStyleLbl="node1" presStyleIdx="0" presStyleCnt="2"/>
      <dgm:spPr/>
      <dgm:t>
        <a:bodyPr/>
        <a:lstStyle/>
        <a:p>
          <a:endParaRPr lang="ru-RU"/>
        </a:p>
      </dgm:t>
    </dgm:pt>
    <dgm:pt modelId="{BBDD1F15-5D5A-4430-A855-C76E50E51E42}" type="pres">
      <dgm:prSet presAssocID="{CF845803-1717-4F48-B710-F7F1B43013F3}" presName="conn" presStyleLbl="parChTrans1D2" presStyleIdx="0" presStyleCnt="1"/>
      <dgm:spPr/>
      <dgm:t>
        <a:bodyPr/>
        <a:lstStyle/>
        <a:p>
          <a:endParaRPr lang="ru-RU"/>
        </a:p>
      </dgm:t>
    </dgm:pt>
    <dgm:pt modelId="{BA257D16-06AA-4007-B484-5B9A27400F34}" type="pres">
      <dgm:prSet presAssocID="{CF845803-1717-4F48-B710-F7F1B43013F3}" presName="extraNode" presStyleLbl="node1" presStyleIdx="0" presStyleCnt="2"/>
      <dgm:spPr/>
      <dgm:t>
        <a:bodyPr/>
        <a:lstStyle/>
        <a:p>
          <a:endParaRPr lang="ru-RU"/>
        </a:p>
      </dgm:t>
    </dgm:pt>
    <dgm:pt modelId="{9D97D0A5-1934-40AE-A800-FABC8D7408F0}" type="pres">
      <dgm:prSet presAssocID="{CF845803-1717-4F48-B710-F7F1B43013F3}" presName="dstNode" presStyleLbl="node1" presStyleIdx="0" presStyleCnt="2"/>
      <dgm:spPr/>
      <dgm:t>
        <a:bodyPr/>
        <a:lstStyle/>
        <a:p>
          <a:endParaRPr lang="ru-RU"/>
        </a:p>
      </dgm:t>
    </dgm:pt>
    <dgm:pt modelId="{F84282E1-4565-4A17-8095-7AFD756B1AC4}" type="pres">
      <dgm:prSet presAssocID="{2B71A9FB-D571-4E16-9DEE-5C8D55952890}" presName="text_1" presStyleLbl="node1" presStyleIdx="0" presStyleCnt="2" custLinFactNeighborY="-10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EC6AC5-C87B-4274-A079-DC270768E12A}" type="pres">
      <dgm:prSet presAssocID="{2B71A9FB-D571-4E16-9DEE-5C8D55952890}" presName="accent_1" presStyleCnt="0"/>
      <dgm:spPr/>
      <dgm:t>
        <a:bodyPr/>
        <a:lstStyle/>
        <a:p>
          <a:endParaRPr lang="ru-RU"/>
        </a:p>
      </dgm:t>
    </dgm:pt>
    <dgm:pt modelId="{C7628E09-A5D0-43AC-834B-E8990AEC2BF8}" type="pres">
      <dgm:prSet presAssocID="{2B71A9FB-D571-4E16-9DEE-5C8D55952890}" presName="accentRepeatNode" presStyleLbl="solidFgAcc1" presStyleIdx="0" presStyleCnt="2"/>
      <dgm:spPr/>
      <dgm:t>
        <a:bodyPr/>
        <a:lstStyle/>
        <a:p>
          <a:endParaRPr lang="ru-RU"/>
        </a:p>
      </dgm:t>
    </dgm:pt>
    <dgm:pt modelId="{67C15D27-662C-425E-86D2-17C7D6F2D4A9}" type="pres">
      <dgm:prSet presAssocID="{CFF9F062-B19D-4331-9E17-BF25CDB8D765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AAA541-40A7-4036-87EF-FC810834469A}" type="pres">
      <dgm:prSet presAssocID="{CFF9F062-B19D-4331-9E17-BF25CDB8D765}" presName="accent_2" presStyleCnt="0"/>
      <dgm:spPr/>
      <dgm:t>
        <a:bodyPr/>
        <a:lstStyle/>
        <a:p>
          <a:endParaRPr lang="ru-RU"/>
        </a:p>
      </dgm:t>
    </dgm:pt>
    <dgm:pt modelId="{F2E5B05F-3C39-407F-B91D-D9072681344D}" type="pres">
      <dgm:prSet presAssocID="{CFF9F062-B19D-4331-9E17-BF25CDB8D765}" presName="accentRepeatNode" presStyleLbl="solidFgAcc1" presStyleIdx="1" presStyleCnt="2"/>
      <dgm:spPr/>
      <dgm:t>
        <a:bodyPr/>
        <a:lstStyle/>
        <a:p>
          <a:endParaRPr lang="ru-RU"/>
        </a:p>
      </dgm:t>
    </dgm:pt>
  </dgm:ptLst>
  <dgm:cxnLst>
    <dgm:cxn modelId="{2CA476F8-035A-44B5-A316-C67100DAE742}" type="presOf" srcId="{CFF9F062-B19D-4331-9E17-BF25CDB8D765}" destId="{67C15D27-662C-425E-86D2-17C7D6F2D4A9}" srcOrd="0" destOrd="0" presId="urn:microsoft.com/office/officeart/2008/layout/VerticalCurvedList"/>
    <dgm:cxn modelId="{2CEE2863-F3A2-4F2A-BB07-6285CBD78D70}" srcId="{CF845803-1717-4F48-B710-F7F1B43013F3}" destId="{CFF9F062-B19D-4331-9E17-BF25CDB8D765}" srcOrd="1" destOrd="0" parTransId="{DD271B94-806D-496E-9C86-ABCD33E443D5}" sibTransId="{D152ACE0-328E-43CF-8633-4E818D7EAEB1}"/>
    <dgm:cxn modelId="{5062863C-E7B4-4EEA-93C9-8201830D35D3}" type="presOf" srcId="{2B71A9FB-D571-4E16-9DEE-5C8D55952890}" destId="{F84282E1-4565-4A17-8095-7AFD756B1AC4}" srcOrd="0" destOrd="0" presId="urn:microsoft.com/office/officeart/2008/layout/VerticalCurvedList"/>
    <dgm:cxn modelId="{F7053D4D-A3BD-4995-B8DC-0D917EFA8109}" type="presOf" srcId="{CF845803-1717-4F48-B710-F7F1B43013F3}" destId="{8C3C0CDE-0945-4576-83B9-7F37BA695137}" srcOrd="0" destOrd="0" presId="urn:microsoft.com/office/officeart/2008/layout/VerticalCurvedList"/>
    <dgm:cxn modelId="{4A177CAD-B738-4D43-A4A7-7280BE01C964}" srcId="{CF845803-1717-4F48-B710-F7F1B43013F3}" destId="{2B71A9FB-D571-4E16-9DEE-5C8D55952890}" srcOrd="0" destOrd="0" parTransId="{AB5CE423-EC06-4BC3-9D3F-585E57840550}" sibTransId="{CE14E9EE-7142-45C4-B5B4-260682811960}"/>
    <dgm:cxn modelId="{D012ACD3-5381-449A-BB21-1147CD2C30CC}" type="presOf" srcId="{CE14E9EE-7142-45C4-B5B4-260682811960}" destId="{BBDD1F15-5D5A-4430-A855-C76E50E51E42}" srcOrd="0" destOrd="0" presId="urn:microsoft.com/office/officeart/2008/layout/VerticalCurvedList"/>
    <dgm:cxn modelId="{27A036CD-2C2E-41FC-A531-5D67559E74F8}" type="presParOf" srcId="{8C3C0CDE-0945-4576-83B9-7F37BA695137}" destId="{962C2BD0-517B-4E9C-A037-D4A0806612C4}" srcOrd="0" destOrd="0" presId="urn:microsoft.com/office/officeart/2008/layout/VerticalCurvedList"/>
    <dgm:cxn modelId="{6C73618E-DBDA-42BA-BD1E-91FDD187E6B2}" type="presParOf" srcId="{962C2BD0-517B-4E9C-A037-D4A0806612C4}" destId="{69725028-6CCC-4078-BC5F-BBFA67A060B3}" srcOrd="0" destOrd="0" presId="urn:microsoft.com/office/officeart/2008/layout/VerticalCurvedList"/>
    <dgm:cxn modelId="{445C05A6-6A30-4C47-936E-01870DD24928}" type="presParOf" srcId="{69725028-6CCC-4078-BC5F-BBFA67A060B3}" destId="{17BCFDE8-867C-467A-B7F3-9B093F23E13E}" srcOrd="0" destOrd="0" presId="urn:microsoft.com/office/officeart/2008/layout/VerticalCurvedList"/>
    <dgm:cxn modelId="{B4B9CB30-AD8C-4B7F-BE79-A87357C09BA8}" type="presParOf" srcId="{69725028-6CCC-4078-BC5F-BBFA67A060B3}" destId="{BBDD1F15-5D5A-4430-A855-C76E50E51E42}" srcOrd="1" destOrd="0" presId="urn:microsoft.com/office/officeart/2008/layout/VerticalCurvedList"/>
    <dgm:cxn modelId="{E30B3152-E848-40DE-9E91-87F43CF6DE27}" type="presParOf" srcId="{69725028-6CCC-4078-BC5F-BBFA67A060B3}" destId="{BA257D16-06AA-4007-B484-5B9A27400F34}" srcOrd="2" destOrd="0" presId="urn:microsoft.com/office/officeart/2008/layout/VerticalCurvedList"/>
    <dgm:cxn modelId="{833C1203-522E-4AA6-9AD2-548484EB342C}" type="presParOf" srcId="{69725028-6CCC-4078-BC5F-BBFA67A060B3}" destId="{9D97D0A5-1934-40AE-A800-FABC8D7408F0}" srcOrd="3" destOrd="0" presId="urn:microsoft.com/office/officeart/2008/layout/VerticalCurvedList"/>
    <dgm:cxn modelId="{BD4AE010-3228-45FA-8060-7B73026EB861}" type="presParOf" srcId="{962C2BD0-517B-4E9C-A037-D4A0806612C4}" destId="{F84282E1-4565-4A17-8095-7AFD756B1AC4}" srcOrd="1" destOrd="0" presId="urn:microsoft.com/office/officeart/2008/layout/VerticalCurvedList"/>
    <dgm:cxn modelId="{68AD624A-2FFC-43E9-A344-2127B671DE34}" type="presParOf" srcId="{962C2BD0-517B-4E9C-A037-D4A0806612C4}" destId="{B2EC6AC5-C87B-4274-A079-DC270768E12A}" srcOrd="2" destOrd="0" presId="urn:microsoft.com/office/officeart/2008/layout/VerticalCurvedList"/>
    <dgm:cxn modelId="{0C764C63-A358-441F-9314-46AF4E4DEE30}" type="presParOf" srcId="{B2EC6AC5-C87B-4274-A079-DC270768E12A}" destId="{C7628E09-A5D0-43AC-834B-E8990AEC2BF8}" srcOrd="0" destOrd="0" presId="urn:microsoft.com/office/officeart/2008/layout/VerticalCurvedList"/>
    <dgm:cxn modelId="{7A0D0F81-E7DD-4BB3-9D7F-49403EC441E7}" type="presParOf" srcId="{962C2BD0-517B-4E9C-A037-D4A0806612C4}" destId="{67C15D27-662C-425E-86D2-17C7D6F2D4A9}" srcOrd="3" destOrd="0" presId="urn:microsoft.com/office/officeart/2008/layout/VerticalCurvedList"/>
    <dgm:cxn modelId="{A26D5CAC-3B35-4BB7-B95F-4E34D100DD7F}" type="presParOf" srcId="{962C2BD0-517B-4E9C-A037-D4A0806612C4}" destId="{0FAAA541-40A7-4036-87EF-FC810834469A}" srcOrd="4" destOrd="0" presId="urn:microsoft.com/office/officeart/2008/layout/VerticalCurvedList"/>
    <dgm:cxn modelId="{DEDB95B6-3457-4260-BAA2-E41FBBD7CCE9}" type="presParOf" srcId="{0FAAA541-40A7-4036-87EF-FC810834469A}" destId="{F2E5B05F-3C39-407F-B91D-D9072681344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435B56-8C3E-499F-9693-6A25204890D0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0A10CB4-D7F6-4113-9DFE-17330EFC8D3A}">
      <dgm:prSet phldrT="[Текст]" custT="1"/>
      <dgm:spPr/>
      <dgm:t>
        <a:bodyPr/>
        <a:lstStyle/>
        <a:p>
          <a:r>
            <a:rPr lang="ru-RU" sz="2000" b="1" i="0" u="none" dirty="0" smtClean="0">
              <a:latin typeface="Times New Roman" pitchFamily="18" charset="0"/>
              <a:cs typeface="Times New Roman" pitchFamily="18" charset="0"/>
            </a:rPr>
            <a:t>Е 100-Е 182 и далее - красители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(применяются для окраски некоторых пищевых продуктов, по своему назначению условно делятся на различные цвета).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BC150722-F088-49F4-BFAE-B1A442E4317C}" type="parTrans" cxnId="{97E8CD19-1CAC-42E2-A595-046A83DEAA19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176413B-E230-4127-B8B8-0CC9C3810EFC}" type="sibTrans" cxnId="{97E8CD19-1CAC-42E2-A595-046A83DEAA19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0319C28-13DA-4237-B0B2-69AE7B2C4A76}">
      <dgm:prSet phldrT="[Текст]" custT="1"/>
      <dgm:spPr/>
      <dgm:t>
        <a:bodyPr/>
        <a:lstStyle/>
        <a:p>
          <a:r>
            <a:rPr lang="ru-RU" sz="2000" b="1" i="0" u="none" dirty="0" smtClean="0">
              <a:latin typeface="Times New Roman" pitchFamily="18" charset="0"/>
              <a:cs typeface="Times New Roman" pitchFamily="18" charset="0"/>
            </a:rPr>
            <a:t>Е 300 и далее - антиокислители, или антиоксиданты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(замедляют окисление и тем самым предохраняют продовольствие от порчи, по действию схожи с консервантами).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AAC0EBA-6DB9-42F0-986F-9D9CBF5B8DD3}" type="parTrans" cxnId="{203EBA41-BD34-4F5B-A220-3E866A50CFEC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FC36665-B884-4E99-AD80-3DD66C5CE7D3}" type="sibTrans" cxnId="{203EBA41-BD34-4F5B-A220-3E866A50CFEC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98F3A29-0A17-4034-82B6-03C45FBA5500}">
      <dgm:prSet phldrT="[Текст]" custT="1"/>
      <dgm:spPr/>
      <dgm:t>
        <a:bodyPr/>
        <a:lstStyle/>
        <a:p>
          <a:r>
            <a:rPr lang="ru-RU" sz="2000" b="1" i="0" u="none" dirty="0" smtClean="0">
              <a:latin typeface="Times New Roman" pitchFamily="18" charset="0"/>
              <a:cs typeface="Times New Roman" pitchFamily="18" charset="0"/>
            </a:rPr>
            <a:t>Е 400-Е 500 и далее - стабилизаторы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(сохраняют заданную консистенцию продукта) и </a:t>
          </a:r>
          <a:r>
            <a:rPr lang="ru-RU" sz="2000" b="1" i="0" u="none" dirty="0" smtClean="0">
              <a:latin typeface="Times New Roman" pitchFamily="18" charset="0"/>
              <a:cs typeface="Times New Roman" pitchFamily="18" charset="0"/>
            </a:rPr>
            <a:t>эмульгаторы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(поддерживают определенную структуру продуктов питания, по действию схожи со стабилизаторами).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7A5F706D-2CDC-4F3D-BD11-1838F9AC307E}" type="parTrans" cxnId="{563CE302-685F-4785-A53D-14907F31C94C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567403C-21D7-412E-88FA-E9B968A904A5}" type="sibTrans" cxnId="{563CE302-685F-4785-A53D-14907F31C94C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15EFC7D-12EB-4018-915B-78F1DFB19B49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Е 600 и далее - усилители вкуса и аромата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F5174D6D-6594-4920-BDCF-FFC01752301A}" type="parTrans" cxnId="{4FEAEA49-F98C-4F08-BACB-C9DF62FA17F5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A487EFD-1FD9-488C-BA4C-46015C223BE9}" type="sibTrans" cxnId="{4FEAEA49-F98C-4F08-BACB-C9DF62FA17F5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A31CB6E-F628-43F7-AFDF-AD6F58A27EF8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Е 700-Е 800 и далее - запасные индексы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;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2C4D9653-9137-40C2-9605-5189ED940FBA}" type="parTrans" cxnId="{BFB6812E-BBCD-4DDE-B998-D3134AF8C422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0AD2E0C-2894-4770-963E-C5812B2FA56A}" type="sibTrans" cxnId="{BFB6812E-BBCD-4DDE-B998-D3134AF8C422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52EF0DC-736D-493A-81D9-65118ACA80B5}">
      <dgm:prSet phldrT="[Текст]" custT="1"/>
      <dgm:spPr/>
      <dgm:t>
        <a:bodyPr/>
        <a:lstStyle/>
        <a:p>
          <a:r>
            <a:rPr lang="ru-RU" sz="2000" b="1" i="0" u="none" dirty="0" smtClean="0">
              <a:latin typeface="Times New Roman" pitchFamily="18" charset="0"/>
              <a:cs typeface="Times New Roman" pitchFamily="18" charset="0"/>
            </a:rPr>
            <a:t>Е 900 и далее - противопенные вещества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(понижают пену, например, при розливе соков).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4BA95BB7-9F11-43B5-A0B8-DCF230F937BA}" type="parTrans" cxnId="{EE992BF5-BBF6-43A3-AB67-70653DAF7E72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DE84238-4389-430B-9484-D2ADD266F08C}" type="sibTrans" cxnId="{EE992BF5-BBF6-43A3-AB67-70653DAF7E72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158E209-AFCA-43E0-B9DB-8C43A3A483A7}">
      <dgm:prSet phldrT="[Текст]" custT="1"/>
      <dgm:spPr/>
      <dgm:t>
        <a:bodyPr/>
        <a:lstStyle/>
        <a:p>
          <a:r>
            <a:rPr lang="ru-RU" sz="2000" b="1" i="0" u="none" dirty="0" smtClean="0">
              <a:latin typeface="Times New Roman" pitchFamily="18" charset="0"/>
              <a:cs typeface="Times New Roman" pitchFamily="18" charset="0"/>
            </a:rPr>
            <a:t>Е 1000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глазирующие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(от «глазурь») 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агенты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; 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подсластители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соков и кондитерских изделий; добавки, препятствующие слеживанию сахара, соли; пищевые добавки для обработки муки, крахмала и др.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E86F03B5-4F3C-4E23-8726-3ACAD7965918}" type="parTrans" cxnId="{B06C84F8-B092-4962-B93D-207E24365DAB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9AA5E39-17CB-4644-A1BF-4F8B00F2E785}" type="sibTrans" cxnId="{B06C84F8-B092-4962-B93D-207E24365DAB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D6192B1-E108-4BD3-B2BD-7ED65CFC13A9}">
      <dgm:prSet phldrT="[Текст]" custT="1"/>
      <dgm:spPr/>
      <dgm:t>
        <a:bodyPr/>
        <a:lstStyle/>
        <a:p>
          <a:r>
            <a:rPr lang="ru-RU" sz="2000" b="1" i="0" u="none" dirty="0" smtClean="0">
              <a:latin typeface="Times New Roman" pitchFamily="18" charset="0"/>
              <a:cs typeface="Times New Roman" pitchFamily="18" charset="0"/>
            </a:rPr>
            <a:t>Е 200 и далее - консерванты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(способствуют длительному хранению продуктов питания).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4C6579AD-9547-40AB-9381-7CA6235139FC}" type="sibTrans" cxnId="{7BEE7BE6-99E2-44A5-B091-601E58F574F6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162CD49-A1FE-4B50-8B1B-A27DBDBF7A2F}" type="parTrans" cxnId="{7BEE7BE6-99E2-44A5-B091-601E58F574F6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18586DB-93B3-4CBD-BCF5-AEF3A5A9EB1D}" type="pres">
      <dgm:prSet presAssocID="{4D435B56-8C3E-499F-9693-6A25204890D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5E2887F-8553-4E7B-BFB0-A17B26D33655}" type="pres">
      <dgm:prSet presAssocID="{60A10CB4-D7F6-4113-9DFE-17330EFC8D3A}" presName="parentText" presStyleLbl="node1" presStyleIdx="0" presStyleCnt="8" custLinFactY="-189974" custLinFactNeighborX="-4462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0B7B96-B964-4CCA-9D56-8F6652A00D92}" type="pres">
      <dgm:prSet presAssocID="{C176413B-E230-4127-B8B8-0CC9C3810EFC}" presName="spacer" presStyleCnt="0"/>
      <dgm:spPr/>
    </dgm:pt>
    <dgm:pt modelId="{81D2C3BC-F101-4E1C-8AA2-3E8E8730F35B}" type="pres">
      <dgm:prSet presAssocID="{9D6192B1-E108-4BD3-B2BD-7ED65CFC13A9}" presName="parentText" presStyleLbl="node1" presStyleIdx="1" presStyleCnt="8" custScaleY="5738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B5B199-A704-4C48-B6F2-0B78F3FF01DB}" type="pres">
      <dgm:prSet presAssocID="{4C6579AD-9547-40AB-9381-7CA6235139FC}" presName="spacer" presStyleCnt="0"/>
      <dgm:spPr/>
    </dgm:pt>
    <dgm:pt modelId="{DFBE1601-ED45-496E-AA39-788B368D1A15}" type="pres">
      <dgm:prSet presAssocID="{60319C28-13DA-4237-B0B2-69AE7B2C4A76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1A474A-4446-4494-B76C-811B1A9850E2}" type="pres">
      <dgm:prSet presAssocID="{4FC36665-B884-4E99-AD80-3DD66C5CE7D3}" presName="spacer" presStyleCnt="0"/>
      <dgm:spPr/>
    </dgm:pt>
    <dgm:pt modelId="{F9559F81-F0B4-400B-8729-770D78619C9B}" type="pres">
      <dgm:prSet presAssocID="{F98F3A29-0A17-4034-82B6-03C45FBA5500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BDC25D-ED9C-471F-A054-02CA086FF791}" type="pres">
      <dgm:prSet presAssocID="{1567403C-21D7-412E-88FA-E9B968A904A5}" presName="spacer" presStyleCnt="0"/>
      <dgm:spPr/>
    </dgm:pt>
    <dgm:pt modelId="{BF4B9D1F-9183-4188-9BB5-4F6986AE0CB9}" type="pres">
      <dgm:prSet presAssocID="{F15EFC7D-12EB-4018-915B-78F1DFB19B49}" presName="parentText" presStyleLbl="node1" presStyleIdx="4" presStyleCnt="8" custScaleY="535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CD4E81-EB0F-44B4-AE69-995504C0D9C0}" type="pres">
      <dgm:prSet presAssocID="{5A487EFD-1FD9-488C-BA4C-46015C223BE9}" presName="spacer" presStyleCnt="0"/>
      <dgm:spPr/>
    </dgm:pt>
    <dgm:pt modelId="{FA6B2082-A7BC-4BFD-AABE-C28ADD73E302}" type="pres">
      <dgm:prSet presAssocID="{4A31CB6E-F628-43F7-AFDF-AD6F58A27EF8}" presName="parentText" presStyleLbl="node1" presStyleIdx="5" presStyleCnt="8" custScaleY="659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8E2756-482B-465B-A431-67053911BBA3}" type="pres">
      <dgm:prSet presAssocID="{80AD2E0C-2894-4770-963E-C5812B2FA56A}" presName="spacer" presStyleCnt="0"/>
      <dgm:spPr/>
    </dgm:pt>
    <dgm:pt modelId="{23988D53-7755-45EF-BE01-BB8E3B6BA6E4}" type="pres">
      <dgm:prSet presAssocID="{E52EF0DC-736D-493A-81D9-65118ACA80B5}" presName="parentText" presStyleLbl="node1" presStyleIdx="6" presStyleCnt="8" custScaleY="519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911E35-D2A3-4F68-AE84-949CAB086E77}" type="pres">
      <dgm:prSet presAssocID="{CDE84238-4389-430B-9484-D2ADD266F08C}" presName="spacer" presStyleCnt="0"/>
      <dgm:spPr/>
    </dgm:pt>
    <dgm:pt modelId="{5482A01B-2B38-4CA7-938A-24AB15C6EDBF}" type="pres">
      <dgm:prSet presAssocID="{A158E209-AFCA-43E0-B9DB-8C43A3A483A7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9D07A0-2336-44F2-AF77-CCFBC8A72221}" type="presOf" srcId="{9D6192B1-E108-4BD3-B2BD-7ED65CFC13A9}" destId="{81D2C3BC-F101-4E1C-8AA2-3E8E8730F35B}" srcOrd="0" destOrd="0" presId="urn:microsoft.com/office/officeart/2005/8/layout/vList2"/>
    <dgm:cxn modelId="{563CE302-685F-4785-A53D-14907F31C94C}" srcId="{4D435B56-8C3E-499F-9693-6A25204890D0}" destId="{F98F3A29-0A17-4034-82B6-03C45FBA5500}" srcOrd="3" destOrd="0" parTransId="{7A5F706D-2CDC-4F3D-BD11-1838F9AC307E}" sibTransId="{1567403C-21D7-412E-88FA-E9B968A904A5}"/>
    <dgm:cxn modelId="{F37C4E40-6632-46AB-8E2F-10F1738B69BF}" type="presOf" srcId="{4D435B56-8C3E-499F-9693-6A25204890D0}" destId="{818586DB-93B3-4CBD-BCF5-AEF3A5A9EB1D}" srcOrd="0" destOrd="0" presId="urn:microsoft.com/office/officeart/2005/8/layout/vList2"/>
    <dgm:cxn modelId="{E97B5D13-DA9E-44FD-8399-4792947A6607}" type="presOf" srcId="{60A10CB4-D7F6-4113-9DFE-17330EFC8D3A}" destId="{25E2887F-8553-4E7B-BFB0-A17B26D33655}" srcOrd="0" destOrd="0" presId="urn:microsoft.com/office/officeart/2005/8/layout/vList2"/>
    <dgm:cxn modelId="{BFB6812E-BBCD-4DDE-B998-D3134AF8C422}" srcId="{4D435B56-8C3E-499F-9693-6A25204890D0}" destId="{4A31CB6E-F628-43F7-AFDF-AD6F58A27EF8}" srcOrd="5" destOrd="0" parTransId="{2C4D9653-9137-40C2-9605-5189ED940FBA}" sibTransId="{80AD2E0C-2894-4770-963E-C5812B2FA56A}"/>
    <dgm:cxn modelId="{97E8CD19-1CAC-42E2-A595-046A83DEAA19}" srcId="{4D435B56-8C3E-499F-9693-6A25204890D0}" destId="{60A10CB4-D7F6-4113-9DFE-17330EFC8D3A}" srcOrd="0" destOrd="0" parTransId="{BC150722-F088-49F4-BFAE-B1A442E4317C}" sibTransId="{C176413B-E230-4127-B8B8-0CC9C3810EFC}"/>
    <dgm:cxn modelId="{EE992BF5-BBF6-43A3-AB67-70653DAF7E72}" srcId="{4D435B56-8C3E-499F-9693-6A25204890D0}" destId="{E52EF0DC-736D-493A-81D9-65118ACA80B5}" srcOrd="6" destOrd="0" parTransId="{4BA95BB7-9F11-43B5-A0B8-DCF230F937BA}" sibTransId="{CDE84238-4389-430B-9484-D2ADD266F08C}"/>
    <dgm:cxn modelId="{203EBA41-BD34-4F5B-A220-3E866A50CFEC}" srcId="{4D435B56-8C3E-499F-9693-6A25204890D0}" destId="{60319C28-13DA-4237-B0B2-69AE7B2C4A76}" srcOrd="2" destOrd="0" parTransId="{1AAC0EBA-6DB9-42F0-986F-9D9CBF5B8DD3}" sibTransId="{4FC36665-B884-4E99-AD80-3DD66C5CE7D3}"/>
    <dgm:cxn modelId="{DF4A8440-328A-476B-BC5B-D2A7CDB31519}" type="presOf" srcId="{E52EF0DC-736D-493A-81D9-65118ACA80B5}" destId="{23988D53-7755-45EF-BE01-BB8E3B6BA6E4}" srcOrd="0" destOrd="0" presId="urn:microsoft.com/office/officeart/2005/8/layout/vList2"/>
    <dgm:cxn modelId="{699B4E18-9CB8-416F-A0A9-59D919A2E3E1}" type="presOf" srcId="{F98F3A29-0A17-4034-82B6-03C45FBA5500}" destId="{F9559F81-F0B4-400B-8729-770D78619C9B}" srcOrd="0" destOrd="0" presId="urn:microsoft.com/office/officeart/2005/8/layout/vList2"/>
    <dgm:cxn modelId="{4FEAEA49-F98C-4F08-BACB-C9DF62FA17F5}" srcId="{4D435B56-8C3E-499F-9693-6A25204890D0}" destId="{F15EFC7D-12EB-4018-915B-78F1DFB19B49}" srcOrd="4" destOrd="0" parTransId="{F5174D6D-6594-4920-BDCF-FFC01752301A}" sibTransId="{5A487EFD-1FD9-488C-BA4C-46015C223BE9}"/>
    <dgm:cxn modelId="{D181FF46-C4E9-433E-B735-FDE4869ECE2B}" type="presOf" srcId="{4A31CB6E-F628-43F7-AFDF-AD6F58A27EF8}" destId="{FA6B2082-A7BC-4BFD-AABE-C28ADD73E302}" srcOrd="0" destOrd="0" presId="urn:microsoft.com/office/officeart/2005/8/layout/vList2"/>
    <dgm:cxn modelId="{7BEE7BE6-99E2-44A5-B091-601E58F574F6}" srcId="{4D435B56-8C3E-499F-9693-6A25204890D0}" destId="{9D6192B1-E108-4BD3-B2BD-7ED65CFC13A9}" srcOrd="1" destOrd="0" parTransId="{A162CD49-A1FE-4B50-8B1B-A27DBDBF7A2F}" sibTransId="{4C6579AD-9547-40AB-9381-7CA6235139FC}"/>
    <dgm:cxn modelId="{D94C9EC3-E3FF-498D-A732-67020AEDBAA6}" type="presOf" srcId="{A158E209-AFCA-43E0-B9DB-8C43A3A483A7}" destId="{5482A01B-2B38-4CA7-938A-24AB15C6EDBF}" srcOrd="0" destOrd="0" presId="urn:microsoft.com/office/officeart/2005/8/layout/vList2"/>
    <dgm:cxn modelId="{C6C941AE-5639-4CEF-A6EF-3CE244CAE021}" type="presOf" srcId="{60319C28-13DA-4237-B0B2-69AE7B2C4A76}" destId="{DFBE1601-ED45-496E-AA39-788B368D1A15}" srcOrd="0" destOrd="0" presId="urn:microsoft.com/office/officeart/2005/8/layout/vList2"/>
    <dgm:cxn modelId="{B06C84F8-B092-4962-B93D-207E24365DAB}" srcId="{4D435B56-8C3E-499F-9693-6A25204890D0}" destId="{A158E209-AFCA-43E0-B9DB-8C43A3A483A7}" srcOrd="7" destOrd="0" parTransId="{E86F03B5-4F3C-4E23-8726-3ACAD7965918}" sibTransId="{19AA5E39-17CB-4644-A1BF-4F8B00F2E785}"/>
    <dgm:cxn modelId="{0D7A3541-BD69-4F95-8056-C66D221145B3}" type="presOf" srcId="{F15EFC7D-12EB-4018-915B-78F1DFB19B49}" destId="{BF4B9D1F-9183-4188-9BB5-4F6986AE0CB9}" srcOrd="0" destOrd="0" presId="urn:microsoft.com/office/officeart/2005/8/layout/vList2"/>
    <dgm:cxn modelId="{E627ED21-3418-404B-804D-8155B57B0757}" type="presParOf" srcId="{818586DB-93B3-4CBD-BCF5-AEF3A5A9EB1D}" destId="{25E2887F-8553-4E7B-BFB0-A17B26D33655}" srcOrd="0" destOrd="0" presId="urn:microsoft.com/office/officeart/2005/8/layout/vList2"/>
    <dgm:cxn modelId="{E5F0AF9A-968A-4B74-B2D8-739D59BFA586}" type="presParOf" srcId="{818586DB-93B3-4CBD-BCF5-AEF3A5A9EB1D}" destId="{C60B7B96-B964-4CCA-9D56-8F6652A00D92}" srcOrd="1" destOrd="0" presId="urn:microsoft.com/office/officeart/2005/8/layout/vList2"/>
    <dgm:cxn modelId="{B98D33F7-8108-4DCA-9D86-EF70C1D4C5D8}" type="presParOf" srcId="{818586DB-93B3-4CBD-BCF5-AEF3A5A9EB1D}" destId="{81D2C3BC-F101-4E1C-8AA2-3E8E8730F35B}" srcOrd="2" destOrd="0" presId="urn:microsoft.com/office/officeart/2005/8/layout/vList2"/>
    <dgm:cxn modelId="{43D351EE-7019-4E0A-9F6F-338A9B5B609D}" type="presParOf" srcId="{818586DB-93B3-4CBD-BCF5-AEF3A5A9EB1D}" destId="{1FB5B199-A704-4C48-B6F2-0B78F3FF01DB}" srcOrd="3" destOrd="0" presId="urn:microsoft.com/office/officeart/2005/8/layout/vList2"/>
    <dgm:cxn modelId="{EBD21B17-1CF4-4AFA-8AD5-0E0472FCBE7B}" type="presParOf" srcId="{818586DB-93B3-4CBD-BCF5-AEF3A5A9EB1D}" destId="{DFBE1601-ED45-496E-AA39-788B368D1A15}" srcOrd="4" destOrd="0" presId="urn:microsoft.com/office/officeart/2005/8/layout/vList2"/>
    <dgm:cxn modelId="{30043751-349A-42D5-9BDD-F236C94D169D}" type="presParOf" srcId="{818586DB-93B3-4CBD-BCF5-AEF3A5A9EB1D}" destId="{F51A474A-4446-4494-B76C-811B1A9850E2}" srcOrd="5" destOrd="0" presId="urn:microsoft.com/office/officeart/2005/8/layout/vList2"/>
    <dgm:cxn modelId="{CCFC434F-3755-4A23-9820-9AC3E5D12C64}" type="presParOf" srcId="{818586DB-93B3-4CBD-BCF5-AEF3A5A9EB1D}" destId="{F9559F81-F0B4-400B-8729-770D78619C9B}" srcOrd="6" destOrd="0" presId="urn:microsoft.com/office/officeart/2005/8/layout/vList2"/>
    <dgm:cxn modelId="{B064A08E-A73C-46E6-BAFE-AD3609C503AD}" type="presParOf" srcId="{818586DB-93B3-4CBD-BCF5-AEF3A5A9EB1D}" destId="{FBBDC25D-ED9C-471F-A054-02CA086FF791}" srcOrd="7" destOrd="0" presId="urn:microsoft.com/office/officeart/2005/8/layout/vList2"/>
    <dgm:cxn modelId="{5DB84426-5160-4362-A84B-90423C7A8D04}" type="presParOf" srcId="{818586DB-93B3-4CBD-BCF5-AEF3A5A9EB1D}" destId="{BF4B9D1F-9183-4188-9BB5-4F6986AE0CB9}" srcOrd="8" destOrd="0" presId="urn:microsoft.com/office/officeart/2005/8/layout/vList2"/>
    <dgm:cxn modelId="{3235940F-2305-4C3F-9C17-1BF9148D0F41}" type="presParOf" srcId="{818586DB-93B3-4CBD-BCF5-AEF3A5A9EB1D}" destId="{02CD4E81-EB0F-44B4-AE69-995504C0D9C0}" srcOrd="9" destOrd="0" presId="urn:microsoft.com/office/officeart/2005/8/layout/vList2"/>
    <dgm:cxn modelId="{230F8910-CA9B-4165-ABD1-E5B4BAB1921C}" type="presParOf" srcId="{818586DB-93B3-4CBD-BCF5-AEF3A5A9EB1D}" destId="{FA6B2082-A7BC-4BFD-AABE-C28ADD73E302}" srcOrd="10" destOrd="0" presId="urn:microsoft.com/office/officeart/2005/8/layout/vList2"/>
    <dgm:cxn modelId="{9BCB923D-6AB8-4D5F-BDC1-534692282BDC}" type="presParOf" srcId="{818586DB-93B3-4CBD-BCF5-AEF3A5A9EB1D}" destId="{388E2756-482B-465B-A431-67053911BBA3}" srcOrd="11" destOrd="0" presId="urn:microsoft.com/office/officeart/2005/8/layout/vList2"/>
    <dgm:cxn modelId="{955D0332-93A7-47CC-9465-96E9464225A1}" type="presParOf" srcId="{818586DB-93B3-4CBD-BCF5-AEF3A5A9EB1D}" destId="{23988D53-7755-45EF-BE01-BB8E3B6BA6E4}" srcOrd="12" destOrd="0" presId="urn:microsoft.com/office/officeart/2005/8/layout/vList2"/>
    <dgm:cxn modelId="{257B969F-D200-4EC9-A83C-EB03A8CDCF47}" type="presParOf" srcId="{818586DB-93B3-4CBD-BCF5-AEF3A5A9EB1D}" destId="{6A911E35-D2A3-4F68-AE84-949CAB086E77}" srcOrd="13" destOrd="0" presId="urn:microsoft.com/office/officeart/2005/8/layout/vList2"/>
    <dgm:cxn modelId="{E17749EE-AD44-4ED1-8ABC-7BC7029ACB9D}" type="presParOf" srcId="{818586DB-93B3-4CBD-BCF5-AEF3A5A9EB1D}" destId="{5482A01B-2B38-4CA7-938A-24AB15C6EDBF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DD1F15-5D5A-4430-A855-C76E50E51E42}">
      <dsp:nvSpPr>
        <dsp:cNvPr id="0" name=""/>
        <dsp:cNvSpPr/>
      </dsp:nvSpPr>
      <dsp:spPr>
        <a:xfrm>
          <a:off x="-3741182" y="-578667"/>
          <a:ext cx="4490287" cy="4490287"/>
        </a:xfrm>
        <a:prstGeom prst="blockArc">
          <a:avLst>
            <a:gd name="adj1" fmla="val 18900000"/>
            <a:gd name="adj2" fmla="val 2700000"/>
            <a:gd name="adj3" fmla="val 481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4282E1-4565-4A17-8095-7AFD756B1AC4}">
      <dsp:nvSpPr>
        <dsp:cNvPr id="0" name=""/>
        <dsp:cNvSpPr/>
      </dsp:nvSpPr>
      <dsp:spPr>
        <a:xfrm>
          <a:off x="612679" y="465909"/>
          <a:ext cx="10647338" cy="9521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55775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2.1. 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Пищевая ценность продовольственных товаров</a:t>
          </a:r>
          <a:endParaRPr lang="ru-RU" sz="2400" kern="1200" dirty="0"/>
        </a:p>
      </dsp:txBody>
      <dsp:txXfrm>
        <a:off x="612679" y="465909"/>
        <a:ext cx="10647338" cy="952157"/>
      </dsp:txXfrm>
    </dsp:sp>
    <dsp:sp modelId="{C7628E09-A5D0-43AC-834B-E8990AEC2BF8}">
      <dsp:nvSpPr>
        <dsp:cNvPr id="0" name=""/>
        <dsp:cNvSpPr/>
      </dsp:nvSpPr>
      <dsp:spPr>
        <a:xfrm>
          <a:off x="17581" y="357125"/>
          <a:ext cx="1190197" cy="11901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7C15D27-662C-425E-86D2-17C7D6F2D4A9}">
      <dsp:nvSpPr>
        <dsp:cNvPr id="0" name=""/>
        <dsp:cNvSpPr/>
      </dsp:nvSpPr>
      <dsp:spPr>
        <a:xfrm>
          <a:off x="612679" y="1904648"/>
          <a:ext cx="10647338" cy="9521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55775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2.2. 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Пищевые добавки</a:t>
          </a:r>
          <a:endParaRPr lang="ru-RU" sz="2400" kern="1200" dirty="0"/>
        </a:p>
      </dsp:txBody>
      <dsp:txXfrm>
        <a:off x="612679" y="1904648"/>
        <a:ext cx="10647338" cy="952157"/>
      </dsp:txXfrm>
    </dsp:sp>
    <dsp:sp modelId="{F2E5B05F-3C39-407F-B91D-D9072681344D}">
      <dsp:nvSpPr>
        <dsp:cNvPr id="0" name=""/>
        <dsp:cNvSpPr/>
      </dsp:nvSpPr>
      <dsp:spPr>
        <a:xfrm>
          <a:off x="17581" y="1785629"/>
          <a:ext cx="1190197" cy="11901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2887F-8553-4E7B-BFB0-A17B26D33655}">
      <dsp:nvSpPr>
        <dsp:cNvPr id="0" name=""/>
        <dsp:cNvSpPr/>
      </dsp:nvSpPr>
      <dsp:spPr>
        <a:xfrm>
          <a:off x="0" y="0"/>
          <a:ext cx="11668836" cy="73597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u="none" kern="1200" dirty="0" smtClean="0">
              <a:latin typeface="Times New Roman" pitchFamily="18" charset="0"/>
              <a:cs typeface="Times New Roman" pitchFamily="18" charset="0"/>
            </a:rPr>
            <a:t>Е 100-Е 182 и далее - красители 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(применяются для окраски некоторых пищевых продуктов, по своему назначению условно делятся на различные цвета).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927" y="35927"/>
        <a:ext cx="11596982" cy="664118"/>
      </dsp:txXfrm>
    </dsp:sp>
    <dsp:sp modelId="{81D2C3BC-F101-4E1C-8AA2-3E8E8730F35B}">
      <dsp:nvSpPr>
        <dsp:cNvPr id="0" name=""/>
        <dsp:cNvSpPr/>
      </dsp:nvSpPr>
      <dsp:spPr>
        <a:xfrm>
          <a:off x="0" y="738278"/>
          <a:ext cx="11668836" cy="4223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u="none" kern="1200" dirty="0" smtClean="0">
              <a:latin typeface="Times New Roman" pitchFamily="18" charset="0"/>
              <a:cs typeface="Times New Roman" pitchFamily="18" charset="0"/>
            </a:rPr>
            <a:t>Е 200 и далее - консерванты 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(способствуют длительному хранению продуктов питания).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616" y="758894"/>
        <a:ext cx="11627604" cy="381098"/>
      </dsp:txXfrm>
    </dsp:sp>
    <dsp:sp modelId="{DFBE1601-ED45-496E-AA39-788B368D1A15}">
      <dsp:nvSpPr>
        <dsp:cNvPr id="0" name=""/>
        <dsp:cNvSpPr/>
      </dsp:nvSpPr>
      <dsp:spPr>
        <a:xfrm>
          <a:off x="0" y="1162054"/>
          <a:ext cx="11668836" cy="73597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u="none" kern="1200" dirty="0" smtClean="0">
              <a:latin typeface="Times New Roman" pitchFamily="18" charset="0"/>
              <a:cs typeface="Times New Roman" pitchFamily="18" charset="0"/>
            </a:rPr>
            <a:t>Е 300 и далее - антиокислители, или антиоксиданты 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(замедляют окисление и тем самым предохраняют продовольствие от порчи, по действию схожи с консервантами).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927" y="1197981"/>
        <a:ext cx="11596982" cy="664118"/>
      </dsp:txXfrm>
    </dsp:sp>
    <dsp:sp modelId="{F9559F81-F0B4-400B-8729-770D78619C9B}">
      <dsp:nvSpPr>
        <dsp:cNvPr id="0" name=""/>
        <dsp:cNvSpPr/>
      </dsp:nvSpPr>
      <dsp:spPr>
        <a:xfrm>
          <a:off x="0" y="1899472"/>
          <a:ext cx="11668836" cy="73597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u="none" kern="1200" dirty="0" smtClean="0">
              <a:latin typeface="Times New Roman" pitchFamily="18" charset="0"/>
              <a:cs typeface="Times New Roman" pitchFamily="18" charset="0"/>
            </a:rPr>
            <a:t>Е 400-Е 500 и далее - стабилизаторы 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(сохраняют заданную консистенцию продукта) и </a:t>
          </a:r>
          <a:r>
            <a:rPr lang="ru-RU" sz="2000" b="1" i="0" u="none" kern="1200" dirty="0" smtClean="0">
              <a:latin typeface="Times New Roman" pitchFamily="18" charset="0"/>
              <a:cs typeface="Times New Roman" pitchFamily="18" charset="0"/>
            </a:rPr>
            <a:t>эмульгаторы 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(поддерживают определенную структуру продуктов питания, по действию схожи со стабилизаторами).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927" y="1935399"/>
        <a:ext cx="11596982" cy="664118"/>
      </dsp:txXfrm>
    </dsp:sp>
    <dsp:sp modelId="{BF4B9D1F-9183-4188-9BB5-4F6986AE0CB9}">
      <dsp:nvSpPr>
        <dsp:cNvPr id="0" name=""/>
        <dsp:cNvSpPr/>
      </dsp:nvSpPr>
      <dsp:spPr>
        <a:xfrm>
          <a:off x="0" y="2636890"/>
          <a:ext cx="11668836" cy="39427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Е 600 и далее - усилители вкуса и аромата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247" y="2656137"/>
        <a:ext cx="11630342" cy="355781"/>
      </dsp:txXfrm>
    </dsp:sp>
    <dsp:sp modelId="{FA6B2082-A7BC-4BFD-AABE-C28ADD73E302}">
      <dsp:nvSpPr>
        <dsp:cNvPr id="0" name=""/>
        <dsp:cNvSpPr/>
      </dsp:nvSpPr>
      <dsp:spPr>
        <a:xfrm>
          <a:off x="0" y="3032611"/>
          <a:ext cx="11668836" cy="48546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Е 700-Е 800 и далее - запасные индексы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;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698" y="3056309"/>
        <a:ext cx="11621440" cy="438066"/>
      </dsp:txXfrm>
    </dsp:sp>
    <dsp:sp modelId="{23988D53-7755-45EF-BE01-BB8E3B6BA6E4}">
      <dsp:nvSpPr>
        <dsp:cNvPr id="0" name=""/>
        <dsp:cNvSpPr/>
      </dsp:nvSpPr>
      <dsp:spPr>
        <a:xfrm>
          <a:off x="0" y="3519518"/>
          <a:ext cx="11668836" cy="38227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u="none" kern="1200" dirty="0" smtClean="0">
              <a:latin typeface="Times New Roman" pitchFamily="18" charset="0"/>
              <a:cs typeface="Times New Roman" pitchFamily="18" charset="0"/>
            </a:rPr>
            <a:t>Е 900 и далее - противопенные вещества 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(понижают пену, например, при розливе соков).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661" y="3538179"/>
        <a:ext cx="11631514" cy="344949"/>
      </dsp:txXfrm>
    </dsp:sp>
    <dsp:sp modelId="{5482A01B-2B38-4CA7-938A-24AB15C6EDBF}">
      <dsp:nvSpPr>
        <dsp:cNvPr id="0" name=""/>
        <dsp:cNvSpPr/>
      </dsp:nvSpPr>
      <dsp:spPr>
        <a:xfrm>
          <a:off x="0" y="3903235"/>
          <a:ext cx="11668836" cy="73597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u="none" kern="1200" dirty="0" smtClean="0">
              <a:latin typeface="Times New Roman" pitchFamily="18" charset="0"/>
              <a:cs typeface="Times New Roman" pitchFamily="18" charset="0"/>
            </a:rPr>
            <a:t>Е 1000 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глазирующие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(от «глазурь») 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агенты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; 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подсластители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соков и кондитерских изделий; добавки, препятствующие слеживанию сахара, соли; пищевые добавки для обработки муки, крахмала и др.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927" y="3939162"/>
        <a:ext cx="11596982" cy="6641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B3EC5-21AB-4047-A8E4-484DDE95C22D}" type="datetimeFigureOut">
              <a:rPr lang="ru-RU" smtClean="0"/>
              <a:t>09.07.2018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295EB3-19A4-4000-8021-A7D093ED9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369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796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270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1" y="1905000"/>
            <a:ext cx="12188826" cy="32004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50000"/>
                </a:schemeClr>
              </a:gs>
              <a:gs pos="0">
                <a:schemeClr val="accent1">
                  <a:lumMod val="60000"/>
                  <a:lumOff val="4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2" y="1795132"/>
            <a:ext cx="12188826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-2" y="5142116"/>
            <a:ext cx="12188826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400" y="2079812"/>
            <a:ext cx="9601200" cy="1724092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3959352"/>
            <a:ext cx="96012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793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7/9/2018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86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7/9/2018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03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7/9/2018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82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130552"/>
            <a:ext cx="9601200" cy="2359152"/>
          </a:xfrm>
        </p:spPr>
        <p:txBody>
          <a:bodyPr anchor="b">
            <a:normAutofit/>
          </a:bodyPr>
          <a:lstStyle>
            <a:lvl1pPr algn="ctr">
              <a:defRPr sz="5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572000"/>
            <a:ext cx="9601200" cy="841248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7/9/2018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54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7/9/2018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49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7/9/2018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24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7/9/2018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14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7/9/2018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07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58952"/>
            <a:ext cx="6629400" cy="53309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7/9/2018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47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0811" y="506104"/>
            <a:ext cx="6858002" cy="584301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7/9/2018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-1" y="6480048"/>
            <a:ext cx="12188827" cy="377952"/>
            <a:chOff x="-1" y="6480048"/>
            <a:chExt cx="12188827" cy="37795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7/9/2018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031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00212" y="1847671"/>
            <a:ext cx="8791575" cy="244760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ТЕОРЕТИЧЕСКИЕ ОСНОВЫ ТОВАРОВЕДЕНИЯ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3914" y="4219672"/>
            <a:ext cx="11898086" cy="668921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Пищевая ценность продуктов питания. </a:t>
            </a:r>
          </a:p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Пищевые добавки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208872" y="70505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  <a:endParaRPr lang="ru-RU" sz="11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662" y="70505"/>
            <a:ext cx="1178259" cy="1622655"/>
          </a:xfrm>
          <a:prstGeom prst="rect">
            <a:avLst/>
          </a:prstGeom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976049" y="5943600"/>
            <a:ext cx="10187820" cy="4572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</a:t>
            </a:r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800" b="1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Машкович Татьяна Васильевна </a:t>
            </a:r>
            <a:r>
              <a:rPr lang="ru-RU" sz="1800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преподаватель</a:t>
            </a:r>
            <a:endParaRPr lang="ru-RU" sz="18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68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09" y="1546981"/>
            <a:ext cx="4166977" cy="458689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05252" y="436603"/>
            <a:ext cx="7381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Практическое задание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99546" y="1883392"/>
            <a:ext cx="717872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Выполните задание по Модулю 2,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которое находится в практическом разделе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Формат выполнения задания –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файл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word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Методические рекомендации по решению задач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находятся в разделе «Дополнительные материалы»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ЭУМК ТОТ\images (1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227" y="3469943"/>
            <a:ext cx="1699360" cy="169936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45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2012" y="440643"/>
            <a:ext cx="118599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Вопросы для самоконтроля: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11940" y="1583140"/>
            <a:ext cx="839768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Назовите свойства, характеризующие пищевую ценность продовольственных товаров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Дайте определение энергетической ценности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Укажите, в чем отличие теоретической и практической калорийности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Опишите сущность физиологической ценности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Укажите, чем определяется биологическая ценность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Дайте определение усвояемости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Дайте определение пищевых добавок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Назовите цели введения пищевых добавок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Перечислите группы пищевых добавок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User\Desktop\ЭУМК ТОТ\images (8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12" y="2011231"/>
            <a:ext cx="2982408" cy="318856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78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06" y="417185"/>
            <a:ext cx="3863415" cy="38634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71594" y="2103096"/>
            <a:ext cx="74380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Основы товароведения: пособие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В.Е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Сыцко [и др.]; под ред.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В.Е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Сыцко. – Минск: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РИПО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2011. – с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179-182, 205-206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44549" y="749148"/>
            <a:ext cx="642376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Литература: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9458" name="Picture 2" descr="C:\Users\User\Desktop\ЭУМК ТОТ\images (7)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3057" y="3846159"/>
            <a:ext cx="2493147" cy="243823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46161" y="5086010"/>
            <a:ext cx="80658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Выполните задания теста по Модулю 2</a:t>
            </a:r>
          </a:p>
          <a:p>
            <a:pPr algn="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Выполните практическое задание по Модулю 2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38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1026" name="Picture 2" descr="C:\Users\User\Desktop\IMG_20180701_19521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91" t="36364" r="41721" b="24778"/>
          <a:stretch/>
        </p:blipFill>
        <p:spPr bwMode="auto">
          <a:xfrm>
            <a:off x="4748380" y="980888"/>
            <a:ext cx="2588565" cy="3457584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181577" y="441266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</a:t>
            </a: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«Белорусский торгово-экономический университет потребительской кооперации»</a:t>
            </a:r>
            <a:endParaRPr lang="ru-RU" sz="11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677" y="4694830"/>
            <a:ext cx="1205132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Автор: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Машкович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Татьяна Васильевна,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преподаватель высшей квалификационной категории</a:t>
            </a:r>
          </a:p>
          <a:p>
            <a:pPr algn="ctr"/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mashkovich1978@mail.ru</a:t>
            </a:r>
            <a:endParaRPr lang="ru-RU" sz="2400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04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00470" y="160144"/>
            <a:ext cx="9905998" cy="77997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СОДЕРЖАНИЕ МОДУЛЯ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589434106"/>
              </p:ext>
            </p:extLst>
          </p:nvPr>
        </p:nvGraphicFramePr>
        <p:xfrm>
          <a:off x="532023" y="1279991"/>
          <a:ext cx="11277600" cy="3332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8" name="Picture 2" descr="C:\Users\User\Desktop\ЭУМК ТОТ\images (1).jpe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84" y="5036024"/>
            <a:ext cx="1304286" cy="130428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179928" y="5509313"/>
            <a:ext cx="86296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ведения конспекта можете использовать рабочую тетрадь, которую можно скачать в разделе «Дополнительные материалы»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71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1026" name="Picture 2" descr="C:\Users\User\Desktop\ЭУМК ТОТ\e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60" y="2383666"/>
            <a:ext cx="3509845" cy="263148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673833" y="436603"/>
            <a:ext cx="48443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 модуля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62818" y="1592096"/>
            <a:ext cx="762910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результате изучения данной темы Вы сможете:</a:t>
            </a:r>
          </a:p>
          <a:p>
            <a:pPr algn="just"/>
            <a:endParaRPr lang="ru-RU" sz="24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Дать понятие пищевой ценности продовольственных товаров;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Описать свойства продуктов питания, характеризующие пищевую ценность;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Дать классификацию и характеристику пищевых добавок;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Решить задачи на определение энергетической ценности продовольственных товаров.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2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7288" y="5235291"/>
            <a:ext cx="933003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Основы товароведения: пособие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В.Е. Сыцко [и др.]; под ред. В.Е. Сыцко. – Минск: РИПО, 2011. – с.205-206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1178061" y="1658646"/>
            <a:ext cx="10060552" cy="66480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2.1. Пищевая ценность продовольственных товаров</a:t>
            </a:r>
            <a:endParaRPr lang="ru-RU" sz="3600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423" y="2781301"/>
            <a:ext cx="1940349" cy="209767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1026" name="Picture 2" descr="C:\Users\User\Desktop\ЭУМК ТОТ\images (9)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12" y="4414742"/>
            <a:ext cx="1332318" cy="186524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3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1970" y="317590"/>
            <a:ext cx="1102284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Пищевая ценность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— это комплексное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свойство продовольственных товаров.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Его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составными элементами являются: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76717" y="1596788"/>
            <a:ext cx="6892120" cy="46265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количество калорий, которое может дать организму про­дукт в зависимости от содержания в нем белков,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жиров 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углеводов. </a:t>
            </a: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расчета 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теоретической калорийности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необходимо знать химический состав продуктов, т.е. процентное содержание в них бел­ков, жиров и углеводов, и массу товара.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Практическую 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калорийность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рассчитывают путем ум­ножения калорийности белков, жиров, углеводов на про­цент усвояемости.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86686" y="1596788"/>
            <a:ext cx="4062484" cy="6414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Энергетическая ценность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76717" y="1596788"/>
            <a:ext cx="6892120" cy="46265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сбалансированность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содержания незаменимых аминокислот, полиненасыщенных жирных кислот, витаминов, минеральных и балластных веществ.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86686" y="2390633"/>
            <a:ext cx="4062484" cy="6414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Биологическая ценность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76717" y="1596788"/>
            <a:ext cx="6892120" cy="46265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обусловлена ве­ществами, оказывающими активное воздействие на орга­низм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человека:</a:t>
            </a:r>
          </a:p>
          <a:p>
            <a:pPr marL="342900" lvl="0" indent="-342900" algn="just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нервную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систему,</a:t>
            </a:r>
          </a:p>
          <a:p>
            <a:pPr marL="342900" lvl="0" indent="-342900" algn="just">
              <a:buFontTx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желудочно-кишечный тракт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342900" lvl="0" indent="-342900" algn="just">
              <a:buFontTx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иммунную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систему.</a:t>
            </a:r>
          </a:p>
          <a:p>
            <a:pPr algn="just"/>
            <a:endParaRPr lang="ru-RU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Например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u="sng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кофеин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чая и кофе, </a:t>
            </a:r>
            <a:r>
              <a:rPr lang="ru-RU" i="1" u="sng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теобромин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шоколада и какао-порошка  возбуждающе действуют на сердечную и нервную деятельность  человека.   </a:t>
            </a:r>
            <a:r>
              <a:rPr lang="ru-RU" i="1" u="sng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Тартроновая кислота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огурцов, кабачков, капусты способствует выведению из организма холестерина, предупреждает пере­вод углеводов в жир-депо. </a:t>
            </a:r>
            <a:r>
              <a:rPr lang="ru-RU" i="1" u="sng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Молочная кислота и антибиотики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выделяемые микрофлорой молочнокислых про­дуктов,  препятствуют развитию гнилостных бактерий, способствующих  старению организма  человека.  </a:t>
            </a:r>
            <a:r>
              <a:rPr lang="ru-RU" i="1" u="sng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Клет­чатка и пектин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являются регуляторами двигательной функции кишечника.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86686" y="3243619"/>
            <a:ext cx="4062484" cy="6414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Физиологическая ценность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76717" y="1596787"/>
            <a:ext cx="6892120" cy="46265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это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комплексное сочетание свойств продукта: внешний вид (форма, цвет или окраска, состояние поверхности), консистенция, вкус и запах, а также специфических  органолептических свойств  товаров (прозрачность, вид на разрезе, эластичность, рису­нок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86686" y="4085232"/>
            <a:ext cx="4062484" cy="6414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Органолептическая ценность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76717" y="1596788"/>
            <a:ext cx="6892120" cy="46265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42900" lvl="0" indent="-342900" algn="just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степень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использования составных компонентов продовольственных товаров орга­низмом человека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Она зависит от химической природы и состояния веществ, входя­щих в продукт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86686" y="4872255"/>
            <a:ext cx="4062484" cy="6414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Усвояемость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76717" y="1596786"/>
            <a:ext cx="6892120" cy="46265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сочетает в себе органолептическую ценность и безопасность.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отсутствие недопустимого риска, связанного с возможностью нанесения ущерба здоровью (жизни) человека.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86686" y="5666100"/>
            <a:ext cx="4062484" cy="6414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Доброкачественность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5175" y="1210142"/>
            <a:ext cx="112821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Нажимайте по порядку, чтобы прочитать характеристику</a:t>
            </a:r>
            <a:endParaRPr lang="ru-RU" sz="20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4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7288" y="5235291"/>
            <a:ext cx="933003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Основы товароведения: пособие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В.Е. Сыцко [и др.]; под ред. В.Е. Сыцко. – Минск: РИПО, 2011. – с. 179-182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809761" y="1771324"/>
            <a:ext cx="10060552" cy="6648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2.2. Пищевые добавки</a:t>
            </a:r>
            <a:endParaRPr lang="ru-RU" sz="3600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629" y="2858178"/>
            <a:ext cx="1759676" cy="190235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1026" name="Picture 2" descr="C:\Users\User\Desktop\ЭУМК ТОТ\images (9)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12" y="4414742"/>
            <a:ext cx="1332318" cy="186524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36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3992" y="458652"/>
            <a:ext cx="499527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Пищевые добавки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09269" y="659810"/>
            <a:ext cx="670035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это природные или искусственные вещества, специально вводимые в пищевые продукты в очень небольших количествах для придания им заданных свойств на различных этапах производства, хранения или транспортировки.</a:t>
            </a:r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323557" y="3348111"/>
            <a:ext cx="11486066" cy="2968283"/>
          </a:xfrm>
          <a:prstGeom prst="wedgeRectCallout">
            <a:avLst>
              <a:gd name="adj1" fmla="val -33081"/>
              <a:gd name="adj2" fmla="val -669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buFont typeface="Wingdings" pitchFamily="2" charset="2"/>
              <a:buChar char="q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совершенствование технологии подготовки, изготовления, упаковывания, транспортирования, хранения пищевых продуктов; </a:t>
            </a:r>
          </a:p>
          <a:p>
            <a:pPr marL="342900" lvl="0" indent="-342900">
              <a:buFont typeface="Wingdings" pitchFamily="2" charset="2"/>
              <a:buChar char="q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сохранение природных качеств пищевого продукта; </a:t>
            </a:r>
          </a:p>
          <a:p>
            <a:pPr marL="342900" lvl="0" indent="-342900">
              <a:buFont typeface="Wingdings" pitchFamily="2" charset="2"/>
              <a:buChar char="q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улучшение органолептических свойств пищевых продуктов;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увеличение их стабильности при хранении.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13992" y="2367969"/>
            <a:ext cx="49506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Цели введения пищевых добавок: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9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67286" y="629090"/>
            <a:ext cx="117043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33413" algn="just"/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Разрешение на применение добавок выдается специализированной международной организацией «Объединенный комитет экспертов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ФАО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/ВОЗ» (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ФАО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- Продовольственная и сельскохозяйственная организация ООН; ВОЗ - Всемирная организация здравоохранения ООН). В рамках Европейского Экономического Сообщества (ЕЭС) действует аналогичная комиссия.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indent="633413"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633413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систематизации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пищевые добавки обозначают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3-х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4-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хзначными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числами, которые означают наименование функционального класса в зависимости от назначения. Каждая пищевая добавка в Международной цифровой системе имеет свой номер (код). В странах ЕЭС перед цифровым кодом пищевых добавок ставится индекс Е (Европа).</a:t>
            </a:r>
          </a:p>
          <a:p>
            <a:pPr indent="633413" algn="just"/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Название пищевой добавки может указываться в скобках. Например, антиокислитель </a:t>
            </a:r>
            <a:r>
              <a:rPr lang="ru-RU" sz="2400" i="1" u="sng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 330 (аскорбиновая кислота)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Иногда указывается концентрация добавки в 1 кг (л) продукта - в Республике Беларусь в мг/кг (мг/л), за рубежом в </a:t>
            </a:r>
            <a:r>
              <a:rPr lang="en-US" sz="2400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ppm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parts per million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часть на миллион), что соответ­ствует концентрации в мг/кг (мг/л).</a:t>
            </a:r>
          </a:p>
        </p:txBody>
      </p:sp>
    </p:spTree>
    <p:extLst>
      <p:ext uri="{BB962C8B-B14F-4D97-AF65-F5344CB8AC3E}">
        <p14:creationId xmlns:p14="http://schemas.microsoft.com/office/powerpoint/2010/main" val="139248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3" name="Выноска со стрелкой вниз 2"/>
          <p:cNvSpPr/>
          <p:nvPr/>
        </p:nvSpPr>
        <p:spPr>
          <a:xfrm>
            <a:off x="2265528" y="403537"/>
            <a:ext cx="7069541" cy="1255594"/>
          </a:xfrm>
          <a:prstGeom prst="downArrowCallout">
            <a:avLst/>
          </a:prstGeom>
          <a:solidFill>
            <a:srgbClr val="B3D8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u="sng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назначению пищевые добавки делятся на несколько классов: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627401106"/>
              </p:ext>
            </p:extLst>
          </p:nvPr>
        </p:nvGraphicFramePr>
        <p:xfrm>
          <a:off x="259307" y="1659131"/>
          <a:ext cx="11668836" cy="4640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7590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36A18B81-3B7D-4611-A001-48C6370A9F31"/>
  <p:tag name="ISPRING_SCORM_RATE_SLIDES" val="1"/>
  <p:tag name="ISPRING_SCORM_PASSING_SCORE" val="10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Каталог"/>
  <p:tag name="ISPRINGCLOUDFOLDERID" val="0"/>
  <p:tag name="ISPRINGCLOUDFOLDERPATH" val="Каталог"/>
  <p:tag name="ISPRING_PLAYERS_CUSTOMIZATION" val="UEsDBBQAAgAIAIeT10a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N0ftRvsXeQzGMgAARFEAABcAAAB1bml2ZXJzYWwvdW5pdmVyc2FsLnBuZ+28e1jS5/8/bmUr11ZNa6ulYuWhsjR1ecgDa3MV5qF0ZeaBNjHfpUCiiKhAWVv5LsWkJPPAOqqZkjohQCVXiUTJKpUMkRogKSIJASICX7CttcP7+v5+1+f6Xtfn8/3uDy/gfr5e9/28H/fz8Hjer9tX4c7IbR++/+n7VlZWH4K2h0ZbWVnbWFnNPj3/PXNL4fUXP5s/ZmVGb/vCqrHHfsT8wzp1S8QWK6sm/ILpb+aaf9sc3h6XaWW18I7lbxYLXguxsto5AArd8nVOklwAxqcPYD7GMq+1HWk7sr1j1tq9J1d8hpof0bgfYvvNxuKx7c9tzuzqPt5NgRSt7CzIuBK65733XJx95nOO7oJszBk79bRZ9DT5lwmml69BH3xOVXVjQCVvp8uytHW71egrePohU107g55WtS/K/JvXV0KaFrvFAqce4RuH8lUPjwGmn88z63h7eV0Abtg0MqurbbctJIXqY2473PF43tcLXTrxuGlR9pfmhufTVz/xP2ttUpgMzOw5lgbEFUAOEb/c/NVqZN6Q+g7AeDPRDI5VQvHrOYrRPZZ24jbQqyNKcPj0C4DxG0bxk+FU83gJs10653g/SiCSHMzj2IxfcZ7s3haiXAieekx8BvUc+DL8M+ZEETzB8AhgeBQ4iQ6qPjE5gMRXTAcFV1tZHTmBcHPpjDL0RiUaprmm6W+8CWSgvgWYt1dTF4W5LjBGB98N9SGwcROexnv89wssEzhBFmgGH3w5PaY8P+Ao+hIwtZNhb55AyGAc6GbV3StOk+UkXTl1AyNrUZztaY6yZadtULXbLlsxoszwOsr0uh2wwsrKabzBudYmMhE3WlezkMeZ9Di2bklzm2toIrsEtbY38GNEnrr4O7m8fWq0Hh6vbcJjxm4G6b+CxlKkueDIq86TcqFRfsfXRRtbBtcaxG5AXT+WVpRBqkWCdfdjF/L7lekVKchAQUdctYGl+hRPkoi4P/ZLZEPoIeIJDxul17Fpo2mQaxh8gWovw/PvalCbFUHdyWv4KabBHk3TJ8gKWqUhDe0IplXl3uiTb4V5AgnPsHpVHf+6TH2+uDLGUJ1SYc/UFKXHgKnNmB4kI4rtK8JEj/oL/HcJ86AV+rXSvVKSjKZIYyY0QlmSXdRyTFpccbmcAqzfB3RMy/PYBSQNoIfTKA0kdO9mKyv/rqpz1uUneYRnteyIfikoq/oznoake5C6MOqQ6jjVQ5oGjSdUrCcXftUo9aclRVFYbgMDbkSfgOWk0NREB3cO3e3nAVcqNRHLc7zu3H0FnVCm/9H1Ec2ENfBwhlGckWvS9WtoRsuXgARHtxHP9teP+bDVMpbMPNkE6idrV3aB9LcUmmWibD5ygNy/2+YMlMIvkqLBjnTnbsWIP5ssEfm2Jhoia5y6RTccfdAfHIijQsXZiLwBD1YdK2FceIMjyeDTk6RlhkOYsiI8Y53qEKbnctex9WROin5yBVPaLZGHpOSRztq7yUaDmiOK7GhBji0h/bv4/c7McWICV5Es1t+YWEclyAYOTHc0B1HjvtrRiE/ej92KnJbTQjEmPpKveiAxw/+gBdwwx+pIssXmWqtuiNmI4JGioKbIphK3dq+hpH6pzP9Rt92L3NKqFJHdeLd6zA8Wi3BUO3f0JCeQZAHSjAFMzsnC4VSgfuAOZqMHR33htFTpfxEffrsFHNERs0ysWCZOgxIMzdi2kMhXqxWO3b7lnxfJEPE0Uya68rlU6v3xpyJ6k3Ptqv3xtlkWkJrN9gxxgFduTNXt7S7Cnwk/kqb8lMaVeS0baKQUjZH49aQIcZP/UJKcJOoVfSZLa96nT+FPJIxOJErLSSkUrjylIretbILy7XT1amIaaSJ/tb6YX7a551Z6EMyhBcZwfUoz3FiBj2GiBg604Vfrh/MEWDAN32y4BYW1BGIxiySu0vIUGolFmri10MqqOAMO8FsmKUxz/Ui3+f7dlWByXnR81L8zaRSuJJ0kE1HM7kGPlo2m9awlstx+0Y6sdL2w6aIjschuKqEHUhMPJijG5Xq+oYsfPlKCWg35qdqm95bHoV8AyNMJPeIQvSS/BdMe7yRDBFMJoN1lqfwbHGPeGyC6FdN7KyWo1uIq6KFL/saFeD0PG29BIZ1haOdO5Z743EMadOhxAtBEr0onklCudbQETstDTdAOswsMFnOo0jMpIm0pR90+vLcV3J+oxaTyn10T55bhhXk9PtK+Bv59X35yH9YLC959FlIxeCJAMQiDglm1oj5sK7xMUZVaJpH5Uw4w95njIyunpNQpqpgFihKzYa4OAnoQu8EGVG0lpajEqASS2wNk8KhNVvVZOC+luZzfjRXZvVxPziT/ioiuGgFMJ/ZBNgPmPm3kQhhYx00gALB0Ma1oqrxXPXggYojF3LKTYEzogUL4+/wcV3uj7zd3M5YfSjxnvUt6BtkqR1owMXtkqCdTRQMfQpf1NVHxrROozfgzE7vHB6NECr1Gy8QqWMmSpr18iKlyB/Y9dGW/LzIwYM9Q8GLzWhvMpl9MTE6pyI8S0eUiuMU+WBgEDAlOVxBKRQl+kb1YUYBUkxkgo2p3UMj6leA0tNhXpgdwM9qqBskizPmUOCIH6dHqMaoXBnITeuTiSd1ycchy3iyr216OV5y77V6Gf3oIcYFMq3Zr5SNp1YUgeYVbGy3kY5u4suR+gppelNDI/rJhBf6cQQmhV+dLEecW891GtC863C7ozKGgR1vJcXH53DW9/OfURNf+TXVkWVysPhXtOoRO/VwAM0cvB3ct3FVJqxqLsbueQEbNg8RROE2yhOvzl+34ztsRSK3ig+p2yVoaYTWBXP3rnS5bepMv9h5voiznrmY+2bT2gSLT9bS6pVv9klI01U6GjjaZb2L1JEMqX+GpBOSZZIvVlEpoScRMBi2BgmdO5BUn9Bh1n66d0xKF/YSiBbEzmhtXuDVj+ouk/pE3VcF9hlL1gIeeB+3FfM2T6RU9XrLoxaeBpxIakW+QIlWldhRL7rzxJTeXLdXnYW6+8ehfLrgxzrg9F2nyZIdsS8giDfqxfRyRLAop/1lcmGfOMf6gblpxM1iMkOPA43mXygszIyAU7xeN+o12r9JXlO/nHQ8Gt0AFSeOsXLfPXWVrbQ8lhh2hczNpME/+tfndHQGRMGbPxSs/dvPoDTPIcERemcH8BFQ10hASFAoqEXbm5k2tmRsn4KkD42UIYC9mF+FR7voU/oW9MGrRhSP9xzfh2zMwcoKEn9Ka6Hhq01oHIkoazcQNHNCPX/zVgFoe1haf44goKfDKWv4K3LWAA4ID/Tzso3NnvYpjB1BBzFqECx/CHyN4rQVKB4EB2KodAmyvFiyjqx4YypEibs60oznpL0NF2w7W5CKCPTiE13LC6FKzgj9vwF/4Oks2viOs4KkHF33D9wz6ZOnzixI9+0prfKx3uQN4Fph9XWRtZRUEcku07XU/qqMnNjrn1MS424ye+1mubLNzUoQ89QCmEPfYilEu+Ja20fZRbYOzma7wA3WlP+Tpka4bBWJVb5UoVBVdKeJ6wGOY43nXS38Y8mBe2s0y06ac0kij6D1pKOimBzDQrKftGguXOjLHZZaFjf3gbKFTC89aW+ja0VLLD/+dtpaPeWGzLWTseSJO6YZDWCjn//baz0GWH/b/nwa4falj8p5nUrtxShYrNIyjyKGh3h9Dwruf/ly03O+iZYJzMUYViZmreugHiPgwNNS4bvkK761ZyazTlk4+fv0JbuIT/LU5q1YpwrtOwsbO77J0WhAaemCkq3i5Zez120MhZf8I/psKIEVtE10rYj3bXv3UlyfUDx3TtkmDYxVYLSMqrKeux1N6IbNMtd0v+4HFmvZvQUyxIfqRGhLMbbhmvfTGGn/8W0twriGlkjCUquNkJ6mHrGZF4AGLsd10CjBU/rJtAWydFBuelD9xbxtRvORxkYOPxVT3llRi6WxtGKxiiTVrzE1LfKuW+HVLVRZ52Leu4DlFzzZce6e303bju4zzjsaCMepHe6I8yO2aZy8S6JmnKw6snw9rIQ3i6E3JWy0esKD0Cdc/w7Fqn0UIiV88mAVEn39XXbmYVmkRxtELnrvq2XeuvjNKlt1L/9Ys6bI8WqPT/ICqd2+DzXaoKRu3F9HHllqvrCG8o/OTiB9EvY+rkrPK/5MkPZNQ4CTO+gMANlkzWnj5bZj/RaSb4KnX5Rm3Y4/UVHzOqrsayKodvPYfdFhNg25ZjNj8+9JGAgXWmyM3CAK6vOZu6R658tcZTfr/7fD59n/bTcjCvx0XcKIy8h2Yo/yOFsfsQBXjv/xb/XM0A6l8ic/fDrAVEb7L6W+h+hoWv+RvZ7AsGRbzHyT8wR/XlDwBvWOuI64/Zxwa6fGiD175D5JGzo3/INE0x/6HcVoS/pPED/RnSbobV/LdJ0k5P94jcE95djytTh78jH/p8z8glVrpT37pu/zU7D+infFT+yX+tX//qbWGhJ1ysFPsFg/iQX+WSUm4jqojf/HAGR+PClZ/HWgDTAmQVjJukN6JAJBmw9FF+T9UnSZdqqwveJ7/u3mc7F7/VsvCkw/+rxCwg8CmKR45CaPuo1pwwfefTNj6uzGjq3FGXT2KqRcoXo21cEOefSFue/K2oweE0uftCozichqunJeUJ9+5pG1aycGXnayEv9MFvdQJPTVSs0hWmu980SM2KefFd/WfgPMnHrXW39m2tPnhGs465AoBHcLAUYScW9DlhMx6SQBvInlJ3B4q6YsrGnnHiWVcl3ugDVw5zGc8tnQ85MHEKLabN2F8oDug30dCImn9feiHPSDNu5oVpmgjCyzhG15xe7hq7jl6yHgsNYbQV1OdO/pqE/uKLw/46uiittZEDTejNFf6hZyE3wzRtzPxJXLZ3gFsEDP8bGYwR5YTkO0iG83jaOMADd0U5FDKoC8vTZ8wNARDCNBQxZ0rlHoOrT2skQd1QQqdAw40xk5sDHQbiHrrQN5REVup1XnjtG3xbZkFFYVZ6W6tmwojukBQh+TK16nR8Xq8Yl/taT1qOTc1iGlvLi2/JUEG9ub2Tp212b3YOWBoMthFBE1RJt7b6u1I9U4C8FD84Rx1cDGrRwzk7/nmTK/hjEhqvD4oroQA31lWkfgz9nEfOJhr3TpED4kMStPLseU3DjDCoDHE+vlrBjpgPmAWhiCX49kBxbIuFQNWGlQd1S/N4zQ33XpZTAumhj+XXf5AFDi3tF11Xflt5c9S39HKrmRpR52sNYSY2XaDb2w42Z5pXt/fl7qLPXI+fHPMEudNAw2xYp9HgnGi7Q8hq0npbreQGHc2FG834WxmqGHeIEfhrI2RXSxOcpeKPRVOSQ48KHTMDKIuWaAzptmSUPGnWc8Cyc56ca4AQEuQfs3qCaEJM8F4aYL+7l7bBz2g4d+j53Ade8R3ky78UHOFzavs6Ior9rVfXCxFtkI1K9y4IFepOvK7sUDjo44r/JpSiUgjgrQlNQEWnIIEbe1PJU05ygTWAswu/rAGgV6/FJGHHIQo2tbRqujt9vA83HBQS8hyxR16pUg4XAmp/j1MVIcH+Xg95O1y5apRNoeaAz+eNeBqxwv/uiXRtXugUVw1N67MJkcONherK0wLt3QUK0K7NQFYM+iN7uVjeIKkMtYhcKBs1oCvXpKLUQz46SFCr1ZoRI9s9/RYBf9Bc0KPb4vqmSvLQXEsvSKzNstlSynqQ/HUWKX4HeoyzL4bbNfTMLF0Inxry3o7YVh/jX333U12crlxF2HY2W7gwu2tSxefu+C87f1jE5PJzR2BezRsnrOdOPyKTNOcX1mL52ViB3ylBIkoXkfI4F94va1Dup7bQSuqqOT56hxl+ge8dL/I8czIVmxbJbQZGnbOvOAVvzMDmgmCAJMPwwmFY4lRe3yWj1vK3eW4k5WjaHbQ78ZoSM3flF/RNhXcUYD7hAb7qUqULqx6VRLQp3rHemw/Kv+944/OxP0j+H9L8IOFZuOvzfpT7TRTkBkmWUDsZw6LP9LVQ9K7lz36Lc73ftLx6rt6Bc6kx1+bu2pV7Amvlclf+h0YPP5frAP/7qb931i27Bs7DHI4GKNlCINLQoA6dtQQHd+hqlIkYCTuYNrUtBQoHKqhTgQyVYGxAMPLbeSQ6ReLANM/eU7/1OfDDbpTvAjz8ku4AExTYE1aHLMdjvaemX3t2TmI/Gj7fFWFMF3BLw9PF5qMWiphP0yxGqDr7pOGaGmajuFv1s7kFLRLwrgrWP+M90w/udmzY/IS6oPBY0vmCgwP70TPgIZ9dQwQdOGX+4nOV3eggHCJg/X7BXpVGlOTJjf03PmVW8IIeMdBMXyJOPO1QFzGIKAOZWmDF335JpQzuCTDAKlVi2SLWyt6EdTou1la4O9CPPb1ZU2HB9o9369OMt6uvO8u5x7R18y4e8PZRfnP5+A9EhODtYOZsRZ+AUgMbBczz46NK6YlBpg3xzDZIJxq0EhvG2JmdNlz31Jt1Vu4XAO5pnKaWiowGH5a4PkjIW78hGnkOfuNysWgpE6cui9W2PxwBbxtgqK+bGEdj/bAoxoU3o0cIy3I8TLiiai/ub1XmyPQDTkLABvzK4F7z+PXngUbJWAYtdAC/wmoUk1HCqYGDzRYhtUWp8THEeV05NWelkY8y51WJOvR0SXUMyh4Om7hIHAm1r6ksPnTli0B5sO8IVU1KvwnKv9s24L9FRl6mDJJ1iXGm6BE4etbremeXKBpOlDDgFJMDt+GAIQR36Z6PzIatUzTyz2mdbSHMP1UnFiWLVAYhhQO/S58Ayu59ziW7Mymp1OJm0+EOcj8cCo/wAYdJ7kPLUmD2pGZxlzGtK9yvGhCevvOzDZFAYyQ8W01c1FJYZbrI5qxNyYq+Nko2VUWVwb9ZSCV1J79OFG2ikitQ55rS3a6dzdbF4FnCMg7NIJxFD9fGihE8zFVXBaK8LT8Qi1OXQ8ODi9jFRprgIYRKrQidpCVDj4K0Eas3cmJCT09UGZNMoylCjdns0OBVDCvJaK00HArAlZTykEWB2CLCShbCN8ZLKs8FOftwdxg4nQS3uyUCFzL81N/acO0Ajkqv9mHvogjqDMKBBt2eL/gKge3CrBlRezm2nThw520kQyqHkk7Veq0HIh4ZUaKWXW3BzKb5L2/8lXNxu0Ul07AdCfAvozHXcVjqTdNNBpkIqtW8AZhmTUSE0UBNXOzE12ImT2g2Pm9zflkUeAKxxrn+WZF7ryxLtiF8Gnvgz2h2DL+WWu0e06ZNC3CmIkOL/uqlLm0hLN7Ta9STHHZ0v9VxHHW4G7QTkDApEFoMmQrc0+3KatjZT6FjUyHnc03ytxoQY1kdk77KNjly/tHB4cpS2plAx6crfzk1Dhvd5vR1dYiI790f37sF8pbLp3bgFOPUNPjmcw34a1imA7CEisi+wkTgjm8pR/FfQzScCVEMFYH5RA2d02CXbJZDQaK8qPvlyxlJ56zVp85Fh7NYMugfVeCCSbLgz14fCxJRUYt6uVSh5SATcu5HSBKHdWUypSFFXi0RtBAoJ3LuWu7Sn+A1YQknQmCgUpQGb2KoF+9ln5w/LLzMqIE0Sv8tFsS1rht6Zzds3uVYQ1ca+ZjB6qGk32Gz2G5HEIPNRyONdMNvL29ftexhrZLJFBO+08hkb1pX5BscsrwgOBa6KHHVWo17HiuHqep59fyG2QodWTB5hp71PTk3b3vnQZ8d6u+1Enpt4nOstL+NvoofB7ElhkR4lgCQrryQH5eirIi3M3DadNzvm9dr9jYPSHzb217jEn4huz81JUPQbsSUHG2+S8WgP/l1oC/PLRpp50y1+82ss5Gt9e29zgmX29CumxJFGYSSp2IMq0HYG2tGpmE9FDDTjLW2yCwfCFuHD9TCGZV9DrnVh5P/eIWRs10Hc6D68mPV44uNURzZIuW9aufUaLNBYjjpqYI2D5b8V71oxPrgil6hwqgSQWEuzX4nbNBJKEBbqPqUVxENwv1IUQfrb2X/biKf/3SSrY4SJam39yvmapOJ/QGFK2jBX38KZKBTAJ18HKJX2zg8ugNrAkaF9OIsT+sfWMHfGcC88LJVKW9SO1MHuZB8ip/hrvJyk9Kp/Y6f928Xnb9dLeke9vsrl7lhLJ6cza1sTdw6Xiz8/aQyc5FFEJ/RW0hwpWrW957N7iOuaMECTLA5141pt25AYC7E1Thd913r0rfcXRib+Kof8aTUqdRFJnisKNgAr5hEAkqEdbJk4/of3VPX/S9YDtpRnQV/r3eeuNam+aQ0eRZINdjcXtwyzaambex+LZvXBnSbIf09tyaL66WuSE9WtPTKl/BeefO2iF7dN1byvp0ITDlfZzfwfa63JrPXcjTPMhmgmqQqUPDtKfWc6fSY3GoH+4f3xdLPSc6LZNNIUeXncE033j/xKNs/TNfZU/BZvLE6vm7OCpkAvbGItzkHbjhrcNkssd2mwam9JHGZWC/g5IXM1km+Sjj6oz6VTsi2523O0pXzxusmkadFbwVsO9czVsRssjT5JCi3fsc9iZjKg/XmbYccfPEZV7KCzqMesNE0E+nOTidJx/kvsgdd7fpXUG6KRcY1TOTdb06BW9irviFqkPbTq76UXnTUsP+QQA3PmQedGsImpmDPLmAcfFXXaStvKQ0s6AtNgl9FZPwavLXEbx1z+cBn0buQ++1sAQ+ay4+6ldGNDDMMOeZF8yx6V8+YT4tXvHrvnPhyQSinzBfNaoimfIDf6suV63K051iTp7K/j+wGapRXjbrNsoXGjV9MjITq07FaVJvl7OTA/ETQf3at/sJPycZLUcTRi25tK8C3qH7V+HJyhjl057kILy6/e1+zI/EtsdrVklJA8ntbylf+xqbUI/Vll6e7/cMm32Gc9Jyqf/TU6Wfi70vWcjZQs0l58W005bZHjn258ufcC1w11s2P0epOD1VqCzn5g+PLgBP/nR5w7BlFlbz8tCVpU52RDJWXc+b6kF1qP6146MAX7Q9ZiwZwMgdp0n3mTRCI39b/Pg2ywLYj0kywgra/l3O5kyOHmCLJb5kxL+7AwmrPFw+d4yyJMJFPPe1i5Swght5I1eJjhvaQ37VBx9jC/n2cUSkN5p9V1IhnB6+7LIKER79wdg5q+TCEpRi7Kvf+w+PVAaMQDumJZ4A1w3nzr434GFXvYxz7Aan2Qs97yf/F3Xc5FTGhMBm4EBeMOvjAGKQaVp1AiU7rXB66srU+qH9jr7BidPkssV1A689t5ydH4IogTDCEUrKy/XcUFc70oXXECXTEI7s50GAVJKhBazheqUlCg6UqmlV4/mheyKwQlnTj8SK9Jo3OCPSQTcx1Nvnw/cYX+KNLw8H2OmW+XTMWSmjkI8MZ6sWHlu3rAs1T1w1B8nf7fr1mZvaQ/Xd/57BGAXzZJVZo+cCCa89ym+meoNxFU5gFsQ7RmFVC3Xf9CKqOV/vcSysnbCS2rLBNrTHRWfgKnRJs/Z8l3gulfcbLE/Ny2SQB1qXXmiTKhZCfiJx+JC4/pSKZ5RSEE4AG/rmsOBujetW9cRcnPOuHi90UK8CTQwaur79fPB7Fmu63ZlUvMHGe20das7p5aeOrpvV1dscDqPbrlS8X8t3EGaUiB1s4sowLW1DSQIMZIs4Idrlc8N4rHJv2JYy5Bl5l5r/q5HZx9j2hgIJ09Audp535JQPmxt6rTHWTAu2dYcC+Tz5cKI5N3+/bv71D7ol9Kr89SupPpElzelBeGdqrN55IIT/IOnoUnQpW3Hw3zfXzdGMLZ37q4WwzOyjHufKE0CcCa8mmF89sA7iH5hNmL0/gdgrrgnxLpEhGZsKyTY/3/Igskq/zQuWNmFQW2Bp0/y5AyGc0D3bg8fDsMyY7yUZu/FnbjWu2fnGwAOuOS8+8wR0v7VpTbdkXOD1u3+oY77qRM7d8r93pP8/fmemo1N9WnMk3MYLFdsTWDmOsry3AeRfnjPnrTomiuD2SSnWPTGOIvQNxf+kkvSCRG8uvfpwk4tML0bBhnocUh1lGgG2T30Hnpy7PwO9XupVxcp2FLW8E9jgWFVFLDdI9aDvSRTww8q6oC7VXuGOt1uAebq7biGPItcdUZWyppLejvTsFOqj2yndyRjPtzsl8qsV4VbSg39o2P6XhrtgfRquyIdnGAyAvwu9IHSVd+F0P7XjXvnU6xqgwPhX+VlraQTocLnmneBNLwxdY9NTUfrcW/57Ld6eZVe407bSz6Uz5dk7Exlxtb3o7A8PK+D8+PvTKc3jCOcvQIeHzloT/6To8dLnbWttPJ68M+cdfmfmu3SiY2wTrr2bGmCrPgorUF1zvhX+j8L/KPw/WWGNv0unW8hE4TGYoN80BTbVqx/v8GzlA49X6smmKTLAg2mmsYq9OLAyGKh64DOPNNVb8ww6zv9r/4EU526xr65KqKvKNuxRujOV7nBCIfrfBTD9iRJQbtWX5+YuekHEjhCHNsM8UPxB6l+VyQ4HvRKa9Djm1BOg4ckdnrn+5acMoNbbeH/TOHul3WQGI0HYqN9meglw6P/KVUcLGY8hbmttg9WXpZpkQ0vP8BvkLBDGIe9rWXPihhVwPyJLFT4QLfXCAlMGNR5/xZqaHFZwYQ0vNJvR8cRQnCJcZ+MdZxzSdqBy3LFlNcdrRc4DjcWxegjC8NAcMxsktAQ7pTOYeggtJ3DMFdDT5G92RW8XZ6vu4yjc7N3RzsjAMxD0+ydkPe6s2mgnvsuAK4+hqKG0p/3VJOQZRtctEQcYyHiBYq+moVDnf6Y4/P5qImFiqTq816ezxzq38mls5059r3LXBgA3WHGyW57lsoWynOvOcuCc2heSRM6sl4iarjtvf1SyyvmQQKOvg8qmEv/GdGqibbOW84r0KWjNQ2v60KzFoIjrhPUc5zYKAF7fE2w3tY9ERp4uTeFF9MoodBk6NVRTdKUYTI39bmsjj76e/C1kkNIovPo3yxXm0pmNAY1uMJ4pxCUJuNZ0DX4waWipRemxCrGDFQhaUZg71LkTt2B/W0NzVa1UiQQcrJUhHQUsb0Te2sWIQXqSTLlJhqD1W+qeI3ktv/VMdNkSQWFBw7SBZdC0b5Nw1k33jyyZVX5XioimVoAyDYlHoKAS1NxecWCdhHfOmlZFF0wkbC3/UTo4Klq4qY7bJKOEJXJ9Nw1wmzIrp5KaPXhpSjCVyNm9V4xosGyzWGkPvF0JM4G+FIJNAhJehaebx6QG6fvFAYSR8C731qDStg+BbGtG0kWyqOiQIBsd8SwzAJw5ltAY/W0QsWFztnekRpa44CosMOUrl5RtxYmA1d1G0bb3Ee09Vwm9FNTfeGdwJOjVTg0WyP3q/aMwHQaj+Nt48WkXCnJ69PJ8FPSvPTTstB3kSZWeA391wviLzs/H/4mC/yj8j8L/FYXX2viDcSL4dJFG2oPmvzMoerg89Rnb+nCS8m8Y85o/M2aOH1MXoXA94kP8U9lRZk5vZo5+Dqw7l42YdWMDXh7Ulfp/4rjYy/PTNabXJP/MVclv1drsWh6KlcULfwnHTD0hYV8TPtZx3k4/K3xmWZz4/7T80/I/s0V+vvS5DGya6jvl2ZGjnlZxAW2aZ2n4/gSSZRsAzg6xnJe8vGlRhbQ6b3y0yG/IP6c2s9sQw7rPs9effXso52evXW8YouUIzk7btqnR+hM2OFdjS5teoAhJB1djp0budCyqCn9KwmgG7gQIrwzeqr9i3+0VE12Z+46zWegMv9TJbjq8mXXF6nwK4yHHkznd3zyRaOOi2LNdeT1v6QL1+/nthJXgNIGvmc261WHWld9C6V3XLqZQz5D5qgfQPcrgPuU6p2burYiyVEyKvh3PD6n706wzTK5bXFtZbYQfkh5GHbpUiVoDQXvwjgdxDs2u4tey9ZbngNShop1659bGshRTbj2umKgGnVvSKjyfHsN66G5CVouUy5gnEriSfUR+j7YEc6jCWZog2V6KRDaK5MHsP48XVhD+1OdgY+xDbWlhhuvtM5zybriWQ79w140mz10KrCvMiuh3p1VdyEk1TB7KpzxsKqUb2lavJKhlIcoSOYXVgPoMkpjSVg3twiD4cUBYDCDgaZn1gOvAkJEQ9ja2skLN4dyyU/YR8+CWktN2oiuuGhFgYoXbA3Y26UIoijCSHtgIiKHGyJTjR8JHM9vdbcxdp+MDk7jaXQrrWtQCCAZKmL1Sy5v0OnWl34XPx0W/Ex7N6Ybv5bLl/YK2zcAORMgOv4me4/52ovuaXM3yHcfDb1pOXdlT2KFtpdBmaI8b9Yx8XZxfB8GJPMxjLEYYXF22dAjtMwMLAWQelIcplYlCAhT0qgmNbLBULgf+eY0oLltcO8vF/QCDe2tjRZbbQOpgiB5vJ77i2n8u/IZM4z0Q5VUy24kv1lz/oBY115kmGIslqNvoYNPlzylsL9ky2lCVQnNrwI11H4onTA5GJnJ1vYx1XSqOZAzM76M7X93SQ/YeGiKE/xE/WLxtbyjane1M84C3CEIIoomlJmeCbkK0YPcHkGiHTRlcyGZOWmLHAX4YjKFhH2f2SzQsELox9VLHw5zB8FctERi4zuget2duaEcx6wHtAP+Zp7TyNE9V/D0dGFaGvHfvy7enfH9IvmROy3jViQWkryMlS7UsUMeJxg+6vS2Av3IqLpzJw9XhyoyTuajO8+tlZUDIH72F8i2oBD/nNGBHCSPij9PYs95GjP2jg/q5HE3/p+Wflv9mLSDQbd0U2aRmhkyBTk2n/HN26h/BP4J/BP+ckfxvc0ayTTYPONm51HLnf6Fn/+vOkxoqE6NmMPWMWOZUPTNX3bkI+2q0PLU6ICCAXAnu8ZHyMQDztTX/qsxEqqoyCQofo4CpR1EvMFP4YzHmLxiYEjMkDdL2u3TyOjSt9dp2BUbOrr5eCe9h6LHmWyPZROa0hIDx0qyEGMv0PzDgWwcOtNJGEu8ruiPGa/h0JOgVOwrbHNwZQ1SNd5BY6roozOgP8VS1CmhSxVoOgg41TS8yvVpEDlGewdvnjyUD8li549x6csdUP8ZkOYYAlXWRdlBW8IqUPvVyywPRNmjiBuYIV00XnmH4d6UzLEcRGUKp6FP+K8bkNsVT1IKARVbPz0ruPWTkwG7SLUcs5Qaf+76CDqIz0x1lKJhs2FGwu+JCJUprCCoOp2BHa7CjGydG++HB6t4Yxd6ygpUcn5VFJF05KSBfAGMZujEkhJNWxzUMctt3L4GsSgKemhwgGQbSFlSPEckDfmZ+O50E+aUKiUQPUp8YigfveWkoHO0FPleB6MfrBef02HnRML3rscsqM2Rx/zZa/qPNoDXYIrWPavlSWwlq2APsbMbq56redXSFdG/51ynNZeTyLCT/tHfnmOthtCSn8ryEAkPkBXUMKkTHA8mXapZ1S+Shm7/bid1Dq/y2Bntgt3dvtg5TiyqDPA7uGDVZnlNAH+1s1DsEaJbpHEeVQ9m6aplW1xFWcCJn3uOIoQ3iIKsjMWUo62xTI/j6eMinSH3C9enxLO0jr7PW265TU4RZ0STQsP8jRjHKNqhyOpwCZIRfUyHjh8SI9vukwvyIxz4DjdBLWID3LGGHuxNPi6XwDMX2eacTehQj6Yx1C7pSUPIQ8CbPgK2osTOWme8OiR8yVGDZdP3BXnlmnXJQ0WgMOVr63KvveEO83333VpG5KgsPl/UdGgdrW+pL9wd+02OeZOAhfTR1AAqsOA7WBipvsW6NZLeo8uwFoomQLJYjUj94YvzpZRhJ/7PDCiv/YHT9LeaXryIFmE2jGhpE93QLCigo+22MZ5GPt5YvO9Be8PwbJJDhFmebRQWEFVTIioPNFy8SNG0ThPAklmOjfDn8UqCv1eHc6VkdSShwER3jkWgM7B7voH/o0pl83Sae2ijeIOZBCQVOpLmKkFM9hvvb3uv69sB0hXVcEmDtyQm47elmTHsicFQxFxIn2DOgr7DOY67G552ugGmv7Jh5v0jszP/eqp+lkR2CvcbfUSHRscbp5PhTq9sH0ToJkY9j7bK1l+FNk3i+Xnatei/o5sMIXnDxuB6d4LfWJtoqQQvmpPwSh9vYmO4GH8QPcsvX87iuwFPrZnvbcLkuLpFLA3Z/Kk6LuMbCIAJF4kA7VQZJHor5zGwaw8t07W0PaUF1pc+JOB3R7HR95JDcH00pWIUWSxZkXwvU1PJTh+mZILrkkUNer7zlYZO2s9aCzOZxPS5oXyKKZMYmZ9o0EgZ6dd77xXU2D0mBqz3UXscaBuQZKARYKp/edfXzBs7dtn5Jn35fiPHFT+sWH2JMpMbaTa3n8tptcrDjAqW/Zhnt4TpHGMIj76t7olFH/JlZY2oeGPd6O3NzwvgQ6NVIFG7qpgdHa1wpn0EqsphgVkrN24CfWXxoh8mgALx/FsavGC3+0KqymKVTLFQV/KQJeEI2PCM7lEllt4K4Krp8hzy2Ma/nnCSOxOc3nprw3cqDAp8IUs1dlNM9N/OgeQIDRcDs1eSxrpN2CWqqJvZS1f44kjnsDjLGJ5ZtsonSvPdT/gffPLC8UiN7tsAh70eBcfPyH31A5NOy0VyMfMYkv1a270YszLvaHY5Kt3r+mbhFJGAK/c6Jab231nNrSuWq6xO6e9k/VX+STBdf/kGUPUAu5a/gnZM1b9gAu84QbhWE+AQQZc2CbAX2lCwaSGxP7uP+Kz+k7WHOjWR7vdbmrPXtdpkj/mCEO8/wZUwjRwO4bYYhg9/Qnk5dwcymJ+PpmNJDVSy9K+CeP2XNSzMkQWiTCDeN1wjH+dth+2xPe2ITYp16F2xUB0Hy+MnlhwULlrNvgau4a8usRYadduoMxlOG8FI0T0aRhbwsbkUKmhRhWB5dD8OXWt1CCURNQw4l+I/GIgqefItn7686SknLZCTjKXy8JlrGIFfNrMq6+WHGiz3aT1nYsR/MNvNKLLhnOlCS7qbctBbgdnXTCBkP77rF3VNNdOF/ktEMrib2yqEkRijCw6UzYpwalgi8V+rETBNgqNvewL9Xdww4eSwbs1w4fE58Tg1jvLTYwtq8OrWAF4ka20WNcpPcbpq7JYv1nlV127hQzn/G8V/b8MkBbx0ZNScdGLbTPEhayi+bQ+axJVeqqVfXPw1xq8evrswF7SSY4kCHCfqGaB7Z3Ybei4lmDR1oAwBiUUL5LtuxScvTX7DlHP4J8OSuspRE6iJzjBE1NfNubO1P/bwRByn9qzbciJQPRstQ9OQ5VlFJWoUG6lJ+I9U7TnkIFc0lK9tWso/78XxeNGC6+OtacR3Fdr/It9mOogf8dWSbicnZO6kCaJZWYPa/az0Hp40InDPScE0bf7WRh9nJ71MPkuJ8r+u9iQT51MCCg9RHAlTeWeuiJVa6ezlTIzVk7AgROzJKMqlwRl/m5Clmjhpl7BEGpF9ef4RmBpI2YnVevk4w9VeVxYCX03NaMahOTe7IjNlYXvfExzHgq9kQRMIeu+frbLqYq28+RHoG9VoH1EmXoY2PUqa3f+FQX+xQs9e2N9C6K/O+4XyvumIIfo6OTQRtHHKL5ycLW6cbkVqBo0tnF7VD3VDP1GqNQxfnb2dkVQkni4T+6QRoSxQq/jbY7PubnLJJilHxBiibMHWr85ZgsvWJJfb4xJi6nZN3lZBpHYKQGVCHdni29xr5mBXsG861qPcgjGhu3eh3F8JPypaqoq9+Xo3r5auo5O95vuhzwfosgiJmvc1oGytFh+1K8aPNGLduHwVABrLfmtnNM6j3p4/hXi169u0P72ikXhTZ7Hd4q2Pauekv+6F2M1G6ampeg3djvUz9RrtMOxGmDPcc0a4/0Wixv8g7ZOMomWLCCr+OJjyK5n6j3OTp7MyHetdFKe1X8WSXrXfP7oX4y1qgfjp8LjG1uqJIMfkAevZCutSXnCcVVY9jVyD1Y8uZ1Ikgme5rD6EYy/GNI52ey0G6dFL2F65bgQgYaMQnj7fswrLoeuhW0MYcdV/sIsDqpx/P8sHJ4IaGepzlvVt9OD3cVHRvuh9u6H+R7JLgeSxGm0MrMgcz9aJtiMRdJay9Hw6q8bupiTOhK8HtWK4DNR4nUM7YBq2uac2yJ1C+Jbd+KDRqqCgS7wHENqDjugO6ukSiu8DO85Caw1qEGB3bL9FFLp0lUjVf6E1NpPA7njgpKfobO9glZPTQWXL8Ji9h2Qd+jwRwc2QIBvl9g58ywhHMPl++/HpQLWlHoqLXV/esAc9aa6Ns4Sj2opgP19i8pzt2XLfCWrcFr+S8slhziJn2TOGUUUZ2H9DIMt2qOo6Yohd6wXnBSbDLeUFb3+u4cNJNt80Z3xT9EOmCp45nh83YdfXUiaZ4YhbnsiWjSX0RwvQnUJ5lUg464BgDdyc2hvAMlth+AbvOZUv1NqRsVLebCvsKN83CDQ6l+k3cDStwu6jHbsVpFUbBHU/FXqsrLs8i17WkD7rCRZMVOBW8Izmw/+eIf6PNYQqxwhwZrnzX+L2OfmX7LTZw/Yy9aC/ODH2Nci/sKp9iSaH7sFoUjmpA5bugN+XrG7+PJl8DqK7noHDmlKoRByk9Tpk1WnA5nnohCqskyA3ImLCCzpioYDWFjcsi3H8K0/JMU2A4VfQaSfh2qDGvbXCrNsdeslR/Fi7iD5YmcIH+PINa0PAbPZqxUt5SaxAVY0lLr4P0Yy1ypoTYyCCbMw7Rw1TR2QTwWRNWYOZk3u902bbo3QmEzFg311IQ3DnlKmBKiTfe3D/OARsReWDB96X7f8YMOpEiBmYA6mJ92N//GzCLJvBJxWYmMUM+z3FLUKZr4OZxrIV8NhPBWFo7CbYDtLEbl/LU8OIn0yTAJIq3u58w1MgFeDzAfecfGRS3zW/tsJzO4kDFmbsEyUoPgbgltmeOlX/Kogn7b1wEmM/MNvs1SjeoMBctX7bNzgbAlNefuZPbEOcXQ3ccKWcaqCZNH9PIM9GrjiCeGS0H1xXnF6uyZ3xFY1ZRa/iYPpj9Vkkiai3K1AG+kE/pYOC2Dlzjax+LUdcYuGKkrHR/X7bs2sP7wOkTplejlleW8L3fRg229PK4CNA+OAwNyZNYOsoWerre+MVV5adou0X65AQs0fbG5I68isBxd7Du/gu4XZuZwcB3HFWuYE6sOAFthmpGYAvMBR8lehKM2HX4iY5/9ZN1uiGF6N7FeKJ1Bph8RHAiOWk35woQR3KCt/TwoFtecY0DwMC2DwNlSyzneBPjD/YgibBAXCZQreWIzBXhrSWWt6G9MKVycUX+95tvyDTm+vHI7rV/U0z++ma+Wb+9mW/qER7b22ipMD22TR1FWd5FdzDWUpESVxtuMxqNphy/mWsbX89mX3TebrS88E/+vaUg1YUBdqLrnbdjp0UAcLtuuEIeOdPcPQ0Mvg2WjI6a5pRclPS/8GyYGRn0VWRo4xf7C/4XUEsDBBQAAgAIADdH7UYPEy3PTAAAAGoAAAAbAAAAdW5pdmVyc2FsL3VuaXZlcnNhbC5wbmcueG1ss7GvyM1RKEstKs7Mz7NVMtQzULK34+WyKShKLctMLVeoAIoBBSFASaHSVsnECMEtz0wpybBVMjdGUpKRmpmeUWKrZGpiARfUBxoJAFBLAQIAABQAAgAIAIeT10aKJOKo+gIAALAIAAAUAAAAAAAAAAEAAAAAAAAAAAB1bml2ZXJzYWwvcGxheWVyLnhtbFBLAQIAABQAAgAIADdH7Ub7F3kMxjIAAERRAAAXAAAAAAAAAAAAAAAAACwDAAB1bml2ZXJzYWwvdW5pdmVyc2FsLnBuZ1BLAQIAABQAAgAIADdH7UYPEy3PTAAAAGoAAAAbAAAAAAAAAAEAAAAAACc2AAB1bml2ZXJzYWwvdW5pdmVyc2FsLnBuZy54bWxQSwUGAAAAAAMAAwDQAAAArDYAAAAA"/>
  <p:tag name="ISPRING_PRESENTATION_TITLE" val="Пример оформления модуля курса в PowerPoint.docx"/>
  <p:tag name="ISPRING_RESOURCE_PATHS_HASH_PRESENTER" val="8e8134037eecfa06f839ece71cee9b077e262"/>
</p:tagLst>
</file>

<file path=ppt/theme/theme1.xml><?xml version="1.0" encoding="utf-8"?>
<a:theme xmlns:a="http://schemas.openxmlformats.org/drawingml/2006/main" name="Тема1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Тема1" id="{12EC6DDA-7CB2-4B25-BEF5-23B1CA9A11F1}" vid="{5A52B5CC-7990-45C0-BC3F-3943285A93E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573</TotalTime>
  <Words>996</Words>
  <Application>Microsoft Office PowerPoint</Application>
  <PresentationFormat>Произвольный</PresentationFormat>
  <Paragraphs>101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Тема1</vt:lpstr>
      <vt:lpstr>ТЕОРЕТИЧЕСКИЕ ОСНОВЫ ТОВАРОВЕДЕНИЯ</vt:lpstr>
      <vt:lpstr>СОДЕРЖАНИЕ МОДУЛЯ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Пример оформления модуля курса в PowerPoint.docx</dc:title>
  <dc:creator>Пользователь</dc:creator>
  <cp:lastModifiedBy>User</cp:lastModifiedBy>
  <cp:revision>63</cp:revision>
  <dcterms:created xsi:type="dcterms:W3CDTF">2014-06-06T09:13:21Z</dcterms:created>
  <dcterms:modified xsi:type="dcterms:W3CDTF">2018-07-09T09:22:51Z</dcterms:modified>
</cp:coreProperties>
</file>