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54"/>
  </p:notesMasterIdLst>
  <p:sldIdLst>
    <p:sldId id="256" r:id="rId2"/>
    <p:sldId id="258" r:id="rId3"/>
    <p:sldId id="322" r:id="rId4"/>
    <p:sldId id="266" r:id="rId5"/>
    <p:sldId id="270" r:id="rId6"/>
    <p:sldId id="277" r:id="rId7"/>
    <p:sldId id="278" r:id="rId8"/>
    <p:sldId id="279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76" r:id="rId18"/>
    <p:sldId id="289" r:id="rId19"/>
    <p:sldId id="290" r:id="rId20"/>
    <p:sldId id="291" r:id="rId21"/>
    <p:sldId id="299" r:id="rId22"/>
    <p:sldId id="292" r:id="rId23"/>
    <p:sldId id="293" r:id="rId24"/>
    <p:sldId id="294" r:id="rId25"/>
    <p:sldId id="295" r:id="rId26"/>
    <p:sldId id="300" r:id="rId27"/>
    <p:sldId id="304" r:id="rId28"/>
    <p:sldId id="301" r:id="rId29"/>
    <p:sldId id="305" r:id="rId30"/>
    <p:sldId id="273" r:id="rId31"/>
    <p:sldId id="296" r:id="rId32"/>
    <p:sldId id="297" r:id="rId33"/>
    <p:sldId id="306" r:id="rId34"/>
    <p:sldId id="308" r:id="rId35"/>
    <p:sldId id="309" r:id="rId36"/>
    <p:sldId id="310" r:id="rId37"/>
    <p:sldId id="311" r:id="rId38"/>
    <p:sldId id="314" r:id="rId39"/>
    <p:sldId id="315" r:id="rId40"/>
    <p:sldId id="316" r:id="rId41"/>
    <p:sldId id="317" r:id="rId42"/>
    <p:sldId id="318" r:id="rId43"/>
    <p:sldId id="319" r:id="rId44"/>
    <p:sldId id="312" r:id="rId45"/>
    <p:sldId id="313" r:id="rId46"/>
    <p:sldId id="307" r:id="rId47"/>
    <p:sldId id="320" r:id="rId48"/>
    <p:sldId id="298" r:id="rId49"/>
    <p:sldId id="321" r:id="rId50"/>
    <p:sldId id="325" r:id="rId51"/>
    <p:sldId id="324" r:id="rId52"/>
    <p:sldId id="323" r:id="rId53"/>
  </p:sldIdLst>
  <p:sldSz cx="12192000" cy="6858000"/>
  <p:notesSz cx="6858000" cy="9144000"/>
  <p:custDataLst>
    <p:tags r:id="rId5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90" d="100"/>
          <a:sy n="90" d="100"/>
        </p:scale>
        <p:origin x="-10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image" Target="../media/image48.jp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image" Target="../media/image4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1.1. 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Вода и минеральные вещества</a:t>
          </a:r>
          <a:endParaRPr lang="ru-RU" sz="2400" dirty="0"/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/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/>
        </a:p>
      </dgm:t>
    </dgm:pt>
    <dgm:pt modelId="{CFF9F062-B19D-4331-9E17-BF25CDB8D765}">
      <dgm:prSet phldrT="[Текст]" custT="1"/>
      <dgm:spPr/>
      <dgm:t>
        <a:bodyPr/>
        <a:lstStyle/>
        <a:p>
          <a:r>
            <a:rPr lang="ru-RU" sz="240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1.2. </a:t>
          </a:r>
          <a:r>
            <a:rPr lang="ru-RU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Углеводы, жиры, азотистые вещества</a:t>
          </a:r>
          <a:endParaRPr lang="ru-RU" sz="2400"/>
        </a:p>
      </dgm:t>
    </dgm:pt>
    <dgm:pt modelId="{DD271B94-806D-496E-9C86-ABCD33E443D5}" type="parTrans" cxnId="{2CEE2863-F3A2-4F2A-BB07-6285CBD78D70}">
      <dgm:prSet/>
      <dgm:spPr/>
      <dgm:t>
        <a:bodyPr/>
        <a:lstStyle/>
        <a:p>
          <a:endParaRPr lang="ru-RU"/>
        </a:p>
      </dgm:t>
    </dgm:pt>
    <dgm:pt modelId="{D152ACE0-328E-43CF-8633-4E818D7EAEB1}" type="sibTrans" cxnId="{2CEE2863-F3A2-4F2A-BB07-6285CBD78D70}">
      <dgm:prSet/>
      <dgm:spPr/>
      <dgm:t>
        <a:bodyPr/>
        <a:lstStyle/>
        <a:p>
          <a:endParaRPr lang="ru-RU"/>
        </a:p>
      </dgm:t>
    </dgm:pt>
    <dgm:pt modelId="{D4B6D0B7-0E6F-4C07-BFBD-58D836A6DB3D}">
      <dgm:prSet phldrT="[Текст]" custT="1"/>
      <dgm:spPr/>
      <dgm:t>
        <a:bodyPr/>
        <a:lstStyle/>
        <a:p>
          <a:pPr marL="531813" indent="-531813"/>
          <a:r>
            <a:rPr lang="ru-RU" sz="240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1.3. </a:t>
          </a:r>
          <a:r>
            <a:rPr lang="ru-RU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Витамины, ферменты, органические кислоты и прочие органические вещества</a:t>
          </a:r>
          <a:endParaRPr lang="ru-RU" sz="2400"/>
        </a:p>
      </dgm:t>
    </dgm:pt>
    <dgm:pt modelId="{86055445-7D8B-4A6B-84D2-11EE531DA3E1}" type="parTrans" cxnId="{3C28F845-E7DD-40B8-AE1B-7F966AD2D9A8}">
      <dgm:prSet/>
      <dgm:spPr/>
      <dgm:t>
        <a:bodyPr/>
        <a:lstStyle/>
        <a:p>
          <a:endParaRPr lang="ru-RU"/>
        </a:p>
      </dgm:t>
    </dgm:pt>
    <dgm:pt modelId="{0850DCAF-6FE6-4341-AB76-7778462B18E4}" type="sibTrans" cxnId="{3C28F845-E7DD-40B8-AE1B-7F966AD2D9A8}">
      <dgm:prSet/>
      <dgm:spPr/>
      <dgm:t>
        <a:bodyPr/>
        <a:lstStyle/>
        <a:p>
          <a:endParaRPr lang="ru-RU"/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3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3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3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3"/>
      <dgm:spPr/>
      <dgm:t>
        <a:bodyPr/>
        <a:lstStyle/>
        <a:p>
          <a:endParaRPr lang="ru-RU"/>
        </a:p>
      </dgm:t>
    </dgm:pt>
    <dgm:pt modelId="{67C15D27-662C-425E-86D2-17C7D6F2D4A9}" type="pres">
      <dgm:prSet presAssocID="{CFF9F062-B19D-4331-9E17-BF25CDB8D76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AA541-40A7-4036-87EF-FC810834469A}" type="pres">
      <dgm:prSet presAssocID="{CFF9F062-B19D-4331-9E17-BF25CDB8D765}" presName="accent_2" presStyleCnt="0"/>
      <dgm:spPr/>
      <dgm:t>
        <a:bodyPr/>
        <a:lstStyle/>
        <a:p>
          <a:endParaRPr lang="ru-RU"/>
        </a:p>
      </dgm:t>
    </dgm:pt>
    <dgm:pt modelId="{F2E5B05F-3C39-407F-B91D-D9072681344D}" type="pres">
      <dgm:prSet presAssocID="{CFF9F062-B19D-4331-9E17-BF25CDB8D765}" presName="accentRepeatNode" presStyleLbl="solidFgAcc1" presStyleIdx="1" presStyleCnt="3"/>
      <dgm:spPr/>
      <dgm:t>
        <a:bodyPr/>
        <a:lstStyle/>
        <a:p>
          <a:endParaRPr lang="ru-RU"/>
        </a:p>
      </dgm:t>
    </dgm:pt>
    <dgm:pt modelId="{6B1314DC-0D6D-42AE-A22B-4EA3DD642912}" type="pres">
      <dgm:prSet presAssocID="{D4B6D0B7-0E6F-4C07-BFBD-58D836A6DB3D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212036-F940-4F9A-BCB2-C2456DF0E754}" type="pres">
      <dgm:prSet presAssocID="{D4B6D0B7-0E6F-4C07-BFBD-58D836A6DB3D}" presName="accent_3" presStyleCnt="0"/>
      <dgm:spPr/>
      <dgm:t>
        <a:bodyPr/>
        <a:lstStyle/>
        <a:p>
          <a:endParaRPr lang="ru-RU"/>
        </a:p>
      </dgm:t>
    </dgm:pt>
    <dgm:pt modelId="{160987AF-1DB2-4156-8816-33A9CDA1A443}" type="pres">
      <dgm:prSet presAssocID="{D4B6D0B7-0E6F-4C07-BFBD-58D836A6DB3D}" presName="accentRepeatNode" presStyleLbl="solidFgAcc1" presStyleIdx="2" presStyleCnt="3"/>
      <dgm:spPr/>
      <dgm:t>
        <a:bodyPr/>
        <a:lstStyle/>
        <a:p>
          <a:endParaRPr lang="ru-RU"/>
        </a:p>
      </dgm:t>
    </dgm:pt>
  </dgm:ptLst>
  <dgm:cxnLst>
    <dgm:cxn modelId="{2CEE2863-F3A2-4F2A-BB07-6285CBD78D70}" srcId="{CF845803-1717-4F48-B710-F7F1B43013F3}" destId="{CFF9F062-B19D-4331-9E17-BF25CDB8D765}" srcOrd="1" destOrd="0" parTransId="{DD271B94-806D-496E-9C86-ABCD33E443D5}" sibTransId="{D152ACE0-328E-43CF-8633-4E818D7EAEB1}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3C28F845-E7DD-40B8-AE1B-7F966AD2D9A8}" srcId="{CF845803-1717-4F48-B710-F7F1B43013F3}" destId="{D4B6D0B7-0E6F-4C07-BFBD-58D836A6DB3D}" srcOrd="2" destOrd="0" parTransId="{86055445-7D8B-4A6B-84D2-11EE531DA3E1}" sibTransId="{0850DCAF-6FE6-4341-AB76-7778462B18E4}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2CA476F8-035A-44B5-A316-C67100DAE742}" type="presOf" srcId="{CFF9F062-B19D-4331-9E17-BF25CDB8D765}" destId="{67C15D27-662C-425E-86D2-17C7D6F2D4A9}" srcOrd="0" destOrd="0" presId="urn:microsoft.com/office/officeart/2008/layout/VerticalCurvedList"/>
    <dgm:cxn modelId="{CDEAA7A3-1416-4152-8322-D411C2F7C18A}" type="presOf" srcId="{D4B6D0B7-0E6F-4C07-BFBD-58D836A6DB3D}" destId="{6B1314DC-0D6D-42AE-A22B-4EA3DD642912}" srcOrd="0" destOrd="0" presId="urn:microsoft.com/office/officeart/2008/layout/VerticalCurvedList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7A0D0F81-E7DD-4BB3-9D7F-49403EC441E7}" type="presParOf" srcId="{962C2BD0-517B-4E9C-A037-D4A0806612C4}" destId="{67C15D27-662C-425E-86D2-17C7D6F2D4A9}" srcOrd="3" destOrd="0" presId="urn:microsoft.com/office/officeart/2008/layout/VerticalCurvedList"/>
    <dgm:cxn modelId="{A26D5CAC-3B35-4BB7-B95F-4E34D100DD7F}" type="presParOf" srcId="{962C2BD0-517B-4E9C-A037-D4A0806612C4}" destId="{0FAAA541-40A7-4036-87EF-FC810834469A}" srcOrd="4" destOrd="0" presId="urn:microsoft.com/office/officeart/2008/layout/VerticalCurvedList"/>
    <dgm:cxn modelId="{DEDB95B6-3457-4260-BAA2-E41FBBD7CCE9}" type="presParOf" srcId="{0FAAA541-40A7-4036-87EF-FC810834469A}" destId="{F2E5B05F-3C39-407F-B91D-D9072681344D}" srcOrd="0" destOrd="0" presId="urn:microsoft.com/office/officeart/2008/layout/VerticalCurvedList"/>
    <dgm:cxn modelId="{C43C089A-53FF-48D9-B831-A46BE1FB91E2}" type="presParOf" srcId="{962C2BD0-517B-4E9C-A037-D4A0806612C4}" destId="{6B1314DC-0D6D-42AE-A22B-4EA3DD642912}" srcOrd="5" destOrd="0" presId="urn:microsoft.com/office/officeart/2008/layout/VerticalCurvedList"/>
    <dgm:cxn modelId="{52D0F570-C9FC-4F5B-81F9-D5FE65FC4E6B}" type="presParOf" srcId="{962C2BD0-517B-4E9C-A037-D4A0806612C4}" destId="{91212036-F940-4F9A-BCB2-C2456DF0E754}" srcOrd="6" destOrd="0" presId="urn:microsoft.com/office/officeart/2008/layout/VerticalCurvedList"/>
    <dgm:cxn modelId="{82D12367-C193-49E8-ABE6-0CB311EB94B0}" type="presParOf" srcId="{91212036-F940-4F9A-BCB2-C2456DF0E754}" destId="{160987AF-1DB2-4156-8816-33A9CDA1A44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5AA534-FBDF-49DA-A97F-6F6D7E492C7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F66273-D4BC-4599-AD01-DD394E30FA33}">
      <dgm:prSet phldrT="[Текст]" custT="1"/>
      <dgm:spPr/>
      <dgm:t>
        <a:bodyPr/>
        <a:lstStyle/>
        <a:p>
          <a:r>
            <a:rPr lang="ru-RU" sz="2400" b="1" smtClean="0">
              <a:latin typeface="Times New Roman" pitchFamily="18" charset="0"/>
              <a:cs typeface="Times New Roman" pitchFamily="18" charset="0"/>
            </a:rPr>
            <a:t>Минеральные вещества</a:t>
          </a:r>
          <a:endParaRPr lang="ru-RU" sz="2400" b="1">
            <a:latin typeface="Times New Roman" pitchFamily="18" charset="0"/>
            <a:cs typeface="Times New Roman" pitchFamily="18" charset="0"/>
          </a:endParaRPr>
        </a:p>
      </dgm:t>
    </dgm:pt>
    <dgm:pt modelId="{C2B9375B-0948-4AE0-B847-5A9EF075882A}" type="parTrans" cxnId="{AAAA1909-8516-4DE2-A567-A5DB3D56DC8A}">
      <dgm:prSet/>
      <dgm:spPr/>
      <dgm:t>
        <a:bodyPr/>
        <a:lstStyle/>
        <a:p>
          <a:endParaRPr lang="ru-RU"/>
        </a:p>
      </dgm:t>
    </dgm:pt>
    <dgm:pt modelId="{6E55AC39-CD69-49C8-8CBD-271274A1E611}" type="sibTrans" cxnId="{AAAA1909-8516-4DE2-A567-A5DB3D56DC8A}">
      <dgm:prSet/>
      <dgm:spPr/>
      <dgm:t>
        <a:bodyPr/>
        <a:lstStyle/>
        <a:p>
          <a:endParaRPr lang="ru-RU"/>
        </a:p>
      </dgm:t>
    </dgm:pt>
    <dgm:pt modelId="{B13DDFE1-51D4-4658-86B4-E1C5CF89C6AC}" type="asst">
      <dgm:prSet phldrT="[Текст]" custT="1"/>
      <dgm:spPr/>
      <dgm:t>
        <a:bodyPr/>
        <a:lstStyle/>
        <a:p>
          <a:r>
            <a:rPr lang="ru-RU" sz="2400" smtClean="0">
              <a:latin typeface="Times New Roman" pitchFamily="18" charset="0"/>
              <a:cs typeface="Times New Roman" pitchFamily="18" charset="0"/>
            </a:rPr>
            <a:t>Макроэлементы</a:t>
          </a:r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708114B0-419B-4A7E-A7DA-7F43A0CD87C4}" type="parTrans" cxnId="{AF661927-B98F-4361-93F8-F9C7B4DEB8BE}">
      <dgm:prSet/>
      <dgm:spPr/>
      <dgm:t>
        <a:bodyPr/>
        <a:lstStyle/>
        <a:p>
          <a:endParaRPr lang="ru-RU"/>
        </a:p>
      </dgm:t>
    </dgm:pt>
    <dgm:pt modelId="{0C9EC6CC-3CD2-467B-8919-846670B2D8EF}" type="sibTrans" cxnId="{AF661927-B98F-4361-93F8-F9C7B4DEB8BE}">
      <dgm:prSet/>
      <dgm:spPr/>
      <dgm:t>
        <a:bodyPr/>
        <a:lstStyle/>
        <a:p>
          <a:endParaRPr lang="ru-RU"/>
        </a:p>
      </dgm:t>
    </dgm:pt>
    <dgm:pt modelId="{ACD9001D-ABCD-4C7D-86A4-D64D85D9F587}" type="asst">
      <dgm:prSet phldrT="[Текст]" custT="1"/>
      <dgm:spPr/>
      <dgm:t>
        <a:bodyPr/>
        <a:lstStyle/>
        <a:p>
          <a:r>
            <a:rPr lang="ru-RU" sz="2400" smtClean="0">
              <a:latin typeface="Times New Roman" pitchFamily="18" charset="0"/>
              <a:cs typeface="Times New Roman" pitchFamily="18" charset="0"/>
            </a:rPr>
            <a:t>Микроэлементы</a:t>
          </a:r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45319502-A799-414E-A7CF-1DB7BF0A82FB}" type="parTrans" cxnId="{A36CDF06-3963-4F13-AD48-D021941DE08B}">
      <dgm:prSet/>
      <dgm:spPr/>
      <dgm:t>
        <a:bodyPr/>
        <a:lstStyle/>
        <a:p>
          <a:endParaRPr lang="ru-RU"/>
        </a:p>
      </dgm:t>
    </dgm:pt>
    <dgm:pt modelId="{F2A44565-7ED5-4A3C-AC80-89A4476AFC68}" type="sibTrans" cxnId="{A36CDF06-3963-4F13-AD48-D021941DE08B}">
      <dgm:prSet/>
      <dgm:spPr/>
      <dgm:t>
        <a:bodyPr/>
        <a:lstStyle/>
        <a:p>
          <a:endParaRPr lang="ru-RU"/>
        </a:p>
      </dgm:t>
    </dgm:pt>
    <dgm:pt modelId="{4F14BB93-7549-41E3-BFBE-5CB7F8CE5DFC}" type="asst">
      <dgm:prSet phldrT="[Текст]" custT="1"/>
      <dgm:spPr/>
      <dgm:t>
        <a:bodyPr/>
        <a:lstStyle/>
        <a:p>
          <a:r>
            <a:rPr lang="ru-RU" sz="2400" err="1" smtClean="0">
              <a:latin typeface="Times New Roman" pitchFamily="18" charset="0"/>
              <a:cs typeface="Times New Roman" pitchFamily="18" charset="0"/>
            </a:rPr>
            <a:t>Ультрамикроэлементы</a:t>
          </a:r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8AB0B30F-6ED3-4183-BD3D-60B4F8BA7199}" type="parTrans" cxnId="{684A44C7-98A8-4086-A515-C137FE89C420}">
      <dgm:prSet/>
      <dgm:spPr/>
      <dgm:t>
        <a:bodyPr/>
        <a:lstStyle/>
        <a:p>
          <a:endParaRPr lang="ru-RU"/>
        </a:p>
      </dgm:t>
    </dgm:pt>
    <dgm:pt modelId="{8B48211A-70BA-4FFC-AF25-D6582EA05262}" type="sibTrans" cxnId="{684A44C7-98A8-4086-A515-C137FE89C420}">
      <dgm:prSet/>
      <dgm:spPr/>
      <dgm:t>
        <a:bodyPr/>
        <a:lstStyle/>
        <a:p>
          <a:endParaRPr lang="ru-RU"/>
        </a:p>
      </dgm:t>
    </dgm:pt>
    <dgm:pt modelId="{28FA9D43-1734-4E3F-ABF4-937998376BBF}" type="pres">
      <dgm:prSet presAssocID="{BE5AA534-FBDF-49DA-A97F-6F6D7E492C7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10B8D6A-D054-46D3-BE98-FFB5A9A96FD7}" type="pres">
      <dgm:prSet presAssocID="{B3F66273-D4BC-4599-AD01-DD394E30FA33}" presName="hierRoot1" presStyleCnt="0"/>
      <dgm:spPr/>
    </dgm:pt>
    <dgm:pt modelId="{81402541-D962-4D61-BA49-9EC34BF18043}" type="pres">
      <dgm:prSet presAssocID="{B3F66273-D4BC-4599-AD01-DD394E30FA33}" presName="composite" presStyleCnt="0"/>
      <dgm:spPr/>
    </dgm:pt>
    <dgm:pt modelId="{5EBCA571-0718-4615-8297-A4D9160DF2EB}" type="pres">
      <dgm:prSet presAssocID="{B3F66273-D4BC-4599-AD01-DD394E30FA33}" presName="background" presStyleLbl="node0" presStyleIdx="0" presStyleCnt="1"/>
      <dgm:spPr/>
    </dgm:pt>
    <dgm:pt modelId="{BF0F1E76-B9E3-4D15-84CE-D45BBD004E95}" type="pres">
      <dgm:prSet presAssocID="{B3F66273-D4BC-4599-AD01-DD394E30FA33}" presName="text" presStyleLbl="fgAcc0" presStyleIdx="0" presStyleCnt="1" custScaleX="297311" custLinFactNeighborX="-5556" custLinFactNeighborY="-166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17322B6-FF00-4BA0-985D-7C39670D593B}" type="pres">
      <dgm:prSet presAssocID="{B3F66273-D4BC-4599-AD01-DD394E30FA33}" presName="hierChild2" presStyleCnt="0"/>
      <dgm:spPr/>
    </dgm:pt>
    <dgm:pt modelId="{CD778D2D-4A67-47A7-8683-F9EF56C17013}" type="pres">
      <dgm:prSet presAssocID="{708114B0-419B-4A7E-A7DA-7F43A0CD87C4}" presName="Name10" presStyleLbl="parChTrans1D2" presStyleIdx="0" presStyleCnt="3"/>
      <dgm:spPr/>
      <dgm:t>
        <a:bodyPr/>
        <a:lstStyle/>
        <a:p>
          <a:endParaRPr lang="ru-RU"/>
        </a:p>
      </dgm:t>
    </dgm:pt>
    <dgm:pt modelId="{F9A31952-CB6C-4649-A903-A2AAF37E5771}" type="pres">
      <dgm:prSet presAssocID="{B13DDFE1-51D4-4658-86B4-E1C5CF89C6AC}" presName="hierRoot2" presStyleCnt="0"/>
      <dgm:spPr/>
    </dgm:pt>
    <dgm:pt modelId="{4F78E411-FCA6-4A40-A282-F2B43FCDD8DC}" type="pres">
      <dgm:prSet presAssocID="{B13DDFE1-51D4-4658-86B4-E1C5CF89C6AC}" presName="composite2" presStyleCnt="0"/>
      <dgm:spPr/>
    </dgm:pt>
    <dgm:pt modelId="{3A87A976-D589-4C53-B2D0-6D9D4EA905A7}" type="pres">
      <dgm:prSet presAssocID="{B13DDFE1-51D4-4658-86B4-E1C5CF89C6AC}" presName="background2" presStyleLbl="asst1" presStyleIdx="0" presStyleCnt="3"/>
      <dgm:spPr/>
    </dgm:pt>
    <dgm:pt modelId="{98159FDE-41F7-473C-B590-65DCDAC007E5}" type="pres">
      <dgm:prSet presAssocID="{B13DDFE1-51D4-4658-86B4-E1C5CF89C6AC}" presName="text2" presStyleLbl="fgAcc2" presStyleIdx="0" presStyleCnt="3" custScaleX="225915" custLinFactNeighborX="-61254" custLinFactNeighborY="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CA97FB-A8C1-4CA2-BCA2-70AE901038BF}" type="pres">
      <dgm:prSet presAssocID="{B13DDFE1-51D4-4658-86B4-E1C5CF89C6AC}" presName="hierChild3" presStyleCnt="0"/>
      <dgm:spPr/>
    </dgm:pt>
    <dgm:pt modelId="{ADD247DE-FF53-4277-9D0D-EDB0706D9616}" type="pres">
      <dgm:prSet presAssocID="{45319502-A799-414E-A7CF-1DB7BF0A82FB}" presName="Name10" presStyleLbl="parChTrans1D2" presStyleIdx="1" presStyleCnt="3"/>
      <dgm:spPr/>
      <dgm:t>
        <a:bodyPr/>
        <a:lstStyle/>
        <a:p>
          <a:endParaRPr lang="ru-RU"/>
        </a:p>
      </dgm:t>
    </dgm:pt>
    <dgm:pt modelId="{91AC36B6-2559-4543-B3F3-B1AD4EB760E7}" type="pres">
      <dgm:prSet presAssocID="{ACD9001D-ABCD-4C7D-86A4-D64D85D9F587}" presName="hierRoot2" presStyleCnt="0"/>
      <dgm:spPr/>
    </dgm:pt>
    <dgm:pt modelId="{1D88E7F7-4911-4260-BF88-5DF816035F7E}" type="pres">
      <dgm:prSet presAssocID="{ACD9001D-ABCD-4C7D-86A4-D64D85D9F587}" presName="composite2" presStyleCnt="0"/>
      <dgm:spPr/>
    </dgm:pt>
    <dgm:pt modelId="{A798AFF0-15C4-47B0-B536-3FF6D0C3B456}" type="pres">
      <dgm:prSet presAssocID="{ACD9001D-ABCD-4C7D-86A4-D64D85D9F587}" presName="background2" presStyleLbl="asst1" presStyleIdx="1" presStyleCnt="3"/>
      <dgm:spPr/>
    </dgm:pt>
    <dgm:pt modelId="{99189F3F-5404-4752-A399-B7831CED2813}" type="pres">
      <dgm:prSet presAssocID="{ACD9001D-ABCD-4C7D-86A4-D64D85D9F587}" presName="text2" presStyleLbl="fgAcc2" presStyleIdx="1" presStyleCnt="3" custScaleX="2259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735A9C-8553-4C88-B1C0-B3436C2FC1AE}" type="pres">
      <dgm:prSet presAssocID="{ACD9001D-ABCD-4C7D-86A4-D64D85D9F587}" presName="hierChild3" presStyleCnt="0"/>
      <dgm:spPr/>
    </dgm:pt>
    <dgm:pt modelId="{F372DD68-AB59-48B4-B4BC-025D4726F6CC}" type="pres">
      <dgm:prSet presAssocID="{8AB0B30F-6ED3-4183-BD3D-60B4F8BA7199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DE335BC-F71E-4AD6-97D0-1F79C8991F62}" type="pres">
      <dgm:prSet presAssocID="{4F14BB93-7549-41E3-BFBE-5CB7F8CE5DFC}" presName="hierRoot2" presStyleCnt="0"/>
      <dgm:spPr/>
    </dgm:pt>
    <dgm:pt modelId="{2C874622-305E-496B-AC47-2E0B2486547D}" type="pres">
      <dgm:prSet presAssocID="{4F14BB93-7549-41E3-BFBE-5CB7F8CE5DFC}" presName="composite2" presStyleCnt="0"/>
      <dgm:spPr/>
    </dgm:pt>
    <dgm:pt modelId="{E1AB5B19-2898-498A-BBB4-321B76AD3BFA}" type="pres">
      <dgm:prSet presAssocID="{4F14BB93-7549-41E3-BFBE-5CB7F8CE5DFC}" presName="background2" presStyleLbl="asst1" presStyleIdx="2" presStyleCnt="3"/>
      <dgm:spPr/>
    </dgm:pt>
    <dgm:pt modelId="{5B91AAE9-C91F-4C75-89DA-59435F78A8A6}" type="pres">
      <dgm:prSet presAssocID="{4F14BB93-7549-41E3-BFBE-5CB7F8CE5DFC}" presName="text2" presStyleLbl="fgAcc2" presStyleIdx="2" presStyleCnt="3" custScaleX="268807" custLinFactNeighborX="66440" custLinFactNeighborY="107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065791-7ABE-4E19-8FDC-A730D18C06B5}" type="pres">
      <dgm:prSet presAssocID="{4F14BB93-7549-41E3-BFBE-5CB7F8CE5DFC}" presName="hierChild3" presStyleCnt="0"/>
      <dgm:spPr/>
    </dgm:pt>
  </dgm:ptLst>
  <dgm:cxnLst>
    <dgm:cxn modelId="{684A44C7-98A8-4086-A515-C137FE89C420}" srcId="{B3F66273-D4BC-4599-AD01-DD394E30FA33}" destId="{4F14BB93-7549-41E3-BFBE-5CB7F8CE5DFC}" srcOrd="2" destOrd="0" parTransId="{8AB0B30F-6ED3-4183-BD3D-60B4F8BA7199}" sibTransId="{8B48211A-70BA-4FFC-AF25-D6582EA05262}"/>
    <dgm:cxn modelId="{C304055F-B8B8-4B74-AC7E-D1DAF83543D3}" type="presOf" srcId="{B13DDFE1-51D4-4658-86B4-E1C5CF89C6AC}" destId="{98159FDE-41F7-473C-B590-65DCDAC007E5}" srcOrd="0" destOrd="0" presId="urn:microsoft.com/office/officeart/2005/8/layout/hierarchy1"/>
    <dgm:cxn modelId="{AAAA1909-8516-4DE2-A567-A5DB3D56DC8A}" srcId="{BE5AA534-FBDF-49DA-A97F-6F6D7E492C7F}" destId="{B3F66273-D4BC-4599-AD01-DD394E30FA33}" srcOrd="0" destOrd="0" parTransId="{C2B9375B-0948-4AE0-B847-5A9EF075882A}" sibTransId="{6E55AC39-CD69-49C8-8CBD-271274A1E611}"/>
    <dgm:cxn modelId="{A4036100-2471-4BB5-BAF0-9BEF2716BD12}" type="presOf" srcId="{BE5AA534-FBDF-49DA-A97F-6F6D7E492C7F}" destId="{28FA9D43-1734-4E3F-ABF4-937998376BBF}" srcOrd="0" destOrd="0" presId="urn:microsoft.com/office/officeart/2005/8/layout/hierarchy1"/>
    <dgm:cxn modelId="{A36CDF06-3963-4F13-AD48-D021941DE08B}" srcId="{B3F66273-D4BC-4599-AD01-DD394E30FA33}" destId="{ACD9001D-ABCD-4C7D-86A4-D64D85D9F587}" srcOrd="1" destOrd="0" parTransId="{45319502-A799-414E-A7CF-1DB7BF0A82FB}" sibTransId="{F2A44565-7ED5-4A3C-AC80-89A4476AFC68}"/>
    <dgm:cxn modelId="{ED28661C-8A9C-44DC-A799-A88D204FD9B5}" type="presOf" srcId="{708114B0-419B-4A7E-A7DA-7F43A0CD87C4}" destId="{CD778D2D-4A67-47A7-8683-F9EF56C17013}" srcOrd="0" destOrd="0" presId="urn:microsoft.com/office/officeart/2005/8/layout/hierarchy1"/>
    <dgm:cxn modelId="{247C2DA4-4140-4E30-8481-C15EEF728B71}" type="presOf" srcId="{ACD9001D-ABCD-4C7D-86A4-D64D85D9F587}" destId="{99189F3F-5404-4752-A399-B7831CED2813}" srcOrd="0" destOrd="0" presId="urn:microsoft.com/office/officeart/2005/8/layout/hierarchy1"/>
    <dgm:cxn modelId="{4FDD5BAC-F03E-4367-928E-075D9C1569A7}" type="presOf" srcId="{4F14BB93-7549-41E3-BFBE-5CB7F8CE5DFC}" destId="{5B91AAE9-C91F-4C75-89DA-59435F78A8A6}" srcOrd="0" destOrd="0" presId="urn:microsoft.com/office/officeart/2005/8/layout/hierarchy1"/>
    <dgm:cxn modelId="{AF661927-B98F-4361-93F8-F9C7B4DEB8BE}" srcId="{B3F66273-D4BC-4599-AD01-DD394E30FA33}" destId="{B13DDFE1-51D4-4658-86B4-E1C5CF89C6AC}" srcOrd="0" destOrd="0" parTransId="{708114B0-419B-4A7E-A7DA-7F43A0CD87C4}" sibTransId="{0C9EC6CC-3CD2-467B-8919-846670B2D8EF}"/>
    <dgm:cxn modelId="{F40E865A-0250-48F5-BCE9-71A42D043789}" type="presOf" srcId="{B3F66273-D4BC-4599-AD01-DD394E30FA33}" destId="{BF0F1E76-B9E3-4D15-84CE-D45BBD004E95}" srcOrd="0" destOrd="0" presId="urn:microsoft.com/office/officeart/2005/8/layout/hierarchy1"/>
    <dgm:cxn modelId="{9F28A08A-74C1-4AAC-A89F-854545498FC8}" type="presOf" srcId="{45319502-A799-414E-A7CF-1DB7BF0A82FB}" destId="{ADD247DE-FF53-4277-9D0D-EDB0706D9616}" srcOrd="0" destOrd="0" presId="urn:microsoft.com/office/officeart/2005/8/layout/hierarchy1"/>
    <dgm:cxn modelId="{5796F417-2B72-47CA-9D8F-3B93B48E25BB}" type="presOf" srcId="{8AB0B30F-6ED3-4183-BD3D-60B4F8BA7199}" destId="{F372DD68-AB59-48B4-B4BC-025D4726F6CC}" srcOrd="0" destOrd="0" presId="urn:microsoft.com/office/officeart/2005/8/layout/hierarchy1"/>
    <dgm:cxn modelId="{B2339D5F-E5CC-4A33-A43A-8B317AE397FE}" type="presParOf" srcId="{28FA9D43-1734-4E3F-ABF4-937998376BBF}" destId="{610B8D6A-D054-46D3-BE98-FFB5A9A96FD7}" srcOrd="0" destOrd="0" presId="urn:microsoft.com/office/officeart/2005/8/layout/hierarchy1"/>
    <dgm:cxn modelId="{3EF54AA6-6A03-4950-BE7A-7BC04168D102}" type="presParOf" srcId="{610B8D6A-D054-46D3-BE98-FFB5A9A96FD7}" destId="{81402541-D962-4D61-BA49-9EC34BF18043}" srcOrd="0" destOrd="0" presId="urn:microsoft.com/office/officeart/2005/8/layout/hierarchy1"/>
    <dgm:cxn modelId="{2394FEE1-52B8-49CE-9E6B-269DE9A82684}" type="presParOf" srcId="{81402541-D962-4D61-BA49-9EC34BF18043}" destId="{5EBCA571-0718-4615-8297-A4D9160DF2EB}" srcOrd="0" destOrd="0" presId="urn:microsoft.com/office/officeart/2005/8/layout/hierarchy1"/>
    <dgm:cxn modelId="{EF5D33B3-4BEB-4607-BA18-FA7FB2F3EF6D}" type="presParOf" srcId="{81402541-D962-4D61-BA49-9EC34BF18043}" destId="{BF0F1E76-B9E3-4D15-84CE-D45BBD004E95}" srcOrd="1" destOrd="0" presId="urn:microsoft.com/office/officeart/2005/8/layout/hierarchy1"/>
    <dgm:cxn modelId="{F57E6815-E13D-44D3-8CD1-7FBB3E4088EA}" type="presParOf" srcId="{610B8D6A-D054-46D3-BE98-FFB5A9A96FD7}" destId="{517322B6-FF00-4BA0-985D-7C39670D593B}" srcOrd="1" destOrd="0" presId="urn:microsoft.com/office/officeart/2005/8/layout/hierarchy1"/>
    <dgm:cxn modelId="{89EFC123-7615-4471-876A-CEC6B4B24C97}" type="presParOf" srcId="{517322B6-FF00-4BA0-985D-7C39670D593B}" destId="{CD778D2D-4A67-47A7-8683-F9EF56C17013}" srcOrd="0" destOrd="0" presId="urn:microsoft.com/office/officeart/2005/8/layout/hierarchy1"/>
    <dgm:cxn modelId="{F3AE5C2A-CCEA-4FAE-B89E-80D52A17B388}" type="presParOf" srcId="{517322B6-FF00-4BA0-985D-7C39670D593B}" destId="{F9A31952-CB6C-4649-A903-A2AAF37E5771}" srcOrd="1" destOrd="0" presId="urn:microsoft.com/office/officeart/2005/8/layout/hierarchy1"/>
    <dgm:cxn modelId="{549CE666-8FA7-4AFA-A203-EA0C64215B3F}" type="presParOf" srcId="{F9A31952-CB6C-4649-A903-A2AAF37E5771}" destId="{4F78E411-FCA6-4A40-A282-F2B43FCDD8DC}" srcOrd="0" destOrd="0" presId="urn:microsoft.com/office/officeart/2005/8/layout/hierarchy1"/>
    <dgm:cxn modelId="{CD95604A-9E11-4D57-A34C-65EB303E678C}" type="presParOf" srcId="{4F78E411-FCA6-4A40-A282-F2B43FCDD8DC}" destId="{3A87A976-D589-4C53-B2D0-6D9D4EA905A7}" srcOrd="0" destOrd="0" presId="urn:microsoft.com/office/officeart/2005/8/layout/hierarchy1"/>
    <dgm:cxn modelId="{C56AEBA8-69B7-49B6-9B8B-9D87AB2F8D9E}" type="presParOf" srcId="{4F78E411-FCA6-4A40-A282-F2B43FCDD8DC}" destId="{98159FDE-41F7-473C-B590-65DCDAC007E5}" srcOrd="1" destOrd="0" presId="urn:microsoft.com/office/officeart/2005/8/layout/hierarchy1"/>
    <dgm:cxn modelId="{49E87717-4B87-4CD0-BB92-6AE6AF5CE4F9}" type="presParOf" srcId="{F9A31952-CB6C-4649-A903-A2AAF37E5771}" destId="{BDCA97FB-A8C1-4CA2-BCA2-70AE901038BF}" srcOrd="1" destOrd="0" presId="urn:microsoft.com/office/officeart/2005/8/layout/hierarchy1"/>
    <dgm:cxn modelId="{1FA879D3-E8DD-411D-A390-8372795A9865}" type="presParOf" srcId="{517322B6-FF00-4BA0-985D-7C39670D593B}" destId="{ADD247DE-FF53-4277-9D0D-EDB0706D9616}" srcOrd="2" destOrd="0" presId="urn:microsoft.com/office/officeart/2005/8/layout/hierarchy1"/>
    <dgm:cxn modelId="{3A3A8EE3-D255-46A9-A8F4-61E8C466E9B7}" type="presParOf" srcId="{517322B6-FF00-4BA0-985D-7C39670D593B}" destId="{91AC36B6-2559-4543-B3F3-B1AD4EB760E7}" srcOrd="3" destOrd="0" presId="urn:microsoft.com/office/officeart/2005/8/layout/hierarchy1"/>
    <dgm:cxn modelId="{7878B435-2845-4069-8793-E77254B8BC01}" type="presParOf" srcId="{91AC36B6-2559-4543-B3F3-B1AD4EB760E7}" destId="{1D88E7F7-4911-4260-BF88-5DF816035F7E}" srcOrd="0" destOrd="0" presId="urn:microsoft.com/office/officeart/2005/8/layout/hierarchy1"/>
    <dgm:cxn modelId="{67F0C30A-2A11-486C-B1E5-9DCC28EC495E}" type="presParOf" srcId="{1D88E7F7-4911-4260-BF88-5DF816035F7E}" destId="{A798AFF0-15C4-47B0-B536-3FF6D0C3B456}" srcOrd="0" destOrd="0" presId="urn:microsoft.com/office/officeart/2005/8/layout/hierarchy1"/>
    <dgm:cxn modelId="{648FB2C4-F3DA-4FED-9BF3-5D8664EDE06B}" type="presParOf" srcId="{1D88E7F7-4911-4260-BF88-5DF816035F7E}" destId="{99189F3F-5404-4752-A399-B7831CED2813}" srcOrd="1" destOrd="0" presId="urn:microsoft.com/office/officeart/2005/8/layout/hierarchy1"/>
    <dgm:cxn modelId="{017B5475-8412-424F-98A1-B2B97FF8D71B}" type="presParOf" srcId="{91AC36B6-2559-4543-B3F3-B1AD4EB760E7}" destId="{6E735A9C-8553-4C88-B1C0-B3436C2FC1AE}" srcOrd="1" destOrd="0" presId="urn:microsoft.com/office/officeart/2005/8/layout/hierarchy1"/>
    <dgm:cxn modelId="{57E8A419-A0DF-4AC1-AABD-2F8EAEC4C403}" type="presParOf" srcId="{517322B6-FF00-4BA0-985D-7C39670D593B}" destId="{F372DD68-AB59-48B4-B4BC-025D4726F6CC}" srcOrd="4" destOrd="0" presId="urn:microsoft.com/office/officeart/2005/8/layout/hierarchy1"/>
    <dgm:cxn modelId="{DF75B1C8-4B88-44E6-9B99-03A5228F802C}" type="presParOf" srcId="{517322B6-FF00-4BA0-985D-7C39670D593B}" destId="{2DE335BC-F71E-4AD6-97D0-1F79C8991F62}" srcOrd="5" destOrd="0" presId="urn:microsoft.com/office/officeart/2005/8/layout/hierarchy1"/>
    <dgm:cxn modelId="{671FC033-712B-444F-A68A-1F528B95E425}" type="presParOf" srcId="{2DE335BC-F71E-4AD6-97D0-1F79C8991F62}" destId="{2C874622-305E-496B-AC47-2E0B2486547D}" srcOrd="0" destOrd="0" presId="urn:microsoft.com/office/officeart/2005/8/layout/hierarchy1"/>
    <dgm:cxn modelId="{DDD012EF-3031-40A9-972D-EA3238FFAA97}" type="presParOf" srcId="{2C874622-305E-496B-AC47-2E0B2486547D}" destId="{E1AB5B19-2898-498A-BBB4-321B76AD3BFA}" srcOrd="0" destOrd="0" presId="urn:microsoft.com/office/officeart/2005/8/layout/hierarchy1"/>
    <dgm:cxn modelId="{3F8CD9DC-8D7C-4101-B60F-93382E7B587C}" type="presParOf" srcId="{2C874622-305E-496B-AC47-2E0B2486547D}" destId="{5B91AAE9-C91F-4C75-89DA-59435F78A8A6}" srcOrd="1" destOrd="0" presId="urn:microsoft.com/office/officeart/2005/8/layout/hierarchy1"/>
    <dgm:cxn modelId="{CDF8FAA1-90C1-4BDF-BA6C-B43863A87381}" type="presParOf" srcId="{2DE335BC-F71E-4AD6-97D0-1F79C8991F62}" destId="{9F065791-7ABE-4E19-8FDC-A730D18C06B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04D586-0839-4EB8-9F0E-84F86BAF32B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5415540-1BB1-4B96-952B-114CC79E79FF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По строению молекул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B1E1105B-2F39-4FEA-834E-9C5118B0F3ED}" type="parTrans" cxnId="{63200642-3B1F-4082-ACCF-8CFE4C6FCC7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0BDFC5A-DBA0-4750-9DD6-4698F516F7B8}" type="sibTrans" cxnId="{63200642-3B1F-4082-ACCF-8CFE4C6FCC7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0CD73A6-087E-402E-BA25-8A4C02DD1862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Моносахариды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6851AF77-81E7-4FD2-BD7D-BDD70D3E77C1}" type="parTrans" cxnId="{0F2114E5-DA96-4BE9-9C98-92E84AA0BB6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4794376-1397-407E-915D-F05A6BC98089}" type="sibTrans" cxnId="{0F2114E5-DA96-4BE9-9C98-92E84AA0BB6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07EF30C-6734-4428-868E-CC681D7AD344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Глюкоза, фруктоза, галактоза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7DD1A2E9-F904-48C2-8F3A-94344DC6BB1B}" type="parTrans" cxnId="{05E6A413-44C7-4DD9-AF9C-79D02F5635B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6C27C0C-8EDE-4874-830B-B019F56DC675}" type="sibTrans" cxnId="{05E6A413-44C7-4DD9-AF9C-79D02F5635B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4B523E0-57C2-464C-83E1-FAF3CBFBE5C7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Олигосахариды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096B4082-37B4-4923-827F-ECDEF03FD745}" type="parTrans" cxnId="{888ECD72-9E49-4609-B690-37FBC0015C9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BD98177-09A1-4220-85A1-B38BBBD504D6}" type="sibTrans" cxnId="{888ECD72-9E49-4609-B690-37FBC0015C9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728CF35-8E70-408D-A075-041D4738F217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Полисахариды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A3A077EE-84DB-4981-B677-3C982EC4BC5C}" type="parTrans" cxnId="{BB9C78AC-131E-420D-82A5-C1A8799256E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1D51CF1-9532-4DA0-A8AB-04E5786DA9E3}" type="sibTrans" cxnId="{BB9C78AC-131E-420D-82A5-C1A8799256E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2ECB3C6-73BA-4BCB-8841-2C7CFD2F754B}">
      <dgm:prSet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Дисахариды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F4FC99E5-DAD9-469E-B0AB-487FB54CE422}" type="parTrans" cxnId="{2CF18C1F-0AAD-4865-BBA8-79C97EA6A782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26ACC59-94DB-4441-AF63-6873181AFFA8}" type="sibTrans" cxnId="{2CF18C1F-0AAD-4865-BBA8-79C97EA6A782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AD372A6-384E-4908-9D42-B88BF635CBD0}">
      <dgm:prSet custT="1"/>
      <dgm:spPr/>
      <dgm:t>
        <a:bodyPr/>
        <a:lstStyle/>
        <a:p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Трисахариды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A8BA2463-E0FB-41C2-8814-A953A9ADCF4B}" type="parTrans" cxnId="{F4B1E8F3-0678-4BC1-B964-8EE3D86A0CC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D1FFD12-E382-4BC1-A3FA-94AFA7529B53}" type="sibTrans" cxnId="{F4B1E8F3-0678-4BC1-B964-8EE3D86A0CC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65D39C42-26B0-4BCF-94DA-A84EAEB1D315}">
      <dgm:prSet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Сахароза, лактоза, мальтоза,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трегалоза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2C5C3B7-4705-4C08-8B14-17138B2FD057}" type="parTrans" cxnId="{358CF53E-E57E-4DF8-A263-A1FAC2318B0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9FA51C5-6747-4703-9353-33553C3E8F5C}" type="sibTrans" cxnId="{358CF53E-E57E-4DF8-A263-A1FAC2318B0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6F895D8-B17D-4EBF-A260-A2B01944204F}">
      <dgm:prSet custT="1"/>
      <dgm:spPr/>
      <dgm:t>
        <a:bodyPr/>
        <a:lstStyle/>
        <a:p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Рафиноза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99845CB7-57C6-44B5-B999-EB114C8A2D04}" type="parTrans" cxnId="{C15E805B-01D1-4CAE-A926-B68721824DA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6AD5B0E-4FC6-4A53-8D28-2207F49CE1FA}" type="sibTrans" cxnId="{C15E805B-01D1-4CAE-A926-B68721824DA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8A4531E-AA68-4FC8-9DBB-2543EFF6E90D}">
      <dgm:prSet phldrT="[Текст]" custT="1"/>
      <dgm:spPr/>
      <dgm:t>
        <a:bodyPr/>
        <a:lstStyle/>
        <a:p>
          <a:r>
            <a:rPr lang="ru-RU" sz="1800" smtClean="0">
              <a:latin typeface="Times New Roman" pitchFamily="18" charset="0"/>
              <a:cs typeface="Times New Roman" pitchFamily="18" charset="0"/>
            </a:rPr>
            <a:t>Крахмал, гликоген, инулин, клетчатка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5538AB07-26B0-4BCB-9D4B-BACE529644C5}" type="sibTrans" cxnId="{5BDBAEFA-21AD-4A2E-A4D9-262FF66331D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AA4BADA-16FF-4AD2-A545-39513A7EA772}" type="parTrans" cxnId="{5BDBAEFA-21AD-4A2E-A4D9-262FF66331D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D433FDD-5895-4737-821E-65E2A1D832E8}" type="pres">
      <dgm:prSet presAssocID="{9304D586-0839-4EB8-9F0E-84F86BAF32B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67E3CF6-AE68-4752-A6F0-FB010E075233}" type="pres">
      <dgm:prSet presAssocID="{A5415540-1BB1-4B96-952B-114CC79E79FF}" presName="hierRoot1" presStyleCnt="0"/>
      <dgm:spPr/>
    </dgm:pt>
    <dgm:pt modelId="{8C368EEB-855B-4AF9-B3EA-FB06F734894D}" type="pres">
      <dgm:prSet presAssocID="{A5415540-1BB1-4B96-952B-114CC79E79FF}" presName="composite" presStyleCnt="0"/>
      <dgm:spPr/>
    </dgm:pt>
    <dgm:pt modelId="{FB9963C9-F5DD-494E-85C9-AA85BF1B8BFB}" type="pres">
      <dgm:prSet presAssocID="{A5415540-1BB1-4B96-952B-114CC79E79FF}" presName="background" presStyleLbl="node0" presStyleIdx="0" presStyleCnt="1"/>
      <dgm:spPr/>
    </dgm:pt>
    <dgm:pt modelId="{5B298EA3-70C2-46FA-8B4B-DFAF329671F4}" type="pres">
      <dgm:prSet presAssocID="{A5415540-1BB1-4B96-952B-114CC79E79FF}" presName="text" presStyleLbl="fgAcc0" presStyleIdx="0" presStyleCnt="1" custScaleX="227160" custScaleY="597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649F3F-97E9-4F6D-855F-4F6A767C9473}" type="pres">
      <dgm:prSet presAssocID="{A5415540-1BB1-4B96-952B-114CC79E79FF}" presName="hierChild2" presStyleCnt="0"/>
      <dgm:spPr/>
    </dgm:pt>
    <dgm:pt modelId="{59478003-5279-4AD5-B4E7-7152DFC8A2BA}" type="pres">
      <dgm:prSet presAssocID="{6851AF77-81E7-4FD2-BD7D-BDD70D3E77C1}" presName="Name10" presStyleLbl="parChTrans1D2" presStyleIdx="0" presStyleCnt="3"/>
      <dgm:spPr/>
      <dgm:t>
        <a:bodyPr/>
        <a:lstStyle/>
        <a:p>
          <a:endParaRPr lang="ru-RU"/>
        </a:p>
      </dgm:t>
    </dgm:pt>
    <dgm:pt modelId="{BC1C47F2-42CF-471C-ABFA-6B640AC789CD}" type="pres">
      <dgm:prSet presAssocID="{F0CD73A6-087E-402E-BA25-8A4C02DD1862}" presName="hierRoot2" presStyleCnt="0"/>
      <dgm:spPr/>
    </dgm:pt>
    <dgm:pt modelId="{8CC52BCE-492C-4184-8443-9F9E45EEC68E}" type="pres">
      <dgm:prSet presAssocID="{F0CD73A6-087E-402E-BA25-8A4C02DD1862}" presName="composite2" presStyleCnt="0"/>
      <dgm:spPr/>
    </dgm:pt>
    <dgm:pt modelId="{6C7D4DC0-7B1C-4C1C-8499-90C073FD882F}" type="pres">
      <dgm:prSet presAssocID="{F0CD73A6-087E-402E-BA25-8A4C02DD1862}" presName="background2" presStyleLbl="node2" presStyleIdx="0" presStyleCnt="3"/>
      <dgm:spPr/>
    </dgm:pt>
    <dgm:pt modelId="{3B81C2AC-E481-493D-A9C7-873717E4096B}" type="pres">
      <dgm:prSet presAssocID="{F0CD73A6-087E-402E-BA25-8A4C02DD1862}" presName="text2" presStyleLbl="fgAcc2" presStyleIdx="0" presStyleCnt="3" custScaleX="173602" custScaleY="78132" custLinFactNeighborX="-307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7317AC-AA19-47D3-A716-D7D0AFE2C4D3}" type="pres">
      <dgm:prSet presAssocID="{F0CD73A6-087E-402E-BA25-8A4C02DD1862}" presName="hierChild3" presStyleCnt="0"/>
      <dgm:spPr/>
    </dgm:pt>
    <dgm:pt modelId="{E7930245-8CFB-4441-AD80-A7BF1E811264}" type="pres">
      <dgm:prSet presAssocID="{7DD1A2E9-F904-48C2-8F3A-94344DC6BB1B}" presName="Name17" presStyleLbl="parChTrans1D3" presStyleIdx="0" presStyleCnt="4"/>
      <dgm:spPr/>
      <dgm:t>
        <a:bodyPr/>
        <a:lstStyle/>
        <a:p>
          <a:endParaRPr lang="ru-RU"/>
        </a:p>
      </dgm:t>
    </dgm:pt>
    <dgm:pt modelId="{FD2170DD-3730-4F30-A0D4-996300D04D64}" type="pres">
      <dgm:prSet presAssocID="{007EF30C-6734-4428-868E-CC681D7AD344}" presName="hierRoot3" presStyleCnt="0"/>
      <dgm:spPr/>
    </dgm:pt>
    <dgm:pt modelId="{25CB5315-12B1-4BA0-9ACA-39E6E3E11EA0}" type="pres">
      <dgm:prSet presAssocID="{007EF30C-6734-4428-868E-CC681D7AD344}" presName="composite3" presStyleCnt="0"/>
      <dgm:spPr/>
    </dgm:pt>
    <dgm:pt modelId="{4387583E-FF22-49A2-973C-A1AC4115DE73}" type="pres">
      <dgm:prSet presAssocID="{007EF30C-6734-4428-868E-CC681D7AD344}" presName="background3" presStyleLbl="node3" presStyleIdx="0" presStyleCnt="4"/>
      <dgm:spPr/>
    </dgm:pt>
    <dgm:pt modelId="{BC2CE84E-1D20-45DC-9FE1-88F59AC8CB70}" type="pres">
      <dgm:prSet presAssocID="{007EF30C-6734-4428-868E-CC681D7AD344}" presName="text3" presStyleLbl="fgAcc3" presStyleIdx="0" presStyleCnt="4" custScaleX="138613" custLinFactNeighborX="-30710" custLinFactNeighborY="12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4759E3-7F41-4F84-ABE5-0AB9C8072A12}" type="pres">
      <dgm:prSet presAssocID="{007EF30C-6734-4428-868E-CC681D7AD344}" presName="hierChild4" presStyleCnt="0"/>
      <dgm:spPr/>
    </dgm:pt>
    <dgm:pt modelId="{3C24EB33-23A8-4833-9AF2-5A6C45BF29F5}" type="pres">
      <dgm:prSet presAssocID="{096B4082-37B4-4923-827F-ECDEF03FD745}" presName="Name10" presStyleLbl="parChTrans1D2" presStyleIdx="1" presStyleCnt="3"/>
      <dgm:spPr/>
      <dgm:t>
        <a:bodyPr/>
        <a:lstStyle/>
        <a:p>
          <a:endParaRPr lang="ru-RU"/>
        </a:p>
      </dgm:t>
    </dgm:pt>
    <dgm:pt modelId="{63F4D57B-DC3C-4985-BE21-39B60F2FE7FC}" type="pres">
      <dgm:prSet presAssocID="{14B523E0-57C2-464C-83E1-FAF3CBFBE5C7}" presName="hierRoot2" presStyleCnt="0"/>
      <dgm:spPr/>
    </dgm:pt>
    <dgm:pt modelId="{280F5AE0-596C-43D6-B749-C5BE4E4AD21D}" type="pres">
      <dgm:prSet presAssocID="{14B523E0-57C2-464C-83E1-FAF3CBFBE5C7}" presName="composite2" presStyleCnt="0"/>
      <dgm:spPr/>
    </dgm:pt>
    <dgm:pt modelId="{FE652F97-7542-4B19-AE06-B45050C433B3}" type="pres">
      <dgm:prSet presAssocID="{14B523E0-57C2-464C-83E1-FAF3CBFBE5C7}" presName="background2" presStyleLbl="node2" presStyleIdx="1" presStyleCnt="3"/>
      <dgm:spPr/>
    </dgm:pt>
    <dgm:pt modelId="{5E6B758C-526A-4217-BC3A-83A2254D653E}" type="pres">
      <dgm:prSet presAssocID="{14B523E0-57C2-464C-83E1-FAF3CBFBE5C7}" presName="text2" presStyleLbl="fgAcc2" presStyleIdx="1" presStyleCnt="3" custScaleX="173602" custScaleY="78132" custLinFactNeighborX="7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B9AF96-C6D2-442A-94F8-4FF2AB84CAF0}" type="pres">
      <dgm:prSet presAssocID="{14B523E0-57C2-464C-83E1-FAF3CBFBE5C7}" presName="hierChild3" presStyleCnt="0"/>
      <dgm:spPr/>
    </dgm:pt>
    <dgm:pt modelId="{50088124-3176-408D-80D6-81290C5FBB09}" type="pres">
      <dgm:prSet presAssocID="{F4FC99E5-DAD9-469E-B0AB-487FB54CE422}" presName="Name17" presStyleLbl="parChTrans1D3" presStyleIdx="1" presStyleCnt="4"/>
      <dgm:spPr/>
      <dgm:t>
        <a:bodyPr/>
        <a:lstStyle/>
        <a:p>
          <a:endParaRPr lang="ru-RU"/>
        </a:p>
      </dgm:t>
    </dgm:pt>
    <dgm:pt modelId="{2C92D8C6-2EEB-41F7-BC5F-222A88C4FE01}" type="pres">
      <dgm:prSet presAssocID="{52ECB3C6-73BA-4BCB-8841-2C7CFD2F754B}" presName="hierRoot3" presStyleCnt="0"/>
      <dgm:spPr/>
    </dgm:pt>
    <dgm:pt modelId="{81B1BB1C-DAD7-47BC-AE36-A25E993B2236}" type="pres">
      <dgm:prSet presAssocID="{52ECB3C6-73BA-4BCB-8841-2C7CFD2F754B}" presName="composite3" presStyleCnt="0"/>
      <dgm:spPr/>
    </dgm:pt>
    <dgm:pt modelId="{55FEC1DC-BD70-4EE2-B6CC-5CF8CF3A505B}" type="pres">
      <dgm:prSet presAssocID="{52ECB3C6-73BA-4BCB-8841-2C7CFD2F754B}" presName="background3" presStyleLbl="node3" presStyleIdx="1" presStyleCnt="4"/>
      <dgm:spPr/>
    </dgm:pt>
    <dgm:pt modelId="{5421E226-5290-48D0-9880-B9848E7510DF}" type="pres">
      <dgm:prSet presAssocID="{52ECB3C6-73BA-4BCB-8841-2C7CFD2F754B}" presName="text3" presStyleLbl="fgAcc3" presStyleIdx="1" presStyleCnt="4" custScaleX="1496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9B3DEF-9897-48D8-8C4F-B73D2571EE8A}" type="pres">
      <dgm:prSet presAssocID="{52ECB3C6-73BA-4BCB-8841-2C7CFD2F754B}" presName="hierChild4" presStyleCnt="0"/>
      <dgm:spPr/>
    </dgm:pt>
    <dgm:pt modelId="{5A7BDA28-9AFA-45B4-870D-1FA9D398D77B}" type="pres">
      <dgm:prSet presAssocID="{F2C5C3B7-4705-4C08-8B14-17138B2FD057}" presName="Name23" presStyleLbl="parChTrans1D4" presStyleIdx="0" presStyleCnt="2"/>
      <dgm:spPr/>
      <dgm:t>
        <a:bodyPr/>
        <a:lstStyle/>
        <a:p>
          <a:endParaRPr lang="ru-RU"/>
        </a:p>
      </dgm:t>
    </dgm:pt>
    <dgm:pt modelId="{D1465183-988C-4055-A0A2-35E7A9D2A54B}" type="pres">
      <dgm:prSet presAssocID="{65D39C42-26B0-4BCF-94DA-A84EAEB1D315}" presName="hierRoot4" presStyleCnt="0"/>
      <dgm:spPr/>
    </dgm:pt>
    <dgm:pt modelId="{E1A26079-786B-4F90-A762-CF967DAC3CDE}" type="pres">
      <dgm:prSet presAssocID="{65D39C42-26B0-4BCF-94DA-A84EAEB1D315}" presName="composite4" presStyleCnt="0"/>
      <dgm:spPr/>
    </dgm:pt>
    <dgm:pt modelId="{BB77032A-1AAD-4BE9-9FFE-95C543E41043}" type="pres">
      <dgm:prSet presAssocID="{65D39C42-26B0-4BCF-94DA-A84EAEB1D315}" presName="background4" presStyleLbl="node4" presStyleIdx="0" presStyleCnt="2"/>
      <dgm:spPr/>
    </dgm:pt>
    <dgm:pt modelId="{D7E0D141-B103-4776-8443-BA0EBD63B4ED}" type="pres">
      <dgm:prSet presAssocID="{65D39C42-26B0-4BCF-94DA-A84EAEB1D315}" presName="text4" presStyleLbl="fgAcc4" presStyleIdx="0" presStyleCnt="2" custScaleX="1746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A2D96F-D89C-430E-AD11-7CAE3ABB3717}" type="pres">
      <dgm:prSet presAssocID="{65D39C42-26B0-4BCF-94DA-A84EAEB1D315}" presName="hierChild5" presStyleCnt="0"/>
      <dgm:spPr/>
    </dgm:pt>
    <dgm:pt modelId="{B63EEDFA-DAA5-4197-B548-F29401005FA6}" type="pres">
      <dgm:prSet presAssocID="{A8BA2463-E0FB-41C2-8814-A953A9ADCF4B}" presName="Name17" presStyleLbl="parChTrans1D3" presStyleIdx="2" presStyleCnt="4"/>
      <dgm:spPr/>
      <dgm:t>
        <a:bodyPr/>
        <a:lstStyle/>
        <a:p>
          <a:endParaRPr lang="ru-RU"/>
        </a:p>
      </dgm:t>
    </dgm:pt>
    <dgm:pt modelId="{B9634BAB-5369-47F3-B6A5-4A1ACE89AA03}" type="pres">
      <dgm:prSet presAssocID="{DAD372A6-384E-4908-9D42-B88BF635CBD0}" presName="hierRoot3" presStyleCnt="0"/>
      <dgm:spPr/>
    </dgm:pt>
    <dgm:pt modelId="{89F821DA-ACCC-4FB3-8981-843EC6851DB2}" type="pres">
      <dgm:prSet presAssocID="{DAD372A6-384E-4908-9D42-B88BF635CBD0}" presName="composite3" presStyleCnt="0"/>
      <dgm:spPr/>
    </dgm:pt>
    <dgm:pt modelId="{5D077B4B-456A-44C7-8A3E-B3C1906ACE55}" type="pres">
      <dgm:prSet presAssocID="{DAD372A6-384E-4908-9D42-B88BF635CBD0}" presName="background3" presStyleLbl="node3" presStyleIdx="2" presStyleCnt="4"/>
      <dgm:spPr/>
    </dgm:pt>
    <dgm:pt modelId="{8240863B-7D78-4DF5-9EF5-9CE09A54FA15}" type="pres">
      <dgm:prSet presAssocID="{DAD372A6-384E-4908-9D42-B88BF635CBD0}" presName="text3" presStyleLbl="fgAcc3" presStyleIdx="2" presStyleCnt="4" custScaleX="1496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8E51544-83BB-4C79-8345-9A6BFA804E27}" type="pres">
      <dgm:prSet presAssocID="{DAD372A6-384E-4908-9D42-B88BF635CBD0}" presName="hierChild4" presStyleCnt="0"/>
      <dgm:spPr/>
    </dgm:pt>
    <dgm:pt modelId="{0950FBD7-5BE0-4DA4-88D0-63D291BB3EA0}" type="pres">
      <dgm:prSet presAssocID="{99845CB7-57C6-44B5-B999-EB114C8A2D04}" presName="Name23" presStyleLbl="parChTrans1D4" presStyleIdx="1" presStyleCnt="2"/>
      <dgm:spPr/>
      <dgm:t>
        <a:bodyPr/>
        <a:lstStyle/>
        <a:p>
          <a:endParaRPr lang="ru-RU"/>
        </a:p>
      </dgm:t>
    </dgm:pt>
    <dgm:pt modelId="{382E15F2-305C-479A-A83E-83E599B63BF2}" type="pres">
      <dgm:prSet presAssocID="{E6F895D8-B17D-4EBF-A260-A2B01944204F}" presName="hierRoot4" presStyleCnt="0"/>
      <dgm:spPr/>
    </dgm:pt>
    <dgm:pt modelId="{E8735502-7FC2-428C-80A9-956C2E0C30E4}" type="pres">
      <dgm:prSet presAssocID="{E6F895D8-B17D-4EBF-A260-A2B01944204F}" presName="composite4" presStyleCnt="0"/>
      <dgm:spPr/>
    </dgm:pt>
    <dgm:pt modelId="{CF8BF85E-F6BC-4AC7-B1FF-000368A48193}" type="pres">
      <dgm:prSet presAssocID="{E6F895D8-B17D-4EBF-A260-A2B01944204F}" presName="background4" presStyleLbl="node4" presStyleIdx="1" presStyleCnt="2"/>
      <dgm:spPr/>
    </dgm:pt>
    <dgm:pt modelId="{A28CB76C-3CA3-463A-8E5F-6A5466068EDB}" type="pres">
      <dgm:prSet presAssocID="{E6F895D8-B17D-4EBF-A260-A2B01944204F}" presName="text4" presStyleLbl="fgAcc4" presStyleIdx="1" presStyleCnt="2" custScaleX="1746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C97CA3-4A10-4C8E-BDC9-DF9AFE37D6A0}" type="pres">
      <dgm:prSet presAssocID="{E6F895D8-B17D-4EBF-A260-A2B01944204F}" presName="hierChild5" presStyleCnt="0"/>
      <dgm:spPr/>
    </dgm:pt>
    <dgm:pt modelId="{F4167982-300B-4FF8-BE85-03AB24DFEF74}" type="pres">
      <dgm:prSet presAssocID="{A3A077EE-84DB-4981-B677-3C982EC4BC5C}" presName="Name10" presStyleLbl="parChTrans1D2" presStyleIdx="2" presStyleCnt="3"/>
      <dgm:spPr/>
      <dgm:t>
        <a:bodyPr/>
        <a:lstStyle/>
        <a:p>
          <a:endParaRPr lang="ru-RU"/>
        </a:p>
      </dgm:t>
    </dgm:pt>
    <dgm:pt modelId="{FC3C5E64-20CE-4C35-8D5B-A26BE609EE2B}" type="pres">
      <dgm:prSet presAssocID="{9728CF35-8E70-408D-A075-041D4738F217}" presName="hierRoot2" presStyleCnt="0"/>
      <dgm:spPr/>
    </dgm:pt>
    <dgm:pt modelId="{30055C93-1D58-4041-95F5-FCF729B54CFB}" type="pres">
      <dgm:prSet presAssocID="{9728CF35-8E70-408D-A075-041D4738F217}" presName="composite2" presStyleCnt="0"/>
      <dgm:spPr/>
    </dgm:pt>
    <dgm:pt modelId="{AE58C79A-5B6D-42D1-AB1E-1EF4A6AF97CA}" type="pres">
      <dgm:prSet presAssocID="{9728CF35-8E70-408D-A075-041D4738F217}" presName="background2" presStyleLbl="node2" presStyleIdx="2" presStyleCnt="3"/>
      <dgm:spPr/>
    </dgm:pt>
    <dgm:pt modelId="{3361CF7C-1C59-42C7-9F10-36326B26DFF1}" type="pres">
      <dgm:prSet presAssocID="{9728CF35-8E70-408D-A075-041D4738F217}" presName="text2" presStyleLbl="fgAcc2" presStyleIdx="2" presStyleCnt="3" custScaleX="173602" custScaleY="78132" custLinFactNeighborX="33591" custLinFactNeighborY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B99C61-F1DA-49EB-98A3-D78A6EE067B6}" type="pres">
      <dgm:prSet presAssocID="{9728CF35-8E70-408D-A075-041D4738F217}" presName="hierChild3" presStyleCnt="0"/>
      <dgm:spPr/>
    </dgm:pt>
    <dgm:pt modelId="{E12CFCBA-0D83-4DFA-BC3D-9CE906AC26B6}" type="pres">
      <dgm:prSet presAssocID="{1AA4BADA-16FF-4AD2-A545-39513A7EA772}" presName="Name17" presStyleLbl="parChTrans1D3" presStyleIdx="3" presStyleCnt="4"/>
      <dgm:spPr/>
      <dgm:t>
        <a:bodyPr/>
        <a:lstStyle/>
        <a:p>
          <a:endParaRPr lang="ru-RU"/>
        </a:p>
      </dgm:t>
    </dgm:pt>
    <dgm:pt modelId="{32E1A56E-697D-44CB-B7BF-0BF81D389846}" type="pres">
      <dgm:prSet presAssocID="{78A4531E-AA68-4FC8-9DBB-2543EFF6E90D}" presName="hierRoot3" presStyleCnt="0"/>
      <dgm:spPr/>
    </dgm:pt>
    <dgm:pt modelId="{395A18C4-F935-4ED5-AC94-13FFEF93DDD0}" type="pres">
      <dgm:prSet presAssocID="{78A4531E-AA68-4FC8-9DBB-2543EFF6E90D}" presName="composite3" presStyleCnt="0"/>
      <dgm:spPr/>
    </dgm:pt>
    <dgm:pt modelId="{07C2AA9B-D175-4079-B632-E5512E72F8FD}" type="pres">
      <dgm:prSet presAssocID="{78A4531E-AA68-4FC8-9DBB-2543EFF6E90D}" presName="background3" presStyleLbl="node3" presStyleIdx="3" presStyleCnt="4"/>
      <dgm:spPr/>
    </dgm:pt>
    <dgm:pt modelId="{DD8990BC-B476-4386-A68F-BA7BD41CB76A}" type="pres">
      <dgm:prSet presAssocID="{78A4531E-AA68-4FC8-9DBB-2543EFF6E90D}" presName="text3" presStyleLbl="fgAcc3" presStyleIdx="3" presStyleCnt="4" custScaleX="149189" custLinFactNeighborX="35022" custLinFactNeighborY="-12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4C7E84-1B74-44C9-85C8-7B3AE03887F3}" type="pres">
      <dgm:prSet presAssocID="{78A4531E-AA68-4FC8-9DBB-2543EFF6E90D}" presName="hierChild4" presStyleCnt="0"/>
      <dgm:spPr/>
    </dgm:pt>
  </dgm:ptLst>
  <dgm:cxnLst>
    <dgm:cxn modelId="{0BE237DC-7FAC-45C7-BF62-D6F1AE0EE6A5}" type="presOf" srcId="{6851AF77-81E7-4FD2-BD7D-BDD70D3E77C1}" destId="{59478003-5279-4AD5-B4E7-7152DFC8A2BA}" srcOrd="0" destOrd="0" presId="urn:microsoft.com/office/officeart/2005/8/layout/hierarchy1"/>
    <dgm:cxn modelId="{CDFDB54E-D931-447C-B865-C0E6C5269F78}" type="presOf" srcId="{E6F895D8-B17D-4EBF-A260-A2B01944204F}" destId="{A28CB76C-3CA3-463A-8E5F-6A5466068EDB}" srcOrd="0" destOrd="0" presId="urn:microsoft.com/office/officeart/2005/8/layout/hierarchy1"/>
    <dgm:cxn modelId="{CD7727AA-B786-4195-9603-B0346364E15A}" type="presOf" srcId="{F4FC99E5-DAD9-469E-B0AB-487FB54CE422}" destId="{50088124-3176-408D-80D6-81290C5FBB09}" srcOrd="0" destOrd="0" presId="urn:microsoft.com/office/officeart/2005/8/layout/hierarchy1"/>
    <dgm:cxn modelId="{F2B37B87-BD32-4F85-97D5-B57C217A7CC5}" type="presOf" srcId="{65D39C42-26B0-4BCF-94DA-A84EAEB1D315}" destId="{D7E0D141-B103-4776-8443-BA0EBD63B4ED}" srcOrd="0" destOrd="0" presId="urn:microsoft.com/office/officeart/2005/8/layout/hierarchy1"/>
    <dgm:cxn modelId="{3A7C7C90-F902-41D2-9B16-4784B211A984}" type="presOf" srcId="{7DD1A2E9-F904-48C2-8F3A-94344DC6BB1B}" destId="{E7930245-8CFB-4441-AD80-A7BF1E811264}" srcOrd="0" destOrd="0" presId="urn:microsoft.com/office/officeart/2005/8/layout/hierarchy1"/>
    <dgm:cxn modelId="{C15E805B-01D1-4CAE-A926-B68721824DA5}" srcId="{DAD372A6-384E-4908-9D42-B88BF635CBD0}" destId="{E6F895D8-B17D-4EBF-A260-A2B01944204F}" srcOrd="0" destOrd="0" parTransId="{99845CB7-57C6-44B5-B999-EB114C8A2D04}" sibTransId="{36AD5B0E-4FC6-4A53-8D28-2207F49CE1FA}"/>
    <dgm:cxn modelId="{2FF7280C-E899-4491-AD1E-358DF4F4ED79}" type="presOf" srcId="{1AA4BADA-16FF-4AD2-A545-39513A7EA772}" destId="{E12CFCBA-0D83-4DFA-BC3D-9CE906AC26B6}" srcOrd="0" destOrd="0" presId="urn:microsoft.com/office/officeart/2005/8/layout/hierarchy1"/>
    <dgm:cxn modelId="{0F2114E5-DA96-4BE9-9C98-92E84AA0BB6D}" srcId="{A5415540-1BB1-4B96-952B-114CC79E79FF}" destId="{F0CD73A6-087E-402E-BA25-8A4C02DD1862}" srcOrd="0" destOrd="0" parTransId="{6851AF77-81E7-4FD2-BD7D-BDD70D3E77C1}" sibTransId="{D4794376-1397-407E-915D-F05A6BC98089}"/>
    <dgm:cxn modelId="{63200642-3B1F-4082-ACCF-8CFE4C6FCC77}" srcId="{9304D586-0839-4EB8-9F0E-84F86BAF32BD}" destId="{A5415540-1BB1-4B96-952B-114CC79E79FF}" srcOrd="0" destOrd="0" parTransId="{B1E1105B-2F39-4FEA-834E-9C5118B0F3ED}" sibTransId="{40BDFC5A-DBA0-4750-9DD6-4698F516F7B8}"/>
    <dgm:cxn modelId="{053A7E3A-9DDF-4190-96AA-41EFFB907D12}" type="presOf" srcId="{9728CF35-8E70-408D-A075-041D4738F217}" destId="{3361CF7C-1C59-42C7-9F10-36326B26DFF1}" srcOrd="0" destOrd="0" presId="urn:microsoft.com/office/officeart/2005/8/layout/hierarchy1"/>
    <dgm:cxn modelId="{FBFFA9BE-93A9-40C4-B4E5-D350C8379955}" type="presOf" srcId="{F2C5C3B7-4705-4C08-8B14-17138B2FD057}" destId="{5A7BDA28-9AFA-45B4-870D-1FA9D398D77B}" srcOrd="0" destOrd="0" presId="urn:microsoft.com/office/officeart/2005/8/layout/hierarchy1"/>
    <dgm:cxn modelId="{AB6D1BFE-2D28-489B-82DB-7F95C130E467}" type="presOf" srcId="{096B4082-37B4-4923-827F-ECDEF03FD745}" destId="{3C24EB33-23A8-4833-9AF2-5A6C45BF29F5}" srcOrd="0" destOrd="0" presId="urn:microsoft.com/office/officeart/2005/8/layout/hierarchy1"/>
    <dgm:cxn modelId="{05E6A413-44C7-4DD9-AF9C-79D02F5635BC}" srcId="{F0CD73A6-087E-402E-BA25-8A4C02DD1862}" destId="{007EF30C-6734-4428-868E-CC681D7AD344}" srcOrd="0" destOrd="0" parTransId="{7DD1A2E9-F904-48C2-8F3A-94344DC6BB1B}" sibTransId="{76C27C0C-8EDE-4874-830B-B019F56DC675}"/>
    <dgm:cxn modelId="{4816602C-0453-48CA-A5C6-F2A5374D67EC}" type="presOf" srcId="{52ECB3C6-73BA-4BCB-8841-2C7CFD2F754B}" destId="{5421E226-5290-48D0-9880-B9848E7510DF}" srcOrd="0" destOrd="0" presId="urn:microsoft.com/office/officeart/2005/8/layout/hierarchy1"/>
    <dgm:cxn modelId="{5BD6E3C9-C5C1-416A-86DC-2D0733689849}" type="presOf" srcId="{99845CB7-57C6-44B5-B999-EB114C8A2D04}" destId="{0950FBD7-5BE0-4DA4-88D0-63D291BB3EA0}" srcOrd="0" destOrd="0" presId="urn:microsoft.com/office/officeart/2005/8/layout/hierarchy1"/>
    <dgm:cxn modelId="{BB9C78AC-131E-420D-82A5-C1A8799256E1}" srcId="{A5415540-1BB1-4B96-952B-114CC79E79FF}" destId="{9728CF35-8E70-408D-A075-041D4738F217}" srcOrd="2" destOrd="0" parTransId="{A3A077EE-84DB-4981-B677-3C982EC4BC5C}" sibTransId="{91D51CF1-9532-4DA0-A8AB-04E5786DA9E3}"/>
    <dgm:cxn modelId="{75F5D182-2B4A-492F-8793-F7F6E2D34791}" type="presOf" srcId="{14B523E0-57C2-464C-83E1-FAF3CBFBE5C7}" destId="{5E6B758C-526A-4217-BC3A-83A2254D653E}" srcOrd="0" destOrd="0" presId="urn:microsoft.com/office/officeart/2005/8/layout/hierarchy1"/>
    <dgm:cxn modelId="{430A7723-4D94-40FF-AEB7-E70D2450F259}" type="presOf" srcId="{78A4531E-AA68-4FC8-9DBB-2543EFF6E90D}" destId="{DD8990BC-B476-4386-A68F-BA7BD41CB76A}" srcOrd="0" destOrd="0" presId="urn:microsoft.com/office/officeart/2005/8/layout/hierarchy1"/>
    <dgm:cxn modelId="{25DA2AC2-E16B-482B-8C85-D6353CD16F39}" type="presOf" srcId="{007EF30C-6734-4428-868E-CC681D7AD344}" destId="{BC2CE84E-1D20-45DC-9FE1-88F59AC8CB70}" srcOrd="0" destOrd="0" presId="urn:microsoft.com/office/officeart/2005/8/layout/hierarchy1"/>
    <dgm:cxn modelId="{2CF18C1F-0AAD-4865-BBA8-79C97EA6A782}" srcId="{14B523E0-57C2-464C-83E1-FAF3CBFBE5C7}" destId="{52ECB3C6-73BA-4BCB-8841-2C7CFD2F754B}" srcOrd="0" destOrd="0" parTransId="{F4FC99E5-DAD9-469E-B0AB-487FB54CE422}" sibTransId="{226ACC59-94DB-4441-AF63-6873181AFFA8}"/>
    <dgm:cxn modelId="{888ECD72-9E49-4609-B690-37FBC0015C9F}" srcId="{A5415540-1BB1-4B96-952B-114CC79E79FF}" destId="{14B523E0-57C2-464C-83E1-FAF3CBFBE5C7}" srcOrd="1" destOrd="0" parTransId="{096B4082-37B4-4923-827F-ECDEF03FD745}" sibTransId="{EBD98177-09A1-4220-85A1-B38BBBD504D6}"/>
    <dgm:cxn modelId="{5BDBAEFA-21AD-4A2E-A4D9-262FF66331D8}" srcId="{9728CF35-8E70-408D-A075-041D4738F217}" destId="{78A4531E-AA68-4FC8-9DBB-2543EFF6E90D}" srcOrd="0" destOrd="0" parTransId="{1AA4BADA-16FF-4AD2-A545-39513A7EA772}" sibTransId="{5538AB07-26B0-4BCB-9D4B-BACE529644C5}"/>
    <dgm:cxn modelId="{B8ED46E9-6326-445D-98B8-37F43E226247}" type="presOf" srcId="{A8BA2463-E0FB-41C2-8814-A953A9ADCF4B}" destId="{B63EEDFA-DAA5-4197-B548-F29401005FA6}" srcOrd="0" destOrd="0" presId="urn:microsoft.com/office/officeart/2005/8/layout/hierarchy1"/>
    <dgm:cxn modelId="{E1E09186-7D57-43BD-AF73-FA0ACDAC49F5}" type="presOf" srcId="{A3A077EE-84DB-4981-B677-3C982EC4BC5C}" destId="{F4167982-300B-4FF8-BE85-03AB24DFEF74}" srcOrd="0" destOrd="0" presId="urn:microsoft.com/office/officeart/2005/8/layout/hierarchy1"/>
    <dgm:cxn modelId="{358CF53E-E57E-4DF8-A263-A1FAC2318B0A}" srcId="{52ECB3C6-73BA-4BCB-8841-2C7CFD2F754B}" destId="{65D39C42-26B0-4BCF-94DA-A84EAEB1D315}" srcOrd="0" destOrd="0" parTransId="{F2C5C3B7-4705-4C08-8B14-17138B2FD057}" sibTransId="{A9FA51C5-6747-4703-9353-33553C3E8F5C}"/>
    <dgm:cxn modelId="{F4B1E8F3-0678-4BC1-B964-8EE3D86A0CCB}" srcId="{14B523E0-57C2-464C-83E1-FAF3CBFBE5C7}" destId="{DAD372A6-384E-4908-9D42-B88BF635CBD0}" srcOrd="1" destOrd="0" parTransId="{A8BA2463-E0FB-41C2-8814-A953A9ADCF4B}" sibTransId="{5D1FFD12-E382-4BC1-A3FA-94AFA7529B53}"/>
    <dgm:cxn modelId="{1BCFC9E3-9541-4DC8-B316-7D98905688C0}" type="presOf" srcId="{9304D586-0839-4EB8-9F0E-84F86BAF32BD}" destId="{2D433FDD-5895-4737-821E-65E2A1D832E8}" srcOrd="0" destOrd="0" presId="urn:microsoft.com/office/officeart/2005/8/layout/hierarchy1"/>
    <dgm:cxn modelId="{0D3242EF-C156-4CA6-B00E-C6C01A6E7A32}" type="presOf" srcId="{A5415540-1BB1-4B96-952B-114CC79E79FF}" destId="{5B298EA3-70C2-46FA-8B4B-DFAF329671F4}" srcOrd="0" destOrd="0" presId="urn:microsoft.com/office/officeart/2005/8/layout/hierarchy1"/>
    <dgm:cxn modelId="{4F98E8FF-A783-4483-BACB-92C3B6F50BCA}" type="presOf" srcId="{DAD372A6-384E-4908-9D42-B88BF635CBD0}" destId="{8240863B-7D78-4DF5-9EF5-9CE09A54FA15}" srcOrd="0" destOrd="0" presId="urn:microsoft.com/office/officeart/2005/8/layout/hierarchy1"/>
    <dgm:cxn modelId="{8A6E6E30-8DB7-4F38-B4E4-29AC1961C3B4}" type="presOf" srcId="{F0CD73A6-087E-402E-BA25-8A4C02DD1862}" destId="{3B81C2AC-E481-493D-A9C7-873717E4096B}" srcOrd="0" destOrd="0" presId="urn:microsoft.com/office/officeart/2005/8/layout/hierarchy1"/>
    <dgm:cxn modelId="{5EB440C5-8C3C-47BE-B34D-C190A1EB8ED1}" type="presParOf" srcId="{2D433FDD-5895-4737-821E-65E2A1D832E8}" destId="{967E3CF6-AE68-4752-A6F0-FB010E075233}" srcOrd="0" destOrd="0" presId="urn:microsoft.com/office/officeart/2005/8/layout/hierarchy1"/>
    <dgm:cxn modelId="{1F466C7F-4BED-4DF1-BA9B-7772DFACE77B}" type="presParOf" srcId="{967E3CF6-AE68-4752-A6F0-FB010E075233}" destId="{8C368EEB-855B-4AF9-B3EA-FB06F734894D}" srcOrd="0" destOrd="0" presId="urn:microsoft.com/office/officeart/2005/8/layout/hierarchy1"/>
    <dgm:cxn modelId="{EED2CEE1-0674-47F3-8787-CA2B215DC967}" type="presParOf" srcId="{8C368EEB-855B-4AF9-B3EA-FB06F734894D}" destId="{FB9963C9-F5DD-494E-85C9-AA85BF1B8BFB}" srcOrd="0" destOrd="0" presId="urn:microsoft.com/office/officeart/2005/8/layout/hierarchy1"/>
    <dgm:cxn modelId="{8B231917-536E-43FC-B7BB-0E074A548846}" type="presParOf" srcId="{8C368EEB-855B-4AF9-B3EA-FB06F734894D}" destId="{5B298EA3-70C2-46FA-8B4B-DFAF329671F4}" srcOrd="1" destOrd="0" presId="urn:microsoft.com/office/officeart/2005/8/layout/hierarchy1"/>
    <dgm:cxn modelId="{66D0BD00-AFDA-46CB-A1D3-59D3C6A929DD}" type="presParOf" srcId="{967E3CF6-AE68-4752-A6F0-FB010E075233}" destId="{B0649F3F-97E9-4F6D-855F-4F6A767C9473}" srcOrd="1" destOrd="0" presId="urn:microsoft.com/office/officeart/2005/8/layout/hierarchy1"/>
    <dgm:cxn modelId="{76CA778D-34FA-418D-BFAE-BFFC9AEB2510}" type="presParOf" srcId="{B0649F3F-97E9-4F6D-855F-4F6A767C9473}" destId="{59478003-5279-4AD5-B4E7-7152DFC8A2BA}" srcOrd="0" destOrd="0" presId="urn:microsoft.com/office/officeart/2005/8/layout/hierarchy1"/>
    <dgm:cxn modelId="{6ECD807B-C17C-405A-9DAA-B56258A34DD2}" type="presParOf" srcId="{B0649F3F-97E9-4F6D-855F-4F6A767C9473}" destId="{BC1C47F2-42CF-471C-ABFA-6B640AC789CD}" srcOrd="1" destOrd="0" presId="urn:microsoft.com/office/officeart/2005/8/layout/hierarchy1"/>
    <dgm:cxn modelId="{175988FE-741B-4E91-B7DC-D11ED4078526}" type="presParOf" srcId="{BC1C47F2-42CF-471C-ABFA-6B640AC789CD}" destId="{8CC52BCE-492C-4184-8443-9F9E45EEC68E}" srcOrd="0" destOrd="0" presId="urn:microsoft.com/office/officeart/2005/8/layout/hierarchy1"/>
    <dgm:cxn modelId="{7D2C4042-C499-4831-80AF-BCC08AFB2E83}" type="presParOf" srcId="{8CC52BCE-492C-4184-8443-9F9E45EEC68E}" destId="{6C7D4DC0-7B1C-4C1C-8499-90C073FD882F}" srcOrd="0" destOrd="0" presId="urn:microsoft.com/office/officeart/2005/8/layout/hierarchy1"/>
    <dgm:cxn modelId="{CDA86BBD-D508-4EDD-B9E7-CD560F55B50D}" type="presParOf" srcId="{8CC52BCE-492C-4184-8443-9F9E45EEC68E}" destId="{3B81C2AC-E481-493D-A9C7-873717E4096B}" srcOrd="1" destOrd="0" presId="urn:microsoft.com/office/officeart/2005/8/layout/hierarchy1"/>
    <dgm:cxn modelId="{E68BC211-B7DF-4A86-B934-4DAB1673BC32}" type="presParOf" srcId="{BC1C47F2-42CF-471C-ABFA-6B640AC789CD}" destId="{FB7317AC-AA19-47D3-A716-D7D0AFE2C4D3}" srcOrd="1" destOrd="0" presId="urn:microsoft.com/office/officeart/2005/8/layout/hierarchy1"/>
    <dgm:cxn modelId="{F937750B-AE21-4B1D-856F-32D984F0F3A9}" type="presParOf" srcId="{FB7317AC-AA19-47D3-A716-D7D0AFE2C4D3}" destId="{E7930245-8CFB-4441-AD80-A7BF1E811264}" srcOrd="0" destOrd="0" presId="urn:microsoft.com/office/officeart/2005/8/layout/hierarchy1"/>
    <dgm:cxn modelId="{85F6A870-93E6-420A-9C43-93F85A286D40}" type="presParOf" srcId="{FB7317AC-AA19-47D3-A716-D7D0AFE2C4D3}" destId="{FD2170DD-3730-4F30-A0D4-996300D04D64}" srcOrd="1" destOrd="0" presId="urn:microsoft.com/office/officeart/2005/8/layout/hierarchy1"/>
    <dgm:cxn modelId="{0313D993-6747-49F6-AB2B-5112F004333C}" type="presParOf" srcId="{FD2170DD-3730-4F30-A0D4-996300D04D64}" destId="{25CB5315-12B1-4BA0-9ACA-39E6E3E11EA0}" srcOrd="0" destOrd="0" presId="urn:microsoft.com/office/officeart/2005/8/layout/hierarchy1"/>
    <dgm:cxn modelId="{744008B6-25C7-4B71-9CA2-AD2284B07BAC}" type="presParOf" srcId="{25CB5315-12B1-4BA0-9ACA-39E6E3E11EA0}" destId="{4387583E-FF22-49A2-973C-A1AC4115DE73}" srcOrd="0" destOrd="0" presId="urn:microsoft.com/office/officeart/2005/8/layout/hierarchy1"/>
    <dgm:cxn modelId="{406DDAA5-228A-4A09-8364-E49A39CFD463}" type="presParOf" srcId="{25CB5315-12B1-4BA0-9ACA-39E6E3E11EA0}" destId="{BC2CE84E-1D20-45DC-9FE1-88F59AC8CB70}" srcOrd="1" destOrd="0" presId="urn:microsoft.com/office/officeart/2005/8/layout/hierarchy1"/>
    <dgm:cxn modelId="{22295319-7180-46DC-B6EC-6CA6C5D7DFAD}" type="presParOf" srcId="{FD2170DD-3730-4F30-A0D4-996300D04D64}" destId="{F24759E3-7F41-4F84-ABE5-0AB9C8072A12}" srcOrd="1" destOrd="0" presId="urn:microsoft.com/office/officeart/2005/8/layout/hierarchy1"/>
    <dgm:cxn modelId="{9785CC1D-EE56-43F9-9097-90B244D9E5E7}" type="presParOf" srcId="{B0649F3F-97E9-4F6D-855F-4F6A767C9473}" destId="{3C24EB33-23A8-4833-9AF2-5A6C45BF29F5}" srcOrd="2" destOrd="0" presId="urn:microsoft.com/office/officeart/2005/8/layout/hierarchy1"/>
    <dgm:cxn modelId="{F355F8C9-4A57-40D4-8568-5D81609FCD84}" type="presParOf" srcId="{B0649F3F-97E9-4F6D-855F-4F6A767C9473}" destId="{63F4D57B-DC3C-4985-BE21-39B60F2FE7FC}" srcOrd="3" destOrd="0" presId="urn:microsoft.com/office/officeart/2005/8/layout/hierarchy1"/>
    <dgm:cxn modelId="{73E63DF2-06F7-41BD-9D68-42293EA0AFBD}" type="presParOf" srcId="{63F4D57B-DC3C-4985-BE21-39B60F2FE7FC}" destId="{280F5AE0-596C-43D6-B749-C5BE4E4AD21D}" srcOrd="0" destOrd="0" presId="urn:microsoft.com/office/officeart/2005/8/layout/hierarchy1"/>
    <dgm:cxn modelId="{C264DCBE-51FA-4A46-B6D5-CD639558E300}" type="presParOf" srcId="{280F5AE0-596C-43D6-B749-C5BE4E4AD21D}" destId="{FE652F97-7542-4B19-AE06-B45050C433B3}" srcOrd="0" destOrd="0" presId="urn:microsoft.com/office/officeart/2005/8/layout/hierarchy1"/>
    <dgm:cxn modelId="{E2AE29F7-D74F-4B62-B835-B03625819F37}" type="presParOf" srcId="{280F5AE0-596C-43D6-B749-C5BE4E4AD21D}" destId="{5E6B758C-526A-4217-BC3A-83A2254D653E}" srcOrd="1" destOrd="0" presId="urn:microsoft.com/office/officeart/2005/8/layout/hierarchy1"/>
    <dgm:cxn modelId="{2C26CF8C-D697-4503-9048-37997548CE60}" type="presParOf" srcId="{63F4D57B-DC3C-4985-BE21-39B60F2FE7FC}" destId="{1CB9AF96-C6D2-442A-94F8-4FF2AB84CAF0}" srcOrd="1" destOrd="0" presId="urn:microsoft.com/office/officeart/2005/8/layout/hierarchy1"/>
    <dgm:cxn modelId="{668D6E6B-9D2B-49EC-9A2C-525139F66723}" type="presParOf" srcId="{1CB9AF96-C6D2-442A-94F8-4FF2AB84CAF0}" destId="{50088124-3176-408D-80D6-81290C5FBB09}" srcOrd="0" destOrd="0" presId="urn:microsoft.com/office/officeart/2005/8/layout/hierarchy1"/>
    <dgm:cxn modelId="{BCACFDF8-5D8E-4B7E-AC21-CFD9310D5886}" type="presParOf" srcId="{1CB9AF96-C6D2-442A-94F8-4FF2AB84CAF0}" destId="{2C92D8C6-2EEB-41F7-BC5F-222A88C4FE01}" srcOrd="1" destOrd="0" presId="urn:microsoft.com/office/officeart/2005/8/layout/hierarchy1"/>
    <dgm:cxn modelId="{D36C619B-9D75-4C1D-9D53-CD6A6D5F0A8A}" type="presParOf" srcId="{2C92D8C6-2EEB-41F7-BC5F-222A88C4FE01}" destId="{81B1BB1C-DAD7-47BC-AE36-A25E993B2236}" srcOrd="0" destOrd="0" presId="urn:microsoft.com/office/officeart/2005/8/layout/hierarchy1"/>
    <dgm:cxn modelId="{14D8204A-2C63-47A4-BA45-F174B60A2EBA}" type="presParOf" srcId="{81B1BB1C-DAD7-47BC-AE36-A25E993B2236}" destId="{55FEC1DC-BD70-4EE2-B6CC-5CF8CF3A505B}" srcOrd="0" destOrd="0" presId="urn:microsoft.com/office/officeart/2005/8/layout/hierarchy1"/>
    <dgm:cxn modelId="{6010FD1A-6E88-40DF-838B-98AB1F0D1A98}" type="presParOf" srcId="{81B1BB1C-DAD7-47BC-AE36-A25E993B2236}" destId="{5421E226-5290-48D0-9880-B9848E7510DF}" srcOrd="1" destOrd="0" presId="urn:microsoft.com/office/officeart/2005/8/layout/hierarchy1"/>
    <dgm:cxn modelId="{CD4DAAD5-2CEA-4FC8-ABBA-99EF65820979}" type="presParOf" srcId="{2C92D8C6-2EEB-41F7-BC5F-222A88C4FE01}" destId="{159B3DEF-9897-48D8-8C4F-B73D2571EE8A}" srcOrd="1" destOrd="0" presId="urn:microsoft.com/office/officeart/2005/8/layout/hierarchy1"/>
    <dgm:cxn modelId="{758CC4DA-85DE-4CAF-B269-FC1BC98CE4D2}" type="presParOf" srcId="{159B3DEF-9897-48D8-8C4F-B73D2571EE8A}" destId="{5A7BDA28-9AFA-45B4-870D-1FA9D398D77B}" srcOrd="0" destOrd="0" presId="urn:microsoft.com/office/officeart/2005/8/layout/hierarchy1"/>
    <dgm:cxn modelId="{F5C0B4CB-7655-47D6-BF85-460E61FCCCA9}" type="presParOf" srcId="{159B3DEF-9897-48D8-8C4F-B73D2571EE8A}" destId="{D1465183-988C-4055-A0A2-35E7A9D2A54B}" srcOrd="1" destOrd="0" presId="urn:microsoft.com/office/officeart/2005/8/layout/hierarchy1"/>
    <dgm:cxn modelId="{1A593067-D424-4436-A340-480F7B03D274}" type="presParOf" srcId="{D1465183-988C-4055-A0A2-35E7A9D2A54B}" destId="{E1A26079-786B-4F90-A762-CF967DAC3CDE}" srcOrd="0" destOrd="0" presId="urn:microsoft.com/office/officeart/2005/8/layout/hierarchy1"/>
    <dgm:cxn modelId="{91EC55FC-98F2-4114-9CC3-4B842B4AA255}" type="presParOf" srcId="{E1A26079-786B-4F90-A762-CF967DAC3CDE}" destId="{BB77032A-1AAD-4BE9-9FFE-95C543E41043}" srcOrd="0" destOrd="0" presId="urn:microsoft.com/office/officeart/2005/8/layout/hierarchy1"/>
    <dgm:cxn modelId="{4880AC3B-4DE9-4439-9452-F03774941326}" type="presParOf" srcId="{E1A26079-786B-4F90-A762-CF967DAC3CDE}" destId="{D7E0D141-B103-4776-8443-BA0EBD63B4ED}" srcOrd="1" destOrd="0" presId="urn:microsoft.com/office/officeart/2005/8/layout/hierarchy1"/>
    <dgm:cxn modelId="{74E8AD48-D123-48F0-A81C-639FB62AC39E}" type="presParOf" srcId="{D1465183-988C-4055-A0A2-35E7A9D2A54B}" destId="{73A2D96F-D89C-430E-AD11-7CAE3ABB3717}" srcOrd="1" destOrd="0" presId="urn:microsoft.com/office/officeart/2005/8/layout/hierarchy1"/>
    <dgm:cxn modelId="{ADB48565-C7B4-4B6F-8456-42E5469488D1}" type="presParOf" srcId="{1CB9AF96-C6D2-442A-94F8-4FF2AB84CAF0}" destId="{B63EEDFA-DAA5-4197-B548-F29401005FA6}" srcOrd="2" destOrd="0" presId="urn:microsoft.com/office/officeart/2005/8/layout/hierarchy1"/>
    <dgm:cxn modelId="{06C79CBA-2892-461D-ADB2-FBF90D914208}" type="presParOf" srcId="{1CB9AF96-C6D2-442A-94F8-4FF2AB84CAF0}" destId="{B9634BAB-5369-47F3-B6A5-4A1ACE89AA03}" srcOrd="3" destOrd="0" presId="urn:microsoft.com/office/officeart/2005/8/layout/hierarchy1"/>
    <dgm:cxn modelId="{A17D9227-9A66-4B63-8EA3-AC2F5131224A}" type="presParOf" srcId="{B9634BAB-5369-47F3-B6A5-4A1ACE89AA03}" destId="{89F821DA-ACCC-4FB3-8981-843EC6851DB2}" srcOrd="0" destOrd="0" presId="urn:microsoft.com/office/officeart/2005/8/layout/hierarchy1"/>
    <dgm:cxn modelId="{A04B5FC4-F280-4630-BFE1-58376A18CBCF}" type="presParOf" srcId="{89F821DA-ACCC-4FB3-8981-843EC6851DB2}" destId="{5D077B4B-456A-44C7-8A3E-B3C1906ACE55}" srcOrd="0" destOrd="0" presId="urn:microsoft.com/office/officeart/2005/8/layout/hierarchy1"/>
    <dgm:cxn modelId="{4689398A-E6F8-4CE1-8E3F-83915E3B05C0}" type="presParOf" srcId="{89F821DA-ACCC-4FB3-8981-843EC6851DB2}" destId="{8240863B-7D78-4DF5-9EF5-9CE09A54FA15}" srcOrd="1" destOrd="0" presId="urn:microsoft.com/office/officeart/2005/8/layout/hierarchy1"/>
    <dgm:cxn modelId="{5F043233-839D-40D4-B374-90FA6862F047}" type="presParOf" srcId="{B9634BAB-5369-47F3-B6A5-4A1ACE89AA03}" destId="{98E51544-83BB-4C79-8345-9A6BFA804E27}" srcOrd="1" destOrd="0" presId="urn:microsoft.com/office/officeart/2005/8/layout/hierarchy1"/>
    <dgm:cxn modelId="{24B0ACE2-BCCE-4215-A212-26AD0351E3F3}" type="presParOf" srcId="{98E51544-83BB-4C79-8345-9A6BFA804E27}" destId="{0950FBD7-5BE0-4DA4-88D0-63D291BB3EA0}" srcOrd="0" destOrd="0" presId="urn:microsoft.com/office/officeart/2005/8/layout/hierarchy1"/>
    <dgm:cxn modelId="{AAC90F01-A9B9-4E59-BEE5-A08123FED276}" type="presParOf" srcId="{98E51544-83BB-4C79-8345-9A6BFA804E27}" destId="{382E15F2-305C-479A-A83E-83E599B63BF2}" srcOrd="1" destOrd="0" presId="urn:microsoft.com/office/officeart/2005/8/layout/hierarchy1"/>
    <dgm:cxn modelId="{A069841A-FF4D-4DBA-BC93-D58AA8928047}" type="presParOf" srcId="{382E15F2-305C-479A-A83E-83E599B63BF2}" destId="{E8735502-7FC2-428C-80A9-956C2E0C30E4}" srcOrd="0" destOrd="0" presId="urn:microsoft.com/office/officeart/2005/8/layout/hierarchy1"/>
    <dgm:cxn modelId="{D461B55B-8064-4CF9-97EE-ECA29F271002}" type="presParOf" srcId="{E8735502-7FC2-428C-80A9-956C2E0C30E4}" destId="{CF8BF85E-F6BC-4AC7-B1FF-000368A48193}" srcOrd="0" destOrd="0" presId="urn:microsoft.com/office/officeart/2005/8/layout/hierarchy1"/>
    <dgm:cxn modelId="{005B0526-01CB-42FF-9776-6DE82014683F}" type="presParOf" srcId="{E8735502-7FC2-428C-80A9-956C2E0C30E4}" destId="{A28CB76C-3CA3-463A-8E5F-6A5466068EDB}" srcOrd="1" destOrd="0" presId="urn:microsoft.com/office/officeart/2005/8/layout/hierarchy1"/>
    <dgm:cxn modelId="{F3DD5623-BB88-4E29-A8E3-882AE6B2D96B}" type="presParOf" srcId="{382E15F2-305C-479A-A83E-83E599B63BF2}" destId="{2EC97CA3-4A10-4C8E-BDC9-DF9AFE37D6A0}" srcOrd="1" destOrd="0" presId="urn:microsoft.com/office/officeart/2005/8/layout/hierarchy1"/>
    <dgm:cxn modelId="{A5E5E968-E7A2-43C6-9F49-173DC62CC09A}" type="presParOf" srcId="{B0649F3F-97E9-4F6D-855F-4F6A767C9473}" destId="{F4167982-300B-4FF8-BE85-03AB24DFEF74}" srcOrd="4" destOrd="0" presId="urn:microsoft.com/office/officeart/2005/8/layout/hierarchy1"/>
    <dgm:cxn modelId="{72A13638-7A52-4BCF-9463-31D3FDFF2082}" type="presParOf" srcId="{B0649F3F-97E9-4F6D-855F-4F6A767C9473}" destId="{FC3C5E64-20CE-4C35-8D5B-A26BE609EE2B}" srcOrd="5" destOrd="0" presId="urn:microsoft.com/office/officeart/2005/8/layout/hierarchy1"/>
    <dgm:cxn modelId="{351DFDCB-742F-4E17-B3CF-0C9815C985D5}" type="presParOf" srcId="{FC3C5E64-20CE-4C35-8D5B-A26BE609EE2B}" destId="{30055C93-1D58-4041-95F5-FCF729B54CFB}" srcOrd="0" destOrd="0" presId="urn:microsoft.com/office/officeart/2005/8/layout/hierarchy1"/>
    <dgm:cxn modelId="{D6683603-7066-46CC-A07F-DEC88A664563}" type="presParOf" srcId="{30055C93-1D58-4041-95F5-FCF729B54CFB}" destId="{AE58C79A-5B6D-42D1-AB1E-1EF4A6AF97CA}" srcOrd="0" destOrd="0" presId="urn:microsoft.com/office/officeart/2005/8/layout/hierarchy1"/>
    <dgm:cxn modelId="{EC3BAF6C-8318-4CD3-9E88-5F14F957238D}" type="presParOf" srcId="{30055C93-1D58-4041-95F5-FCF729B54CFB}" destId="{3361CF7C-1C59-42C7-9F10-36326B26DFF1}" srcOrd="1" destOrd="0" presId="urn:microsoft.com/office/officeart/2005/8/layout/hierarchy1"/>
    <dgm:cxn modelId="{510465A4-0215-4976-9912-54DAD37BFC43}" type="presParOf" srcId="{FC3C5E64-20CE-4C35-8D5B-A26BE609EE2B}" destId="{0CB99C61-F1DA-49EB-98A3-D78A6EE067B6}" srcOrd="1" destOrd="0" presId="urn:microsoft.com/office/officeart/2005/8/layout/hierarchy1"/>
    <dgm:cxn modelId="{5227E9B2-364E-4C46-9D4E-1B2C6AAD5589}" type="presParOf" srcId="{0CB99C61-F1DA-49EB-98A3-D78A6EE067B6}" destId="{E12CFCBA-0D83-4DFA-BC3D-9CE906AC26B6}" srcOrd="0" destOrd="0" presId="urn:microsoft.com/office/officeart/2005/8/layout/hierarchy1"/>
    <dgm:cxn modelId="{0BBCDF18-5DCC-4742-B8AB-BFFAD79B51EA}" type="presParOf" srcId="{0CB99C61-F1DA-49EB-98A3-D78A6EE067B6}" destId="{32E1A56E-697D-44CB-B7BF-0BF81D389846}" srcOrd="1" destOrd="0" presId="urn:microsoft.com/office/officeart/2005/8/layout/hierarchy1"/>
    <dgm:cxn modelId="{EAE72E74-4ECE-4BF2-B3BD-D0010D3FD8FB}" type="presParOf" srcId="{32E1A56E-697D-44CB-B7BF-0BF81D389846}" destId="{395A18C4-F935-4ED5-AC94-13FFEF93DDD0}" srcOrd="0" destOrd="0" presId="urn:microsoft.com/office/officeart/2005/8/layout/hierarchy1"/>
    <dgm:cxn modelId="{6224EA80-DE3F-4026-9FD6-4044AB897AD5}" type="presParOf" srcId="{395A18C4-F935-4ED5-AC94-13FFEF93DDD0}" destId="{07C2AA9B-D175-4079-B632-E5512E72F8FD}" srcOrd="0" destOrd="0" presId="urn:microsoft.com/office/officeart/2005/8/layout/hierarchy1"/>
    <dgm:cxn modelId="{5F94B1BF-63AF-4736-8716-913F2E5C74A3}" type="presParOf" srcId="{395A18C4-F935-4ED5-AC94-13FFEF93DDD0}" destId="{DD8990BC-B476-4386-A68F-BA7BD41CB76A}" srcOrd="1" destOrd="0" presId="urn:microsoft.com/office/officeart/2005/8/layout/hierarchy1"/>
    <dgm:cxn modelId="{10498FB4-FB67-43E3-83D8-00A2F1D18718}" type="presParOf" srcId="{32E1A56E-697D-44CB-B7BF-0BF81D389846}" destId="{6E4C7E84-1B74-44C9-85C8-7B3AE03887F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42AA6A-5AF1-4ABE-999C-83B8C166988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6AEAE1-7C92-4B67-91EB-AD439848D5B8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По консистенции:</a:t>
          </a:r>
          <a:endParaRPr lang="ru-RU" b="1" dirty="0">
            <a:solidFill>
              <a:srgbClr val="C00000"/>
            </a:solidFill>
          </a:endParaRPr>
        </a:p>
      </dgm:t>
    </dgm:pt>
    <dgm:pt modelId="{5116C8D9-C811-4904-8EB5-37D652A080F7}" type="parTrans" cxnId="{66850637-406A-463A-837F-623466D79A72}">
      <dgm:prSet/>
      <dgm:spPr/>
      <dgm:t>
        <a:bodyPr/>
        <a:lstStyle/>
        <a:p>
          <a:endParaRPr lang="ru-RU"/>
        </a:p>
      </dgm:t>
    </dgm:pt>
    <dgm:pt modelId="{E42F354B-AFAF-4B79-A773-66BE9CDE6833}" type="sibTrans" cxnId="{66850637-406A-463A-837F-623466D79A72}">
      <dgm:prSet/>
      <dgm:spPr/>
      <dgm:t>
        <a:bodyPr/>
        <a:lstStyle/>
        <a:p>
          <a:endParaRPr lang="ru-RU"/>
        </a:p>
      </dgm:t>
    </dgm:pt>
    <dgm:pt modelId="{125B612B-BAED-46CB-98DD-2D8401CCDAB6}">
      <dgm:prSet phldrT="[Текст]"/>
      <dgm:spPr/>
      <dgm:t>
        <a:bodyPr/>
        <a:lstStyle/>
        <a:p>
          <a:r>
            <a:rPr lang="ru-RU" dirty="0" smtClean="0"/>
            <a:t>Жидкие</a:t>
          </a:r>
          <a:endParaRPr lang="ru-RU" dirty="0"/>
        </a:p>
      </dgm:t>
    </dgm:pt>
    <dgm:pt modelId="{BD3D3544-2425-467E-895C-DDC24CE8DD1C}" type="parTrans" cxnId="{4FC3F75A-66BC-4550-8977-195D69A68C00}">
      <dgm:prSet/>
      <dgm:spPr/>
      <dgm:t>
        <a:bodyPr/>
        <a:lstStyle/>
        <a:p>
          <a:endParaRPr lang="ru-RU"/>
        </a:p>
      </dgm:t>
    </dgm:pt>
    <dgm:pt modelId="{5A2B7DE8-FD40-4A8E-9851-871D6B4F66C8}" type="sibTrans" cxnId="{4FC3F75A-66BC-4550-8977-195D69A68C00}">
      <dgm:prSet/>
      <dgm:spPr/>
      <dgm:t>
        <a:bodyPr/>
        <a:lstStyle/>
        <a:p>
          <a:endParaRPr lang="ru-RU"/>
        </a:p>
      </dgm:t>
    </dgm:pt>
    <dgm:pt modelId="{DDC9E9E1-2174-470A-A1EF-8993E7332C1A}">
      <dgm:prSet phldrT="[Текст]"/>
      <dgm:spPr/>
      <dgm:t>
        <a:bodyPr/>
        <a:lstStyle/>
        <a:p>
          <a:r>
            <a:rPr lang="ru-RU" dirty="0" smtClean="0"/>
            <a:t>Твердые</a:t>
          </a:r>
          <a:endParaRPr lang="ru-RU" dirty="0"/>
        </a:p>
      </dgm:t>
    </dgm:pt>
    <dgm:pt modelId="{FE92B058-3F65-45DF-952A-3CA914D7E2EC}" type="parTrans" cxnId="{F14D5C96-D866-49EB-8109-852B99F005F4}">
      <dgm:prSet/>
      <dgm:spPr/>
      <dgm:t>
        <a:bodyPr/>
        <a:lstStyle/>
        <a:p>
          <a:endParaRPr lang="ru-RU"/>
        </a:p>
      </dgm:t>
    </dgm:pt>
    <dgm:pt modelId="{EFBE0519-89C3-42D8-B51F-E4E86598F2A6}" type="sibTrans" cxnId="{F14D5C96-D866-49EB-8109-852B99F005F4}">
      <dgm:prSet/>
      <dgm:spPr/>
      <dgm:t>
        <a:bodyPr/>
        <a:lstStyle/>
        <a:p>
          <a:endParaRPr lang="ru-RU"/>
        </a:p>
      </dgm:t>
    </dgm:pt>
    <dgm:pt modelId="{F919FBF4-2C3B-4402-A355-0D0913D874BF}">
      <dgm:prSet phldrT="[Текст]"/>
      <dgm:spPr/>
      <dgm:t>
        <a:bodyPr/>
        <a:lstStyle/>
        <a:p>
          <a:pPr algn="l"/>
          <a:r>
            <a:rPr lang="ru-RU" b="1" dirty="0" smtClean="0">
              <a:solidFill>
                <a:srgbClr val="C00000"/>
              </a:solidFill>
            </a:rPr>
            <a:t>По происхождению:</a:t>
          </a:r>
          <a:endParaRPr lang="ru-RU" b="1" dirty="0">
            <a:solidFill>
              <a:srgbClr val="C00000"/>
            </a:solidFill>
          </a:endParaRPr>
        </a:p>
      </dgm:t>
    </dgm:pt>
    <dgm:pt modelId="{0E644B81-55BC-4FE6-B1CA-0B99A3617229}" type="parTrans" cxnId="{37EC34A5-5A65-471B-A6A8-29420F5D8BC7}">
      <dgm:prSet/>
      <dgm:spPr/>
      <dgm:t>
        <a:bodyPr/>
        <a:lstStyle/>
        <a:p>
          <a:endParaRPr lang="ru-RU"/>
        </a:p>
      </dgm:t>
    </dgm:pt>
    <dgm:pt modelId="{D1F514EE-4FBA-4910-A716-1FC0210CD85D}" type="sibTrans" cxnId="{37EC34A5-5A65-471B-A6A8-29420F5D8BC7}">
      <dgm:prSet/>
      <dgm:spPr/>
      <dgm:t>
        <a:bodyPr/>
        <a:lstStyle/>
        <a:p>
          <a:endParaRPr lang="ru-RU"/>
        </a:p>
      </dgm:t>
    </dgm:pt>
    <dgm:pt modelId="{18A37A7F-D5D0-4CF8-B74C-26AF0229B07E}">
      <dgm:prSet phldrT="[Текст]"/>
      <dgm:spPr/>
      <dgm:t>
        <a:bodyPr/>
        <a:lstStyle/>
        <a:p>
          <a:pPr algn="just"/>
          <a:r>
            <a:rPr lang="ru-RU" dirty="0" smtClean="0"/>
            <a:t>Растительные: </a:t>
          </a:r>
          <a:r>
            <a:rPr lang="ru-RU" dirty="0" smtClean="0">
              <a:solidFill>
                <a:schemeClr val="tx1"/>
              </a:solidFill>
            </a:rPr>
            <a:t>в большинстве своем жидкие (подсолнечное, оливковое, кукурузное, соевое). Но есть и твердые, например кокосовое, масло какао. </a:t>
          </a:r>
          <a:endParaRPr lang="ru-RU" dirty="0">
            <a:solidFill>
              <a:schemeClr val="tx1"/>
            </a:solidFill>
          </a:endParaRPr>
        </a:p>
      </dgm:t>
    </dgm:pt>
    <dgm:pt modelId="{EBF1DC61-F8D1-4874-AE52-764DE8CEEEAD}" type="parTrans" cxnId="{BC776F01-92A9-420E-BAA0-97452B812803}">
      <dgm:prSet/>
      <dgm:spPr/>
      <dgm:t>
        <a:bodyPr/>
        <a:lstStyle/>
        <a:p>
          <a:endParaRPr lang="ru-RU"/>
        </a:p>
      </dgm:t>
    </dgm:pt>
    <dgm:pt modelId="{571AA07F-5B09-4242-AAB8-E4B4D1EBAE22}" type="sibTrans" cxnId="{BC776F01-92A9-420E-BAA0-97452B812803}">
      <dgm:prSet/>
      <dgm:spPr/>
      <dgm:t>
        <a:bodyPr/>
        <a:lstStyle/>
        <a:p>
          <a:endParaRPr lang="ru-RU"/>
        </a:p>
      </dgm:t>
    </dgm:pt>
    <dgm:pt modelId="{F7565028-0D93-469D-BAD9-95A4A643C141}">
      <dgm:prSet phldrT="[Текст]"/>
      <dgm:spPr/>
      <dgm:t>
        <a:bodyPr/>
        <a:lstStyle/>
        <a:p>
          <a:pPr algn="just"/>
          <a:r>
            <a:rPr lang="ru-RU" dirty="0" smtClean="0"/>
            <a:t>Животные: </a:t>
          </a:r>
          <a:r>
            <a:rPr lang="ru-RU" dirty="0" smtClean="0">
              <a:solidFill>
                <a:schemeClr val="tx1"/>
              </a:solidFill>
            </a:rPr>
            <a:t>преимущественно твердые — коровье масло, говя­жий, бараний, свиной жиры. Жиры морских животных и рыб жидкие. </a:t>
          </a:r>
          <a:endParaRPr lang="ru-RU" dirty="0">
            <a:solidFill>
              <a:schemeClr val="tx1"/>
            </a:solidFill>
          </a:endParaRPr>
        </a:p>
      </dgm:t>
    </dgm:pt>
    <dgm:pt modelId="{C1B2CABA-3063-49E4-9EB9-C28B0CFBF09C}" type="parTrans" cxnId="{725F2D58-24F3-42D7-86F0-BF158FAF29F7}">
      <dgm:prSet/>
      <dgm:spPr/>
      <dgm:t>
        <a:bodyPr/>
        <a:lstStyle/>
        <a:p>
          <a:endParaRPr lang="ru-RU"/>
        </a:p>
      </dgm:t>
    </dgm:pt>
    <dgm:pt modelId="{54D5B2D1-4BED-4B4A-A437-8A1A9875C8FA}" type="sibTrans" cxnId="{725F2D58-24F3-42D7-86F0-BF158FAF29F7}">
      <dgm:prSet/>
      <dgm:spPr/>
      <dgm:t>
        <a:bodyPr/>
        <a:lstStyle/>
        <a:p>
          <a:endParaRPr lang="ru-RU"/>
        </a:p>
      </dgm:t>
    </dgm:pt>
    <dgm:pt modelId="{8871D871-96DD-4E5E-A641-C8C22B8A3C65}" type="pres">
      <dgm:prSet presAssocID="{9942AA6A-5AF1-4ABE-999C-83B8C166988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1734F0-37BF-431F-8DFE-8D5D3B4508D2}" type="pres">
      <dgm:prSet presAssocID="{6C6AEAE1-7C92-4B67-91EB-AD439848D5B8}" presName="comp" presStyleCnt="0"/>
      <dgm:spPr/>
    </dgm:pt>
    <dgm:pt modelId="{693BD13B-14E3-4724-A45B-A5DB6C125618}" type="pres">
      <dgm:prSet presAssocID="{6C6AEAE1-7C92-4B67-91EB-AD439848D5B8}" presName="box" presStyleLbl="node1" presStyleIdx="0" presStyleCnt="2"/>
      <dgm:spPr/>
      <dgm:t>
        <a:bodyPr/>
        <a:lstStyle/>
        <a:p>
          <a:endParaRPr lang="ru-RU"/>
        </a:p>
      </dgm:t>
    </dgm:pt>
    <dgm:pt modelId="{7B4FB1EA-E862-4A05-955B-968A73989704}" type="pres">
      <dgm:prSet presAssocID="{6C6AEAE1-7C92-4B67-91EB-AD439848D5B8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962EED99-7170-421C-B039-AFD0CC04E625}" type="pres">
      <dgm:prSet presAssocID="{6C6AEAE1-7C92-4B67-91EB-AD439848D5B8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435865-71BA-4060-A853-64C8CDE652AD}" type="pres">
      <dgm:prSet presAssocID="{E42F354B-AFAF-4B79-A773-66BE9CDE6833}" presName="spacer" presStyleCnt="0"/>
      <dgm:spPr/>
    </dgm:pt>
    <dgm:pt modelId="{37F038B0-709A-45DB-B03A-02E960B5F79E}" type="pres">
      <dgm:prSet presAssocID="{F919FBF4-2C3B-4402-A355-0D0913D874BF}" presName="comp" presStyleCnt="0"/>
      <dgm:spPr/>
    </dgm:pt>
    <dgm:pt modelId="{8DCE86CA-4C86-4B2E-8A9A-572654AEEFEE}" type="pres">
      <dgm:prSet presAssocID="{F919FBF4-2C3B-4402-A355-0D0913D874BF}" presName="box" presStyleLbl="node1" presStyleIdx="1" presStyleCnt="2"/>
      <dgm:spPr/>
      <dgm:t>
        <a:bodyPr/>
        <a:lstStyle/>
        <a:p>
          <a:endParaRPr lang="ru-RU"/>
        </a:p>
      </dgm:t>
    </dgm:pt>
    <dgm:pt modelId="{8A75A37F-9EA0-484A-A47C-AAFF6613FA5A}" type="pres">
      <dgm:prSet presAssocID="{F919FBF4-2C3B-4402-A355-0D0913D874BF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242530AB-EDB3-4A0F-8ED2-7DAE3BD54224}" type="pres">
      <dgm:prSet presAssocID="{F919FBF4-2C3B-4402-A355-0D0913D874BF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EBA35E-4D3B-499B-8409-DBD3E7F3E920}" type="presOf" srcId="{6C6AEAE1-7C92-4B67-91EB-AD439848D5B8}" destId="{962EED99-7170-421C-B039-AFD0CC04E625}" srcOrd="1" destOrd="0" presId="urn:microsoft.com/office/officeart/2005/8/layout/vList4"/>
    <dgm:cxn modelId="{F14D5C96-D866-49EB-8109-852B99F005F4}" srcId="{6C6AEAE1-7C92-4B67-91EB-AD439848D5B8}" destId="{DDC9E9E1-2174-470A-A1EF-8993E7332C1A}" srcOrd="1" destOrd="0" parTransId="{FE92B058-3F65-45DF-952A-3CA914D7E2EC}" sibTransId="{EFBE0519-89C3-42D8-B51F-E4E86598F2A6}"/>
    <dgm:cxn modelId="{83DB9DCC-F8C3-4E9F-BDF5-25641493F1BC}" type="presOf" srcId="{9942AA6A-5AF1-4ABE-999C-83B8C166988B}" destId="{8871D871-96DD-4E5E-A641-C8C22B8A3C65}" srcOrd="0" destOrd="0" presId="urn:microsoft.com/office/officeart/2005/8/layout/vList4"/>
    <dgm:cxn modelId="{4DF8A961-351A-4B5A-83E3-6C1001208248}" type="presOf" srcId="{F7565028-0D93-469D-BAD9-95A4A643C141}" destId="{8DCE86CA-4C86-4B2E-8A9A-572654AEEFEE}" srcOrd="0" destOrd="2" presId="urn:microsoft.com/office/officeart/2005/8/layout/vList4"/>
    <dgm:cxn modelId="{F478A91D-0F7F-490D-97ED-A649C0A0AD6B}" type="presOf" srcId="{DDC9E9E1-2174-470A-A1EF-8993E7332C1A}" destId="{693BD13B-14E3-4724-A45B-A5DB6C125618}" srcOrd="0" destOrd="2" presId="urn:microsoft.com/office/officeart/2005/8/layout/vList4"/>
    <dgm:cxn modelId="{4FC3F75A-66BC-4550-8977-195D69A68C00}" srcId="{6C6AEAE1-7C92-4B67-91EB-AD439848D5B8}" destId="{125B612B-BAED-46CB-98DD-2D8401CCDAB6}" srcOrd="0" destOrd="0" parTransId="{BD3D3544-2425-467E-895C-DDC24CE8DD1C}" sibTransId="{5A2B7DE8-FD40-4A8E-9851-871D6B4F66C8}"/>
    <dgm:cxn modelId="{BC776F01-92A9-420E-BAA0-97452B812803}" srcId="{F919FBF4-2C3B-4402-A355-0D0913D874BF}" destId="{18A37A7F-D5D0-4CF8-B74C-26AF0229B07E}" srcOrd="0" destOrd="0" parTransId="{EBF1DC61-F8D1-4874-AE52-764DE8CEEEAD}" sibTransId="{571AA07F-5B09-4242-AAB8-E4B4D1EBAE22}"/>
    <dgm:cxn modelId="{725F2D58-24F3-42D7-86F0-BF158FAF29F7}" srcId="{F919FBF4-2C3B-4402-A355-0D0913D874BF}" destId="{F7565028-0D93-469D-BAD9-95A4A643C141}" srcOrd="1" destOrd="0" parTransId="{C1B2CABA-3063-49E4-9EB9-C28B0CFBF09C}" sibTransId="{54D5B2D1-4BED-4B4A-A437-8A1A9875C8FA}"/>
    <dgm:cxn modelId="{5A2DBA6A-030F-4A2E-8DEE-75A31C747B65}" type="presOf" srcId="{125B612B-BAED-46CB-98DD-2D8401CCDAB6}" destId="{962EED99-7170-421C-B039-AFD0CC04E625}" srcOrd="1" destOrd="1" presId="urn:microsoft.com/office/officeart/2005/8/layout/vList4"/>
    <dgm:cxn modelId="{66850637-406A-463A-837F-623466D79A72}" srcId="{9942AA6A-5AF1-4ABE-999C-83B8C166988B}" destId="{6C6AEAE1-7C92-4B67-91EB-AD439848D5B8}" srcOrd="0" destOrd="0" parTransId="{5116C8D9-C811-4904-8EB5-37D652A080F7}" sibTransId="{E42F354B-AFAF-4B79-A773-66BE9CDE6833}"/>
    <dgm:cxn modelId="{F751FAEB-CC57-4E92-A38D-9FE21E3C3F6D}" type="presOf" srcId="{125B612B-BAED-46CB-98DD-2D8401CCDAB6}" destId="{693BD13B-14E3-4724-A45B-A5DB6C125618}" srcOrd="0" destOrd="1" presId="urn:microsoft.com/office/officeart/2005/8/layout/vList4"/>
    <dgm:cxn modelId="{37EC34A5-5A65-471B-A6A8-29420F5D8BC7}" srcId="{9942AA6A-5AF1-4ABE-999C-83B8C166988B}" destId="{F919FBF4-2C3B-4402-A355-0D0913D874BF}" srcOrd="1" destOrd="0" parTransId="{0E644B81-55BC-4FE6-B1CA-0B99A3617229}" sibTransId="{D1F514EE-4FBA-4910-A716-1FC0210CD85D}"/>
    <dgm:cxn modelId="{97BFF00E-4FEB-4FEA-B9E8-7D4C6B2C9AE4}" type="presOf" srcId="{F919FBF4-2C3B-4402-A355-0D0913D874BF}" destId="{242530AB-EDB3-4A0F-8ED2-7DAE3BD54224}" srcOrd="1" destOrd="0" presId="urn:microsoft.com/office/officeart/2005/8/layout/vList4"/>
    <dgm:cxn modelId="{AECCAF2A-65B0-40F9-9AA8-85C9CFE0B0A5}" type="presOf" srcId="{18A37A7F-D5D0-4CF8-B74C-26AF0229B07E}" destId="{242530AB-EDB3-4A0F-8ED2-7DAE3BD54224}" srcOrd="1" destOrd="1" presId="urn:microsoft.com/office/officeart/2005/8/layout/vList4"/>
    <dgm:cxn modelId="{F848FF6B-BC9B-40CE-9F17-635A856B3709}" type="presOf" srcId="{18A37A7F-D5D0-4CF8-B74C-26AF0229B07E}" destId="{8DCE86CA-4C86-4B2E-8A9A-572654AEEFEE}" srcOrd="0" destOrd="1" presId="urn:microsoft.com/office/officeart/2005/8/layout/vList4"/>
    <dgm:cxn modelId="{DFCECB89-002D-43D3-8287-E382D6A1232A}" type="presOf" srcId="{F919FBF4-2C3B-4402-A355-0D0913D874BF}" destId="{8DCE86CA-4C86-4B2E-8A9A-572654AEEFEE}" srcOrd="0" destOrd="0" presId="urn:microsoft.com/office/officeart/2005/8/layout/vList4"/>
    <dgm:cxn modelId="{905E380B-02C5-4BA9-9DF9-75663CF2EA6E}" type="presOf" srcId="{DDC9E9E1-2174-470A-A1EF-8993E7332C1A}" destId="{962EED99-7170-421C-B039-AFD0CC04E625}" srcOrd="1" destOrd="2" presId="urn:microsoft.com/office/officeart/2005/8/layout/vList4"/>
    <dgm:cxn modelId="{D1D03878-61D2-4397-BE18-6333606BD7E9}" type="presOf" srcId="{F7565028-0D93-469D-BAD9-95A4A643C141}" destId="{242530AB-EDB3-4A0F-8ED2-7DAE3BD54224}" srcOrd="1" destOrd="2" presId="urn:microsoft.com/office/officeart/2005/8/layout/vList4"/>
    <dgm:cxn modelId="{5CF7DC41-2A4F-474F-96FB-A58105D65DAF}" type="presOf" srcId="{6C6AEAE1-7C92-4B67-91EB-AD439848D5B8}" destId="{693BD13B-14E3-4724-A45B-A5DB6C125618}" srcOrd="0" destOrd="0" presId="urn:microsoft.com/office/officeart/2005/8/layout/vList4"/>
    <dgm:cxn modelId="{6198F35B-5EB0-454C-BCFB-2B0138DBCB98}" type="presParOf" srcId="{8871D871-96DD-4E5E-A641-C8C22B8A3C65}" destId="{F51734F0-37BF-431F-8DFE-8D5D3B4508D2}" srcOrd="0" destOrd="0" presId="urn:microsoft.com/office/officeart/2005/8/layout/vList4"/>
    <dgm:cxn modelId="{084BF807-DF94-4085-933A-AE0D1F8306A0}" type="presParOf" srcId="{F51734F0-37BF-431F-8DFE-8D5D3B4508D2}" destId="{693BD13B-14E3-4724-A45B-A5DB6C125618}" srcOrd="0" destOrd="0" presId="urn:microsoft.com/office/officeart/2005/8/layout/vList4"/>
    <dgm:cxn modelId="{D062D491-84C7-4865-87D7-47163978385A}" type="presParOf" srcId="{F51734F0-37BF-431F-8DFE-8D5D3B4508D2}" destId="{7B4FB1EA-E862-4A05-955B-968A73989704}" srcOrd="1" destOrd="0" presId="urn:microsoft.com/office/officeart/2005/8/layout/vList4"/>
    <dgm:cxn modelId="{7156B9B8-7041-428D-91FC-A28030D4BADF}" type="presParOf" srcId="{F51734F0-37BF-431F-8DFE-8D5D3B4508D2}" destId="{962EED99-7170-421C-B039-AFD0CC04E625}" srcOrd="2" destOrd="0" presId="urn:microsoft.com/office/officeart/2005/8/layout/vList4"/>
    <dgm:cxn modelId="{139DB371-5F93-494B-BB92-DA24A1C33791}" type="presParOf" srcId="{8871D871-96DD-4E5E-A641-C8C22B8A3C65}" destId="{DE435865-71BA-4060-A853-64C8CDE652AD}" srcOrd="1" destOrd="0" presId="urn:microsoft.com/office/officeart/2005/8/layout/vList4"/>
    <dgm:cxn modelId="{C38B4194-7397-4817-9A62-7D4654086EB7}" type="presParOf" srcId="{8871D871-96DD-4E5E-A641-C8C22B8A3C65}" destId="{37F038B0-709A-45DB-B03A-02E960B5F79E}" srcOrd="2" destOrd="0" presId="urn:microsoft.com/office/officeart/2005/8/layout/vList4"/>
    <dgm:cxn modelId="{B9D594E3-504A-48BC-91E2-C7E4EDBE6C72}" type="presParOf" srcId="{37F038B0-709A-45DB-B03A-02E960B5F79E}" destId="{8DCE86CA-4C86-4B2E-8A9A-572654AEEFEE}" srcOrd="0" destOrd="0" presId="urn:microsoft.com/office/officeart/2005/8/layout/vList4"/>
    <dgm:cxn modelId="{3EAFB00E-EB34-4A05-8244-017E6E984EE9}" type="presParOf" srcId="{37F038B0-709A-45DB-B03A-02E960B5F79E}" destId="{8A75A37F-9EA0-484A-A47C-AAFF6613FA5A}" srcOrd="1" destOrd="0" presId="urn:microsoft.com/office/officeart/2005/8/layout/vList4"/>
    <dgm:cxn modelId="{6DCAB6DA-81FC-43B0-8FD1-A46BF6B5B1C0}" type="presParOf" srcId="{37F038B0-709A-45DB-B03A-02E960B5F79E}" destId="{242530AB-EDB3-4A0F-8ED2-7DAE3BD5422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33A6C9-F284-442D-AC2A-0814818104B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59A2DC-F72D-4AA3-B32A-4C3F191FCA81}">
      <dgm:prSet phldrT="[Текст]"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2 группы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50D83823-FA89-4874-A924-8E167CD81830}" type="parTrans" cxnId="{8BE2A31A-0FAB-4CCF-9F47-6929A21A8BB3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0966E114-5B9B-458C-B267-C1834758E156}" type="sibTrans" cxnId="{8BE2A31A-0FAB-4CCF-9F47-6929A21A8BB3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47521AC7-BFA4-4C78-8987-8103EAD770C5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Небелковые вещества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EDB77549-48CD-44E7-8102-5BA0450C2CCB}" type="parTrans" cxnId="{3F29AEFA-7E20-4872-8EAA-E175A32A202C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0A3C786A-E815-4144-8F67-1ABE0F313813}" type="sibTrans" cxnId="{3F29AEFA-7E20-4872-8EAA-E175A32A202C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A7EB88AD-5C8F-44D3-B18D-F080CB14CFEC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Белковые вещества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D499AAE5-22F8-47C9-B642-2BBEF681D511}" type="parTrans" cxnId="{8FA1F373-69B3-42D1-9D7B-207C3810C4AB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8A30E102-1144-4AA8-81DC-AF7FDFED3F22}" type="sibTrans" cxnId="{8FA1F373-69B3-42D1-9D7B-207C3810C4AB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209510AA-F9BB-403B-9E21-A6B790A9363D}">
      <dgm:prSet custT="1"/>
      <dgm:spPr/>
      <dgm:t>
        <a:bodyPr/>
        <a:lstStyle/>
        <a:p>
          <a:r>
            <a:rPr lang="ru-RU" sz="2400" i="1" dirty="0" smtClean="0">
              <a:latin typeface="Times New Roman" pitchFamily="18" charset="0"/>
              <a:cs typeface="Times New Roman" pitchFamily="18" charset="0"/>
            </a:rPr>
            <a:t>аминокислоты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400" i="1" dirty="0" smtClean="0">
              <a:latin typeface="Times New Roman" pitchFamily="18" charset="0"/>
              <a:cs typeface="Times New Roman" pitchFamily="18" charset="0"/>
            </a:rPr>
            <a:t>аммиачные соединения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400" i="1" dirty="0" smtClean="0">
              <a:latin typeface="Times New Roman" pitchFamily="18" charset="0"/>
              <a:cs typeface="Times New Roman" pitchFamily="18" charset="0"/>
            </a:rPr>
            <a:t>нитраты и нитриты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F72A0639-B59B-4DAA-A6AD-E498D0022579}" type="parTrans" cxnId="{D495BB6A-16CE-4CF8-B7FE-B7184883853E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FD4132F6-7753-4FC2-A448-D550A5214D73}" type="sibTrans" cxnId="{D495BB6A-16CE-4CF8-B7FE-B7184883853E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EABF9DD0-AE33-4B86-962F-77FA48A9EC20}">
      <dgm:prSet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Белки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B9B4C449-5B1B-46F3-9D0C-E0A816FF9CE2}" type="parTrans" cxnId="{332613FB-AF1E-4E7A-A345-81F33FB8555B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F26C745C-D44C-4F43-80B6-689F564996E1}" type="sibTrans" cxnId="{332613FB-AF1E-4E7A-A345-81F33FB8555B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FFB90F80-11ED-4A39-AF46-132D13DEF639}" type="pres">
      <dgm:prSet presAssocID="{0333A6C9-F284-442D-AC2A-0814818104B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CCE001F-F4EC-44BA-8E2E-6CED91B58E18}" type="pres">
      <dgm:prSet presAssocID="{E659A2DC-F72D-4AA3-B32A-4C3F191FCA81}" presName="hierRoot1" presStyleCnt="0"/>
      <dgm:spPr/>
    </dgm:pt>
    <dgm:pt modelId="{D27A47FD-76D9-489B-A66F-776B10B0EA2C}" type="pres">
      <dgm:prSet presAssocID="{E659A2DC-F72D-4AA3-B32A-4C3F191FCA81}" presName="composite" presStyleCnt="0"/>
      <dgm:spPr/>
    </dgm:pt>
    <dgm:pt modelId="{E41E5C9A-9F06-4C34-9371-38A5FC3733EC}" type="pres">
      <dgm:prSet presAssocID="{E659A2DC-F72D-4AA3-B32A-4C3F191FCA81}" presName="background" presStyleLbl="node0" presStyleIdx="0" presStyleCnt="1"/>
      <dgm:spPr/>
    </dgm:pt>
    <dgm:pt modelId="{1C9105E8-CBD7-45AD-B075-273CD697A239}" type="pres">
      <dgm:prSet presAssocID="{E659A2DC-F72D-4AA3-B32A-4C3F191FCA81}" presName="text" presStyleLbl="fgAcc0" presStyleIdx="0" presStyleCnt="1" custScaleX="301436" custScaleY="631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0DB5BB-678C-4263-B1DF-0862336B588F}" type="pres">
      <dgm:prSet presAssocID="{E659A2DC-F72D-4AA3-B32A-4C3F191FCA81}" presName="hierChild2" presStyleCnt="0"/>
      <dgm:spPr/>
    </dgm:pt>
    <dgm:pt modelId="{0453369F-FFAC-4241-AFE1-DE30E8DA6D91}" type="pres">
      <dgm:prSet presAssocID="{EDB77549-48CD-44E7-8102-5BA0450C2CCB}" presName="Name10" presStyleLbl="parChTrans1D2" presStyleIdx="0" presStyleCnt="2"/>
      <dgm:spPr/>
      <dgm:t>
        <a:bodyPr/>
        <a:lstStyle/>
        <a:p>
          <a:endParaRPr lang="ru-RU"/>
        </a:p>
      </dgm:t>
    </dgm:pt>
    <dgm:pt modelId="{F9915B95-0278-4C5E-B407-A4D08761E516}" type="pres">
      <dgm:prSet presAssocID="{47521AC7-BFA4-4C78-8987-8103EAD770C5}" presName="hierRoot2" presStyleCnt="0"/>
      <dgm:spPr/>
    </dgm:pt>
    <dgm:pt modelId="{0293BC22-D1EC-456D-85A3-C1C7689FD359}" type="pres">
      <dgm:prSet presAssocID="{47521AC7-BFA4-4C78-8987-8103EAD770C5}" presName="composite2" presStyleCnt="0"/>
      <dgm:spPr/>
    </dgm:pt>
    <dgm:pt modelId="{DF0C8AE7-3DBE-4557-BAE9-993DB05346EC}" type="pres">
      <dgm:prSet presAssocID="{47521AC7-BFA4-4C78-8987-8103EAD770C5}" presName="background2" presStyleLbl="node2" presStyleIdx="0" presStyleCnt="2"/>
      <dgm:spPr/>
    </dgm:pt>
    <dgm:pt modelId="{9E9C085C-EA78-4E8D-945A-34ADBE5CBB40}" type="pres">
      <dgm:prSet presAssocID="{47521AC7-BFA4-4C78-8987-8103EAD770C5}" presName="text2" presStyleLbl="fgAcc2" presStyleIdx="0" presStyleCnt="2" custScaleX="233568" custScaleY="657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2A92FE-4B7A-49A3-BA6F-1D01CE0B0B3A}" type="pres">
      <dgm:prSet presAssocID="{47521AC7-BFA4-4C78-8987-8103EAD770C5}" presName="hierChild3" presStyleCnt="0"/>
      <dgm:spPr/>
    </dgm:pt>
    <dgm:pt modelId="{918CC4D1-8D20-46F3-A5FE-D354E8BCAC62}" type="pres">
      <dgm:prSet presAssocID="{F72A0639-B59B-4DAA-A6AD-E498D0022579}" presName="Name17" presStyleLbl="parChTrans1D3" presStyleIdx="0" presStyleCnt="2"/>
      <dgm:spPr/>
      <dgm:t>
        <a:bodyPr/>
        <a:lstStyle/>
        <a:p>
          <a:endParaRPr lang="ru-RU"/>
        </a:p>
      </dgm:t>
    </dgm:pt>
    <dgm:pt modelId="{77690ACF-53AF-452D-97D2-870292038C8B}" type="pres">
      <dgm:prSet presAssocID="{209510AA-F9BB-403B-9E21-A6B790A9363D}" presName="hierRoot3" presStyleCnt="0"/>
      <dgm:spPr/>
    </dgm:pt>
    <dgm:pt modelId="{4E218C02-7E01-4AC9-A8F8-5A8ED59CB64D}" type="pres">
      <dgm:prSet presAssocID="{209510AA-F9BB-403B-9E21-A6B790A9363D}" presName="composite3" presStyleCnt="0"/>
      <dgm:spPr/>
    </dgm:pt>
    <dgm:pt modelId="{A97AC7BA-A5B3-4ACB-9E3D-7FFC6A4580CC}" type="pres">
      <dgm:prSet presAssocID="{209510AA-F9BB-403B-9E21-A6B790A9363D}" presName="background3" presStyleLbl="node3" presStyleIdx="0" presStyleCnt="2"/>
      <dgm:spPr/>
    </dgm:pt>
    <dgm:pt modelId="{9BF1D359-082B-445A-BC20-2B43338D2014}" type="pres">
      <dgm:prSet presAssocID="{209510AA-F9BB-403B-9E21-A6B790A9363D}" presName="text3" presStyleLbl="fgAcc3" presStyleIdx="0" presStyleCnt="2" custScaleX="2192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E22C87-6536-409C-B0D8-52C286B42B1B}" type="pres">
      <dgm:prSet presAssocID="{209510AA-F9BB-403B-9E21-A6B790A9363D}" presName="hierChild4" presStyleCnt="0"/>
      <dgm:spPr/>
    </dgm:pt>
    <dgm:pt modelId="{55215E30-277E-4FDC-A45C-2B6D3405650C}" type="pres">
      <dgm:prSet presAssocID="{D499AAE5-22F8-47C9-B642-2BBEF681D51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A9D33DC8-278B-4DAB-BDA3-050CC5C9D66A}" type="pres">
      <dgm:prSet presAssocID="{A7EB88AD-5C8F-44D3-B18D-F080CB14CFEC}" presName="hierRoot2" presStyleCnt="0"/>
      <dgm:spPr/>
    </dgm:pt>
    <dgm:pt modelId="{E245DFDF-B9CE-423D-9DB2-2771AFBE042F}" type="pres">
      <dgm:prSet presAssocID="{A7EB88AD-5C8F-44D3-B18D-F080CB14CFEC}" presName="composite2" presStyleCnt="0"/>
      <dgm:spPr/>
    </dgm:pt>
    <dgm:pt modelId="{B64D679E-9FF5-4C39-823F-3D57E7FF5456}" type="pres">
      <dgm:prSet presAssocID="{A7EB88AD-5C8F-44D3-B18D-F080CB14CFEC}" presName="background2" presStyleLbl="node2" presStyleIdx="1" presStyleCnt="2"/>
      <dgm:spPr/>
    </dgm:pt>
    <dgm:pt modelId="{5AF842AE-2C17-4B6C-8897-106A18717A4A}" type="pres">
      <dgm:prSet presAssocID="{A7EB88AD-5C8F-44D3-B18D-F080CB14CFEC}" presName="text2" presStyleLbl="fgAcc2" presStyleIdx="1" presStyleCnt="2" custScaleX="233568" custScaleY="657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5B34BD-DF26-4AB3-94CE-219F1C28EEFF}" type="pres">
      <dgm:prSet presAssocID="{A7EB88AD-5C8F-44D3-B18D-F080CB14CFEC}" presName="hierChild3" presStyleCnt="0"/>
      <dgm:spPr/>
    </dgm:pt>
    <dgm:pt modelId="{25AE2A2E-F585-4FEC-B41F-0146F68A5FEC}" type="pres">
      <dgm:prSet presAssocID="{B9B4C449-5B1B-46F3-9D0C-E0A816FF9CE2}" presName="Name17" presStyleLbl="parChTrans1D3" presStyleIdx="1" presStyleCnt="2"/>
      <dgm:spPr/>
      <dgm:t>
        <a:bodyPr/>
        <a:lstStyle/>
        <a:p>
          <a:endParaRPr lang="ru-RU"/>
        </a:p>
      </dgm:t>
    </dgm:pt>
    <dgm:pt modelId="{05E056F4-1600-49DE-B79A-054644E0A013}" type="pres">
      <dgm:prSet presAssocID="{EABF9DD0-AE33-4B86-962F-77FA48A9EC20}" presName="hierRoot3" presStyleCnt="0"/>
      <dgm:spPr/>
    </dgm:pt>
    <dgm:pt modelId="{0632B3D3-D0A0-4F08-A592-39F95CC73F85}" type="pres">
      <dgm:prSet presAssocID="{EABF9DD0-AE33-4B86-962F-77FA48A9EC20}" presName="composite3" presStyleCnt="0"/>
      <dgm:spPr/>
    </dgm:pt>
    <dgm:pt modelId="{117A6104-5F9E-4C2C-B2C4-89EFEAD017D0}" type="pres">
      <dgm:prSet presAssocID="{EABF9DD0-AE33-4B86-962F-77FA48A9EC20}" presName="background3" presStyleLbl="node3" presStyleIdx="1" presStyleCnt="2"/>
      <dgm:spPr/>
    </dgm:pt>
    <dgm:pt modelId="{4A822FF5-E346-4562-9FD0-3ED6F1BF091A}" type="pres">
      <dgm:prSet presAssocID="{EABF9DD0-AE33-4B86-962F-77FA48A9EC20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CF1B00-FA8D-4C84-8175-AB797E52535C}" type="pres">
      <dgm:prSet presAssocID="{EABF9DD0-AE33-4B86-962F-77FA48A9EC20}" presName="hierChild4" presStyleCnt="0"/>
      <dgm:spPr/>
    </dgm:pt>
  </dgm:ptLst>
  <dgm:cxnLst>
    <dgm:cxn modelId="{3F29AEFA-7E20-4872-8EAA-E175A32A202C}" srcId="{E659A2DC-F72D-4AA3-B32A-4C3F191FCA81}" destId="{47521AC7-BFA4-4C78-8987-8103EAD770C5}" srcOrd="0" destOrd="0" parTransId="{EDB77549-48CD-44E7-8102-5BA0450C2CCB}" sibTransId="{0A3C786A-E815-4144-8F67-1ABE0F313813}"/>
    <dgm:cxn modelId="{2D3A5756-9A29-4975-A66F-283618E314A7}" type="presOf" srcId="{A7EB88AD-5C8F-44D3-B18D-F080CB14CFEC}" destId="{5AF842AE-2C17-4B6C-8897-106A18717A4A}" srcOrd="0" destOrd="0" presId="urn:microsoft.com/office/officeart/2005/8/layout/hierarchy1"/>
    <dgm:cxn modelId="{1911155C-00EA-48BF-8CC4-07D922368A0E}" type="presOf" srcId="{EABF9DD0-AE33-4B86-962F-77FA48A9EC20}" destId="{4A822FF5-E346-4562-9FD0-3ED6F1BF091A}" srcOrd="0" destOrd="0" presId="urn:microsoft.com/office/officeart/2005/8/layout/hierarchy1"/>
    <dgm:cxn modelId="{6C010A3B-1509-47E2-8380-03D8A8867B38}" type="presOf" srcId="{209510AA-F9BB-403B-9E21-A6B790A9363D}" destId="{9BF1D359-082B-445A-BC20-2B43338D2014}" srcOrd="0" destOrd="0" presId="urn:microsoft.com/office/officeart/2005/8/layout/hierarchy1"/>
    <dgm:cxn modelId="{8BE2A31A-0FAB-4CCF-9F47-6929A21A8BB3}" srcId="{0333A6C9-F284-442D-AC2A-0814818104B5}" destId="{E659A2DC-F72D-4AA3-B32A-4C3F191FCA81}" srcOrd="0" destOrd="0" parTransId="{50D83823-FA89-4874-A924-8E167CD81830}" sibTransId="{0966E114-5B9B-458C-B267-C1834758E156}"/>
    <dgm:cxn modelId="{D495BB6A-16CE-4CF8-B7FE-B7184883853E}" srcId="{47521AC7-BFA4-4C78-8987-8103EAD770C5}" destId="{209510AA-F9BB-403B-9E21-A6B790A9363D}" srcOrd="0" destOrd="0" parTransId="{F72A0639-B59B-4DAA-A6AD-E498D0022579}" sibTransId="{FD4132F6-7753-4FC2-A448-D550A5214D73}"/>
    <dgm:cxn modelId="{ADED619B-F23F-4DDC-9FC2-81E2C180DBC3}" type="presOf" srcId="{0333A6C9-F284-442D-AC2A-0814818104B5}" destId="{FFB90F80-11ED-4A39-AF46-132D13DEF639}" srcOrd="0" destOrd="0" presId="urn:microsoft.com/office/officeart/2005/8/layout/hierarchy1"/>
    <dgm:cxn modelId="{332613FB-AF1E-4E7A-A345-81F33FB8555B}" srcId="{A7EB88AD-5C8F-44D3-B18D-F080CB14CFEC}" destId="{EABF9DD0-AE33-4B86-962F-77FA48A9EC20}" srcOrd="0" destOrd="0" parTransId="{B9B4C449-5B1B-46F3-9D0C-E0A816FF9CE2}" sibTransId="{F26C745C-D44C-4F43-80B6-689F564996E1}"/>
    <dgm:cxn modelId="{8FA1F373-69B3-42D1-9D7B-207C3810C4AB}" srcId="{E659A2DC-F72D-4AA3-B32A-4C3F191FCA81}" destId="{A7EB88AD-5C8F-44D3-B18D-F080CB14CFEC}" srcOrd="1" destOrd="0" parTransId="{D499AAE5-22F8-47C9-B642-2BBEF681D511}" sibTransId="{8A30E102-1144-4AA8-81DC-AF7FDFED3F22}"/>
    <dgm:cxn modelId="{2A2740C2-C6B6-4E16-B8AE-4DEE1D7938AC}" type="presOf" srcId="{47521AC7-BFA4-4C78-8987-8103EAD770C5}" destId="{9E9C085C-EA78-4E8D-945A-34ADBE5CBB40}" srcOrd="0" destOrd="0" presId="urn:microsoft.com/office/officeart/2005/8/layout/hierarchy1"/>
    <dgm:cxn modelId="{625B1230-9FB3-44FD-856A-22DA493E824E}" type="presOf" srcId="{D499AAE5-22F8-47C9-B642-2BBEF681D511}" destId="{55215E30-277E-4FDC-A45C-2B6D3405650C}" srcOrd="0" destOrd="0" presId="urn:microsoft.com/office/officeart/2005/8/layout/hierarchy1"/>
    <dgm:cxn modelId="{6E4AC05F-8498-4BC0-B1DE-C2025A0C522B}" type="presOf" srcId="{F72A0639-B59B-4DAA-A6AD-E498D0022579}" destId="{918CC4D1-8D20-46F3-A5FE-D354E8BCAC62}" srcOrd="0" destOrd="0" presId="urn:microsoft.com/office/officeart/2005/8/layout/hierarchy1"/>
    <dgm:cxn modelId="{4C770877-16DA-4521-85D1-4D4D1DCE76DB}" type="presOf" srcId="{EDB77549-48CD-44E7-8102-5BA0450C2CCB}" destId="{0453369F-FFAC-4241-AFE1-DE30E8DA6D91}" srcOrd="0" destOrd="0" presId="urn:microsoft.com/office/officeart/2005/8/layout/hierarchy1"/>
    <dgm:cxn modelId="{E868914F-4695-42DE-AC71-3E8556C200DF}" type="presOf" srcId="{E659A2DC-F72D-4AA3-B32A-4C3F191FCA81}" destId="{1C9105E8-CBD7-45AD-B075-273CD697A239}" srcOrd="0" destOrd="0" presId="urn:microsoft.com/office/officeart/2005/8/layout/hierarchy1"/>
    <dgm:cxn modelId="{88388D03-1991-4824-945D-B17F1177C432}" type="presOf" srcId="{B9B4C449-5B1B-46F3-9D0C-E0A816FF9CE2}" destId="{25AE2A2E-F585-4FEC-B41F-0146F68A5FEC}" srcOrd="0" destOrd="0" presId="urn:microsoft.com/office/officeart/2005/8/layout/hierarchy1"/>
    <dgm:cxn modelId="{333087DE-D422-43FC-A81E-C7393FC88E91}" type="presParOf" srcId="{FFB90F80-11ED-4A39-AF46-132D13DEF639}" destId="{FCCE001F-F4EC-44BA-8E2E-6CED91B58E18}" srcOrd="0" destOrd="0" presId="urn:microsoft.com/office/officeart/2005/8/layout/hierarchy1"/>
    <dgm:cxn modelId="{A6E50E28-A008-4B15-A3B8-EE660D5468F3}" type="presParOf" srcId="{FCCE001F-F4EC-44BA-8E2E-6CED91B58E18}" destId="{D27A47FD-76D9-489B-A66F-776B10B0EA2C}" srcOrd="0" destOrd="0" presId="urn:microsoft.com/office/officeart/2005/8/layout/hierarchy1"/>
    <dgm:cxn modelId="{76D051A1-D57E-4239-8B9F-25BE7E9C9CEF}" type="presParOf" srcId="{D27A47FD-76D9-489B-A66F-776B10B0EA2C}" destId="{E41E5C9A-9F06-4C34-9371-38A5FC3733EC}" srcOrd="0" destOrd="0" presId="urn:microsoft.com/office/officeart/2005/8/layout/hierarchy1"/>
    <dgm:cxn modelId="{1569EFF5-31D2-44DA-8D83-A42A85D2286E}" type="presParOf" srcId="{D27A47FD-76D9-489B-A66F-776B10B0EA2C}" destId="{1C9105E8-CBD7-45AD-B075-273CD697A239}" srcOrd="1" destOrd="0" presId="urn:microsoft.com/office/officeart/2005/8/layout/hierarchy1"/>
    <dgm:cxn modelId="{2C7A73D3-77D6-4A7D-87FC-B5804FEEB281}" type="presParOf" srcId="{FCCE001F-F4EC-44BA-8E2E-6CED91B58E18}" destId="{7A0DB5BB-678C-4263-B1DF-0862336B588F}" srcOrd="1" destOrd="0" presId="urn:microsoft.com/office/officeart/2005/8/layout/hierarchy1"/>
    <dgm:cxn modelId="{3E0A377F-7C1E-4CCB-B225-909B6F8352FA}" type="presParOf" srcId="{7A0DB5BB-678C-4263-B1DF-0862336B588F}" destId="{0453369F-FFAC-4241-AFE1-DE30E8DA6D91}" srcOrd="0" destOrd="0" presId="urn:microsoft.com/office/officeart/2005/8/layout/hierarchy1"/>
    <dgm:cxn modelId="{9ED4BB38-80B1-4861-81AA-5307102C8D89}" type="presParOf" srcId="{7A0DB5BB-678C-4263-B1DF-0862336B588F}" destId="{F9915B95-0278-4C5E-B407-A4D08761E516}" srcOrd="1" destOrd="0" presId="urn:microsoft.com/office/officeart/2005/8/layout/hierarchy1"/>
    <dgm:cxn modelId="{A1A67ABD-77F7-46FB-900D-8F577D514F76}" type="presParOf" srcId="{F9915B95-0278-4C5E-B407-A4D08761E516}" destId="{0293BC22-D1EC-456D-85A3-C1C7689FD359}" srcOrd="0" destOrd="0" presId="urn:microsoft.com/office/officeart/2005/8/layout/hierarchy1"/>
    <dgm:cxn modelId="{3D7CA181-44AD-498C-9738-A1F68DD756B8}" type="presParOf" srcId="{0293BC22-D1EC-456D-85A3-C1C7689FD359}" destId="{DF0C8AE7-3DBE-4557-BAE9-993DB05346EC}" srcOrd="0" destOrd="0" presId="urn:microsoft.com/office/officeart/2005/8/layout/hierarchy1"/>
    <dgm:cxn modelId="{5D668993-91E9-42AC-9E56-719A2D0909DA}" type="presParOf" srcId="{0293BC22-D1EC-456D-85A3-C1C7689FD359}" destId="{9E9C085C-EA78-4E8D-945A-34ADBE5CBB40}" srcOrd="1" destOrd="0" presId="urn:microsoft.com/office/officeart/2005/8/layout/hierarchy1"/>
    <dgm:cxn modelId="{91714AE1-26A2-47D3-BA3A-2CE58C397B1C}" type="presParOf" srcId="{F9915B95-0278-4C5E-B407-A4D08761E516}" destId="{B52A92FE-4B7A-49A3-BA6F-1D01CE0B0B3A}" srcOrd="1" destOrd="0" presId="urn:microsoft.com/office/officeart/2005/8/layout/hierarchy1"/>
    <dgm:cxn modelId="{D9487A22-FBA7-4EE2-9272-A425F6968A3E}" type="presParOf" srcId="{B52A92FE-4B7A-49A3-BA6F-1D01CE0B0B3A}" destId="{918CC4D1-8D20-46F3-A5FE-D354E8BCAC62}" srcOrd="0" destOrd="0" presId="urn:microsoft.com/office/officeart/2005/8/layout/hierarchy1"/>
    <dgm:cxn modelId="{CCCE9A8C-D0E5-4440-A389-723ADA595F57}" type="presParOf" srcId="{B52A92FE-4B7A-49A3-BA6F-1D01CE0B0B3A}" destId="{77690ACF-53AF-452D-97D2-870292038C8B}" srcOrd="1" destOrd="0" presId="urn:microsoft.com/office/officeart/2005/8/layout/hierarchy1"/>
    <dgm:cxn modelId="{408D4C1A-2562-47A4-949B-83B4EB97D7D5}" type="presParOf" srcId="{77690ACF-53AF-452D-97D2-870292038C8B}" destId="{4E218C02-7E01-4AC9-A8F8-5A8ED59CB64D}" srcOrd="0" destOrd="0" presId="urn:microsoft.com/office/officeart/2005/8/layout/hierarchy1"/>
    <dgm:cxn modelId="{FD9EF1BA-D547-4965-801E-31C0180605EC}" type="presParOf" srcId="{4E218C02-7E01-4AC9-A8F8-5A8ED59CB64D}" destId="{A97AC7BA-A5B3-4ACB-9E3D-7FFC6A4580CC}" srcOrd="0" destOrd="0" presId="urn:microsoft.com/office/officeart/2005/8/layout/hierarchy1"/>
    <dgm:cxn modelId="{2C7C0050-89DF-483E-BF6B-672FC62289C1}" type="presParOf" srcId="{4E218C02-7E01-4AC9-A8F8-5A8ED59CB64D}" destId="{9BF1D359-082B-445A-BC20-2B43338D2014}" srcOrd="1" destOrd="0" presId="urn:microsoft.com/office/officeart/2005/8/layout/hierarchy1"/>
    <dgm:cxn modelId="{51E840A3-890F-4DB8-80F9-3C3C8DDFAD63}" type="presParOf" srcId="{77690ACF-53AF-452D-97D2-870292038C8B}" destId="{09E22C87-6536-409C-B0D8-52C286B42B1B}" srcOrd="1" destOrd="0" presId="urn:microsoft.com/office/officeart/2005/8/layout/hierarchy1"/>
    <dgm:cxn modelId="{09BDF8BB-52F3-496E-956E-4E4704D7D309}" type="presParOf" srcId="{7A0DB5BB-678C-4263-B1DF-0862336B588F}" destId="{55215E30-277E-4FDC-A45C-2B6D3405650C}" srcOrd="2" destOrd="0" presId="urn:microsoft.com/office/officeart/2005/8/layout/hierarchy1"/>
    <dgm:cxn modelId="{2ADD8E47-0772-4BB1-A7A2-FCFAEE2456AF}" type="presParOf" srcId="{7A0DB5BB-678C-4263-B1DF-0862336B588F}" destId="{A9D33DC8-278B-4DAB-BDA3-050CC5C9D66A}" srcOrd="3" destOrd="0" presId="urn:microsoft.com/office/officeart/2005/8/layout/hierarchy1"/>
    <dgm:cxn modelId="{F27F2B80-FE3D-44AD-AE7D-EB36E4409E68}" type="presParOf" srcId="{A9D33DC8-278B-4DAB-BDA3-050CC5C9D66A}" destId="{E245DFDF-B9CE-423D-9DB2-2771AFBE042F}" srcOrd="0" destOrd="0" presId="urn:microsoft.com/office/officeart/2005/8/layout/hierarchy1"/>
    <dgm:cxn modelId="{EDE32E6D-42E6-4ABB-AD72-ADF8D90B2B95}" type="presParOf" srcId="{E245DFDF-B9CE-423D-9DB2-2771AFBE042F}" destId="{B64D679E-9FF5-4C39-823F-3D57E7FF5456}" srcOrd="0" destOrd="0" presId="urn:microsoft.com/office/officeart/2005/8/layout/hierarchy1"/>
    <dgm:cxn modelId="{7D4806D2-F162-4851-85FC-F6BA88378172}" type="presParOf" srcId="{E245DFDF-B9CE-423D-9DB2-2771AFBE042F}" destId="{5AF842AE-2C17-4B6C-8897-106A18717A4A}" srcOrd="1" destOrd="0" presId="urn:microsoft.com/office/officeart/2005/8/layout/hierarchy1"/>
    <dgm:cxn modelId="{1CFC15EA-2561-4426-B96E-154D4D25E2E2}" type="presParOf" srcId="{A9D33DC8-278B-4DAB-BDA3-050CC5C9D66A}" destId="{775B34BD-DF26-4AB3-94CE-219F1C28EEFF}" srcOrd="1" destOrd="0" presId="urn:microsoft.com/office/officeart/2005/8/layout/hierarchy1"/>
    <dgm:cxn modelId="{3EE074C2-EB15-40D3-B60C-732BF8EEACDB}" type="presParOf" srcId="{775B34BD-DF26-4AB3-94CE-219F1C28EEFF}" destId="{25AE2A2E-F585-4FEC-B41F-0146F68A5FEC}" srcOrd="0" destOrd="0" presId="urn:microsoft.com/office/officeart/2005/8/layout/hierarchy1"/>
    <dgm:cxn modelId="{B3C1E28B-6B65-460B-B19C-E2BB985716F8}" type="presParOf" srcId="{775B34BD-DF26-4AB3-94CE-219F1C28EEFF}" destId="{05E056F4-1600-49DE-B79A-054644E0A013}" srcOrd="1" destOrd="0" presId="urn:microsoft.com/office/officeart/2005/8/layout/hierarchy1"/>
    <dgm:cxn modelId="{5E133B46-99B5-482D-8E1E-5A176D51433E}" type="presParOf" srcId="{05E056F4-1600-49DE-B79A-054644E0A013}" destId="{0632B3D3-D0A0-4F08-A592-39F95CC73F85}" srcOrd="0" destOrd="0" presId="urn:microsoft.com/office/officeart/2005/8/layout/hierarchy1"/>
    <dgm:cxn modelId="{80C757B3-2736-448A-8EF7-1EC6F2317DFC}" type="presParOf" srcId="{0632B3D3-D0A0-4F08-A592-39F95CC73F85}" destId="{117A6104-5F9E-4C2C-B2C4-89EFEAD017D0}" srcOrd="0" destOrd="0" presId="urn:microsoft.com/office/officeart/2005/8/layout/hierarchy1"/>
    <dgm:cxn modelId="{BDA82AF3-B615-42EA-B32F-81EF978762DF}" type="presParOf" srcId="{0632B3D3-D0A0-4F08-A592-39F95CC73F85}" destId="{4A822FF5-E346-4562-9FD0-3ED6F1BF091A}" srcOrd="1" destOrd="0" presId="urn:microsoft.com/office/officeart/2005/8/layout/hierarchy1"/>
    <dgm:cxn modelId="{A2D36B00-8E00-4301-9107-C2D84480D30B}" type="presParOf" srcId="{05E056F4-1600-49DE-B79A-054644E0A013}" destId="{09CF1B00-FA8D-4C84-8175-AB797E52535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699C90-46F5-4A29-980B-5630C1ECA79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18C7F5-FEB1-4455-AED7-F36E9648146C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По составу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62B39DC0-AEE0-4D2F-9C39-858C3F30EBDF}" type="parTrans" cxnId="{C8B1F90A-2A14-4929-8FC9-EA70E202BB27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4C777081-BB66-4DFE-BD78-D8F000FA2BE2}" type="sibTrans" cxnId="{C8B1F90A-2A14-4929-8FC9-EA70E202BB27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4531A1F2-2D3D-4563-9AE4-0C09BFC1C7EF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Простые (протеины)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0B07A263-2ABD-48EB-BE28-7332E4AD36F1}" type="parTrans" cxnId="{324F8B82-7815-4563-A0B7-8AD845C3C313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4CA006C6-F57A-480A-9199-0048157F513C}" type="sibTrans" cxnId="{324F8B82-7815-4563-A0B7-8AD845C3C313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CD668029-7BB0-4518-BFC5-5C78AF4EB45E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состоят только из </a:t>
          </a:r>
        </a:p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амино­кислот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8E0C5314-3DE4-4443-A17E-941FD9EB4790}" type="parTrans" cxnId="{AD5E72B2-6AA1-4FE0-8E40-9F97F88EB9DB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CC2D37DF-A3E5-4F9E-BECA-500F3E4DFE36}" type="sibTrans" cxnId="{AD5E72B2-6AA1-4FE0-8E40-9F97F88EB9DB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C0D2E704-39C9-43DE-A91F-BBC9662E4D14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Сложные (протеиды)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8DC70BD1-3790-4983-B3A9-5D009ABD40CF}" type="parTrans" cxnId="{A22D5E60-E3A1-429D-8B20-2C48F560B8DE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031E3FE7-432F-4448-993B-1660DB71F5BA}" type="sibTrans" cxnId="{A22D5E60-E3A1-429D-8B20-2C48F560B8DE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76E6FB56-21C5-4E09-B2F2-2FF974CDCAF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соединения простого белка с веществами небелкового характера.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88AD7E05-29A7-4A0E-A3EF-F6D6E67CAB62}" type="parTrans" cxnId="{24F8FB26-92EA-41BD-9319-4686472D565E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A3504FC5-C06D-4D69-BCAC-B53CC7E261EE}" type="sibTrans" cxnId="{24F8FB26-92EA-41BD-9319-4686472D565E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F1911516-7EFF-4347-9BCA-4D8D8E3D4FF1}" type="pres">
      <dgm:prSet presAssocID="{F1699C90-46F5-4A29-980B-5630C1ECA79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D59A88D-0665-4AC6-9E8D-13E77AD984CB}" type="pres">
      <dgm:prSet presAssocID="{5318C7F5-FEB1-4455-AED7-F36E9648146C}" presName="hierRoot1" presStyleCnt="0"/>
      <dgm:spPr/>
    </dgm:pt>
    <dgm:pt modelId="{7786459D-931C-4149-AD76-CA2F0D625769}" type="pres">
      <dgm:prSet presAssocID="{5318C7F5-FEB1-4455-AED7-F36E9648146C}" presName="composite" presStyleCnt="0"/>
      <dgm:spPr/>
    </dgm:pt>
    <dgm:pt modelId="{B0ADC9AB-A97B-4CE3-A50A-87D27F96EFA7}" type="pres">
      <dgm:prSet presAssocID="{5318C7F5-FEB1-4455-AED7-F36E9648146C}" presName="background" presStyleLbl="node0" presStyleIdx="0" presStyleCnt="1"/>
      <dgm:spPr/>
    </dgm:pt>
    <dgm:pt modelId="{86F7E84E-6806-4AD6-9D95-F0D3A41180A2}" type="pres">
      <dgm:prSet presAssocID="{5318C7F5-FEB1-4455-AED7-F36E9648146C}" presName="text" presStyleLbl="fgAcc0" presStyleIdx="0" presStyleCnt="1" custScaleX="2065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1CA669-7EF5-45B1-961E-DDBA54AB48C5}" type="pres">
      <dgm:prSet presAssocID="{5318C7F5-FEB1-4455-AED7-F36E9648146C}" presName="hierChild2" presStyleCnt="0"/>
      <dgm:spPr/>
    </dgm:pt>
    <dgm:pt modelId="{84D68CA9-5758-4A35-95B2-03DEDBD6623F}" type="pres">
      <dgm:prSet presAssocID="{0B07A263-2ABD-48EB-BE28-7332E4AD36F1}" presName="Name10" presStyleLbl="parChTrans1D2" presStyleIdx="0" presStyleCnt="2"/>
      <dgm:spPr/>
      <dgm:t>
        <a:bodyPr/>
        <a:lstStyle/>
        <a:p>
          <a:endParaRPr lang="ru-RU"/>
        </a:p>
      </dgm:t>
    </dgm:pt>
    <dgm:pt modelId="{3F38BAFC-B5FE-4092-9698-CEBC4780B440}" type="pres">
      <dgm:prSet presAssocID="{4531A1F2-2D3D-4563-9AE4-0C09BFC1C7EF}" presName="hierRoot2" presStyleCnt="0"/>
      <dgm:spPr/>
    </dgm:pt>
    <dgm:pt modelId="{25498094-0DEF-404E-B883-F2CD13DEA7BA}" type="pres">
      <dgm:prSet presAssocID="{4531A1F2-2D3D-4563-9AE4-0C09BFC1C7EF}" presName="composite2" presStyleCnt="0"/>
      <dgm:spPr/>
    </dgm:pt>
    <dgm:pt modelId="{4C05B786-2DD7-4760-958F-F7B9F447EA9B}" type="pres">
      <dgm:prSet presAssocID="{4531A1F2-2D3D-4563-9AE4-0C09BFC1C7EF}" presName="background2" presStyleLbl="node2" presStyleIdx="0" presStyleCnt="2"/>
      <dgm:spPr/>
    </dgm:pt>
    <dgm:pt modelId="{148D1BD2-C5CF-477D-828B-00AA945C6EF6}" type="pres">
      <dgm:prSet presAssocID="{4531A1F2-2D3D-4563-9AE4-0C09BFC1C7EF}" presName="text2" presStyleLbl="fgAcc2" presStyleIdx="0" presStyleCnt="2" custScaleX="2871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3767D22-03FE-4FFF-AAD8-A2959B1CE958}" type="pres">
      <dgm:prSet presAssocID="{4531A1F2-2D3D-4563-9AE4-0C09BFC1C7EF}" presName="hierChild3" presStyleCnt="0"/>
      <dgm:spPr/>
    </dgm:pt>
    <dgm:pt modelId="{2158324B-7AAA-4B56-B9FD-F333167C1B23}" type="pres">
      <dgm:prSet presAssocID="{8E0C5314-3DE4-4443-A17E-941FD9EB4790}" presName="Name17" presStyleLbl="parChTrans1D3" presStyleIdx="0" presStyleCnt="2"/>
      <dgm:spPr/>
      <dgm:t>
        <a:bodyPr/>
        <a:lstStyle/>
        <a:p>
          <a:endParaRPr lang="ru-RU"/>
        </a:p>
      </dgm:t>
    </dgm:pt>
    <dgm:pt modelId="{255176CD-0AD6-4B62-AA54-38057490815E}" type="pres">
      <dgm:prSet presAssocID="{CD668029-7BB0-4518-BFC5-5C78AF4EB45E}" presName="hierRoot3" presStyleCnt="0"/>
      <dgm:spPr/>
    </dgm:pt>
    <dgm:pt modelId="{F17BD77A-FCD2-47E0-A6FA-5040E1449789}" type="pres">
      <dgm:prSet presAssocID="{CD668029-7BB0-4518-BFC5-5C78AF4EB45E}" presName="composite3" presStyleCnt="0"/>
      <dgm:spPr/>
    </dgm:pt>
    <dgm:pt modelId="{4B83566F-B2A1-4B6C-88D0-48EAC08BA53D}" type="pres">
      <dgm:prSet presAssocID="{CD668029-7BB0-4518-BFC5-5C78AF4EB45E}" presName="background3" presStyleLbl="node3" presStyleIdx="0" presStyleCnt="2"/>
      <dgm:spPr/>
    </dgm:pt>
    <dgm:pt modelId="{3813CDCC-7AD0-4431-AB35-DCF429AA45B0}" type="pres">
      <dgm:prSet presAssocID="{CD668029-7BB0-4518-BFC5-5C78AF4EB45E}" presName="text3" presStyleLbl="fgAcc3" presStyleIdx="0" presStyleCnt="2" custScaleX="2931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B337C5-6B25-40C0-AED2-89404294D2F3}" type="pres">
      <dgm:prSet presAssocID="{CD668029-7BB0-4518-BFC5-5C78AF4EB45E}" presName="hierChild4" presStyleCnt="0"/>
      <dgm:spPr/>
    </dgm:pt>
    <dgm:pt modelId="{370A4115-BE05-4AAA-A114-2B0DC0C2547F}" type="pres">
      <dgm:prSet presAssocID="{8DC70BD1-3790-4983-B3A9-5D009ABD40C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BD2F232C-15B9-4ECE-B021-C3D1FF6CBD14}" type="pres">
      <dgm:prSet presAssocID="{C0D2E704-39C9-43DE-A91F-BBC9662E4D14}" presName="hierRoot2" presStyleCnt="0"/>
      <dgm:spPr/>
    </dgm:pt>
    <dgm:pt modelId="{61210F82-C9BE-4E3F-9FC9-822BA151D741}" type="pres">
      <dgm:prSet presAssocID="{C0D2E704-39C9-43DE-A91F-BBC9662E4D14}" presName="composite2" presStyleCnt="0"/>
      <dgm:spPr/>
    </dgm:pt>
    <dgm:pt modelId="{05A68658-1942-4391-BBD8-73AC607B4035}" type="pres">
      <dgm:prSet presAssocID="{C0D2E704-39C9-43DE-A91F-BBC9662E4D14}" presName="background2" presStyleLbl="node2" presStyleIdx="1" presStyleCnt="2"/>
      <dgm:spPr/>
    </dgm:pt>
    <dgm:pt modelId="{0407CA82-E42E-4A1D-A7E2-84A8B80843A9}" type="pres">
      <dgm:prSet presAssocID="{C0D2E704-39C9-43DE-A91F-BBC9662E4D14}" presName="text2" presStyleLbl="fgAcc2" presStyleIdx="1" presStyleCnt="2" custScaleX="3073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D6C603-B2B4-44E2-B49E-A4C480982A41}" type="pres">
      <dgm:prSet presAssocID="{C0D2E704-39C9-43DE-A91F-BBC9662E4D14}" presName="hierChild3" presStyleCnt="0"/>
      <dgm:spPr/>
    </dgm:pt>
    <dgm:pt modelId="{701F2F18-F149-4728-A646-6A019868A036}" type="pres">
      <dgm:prSet presAssocID="{88AD7E05-29A7-4A0E-A3EF-F6D6E67CAB62}" presName="Name17" presStyleLbl="parChTrans1D3" presStyleIdx="1" presStyleCnt="2"/>
      <dgm:spPr/>
      <dgm:t>
        <a:bodyPr/>
        <a:lstStyle/>
        <a:p>
          <a:endParaRPr lang="ru-RU"/>
        </a:p>
      </dgm:t>
    </dgm:pt>
    <dgm:pt modelId="{9159EE86-2D39-4F7E-B0F7-3E6AE0F83FC0}" type="pres">
      <dgm:prSet presAssocID="{76E6FB56-21C5-4E09-B2F2-2FF974CDCAFF}" presName="hierRoot3" presStyleCnt="0"/>
      <dgm:spPr/>
    </dgm:pt>
    <dgm:pt modelId="{4937D3BD-D4FF-41D5-B150-E69AFA97C2E7}" type="pres">
      <dgm:prSet presAssocID="{76E6FB56-21C5-4E09-B2F2-2FF974CDCAFF}" presName="composite3" presStyleCnt="0"/>
      <dgm:spPr/>
    </dgm:pt>
    <dgm:pt modelId="{80E89C07-CE8E-4A6F-829D-46C671DB12DC}" type="pres">
      <dgm:prSet presAssocID="{76E6FB56-21C5-4E09-B2F2-2FF974CDCAFF}" presName="background3" presStyleLbl="node3" presStyleIdx="1" presStyleCnt="2"/>
      <dgm:spPr/>
    </dgm:pt>
    <dgm:pt modelId="{A2DB4AA1-C79E-4BD8-B021-F7FEBE094E69}" type="pres">
      <dgm:prSet presAssocID="{76E6FB56-21C5-4E09-B2F2-2FF974CDCAFF}" presName="text3" presStyleLbl="fgAcc3" presStyleIdx="1" presStyleCnt="2" custScaleX="4319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D583AF-E153-4614-90B3-740C59F1D196}" type="pres">
      <dgm:prSet presAssocID="{76E6FB56-21C5-4E09-B2F2-2FF974CDCAFF}" presName="hierChild4" presStyleCnt="0"/>
      <dgm:spPr/>
    </dgm:pt>
  </dgm:ptLst>
  <dgm:cxnLst>
    <dgm:cxn modelId="{1B65CCE4-4915-4A3F-87C8-DB1E86F2F745}" type="presOf" srcId="{8E0C5314-3DE4-4443-A17E-941FD9EB4790}" destId="{2158324B-7AAA-4B56-B9FD-F333167C1B23}" srcOrd="0" destOrd="0" presId="urn:microsoft.com/office/officeart/2005/8/layout/hierarchy1"/>
    <dgm:cxn modelId="{544E2B09-1B94-412A-AE29-ADB45BF341E7}" type="presOf" srcId="{C0D2E704-39C9-43DE-A91F-BBC9662E4D14}" destId="{0407CA82-E42E-4A1D-A7E2-84A8B80843A9}" srcOrd="0" destOrd="0" presId="urn:microsoft.com/office/officeart/2005/8/layout/hierarchy1"/>
    <dgm:cxn modelId="{324F8B82-7815-4563-A0B7-8AD845C3C313}" srcId="{5318C7F5-FEB1-4455-AED7-F36E9648146C}" destId="{4531A1F2-2D3D-4563-9AE4-0C09BFC1C7EF}" srcOrd="0" destOrd="0" parTransId="{0B07A263-2ABD-48EB-BE28-7332E4AD36F1}" sibTransId="{4CA006C6-F57A-480A-9199-0048157F513C}"/>
    <dgm:cxn modelId="{24F8FB26-92EA-41BD-9319-4686472D565E}" srcId="{C0D2E704-39C9-43DE-A91F-BBC9662E4D14}" destId="{76E6FB56-21C5-4E09-B2F2-2FF974CDCAFF}" srcOrd="0" destOrd="0" parTransId="{88AD7E05-29A7-4A0E-A3EF-F6D6E67CAB62}" sibTransId="{A3504FC5-C06D-4D69-BCAC-B53CC7E261EE}"/>
    <dgm:cxn modelId="{A22D5E60-E3A1-429D-8B20-2C48F560B8DE}" srcId="{5318C7F5-FEB1-4455-AED7-F36E9648146C}" destId="{C0D2E704-39C9-43DE-A91F-BBC9662E4D14}" srcOrd="1" destOrd="0" parTransId="{8DC70BD1-3790-4983-B3A9-5D009ABD40CF}" sibTransId="{031E3FE7-432F-4448-993B-1660DB71F5BA}"/>
    <dgm:cxn modelId="{5FF9E7B7-9F57-4004-A57B-6786948D74CA}" type="presOf" srcId="{F1699C90-46F5-4A29-980B-5630C1ECA794}" destId="{F1911516-7EFF-4347-9BCA-4D8D8E3D4FF1}" srcOrd="0" destOrd="0" presId="urn:microsoft.com/office/officeart/2005/8/layout/hierarchy1"/>
    <dgm:cxn modelId="{B0F63872-FBFD-40E4-B5FC-A78E1EF01417}" type="presOf" srcId="{5318C7F5-FEB1-4455-AED7-F36E9648146C}" destId="{86F7E84E-6806-4AD6-9D95-F0D3A41180A2}" srcOrd="0" destOrd="0" presId="urn:microsoft.com/office/officeart/2005/8/layout/hierarchy1"/>
    <dgm:cxn modelId="{7924EA77-373F-406F-BC41-41A0E21E75B0}" type="presOf" srcId="{0B07A263-2ABD-48EB-BE28-7332E4AD36F1}" destId="{84D68CA9-5758-4A35-95B2-03DEDBD6623F}" srcOrd="0" destOrd="0" presId="urn:microsoft.com/office/officeart/2005/8/layout/hierarchy1"/>
    <dgm:cxn modelId="{C8B1F90A-2A14-4929-8FC9-EA70E202BB27}" srcId="{F1699C90-46F5-4A29-980B-5630C1ECA794}" destId="{5318C7F5-FEB1-4455-AED7-F36E9648146C}" srcOrd="0" destOrd="0" parTransId="{62B39DC0-AEE0-4D2F-9C39-858C3F30EBDF}" sibTransId="{4C777081-BB66-4DFE-BD78-D8F000FA2BE2}"/>
    <dgm:cxn modelId="{C95199FB-0E1D-4068-B33B-97CFB1C143DE}" type="presOf" srcId="{CD668029-7BB0-4518-BFC5-5C78AF4EB45E}" destId="{3813CDCC-7AD0-4431-AB35-DCF429AA45B0}" srcOrd="0" destOrd="0" presId="urn:microsoft.com/office/officeart/2005/8/layout/hierarchy1"/>
    <dgm:cxn modelId="{AD5E72B2-6AA1-4FE0-8E40-9F97F88EB9DB}" srcId="{4531A1F2-2D3D-4563-9AE4-0C09BFC1C7EF}" destId="{CD668029-7BB0-4518-BFC5-5C78AF4EB45E}" srcOrd="0" destOrd="0" parTransId="{8E0C5314-3DE4-4443-A17E-941FD9EB4790}" sibTransId="{CC2D37DF-A3E5-4F9E-BECA-500F3E4DFE36}"/>
    <dgm:cxn modelId="{7820D25D-9FDB-44F0-ACE0-69624CBDE807}" type="presOf" srcId="{88AD7E05-29A7-4A0E-A3EF-F6D6E67CAB62}" destId="{701F2F18-F149-4728-A646-6A019868A036}" srcOrd="0" destOrd="0" presId="urn:microsoft.com/office/officeart/2005/8/layout/hierarchy1"/>
    <dgm:cxn modelId="{5AC2EED9-E26E-47D9-9C87-E89548673FF9}" type="presOf" srcId="{8DC70BD1-3790-4983-B3A9-5D009ABD40CF}" destId="{370A4115-BE05-4AAA-A114-2B0DC0C2547F}" srcOrd="0" destOrd="0" presId="urn:microsoft.com/office/officeart/2005/8/layout/hierarchy1"/>
    <dgm:cxn modelId="{C6F1587B-1D1D-4CDD-BFF2-373E28831981}" type="presOf" srcId="{76E6FB56-21C5-4E09-B2F2-2FF974CDCAFF}" destId="{A2DB4AA1-C79E-4BD8-B021-F7FEBE094E69}" srcOrd="0" destOrd="0" presId="urn:microsoft.com/office/officeart/2005/8/layout/hierarchy1"/>
    <dgm:cxn modelId="{AD2FF822-48D8-4A73-BFAB-6A9BEDE5EDB1}" type="presOf" srcId="{4531A1F2-2D3D-4563-9AE4-0C09BFC1C7EF}" destId="{148D1BD2-C5CF-477D-828B-00AA945C6EF6}" srcOrd="0" destOrd="0" presId="urn:microsoft.com/office/officeart/2005/8/layout/hierarchy1"/>
    <dgm:cxn modelId="{AB726379-FF54-448E-9271-0DDA402241D6}" type="presParOf" srcId="{F1911516-7EFF-4347-9BCA-4D8D8E3D4FF1}" destId="{6D59A88D-0665-4AC6-9E8D-13E77AD984CB}" srcOrd="0" destOrd="0" presId="urn:microsoft.com/office/officeart/2005/8/layout/hierarchy1"/>
    <dgm:cxn modelId="{675C7520-2BA2-40EF-8379-CD0392C37DA5}" type="presParOf" srcId="{6D59A88D-0665-4AC6-9E8D-13E77AD984CB}" destId="{7786459D-931C-4149-AD76-CA2F0D625769}" srcOrd="0" destOrd="0" presId="urn:microsoft.com/office/officeart/2005/8/layout/hierarchy1"/>
    <dgm:cxn modelId="{3F37DB1C-1576-4A55-ACED-B5E9626B2CBF}" type="presParOf" srcId="{7786459D-931C-4149-AD76-CA2F0D625769}" destId="{B0ADC9AB-A97B-4CE3-A50A-87D27F96EFA7}" srcOrd="0" destOrd="0" presId="urn:microsoft.com/office/officeart/2005/8/layout/hierarchy1"/>
    <dgm:cxn modelId="{3F240114-4D24-40A2-B341-C8CB456750CE}" type="presParOf" srcId="{7786459D-931C-4149-AD76-CA2F0D625769}" destId="{86F7E84E-6806-4AD6-9D95-F0D3A41180A2}" srcOrd="1" destOrd="0" presId="urn:microsoft.com/office/officeart/2005/8/layout/hierarchy1"/>
    <dgm:cxn modelId="{110D3FC1-8700-422D-8A1F-E1D7021CF780}" type="presParOf" srcId="{6D59A88D-0665-4AC6-9E8D-13E77AD984CB}" destId="{561CA669-7EF5-45B1-961E-DDBA54AB48C5}" srcOrd="1" destOrd="0" presId="urn:microsoft.com/office/officeart/2005/8/layout/hierarchy1"/>
    <dgm:cxn modelId="{3331621C-6BE3-4AC2-9F3D-26E06D3B13A8}" type="presParOf" srcId="{561CA669-7EF5-45B1-961E-DDBA54AB48C5}" destId="{84D68CA9-5758-4A35-95B2-03DEDBD6623F}" srcOrd="0" destOrd="0" presId="urn:microsoft.com/office/officeart/2005/8/layout/hierarchy1"/>
    <dgm:cxn modelId="{49908B20-2E0C-420D-8EFB-A1C86191562F}" type="presParOf" srcId="{561CA669-7EF5-45B1-961E-DDBA54AB48C5}" destId="{3F38BAFC-B5FE-4092-9698-CEBC4780B440}" srcOrd="1" destOrd="0" presId="urn:microsoft.com/office/officeart/2005/8/layout/hierarchy1"/>
    <dgm:cxn modelId="{127F0686-CB73-49AE-9D83-98DB25E7B0A0}" type="presParOf" srcId="{3F38BAFC-B5FE-4092-9698-CEBC4780B440}" destId="{25498094-0DEF-404E-B883-F2CD13DEA7BA}" srcOrd="0" destOrd="0" presId="urn:microsoft.com/office/officeart/2005/8/layout/hierarchy1"/>
    <dgm:cxn modelId="{CE3A466B-2253-4143-86ED-B68AEFF57BF1}" type="presParOf" srcId="{25498094-0DEF-404E-B883-F2CD13DEA7BA}" destId="{4C05B786-2DD7-4760-958F-F7B9F447EA9B}" srcOrd="0" destOrd="0" presId="urn:microsoft.com/office/officeart/2005/8/layout/hierarchy1"/>
    <dgm:cxn modelId="{A0D48DA5-820B-4B72-91B1-75C177E1A8DE}" type="presParOf" srcId="{25498094-0DEF-404E-B883-F2CD13DEA7BA}" destId="{148D1BD2-C5CF-477D-828B-00AA945C6EF6}" srcOrd="1" destOrd="0" presId="urn:microsoft.com/office/officeart/2005/8/layout/hierarchy1"/>
    <dgm:cxn modelId="{EF302E46-C1EA-4C84-B3E1-DEFC2FB1D599}" type="presParOf" srcId="{3F38BAFC-B5FE-4092-9698-CEBC4780B440}" destId="{F3767D22-03FE-4FFF-AAD8-A2959B1CE958}" srcOrd="1" destOrd="0" presId="urn:microsoft.com/office/officeart/2005/8/layout/hierarchy1"/>
    <dgm:cxn modelId="{887C2EE3-D342-4297-8BA9-4CB6CE640D4A}" type="presParOf" srcId="{F3767D22-03FE-4FFF-AAD8-A2959B1CE958}" destId="{2158324B-7AAA-4B56-B9FD-F333167C1B23}" srcOrd="0" destOrd="0" presId="urn:microsoft.com/office/officeart/2005/8/layout/hierarchy1"/>
    <dgm:cxn modelId="{1B910F7A-95D6-46C8-8777-667635D6DB23}" type="presParOf" srcId="{F3767D22-03FE-4FFF-AAD8-A2959B1CE958}" destId="{255176CD-0AD6-4B62-AA54-38057490815E}" srcOrd="1" destOrd="0" presId="urn:microsoft.com/office/officeart/2005/8/layout/hierarchy1"/>
    <dgm:cxn modelId="{2A806BE4-A03E-44CD-A29B-4B9C2091E872}" type="presParOf" srcId="{255176CD-0AD6-4B62-AA54-38057490815E}" destId="{F17BD77A-FCD2-47E0-A6FA-5040E1449789}" srcOrd="0" destOrd="0" presId="urn:microsoft.com/office/officeart/2005/8/layout/hierarchy1"/>
    <dgm:cxn modelId="{564A901C-90D6-4C68-BE05-78C564727872}" type="presParOf" srcId="{F17BD77A-FCD2-47E0-A6FA-5040E1449789}" destId="{4B83566F-B2A1-4B6C-88D0-48EAC08BA53D}" srcOrd="0" destOrd="0" presId="urn:microsoft.com/office/officeart/2005/8/layout/hierarchy1"/>
    <dgm:cxn modelId="{44048596-878F-477B-8F37-42B0168315B6}" type="presParOf" srcId="{F17BD77A-FCD2-47E0-A6FA-5040E1449789}" destId="{3813CDCC-7AD0-4431-AB35-DCF429AA45B0}" srcOrd="1" destOrd="0" presId="urn:microsoft.com/office/officeart/2005/8/layout/hierarchy1"/>
    <dgm:cxn modelId="{02065A33-C665-4275-8ED3-53A8286DA9EA}" type="presParOf" srcId="{255176CD-0AD6-4B62-AA54-38057490815E}" destId="{BBB337C5-6B25-40C0-AED2-89404294D2F3}" srcOrd="1" destOrd="0" presId="urn:microsoft.com/office/officeart/2005/8/layout/hierarchy1"/>
    <dgm:cxn modelId="{F2E333E9-69AF-435D-8524-960C084D7408}" type="presParOf" srcId="{561CA669-7EF5-45B1-961E-DDBA54AB48C5}" destId="{370A4115-BE05-4AAA-A114-2B0DC0C2547F}" srcOrd="2" destOrd="0" presId="urn:microsoft.com/office/officeart/2005/8/layout/hierarchy1"/>
    <dgm:cxn modelId="{D82A8714-CE08-4188-87B7-8ED974AAFC7D}" type="presParOf" srcId="{561CA669-7EF5-45B1-961E-DDBA54AB48C5}" destId="{BD2F232C-15B9-4ECE-B021-C3D1FF6CBD14}" srcOrd="3" destOrd="0" presId="urn:microsoft.com/office/officeart/2005/8/layout/hierarchy1"/>
    <dgm:cxn modelId="{215843AC-9DEC-4CCF-8A71-CE6186217821}" type="presParOf" srcId="{BD2F232C-15B9-4ECE-B021-C3D1FF6CBD14}" destId="{61210F82-C9BE-4E3F-9FC9-822BA151D741}" srcOrd="0" destOrd="0" presId="urn:microsoft.com/office/officeart/2005/8/layout/hierarchy1"/>
    <dgm:cxn modelId="{49DA1897-C3D0-4073-98F7-868000297A8D}" type="presParOf" srcId="{61210F82-C9BE-4E3F-9FC9-822BA151D741}" destId="{05A68658-1942-4391-BBD8-73AC607B4035}" srcOrd="0" destOrd="0" presId="urn:microsoft.com/office/officeart/2005/8/layout/hierarchy1"/>
    <dgm:cxn modelId="{3E9A372B-C61F-414E-B826-933D6D157F10}" type="presParOf" srcId="{61210F82-C9BE-4E3F-9FC9-822BA151D741}" destId="{0407CA82-E42E-4A1D-A7E2-84A8B80843A9}" srcOrd="1" destOrd="0" presId="urn:microsoft.com/office/officeart/2005/8/layout/hierarchy1"/>
    <dgm:cxn modelId="{C7885700-2240-46B8-BFA1-2D9E835E736F}" type="presParOf" srcId="{BD2F232C-15B9-4ECE-B021-C3D1FF6CBD14}" destId="{C9D6C603-B2B4-44E2-B49E-A4C480982A41}" srcOrd="1" destOrd="0" presId="urn:microsoft.com/office/officeart/2005/8/layout/hierarchy1"/>
    <dgm:cxn modelId="{0A602B43-A957-4EC8-B7F4-FF2F1DC1074E}" type="presParOf" srcId="{C9D6C603-B2B4-44E2-B49E-A4C480982A41}" destId="{701F2F18-F149-4728-A646-6A019868A036}" srcOrd="0" destOrd="0" presId="urn:microsoft.com/office/officeart/2005/8/layout/hierarchy1"/>
    <dgm:cxn modelId="{0A3CC548-CF14-4A19-9563-3F7A84A0BF6A}" type="presParOf" srcId="{C9D6C603-B2B4-44E2-B49E-A4C480982A41}" destId="{9159EE86-2D39-4F7E-B0F7-3E6AE0F83FC0}" srcOrd="1" destOrd="0" presId="urn:microsoft.com/office/officeart/2005/8/layout/hierarchy1"/>
    <dgm:cxn modelId="{18B4D83B-70BD-4284-BD7A-F6EBFFAD241C}" type="presParOf" srcId="{9159EE86-2D39-4F7E-B0F7-3E6AE0F83FC0}" destId="{4937D3BD-D4FF-41D5-B150-E69AFA97C2E7}" srcOrd="0" destOrd="0" presId="urn:microsoft.com/office/officeart/2005/8/layout/hierarchy1"/>
    <dgm:cxn modelId="{8C686635-DF72-4FB5-8170-44B29FEA3CF1}" type="presParOf" srcId="{4937D3BD-D4FF-41D5-B150-E69AFA97C2E7}" destId="{80E89C07-CE8E-4A6F-829D-46C671DB12DC}" srcOrd="0" destOrd="0" presId="urn:microsoft.com/office/officeart/2005/8/layout/hierarchy1"/>
    <dgm:cxn modelId="{F2C5C8FA-0803-4DAD-98A0-554638C9762F}" type="presParOf" srcId="{4937D3BD-D4FF-41D5-B150-E69AFA97C2E7}" destId="{A2DB4AA1-C79E-4BD8-B021-F7FEBE094E69}" srcOrd="1" destOrd="0" presId="urn:microsoft.com/office/officeart/2005/8/layout/hierarchy1"/>
    <dgm:cxn modelId="{B32AD2F3-5AFE-4D7C-8A92-E72843D37900}" type="presParOf" srcId="{9159EE86-2D39-4F7E-B0F7-3E6AE0F83FC0}" destId="{38D583AF-E153-4614-90B3-740C59F1D19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1CB0D4-0078-45F4-B88D-37B34B450ED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A7B238-4C51-410C-8EA4-E119A970F3BB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По растворимости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B8A7A497-3592-4583-AADB-B621F20146CD}" type="parTrans" cxnId="{C326DF30-A803-4266-AFD5-E87FC61475F0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EB4C1117-9B7B-4444-BCD1-69724DDD19C9}" type="sibTrans" cxnId="{C326DF30-A803-4266-AFD5-E87FC61475F0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12ABCAA2-D92E-4A79-9297-57A0B6A09DE1}" type="asst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жирорастворимые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75FA6D22-2BFF-4FDB-95CF-F68C6AC497BC}" type="parTrans" cxnId="{6D8F1755-A2E9-458E-9538-9809C024057C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4A9ED82D-B67F-46A0-B83A-9FD812201550}" type="sibTrans" cxnId="{6D8F1755-A2E9-458E-9538-9809C024057C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30D624E5-36BB-4AA4-AB8C-CCDB0432BA21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водорастворимые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156C8456-6E9B-40C2-B114-F7D02A40C4B7}" type="parTrans" cxnId="{9F65F14F-414A-44CC-9373-149D4EBF6258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C9C54E03-CA6A-44DC-886E-6F71E3C951D9}" type="sibTrans" cxnId="{9F65F14F-414A-44CC-9373-149D4EBF6258}">
      <dgm:prSet/>
      <dgm:spPr/>
      <dgm:t>
        <a:bodyPr/>
        <a:lstStyle/>
        <a:p>
          <a:endParaRPr lang="ru-RU" sz="2400">
            <a:latin typeface="Times New Roman" pitchFamily="18" charset="0"/>
            <a:cs typeface="Times New Roman" pitchFamily="18" charset="0"/>
          </a:endParaRPr>
        </a:p>
      </dgm:t>
    </dgm:pt>
    <dgm:pt modelId="{A1FC2DFB-CCB7-400F-BCBE-225264D55BB2}" type="pres">
      <dgm:prSet presAssocID="{331CB0D4-0078-45F4-B88D-37B34B450ED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82B6DDA-4B64-4402-95B2-596C4682C115}" type="pres">
      <dgm:prSet presAssocID="{3CA7B238-4C51-410C-8EA4-E119A970F3BB}" presName="hierRoot1" presStyleCnt="0"/>
      <dgm:spPr/>
    </dgm:pt>
    <dgm:pt modelId="{16AA276F-319B-4179-A6A6-F159EE97579E}" type="pres">
      <dgm:prSet presAssocID="{3CA7B238-4C51-410C-8EA4-E119A970F3BB}" presName="composite" presStyleCnt="0"/>
      <dgm:spPr/>
    </dgm:pt>
    <dgm:pt modelId="{232DAA37-3301-4EDA-B3C7-EE56D87219F4}" type="pres">
      <dgm:prSet presAssocID="{3CA7B238-4C51-410C-8EA4-E119A970F3BB}" presName="background" presStyleLbl="node0" presStyleIdx="0" presStyleCnt="1"/>
      <dgm:spPr/>
    </dgm:pt>
    <dgm:pt modelId="{4F622702-3857-4D7D-8827-43128C2F3B2A}" type="pres">
      <dgm:prSet presAssocID="{3CA7B238-4C51-410C-8EA4-E119A970F3BB}" presName="text" presStyleLbl="fgAcc0" presStyleIdx="0" presStyleCnt="1" custScaleX="262869" custScaleY="658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38F650-889A-48FD-B296-8D8864C6259E}" type="pres">
      <dgm:prSet presAssocID="{3CA7B238-4C51-410C-8EA4-E119A970F3BB}" presName="hierChild2" presStyleCnt="0"/>
      <dgm:spPr/>
    </dgm:pt>
    <dgm:pt modelId="{FE669279-7047-4255-97B7-3E60872DEB82}" type="pres">
      <dgm:prSet presAssocID="{75FA6D22-2BFF-4FDB-95CF-F68C6AC497BC}" presName="Name10" presStyleLbl="parChTrans1D2" presStyleIdx="0" presStyleCnt="2"/>
      <dgm:spPr/>
      <dgm:t>
        <a:bodyPr/>
        <a:lstStyle/>
        <a:p>
          <a:endParaRPr lang="ru-RU"/>
        </a:p>
      </dgm:t>
    </dgm:pt>
    <dgm:pt modelId="{9835ADBB-4041-4C69-A70B-12CF8E89934C}" type="pres">
      <dgm:prSet presAssocID="{12ABCAA2-D92E-4A79-9297-57A0B6A09DE1}" presName="hierRoot2" presStyleCnt="0"/>
      <dgm:spPr/>
    </dgm:pt>
    <dgm:pt modelId="{63CD5927-4369-4FCF-95E9-178E61455237}" type="pres">
      <dgm:prSet presAssocID="{12ABCAA2-D92E-4A79-9297-57A0B6A09DE1}" presName="composite2" presStyleCnt="0"/>
      <dgm:spPr/>
    </dgm:pt>
    <dgm:pt modelId="{E9165D68-F092-41DE-8FDC-F5F985F66EC1}" type="pres">
      <dgm:prSet presAssocID="{12ABCAA2-D92E-4A79-9297-57A0B6A09DE1}" presName="background2" presStyleLbl="asst1" presStyleIdx="0" presStyleCnt="1"/>
      <dgm:spPr/>
    </dgm:pt>
    <dgm:pt modelId="{3DFB05CF-F9A0-4AF8-B119-D79A3A68F216}" type="pres">
      <dgm:prSet presAssocID="{12ABCAA2-D92E-4A79-9297-57A0B6A09DE1}" presName="text2" presStyleLbl="fgAcc2" presStyleIdx="0" presStyleCnt="2" custScaleX="240772" custScaleY="658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7FC31B-2A21-4350-84B5-7C8915530AA9}" type="pres">
      <dgm:prSet presAssocID="{12ABCAA2-D92E-4A79-9297-57A0B6A09DE1}" presName="hierChild3" presStyleCnt="0"/>
      <dgm:spPr/>
    </dgm:pt>
    <dgm:pt modelId="{EF795485-1FF4-48DB-BFF3-75B5DA537DCE}" type="pres">
      <dgm:prSet presAssocID="{156C8456-6E9B-40C2-B114-F7D02A40C4B7}" presName="Name10" presStyleLbl="parChTrans1D2" presStyleIdx="1" presStyleCnt="2"/>
      <dgm:spPr/>
      <dgm:t>
        <a:bodyPr/>
        <a:lstStyle/>
        <a:p>
          <a:endParaRPr lang="ru-RU"/>
        </a:p>
      </dgm:t>
    </dgm:pt>
    <dgm:pt modelId="{47473B5F-B1A9-46B9-A293-C80CEAB53EFC}" type="pres">
      <dgm:prSet presAssocID="{30D624E5-36BB-4AA4-AB8C-CCDB0432BA21}" presName="hierRoot2" presStyleCnt="0"/>
      <dgm:spPr/>
    </dgm:pt>
    <dgm:pt modelId="{FB45DB32-E8C5-4B78-A804-6CAB1A6BCFD6}" type="pres">
      <dgm:prSet presAssocID="{30D624E5-36BB-4AA4-AB8C-CCDB0432BA21}" presName="composite2" presStyleCnt="0"/>
      <dgm:spPr/>
    </dgm:pt>
    <dgm:pt modelId="{18F0C4CC-5B9B-4C3B-A7E3-E88F7BE0DBF0}" type="pres">
      <dgm:prSet presAssocID="{30D624E5-36BB-4AA4-AB8C-CCDB0432BA21}" presName="background2" presStyleLbl="node2" presStyleIdx="0" presStyleCnt="1"/>
      <dgm:spPr/>
    </dgm:pt>
    <dgm:pt modelId="{483FE4C0-8466-4ED8-A2EA-B1EABBBD2F92}" type="pres">
      <dgm:prSet presAssocID="{30D624E5-36BB-4AA4-AB8C-CCDB0432BA21}" presName="text2" presStyleLbl="fgAcc2" presStyleIdx="1" presStyleCnt="2" custScaleX="240772" custScaleY="658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DEC9FD-90F7-44B4-B403-BAD0DF3FF937}" type="pres">
      <dgm:prSet presAssocID="{30D624E5-36BB-4AA4-AB8C-CCDB0432BA21}" presName="hierChild3" presStyleCnt="0"/>
      <dgm:spPr/>
    </dgm:pt>
  </dgm:ptLst>
  <dgm:cxnLst>
    <dgm:cxn modelId="{C326DF30-A803-4266-AFD5-E87FC61475F0}" srcId="{331CB0D4-0078-45F4-B88D-37B34B450ED6}" destId="{3CA7B238-4C51-410C-8EA4-E119A970F3BB}" srcOrd="0" destOrd="0" parTransId="{B8A7A497-3592-4583-AADB-B621F20146CD}" sibTransId="{EB4C1117-9B7B-4444-BCD1-69724DDD19C9}"/>
    <dgm:cxn modelId="{41051BFE-B8D2-4045-BD15-E3AA17014339}" type="presOf" srcId="{75FA6D22-2BFF-4FDB-95CF-F68C6AC497BC}" destId="{FE669279-7047-4255-97B7-3E60872DEB82}" srcOrd="0" destOrd="0" presId="urn:microsoft.com/office/officeart/2005/8/layout/hierarchy1"/>
    <dgm:cxn modelId="{A7A0E051-F9FB-4594-A1CF-D3E35CF3F65F}" type="presOf" srcId="{30D624E5-36BB-4AA4-AB8C-CCDB0432BA21}" destId="{483FE4C0-8466-4ED8-A2EA-B1EABBBD2F92}" srcOrd="0" destOrd="0" presId="urn:microsoft.com/office/officeart/2005/8/layout/hierarchy1"/>
    <dgm:cxn modelId="{0A67FA39-638D-43A4-8B95-F6646F835628}" type="presOf" srcId="{331CB0D4-0078-45F4-B88D-37B34B450ED6}" destId="{A1FC2DFB-CCB7-400F-BCBE-225264D55BB2}" srcOrd="0" destOrd="0" presId="urn:microsoft.com/office/officeart/2005/8/layout/hierarchy1"/>
    <dgm:cxn modelId="{9F65F14F-414A-44CC-9373-149D4EBF6258}" srcId="{3CA7B238-4C51-410C-8EA4-E119A970F3BB}" destId="{30D624E5-36BB-4AA4-AB8C-CCDB0432BA21}" srcOrd="1" destOrd="0" parTransId="{156C8456-6E9B-40C2-B114-F7D02A40C4B7}" sibTransId="{C9C54E03-CA6A-44DC-886E-6F71E3C951D9}"/>
    <dgm:cxn modelId="{BB91DC2A-4945-4EC0-8197-89E2D35928C8}" type="presOf" srcId="{12ABCAA2-D92E-4A79-9297-57A0B6A09DE1}" destId="{3DFB05CF-F9A0-4AF8-B119-D79A3A68F216}" srcOrd="0" destOrd="0" presId="urn:microsoft.com/office/officeart/2005/8/layout/hierarchy1"/>
    <dgm:cxn modelId="{6BA1AE18-99E3-427C-BDC8-E506A0FFA2ED}" type="presOf" srcId="{3CA7B238-4C51-410C-8EA4-E119A970F3BB}" destId="{4F622702-3857-4D7D-8827-43128C2F3B2A}" srcOrd="0" destOrd="0" presId="urn:microsoft.com/office/officeart/2005/8/layout/hierarchy1"/>
    <dgm:cxn modelId="{27B1BD33-91A1-4782-97D7-CD137F451AEC}" type="presOf" srcId="{156C8456-6E9B-40C2-B114-F7D02A40C4B7}" destId="{EF795485-1FF4-48DB-BFF3-75B5DA537DCE}" srcOrd="0" destOrd="0" presId="urn:microsoft.com/office/officeart/2005/8/layout/hierarchy1"/>
    <dgm:cxn modelId="{6D8F1755-A2E9-458E-9538-9809C024057C}" srcId="{3CA7B238-4C51-410C-8EA4-E119A970F3BB}" destId="{12ABCAA2-D92E-4A79-9297-57A0B6A09DE1}" srcOrd="0" destOrd="0" parTransId="{75FA6D22-2BFF-4FDB-95CF-F68C6AC497BC}" sibTransId="{4A9ED82D-B67F-46A0-B83A-9FD812201550}"/>
    <dgm:cxn modelId="{C18EF10F-76B0-4909-B0C7-3F7F8506D8E2}" type="presParOf" srcId="{A1FC2DFB-CCB7-400F-BCBE-225264D55BB2}" destId="{482B6DDA-4B64-4402-95B2-596C4682C115}" srcOrd="0" destOrd="0" presId="urn:microsoft.com/office/officeart/2005/8/layout/hierarchy1"/>
    <dgm:cxn modelId="{87F761A8-9B52-4849-ACFF-B2F03BEC8432}" type="presParOf" srcId="{482B6DDA-4B64-4402-95B2-596C4682C115}" destId="{16AA276F-319B-4179-A6A6-F159EE97579E}" srcOrd="0" destOrd="0" presId="urn:microsoft.com/office/officeart/2005/8/layout/hierarchy1"/>
    <dgm:cxn modelId="{177F7FF8-D11E-4C7C-8B69-60542C56996E}" type="presParOf" srcId="{16AA276F-319B-4179-A6A6-F159EE97579E}" destId="{232DAA37-3301-4EDA-B3C7-EE56D87219F4}" srcOrd="0" destOrd="0" presId="urn:microsoft.com/office/officeart/2005/8/layout/hierarchy1"/>
    <dgm:cxn modelId="{602AD9A7-4695-40B1-A641-8E4C9CB5BA5F}" type="presParOf" srcId="{16AA276F-319B-4179-A6A6-F159EE97579E}" destId="{4F622702-3857-4D7D-8827-43128C2F3B2A}" srcOrd="1" destOrd="0" presId="urn:microsoft.com/office/officeart/2005/8/layout/hierarchy1"/>
    <dgm:cxn modelId="{52DAFA42-398C-4B78-8A7D-BFC4CF4D00A9}" type="presParOf" srcId="{482B6DDA-4B64-4402-95B2-596C4682C115}" destId="{EE38F650-889A-48FD-B296-8D8864C6259E}" srcOrd="1" destOrd="0" presId="urn:microsoft.com/office/officeart/2005/8/layout/hierarchy1"/>
    <dgm:cxn modelId="{7897F409-BA2E-48DD-BD5A-F926F17E8C0F}" type="presParOf" srcId="{EE38F650-889A-48FD-B296-8D8864C6259E}" destId="{FE669279-7047-4255-97B7-3E60872DEB82}" srcOrd="0" destOrd="0" presId="urn:microsoft.com/office/officeart/2005/8/layout/hierarchy1"/>
    <dgm:cxn modelId="{3DA01A80-100A-4B7E-8708-96422466F83D}" type="presParOf" srcId="{EE38F650-889A-48FD-B296-8D8864C6259E}" destId="{9835ADBB-4041-4C69-A70B-12CF8E89934C}" srcOrd="1" destOrd="0" presId="urn:microsoft.com/office/officeart/2005/8/layout/hierarchy1"/>
    <dgm:cxn modelId="{65ACAEC2-C7CA-44E3-9819-EE765FBF3F62}" type="presParOf" srcId="{9835ADBB-4041-4C69-A70B-12CF8E89934C}" destId="{63CD5927-4369-4FCF-95E9-178E61455237}" srcOrd="0" destOrd="0" presId="urn:microsoft.com/office/officeart/2005/8/layout/hierarchy1"/>
    <dgm:cxn modelId="{41FB5115-CED3-453B-945A-7E22488B73AA}" type="presParOf" srcId="{63CD5927-4369-4FCF-95E9-178E61455237}" destId="{E9165D68-F092-41DE-8FDC-F5F985F66EC1}" srcOrd="0" destOrd="0" presId="urn:microsoft.com/office/officeart/2005/8/layout/hierarchy1"/>
    <dgm:cxn modelId="{A0FF53A1-5719-43D1-9083-B641FE2E5CEA}" type="presParOf" srcId="{63CD5927-4369-4FCF-95E9-178E61455237}" destId="{3DFB05CF-F9A0-4AF8-B119-D79A3A68F216}" srcOrd="1" destOrd="0" presId="urn:microsoft.com/office/officeart/2005/8/layout/hierarchy1"/>
    <dgm:cxn modelId="{2E2B9DD6-3978-4760-B3CE-3763359A696C}" type="presParOf" srcId="{9835ADBB-4041-4C69-A70B-12CF8E89934C}" destId="{3D7FC31B-2A21-4350-84B5-7C8915530AA9}" srcOrd="1" destOrd="0" presId="urn:microsoft.com/office/officeart/2005/8/layout/hierarchy1"/>
    <dgm:cxn modelId="{8625E365-A39F-4EC4-AF5E-A3560419D17B}" type="presParOf" srcId="{EE38F650-889A-48FD-B296-8D8864C6259E}" destId="{EF795485-1FF4-48DB-BFF3-75B5DA537DCE}" srcOrd="2" destOrd="0" presId="urn:microsoft.com/office/officeart/2005/8/layout/hierarchy1"/>
    <dgm:cxn modelId="{0F25B911-D811-4EA4-B8BC-6FE9950CF2FA}" type="presParOf" srcId="{EE38F650-889A-48FD-B296-8D8864C6259E}" destId="{47473B5F-B1A9-46B9-A293-C80CEAB53EFC}" srcOrd="3" destOrd="0" presId="urn:microsoft.com/office/officeart/2005/8/layout/hierarchy1"/>
    <dgm:cxn modelId="{115B303C-8B93-4BEA-91ED-D873A47D1E87}" type="presParOf" srcId="{47473B5F-B1A9-46B9-A293-C80CEAB53EFC}" destId="{FB45DB32-E8C5-4B78-A804-6CAB1A6BCFD6}" srcOrd="0" destOrd="0" presId="urn:microsoft.com/office/officeart/2005/8/layout/hierarchy1"/>
    <dgm:cxn modelId="{AEF03B4B-BE31-4D0E-910A-21E05A22FD63}" type="presParOf" srcId="{FB45DB32-E8C5-4B78-A804-6CAB1A6BCFD6}" destId="{18F0C4CC-5B9B-4C3B-A7E3-E88F7BE0DBF0}" srcOrd="0" destOrd="0" presId="urn:microsoft.com/office/officeart/2005/8/layout/hierarchy1"/>
    <dgm:cxn modelId="{7E0D1360-F486-46F4-A504-96F527757E18}" type="presParOf" srcId="{FB45DB32-E8C5-4B78-A804-6CAB1A6BCFD6}" destId="{483FE4C0-8466-4ED8-A2EA-B1EABBBD2F92}" srcOrd="1" destOrd="0" presId="urn:microsoft.com/office/officeart/2005/8/layout/hierarchy1"/>
    <dgm:cxn modelId="{4CC1E012-17F8-40E9-9EF8-C22324E38AD0}" type="presParOf" srcId="{47473B5F-B1A9-46B9-A293-C80CEAB53EFC}" destId="{F4DEC9FD-90F7-44B4-B403-BAD0DF3FF93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4781378" y="-732843"/>
          <a:ext cx="5695008" cy="5695008"/>
        </a:xfrm>
        <a:prstGeom prst="blockArc">
          <a:avLst>
            <a:gd name="adj1" fmla="val 18900000"/>
            <a:gd name="adj2" fmla="val 2700000"/>
            <a:gd name="adj3" fmla="val 37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587596" y="413839"/>
          <a:ext cx="10632205" cy="8458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7140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1.1. 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Вода и минеральные вещества</a:t>
          </a:r>
          <a:endParaRPr lang="ru-RU" sz="2400" kern="1200" dirty="0"/>
        </a:p>
      </dsp:txBody>
      <dsp:txXfrm>
        <a:off x="587596" y="413839"/>
        <a:ext cx="10632205" cy="845864"/>
      </dsp:txXfrm>
    </dsp:sp>
    <dsp:sp modelId="{C7628E09-A5D0-43AC-834B-E8990AEC2BF8}">
      <dsp:nvSpPr>
        <dsp:cNvPr id="0" name=""/>
        <dsp:cNvSpPr/>
      </dsp:nvSpPr>
      <dsp:spPr>
        <a:xfrm>
          <a:off x="58931" y="317199"/>
          <a:ext cx="1057330" cy="1057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C15D27-662C-425E-86D2-17C7D6F2D4A9}">
      <dsp:nvSpPr>
        <dsp:cNvPr id="0" name=""/>
        <dsp:cNvSpPr/>
      </dsp:nvSpPr>
      <dsp:spPr>
        <a:xfrm>
          <a:off x="895068" y="1691728"/>
          <a:ext cx="10324733" cy="8458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7140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1.2. </a:t>
          </a:r>
          <a:r>
            <a:rPr lang="ru-RU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Углеводы, жиры, азотистые вещества</a:t>
          </a:r>
          <a:endParaRPr lang="ru-RU" sz="2400" kern="1200"/>
        </a:p>
      </dsp:txBody>
      <dsp:txXfrm>
        <a:off x="895068" y="1691728"/>
        <a:ext cx="10324733" cy="845864"/>
      </dsp:txXfrm>
    </dsp:sp>
    <dsp:sp modelId="{F2E5B05F-3C39-407F-B91D-D9072681344D}">
      <dsp:nvSpPr>
        <dsp:cNvPr id="0" name=""/>
        <dsp:cNvSpPr/>
      </dsp:nvSpPr>
      <dsp:spPr>
        <a:xfrm>
          <a:off x="366403" y="1585995"/>
          <a:ext cx="1057330" cy="1057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1314DC-0D6D-42AE-A22B-4EA3DD642912}">
      <dsp:nvSpPr>
        <dsp:cNvPr id="0" name=""/>
        <dsp:cNvSpPr/>
      </dsp:nvSpPr>
      <dsp:spPr>
        <a:xfrm>
          <a:off x="587596" y="2960525"/>
          <a:ext cx="10632205" cy="8458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71405" tIns="60960" rIns="60960" bIns="60960" numCol="1" spcCol="1270" anchor="ctr" anchorCtr="0">
          <a:noAutofit/>
        </a:bodyPr>
        <a:lstStyle/>
        <a:p>
          <a:pPr marL="531813" lvl="0" indent="-531813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1.3. </a:t>
          </a:r>
          <a:r>
            <a:rPr lang="ru-RU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Витамины, ферменты, органические кислоты и прочие органические вещества</a:t>
          </a:r>
          <a:endParaRPr lang="ru-RU" sz="2400" kern="1200"/>
        </a:p>
      </dsp:txBody>
      <dsp:txXfrm>
        <a:off x="587596" y="2960525"/>
        <a:ext cx="10632205" cy="845864"/>
      </dsp:txXfrm>
    </dsp:sp>
    <dsp:sp modelId="{160987AF-1DB2-4156-8816-33A9CDA1A443}">
      <dsp:nvSpPr>
        <dsp:cNvPr id="0" name=""/>
        <dsp:cNvSpPr/>
      </dsp:nvSpPr>
      <dsp:spPr>
        <a:xfrm>
          <a:off x="58931" y="2854792"/>
          <a:ext cx="1057330" cy="1057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2DD68-AB59-48B4-B4BC-025D4726F6CC}">
      <dsp:nvSpPr>
        <dsp:cNvPr id="0" name=""/>
        <dsp:cNvSpPr/>
      </dsp:nvSpPr>
      <dsp:spPr>
        <a:xfrm>
          <a:off x="5844644" y="710520"/>
          <a:ext cx="4190058" cy="5321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7841"/>
              </a:lnTo>
              <a:lnTo>
                <a:pt x="4190058" y="407841"/>
              </a:lnTo>
              <a:lnTo>
                <a:pt x="4190058" y="5321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D247DE-FF53-4277-9D0D-EDB0706D9616}">
      <dsp:nvSpPr>
        <dsp:cNvPr id="0" name=""/>
        <dsp:cNvSpPr/>
      </dsp:nvSpPr>
      <dsp:spPr>
        <a:xfrm>
          <a:off x="5631398" y="710520"/>
          <a:ext cx="213245" cy="532061"/>
        </a:xfrm>
        <a:custGeom>
          <a:avLst/>
          <a:gdLst/>
          <a:ahLst/>
          <a:cxnLst/>
          <a:rect l="0" t="0" r="0" b="0"/>
          <a:pathLst>
            <a:path>
              <a:moveTo>
                <a:pt x="213245" y="0"/>
              </a:moveTo>
              <a:lnTo>
                <a:pt x="213245" y="407738"/>
              </a:lnTo>
              <a:lnTo>
                <a:pt x="0" y="407738"/>
              </a:lnTo>
              <a:lnTo>
                <a:pt x="0" y="5320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78D2D-4A67-47A7-8683-F9EF56C17013}">
      <dsp:nvSpPr>
        <dsp:cNvPr id="0" name=""/>
        <dsp:cNvSpPr/>
      </dsp:nvSpPr>
      <dsp:spPr>
        <a:xfrm>
          <a:off x="1479332" y="710520"/>
          <a:ext cx="4365312" cy="532164"/>
        </a:xfrm>
        <a:custGeom>
          <a:avLst/>
          <a:gdLst/>
          <a:ahLst/>
          <a:cxnLst/>
          <a:rect l="0" t="0" r="0" b="0"/>
          <a:pathLst>
            <a:path>
              <a:moveTo>
                <a:pt x="4365312" y="0"/>
              </a:moveTo>
              <a:lnTo>
                <a:pt x="4365312" y="407841"/>
              </a:lnTo>
              <a:lnTo>
                <a:pt x="0" y="407841"/>
              </a:lnTo>
              <a:lnTo>
                <a:pt x="0" y="5321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BCA571-0718-4615-8297-A4D9160DF2EB}">
      <dsp:nvSpPr>
        <dsp:cNvPr id="0" name=""/>
        <dsp:cNvSpPr/>
      </dsp:nvSpPr>
      <dsp:spPr>
        <a:xfrm>
          <a:off x="3849670" y="-141656"/>
          <a:ext cx="3989948" cy="8521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0F1E76-B9E3-4D15-84CE-D45BBD004E95}">
      <dsp:nvSpPr>
        <dsp:cNvPr id="0" name=""/>
        <dsp:cNvSpPr/>
      </dsp:nvSpPr>
      <dsp:spPr>
        <a:xfrm>
          <a:off x="3998782" y="0"/>
          <a:ext cx="3989948" cy="8521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Times New Roman" pitchFamily="18" charset="0"/>
              <a:cs typeface="Times New Roman" pitchFamily="18" charset="0"/>
            </a:rPr>
            <a:t>Минеральные вещества</a:t>
          </a:r>
          <a:endParaRPr lang="ru-RU" sz="2400" b="1" kern="1200">
            <a:latin typeface="Times New Roman" pitchFamily="18" charset="0"/>
            <a:cs typeface="Times New Roman" pitchFamily="18" charset="0"/>
          </a:endParaRPr>
        </a:p>
      </dsp:txBody>
      <dsp:txXfrm>
        <a:off x="4023741" y="24959"/>
        <a:ext cx="3940030" cy="802259"/>
      </dsp:txXfrm>
    </dsp:sp>
    <dsp:sp modelId="{3A87A976-D589-4C53-B2D0-6D9D4EA905A7}">
      <dsp:nvSpPr>
        <dsp:cNvPr id="0" name=""/>
        <dsp:cNvSpPr/>
      </dsp:nvSpPr>
      <dsp:spPr>
        <a:xfrm>
          <a:off x="-36570" y="1242684"/>
          <a:ext cx="3031805" cy="8521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159FDE-41F7-473C-B590-65DCDAC007E5}">
      <dsp:nvSpPr>
        <dsp:cNvPr id="0" name=""/>
        <dsp:cNvSpPr/>
      </dsp:nvSpPr>
      <dsp:spPr>
        <a:xfrm>
          <a:off x="112541" y="1384341"/>
          <a:ext cx="3031805" cy="8521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>
              <a:latin typeface="Times New Roman" pitchFamily="18" charset="0"/>
              <a:cs typeface="Times New Roman" pitchFamily="18" charset="0"/>
            </a:rPr>
            <a:t>Макроэлементы</a:t>
          </a:r>
          <a:endParaRPr lang="ru-RU" sz="2400" kern="1200">
            <a:latin typeface="Times New Roman" pitchFamily="18" charset="0"/>
            <a:cs typeface="Times New Roman" pitchFamily="18" charset="0"/>
          </a:endParaRPr>
        </a:p>
      </dsp:txBody>
      <dsp:txXfrm>
        <a:off x="137500" y="1409300"/>
        <a:ext cx="2981887" cy="802259"/>
      </dsp:txXfrm>
    </dsp:sp>
    <dsp:sp modelId="{A798AFF0-15C4-47B0-B536-3FF6D0C3B456}">
      <dsp:nvSpPr>
        <dsp:cNvPr id="0" name=""/>
        <dsp:cNvSpPr/>
      </dsp:nvSpPr>
      <dsp:spPr>
        <a:xfrm>
          <a:off x="4115496" y="1242581"/>
          <a:ext cx="3031805" cy="8521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189F3F-5404-4752-A399-B7831CED2813}">
      <dsp:nvSpPr>
        <dsp:cNvPr id="0" name=""/>
        <dsp:cNvSpPr/>
      </dsp:nvSpPr>
      <dsp:spPr>
        <a:xfrm>
          <a:off x="4264608" y="1384238"/>
          <a:ext cx="3031805" cy="8521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>
              <a:latin typeface="Times New Roman" pitchFamily="18" charset="0"/>
              <a:cs typeface="Times New Roman" pitchFamily="18" charset="0"/>
            </a:rPr>
            <a:t>Микроэлементы</a:t>
          </a:r>
          <a:endParaRPr lang="ru-RU" sz="2400" kern="1200">
            <a:latin typeface="Times New Roman" pitchFamily="18" charset="0"/>
            <a:cs typeface="Times New Roman" pitchFamily="18" charset="0"/>
          </a:endParaRPr>
        </a:p>
      </dsp:txBody>
      <dsp:txXfrm>
        <a:off x="4289567" y="1409197"/>
        <a:ext cx="2981887" cy="802259"/>
      </dsp:txXfrm>
    </dsp:sp>
    <dsp:sp modelId="{E1AB5B19-2898-498A-BBB4-321B76AD3BFA}">
      <dsp:nvSpPr>
        <dsp:cNvPr id="0" name=""/>
        <dsp:cNvSpPr/>
      </dsp:nvSpPr>
      <dsp:spPr>
        <a:xfrm>
          <a:off x="8230992" y="1242684"/>
          <a:ext cx="3607421" cy="8521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91AAE9-C91F-4C75-89DA-59435F78A8A6}">
      <dsp:nvSpPr>
        <dsp:cNvPr id="0" name=""/>
        <dsp:cNvSpPr/>
      </dsp:nvSpPr>
      <dsp:spPr>
        <a:xfrm>
          <a:off x="8380104" y="1384341"/>
          <a:ext cx="3607421" cy="8521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err="1" smtClean="0">
              <a:latin typeface="Times New Roman" pitchFamily="18" charset="0"/>
              <a:cs typeface="Times New Roman" pitchFamily="18" charset="0"/>
            </a:rPr>
            <a:t>Ультрамикроэлементы</a:t>
          </a:r>
          <a:endParaRPr lang="ru-RU" sz="2400" kern="1200">
            <a:latin typeface="Times New Roman" pitchFamily="18" charset="0"/>
            <a:cs typeface="Times New Roman" pitchFamily="18" charset="0"/>
          </a:endParaRPr>
        </a:p>
      </dsp:txBody>
      <dsp:txXfrm>
        <a:off x="8405063" y="1409300"/>
        <a:ext cx="3557503" cy="8022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2CFCBA-0D83-4DFA-BC3D-9CE906AC26B6}">
      <dsp:nvSpPr>
        <dsp:cNvPr id="0" name=""/>
        <dsp:cNvSpPr/>
      </dsp:nvSpPr>
      <dsp:spPr>
        <a:xfrm>
          <a:off x="9920884" y="2078955"/>
          <a:ext cx="194630" cy="4511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462"/>
              </a:lnTo>
              <a:lnTo>
                <a:pt x="194630" y="303462"/>
              </a:lnTo>
              <a:lnTo>
                <a:pt x="194630" y="45117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167982-300B-4FF8-BE85-03AB24DFEF74}">
      <dsp:nvSpPr>
        <dsp:cNvPr id="0" name=""/>
        <dsp:cNvSpPr/>
      </dsp:nvSpPr>
      <dsp:spPr>
        <a:xfrm>
          <a:off x="5652456" y="824142"/>
          <a:ext cx="4268428" cy="4637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017"/>
              </a:lnTo>
              <a:lnTo>
                <a:pt x="4268428" y="316017"/>
              </a:lnTo>
              <a:lnTo>
                <a:pt x="4268428" y="4637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50FBD7-5BE0-4DA4-88D0-63D291BB3EA0}">
      <dsp:nvSpPr>
        <dsp:cNvPr id="0" name=""/>
        <dsp:cNvSpPr/>
      </dsp:nvSpPr>
      <dsp:spPr>
        <a:xfrm>
          <a:off x="7134388" y="3555181"/>
          <a:ext cx="91440" cy="4637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37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3EEDFA-DAA5-4197-B548-F29401005FA6}">
      <dsp:nvSpPr>
        <dsp:cNvPr id="0" name=""/>
        <dsp:cNvSpPr/>
      </dsp:nvSpPr>
      <dsp:spPr>
        <a:xfrm>
          <a:off x="5622846" y="2078955"/>
          <a:ext cx="1557262" cy="4637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017"/>
              </a:lnTo>
              <a:lnTo>
                <a:pt x="1557262" y="316017"/>
              </a:lnTo>
              <a:lnTo>
                <a:pt x="1557262" y="4637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BDA28-9AFA-45B4-870D-1FA9D398D77B}">
      <dsp:nvSpPr>
        <dsp:cNvPr id="0" name=""/>
        <dsp:cNvSpPr/>
      </dsp:nvSpPr>
      <dsp:spPr>
        <a:xfrm>
          <a:off x="3994767" y="3555181"/>
          <a:ext cx="91440" cy="4637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37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088124-3176-408D-80D6-81290C5FBB09}">
      <dsp:nvSpPr>
        <dsp:cNvPr id="0" name=""/>
        <dsp:cNvSpPr/>
      </dsp:nvSpPr>
      <dsp:spPr>
        <a:xfrm>
          <a:off x="4040487" y="2078955"/>
          <a:ext cx="1582359" cy="463729"/>
        </a:xfrm>
        <a:custGeom>
          <a:avLst/>
          <a:gdLst/>
          <a:ahLst/>
          <a:cxnLst/>
          <a:rect l="0" t="0" r="0" b="0"/>
          <a:pathLst>
            <a:path>
              <a:moveTo>
                <a:pt x="1582359" y="0"/>
              </a:moveTo>
              <a:lnTo>
                <a:pt x="1582359" y="316017"/>
              </a:lnTo>
              <a:lnTo>
                <a:pt x="0" y="316017"/>
              </a:lnTo>
              <a:lnTo>
                <a:pt x="0" y="4637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24EB33-23A8-4833-9AF2-5A6C45BF29F5}">
      <dsp:nvSpPr>
        <dsp:cNvPr id="0" name=""/>
        <dsp:cNvSpPr/>
      </dsp:nvSpPr>
      <dsp:spPr>
        <a:xfrm>
          <a:off x="5577126" y="824142"/>
          <a:ext cx="91440" cy="463729"/>
        </a:xfrm>
        <a:custGeom>
          <a:avLst/>
          <a:gdLst/>
          <a:ahLst/>
          <a:cxnLst/>
          <a:rect l="0" t="0" r="0" b="0"/>
          <a:pathLst>
            <a:path>
              <a:moveTo>
                <a:pt x="75329" y="0"/>
              </a:moveTo>
              <a:lnTo>
                <a:pt x="75329" y="316017"/>
              </a:lnTo>
              <a:lnTo>
                <a:pt x="45720" y="316017"/>
              </a:lnTo>
              <a:lnTo>
                <a:pt x="45720" y="4637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930245-8CFB-4441-AD80-A7BF1E811264}">
      <dsp:nvSpPr>
        <dsp:cNvPr id="0" name=""/>
        <dsp:cNvSpPr/>
      </dsp:nvSpPr>
      <dsp:spPr>
        <a:xfrm>
          <a:off x="927916" y="2078955"/>
          <a:ext cx="278946" cy="476283"/>
        </a:xfrm>
        <a:custGeom>
          <a:avLst/>
          <a:gdLst/>
          <a:ahLst/>
          <a:cxnLst/>
          <a:rect l="0" t="0" r="0" b="0"/>
          <a:pathLst>
            <a:path>
              <a:moveTo>
                <a:pt x="278946" y="0"/>
              </a:moveTo>
              <a:lnTo>
                <a:pt x="278946" y="328572"/>
              </a:lnTo>
              <a:lnTo>
                <a:pt x="0" y="328572"/>
              </a:lnTo>
              <a:lnTo>
                <a:pt x="0" y="47628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78003-5279-4AD5-B4E7-7152DFC8A2BA}">
      <dsp:nvSpPr>
        <dsp:cNvPr id="0" name=""/>
        <dsp:cNvSpPr/>
      </dsp:nvSpPr>
      <dsp:spPr>
        <a:xfrm>
          <a:off x="1206862" y="824142"/>
          <a:ext cx="4445593" cy="463729"/>
        </a:xfrm>
        <a:custGeom>
          <a:avLst/>
          <a:gdLst/>
          <a:ahLst/>
          <a:cxnLst/>
          <a:rect l="0" t="0" r="0" b="0"/>
          <a:pathLst>
            <a:path>
              <a:moveTo>
                <a:pt x="4445593" y="0"/>
              </a:moveTo>
              <a:lnTo>
                <a:pt x="4445593" y="316017"/>
              </a:lnTo>
              <a:lnTo>
                <a:pt x="0" y="316017"/>
              </a:lnTo>
              <a:lnTo>
                <a:pt x="0" y="4637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9963C9-F5DD-494E-85C9-AA85BF1B8BFB}">
      <dsp:nvSpPr>
        <dsp:cNvPr id="0" name=""/>
        <dsp:cNvSpPr/>
      </dsp:nvSpPr>
      <dsp:spPr>
        <a:xfrm>
          <a:off x="3841441" y="218952"/>
          <a:ext cx="3622029" cy="605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298EA3-70C2-46FA-8B4B-DFAF329671F4}">
      <dsp:nvSpPr>
        <dsp:cNvPr id="0" name=""/>
        <dsp:cNvSpPr/>
      </dsp:nvSpPr>
      <dsp:spPr>
        <a:xfrm>
          <a:off x="4018606" y="387259"/>
          <a:ext cx="3622029" cy="605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По строению молекул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36331" y="404984"/>
        <a:ext cx="3586579" cy="569739"/>
      </dsp:txXfrm>
    </dsp:sp>
    <dsp:sp modelId="{6C7D4DC0-7B1C-4C1C-8499-90C073FD882F}">
      <dsp:nvSpPr>
        <dsp:cNvPr id="0" name=""/>
        <dsp:cNvSpPr/>
      </dsp:nvSpPr>
      <dsp:spPr>
        <a:xfrm>
          <a:off x="-177164" y="1287871"/>
          <a:ext cx="2768055" cy="791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1C2AC-E481-493D-A9C7-873717E4096B}">
      <dsp:nvSpPr>
        <dsp:cNvPr id="0" name=""/>
        <dsp:cNvSpPr/>
      </dsp:nvSpPr>
      <dsp:spPr>
        <a:xfrm>
          <a:off x="0" y="1456177"/>
          <a:ext cx="2768055" cy="791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Моносахариды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170" y="1479347"/>
        <a:ext cx="2721715" cy="744744"/>
      </dsp:txXfrm>
    </dsp:sp>
    <dsp:sp modelId="{4387583E-FF22-49A2-973C-A1AC4115DE73}">
      <dsp:nvSpPr>
        <dsp:cNvPr id="0" name=""/>
        <dsp:cNvSpPr/>
      </dsp:nvSpPr>
      <dsp:spPr>
        <a:xfrm>
          <a:off x="-177164" y="2555239"/>
          <a:ext cx="2210161" cy="1012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2CE84E-1D20-45DC-9FE1-88F59AC8CB70}">
      <dsp:nvSpPr>
        <dsp:cNvPr id="0" name=""/>
        <dsp:cNvSpPr/>
      </dsp:nvSpPr>
      <dsp:spPr>
        <a:xfrm>
          <a:off x="0" y="2723546"/>
          <a:ext cx="2210161" cy="1012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Глюкоза, фруктоза, галактоза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655" y="2753201"/>
        <a:ext cx="2150851" cy="953187"/>
      </dsp:txXfrm>
    </dsp:sp>
    <dsp:sp modelId="{FE652F97-7542-4B19-AE06-B45050C433B3}">
      <dsp:nvSpPr>
        <dsp:cNvPr id="0" name=""/>
        <dsp:cNvSpPr/>
      </dsp:nvSpPr>
      <dsp:spPr>
        <a:xfrm>
          <a:off x="4238818" y="1287871"/>
          <a:ext cx="2768055" cy="791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6B758C-526A-4217-BC3A-83A2254D653E}">
      <dsp:nvSpPr>
        <dsp:cNvPr id="0" name=""/>
        <dsp:cNvSpPr/>
      </dsp:nvSpPr>
      <dsp:spPr>
        <a:xfrm>
          <a:off x="4415983" y="1456177"/>
          <a:ext cx="2768055" cy="791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Олигосахариды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439153" y="1479347"/>
        <a:ext cx="2721715" cy="744744"/>
      </dsp:txXfrm>
    </dsp:sp>
    <dsp:sp modelId="{55FEC1DC-BD70-4EE2-B6CC-5CF8CF3A505B}">
      <dsp:nvSpPr>
        <dsp:cNvPr id="0" name=""/>
        <dsp:cNvSpPr/>
      </dsp:nvSpPr>
      <dsp:spPr>
        <a:xfrm>
          <a:off x="2847318" y="2542684"/>
          <a:ext cx="2386336" cy="1012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21E226-5290-48D0-9880-B9848E7510DF}">
      <dsp:nvSpPr>
        <dsp:cNvPr id="0" name=""/>
        <dsp:cNvSpPr/>
      </dsp:nvSpPr>
      <dsp:spPr>
        <a:xfrm>
          <a:off x="3024483" y="2710991"/>
          <a:ext cx="2386336" cy="1012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Дисахариды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54138" y="2740646"/>
        <a:ext cx="2327026" cy="953187"/>
      </dsp:txXfrm>
    </dsp:sp>
    <dsp:sp modelId="{BB77032A-1AAD-4BE9-9FFE-95C543E41043}">
      <dsp:nvSpPr>
        <dsp:cNvPr id="0" name=""/>
        <dsp:cNvSpPr/>
      </dsp:nvSpPr>
      <dsp:spPr>
        <a:xfrm>
          <a:off x="2647841" y="4018910"/>
          <a:ext cx="2785292" cy="1012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E0D141-B103-4776-8443-BA0EBD63B4ED}">
      <dsp:nvSpPr>
        <dsp:cNvPr id="0" name=""/>
        <dsp:cNvSpPr/>
      </dsp:nvSpPr>
      <dsp:spPr>
        <a:xfrm>
          <a:off x="2825005" y="4187217"/>
          <a:ext cx="2785292" cy="1012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Сахароза, лактоза, мальтоза,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трегалоза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54660" y="4216872"/>
        <a:ext cx="2725982" cy="953187"/>
      </dsp:txXfrm>
    </dsp:sp>
    <dsp:sp modelId="{5D077B4B-456A-44C7-8A3E-B3C1906ACE55}">
      <dsp:nvSpPr>
        <dsp:cNvPr id="0" name=""/>
        <dsp:cNvSpPr/>
      </dsp:nvSpPr>
      <dsp:spPr>
        <a:xfrm>
          <a:off x="5986940" y="2542684"/>
          <a:ext cx="2386336" cy="1012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40863B-7D78-4DF5-9EF5-9CE09A54FA15}">
      <dsp:nvSpPr>
        <dsp:cNvPr id="0" name=""/>
        <dsp:cNvSpPr/>
      </dsp:nvSpPr>
      <dsp:spPr>
        <a:xfrm>
          <a:off x="6164105" y="2710991"/>
          <a:ext cx="2386336" cy="1012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Трисахариды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193760" y="2740646"/>
        <a:ext cx="2327026" cy="953187"/>
      </dsp:txXfrm>
    </dsp:sp>
    <dsp:sp modelId="{CF8BF85E-F6BC-4AC7-B1FF-000368A48193}">
      <dsp:nvSpPr>
        <dsp:cNvPr id="0" name=""/>
        <dsp:cNvSpPr/>
      </dsp:nvSpPr>
      <dsp:spPr>
        <a:xfrm>
          <a:off x="5787462" y="4018910"/>
          <a:ext cx="2785292" cy="1012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8CB76C-3CA3-463A-8E5F-6A5466068EDB}">
      <dsp:nvSpPr>
        <dsp:cNvPr id="0" name=""/>
        <dsp:cNvSpPr/>
      </dsp:nvSpPr>
      <dsp:spPr>
        <a:xfrm>
          <a:off x="5964627" y="4187217"/>
          <a:ext cx="2785292" cy="1012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Рафиноза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94282" y="4216872"/>
        <a:ext cx="2725982" cy="953187"/>
      </dsp:txXfrm>
    </dsp:sp>
    <dsp:sp modelId="{AE58C79A-5B6D-42D1-AB1E-1EF4A6AF97CA}">
      <dsp:nvSpPr>
        <dsp:cNvPr id="0" name=""/>
        <dsp:cNvSpPr/>
      </dsp:nvSpPr>
      <dsp:spPr>
        <a:xfrm>
          <a:off x="8536856" y="1287871"/>
          <a:ext cx="2768055" cy="791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61CF7C-1C59-42C7-9F10-36326B26DFF1}">
      <dsp:nvSpPr>
        <dsp:cNvPr id="0" name=""/>
        <dsp:cNvSpPr/>
      </dsp:nvSpPr>
      <dsp:spPr>
        <a:xfrm>
          <a:off x="8714021" y="1456177"/>
          <a:ext cx="2768055" cy="791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Полисахариды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737191" y="1479347"/>
        <a:ext cx="2721715" cy="744744"/>
      </dsp:txXfrm>
    </dsp:sp>
    <dsp:sp modelId="{07C2AA9B-D175-4079-B632-E5512E72F8FD}">
      <dsp:nvSpPr>
        <dsp:cNvPr id="0" name=""/>
        <dsp:cNvSpPr/>
      </dsp:nvSpPr>
      <dsp:spPr>
        <a:xfrm>
          <a:off x="8926117" y="2530129"/>
          <a:ext cx="2378794" cy="1012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8990BC-B476-4386-A68F-BA7BD41CB76A}">
      <dsp:nvSpPr>
        <dsp:cNvPr id="0" name=""/>
        <dsp:cNvSpPr/>
      </dsp:nvSpPr>
      <dsp:spPr>
        <a:xfrm>
          <a:off x="9103282" y="2698436"/>
          <a:ext cx="2378794" cy="10124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Times New Roman" pitchFamily="18" charset="0"/>
              <a:cs typeface="Times New Roman" pitchFamily="18" charset="0"/>
            </a:rPr>
            <a:t>Крахмал, гликоген, инулин, клетчатка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132937" y="2728091"/>
        <a:ext cx="2319484" cy="9531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BD13B-14E3-4724-A45B-A5DB6C125618}">
      <dsp:nvSpPr>
        <dsp:cNvPr id="0" name=""/>
        <dsp:cNvSpPr/>
      </dsp:nvSpPr>
      <dsp:spPr>
        <a:xfrm>
          <a:off x="0" y="0"/>
          <a:ext cx="11199779" cy="2579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rgbClr val="C00000"/>
              </a:solidFill>
            </a:rPr>
            <a:t>По консистенции:</a:t>
          </a:r>
          <a:endParaRPr lang="ru-RU" sz="2700" b="1" kern="1200" dirty="0">
            <a:solidFill>
              <a:srgbClr val="C00000"/>
            </a:solidFill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Жидкие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Твердые</a:t>
          </a:r>
          <a:endParaRPr lang="ru-RU" sz="2100" kern="1200" dirty="0"/>
        </a:p>
      </dsp:txBody>
      <dsp:txXfrm>
        <a:off x="2497924" y="0"/>
        <a:ext cx="8701854" cy="2579687"/>
      </dsp:txXfrm>
    </dsp:sp>
    <dsp:sp modelId="{7B4FB1EA-E862-4A05-955B-968A73989704}">
      <dsp:nvSpPr>
        <dsp:cNvPr id="0" name=""/>
        <dsp:cNvSpPr/>
      </dsp:nvSpPr>
      <dsp:spPr>
        <a:xfrm>
          <a:off x="257968" y="257968"/>
          <a:ext cx="2239955" cy="20637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CE86CA-4C86-4B2E-8A9A-572654AEEFEE}">
      <dsp:nvSpPr>
        <dsp:cNvPr id="0" name=""/>
        <dsp:cNvSpPr/>
      </dsp:nvSpPr>
      <dsp:spPr>
        <a:xfrm>
          <a:off x="0" y="2837656"/>
          <a:ext cx="11199779" cy="25796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rgbClr val="C00000"/>
              </a:solidFill>
            </a:rPr>
            <a:t>По происхождению:</a:t>
          </a:r>
          <a:endParaRPr lang="ru-RU" sz="2700" b="1" kern="1200" dirty="0">
            <a:solidFill>
              <a:srgbClr val="C00000"/>
            </a:solidFill>
          </a:endParaRPr>
        </a:p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Растительные: </a:t>
          </a:r>
          <a:r>
            <a:rPr lang="ru-RU" sz="2100" kern="1200" dirty="0" smtClean="0">
              <a:solidFill>
                <a:schemeClr val="tx1"/>
              </a:solidFill>
            </a:rPr>
            <a:t>в большинстве своем жидкие (подсолнечное, оливковое, кукурузное, соевое). Но есть и твердые, например кокосовое, масло какао. </a:t>
          </a:r>
          <a:endParaRPr lang="ru-RU" sz="2100" kern="1200" dirty="0">
            <a:solidFill>
              <a:schemeClr val="tx1"/>
            </a:solidFill>
          </a:endParaRPr>
        </a:p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/>
            <a:t>Животные: </a:t>
          </a:r>
          <a:r>
            <a:rPr lang="ru-RU" sz="2100" kern="1200" dirty="0" smtClean="0">
              <a:solidFill>
                <a:schemeClr val="tx1"/>
              </a:solidFill>
            </a:rPr>
            <a:t>преимущественно твердые — коровье масло, говя­жий, бараний, свиной жиры. Жиры морских животных и рыб жидкие. 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2497924" y="2837656"/>
        <a:ext cx="8701854" cy="2579687"/>
      </dsp:txXfrm>
    </dsp:sp>
    <dsp:sp modelId="{8A75A37F-9EA0-484A-A47C-AAFF6613FA5A}">
      <dsp:nvSpPr>
        <dsp:cNvPr id="0" name=""/>
        <dsp:cNvSpPr/>
      </dsp:nvSpPr>
      <dsp:spPr>
        <a:xfrm>
          <a:off x="257968" y="3095625"/>
          <a:ext cx="2239955" cy="20637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E2A2E-F585-4FEC-B41F-0146F68A5FEC}">
      <dsp:nvSpPr>
        <dsp:cNvPr id="0" name=""/>
        <dsp:cNvSpPr/>
      </dsp:nvSpPr>
      <dsp:spPr>
        <a:xfrm>
          <a:off x="8229002" y="2381296"/>
          <a:ext cx="91440" cy="6239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39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215E30-277E-4FDC-A45C-2B6D3405650C}">
      <dsp:nvSpPr>
        <dsp:cNvPr id="0" name=""/>
        <dsp:cNvSpPr/>
      </dsp:nvSpPr>
      <dsp:spPr>
        <a:xfrm>
          <a:off x="5530989" y="861845"/>
          <a:ext cx="2743733" cy="6239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5186"/>
              </a:lnTo>
              <a:lnTo>
                <a:pt x="2743733" y="425186"/>
              </a:lnTo>
              <a:lnTo>
                <a:pt x="2743733" y="6239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8CC4D1-8D20-46F3-A5FE-D354E8BCAC62}">
      <dsp:nvSpPr>
        <dsp:cNvPr id="0" name=""/>
        <dsp:cNvSpPr/>
      </dsp:nvSpPr>
      <dsp:spPr>
        <a:xfrm>
          <a:off x="2741535" y="2381296"/>
          <a:ext cx="91440" cy="6239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39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53369F-FFAC-4241-AFE1-DE30E8DA6D91}">
      <dsp:nvSpPr>
        <dsp:cNvPr id="0" name=""/>
        <dsp:cNvSpPr/>
      </dsp:nvSpPr>
      <dsp:spPr>
        <a:xfrm>
          <a:off x="2787255" y="861845"/>
          <a:ext cx="2743733" cy="623924"/>
        </a:xfrm>
        <a:custGeom>
          <a:avLst/>
          <a:gdLst/>
          <a:ahLst/>
          <a:cxnLst/>
          <a:rect l="0" t="0" r="0" b="0"/>
          <a:pathLst>
            <a:path>
              <a:moveTo>
                <a:pt x="2743733" y="0"/>
              </a:moveTo>
              <a:lnTo>
                <a:pt x="2743733" y="425186"/>
              </a:lnTo>
              <a:lnTo>
                <a:pt x="0" y="425186"/>
              </a:lnTo>
              <a:lnTo>
                <a:pt x="0" y="6239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E5C9A-9F06-4C34-9371-38A5FC3733EC}">
      <dsp:nvSpPr>
        <dsp:cNvPr id="0" name=""/>
        <dsp:cNvSpPr/>
      </dsp:nvSpPr>
      <dsp:spPr>
        <a:xfrm>
          <a:off x="2297636" y="2201"/>
          <a:ext cx="6466706" cy="8596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9105E8-CBD7-45AD-B075-273CD697A239}">
      <dsp:nvSpPr>
        <dsp:cNvPr id="0" name=""/>
        <dsp:cNvSpPr/>
      </dsp:nvSpPr>
      <dsp:spPr>
        <a:xfrm>
          <a:off x="2536002" y="228649"/>
          <a:ext cx="6466706" cy="8596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2 группы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61180" y="253827"/>
        <a:ext cx="6416350" cy="809287"/>
      </dsp:txXfrm>
    </dsp:sp>
    <dsp:sp modelId="{DF0C8AE7-3DBE-4557-BAE9-993DB05346EC}">
      <dsp:nvSpPr>
        <dsp:cNvPr id="0" name=""/>
        <dsp:cNvSpPr/>
      </dsp:nvSpPr>
      <dsp:spPr>
        <a:xfrm>
          <a:off x="281888" y="1485770"/>
          <a:ext cx="5010734" cy="8955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9C085C-EA78-4E8D-945A-34ADBE5CBB40}">
      <dsp:nvSpPr>
        <dsp:cNvPr id="0" name=""/>
        <dsp:cNvSpPr/>
      </dsp:nvSpPr>
      <dsp:spPr>
        <a:xfrm>
          <a:off x="520255" y="1712218"/>
          <a:ext cx="5010734" cy="8955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Небелковые вещества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46484" y="1738447"/>
        <a:ext cx="4958276" cy="843068"/>
      </dsp:txXfrm>
    </dsp:sp>
    <dsp:sp modelId="{A97AC7BA-A5B3-4ACB-9E3D-7FFC6A4580CC}">
      <dsp:nvSpPr>
        <dsp:cNvPr id="0" name=""/>
        <dsp:cNvSpPr/>
      </dsp:nvSpPr>
      <dsp:spPr>
        <a:xfrm>
          <a:off x="435652" y="3005220"/>
          <a:ext cx="4703205" cy="13622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F1D359-082B-445A-BC20-2B43338D2014}">
      <dsp:nvSpPr>
        <dsp:cNvPr id="0" name=""/>
        <dsp:cNvSpPr/>
      </dsp:nvSpPr>
      <dsp:spPr>
        <a:xfrm>
          <a:off x="674019" y="3231669"/>
          <a:ext cx="4703205" cy="13622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 smtClean="0">
              <a:latin typeface="Times New Roman" pitchFamily="18" charset="0"/>
              <a:cs typeface="Times New Roman" pitchFamily="18" charset="0"/>
            </a:rPr>
            <a:t>аминокислоты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400" i="1" kern="1200" dirty="0" smtClean="0">
              <a:latin typeface="Times New Roman" pitchFamily="18" charset="0"/>
              <a:cs typeface="Times New Roman" pitchFamily="18" charset="0"/>
            </a:rPr>
            <a:t>аммиачные соединения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400" i="1" kern="1200" dirty="0" smtClean="0">
              <a:latin typeface="Times New Roman" pitchFamily="18" charset="0"/>
              <a:cs typeface="Times New Roman" pitchFamily="18" charset="0"/>
            </a:rPr>
            <a:t>нитраты и нитриты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13918" y="3271568"/>
        <a:ext cx="4623407" cy="1282467"/>
      </dsp:txXfrm>
    </dsp:sp>
    <dsp:sp modelId="{B64D679E-9FF5-4C39-823F-3D57E7FF5456}">
      <dsp:nvSpPr>
        <dsp:cNvPr id="0" name=""/>
        <dsp:cNvSpPr/>
      </dsp:nvSpPr>
      <dsp:spPr>
        <a:xfrm>
          <a:off x="5769355" y="1485770"/>
          <a:ext cx="5010734" cy="8955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842AE-2C17-4B6C-8897-106A18717A4A}">
      <dsp:nvSpPr>
        <dsp:cNvPr id="0" name=""/>
        <dsp:cNvSpPr/>
      </dsp:nvSpPr>
      <dsp:spPr>
        <a:xfrm>
          <a:off x="6007722" y="1712218"/>
          <a:ext cx="5010734" cy="8955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Белковые вещества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33951" y="1738447"/>
        <a:ext cx="4958276" cy="843068"/>
      </dsp:txXfrm>
    </dsp:sp>
    <dsp:sp modelId="{117A6104-5F9E-4C2C-B2C4-89EFEAD017D0}">
      <dsp:nvSpPr>
        <dsp:cNvPr id="0" name=""/>
        <dsp:cNvSpPr/>
      </dsp:nvSpPr>
      <dsp:spPr>
        <a:xfrm>
          <a:off x="7202072" y="3005220"/>
          <a:ext cx="2145299" cy="13622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822FF5-E346-4562-9FD0-3ED6F1BF091A}">
      <dsp:nvSpPr>
        <dsp:cNvPr id="0" name=""/>
        <dsp:cNvSpPr/>
      </dsp:nvSpPr>
      <dsp:spPr>
        <a:xfrm>
          <a:off x="7440439" y="3231669"/>
          <a:ext cx="2145299" cy="13622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Белки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480338" y="3271568"/>
        <a:ext cx="2065501" cy="12824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1F2F18-F149-4728-A646-6A019868A036}">
      <dsp:nvSpPr>
        <dsp:cNvPr id="0" name=""/>
        <dsp:cNvSpPr/>
      </dsp:nvSpPr>
      <dsp:spPr>
        <a:xfrm>
          <a:off x="7678250" y="1965914"/>
          <a:ext cx="91440" cy="3660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6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0A4115-BE05-4AAA-A114-2B0DC0C2547F}">
      <dsp:nvSpPr>
        <dsp:cNvPr id="0" name=""/>
        <dsp:cNvSpPr/>
      </dsp:nvSpPr>
      <dsp:spPr>
        <a:xfrm>
          <a:off x="5365924" y="800677"/>
          <a:ext cx="2358046" cy="366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443"/>
              </a:lnTo>
              <a:lnTo>
                <a:pt x="2358046" y="249443"/>
              </a:lnTo>
              <a:lnTo>
                <a:pt x="2358046" y="3660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58324B-7AAA-4B56-B9FD-F333167C1B23}">
      <dsp:nvSpPr>
        <dsp:cNvPr id="0" name=""/>
        <dsp:cNvSpPr/>
      </dsp:nvSpPr>
      <dsp:spPr>
        <a:xfrm>
          <a:off x="2835507" y="1965914"/>
          <a:ext cx="91440" cy="3660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6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D68CA9-5758-4A35-95B2-03DEDBD6623F}">
      <dsp:nvSpPr>
        <dsp:cNvPr id="0" name=""/>
        <dsp:cNvSpPr/>
      </dsp:nvSpPr>
      <dsp:spPr>
        <a:xfrm>
          <a:off x="2881227" y="800677"/>
          <a:ext cx="2484697" cy="366037"/>
        </a:xfrm>
        <a:custGeom>
          <a:avLst/>
          <a:gdLst/>
          <a:ahLst/>
          <a:cxnLst/>
          <a:rect l="0" t="0" r="0" b="0"/>
          <a:pathLst>
            <a:path>
              <a:moveTo>
                <a:pt x="2484697" y="0"/>
              </a:moveTo>
              <a:lnTo>
                <a:pt x="2484697" y="249443"/>
              </a:lnTo>
              <a:lnTo>
                <a:pt x="0" y="249443"/>
              </a:lnTo>
              <a:lnTo>
                <a:pt x="0" y="3660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ADC9AB-A97B-4CE3-A50A-87D27F96EFA7}">
      <dsp:nvSpPr>
        <dsp:cNvPr id="0" name=""/>
        <dsp:cNvSpPr/>
      </dsp:nvSpPr>
      <dsp:spPr>
        <a:xfrm>
          <a:off x="4066400" y="1477"/>
          <a:ext cx="2599047" cy="7991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F7E84E-6806-4AD6-9D95-F0D3A41180A2}">
      <dsp:nvSpPr>
        <dsp:cNvPr id="0" name=""/>
        <dsp:cNvSpPr/>
      </dsp:nvSpPr>
      <dsp:spPr>
        <a:xfrm>
          <a:off x="4206243" y="134328"/>
          <a:ext cx="2599047" cy="7991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По составу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29651" y="157736"/>
        <a:ext cx="2552231" cy="752383"/>
      </dsp:txXfrm>
    </dsp:sp>
    <dsp:sp modelId="{4C05B786-2DD7-4760-958F-F7B9F447EA9B}">
      <dsp:nvSpPr>
        <dsp:cNvPr id="0" name=""/>
        <dsp:cNvSpPr/>
      </dsp:nvSpPr>
      <dsp:spPr>
        <a:xfrm>
          <a:off x="1073922" y="1166715"/>
          <a:ext cx="3614609" cy="7991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8D1BD2-C5CF-477D-828B-00AA945C6EF6}">
      <dsp:nvSpPr>
        <dsp:cNvPr id="0" name=""/>
        <dsp:cNvSpPr/>
      </dsp:nvSpPr>
      <dsp:spPr>
        <a:xfrm>
          <a:off x="1213764" y="1299565"/>
          <a:ext cx="3614609" cy="7991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Простые (протеины)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37172" y="1322973"/>
        <a:ext cx="3567793" cy="752383"/>
      </dsp:txXfrm>
    </dsp:sp>
    <dsp:sp modelId="{4B83566F-B2A1-4B6C-88D0-48EAC08BA53D}">
      <dsp:nvSpPr>
        <dsp:cNvPr id="0" name=""/>
        <dsp:cNvSpPr/>
      </dsp:nvSpPr>
      <dsp:spPr>
        <a:xfrm>
          <a:off x="1036454" y="2331952"/>
          <a:ext cx="3689545" cy="7991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3CDCC-7AD0-4431-AB35-DCF429AA45B0}">
      <dsp:nvSpPr>
        <dsp:cNvPr id="0" name=""/>
        <dsp:cNvSpPr/>
      </dsp:nvSpPr>
      <dsp:spPr>
        <a:xfrm>
          <a:off x="1176296" y="2464802"/>
          <a:ext cx="3689545" cy="7991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состоят только из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амино­кислот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99704" y="2488210"/>
        <a:ext cx="3642729" cy="752383"/>
      </dsp:txXfrm>
    </dsp:sp>
    <dsp:sp modelId="{05A68658-1942-4391-BBD8-73AC607B4035}">
      <dsp:nvSpPr>
        <dsp:cNvPr id="0" name=""/>
        <dsp:cNvSpPr/>
      </dsp:nvSpPr>
      <dsp:spPr>
        <a:xfrm>
          <a:off x="5790014" y="1166715"/>
          <a:ext cx="3867912" cy="7991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07CA82-E42E-4A1D-A7E2-84A8B80843A9}">
      <dsp:nvSpPr>
        <dsp:cNvPr id="0" name=""/>
        <dsp:cNvSpPr/>
      </dsp:nvSpPr>
      <dsp:spPr>
        <a:xfrm>
          <a:off x="5929857" y="1299565"/>
          <a:ext cx="3867912" cy="7991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Сложные (протеиды)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53265" y="1322973"/>
        <a:ext cx="3821096" cy="752383"/>
      </dsp:txXfrm>
    </dsp:sp>
    <dsp:sp modelId="{80E89C07-CE8E-4A6F-829D-46C671DB12DC}">
      <dsp:nvSpPr>
        <dsp:cNvPr id="0" name=""/>
        <dsp:cNvSpPr/>
      </dsp:nvSpPr>
      <dsp:spPr>
        <a:xfrm>
          <a:off x="5005685" y="2331952"/>
          <a:ext cx="5436570" cy="7991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DB4AA1-C79E-4BD8-B021-F7FEBE094E69}">
      <dsp:nvSpPr>
        <dsp:cNvPr id="0" name=""/>
        <dsp:cNvSpPr/>
      </dsp:nvSpPr>
      <dsp:spPr>
        <a:xfrm>
          <a:off x="5145527" y="2464802"/>
          <a:ext cx="5436570" cy="7991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соединения простого белка с веществами небелкового характера.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68935" y="2488210"/>
        <a:ext cx="5389754" cy="7523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95485-1FF4-48DB-BFF3-75B5DA537DCE}">
      <dsp:nvSpPr>
        <dsp:cNvPr id="0" name=""/>
        <dsp:cNvSpPr/>
      </dsp:nvSpPr>
      <dsp:spPr>
        <a:xfrm>
          <a:off x="5454899" y="700763"/>
          <a:ext cx="2199251" cy="486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1474"/>
              </a:lnTo>
              <a:lnTo>
                <a:pt x="2199251" y="331474"/>
              </a:lnTo>
              <a:lnTo>
                <a:pt x="2199251" y="4864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669279-7047-4255-97B7-3E60872DEB82}">
      <dsp:nvSpPr>
        <dsp:cNvPr id="0" name=""/>
        <dsp:cNvSpPr/>
      </dsp:nvSpPr>
      <dsp:spPr>
        <a:xfrm>
          <a:off x="3255648" y="700763"/>
          <a:ext cx="2199251" cy="486410"/>
        </a:xfrm>
        <a:custGeom>
          <a:avLst/>
          <a:gdLst/>
          <a:ahLst/>
          <a:cxnLst/>
          <a:rect l="0" t="0" r="0" b="0"/>
          <a:pathLst>
            <a:path>
              <a:moveTo>
                <a:pt x="2199251" y="0"/>
              </a:moveTo>
              <a:lnTo>
                <a:pt x="2199251" y="331474"/>
              </a:lnTo>
              <a:lnTo>
                <a:pt x="0" y="331474"/>
              </a:lnTo>
              <a:lnTo>
                <a:pt x="0" y="4864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2DAA37-3301-4EDA-B3C7-EE56D87219F4}">
      <dsp:nvSpPr>
        <dsp:cNvPr id="0" name=""/>
        <dsp:cNvSpPr/>
      </dsp:nvSpPr>
      <dsp:spPr>
        <a:xfrm>
          <a:off x="3256695" y="1126"/>
          <a:ext cx="4396408" cy="6996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22702-3857-4D7D-8827-43128C2F3B2A}">
      <dsp:nvSpPr>
        <dsp:cNvPr id="0" name=""/>
        <dsp:cNvSpPr/>
      </dsp:nvSpPr>
      <dsp:spPr>
        <a:xfrm>
          <a:off x="3442525" y="177665"/>
          <a:ext cx="4396408" cy="6996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По растворимости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63017" y="198157"/>
        <a:ext cx="4355424" cy="658653"/>
      </dsp:txXfrm>
    </dsp:sp>
    <dsp:sp modelId="{E9165D68-F092-41DE-8FDC-F5F985F66EC1}">
      <dsp:nvSpPr>
        <dsp:cNvPr id="0" name=""/>
        <dsp:cNvSpPr/>
      </dsp:nvSpPr>
      <dsp:spPr>
        <a:xfrm>
          <a:off x="1242227" y="1187173"/>
          <a:ext cx="4026842" cy="6996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FB05CF-F9A0-4AF8-B119-D79A3A68F216}">
      <dsp:nvSpPr>
        <dsp:cNvPr id="0" name=""/>
        <dsp:cNvSpPr/>
      </dsp:nvSpPr>
      <dsp:spPr>
        <a:xfrm>
          <a:off x="1428057" y="1363712"/>
          <a:ext cx="4026842" cy="6996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жирорастворимые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48549" y="1384204"/>
        <a:ext cx="3985858" cy="658653"/>
      </dsp:txXfrm>
    </dsp:sp>
    <dsp:sp modelId="{18F0C4CC-5B9B-4C3B-A7E3-E88F7BE0DBF0}">
      <dsp:nvSpPr>
        <dsp:cNvPr id="0" name=""/>
        <dsp:cNvSpPr/>
      </dsp:nvSpPr>
      <dsp:spPr>
        <a:xfrm>
          <a:off x="5640730" y="1187173"/>
          <a:ext cx="4026842" cy="6996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3FE4C0-8466-4ED8-A2EA-B1EABBBD2F92}">
      <dsp:nvSpPr>
        <dsp:cNvPr id="0" name=""/>
        <dsp:cNvSpPr/>
      </dsp:nvSpPr>
      <dsp:spPr>
        <a:xfrm>
          <a:off x="5826560" y="1363712"/>
          <a:ext cx="4026842" cy="6996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водорастворимые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47052" y="1384204"/>
        <a:ext cx="3985858" cy="6586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542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50.png"/><Relationship Id="rId4" Type="http://schemas.openxmlformats.org/officeDocument/2006/relationships/image" Target="../media/image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0212" y="1847671"/>
            <a:ext cx="8791575" cy="24476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ОСНОВЫ ТОВАРОВЕДЕНИЯ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3914" y="4451685"/>
            <a:ext cx="11898086" cy="668921"/>
          </a:xfrm>
        </p:spPr>
        <p:txBody>
          <a:bodyPr>
            <a:noAutofit/>
          </a:bodyPr>
          <a:lstStyle/>
          <a:p>
            <a:pPr algn="ctr"/>
            <a:r>
              <a:rPr lang="ru-RU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1. </a:t>
            </a:r>
            <a:r>
              <a:rPr lang="ru-RU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Химический состав продовольственных товаров</a:t>
            </a:r>
            <a:endParaRPr lang="ru-RU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6049" y="5943600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0268" y="417185"/>
            <a:ext cx="107701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основных минеральных веществ</a:t>
            </a:r>
            <a:endParaRPr lang="ru-RU" sz="3600" b="1" cap="none" spc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232807"/>
            <a:ext cx="49096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Кальций (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88708" y="1413805"/>
            <a:ext cx="8540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19238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является строительной основой  для костной ткани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indent="1519238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необходим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нормальной работы нервной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системы, поддерживает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кислотно-щелочное равновесие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обеспечивает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нормальный обмен веществ.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нехватке кальция в организме человека может развиться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остеопороз (хрупкость костей).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88708" y="3859883"/>
            <a:ext cx="87032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Содержится: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молочные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продукты, орехи, горох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фасоль, бобы, соя, зеленый горошек,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чечевица, вся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листовая зелень,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капустные овощи, редис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морковь, сельдерей,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спаржа, цитрусовые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яблоки, абрикосы, земляника, ежевика, крыжовник, виноград, персики,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смородина, лосось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сардины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др.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784204" y="4727460"/>
            <a:ext cx="2081949" cy="9233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Это интересно</a:t>
            </a:r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49" y="2198635"/>
            <a:ext cx="2538058" cy="16612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0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0268" y="417185"/>
            <a:ext cx="107701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основных минеральных веществ</a:t>
            </a:r>
            <a:endParaRPr lang="ru-RU" sz="3600" b="1" cap="none" spc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232807"/>
            <a:ext cx="4544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Железо (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Fe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04714" y="1413805"/>
            <a:ext cx="7624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участвует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образовании гемоглобина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крови, влияет на способность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организма противостоять инфекциям, вырабатывать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энергию.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06411" y="2717624"/>
            <a:ext cx="88229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Содержится: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сердце, печень,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почки, белая рыба, цитрусовые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яблоки, гранаты, груши, клубника и земляника, ежевика, сливы, абрикосы, айва, персики, вишня, черника, малина, смородина, слива, бананы, сухофрукты, орехи,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шиповник, укроп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петрушка, лук, сельдерей, хрен, чеснок,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морковь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репа, тыква, свекла, картофель, огурцы, помидоры, шпинат, капуста, тыква,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свекла, хлеб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пшеница и рожь, бобовые, ржаной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хлеб и др.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784204" y="4727460"/>
            <a:ext cx="2081949" cy="9233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Это интересно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82" y="2259269"/>
            <a:ext cx="2292775" cy="14540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7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0268" y="417185"/>
            <a:ext cx="107701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основных минеральных веществ</a:t>
            </a:r>
            <a:endParaRPr lang="ru-RU" sz="3600" b="1" cap="none" spc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232807"/>
            <a:ext cx="4544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Фосфор (Р)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78104" y="1413805"/>
            <a:ext cx="77512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участвует в образовании костной ткани, ферментов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отвечающих за получение энергии из пищи.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47999" y="3573298"/>
            <a:ext cx="88229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Содержится: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молоко  и кисломолочные продукты,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сыры, говядина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говяжья печень, мясо кролика,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рыба, яйца, орехи, горох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фасоль, овсяные хлопья,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гречиха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пшено, рис,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перловая крупа, топинамбур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капуста, свекла, морковь, огурцы, помидоры,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картофель, вишня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абрикосы, виноград, яблоки, арбуз, груша, смородина,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клубника и др.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784204" y="4727460"/>
            <a:ext cx="2081949" cy="9233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Это интересно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4" y="2361980"/>
            <a:ext cx="2335339" cy="16944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047999" y="2156137"/>
            <a:ext cx="88814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Обмен фосфора тесно связан с обменом кальция. Потребление фосфора  предотвращает нарушение липидного обмена и нормализует уровень холестерина.</a:t>
            </a:r>
          </a:p>
        </p:txBody>
      </p:sp>
      <p:pic>
        <p:nvPicPr>
          <p:cNvPr id="14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1" t="354" r="23211" b="-354"/>
          <a:stretch/>
        </p:blipFill>
        <p:spPr>
          <a:xfrm>
            <a:off x="376468" y="2232519"/>
            <a:ext cx="2489686" cy="21699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0268" y="417185"/>
            <a:ext cx="107701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основных минеральных веществ</a:t>
            </a:r>
            <a:endParaRPr lang="ru-RU" sz="3600" b="1" cap="none" spc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232807"/>
            <a:ext cx="4544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Натрий (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8000" y="1413805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3510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участвует в образовании желудочного сока,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обеспечивает </a:t>
            </a:r>
          </a:p>
          <a:p>
            <a:pPr indent="143510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своевременную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доставку глюкозы в клетки.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47999" y="2376151"/>
            <a:ext cx="89095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Содержится: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соль: поваренная, морская,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каменная; соленые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мясные и рыбные продукты, рассолы и бульоны, засоленные и маринованные овощи и фрукты и т.д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.; сыр (брынза), ржаной хлеб, минеральная вода. 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незначительном количестве натрий присутствует в моркови, свекле, чесноке,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черносливе.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784204" y="4727460"/>
            <a:ext cx="2081949" cy="9233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Это интересно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965" y="4473526"/>
            <a:ext cx="2984361" cy="18894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r="24193"/>
          <a:stretch/>
        </p:blipFill>
        <p:spPr>
          <a:xfrm>
            <a:off x="6846277" y="4473525"/>
            <a:ext cx="1312984" cy="18894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Объект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9687"/>
            <a:ext cx="12192001" cy="696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0268" y="417185"/>
            <a:ext cx="107701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основных минеральных веществ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232807"/>
            <a:ext cx="37701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Хлор (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Cl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87262" y="1413805"/>
            <a:ext cx="86047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участвует в образовании желудочного сока, формировании плазмы крови, активизирует ряд ферментов.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87262" y="2376151"/>
            <a:ext cx="83702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Содержится: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соль, крупы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гречневая, рисовая), бобовые, оливки,  яйца, все продукты, содержащие соль.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123" y="2376151"/>
            <a:ext cx="1404790" cy="140479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6" r="13926"/>
          <a:stretch>
            <a:fillRect/>
          </a:stretch>
        </p:blipFill>
        <p:spPr>
          <a:xfrm>
            <a:off x="6203852" y="3606556"/>
            <a:ext cx="2215662" cy="221566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4" descr="http://big-rostov.ru/wp-content/uploads/2015/10/lvivshchi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511" y="3606556"/>
            <a:ext cx="2975112" cy="222451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gvinevra.ru/wp-content/uploads/2014/03/yaichnaya-diet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299" y="3606556"/>
            <a:ext cx="2776034" cy="22158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97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-облако 13"/>
          <p:cNvSpPr/>
          <p:nvPr/>
        </p:nvSpPr>
        <p:spPr>
          <a:xfrm>
            <a:off x="570268" y="5104718"/>
            <a:ext cx="2081949" cy="9233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Это интересно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0268" y="417185"/>
            <a:ext cx="107701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основных минеральных веществ</a:t>
            </a:r>
            <a:endParaRPr lang="ru-RU" sz="3600" b="1" cap="none" spc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232807"/>
            <a:ext cx="51347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Кремний (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53354" y="1413805"/>
            <a:ext cx="69562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структурный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антиоксидант, который блокирует процессы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окисления жиров,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увеличивает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защитные функции эпидермиса, увеличивает устойчивость ногтей и волос к окислительному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воздействию.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06300" y="3352797"/>
            <a:ext cx="90033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Содержится: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капуста брокколи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цветная,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брюссельская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китайская и другие виды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 луковые (лук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шалот, чеснок,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порей), помидоры, свекла, перец и др.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ttp://www.diets.ru/data/cache/2011aug/18/54/339116_22803-700x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572" y="4211015"/>
            <a:ext cx="1848754" cy="2121175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img0.liveinternet.ru/images/attach/c/5/86/122/86122010_4278666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03" y="4256900"/>
            <a:ext cx="2936809" cy="2012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ЭУМК ТОТ\Kremnij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11" y="2262951"/>
            <a:ext cx="2564325" cy="252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C:\Users\User\Desktop\ЭУМК ТОТ\k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746" y="0"/>
            <a:ext cx="58793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9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0268" y="417185"/>
            <a:ext cx="107701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основных минеральных веществ</a:t>
            </a:r>
            <a:endParaRPr lang="ru-RU" sz="3600" b="1" cap="none" spc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" y="1070552"/>
            <a:ext cx="33059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Йод (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52689" y="1251550"/>
            <a:ext cx="87569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регулирует энергетический обмен, температуру тела, скорость биохимических реакций, обмен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белков, жиров,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водно-электролитный обмен, метаболизм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ряда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витаминов, процессы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роста и развития организма, включая нервно-психическое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06299" y="3190542"/>
            <a:ext cx="9003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Содержится: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йодированная соль, морепродукты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6" r="18966"/>
          <a:stretch>
            <a:fillRect/>
          </a:stretch>
        </p:blipFill>
        <p:spPr>
          <a:xfrm>
            <a:off x="862817" y="2221046"/>
            <a:ext cx="1205133" cy="12051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5" b="11395"/>
          <a:stretch>
            <a:fillRect/>
          </a:stretch>
        </p:blipFill>
        <p:spPr>
          <a:xfrm>
            <a:off x="951329" y="4803362"/>
            <a:ext cx="1116622" cy="11166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123194" y="3634406"/>
            <a:ext cx="33059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Фтор (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05908" y="3800167"/>
            <a:ext cx="85037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требуется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формирования эмали и твердой ткани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зубов, способствует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укреплению костей,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предотвращению дегенеративных процессов, содействует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быстрому заживлению ран и улучшению усвоения железа 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806298" y="5353472"/>
            <a:ext cx="90033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Содержится: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морская рыба , морская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капуста, печень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баранина, телятина, молоко,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яйца, хлеб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грубого помола, рис, овсяная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крупа, лук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шпинат,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яблоки, орехи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8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868" y="586854"/>
            <a:ext cx="1133102" cy="1224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200162" y="586854"/>
            <a:ext cx="10060552" cy="6648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1.2. Углеводы, жиры, азотистые  вещества</a:t>
            </a:r>
            <a:endParaRPr lang="ru-RU" sz="3600" dirty="0"/>
          </a:p>
        </p:txBody>
      </p:sp>
      <p:pic>
        <p:nvPicPr>
          <p:cNvPr id="11" name="Picture 4" descr="http://agroita.com/wp-content/uploads/2016/07/cereali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" t="2431" r="1998" b="1824"/>
          <a:stretch/>
        </p:blipFill>
        <p:spPr bwMode="auto">
          <a:xfrm>
            <a:off x="401959" y="1902303"/>
            <a:ext cx="4333484" cy="242029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otravlenie103.ru/wp-content/uploads/2017/05/opasnui_metod_chistki_pecheni_otravlenie103_v818-min-300x19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r="7438"/>
          <a:stretch/>
        </p:blipFill>
        <p:spPr bwMode="auto">
          <a:xfrm>
            <a:off x="4881735" y="1909178"/>
            <a:ext cx="3319264" cy="241342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polzaili.ru/wp-content/uploads/2014/09/produkti78978belo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350" y="1909179"/>
            <a:ext cx="3338082" cy="24134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83311" y="5296716"/>
            <a:ext cx="103086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Основы товароведения: пособие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В.Е. Сыцко [и др.]; под ред. В.Е. Сыцко. – Минск: РИПО, 2011. – с.159-166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9" y="4544704"/>
            <a:ext cx="1258254" cy="17615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75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417185"/>
            <a:ext cx="39715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Углеводы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94170" y="755561"/>
            <a:ext cx="83977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энергетические вещества, используемые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организмом, при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их биологическом окислении выделяется энергия, необходимая для поддержания жизнедеятельно­сти организма.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окислении 1 г углеводов выделяется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4,0 ккал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(15,7 кДж).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23557" y="3910817"/>
            <a:ext cx="11486066" cy="1730327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энергетическая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входят в состав гликопротеидов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белково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-углеводных соединений),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которые служат пласти­ческим материалом для построения антител, гормонов, ферментов и других биологически важных соединений и клеточных структур.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73539" y="5888492"/>
            <a:ext cx="2854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Функции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углеводов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56" y="2710488"/>
            <a:ext cx="118684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молекуле углеводов содержится углерод, водород и кислород. 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Углеводы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образуются в растениях из углекислого газа и воды под действием солнечного света в присутствии хло­рофилла.</a:t>
            </a:r>
          </a:p>
        </p:txBody>
      </p:sp>
      <p:pic>
        <p:nvPicPr>
          <p:cNvPr id="10" name="Picture 4" descr="http://agroita.com/wp-content/uploads/2016/07/cereal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" t="2431" r="1998" b="1824"/>
          <a:stretch/>
        </p:blipFill>
        <p:spPr bwMode="auto">
          <a:xfrm>
            <a:off x="732682" y="1300533"/>
            <a:ext cx="2506135" cy="13997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60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350261"/>
              </p:ext>
            </p:extLst>
          </p:nvPr>
        </p:nvGraphicFramePr>
        <p:xfrm>
          <a:off x="327546" y="321650"/>
          <a:ext cx="1148207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97040" y="5882224"/>
            <a:ext cx="1029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характеристику углеводов по группам, используя материал учебника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54842" y="5090615"/>
            <a:ext cx="1542198" cy="12532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7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38368446"/>
              </p:ext>
            </p:extLst>
          </p:nvPr>
        </p:nvGraphicFramePr>
        <p:xfrm>
          <a:off x="532023" y="763866"/>
          <a:ext cx="11277600" cy="4229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1506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84" y="5036024"/>
            <a:ext cx="1304286" cy="13042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9928" y="5509313"/>
            <a:ext cx="8629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ведения конспекта можете использовать рабочую тетрадь, которую можно скачать в разделе «Дополнительные материалы»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163773" y="2363370"/>
            <a:ext cx="11645850" cy="3891501"/>
          </a:xfrm>
          <a:prstGeom prst="wedgeRoundRectCallout">
            <a:avLst>
              <a:gd name="adj1" fmla="val -32902"/>
              <a:gd name="adj2" fmla="val -598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сладкий вкус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гигроскопичность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55600" indent="-355600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способность </a:t>
            </a:r>
            <a:r>
              <a:rPr lang="ru-RU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карамелизоваться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(при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нагревании выше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160°С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сахара разлагаются, обра­зуя продукты темно-коричневого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цвета),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взаимодействии восстанавливаю­щих сахаров с аминокислотами при высоких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температурах 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образуют </a:t>
            </a:r>
            <a:r>
              <a:rPr lang="ru-RU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меланоидины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(они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придают продуктам черный или темно-бурый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цвет: цвет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черного чая, жареного кофе, корочки печеного хлеба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пива и дру­гих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продуктов).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растворимость 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воде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способность 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кристал­лизоваться из водных 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растворов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463351"/>
            <a:ext cx="11809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Моно- и олигосахариды, обладающие некоторыми об­щими свойствами, можно назвать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сахарами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252024" y="1525180"/>
            <a:ext cx="4178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Общие свойства сахаров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417185"/>
            <a:ext cx="28135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Жиры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72862" y="755561"/>
            <a:ext cx="94190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химической природе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являются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сложными эфирами трехатомного спирта глицерина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СзН5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(ОН)з) и различных жирных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кислот.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окислении 1 г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жира выделяется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9,0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ккал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(37,7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кДж).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23557" y="3348111"/>
            <a:ext cx="11486066" cy="2968283"/>
          </a:xfrm>
          <a:prstGeom prst="wedgeRectCallout">
            <a:avLst>
              <a:gd name="adj1" fmla="val 29994"/>
              <a:gd name="adj2" fmla="val -778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энергетическая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ru-RU" sz="2400" i="1" dirty="0"/>
              <a:t>участвуют в пластических процессах, входя в состав оболочек животных клеток и других структур, откладываются в тканях организма</a:t>
            </a:r>
            <a:r>
              <a:rPr lang="ru-RU" sz="2400" i="1" dirty="0" smtClean="0"/>
              <a:t>.;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ru-RU" sz="2400" i="1" dirty="0"/>
              <a:t>необходимы для нормального усвое­ния кальция, магния, жирорастворимых витаминов: А, Э, Е, </a:t>
            </a:r>
            <a:r>
              <a:rPr lang="ru-RU" sz="2400" i="1" dirty="0" smtClean="0"/>
              <a:t>К.;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ru-RU" sz="2400" i="1" dirty="0" smtClean="0"/>
              <a:t>служат </a:t>
            </a:r>
            <a:r>
              <a:rPr lang="ru-RU" sz="2400" i="1" dirty="0"/>
              <a:t>источником незаменимых жирных кислот.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54167" y="2043502"/>
            <a:ext cx="2411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Функции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жиров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://otravlenie103.ru/wp-content/uploads/2017/05/opasnui_metod_chistki_pecheni_otravlenie103_v818-min-300x1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r="7438"/>
          <a:stretch/>
        </p:blipFill>
        <p:spPr bwMode="auto">
          <a:xfrm>
            <a:off x="372832" y="1503777"/>
            <a:ext cx="2067876" cy="15035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Выноска-облако 11"/>
          <p:cNvSpPr/>
          <p:nvPr/>
        </p:nvSpPr>
        <p:spPr>
          <a:xfrm>
            <a:off x="2672862" y="2084707"/>
            <a:ext cx="2081949" cy="9233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Это интересно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8812" y="3348111"/>
            <a:ext cx="11788726" cy="2968283"/>
          </a:xfrm>
          <a:prstGeom prst="rect">
            <a:avLst/>
          </a:prstGeom>
          <a:solidFill>
            <a:srgbClr val="B5D9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Общее количество жиров должно составлять 0,6—1 г в сутки на 1 кг массы человека.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 </a:t>
            </a:r>
            <a:r>
              <a:rPr lang="ru-RU" sz="20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жиров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продуктах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питания: масло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коровье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62-99%, орехи  40-70%, масло растительное 99,7%, овес 4-6%, свинина 10-37%, овощи 0,1-0,5%, рыба 0,5-30%, плоды  0,2-0,4%, яйца  12%, пшеница 1,8%.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Соотно­шение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пище жиров животного и растительного происхож­дения должно составлять 2:1. Оптимальная норма растительного масла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25-30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 в день, жиров животного происхождения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50-60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животных жиров рекомендуются сливочное масло, свиное сало, бекон.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Среди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растительных масел наиболее полезны по содержанию жирных кислот оливковое и арахисовое масло.</a:t>
            </a:r>
          </a:p>
        </p:txBody>
      </p:sp>
    </p:spTree>
    <p:extLst>
      <p:ext uri="{BB962C8B-B14F-4D97-AF65-F5344CB8AC3E}">
        <p14:creationId xmlns:p14="http://schemas.microsoft.com/office/powerpoint/2010/main" val="335769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1970" y="450251"/>
            <a:ext cx="112275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состав жиров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входят остатки жирных кислот — предельных (насыщенных) и непредель­ных (ненасыщенных).</a:t>
            </a: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928048" y="1487606"/>
            <a:ext cx="4176215" cy="87345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Насыщенные кислоты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785" y="2483893"/>
            <a:ext cx="5399964" cy="1760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насыщенных кислотах все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валентности насыщены водородом, и кислоты не способны к реакции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присоедине­ния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6941922" y="1487606"/>
            <a:ext cx="4176215" cy="87345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Ненасыщенные кислоты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09659" y="2483893"/>
            <a:ext cx="5399964" cy="17605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ненасыщенных кислотах имеются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двойные связи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поэтому они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способны к реакциям присоединения.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767" y="4421286"/>
            <a:ext cx="1204415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От состава жирных кислот зависят свойства жиров. Если в жире преобладают предельные кислоты, то жир твердый, если непредельные, то жир жидкий. </a:t>
            </a:r>
            <a:endParaRPr lang="ru-RU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Чем </a:t>
            </a: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больше в жире предельных кислот, тем жир 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тверже, </a:t>
            </a: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выше температура его 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плавления и тем </a:t>
            </a: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ниже его усвояемость, и нао­борот. </a:t>
            </a:r>
            <a:endParaRPr lang="ru-RU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Температура </a:t>
            </a: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плавления жиров — один из важных показателей их качества.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19293360"/>
              </p:ext>
            </p:extLst>
          </p:nvPr>
        </p:nvGraphicFramePr>
        <p:xfrm>
          <a:off x="327546" y="763866"/>
          <a:ext cx="1119977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57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163773" y="1380731"/>
            <a:ext cx="11645850" cy="4992773"/>
          </a:xfrm>
          <a:prstGeom prst="wedgeRoundRectCallout">
            <a:avLst>
              <a:gd name="adj1" fmla="val -32902"/>
              <a:gd name="adj2" fmla="val -598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2" indent="-457200" algn="just">
              <a:buAutoNum type="arabicPeriod"/>
            </a:pP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легче </a:t>
            </a:r>
            <a:r>
              <a:rPr lang="ru-RU" sz="2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воды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2" indent="-457200" algn="just">
              <a:buAutoNum type="arabicPeriod"/>
            </a:pP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нерастворимы </a:t>
            </a:r>
            <a:r>
              <a:rPr lang="ru-RU" sz="2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воде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но могут образовывать с ней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эмульсии, </a:t>
            </a:r>
          </a:p>
          <a:p>
            <a:pPr marL="457200" lvl="2" indent="-457200" algn="just">
              <a:buAutoNum type="arabicPeriod"/>
            </a:pP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растворяются </a:t>
            </a:r>
            <a:r>
              <a:rPr lang="ru-RU" sz="2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бензине, ацетоне и других орга­нических </a:t>
            </a: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растворителях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457200" lvl="2" indent="-457200" algn="just">
              <a:buAutoNum type="arabicPeriod"/>
            </a:pP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имеют </a:t>
            </a:r>
            <a:r>
              <a:rPr lang="ru-RU" sz="2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высокую температуру кипения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благодаря это­му на них удобно жарить пищу, они не испаряются с горя­чей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сковороды, </a:t>
            </a:r>
          </a:p>
          <a:p>
            <a:pPr marL="457200" lvl="2" indent="-457200" algn="just">
              <a:buAutoNum type="arabicPeriod"/>
            </a:pP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гидролиз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в присутствии воды, кислот, щело­чей, ферментов, при воздействии высокой температуры или солнечного света жир расщепляется на составные час­ти — глицерин и свободные жирные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кислоты; </a:t>
            </a:r>
          </a:p>
          <a:p>
            <a:pPr marL="457200" lvl="2" indent="-457200" algn="just">
              <a:buAutoNum type="arabicPeriod"/>
            </a:pP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окисление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457200" lvl="2" indent="-457200" algn="just">
              <a:buAutoNum type="arabicPeriod"/>
            </a:pPr>
            <a:r>
              <a:rPr lang="ru-RU" sz="2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прогоркание</a:t>
            </a: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457200" lvl="2" indent="-457200" algn="just">
              <a:buAutoNum type="arabicPeriod"/>
            </a:pP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гидрогенизация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это насыщение непредельных жир­ных кислот жира водородом по месту разрыва двойных связей.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результате гидрогенизации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жир 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жидкого состояния переходит в твердое.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свойство жиров используют в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получении маргарина и кулинарных жиров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2023" y="427463"/>
            <a:ext cx="4178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Свойства жиров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417185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Азотистые вещества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00132845"/>
              </p:ext>
            </p:extLst>
          </p:nvPr>
        </p:nvGraphicFramePr>
        <p:xfrm>
          <a:off x="395785" y="1542197"/>
          <a:ext cx="11300345" cy="4596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57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417185"/>
            <a:ext cx="28135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Белки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72862" y="755561"/>
            <a:ext cx="94190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химической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природе —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сложные органи­ческие соединения, состоящие из связанных между собой остатков аминокислот.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окислении 1 г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белков выделяется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4,0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ккал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(16,7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кДж).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23557" y="3348111"/>
            <a:ext cx="11486066" cy="2968283"/>
          </a:xfrm>
          <a:prstGeom prst="wedgeRectCallout">
            <a:avLst>
              <a:gd name="adj1" fmla="val 29994"/>
              <a:gd name="adj2" fmla="val -778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2" indent="-342900">
              <a:buFont typeface="Wingdings" pitchFamily="2" charset="2"/>
              <a:buChar char="q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входят в состав тканей живого организма, </a:t>
            </a:r>
          </a:p>
          <a:p>
            <a:pPr marL="342900" lvl="2" indent="-342900">
              <a:buFont typeface="Wingdings" pitchFamily="2" charset="2"/>
              <a:buChar char="q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участвуют в формировании новых тканей и в восстановлении клеток организма,</a:t>
            </a:r>
          </a:p>
          <a:p>
            <a:pPr marL="342900" lvl="2" indent="-342900">
              <a:buFont typeface="Wingdings" pitchFamily="2" charset="2"/>
              <a:buChar char="q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регулируют все жизненные процессы в клетках и органах, </a:t>
            </a:r>
          </a:p>
          <a:p>
            <a:pPr marL="342900" lvl="2" indent="-342900">
              <a:buFont typeface="Wingdings" pitchFamily="2" charset="2"/>
              <a:buChar char="q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входят в состав ферментов (процессы перевари­вания пищи),</a:t>
            </a:r>
          </a:p>
          <a:p>
            <a:pPr marL="342900" lvl="2" indent="-342900">
              <a:buFont typeface="Wingdings" pitchFamily="2" charset="2"/>
              <a:buChar char="q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гормоны, некоторые витамины имеют белко­вую структуру,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могут использоваться и как энергетический ма­териал, но только в том случае, когда в пище избыток бел­ков или недостаток углеводов и жиров.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954167" y="2043502"/>
            <a:ext cx="2377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Функции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белков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2672862" y="2084707"/>
            <a:ext cx="2081949" cy="9233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Это интересно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2227" y="3348110"/>
            <a:ext cx="11788726" cy="2968283"/>
          </a:xfrm>
          <a:prstGeom prst="rect">
            <a:avLst/>
          </a:prstGeom>
          <a:solidFill>
            <a:srgbClr val="B5D9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Белковые вещества, или белки, — основа жизни.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Энгельс в своей работе "Анти-Дюринг" писал: "Жизнь есть способ существования белковых тел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...".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Суточная потреб­ность взрослого человека в белках составляет 80—100 г (с поправкой на возраст — у детей доля белка должна быть несколько выше, а у пожилых людей — несколько ниже). </a:t>
            </a:r>
          </a:p>
        </p:txBody>
      </p:sp>
      <p:pic>
        <p:nvPicPr>
          <p:cNvPr id="10" name="Picture 6" descr="http://polzaili.ru/wp-content/uploads/2014/09/produkti78978bel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02" y="1386219"/>
            <a:ext cx="2456760" cy="17762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09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1970" y="450251"/>
            <a:ext cx="112275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состав белков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входит до 22 амино­кислот:</a:t>
            </a: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928047" y="1050877"/>
            <a:ext cx="4176215" cy="87345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Заменимые (14)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784" y="2047165"/>
            <a:ext cx="5399964" cy="1160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они могут синтезироваться в организме из других веществ, поступающих с пищей.</a:t>
            </a: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6941921" y="1050877"/>
            <a:ext cx="4176215" cy="87345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Незаменимые (8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(у детей 9))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09658" y="2047165"/>
            <a:ext cx="5399964" cy="1160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они должны по­ступать в организм в готовом виде.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745" y="3344755"/>
            <a:ext cx="1209192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2275" indent="-2962275"/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Полноценные белки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белки, в состав которых входят все незаменимые амино­кислоты в оптимальном для организма соотношении. </a:t>
            </a:r>
          </a:p>
          <a:p>
            <a:pPr algn="just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К ним относятся белки живо­тного происхождения, кроме белков соединительных тка­ней, и некоторые растительные белки, например, картофе­ля, зерна пшеницы, ржи, гречихи, овса.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3233738" indent="-3233738"/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Неполноценные белки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белки, в состав которых не входит хотя бы одна из незаменимых амино­кислот. </a:t>
            </a: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К ним от­носятся белки животного происхождения коллаген и эла­стин, а также большинство белков растительного проис­хождения (белки проса, кукурузы).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39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95227967"/>
              </p:ext>
            </p:extLst>
          </p:nvPr>
        </p:nvGraphicFramePr>
        <p:xfrm>
          <a:off x="191070" y="569540"/>
          <a:ext cx="11618553" cy="3265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Скругленная прямоугольная выноска 3"/>
          <p:cNvSpPr/>
          <p:nvPr/>
        </p:nvSpPr>
        <p:spPr>
          <a:xfrm>
            <a:off x="777922" y="4217159"/>
            <a:ext cx="10749403" cy="2088108"/>
          </a:xfrm>
          <a:prstGeom prst="wedgeRoundRectCallout">
            <a:avLst>
              <a:gd name="adj1" fmla="val 24695"/>
              <a:gd name="adj2" fmla="val -64951"/>
              <a:gd name="adj3" fmla="val 16667"/>
            </a:avLst>
          </a:prstGeom>
          <a:solidFill>
            <a:srgbClr val="B3D8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200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Нуклепротеиды</a:t>
            </a:r>
            <a:r>
              <a:rPr lang="ru-RU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соединения простых белков с нуклеиновой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кислотой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200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Гликопротеиды</a:t>
            </a:r>
            <a:r>
              <a:rPr lang="ru-RU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соединения белков с моле­кулами углеводов </a:t>
            </a:r>
            <a:endParaRPr lang="ru-RU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200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Липопротеиды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соединения белков с моле­кулами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жиров</a:t>
            </a:r>
          </a:p>
          <a:p>
            <a:pPr lvl="0"/>
            <a:r>
              <a:rPr lang="ru-RU" sz="2200" i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Фосфопротеиды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содержат в своем составе ос­татки молекул фосфорной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кислоты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Хромопротеиды</a:t>
            </a:r>
            <a:r>
              <a:rPr lang="ru-RU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соединения </a:t>
            </a: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белка с красящим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веществом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77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163773" y="1611564"/>
            <a:ext cx="11645850" cy="3873656"/>
          </a:xfrm>
          <a:prstGeom prst="wedgeRoundRectCallout">
            <a:avLst>
              <a:gd name="adj1" fmla="val -32902"/>
              <a:gd name="adj2" fmla="val -598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AutoNum type="arabicPeriod"/>
            </a:pP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способность 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набуханию, </a:t>
            </a:r>
          </a:p>
          <a:p>
            <a:pPr marL="457200" lvl="0" indent="-457200" algn="just">
              <a:buAutoNum type="arabicPeriod"/>
            </a:pP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способность 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денатура­ции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(коагуляции). Денатурированный белок теряет способность растворяться в воде. Белки коагулируют (свертываются) при нагревании до 60—75 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С; </a:t>
            </a:r>
          </a:p>
          <a:p>
            <a:pPr marL="457200" lvl="0" indent="-457200" algn="just">
              <a:buAutoNum type="arabicPeriod"/>
            </a:pP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гидролиз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 действием кис­лот, щелочей, ферментов до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аминокислот, </a:t>
            </a:r>
          </a:p>
          <a:p>
            <a:pPr marL="457200" lvl="0" indent="-457200" algn="just"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белки 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нагревании с восстанавливающими сахарами образуют </a:t>
            </a:r>
            <a:r>
              <a:rPr lang="ru-RU" sz="24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меланоидины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темноокрашенные веще­ства, влияющие на цвет продуктов.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Меланоидины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участву­ют в окраске чая, кофе, пива, мучных кондитерских изде­лий и др.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2023" y="658295"/>
            <a:ext cx="4178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Свойства белков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49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0" y="2383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2819" y="1592096"/>
            <a:ext cx="73468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химические вещества, входящие в состав пищевых продуктов;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минеральные вещества, входящие в состав пищевых продуктов, указывать их значение, называть продукты, богатые минеральными веществами;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и характеристику углеводов, жиров, белков, витаминов;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значение органических кислот, ферментов и прочих органических веществ.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0161" y="586853"/>
            <a:ext cx="9858239" cy="1412067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b="1" cap="none" smtClean="0">
                <a:latin typeface="Times New Roman" panose="02020603050405020304" pitchFamily="18" charset="0"/>
                <a:ea typeface="Calibri" panose="020F0502020204030204" pitchFamily="34" charset="0"/>
              </a:rPr>
              <a:t>1.3. </a:t>
            </a:r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Витамины, ферменты, органические кислоты и прочие органические вещества</a:t>
            </a:r>
            <a:r>
              <a:rPr lang="ru-RU" sz="3600"/>
              <a:t/>
            </a:r>
            <a:br>
              <a:rPr lang="ru-RU" sz="3600"/>
            </a:br>
            <a:endParaRPr lang="ru-RU" sz="3600" cap="none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970" y="586445"/>
            <a:ext cx="1133102" cy="1224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http://cow-leech.ru/tw_refs/7/6345/6345_html_m414f6aa5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r="8227"/>
          <a:stretch/>
        </p:blipFill>
        <p:spPr bwMode="auto">
          <a:xfrm>
            <a:off x="491320" y="1725048"/>
            <a:ext cx="4763068" cy="433455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04513" y="4668846"/>
            <a:ext cx="668740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Основы товароведения: пособие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В.Е. Сыцко [и др.]; под ред. В.Е. Сыцко. – Минск: РИПО, 2011. – с.166-179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730" y="2053950"/>
            <a:ext cx="1809750" cy="25336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5" name="Рисунок 4" descr="vitamins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126" y="545502"/>
            <a:ext cx="3930555" cy="294791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080681" y="612520"/>
            <a:ext cx="75745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Витамины синтезируются растениями, животными и некоторыми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микроорганизмами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человека не мо­жет синтезировать большинство витаминов, поэтому он должен получать их в готовом виде с пищей. </a:t>
            </a: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150126" y="3547602"/>
            <a:ext cx="11846255" cy="2784143"/>
          </a:xfrm>
          <a:prstGeom prst="wedgeRectCallout">
            <a:avLst>
              <a:gd name="adj1" fmla="val 37955"/>
              <a:gd name="adj2" fmla="val -674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играют важную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роль в большинстве жиз­ненных процессов и по своей деятельности сходны с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фер­ментами,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многие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витамины входят в состав ферментов в виде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коферментов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повышают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защитные функ­ции организма к инфекционным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заболеваниям.</a:t>
            </a:r>
          </a:p>
          <a:p>
            <a:pPr indent="627063" algn="just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627063"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Отсутствие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или недостаток витаминов в пище вызывает заболевания, называемые </a:t>
            </a:r>
            <a:r>
              <a:rPr lang="ru-RU" sz="20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авитаминозами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Заболевание, вызванное недо­статком одного витамина, называется </a:t>
            </a:r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гиповитаминозом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Но и чрезмерное потребление витаминов может вызвать забо­левание, называемое </a:t>
            </a:r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гипервитаминозом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377097" y="2690011"/>
            <a:ext cx="2432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Роль витаминов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75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83973503"/>
              </p:ext>
            </p:extLst>
          </p:nvPr>
        </p:nvGraphicFramePr>
        <p:xfrm>
          <a:off x="532263" y="719667"/>
          <a:ext cx="11095630" cy="2064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Выноска 2 (с границей) 6"/>
          <p:cNvSpPr/>
          <p:nvPr/>
        </p:nvSpPr>
        <p:spPr>
          <a:xfrm rot="5400000">
            <a:off x="2002806" y="1959591"/>
            <a:ext cx="2169994" cy="5456831"/>
          </a:xfrm>
          <a:prstGeom prst="accentCallout2">
            <a:avLst>
              <a:gd name="adj1" fmla="val 49906"/>
              <a:gd name="adj2" fmla="val -8333"/>
              <a:gd name="adj3" fmla="val 49906"/>
              <a:gd name="adj4" fmla="val -28982"/>
              <a:gd name="adj5" fmla="val 50815"/>
              <a:gd name="adj6" fmla="val -283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растворяются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воде; для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их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усвоения в организме необходимы жиры, а также определённые количества белка и минералов.</a:t>
            </a:r>
          </a:p>
        </p:txBody>
      </p:sp>
      <p:sp>
        <p:nvSpPr>
          <p:cNvPr id="10" name="Выноска 2 (с границей) 9"/>
          <p:cNvSpPr/>
          <p:nvPr/>
        </p:nvSpPr>
        <p:spPr>
          <a:xfrm rot="5400000">
            <a:off x="7996210" y="1959592"/>
            <a:ext cx="2169994" cy="5456831"/>
          </a:xfrm>
          <a:prstGeom prst="accentCallout2">
            <a:avLst>
              <a:gd name="adj1" fmla="val 49906"/>
              <a:gd name="adj2" fmla="val -8333"/>
              <a:gd name="adj3" fmla="val 49906"/>
              <a:gd name="adj4" fmla="val -28982"/>
              <a:gd name="adj5" fmla="val 50815"/>
              <a:gd name="adj6" fmla="val -283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растворяются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воде; для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их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усвоения в организме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достаточно только воды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387" y="5909481"/>
            <a:ext cx="5456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Витамины А,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D, E, K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2791" y="5909481"/>
            <a:ext cx="5456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Витамины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C,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группы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B, P,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H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75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4500" y="417185"/>
            <a:ext cx="100816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жирорастворимых витаминов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3542"/>
              </p:ext>
            </p:extLst>
          </p:nvPr>
        </p:nvGraphicFramePr>
        <p:xfrm>
          <a:off x="407917" y="1470293"/>
          <a:ext cx="11401707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5158"/>
                <a:gridCol w="4940489"/>
                <a:gridCol w="4276060"/>
              </a:tblGrid>
              <a:tr h="79523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витамина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Значение в питании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В чем содержится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</a:tr>
              <a:tr h="2369719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 (</a:t>
                      </a:r>
                      <a:r>
                        <a:rPr lang="ru-RU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ретинол</a:t>
                      </a: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 недостатке приостанавливается рост молодого организма, легко проникает инфекция, часто наблюдается заболевание глаз — ксерофтальмия.</a:t>
                      </a:r>
                    </a:p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Повышает устойчивость организма к некоторым ядам и токсинам.</a:t>
                      </a:r>
                    </a:p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Дефицит ускоряет процессы старения организма.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Печень трески, палтуса, минтая, хека, китов, желток куриного яйца, сливочное масло.</a:t>
                      </a:r>
                    </a:p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Провитамин каротин: облепиха, абрикосы, персики, морковь, тыква, листья крапивы, шпината, щавеля, ук­ропа, петрушки, красный перец.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445" y="3125337"/>
            <a:ext cx="1679238" cy="15933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 descr="glaz_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9877" y="2402398"/>
            <a:ext cx="4839096" cy="3522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pechen-jpg.jpg"/>
          <p:cNvPicPr>
            <a:picLocks noChangeAspect="1"/>
          </p:cNvPicPr>
          <p:nvPr/>
        </p:nvPicPr>
        <p:blipFill rotWithShape="1">
          <a:blip r:embed="rId5" cstate="print"/>
          <a:srcRect l="8166" t="-1876" r="8166" b="1876"/>
          <a:stretch/>
        </p:blipFill>
        <p:spPr>
          <a:xfrm>
            <a:off x="7601285" y="2402398"/>
            <a:ext cx="4132240" cy="3588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674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4500" y="417185"/>
            <a:ext cx="100816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жирорастворимых витаминов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405959"/>
              </p:ext>
            </p:extLst>
          </p:nvPr>
        </p:nvGraphicFramePr>
        <p:xfrm>
          <a:off x="407917" y="1470293"/>
          <a:ext cx="11401707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76477"/>
                <a:gridCol w="4449170"/>
                <a:gridCol w="4276060"/>
              </a:tblGrid>
              <a:tr h="79523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витамина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Значение в питании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В чем содержится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</a:tr>
              <a:tr h="236971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(кальциферол)</a:t>
                      </a:r>
                    </a:p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Отсутствие в пище вызы­вает рахит — болезнь, поражающую костную, нервную, мышечную системы детского организма. </a:t>
                      </a:r>
                    </a:p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 недостат­ке ухудшается усвоение организмом из пищи солей каль­ция и фосфора. </a:t>
                      </a:r>
                    </a:p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Необходим взрослому человеку для пре­дохранения зубов от кариеса.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Жи­вотные продукты - рыбий жир, молоко, сливки, яичные желтки, печень рыб, пивные дрожжи и грибы.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Рисунок 8" descr="0_a6390_1eb44396_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500" y="3370997"/>
            <a:ext cx="1648485" cy="16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 descr="40_ribiy_ji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83690" y="2298459"/>
            <a:ext cx="4026087" cy="3037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6" name="Picture 2" descr="C:\Users\User\Desktop\ЭУМК ТОТ\1495192900_karie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5" b="9997"/>
          <a:stretch/>
        </p:blipFill>
        <p:spPr bwMode="auto">
          <a:xfrm>
            <a:off x="3121356" y="2405436"/>
            <a:ext cx="4343969" cy="36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4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4500" y="417185"/>
            <a:ext cx="100816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жирорастворимых витаминов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706620"/>
              </p:ext>
            </p:extLst>
          </p:nvPr>
        </p:nvGraphicFramePr>
        <p:xfrm>
          <a:off x="407917" y="1470293"/>
          <a:ext cx="11401707" cy="502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8113"/>
                <a:gridCol w="4776716"/>
                <a:gridCol w="4166878"/>
              </a:tblGrid>
              <a:tr h="79523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витамина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Значение в питании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В чем содержится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</a:tr>
              <a:tr h="2369719">
                <a:tc>
                  <a:txBody>
                    <a:bodyPr/>
                    <a:lstStyle/>
                    <a:p>
                      <a:pPr algn="ctr"/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(токоферол)</a:t>
                      </a:r>
                    </a:p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защищает от окисления витамины, участ­вует в энергетическом обмене, белковом и нуклеотидном обменах. </a:t>
                      </a:r>
                    </a:p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фактор размноже­ния - при недостатке  наступает бесплодие.</a:t>
                      </a:r>
                    </a:p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 кормящих женщин при  Е-авитаминозе нарушается лак­тация.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Содержится в растительных </a:t>
                      </a:r>
                      <a:r>
                        <a:rPr lang="ru-RU" sz="2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маслах</a:t>
                      </a:r>
                      <a:r>
                        <a:rPr lang="ru-RU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в животных жирах его нет.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Находится в зародышевой части злаков — пшеницы, овса,  кукурузы,  в зеленых частях растений, особенно в салатах, стручках гороха, во всех семенах, в молоке, ик­ре рыб.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Picture 4" descr="http://www.mcx-ncdex-tips.in/wp-content/uploads/2016/04/Agri-tip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r="14135"/>
          <a:stretch/>
        </p:blipFill>
        <p:spPr bwMode="auto">
          <a:xfrm>
            <a:off x="7710984" y="2356692"/>
            <a:ext cx="4098639" cy="4044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0" name="Picture 2" descr="C:\Users\User\Desktop\ЭУМК ТОТ\1447681467_besplodi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4" r="19082"/>
          <a:stretch/>
        </p:blipFill>
        <p:spPr bwMode="auto">
          <a:xfrm>
            <a:off x="2954690" y="2368135"/>
            <a:ext cx="4647113" cy="314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36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4500" y="417185"/>
            <a:ext cx="100816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жирорастворимых витаминов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985520"/>
              </p:ext>
            </p:extLst>
          </p:nvPr>
        </p:nvGraphicFramePr>
        <p:xfrm>
          <a:off x="407917" y="1470293"/>
          <a:ext cx="11401707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8113"/>
                <a:gridCol w="4776716"/>
                <a:gridCol w="4166878"/>
              </a:tblGrid>
              <a:tr h="79523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витамина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Значение в питании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В чем содержится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</a:tr>
              <a:tr h="2369719">
                <a:tc>
                  <a:txBody>
                    <a:bodyPr/>
                    <a:lstStyle/>
                    <a:p>
                      <a:pPr algn="ctr"/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28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филлохинон</a:t>
                      </a:r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 недостатке снижается свертываемость крови, при К-авитаминозе возникают кро­воизлияния в коже, мышцах, мозгу. </a:t>
                      </a:r>
                    </a:p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Обладает сильным </a:t>
                      </a:r>
                      <a:r>
                        <a:rPr lang="ru-RU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болеутоляю-щим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антимикроб­ным действием, способствует заживлению ран, ожогов, обморожений.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картофель, капуста, шпина­т, крапива, зеленые томаты, свиная печень, яйца, молоко). </a:t>
                      </a:r>
                    </a:p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Образуется также в кишечнике человека в ре­зультате жизнедеятельности некоторых микроорганиз­мов.</a:t>
                      </a:r>
                      <a:endParaRPr lang="ru-RU" sz="3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Picture 2" descr="https://www.kofe-kofe.ru/img/186/1867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4" r="26004"/>
          <a:stretch/>
        </p:blipFill>
        <p:spPr bwMode="auto">
          <a:xfrm>
            <a:off x="7664450" y="2368120"/>
            <a:ext cx="4145173" cy="3213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4" name="Picture 2" descr="C:\Users\User\Desktop\ЭУМК ТОТ\760118D6D2410FB90097F2C463D15E4FE8260AAD81B6A15CEFpimgpsh_fullsize_dist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9" b="7069"/>
          <a:stretch/>
        </p:blipFill>
        <p:spPr bwMode="auto">
          <a:xfrm>
            <a:off x="2920622" y="2368120"/>
            <a:ext cx="4622276" cy="330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51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4045" y="417185"/>
            <a:ext cx="99225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водорастворимых витаминов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451188"/>
              </p:ext>
            </p:extLst>
          </p:nvPr>
        </p:nvGraphicFramePr>
        <p:xfrm>
          <a:off x="163773" y="1210985"/>
          <a:ext cx="11791666" cy="530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2184"/>
                <a:gridCol w="6001315"/>
                <a:gridCol w="3248167"/>
              </a:tblGrid>
              <a:tr h="79523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витамина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Значение в питании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В чем содержится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</a:tr>
              <a:tr h="2369719"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(аскорбиновая кислота)</a:t>
                      </a:r>
                    </a:p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Участвует во всех </a:t>
                      </a:r>
                      <a:r>
                        <a:rPr lang="ru-RU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окислительно-восстано-вительных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процессах, способствует образова­нию костной ткани зубов, </a:t>
                      </a:r>
                      <a:r>
                        <a:rPr lang="ru-RU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усвое-нию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железа. Помогает организму </a:t>
                      </a:r>
                      <a:r>
                        <a:rPr lang="ru-RU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обез-вреживать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микробные яды и ядовитые ве­щества — мышьяк, свинец и др. </a:t>
                      </a:r>
                    </a:p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Недостаток вызыва­ет плохое самочувствие, снижение умственной и физиче­ской работоспособности, повышает </a:t>
                      </a:r>
                      <a:r>
                        <a:rPr lang="ru-RU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чувствитель-ность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 про­студе и инфекциям. </a:t>
                      </a:r>
                    </a:p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Отсутствие в пище вызывает заболевание цингой.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Шиповник, перец, черная смородина, укроп, зелень </a:t>
                      </a:r>
                      <a:r>
                        <a:rPr lang="ru-RU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петруш-ки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хрен, цитрусовые, брюссельская капуста и др.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Рисунок 5" descr="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859" y="3630304"/>
            <a:ext cx="1584175" cy="1512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 descr="89472862.jpeg"/>
          <p:cNvPicPr>
            <a:picLocks noChangeAspect="1"/>
          </p:cNvPicPr>
          <p:nvPr/>
        </p:nvPicPr>
        <p:blipFill rotWithShape="1">
          <a:blip r:embed="rId4" cstate="print"/>
          <a:srcRect l="15043" r="19261"/>
          <a:stretch/>
        </p:blipFill>
        <p:spPr>
          <a:xfrm>
            <a:off x="8720919" y="2027050"/>
            <a:ext cx="3212049" cy="4496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2" name="Picture 2" descr="C:\Users\User\Desktop\ЭУМК ТОТ\244823542dc5048168c89b850697001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" t="16381" r="-148" b="8910"/>
          <a:stretch/>
        </p:blipFill>
        <p:spPr bwMode="auto">
          <a:xfrm>
            <a:off x="2729551" y="2027050"/>
            <a:ext cx="5882185" cy="439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4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4045" y="417185"/>
            <a:ext cx="99225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водорастворимых витаминов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163375"/>
              </p:ext>
            </p:extLst>
          </p:nvPr>
        </p:nvGraphicFramePr>
        <p:xfrm>
          <a:off x="163773" y="1210985"/>
          <a:ext cx="11791666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2184"/>
                <a:gridCol w="5305279"/>
                <a:gridCol w="3944203"/>
              </a:tblGrid>
              <a:tr h="79523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витамина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Значение в питании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В чем содержится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</a:tr>
              <a:tr h="2369719"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8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Витамины группы В</a:t>
                      </a:r>
                    </a:p>
                    <a:p>
                      <a:pPr algn="ctr"/>
                      <a:r>
                        <a:rPr lang="ru-RU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В1</a:t>
                      </a: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(тиамин)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Регулирует углеводный и жиро­вой обмен в организме человека. Потребность повышена у лиц с неурав­новешенной нервной системой, больных диабетом, подагрой, язвенной болезнью, у людей, занятых тяжелой физической работой, у женщин в период беременности и лактации. </a:t>
                      </a:r>
                    </a:p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Недостаток приводит к потере массы тела, аппетита, понижению умствен-ной и физической работоспособности.</a:t>
                      </a:r>
                      <a:endParaRPr lang="ru-RU" sz="32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Дрожжи, ржаной хлеб, пшеничные ростки, отру­би, мука низших сортов, печень, почки, нежирная свини­на, ячмень, картофель, бобовые, все виды овощей.</a:t>
                      </a:r>
                      <a:endParaRPr lang="ru-RU" sz="32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4" descr="https://im1-tub-by.yandex.net/i?id=d2ff321a1785375e6a63933e04341220&amp;n=33&amp;h=215&amp;w=3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441" y="2124531"/>
            <a:ext cx="3672182" cy="2436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6" name="Picture 2" descr="C:\Users\User\Desktop\ЭУМК ТОТ\Без названия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39" y="3499281"/>
            <a:ext cx="2152650" cy="21240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ЭУМК ТОТ\images (11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84" b="11084"/>
          <a:stretch/>
        </p:blipFill>
        <p:spPr bwMode="auto">
          <a:xfrm>
            <a:off x="2776419" y="2073275"/>
            <a:ext cx="5139282" cy="399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3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4045" y="417185"/>
            <a:ext cx="99225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водорастворимых витаминов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115708"/>
              </p:ext>
            </p:extLst>
          </p:nvPr>
        </p:nvGraphicFramePr>
        <p:xfrm>
          <a:off x="163773" y="1210985"/>
          <a:ext cx="11791666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6597"/>
                <a:gridCol w="5049672"/>
                <a:gridCol w="4285397"/>
              </a:tblGrid>
              <a:tr h="79523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витамина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Значение в питании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В чем содержится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</a:tr>
              <a:tr h="2369719"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8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Витамины группы В</a:t>
                      </a:r>
                    </a:p>
                    <a:p>
                      <a:pPr algn="ctr"/>
                      <a:r>
                        <a:rPr lang="ru-RU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В2</a:t>
                      </a: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(рибофлавин)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Недостаток приводит к вя­лости, утомляемости, бессоннице, </a:t>
                      </a:r>
                      <a:r>
                        <a:rPr lang="ru-RU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ослабле-нию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зрения, невра­стении, </a:t>
                      </a:r>
                      <a:r>
                        <a:rPr lang="ru-RU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наруше-нию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пищеварения, задержке роста, выпаде­нию волос, повреждению кожи и слизистых оболочек. </a:t>
                      </a:r>
                    </a:p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Край­не необходим в период беременности и лактации. </a:t>
                      </a:r>
                    </a:p>
                    <a:p>
                      <a:pPr algn="just"/>
                      <a:endParaRPr lang="ru-RU" sz="2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endParaRPr lang="ru-RU" sz="2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Дрожжи, молоко, печень, яйца, зерновые, орехи, шпинат, свекла, абрикосы.</a:t>
                      </a:r>
                      <a:endParaRPr lang="ru-RU" sz="40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Picture 4" descr="https://b2b.land/upload/iblock/b36/1272749732_kurinoe_yajco_plyusy_i_minusy_v_pitan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26" y="2112062"/>
            <a:ext cx="4081097" cy="2787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0" name="Picture 2" descr="C:\Users\User\Desktop\ЭУМК ТОТ\Без названия (2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76" y="3861592"/>
            <a:ext cx="1757300" cy="17339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ЭУМК ТОТ\1361274498_vypadenie-volos-posle-rodo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" r="5666" b="5739"/>
          <a:stretch/>
        </p:blipFill>
        <p:spPr bwMode="auto">
          <a:xfrm>
            <a:off x="2663695" y="2112062"/>
            <a:ext cx="4932860" cy="359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87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0161" y="586854"/>
            <a:ext cx="10475495" cy="664802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smtClean="0">
                <a:latin typeface="Times New Roman" panose="02020603050405020304" pitchFamily="18" charset="0"/>
                <a:ea typeface="Calibri" panose="020F0502020204030204" pitchFamily="34" charset="0"/>
              </a:rPr>
              <a:t>1.1. Вода и минеральные вещества</a:t>
            </a:r>
            <a:endParaRPr lang="ru-RU" sz="3600" cap="none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554" y="586445"/>
            <a:ext cx="1133102" cy="1224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vseobip.ru/wp-content/uploads/2016/03/Nalog-na-vodu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13" y="1937982"/>
            <a:ext cx="4624940" cy="277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oitumine.ee/wp-content/uploads/2015/07/mineraalained-1060x7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72" y="1937982"/>
            <a:ext cx="4160483" cy="277496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8548" y="5197647"/>
            <a:ext cx="106634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Основы товароведения: пособие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 Сыцко [и др.]; под ред.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 Сыцко. – Минск: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РИПО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, 2011. –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с.156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-159.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8" y="4833012"/>
            <a:ext cx="1086850" cy="15215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9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4045" y="417185"/>
            <a:ext cx="99225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водорастворимых витаминов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829745"/>
              </p:ext>
            </p:extLst>
          </p:nvPr>
        </p:nvGraphicFramePr>
        <p:xfrm>
          <a:off x="163773" y="1210985"/>
          <a:ext cx="11791666" cy="402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2131"/>
                <a:gridCol w="4681183"/>
                <a:gridCol w="4558352"/>
              </a:tblGrid>
              <a:tr h="79523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витамина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Значение в питании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В чем содержится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</a:tr>
              <a:tr h="2369719"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8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Витамины группы В</a:t>
                      </a:r>
                    </a:p>
                    <a:p>
                      <a:pPr algn="ctr"/>
                      <a:r>
                        <a:rPr lang="ru-RU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В3</a:t>
                      </a: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(пантотеновая кислота)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 недостатке нарушается деятельность надпочечников, почек, нерв­ной и эндокринной систем.</a:t>
                      </a:r>
                    </a:p>
                    <a:p>
                      <a:pPr algn="just"/>
                      <a:endParaRPr lang="ru-RU" sz="2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endParaRPr lang="ru-RU" sz="2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endParaRPr lang="ru-RU" sz="2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endParaRPr lang="ru-RU" sz="36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Обнару­жена во всех </a:t>
                      </a:r>
                      <a:r>
                        <a:rPr lang="ru-RU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раститель-ных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животных продуктах. </a:t>
                      </a:r>
                    </a:p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зна­чительных количествах встречается в пивных дрожжах, печени, яичном желтке, пшеничных отрубях, картофеле, цветной капусте.</a:t>
                      </a:r>
                      <a:endParaRPr lang="ru-RU" sz="48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Picture 2" descr="http://polzavred.ru/wp-content/uploads/cvetnaya_kapus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955" y="2085016"/>
            <a:ext cx="4302668" cy="3032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4" name="Picture 2" descr="C:\Users\User\Desktop\ЭУМК ТОТ\images (12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2" y="2085016"/>
            <a:ext cx="4594533" cy="308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89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4045" y="417185"/>
            <a:ext cx="99225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водорастворимых витаминов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930568"/>
              </p:ext>
            </p:extLst>
          </p:nvPr>
        </p:nvGraphicFramePr>
        <p:xfrm>
          <a:off x="163773" y="1210985"/>
          <a:ext cx="11791666" cy="384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2131"/>
                <a:gridCol w="4681183"/>
                <a:gridCol w="4558352"/>
              </a:tblGrid>
              <a:tr h="79523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витамина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Значение в питании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В чем содержится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</a:tr>
              <a:tr h="2369719"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8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Витамины группы В</a:t>
                      </a:r>
                    </a:p>
                    <a:p>
                      <a:pPr algn="ctr"/>
                      <a:r>
                        <a:rPr lang="ru-RU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В6</a:t>
                      </a: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(пиридоксин)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Занимает ключевые позиции в белковом обмене, в обеспечении нормального функцио­нирования нервной системы. </a:t>
                      </a:r>
                    </a:p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Рекомендуют при бессон­нице, возбуждении, рвоте, тошноте беременных, мышеч­ной дистонии и др.</a:t>
                      </a:r>
                      <a:endParaRPr lang="ru-RU" sz="4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Дрожжи, яичный желток, бобовые, кукуруза и пшеница. </a:t>
                      </a:r>
                    </a:p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Кишечная микрофлора </a:t>
                      </a:r>
                      <a:r>
                        <a:rPr lang="ru-RU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выраба-тывает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примерно 1,5-2 мг витамина </a:t>
                      </a:r>
                      <a:r>
                        <a:rPr lang="ru-RU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В6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сутки.</a:t>
                      </a:r>
                      <a:endParaRPr lang="ru-RU" sz="60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Picture 2" descr="http://xcook.info/sites/default/files/products/20/struchkovyj-goroh-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9"/>
          <a:stretch/>
        </p:blipFill>
        <p:spPr bwMode="auto">
          <a:xfrm>
            <a:off x="7519916" y="2071589"/>
            <a:ext cx="4289707" cy="2937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38" name="Picture 2" descr="C:\Users\User\Desktop\ЭУМК ТОТ\bessonica(1)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2" b="7082"/>
          <a:stretch/>
        </p:blipFill>
        <p:spPr bwMode="auto">
          <a:xfrm>
            <a:off x="2782278" y="2071589"/>
            <a:ext cx="4560218" cy="293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48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4045" y="417185"/>
            <a:ext cx="99225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водорастворимых витаминов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968232"/>
              </p:ext>
            </p:extLst>
          </p:nvPr>
        </p:nvGraphicFramePr>
        <p:xfrm>
          <a:off x="163773" y="1210985"/>
          <a:ext cx="11791666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2131"/>
                <a:gridCol w="4681183"/>
                <a:gridCol w="4558352"/>
              </a:tblGrid>
              <a:tr h="79523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витамина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Значение в питании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В чем содержится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</a:tr>
              <a:tr h="2369719"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8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Витамины группы В</a:t>
                      </a:r>
                    </a:p>
                    <a:p>
                      <a:pPr algn="ctr"/>
                      <a:r>
                        <a:rPr lang="ru-RU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В9</a:t>
                      </a: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(фолиевая кислота)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Вместе с витамином </a:t>
                      </a:r>
                      <a:r>
                        <a:rPr lang="ru-RU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В12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применяется для лечения злокачественной анемии, не­врастении, лучевой болезни, энтеритов и других заболева­ний. </a:t>
                      </a:r>
                    </a:p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Крайне необходим для беременных женщин. </a:t>
                      </a:r>
                    </a:p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Рекомен­дуется для  профилактики  атеросклероза.</a:t>
                      </a:r>
                      <a:endParaRPr lang="ru-RU" sz="5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Вырабатывается микрофлорой кишечника. </a:t>
                      </a:r>
                    </a:p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Содержится во всех зеленых ча­стях растений, богаты ею листья салата, шпината, пшени­ца, рожь, кукуруза, бобы, пивные дрожжи.</a:t>
                      </a:r>
                      <a:endParaRPr lang="ru-RU" sz="72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Picture 10" descr="https://im2-tub-by.yandex.net/i?id=b8d3085b0be98ba8f53bbee3474ff9bf&amp;n=33&amp;h=215&amp;w=3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684" y="2134532"/>
            <a:ext cx="4276971" cy="2846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2" name="Picture 2" descr="C:\Users\User\Desktop\ЭУМК ТОТ\slide-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134532"/>
            <a:ext cx="4626590" cy="321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9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4045" y="417185"/>
            <a:ext cx="99225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водорастворимых витаминов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448080"/>
              </p:ext>
            </p:extLst>
          </p:nvPr>
        </p:nvGraphicFramePr>
        <p:xfrm>
          <a:off x="163773" y="1210985"/>
          <a:ext cx="11791666" cy="472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2131"/>
                <a:gridCol w="4681183"/>
                <a:gridCol w="4558352"/>
              </a:tblGrid>
              <a:tr h="79523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витамина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Значение в питании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В чем содержится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</a:tr>
              <a:tr h="2369719"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8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Витамины группы В</a:t>
                      </a:r>
                    </a:p>
                    <a:p>
                      <a:pPr algn="ctr"/>
                      <a:r>
                        <a:rPr lang="ru-RU" sz="28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В12</a:t>
                      </a: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20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цианокобаламин</a:t>
                      </a:r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Участвует в создании клеточного вещества и образовании красных кровяных те­лец, нормализует деятельность нервной системы.</a:t>
                      </a:r>
                      <a:endParaRPr lang="ru-RU" sz="66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Печень, почки, говядина, баранина, мозги, молоко, сыр, яичный желток, морские водоросли.</a:t>
                      </a:r>
                    </a:p>
                    <a:p>
                      <a:pPr algn="just"/>
                      <a:endParaRPr lang="ru-RU" sz="2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endParaRPr lang="ru-RU" sz="2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endParaRPr lang="ru-RU" sz="2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endParaRPr lang="ru-RU" sz="88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700" y="2047802"/>
            <a:ext cx="4566500" cy="3002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6" descr="http://milktanks.com.ua/wp-content/uploads/2014/10/molok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6" b="10783"/>
          <a:stretch/>
        </p:blipFill>
        <p:spPr bwMode="auto">
          <a:xfrm>
            <a:off x="7518524" y="2156346"/>
            <a:ext cx="4291099" cy="3698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085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4045" y="417185"/>
            <a:ext cx="99225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водорастворимых витаминов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523974"/>
              </p:ext>
            </p:extLst>
          </p:nvPr>
        </p:nvGraphicFramePr>
        <p:xfrm>
          <a:off x="163773" y="1210985"/>
          <a:ext cx="11791666" cy="48132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34018"/>
                <a:gridCol w="5008728"/>
                <a:gridCol w="4148920"/>
              </a:tblGrid>
              <a:tr h="62361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витамина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Значение в питании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В чем содержится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</a:tr>
              <a:tr h="1795704"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(рутин)</a:t>
                      </a:r>
                    </a:p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Способствует укреплению стенок кровеносных сосудов, усвоению аскорбиновой кислоты.</a:t>
                      </a:r>
                      <a:endParaRPr lang="ru-RU" sz="32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Шиповник, смородина, черно-плодная рябина, чай, особенно зеленый, сладкий овощной перец, облепиха, цит­русовые.</a:t>
                      </a:r>
                      <a:endParaRPr lang="ru-RU" sz="32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7957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РР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2800" b="1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никотинамид</a:t>
                      </a:r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Составная час­ть ферментов, участвующих в углеводном обмене, влияет на деятельность нервной системы, состояние кожи, слизи­стой оболочки.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Пшеничные отруби, печень, почки, пивные дрожжи, томаты, морковь, грибы.</a:t>
                      </a:r>
                      <a:endParaRPr lang="ru-RU" sz="40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Входит в состав всех растительных и животных клеток. </a:t>
                      </a:r>
                      <a:endParaRPr lang="ru-RU" sz="40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2" descr="http://www.diets.ru/data/cache/2011aug/18/54/339116_22803-700x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529" y="2158795"/>
            <a:ext cx="1389582" cy="1594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14" descr="http://www.foodhere.ru/wp-content/uploads/2016/01/oMd3e9XI4C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089" y="2158795"/>
            <a:ext cx="2389534" cy="1594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Рисунок 9" descr="morkov-dlya-volo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2113" y="3883539"/>
            <a:ext cx="4106029" cy="2121476"/>
          </a:xfrm>
          <a:prstGeom prst="rect">
            <a:avLst/>
          </a:prstGeom>
        </p:spPr>
      </p:pic>
      <p:pic>
        <p:nvPicPr>
          <p:cNvPr id="16386" name="Picture 2" descr="C:\Users\User\Desktop\ЭУМК ТОТ\1418323224_anatomiya-sosudov-golovy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" t="23726" r="-2476" b="35546"/>
          <a:stretch/>
        </p:blipFill>
        <p:spPr bwMode="auto">
          <a:xfrm>
            <a:off x="2860851" y="2136636"/>
            <a:ext cx="4961261" cy="161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ЭУМК ТОТ\Stress-1024x76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7" b="23075"/>
          <a:stretch/>
        </p:blipFill>
        <p:spPr bwMode="auto">
          <a:xfrm>
            <a:off x="2860852" y="3883539"/>
            <a:ext cx="4863782" cy="201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2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4045" y="417185"/>
            <a:ext cx="99225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водорастворимых витаминов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039726"/>
              </p:ext>
            </p:extLst>
          </p:nvPr>
        </p:nvGraphicFramePr>
        <p:xfrm>
          <a:off x="163773" y="1210986"/>
          <a:ext cx="11791666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2184"/>
                <a:gridCol w="4977733"/>
                <a:gridCol w="4271749"/>
              </a:tblGrid>
              <a:tr h="65111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витамина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Значение в питании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В чем содержится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3D86A"/>
                    </a:solidFill>
                  </a:tcPr>
                </a:tc>
              </a:tr>
              <a:tr h="1072172"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8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 (биотин)</a:t>
                      </a:r>
                    </a:p>
                    <a:p>
                      <a:pPr algn="ctr"/>
                      <a:endParaRPr lang="ru-RU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 недостатке возникают за­болевания кожи — экзема, себорея.</a:t>
                      </a:r>
                    </a:p>
                    <a:p>
                      <a:pPr algn="just"/>
                      <a:endParaRPr lang="ru-RU" sz="2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endParaRPr lang="ru-RU" sz="2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endParaRPr lang="ru-RU" sz="2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endParaRPr lang="ru-RU" sz="2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endParaRPr lang="ru-RU" sz="2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endParaRPr lang="ru-RU" sz="2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endParaRPr lang="ru-RU" sz="2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endParaRPr lang="ru-RU" sz="2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endParaRPr lang="ru-RU" sz="24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206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Печень, яичный желток, дрожжи, помидоры.</a:t>
                      </a:r>
                      <a:endParaRPr lang="ru-RU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10" descr="https://img.ytapi.com/vi/4jNlE6sqXTg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180" y="2096577"/>
            <a:ext cx="4107977" cy="3936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0" name="Picture 2" descr="C:\Users\User\Desktop\ЭУМК ТОТ\images (10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804" y="2096576"/>
            <a:ext cx="4863295" cy="364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4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541" y="417185"/>
            <a:ext cx="43609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Ферменты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56" y="763866"/>
            <a:ext cx="7671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являются биологическими катализаторами белковой природы, т.е. ускорителями различных процессов, протекающих в живых организмах.</a:t>
            </a: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111282" y="2320120"/>
            <a:ext cx="11846255" cy="3779614"/>
          </a:xfrm>
          <a:prstGeom prst="wedgeRectCallout">
            <a:avLst>
              <a:gd name="adj1" fmla="val -34049"/>
              <a:gd name="adj2" fmla="val -607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их действием происхо­дят 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переваривание и усвоение пищи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 также различные биохимические реакции, обеспечивающие жизнедеятель­ность организма человека;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применяются 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при производстве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продо­вольственных 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товаров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 хлеба, молока, спирта, вина, пива, сыра, кисломолочных продуктов, квашеных овощей, чая, кофе, табачных изделий, вяленой и соленой рыбы и др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marL="342900" lvl="0" indent="-342900" algn="just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промышленно­сти 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ускоряют процессы производства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улучшают качество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изделий; </a:t>
            </a:r>
          </a:p>
          <a:p>
            <a:pPr marL="342900" lvl="0" indent="-342900" algn="just">
              <a:buFontTx/>
              <a:buChar char="-"/>
            </a:pP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влияют на созревание мяса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муки, соленой рыбы при хра­нении, на дозревание плодов и овощей в хранилищах.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0126" y="1502530"/>
            <a:ext cx="2526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Роль ферментов: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58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541" y="189659"/>
            <a:ext cx="106351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Органические кислоты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0124" y="1160776"/>
            <a:ext cx="118074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определяют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вкусовые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свойства продуктов,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соответствие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качества товара требованиям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стандартов,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участвуют в образовании запаха продук­тов,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используют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качестве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консерван­тов</a:t>
            </a:r>
          </a:p>
          <a:p>
            <a:pPr algn="just"/>
            <a:r>
              <a:rPr lang="ru-RU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Виды органических кислот: </a:t>
            </a: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муравьиная, масляная, уксусная, бензойная, молочная, щавелевая, лимонная, винная, салициловая, </a:t>
            </a:r>
            <a:r>
              <a:rPr lang="ru-RU" sz="2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сорбиновая</a:t>
            </a: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124" y="2455889"/>
            <a:ext cx="106351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Пектиновые вещества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6926" y="3379219"/>
            <a:ext cx="1184499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вляются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бал­ластными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веществами, не перевариваются и не всасывают­ся в желудке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кишечнике.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Роль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связывают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вредные и ядовитые вещества, попавшие в желудок с пищей, и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выводят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их из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организма;</a:t>
            </a:r>
          </a:p>
          <a:p>
            <a:pPr marL="285750" indent="-285750">
              <a:buFontTx/>
              <a:buChar char="-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способствуют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нормальному выделению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желчи;</a:t>
            </a:r>
          </a:p>
          <a:p>
            <a:pPr marL="285750" indent="-285750">
              <a:buFontTx/>
              <a:buChar char="-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снижают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уровень холестерина в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крови;</a:t>
            </a:r>
          </a:p>
          <a:p>
            <a:pPr marL="285750" indent="-285750">
              <a:buFontTx/>
              <a:buChar char="-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очень эффективны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при лече­нии лучевых поражений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Содержатся в яблоках, сли­вах, абрикосах, персиках, смородине, крыжовнике, хурме, соках с мякотью и др.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00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541" y="330336"/>
            <a:ext cx="106351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Дубильные вещества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2541" y="1292744"/>
            <a:ext cx="118309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придают многим растительным продуктам терпкий вяжущий вкус.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Обладают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бактерицидным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дейст­вием,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способствуют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укреплению стенок кровеносных сосу­дов, заживлению ран.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4941" y="2520505"/>
            <a:ext cx="106351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Ароматические вещества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2541" y="3605794"/>
            <a:ext cx="118309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обусловливают важнейший показатель качества пищевого продукта — запах (аромат, букет), а также повышают усвояемость.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Бывают природные, идентичные природным и искусственные.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4941" y="4806123"/>
            <a:ext cx="106351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Красящие вещества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4941" y="5729453"/>
            <a:ext cx="116785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представлены различными искусственными и естественными красите­лями.</a:t>
            </a:r>
          </a:p>
        </p:txBody>
      </p:sp>
    </p:spTree>
    <p:extLst>
      <p:ext uri="{BB962C8B-B14F-4D97-AF65-F5344CB8AC3E}">
        <p14:creationId xmlns:p14="http://schemas.microsoft.com/office/powerpoint/2010/main" val="94075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541" y="330336"/>
            <a:ext cx="106351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Гликозиды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2541" y="1292744"/>
            <a:ext cx="118309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органические соединения, в которых мо­лекула моносахарида соединена с каким-либо веществом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неуглеводной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природы — спиртом, кислотой, альдегидом и т.п.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Обладают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специфическим вкусом (чаще горьким) и ароматом. Встречаются они в основном в кожице, мякоти, семенах растительных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продуктов.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4941" y="2679714"/>
            <a:ext cx="106351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Фитонциды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2541" y="3605794"/>
            <a:ext cx="118309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группа веществ растительного происхож­дения разнообразной химической природы, губительно дей­ствующих на микроорганизмы.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Наиболее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активные фитон­циды в виде летучих веществ выделяются из лука, чеснока, хрена, редьки, редиса, цитрусовых плодов.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4941" y="5036955"/>
            <a:ext cx="106351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Алкалоиды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4941" y="5960285"/>
            <a:ext cx="116785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возбуждающе воздействуют на нервную систему: кофеин, теобромин, никотин и др.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4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600501" y="702860"/>
            <a:ext cx="10522424" cy="887104"/>
          </a:xfrm>
          <a:prstGeom prst="roundRect">
            <a:avLst/>
          </a:prstGeom>
          <a:solidFill>
            <a:srgbClr val="96C7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состав продовольственных товаров входят неоргани­ческие и органические вещества</a:t>
            </a:r>
            <a:r>
              <a:rPr lang="ru-RU" sz="240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9307" y="2729552"/>
            <a:ext cx="5718412" cy="3425588"/>
          </a:xfrm>
          <a:prstGeom prst="roundRect">
            <a:avLst/>
          </a:prstGeom>
          <a:solidFill>
            <a:srgbClr val="B5D96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indent="-342900">
              <a:buFontTx/>
              <a:buChar char="-"/>
            </a:pPr>
            <a:r>
              <a:rPr lang="ru-RU" sz="240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вода</a:t>
            </a:r>
            <a:r>
              <a:rPr lang="ru-RU" sz="240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42900" indent="-342900">
              <a:buFontTx/>
              <a:buChar char="-"/>
            </a:pPr>
            <a:r>
              <a:rPr lang="ru-RU" sz="240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минеральные вещества</a:t>
            </a:r>
            <a:r>
              <a:rPr lang="ru-RU" sz="240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227688" y="2729551"/>
            <a:ext cx="5718412" cy="3425589"/>
          </a:xfrm>
          <a:prstGeom prst="roundRect">
            <a:avLst/>
          </a:prstGeom>
          <a:solidFill>
            <a:srgbClr val="B5D96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t" anchorCtr="0"/>
          <a:lstStyle/>
          <a:p>
            <a:pPr marL="342900" indent="-342900">
              <a:buFontTx/>
              <a:buChar char="-"/>
            </a:pPr>
            <a:r>
              <a:rPr lang="ru-RU" sz="240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белки</a:t>
            </a:r>
            <a:r>
              <a:rPr lang="ru-RU" sz="240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342900" indent="-342900">
              <a:buFontTx/>
              <a:buChar char="-"/>
            </a:pPr>
            <a:r>
              <a:rPr lang="ru-RU" sz="240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углево­ды, </a:t>
            </a:r>
          </a:p>
          <a:p>
            <a:pPr marL="342900" indent="-342900">
              <a:buFontTx/>
              <a:buChar char="-"/>
            </a:pPr>
            <a:r>
              <a:rPr lang="ru-RU" sz="240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жиры, </a:t>
            </a:r>
          </a:p>
          <a:p>
            <a:pPr marL="342900" indent="-342900">
              <a:buFontTx/>
              <a:buChar char="-"/>
            </a:pPr>
            <a:r>
              <a:rPr lang="ru-RU" sz="240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витамины, </a:t>
            </a:r>
          </a:p>
          <a:p>
            <a:pPr marL="342900" indent="-342900">
              <a:buFontTx/>
              <a:buChar char="-"/>
            </a:pPr>
            <a:r>
              <a:rPr lang="ru-RU" sz="240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ферменты, </a:t>
            </a:r>
          </a:p>
          <a:p>
            <a:pPr marL="342900" indent="-342900">
              <a:buFontTx/>
              <a:buChar char="-"/>
            </a:pPr>
            <a:r>
              <a:rPr lang="ru-RU" sz="240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органические кислоты, </a:t>
            </a:r>
            <a:endParaRPr lang="ru-RU" sz="240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дубильные</a:t>
            </a:r>
            <a:r>
              <a:rPr lang="ru-RU" sz="240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40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пектиновые</a:t>
            </a:r>
            <a:r>
              <a:rPr lang="ru-RU" sz="240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40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красящие</a:t>
            </a:r>
            <a:r>
              <a:rPr lang="ru-RU" sz="240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40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ароматические </a:t>
            </a:r>
            <a:r>
              <a:rPr lang="ru-RU" sz="240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вещест­ва, </a:t>
            </a:r>
            <a:endParaRPr lang="ru-RU" sz="240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гликозиды</a:t>
            </a:r>
            <a:r>
              <a:rPr lang="ru-RU" sz="240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40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фитонциды</a:t>
            </a:r>
            <a:r>
              <a:rPr lang="ru-RU" sz="240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40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алкалоиды</a:t>
            </a:r>
            <a:r>
              <a:rPr lang="ru-RU" sz="240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9307" y="1877148"/>
            <a:ext cx="5827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неорганическим пищевым веществам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относятся: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451396" y="1877147"/>
            <a:ext cx="5494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органическим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пищевым веществам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относятся:</a:t>
            </a:r>
          </a:p>
        </p:txBody>
      </p:sp>
    </p:spTree>
    <p:extLst>
      <p:ext uri="{BB962C8B-B14F-4D97-AF65-F5344CB8AC3E}">
        <p14:creationId xmlns:p14="http://schemas.microsoft.com/office/powerpoint/2010/main" val="342646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583140"/>
            <a:ext cx="83976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важнейшие минеральные вещества, входящие в состав пищевых продуктов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 роль углеводов в питании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 отличия полноценных и неполноценных белков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жиров по происхождению и консистенции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водорастворимые витамины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Охарактеризуйте пектиновые вещества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Опишите значение органических кислот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 роль фитонцидов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 значение ароматических веществ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алкалоиды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438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Основы товароведения: пособие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Сыцко [и др.]; под ред.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В.Е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Сыцко. – Минск: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РИПО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2011. –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с.156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-179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Модулю 1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Выноска-облако 20"/>
          <p:cNvSpPr/>
          <p:nvPr/>
        </p:nvSpPr>
        <p:spPr>
          <a:xfrm>
            <a:off x="8578547" y="493085"/>
            <a:ext cx="2081949" cy="9233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Это интересно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9037" y="578976"/>
            <a:ext cx="21523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Картинки по запросу вода в роли жизни челове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45" y="1630907"/>
            <a:ext cx="2076411" cy="14534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2686681" y="1712889"/>
            <a:ext cx="8946541" cy="867041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рганизм человека состоит по весу на 50-86% из воды. Содержание воды в различных частях тела составляет: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66" y="2579930"/>
            <a:ext cx="1723797" cy="1098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582020" y="3710252"/>
            <a:ext cx="1705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кости </a:t>
            </a:r>
            <a:endParaRPr lang="ru-RU" sz="200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20-30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198" y="2566099"/>
            <a:ext cx="1690255" cy="11127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297463" y="3710252"/>
            <a:ext cx="168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печень</a:t>
            </a:r>
          </a:p>
          <a:p>
            <a:pPr algn="ctr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69%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75" y="2566099"/>
            <a:ext cx="1060127" cy="1098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977453" y="3691711"/>
            <a:ext cx="1068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мышцы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до 70%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02" y="2551492"/>
            <a:ext cx="1483668" cy="11127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045902" y="3649810"/>
            <a:ext cx="1483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мозг</a:t>
            </a:r>
          </a:p>
          <a:p>
            <a:pPr algn="ctr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75%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r="8826"/>
          <a:stretch/>
        </p:blipFill>
        <p:spPr>
          <a:xfrm>
            <a:off x="8578547" y="2551492"/>
            <a:ext cx="1580887" cy="1098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8578547" y="3680650"/>
            <a:ext cx="1580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почки</a:t>
            </a:r>
          </a:p>
          <a:p>
            <a:pPr algn="ctr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82%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435" y="2531979"/>
            <a:ext cx="1670307" cy="1098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0159435" y="3667168"/>
            <a:ext cx="1670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кровь</a:t>
            </a:r>
          </a:p>
          <a:p>
            <a:pPr algn="ctr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85%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44746" y="4394832"/>
            <a:ext cx="119471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7063" algn="just"/>
            <a:r>
              <a:rPr lang="ru-RU" sz="2400">
                <a:latin typeface="Times New Roman" pitchFamily="18" charset="0"/>
                <a:cs typeface="Times New Roman" pitchFamily="18" charset="0"/>
              </a:rPr>
              <a:t>При водном голодании смерть наступает через 10 дней, а без пищи, но при наличии воды человек может существовать около месяца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627063" algn="just"/>
            <a:r>
              <a:rPr lang="ru-RU" sz="2400" i="1" u="sng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Суточная потребность</a:t>
            </a:r>
            <a:r>
              <a:rPr lang="ru-RU" sz="2400" i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человека в воде определяется из расчета 40 мл на 1 кг массы. Около 400 мл воды образуется в организме за счет внутренних процессов, а 1,5—2 л жидкости в сутки человек должен употреблять с едой и питьем. 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686681" y="767347"/>
            <a:ext cx="6580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- смесь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молекул с различным содержанием атомов О и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Н.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2634" y="1598344"/>
            <a:ext cx="11947173" cy="4735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Вода представляет смесь молекул с различным содержанием атомов О и Н (</a:t>
            </a:r>
            <a:r>
              <a:rPr lang="ru-RU" sz="2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моногидроль</a:t>
            </a:r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дигидроль</a:t>
            </a:r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тригидроль</a:t>
            </a:r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endParaRPr lang="ru-RU" sz="20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Вода </a:t>
            </a:r>
            <a:r>
              <a:rPr lang="ru-RU" sz="20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тригидроль</a:t>
            </a:r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образующаяся при таянии льда, обла­дает большой физиологической активностью. Секрет талой воды объясняется ее структурой. Вода живых организмов по своей структуре соответствует талой воде, чем и объяс­няется ее целебное действие. Исследования ученых доказа­ли целебное свойство талой воды при лечении атеросклеро­за. Очень полезна ключевая вода. Можно заморозить воду в холодильнике и пить талую воду, еще не потерявшую свою структуру. Полезны соки, напитки, охлажденные ку­сочками льда</a:t>
            </a: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125" y="4570463"/>
            <a:ext cx="2460563" cy="1587730"/>
          </a:xfrm>
          <a:prstGeom prst="rect">
            <a:avLst/>
          </a:prstGeom>
        </p:spPr>
      </p:pic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745003"/>
              </p:ext>
            </p:extLst>
          </p:nvPr>
        </p:nvGraphicFramePr>
        <p:xfrm>
          <a:off x="325176" y="4602328"/>
          <a:ext cx="8824682" cy="15240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412400"/>
                <a:gridCol w="5412282"/>
              </a:tblGrid>
              <a:tr h="510540">
                <a:tc rowSpan="2">
                  <a:txBody>
                    <a:bodyPr/>
                    <a:lstStyle/>
                    <a:p>
                      <a:pPr marR="21590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овощи 65 — 95 %, </a:t>
                      </a:r>
                    </a:p>
                    <a:p>
                      <a:pPr marR="21590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молоко 87 — 90 %, </a:t>
                      </a:r>
                    </a:p>
                    <a:p>
                      <a:pPr marR="21590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рыба 62 — 84 %, </a:t>
                      </a:r>
                    </a:p>
                    <a:p>
                      <a:pPr marR="21590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мясо 58 — </a:t>
                      </a:r>
                      <a:r>
                        <a:rPr lang="ru-RU" sz="2000" spc="-5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74 %, 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21590">
                        <a:spcAft>
                          <a:spcPts val="0"/>
                        </a:spcAft>
                      </a:pPr>
                      <a:r>
                        <a:rPr lang="ru-RU" sz="2000" spc="-5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печеный хлеб 42 — 51 %.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1590" algn="just">
                        <a:spcAft>
                          <a:spcPts val="0"/>
                        </a:spcAft>
                      </a:pPr>
                      <a:r>
                        <a:rPr lang="ru-RU" sz="2000" spc="-5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зерно, </a:t>
                      </a: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мука, крупа 12 — 15 %, сливочное масло 16 — 35 %, макаронные изделия 13 %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099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1590" algn="just">
                        <a:spcAft>
                          <a:spcPts val="0"/>
                        </a:spcAft>
                      </a:pPr>
                      <a:r>
                        <a:rPr lang="ru-RU" sz="20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сахар </a:t>
                      </a: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 — 0,4 %, </a:t>
                      </a:r>
                    </a:p>
                    <a:p>
                      <a:pPr marR="21590" algn="just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растительные масла 0,1 — 0,2 %, живо­тные жиры 0,2 — 0,3 %.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309726" y="4126864"/>
            <a:ext cx="88511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sng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 воды</a:t>
            </a:r>
            <a:r>
              <a:rPr kumimoji="0" lang="ru-RU" sz="24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пищевых продуктах:</a:t>
            </a:r>
            <a:endParaRPr kumimoji="0" lang="ru-RU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6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4" y="596759"/>
            <a:ext cx="5308978" cy="27401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5713623" y="440738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u="sng">
                <a:latin typeface="Times New Roman" pitchFamily="18" charset="0"/>
                <a:cs typeface="Times New Roman" pitchFamily="18" charset="0"/>
              </a:rPr>
              <a:t>В организме человека вода:</a:t>
            </a:r>
          </a:p>
          <a:p>
            <a:pPr marL="449263" indent="-285750">
              <a:buFont typeface="Arial" pitchFamily="34" charset="0"/>
              <a:buChar char="•"/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увлажняет кислород для дыхания;</a:t>
            </a:r>
          </a:p>
          <a:p>
            <a:pPr marL="449263" indent="-285750">
              <a:buFont typeface="Arial" pitchFamily="34" charset="0"/>
              <a:buChar char="•"/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регулирует температуру тела;</a:t>
            </a:r>
          </a:p>
          <a:p>
            <a:pPr marL="449263" indent="-285750">
              <a:buFont typeface="Arial" pitchFamily="34" charset="0"/>
              <a:buChar char="•"/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помогает организму усваивать питательные вещества;</a:t>
            </a:r>
          </a:p>
          <a:p>
            <a:pPr marL="449263" indent="-285750">
              <a:buFont typeface="Arial" pitchFamily="34" charset="0"/>
              <a:buChar char="•"/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защищает жизненно важные органы;</a:t>
            </a:r>
          </a:p>
          <a:p>
            <a:pPr marL="449263" indent="-285750">
              <a:buFont typeface="Arial" pitchFamily="34" charset="0"/>
              <a:buChar char="•"/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смазывает суставы;</a:t>
            </a:r>
          </a:p>
          <a:p>
            <a:pPr marL="449263" indent="-285750">
              <a:buFont typeface="Arial" pitchFamily="34" charset="0"/>
              <a:buChar char="•"/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помогает преобразовать пищу в энергию;</a:t>
            </a:r>
          </a:p>
          <a:p>
            <a:pPr marL="449263" indent="-285750">
              <a:buFont typeface="Arial" pitchFamily="34" charset="0"/>
              <a:buChar char="•"/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участвует в обмене веществ;</a:t>
            </a:r>
          </a:p>
          <a:p>
            <a:pPr marL="449263" indent="-285750">
              <a:buFont typeface="Arial" pitchFamily="34" charset="0"/>
              <a:buChar char="•"/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выводит различные отходы из организма.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1126" y="3611554"/>
            <a:ext cx="73205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содержания воды </a:t>
            </a:r>
            <a:r>
              <a:rPr lang="ru-RU" sz="2000" b="1" u="sng" smtClean="0">
                <a:latin typeface="Times New Roman" pitchFamily="18" charset="0"/>
                <a:cs typeface="Times New Roman" pitchFamily="18" charset="0"/>
              </a:rPr>
              <a:t>в продуктах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зависят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качество и стойкость при хранении и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транспортировании. 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indent="450850" algn="just"/>
            <a:r>
              <a:rPr lang="ru-RU" sz="2000">
                <a:latin typeface="Times New Roman" pitchFamily="18" charset="0"/>
                <a:cs typeface="Times New Roman" pitchFamily="18" charset="0"/>
              </a:rPr>
              <a:t>Продовольственные товары должны содержать воду в определенных пределах.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Уменьшение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содержания воды ниже этих пределов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приводит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увяданию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высыханию, а увеличение – к набуханию и увлажнению.  </a:t>
            </a:r>
          </a:p>
          <a:p>
            <a:pPr indent="450850" algn="just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Различные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продовольственные товары обладают разной гигроскопичностью, что имеет важное значение для разработки рациональных условий их упаковки, хранения и реализации.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401" y="3703207"/>
            <a:ext cx="4263685" cy="26790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Выноска-облако 6"/>
          <p:cNvSpPr/>
          <p:nvPr/>
        </p:nvSpPr>
        <p:spPr>
          <a:xfrm>
            <a:off x="3472384" y="2076636"/>
            <a:ext cx="2081949" cy="9233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Это интересно</a:t>
            </a: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31126" y="3584432"/>
            <a:ext cx="11837960" cy="2874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Состояние воды:</a:t>
            </a:r>
            <a:endParaRPr lang="ru-RU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i="1" u="sng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1" i="1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Свободная вода</a:t>
            </a:r>
            <a:r>
              <a:rPr 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содержится в продук­тах в виде органических и неорганических веществ. Она лег­ко удаляется из продукта при высушивании, </a:t>
            </a:r>
            <a:r>
              <a:rPr lang="ru-RU" sz="200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отжатии</a:t>
            </a:r>
            <a:r>
              <a:rPr 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прес­совании, замерзает при 0 °С. За счет нее в основном проис­ходят усушка продуктов, потеря массы и качества.</a:t>
            </a:r>
          </a:p>
          <a:p>
            <a:r>
              <a:rPr lang="ru-RU" sz="2000" b="1" i="1" u="sng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Связанная вода</a:t>
            </a:r>
            <a:r>
              <a:rPr 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находится в микрокапиллярах, адсорбиру­ется внутриклеточными системами и удерживается коллоида­ми белков и углеводов. </a:t>
            </a:r>
          </a:p>
          <a:p>
            <a:r>
              <a:rPr lang="ru-RU" sz="2000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Связанная </a:t>
            </a:r>
            <a:r>
              <a:rPr lang="ru-RU" sz="20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вода с трудом уда­ляется из продукта. Удаление связанной воды из продукта приво­дит к потере его качества (например, </a:t>
            </a:r>
            <a:r>
              <a:rPr lang="ru-RU" sz="2000" i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черствение</a:t>
            </a:r>
            <a:r>
              <a:rPr lang="ru-RU" sz="20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хлеба).</a:t>
            </a:r>
            <a:endParaRPr lang="ru-RU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Вода</a:t>
            </a:r>
            <a:r>
              <a:rPr 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находящаяся в продуктах, может переходить из одного состояния в другое. </a:t>
            </a:r>
          </a:p>
        </p:txBody>
      </p:sp>
    </p:spTree>
    <p:extLst>
      <p:ext uri="{BB962C8B-B14F-4D97-AF65-F5344CB8AC3E}">
        <p14:creationId xmlns:p14="http://schemas.microsoft.com/office/powerpoint/2010/main" val="83136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302201"/>
            <a:ext cx="8093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Минеральные вещества</a:t>
            </a:r>
            <a:endParaRPr lang="ru-RU" sz="5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toitumine.ee/wp-content/uploads/2015/07/mineraalained-1060x7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122" y="417186"/>
            <a:ext cx="1514901" cy="101041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92" y="1427596"/>
            <a:ext cx="119875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ru-RU" sz="2000">
                <a:latin typeface="Times New Roman" pitchFamily="18" charset="0"/>
                <a:cs typeface="Times New Roman" pitchFamily="18" charset="0"/>
              </a:rPr>
              <a:t>Тело взрослого человека содержит около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3кг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мине­ральных веществ, что составляет примерно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5%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его массы.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Минеральные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вещества поддерживают постоянное осмоти­ческое давление в клетках и тканях, оказывают большое влияние на коллоидные свойства клеточных белков, под­держивают кислотно-щелочное равновесие в организме и т.д. Недостаток минеральных веществ в организме приводит к различным заболеваниям.</a:t>
            </a: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972126624"/>
              </p:ext>
            </p:extLst>
          </p:nvPr>
        </p:nvGraphicFramePr>
        <p:xfrm>
          <a:off x="104393" y="3058812"/>
          <a:ext cx="11987526" cy="2236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1" y="4020192"/>
            <a:ext cx="3942169" cy="15298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элементы, находящиеся в товарах в сравнительно боль­ших количествах (натрий, калий, фосфор, железо, сера и др.)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942171" y="4062150"/>
            <a:ext cx="4648496" cy="14771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элементы, находящиеся в очень малых количествах (медь, йод, цинк, кобальт, бром и др.)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590667" y="4090040"/>
            <a:ext cx="3601333" cy="14492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элементы</a:t>
            </a: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содержа­щиеся в продуктах в минимальных </a:t>
            </a: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количествах </a:t>
            </a:r>
            <a:r>
              <a:rPr 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(свинец, ртуть и др</a:t>
            </a: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61" name="Picture 13" descr="C:\Users\User\Desktop\ЭУМК ТОТ\Рука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4988742"/>
            <a:ext cx="895350" cy="116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User\Desktop\ЭУМК ТОТ\Рука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667" y="4999439"/>
            <a:ext cx="895350" cy="116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User\Desktop\ЭУМК ТОТ\Рука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72" y="4999439"/>
            <a:ext cx="895350" cy="116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43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0" y="2156137"/>
            <a:ext cx="2133678" cy="14922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0268" y="417185"/>
            <a:ext cx="107701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Характеристика основных минеральных веществ</a:t>
            </a:r>
            <a:endParaRPr lang="ru-RU" sz="3600" b="1" cap="none" spc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54" y="4398496"/>
            <a:ext cx="2014989" cy="1975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0" y="1232807"/>
            <a:ext cx="3650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Калий (К)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50358" y="1413805"/>
            <a:ext cx="84415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поддерживает кислотно-щелочной баланс, регулирует деятельность нервной и сердечно-сосудистых систем, выводит лишнюю жидкость из организма, регулирует ритм сердца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89982" y="2828836"/>
            <a:ext cx="97020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Содержится: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сухофрукты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дыня, алыча, цитрусовые, черная смородина, яблоки, бананы, виноград, арбузы, ржаной хлеб, крупы, тыква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кабачки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помидоры, морковь, редис, орехи, мед, молочные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продукты и др.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287" y="4398496"/>
            <a:ext cx="2722786" cy="1975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958" y="4398497"/>
            <a:ext cx="2884999" cy="1975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Выноска-облако 11"/>
          <p:cNvSpPr/>
          <p:nvPr/>
        </p:nvSpPr>
        <p:spPr>
          <a:xfrm>
            <a:off x="784204" y="4727460"/>
            <a:ext cx="2081949" cy="9233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Это интересно</a:t>
            </a:r>
            <a:endParaRPr lang="ru-RU"/>
          </a:p>
        </p:txBody>
      </p:sp>
      <p:pic>
        <p:nvPicPr>
          <p:cNvPr id="13" name="Объект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0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1197</TotalTime>
  <Words>4287</Words>
  <Application>Microsoft Office PowerPoint</Application>
  <PresentationFormat>Произвольный</PresentationFormat>
  <Paragraphs>463</Paragraphs>
  <Slides>52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Тема1</vt:lpstr>
      <vt:lpstr>ТЕОРЕТИЧЕСКИЕ ОСНОВЫ ТОВАРОВЕДЕНИЯ</vt:lpstr>
      <vt:lpstr>СОДЕРЖАНИЕ МОДУЛЯ</vt:lpstr>
      <vt:lpstr>Презентация PowerPoint</vt:lpstr>
      <vt:lpstr>1.1. Вода и минеральные вещества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1.3. Витамины, ферменты, органические кислоты и прочие органические вещества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User</cp:lastModifiedBy>
  <cp:revision>143</cp:revision>
  <dcterms:created xsi:type="dcterms:W3CDTF">2014-06-06T09:13:21Z</dcterms:created>
  <dcterms:modified xsi:type="dcterms:W3CDTF">2018-07-09T09:16:15Z</dcterms:modified>
</cp:coreProperties>
</file>