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8"/>
  </p:notesMasterIdLst>
  <p:sldIdLst>
    <p:sldId id="256" r:id="rId2"/>
    <p:sldId id="372" r:id="rId3"/>
    <p:sldId id="373" r:id="rId4"/>
    <p:sldId id="374" r:id="rId5"/>
    <p:sldId id="375" r:id="rId6"/>
    <p:sldId id="284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D86A"/>
    <a:srgbClr val="DD45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63" d="100"/>
          <a:sy n="63" d="100"/>
        </p:scale>
        <p:origin x="-72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6EC60E-7481-4D54-9F5C-AD0B55D7EC84}" type="doc">
      <dgm:prSet loTypeId="urn:microsoft.com/office/officeart/2005/8/layout/target3" loCatId="relationship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717921B4-3574-4DE0-A3C2-E625B322B0E2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сертификация систем управления окружающей средой проводится на соответствие международным стандартам ИСО серии 14000.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FB04A6-125A-4219-ABC0-465417CAB4BC}" type="sibTrans" cxnId="{873925A5-8BC0-4E31-9CE6-D4900CB661F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2BFF4-8DEE-452A-902A-D0261CC60D18}" type="parTrans" cxnId="{873925A5-8BC0-4E31-9CE6-D4900CB661F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77E79D-DBA5-4273-9798-946C6B5D4FF4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сертификация услуг в области охраны окружающей среды проводится на соответствие требованиям СТБ 1803-2007.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1CECBD-B41A-448D-B10E-50E5308DAF18}" type="sibTrans" cxnId="{9AF60748-6ED4-4822-A7A9-46AE2E34416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425981-6B5F-4FB8-BCA1-95D6838B4086}" type="parTrans" cxnId="{9AF60748-6ED4-4822-A7A9-46AE2E34416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CA5A59-4450-4D0D-BCE7-BE7FCC8B25A1}" type="pres">
      <dgm:prSet presAssocID="{1B6EC60E-7481-4D54-9F5C-AD0B55D7EC8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02388D-6EE3-4662-A3F7-49A19A14EB34}" type="pres">
      <dgm:prSet presAssocID="{717921B4-3574-4DE0-A3C2-E625B322B0E2}" presName="circle1" presStyleLbl="node1" presStyleIdx="0" presStyleCnt="2"/>
      <dgm:spPr/>
    </dgm:pt>
    <dgm:pt modelId="{166B6F44-A6CE-4F55-B8C4-F9DBA5F6B754}" type="pres">
      <dgm:prSet presAssocID="{717921B4-3574-4DE0-A3C2-E625B322B0E2}" presName="space" presStyleCnt="0"/>
      <dgm:spPr/>
    </dgm:pt>
    <dgm:pt modelId="{42E0B195-9CE3-4AF2-A060-E3FFA622F9EB}" type="pres">
      <dgm:prSet presAssocID="{717921B4-3574-4DE0-A3C2-E625B322B0E2}" presName="rect1" presStyleLbl="alignAcc1" presStyleIdx="0" presStyleCnt="2"/>
      <dgm:spPr/>
      <dgm:t>
        <a:bodyPr/>
        <a:lstStyle/>
        <a:p>
          <a:endParaRPr lang="ru-RU"/>
        </a:p>
      </dgm:t>
    </dgm:pt>
    <dgm:pt modelId="{E156F6E2-B441-49C8-A292-FD2E8825B9B9}" type="pres">
      <dgm:prSet presAssocID="{AB77E79D-DBA5-4273-9798-946C6B5D4FF4}" presName="vertSpace2" presStyleLbl="node1" presStyleIdx="0" presStyleCnt="2"/>
      <dgm:spPr/>
    </dgm:pt>
    <dgm:pt modelId="{98693287-6CEB-41E7-8125-5A4A0ED626BE}" type="pres">
      <dgm:prSet presAssocID="{AB77E79D-DBA5-4273-9798-946C6B5D4FF4}" presName="circle2" presStyleLbl="node1" presStyleIdx="1" presStyleCnt="2"/>
      <dgm:spPr/>
    </dgm:pt>
    <dgm:pt modelId="{F192D3C6-23CF-4249-9FCD-63C1BC8FD22F}" type="pres">
      <dgm:prSet presAssocID="{AB77E79D-DBA5-4273-9798-946C6B5D4FF4}" presName="rect2" presStyleLbl="alignAcc1" presStyleIdx="1" presStyleCnt="2"/>
      <dgm:spPr/>
      <dgm:t>
        <a:bodyPr/>
        <a:lstStyle/>
        <a:p>
          <a:endParaRPr lang="ru-RU"/>
        </a:p>
      </dgm:t>
    </dgm:pt>
    <dgm:pt modelId="{6E575A3E-7CA7-4CEB-93D2-DCD0D8D58D35}" type="pres">
      <dgm:prSet presAssocID="{717921B4-3574-4DE0-A3C2-E625B322B0E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72BC7-38BE-49E1-B0AE-AE7346315FD1}" type="pres">
      <dgm:prSet presAssocID="{AB77E79D-DBA5-4273-9798-946C6B5D4FF4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414957-62F0-4E92-9AE7-F631D8560BDB}" type="presOf" srcId="{717921B4-3574-4DE0-A3C2-E625B322B0E2}" destId="{6E575A3E-7CA7-4CEB-93D2-DCD0D8D58D35}" srcOrd="1" destOrd="0" presId="urn:microsoft.com/office/officeart/2005/8/layout/target3"/>
    <dgm:cxn modelId="{3F632535-65C3-468D-BE87-4FD31959F9D4}" type="presOf" srcId="{717921B4-3574-4DE0-A3C2-E625B322B0E2}" destId="{42E0B195-9CE3-4AF2-A060-E3FFA622F9EB}" srcOrd="0" destOrd="0" presId="urn:microsoft.com/office/officeart/2005/8/layout/target3"/>
    <dgm:cxn modelId="{038A09CB-54F7-4820-B8AD-EE911483128E}" type="presOf" srcId="{AB77E79D-DBA5-4273-9798-946C6B5D4FF4}" destId="{19A72BC7-38BE-49E1-B0AE-AE7346315FD1}" srcOrd="1" destOrd="0" presId="urn:microsoft.com/office/officeart/2005/8/layout/target3"/>
    <dgm:cxn modelId="{DEE3593C-C82F-47D3-A1D5-C8AD10D5708C}" type="presOf" srcId="{AB77E79D-DBA5-4273-9798-946C6B5D4FF4}" destId="{F192D3C6-23CF-4249-9FCD-63C1BC8FD22F}" srcOrd="0" destOrd="0" presId="urn:microsoft.com/office/officeart/2005/8/layout/target3"/>
    <dgm:cxn modelId="{FDA6C106-CA25-4C62-A7A0-3FF55FC60678}" type="presOf" srcId="{1B6EC60E-7481-4D54-9F5C-AD0B55D7EC84}" destId="{59CA5A59-4450-4D0D-BCE7-BE7FCC8B25A1}" srcOrd="0" destOrd="0" presId="urn:microsoft.com/office/officeart/2005/8/layout/target3"/>
    <dgm:cxn modelId="{873925A5-8BC0-4E31-9CE6-D4900CB661FE}" srcId="{1B6EC60E-7481-4D54-9F5C-AD0B55D7EC84}" destId="{717921B4-3574-4DE0-A3C2-E625B322B0E2}" srcOrd="0" destOrd="0" parTransId="{C912BFF4-8DEE-452A-902A-D0261CC60D18}" sibTransId="{9EFB04A6-125A-4219-ABC0-465417CAB4BC}"/>
    <dgm:cxn modelId="{9AF60748-6ED4-4822-A7A9-46AE2E344169}" srcId="{1B6EC60E-7481-4D54-9F5C-AD0B55D7EC84}" destId="{AB77E79D-DBA5-4273-9798-946C6B5D4FF4}" srcOrd="1" destOrd="0" parTransId="{59425981-6B5F-4FB8-BCA1-95D6838B4086}" sibTransId="{9D1CECBD-B41A-448D-B10E-50E5308DAF18}"/>
    <dgm:cxn modelId="{23780903-BAC6-4E4D-98DC-051C55332374}" type="presParOf" srcId="{59CA5A59-4450-4D0D-BCE7-BE7FCC8B25A1}" destId="{8402388D-6EE3-4662-A3F7-49A19A14EB34}" srcOrd="0" destOrd="0" presId="urn:microsoft.com/office/officeart/2005/8/layout/target3"/>
    <dgm:cxn modelId="{FDA227A5-74DA-4EF8-8A07-F317D4DEEFBE}" type="presParOf" srcId="{59CA5A59-4450-4D0D-BCE7-BE7FCC8B25A1}" destId="{166B6F44-A6CE-4F55-B8C4-F9DBA5F6B754}" srcOrd="1" destOrd="0" presId="urn:microsoft.com/office/officeart/2005/8/layout/target3"/>
    <dgm:cxn modelId="{F516CD15-B055-429F-B2E7-322B2E78C649}" type="presParOf" srcId="{59CA5A59-4450-4D0D-BCE7-BE7FCC8B25A1}" destId="{42E0B195-9CE3-4AF2-A060-E3FFA622F9EB}" srcOrd="2" destOrd="0" presId="urn:microsoft.com/office/officeart/2005/8/layout/target3"/>
    <dgm:cxn modelId="{7A74F8BF-6C16-4571-A112-E86C73C9AE63}" type="presParOf" srcId="{59CA5A59-4450-4D0D-BCE7-BE7FCC8B25A1}" destId="{E156F6E2-B441-49C8-A292-FD2E8825B9B9}" srcOrd="3" destOrd="0" presId="urn:microsoft.com/office/officeart/2005/8/layout/target3"/>
    <dgm:cxn modelId="{8ABEB1F2-E674-4EE2-AC82-FEF8F92938B4}" type="presParOf" srcId="{59CA5A59-4450-4D0D-BCE7-BE7FCC8B25A1}" destId="{98693287-6CEB-41E7-8125-5A4A0ED626BE}" srcOrd="4" destOrd="0" presId="urn:microsoft.com/office/officeart/2005/8/layout/target3"/>
    <dgm:cxn modelId="{C1918A6C-48DC-42EF-B367-451D891A55D9}" type="presParOf" srcId="{59CA5A59-4450-4D0D-BCE7-BE7FCC8B25A1}" destId="{F192D3C6-23CF-4249-9FCD-63C1BC8FD22F}" srcOrd="5" destOrd="0" presId="urn:microsoft.com/office/officeart/2005/8/layout/target3"/>
    <dgm:cxn modelId="{51427EE7-7BF8-4301-90EC-BB9C87F1291B}" type="presParOf" srcId="{59CA5A59-4450-4D0D-BCE7-BE7FCC8B25A1}" destId="{6E575A3E-7CA7-4CEB-93D2-DCD0D8D58D35}" srcOrd="6" destOrd="0" presId="urn:microsoft.com/office/officeart/2005/8/layout/target3"/>
    <dgm:cxn modelId="{754BA3EC-B35C-448F-A6E6-4DD88820123F}" type="presParOf" srcId="{59CA5A59-4450-4D0D-BCE7-BE7FCC8B25A1}" destId="{19A72BC7-38BE-49E1-B0AE-AE7346315FD1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2388D-6EE3-4662-A3F7-49A19A14EB34}">
      <dsp:nvSpPr>
        <dsp:cNvPr id="0" name=""/>
        <dsp:cNvSpPr/>
      </dsp:nvSpPr>
      <dsp:spPr>
        <a:xfrm>
          <a:off x="0" y="0"/>
          <a:ext cx="3473151" cy="3473151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0B195-9CE3-4AF2-A060-E3FFA622F9EB}">
      <dsp:nvSpPr>
        <dsp:cNvPr id="0" name=""/>
        <dsp:cNvSpPr/>
      </dsp:nvSpPr>
      <dsp:spPr>
        <a:xfrm>
          <a:off x="1736575" y="0"/>
          <a:ext cx="4381195" cy="34731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сертификация систем управления окружающей средой проводится на соответствие международным стандартам ИСО серии 14000.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6575" y="0"/>
        <a:ext cx="4381195" cy="1649747"/>
      </dsp:txXfrm>
    </dsp:sp>
    <dsp:sp modelId="{98693287-6CEB-41E7-8125-5A4A0ED626BE}">
      <dsp:nvSpPr>
        <dsp:cNvPr id="0" name=""/>
        <dsp:cNvSpPr/>
      </dsp:nvSpPr>
      <dsp:spPr>
        <a:xfrm>
          <a:off x="911702" y="1649747"/>
          <a:ext cx="1649747" cy="1649747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2D3C6-23CF-4249-9FCD-63C1BC8FD22F}">
      <dsp:nvSpPr>
        <dsp:cNvPr id="0" name=""/>
        <dsp:cNvSpPr/>
      </dsp:nvSpPr>
      <dsp:spPr>
        <a:xfrm>
          <a:off x="1736575" y="1649747"/>
          <a:ext cx="4381195" cy="164974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сертификация услуг в области охраны окружающей среды проводится на соответствие требованиям СТБ 1803-2007.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6575" y="1649747"/>
        <a:ext cx="4381195" cy="16497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B3EC5-21AB-4047-A8E4-484DDE95C22D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5EB3-19A4-4000-8021-A7D093ED95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6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5EB3-19A4-4000-8021-A7D093ED95A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9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9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6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3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82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4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9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4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07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7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4329" y="2161313"/>
            <a:ext cx="11691257" cy="92818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и сертификация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3914" y="3365994"/>
            <a:ext cx="11898086" cy="80976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Тема «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Экологическая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сертификация»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08872" y="70505"/>
            <a:ext cx="9722173" cy="3684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МИНСКИЙ ФИЛИАЛ </a:t>
            </a:r>
          </a:p>
          <a:p>
            <a:pPr algn="ctr">
              <a:lnSpc>
                <a:spcPct val="110000"/>
              </a:lnSpc>
            </a:pPr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 «Белорусский торгово-экономический университет потребительской кооперации»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662" y="70505"/>
            <a:ext cx="1178259" cy="162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8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62900" y="419051"/>
            <a:ext cx="11264426" cy="5917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25913" indent="-4125913"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сертификация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подтверждению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требованиям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ТНПА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охраны окружающей среды.</a:t>
            </a:r>
          </a:p>
          <a:p>
            <a:pPr lvl="0" algn="just"/>
            <a:endParaRPr lang="ru-RU" sz="16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Законодательной </a:t>
            </a:r>
            <a: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экологической сертификации в Республике Беларусь является </a:t>
            </a:r>
            <a:endParaRPr lang="ru-RU" sz="22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Беларусь "Об охране окружающей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среды»</a:t>
            </a:r>
          </a:p>
          <a:p>
            <a:pPr algn="just"/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</a:t>
            </a:r>
            <a: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экологической сертификации в РБ осуществляется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природных ресурсов и охраны окружающей среды Республики Беларусь.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 экологической сертификации являются:</a:t>
            </a:r>
            <a:endParaRPr lang="ru-RU" sz="22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4863" indent="-342900" algn="just">
              <a:buFont typeface="Wingdings" panose="05000000000000000000" pitchFamily="2" charset="2"/>
              <a:buChar char="Ø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окружающей средой; </a:t>
            </a:r>
          </a:p>
          <a:p>
            <a:pPr marL="804863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продукция;</a:t>
            </a:r>
          </a:p>
          <a:p>
            <a:pPr marL="804863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компетентность персонала в выполнении работ, услуг в области охраны окружающей среды;</a:t>
            </a:r>
          </a:p>
          <a:p>
            <a:pPr marL="804863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в области охраны окружающей среды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сертификация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как обязательной так и добровольной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72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533400" y="620687"/>
            <a:ext cx="10657114" cy="84888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экологической сертификации: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91887" y="1251858"/>
            <a:ext cx="11332028" cy="5040086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потребителей от приобретения (использования) товаров, работ и услуг, в том числе импортных, которые опасны для окружающей среды;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предотвращение загрязнения окружающей среды при производстве, использовании и ликвидации (утилизации, переработки) всех видов продукции;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экологической безопасности оборудования, технологических процессов, производств и продукции;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экологически безопасных технологических процессов, оборудования и производств;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ввоза в страну экологически опасных продукции и технологий;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экономики страны в мировой рынок;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экспорту и повышение конкурентоспособности отечественной продукции;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международных обязательств Республики Беларусь в области охраны окружающей среды;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осуществление инспекционного контроля за сертифицируемыми объектами.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604583"/>
              </p:ext>
            </p:extLst>
          </p:nvPr>
        </p:nvGraphicFramePr>
        <p:xfrm>
          <a:off x="195943" y="685191"/>
          <a:ext cx="6117771" cy="3473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Picture 7" descr="знак 180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150" y="2346826"/>
            <a:ext cx="1263422" cy="1424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Замена_СТБ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847" y="2354763"/>
            <a:ext cx="2292193" cy="121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Listik ne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2346826"/>
            <a:ext cx="1227138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591300" y="3600819"/>
            <a:ext cx="15128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ХХХ – цифровой код органа </a:t>
            </a:r>
            <a:r>
              <a:rPr lang="ru-RU" alt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экологической </a:t>
            </a:r>
          </a:p>
          <a:p>
            <a:pPr algn="ctr" eaLnBrk="1" hangingPunct="1"/>
            <a:r>
              <a:rPr lang="ru-RU" alt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маркировке 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77586" y="4552305"/>
            <a:ext cx="11675454" cy="144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ru-RU" altLang="ru-RU" sz="2000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Экологическим </a:t>
            </a:r>
            <a:r>
              <a:rPr lang="ru-RU" altLang="ru-RU" sz="20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соответствия могут маркироваться:</a:t>
            </a:r>
            <a:r>
              <a:rPr lang="ru-RU" alt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продукция, соответствующая экологическим критериям;</a:t>
            </a:r>
            <a:b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системы управления окружающей средой, сертифицированные на соответствие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СТБ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ИСО 14001-2005;</a:t>
            </a:r>
            <a:b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услуги в области охраны окружающей средой, сертифицированные на соответствие СТБ 1803-2007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03988" y="895944"/>
            <a:ext cx="54490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Экологический знак соответствия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наносится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СТБ 1458-2004, который устанавливает форму, размеры и технические требования).</a:t>
            </a:r>
          </a:p>
        </p:txBody>
      </p:sp>
    </p:spTree>
    <p:extLst>
      <p:ext uri="{BB962C8B-B14F-4D97-AF65-F5344CB8AC3E}">
        <p14:creationId xmlns:p14="http://schemas.microsoft.com/office/powerpoint/2010/main" val="13414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grpSp>
        <p:nvGrpSpPr>
          <p:cNvPr id="3" name="Группа 2"/>
          <p:cNvGrpSpPr/>
          <p:nvPr/>
        </p:nvGrpSpPr>
        <p:grpSpPr>
          <a:xfrm>
            <a:off x="289559" y="763867"/>
            <a:ext cx="11467011" cy="923420"/>
            <a:chOff x="0" y="260653"/>
            <a:chExt cx="7498080" cy="264033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260653"/>
              <a:ext cx="7498080" cy="264033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 txBox="1"/>
            <p:nvPr/>
          </p:nvSpPr>
          <p:spPr>
            <a:xfrm>
              <a:off x="128890" y="389544"/>
              <a:ext cx="7240300" cy="2382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just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результатам экологической сертификации заявитель получает </a:t>
              </a:r>
              <a:r>
                <a:rPr lang="ru-RU" sz="2400" u="sng" kern="12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экологический сертификат</a:t>
              </a:r>
              <a:r>
                <a:rPr lang="ru-RU" sz="2400" kern="12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ru-RU" sz="24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89558" y="1852438"/>
            <a:ext cx="11467011" cy="1097591"/>
            <a:chOff x="0" y="260653"/>
            <a:chExt cx="7498080" cy="264033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0" y="260653"/>
              <a:ext cx="7498080" cy="264033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 txBox="1"/>
            <p:nvPr/>
          </p:nvSpPr>
          <p:spPr>
            <a:xfrm>
              <a:off x="128890" y="389543"/>
              <a:ext cx="7240300" cy="2382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just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объектом сертификации являлась продукция, то заявитель имеет право маркировать указанную в сертификате продукцию Знаком экологически чистой продукции.</a:t>
              </a:r>
              <a:endParaRPr lang="ru-RU" sz="24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Picture 2" descr="https://pbs.twimg.com/media/CBL2oHoUMAEROjB.jpg: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58" y="3212221"/>
            <a:ext cx="5588728" cy="309970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10" name="Picture 2" descr="https://certifikat.by/sites/default/files/znaki-sootvetstviy/7.jpg"/>
          <p:cNvPicPr>
            <a:picLocks noChangeAspect="1" noChangeArrowheads="1"/>
          </p:cNvPicPr>
          <p:nvPr/>
        </p:nvPicPr>
        <p:blipFill rotWithShape="1">
          <a:blip r:embed="rId4" cstate="print"/>
          <a:srcRect l="11311" r="10951"/>
          <a:stretch/>
        </p:blipFill>
        <p:spPr bwMode="auto">
          <a:xfrm>
            <a:off x="6193971" y="3538792"/>
            <a:ext cx="5562598" cy="245298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5021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07" y="2034925"/>
            <a:ext cx="2627394" cy="26273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80084" y="1398140"/>
            <a:ext cx="87295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Техническое нормирование и стандартизация: учеб. пособие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В.В.Паневчик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[и др.]; под ред.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В.В.Паневчика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– Минск: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БГЭУ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2012.;</a:t>
            </a:r>
          </a:p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Основы стандартизации и сертификации товарной продукции: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учеб. пособие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В.Е.Сыцко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[и др.]; под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общ.ред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В.Е.Сыцко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2-е изд.,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– Минск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Выш.шк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2008;</a:t>
            </a:r>
          </a:p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оценке соответствия техническим требованиям и аккредитации органов по оценке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соответствия» от 24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октября 2016 г. № 437-З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5113" indent="-2651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Правила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подтверждения соответствия Национальной системы подтверждения соответствия Республики Беларусь,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утвержденные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Постановлением Государственного комитета по стандартизации Республики Беларусь от 25.07.2017 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48983" y="417185"/>
            <a:ext cx="64237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Литература: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067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36A18B81-3B7D-4611-A001-48C6370A9F31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Каталог"/>
  <p:tag name="ISPRINGCLOUDFOLDERID" val="0"/>
  <p:tag name="ISPRINGCLOUDFOLDERPATH" val="Каталог"/>
  <p:tag name="ISPRING_PLAYERS_CUSTOMIZATION" val="UEsDBBQAAgAIAIeT10aKJOKo+gIAALAIAAAUAAAAdW5pdmVyc2FsL3BsYXllci54bWytVU1v2zAMPafA/oOhe6WkXdc2sFt0BYId1qFA1m23QLUZW4u/Jsl1018/yvL3nG4FdkhgU3yPFPlIu9fPSew8gVQiSz2yoHPiQOpngUhDjzx8XR1fkOurd0duHvM9SEcEHilSYQA8Jk4Aypci1wi+5zrySM9AkZk4uRSZFHqP3GfI3UW6JO+OZuiSKo9EWudLxsqypEIhIg1VFheGRFE/S1guQUGqQTKbBnEa7FL/HY2/JEuZ3uegeshcvz1wTdJyPCsxIClPaSZDdjKfL9iPu89rP4KEH4tUaZ76QBys5Kwq5SP3d3dZUMSgjG3m2iTXoLVJorLNXL0Ui4vUUdL3iHXYJKAUD0HROA0Js1g2AXa3MVdRzaMGtIZX7UTNW/ltzPumcas6xzrnvHiMhYrwqA/prJNAlw2jukl13UpBD42CVoaJOBJ+FUJCUL1+ayUyXxAbsFVclSdVpY8H+LTivs7k/hZhqKK6g7RtGrVNoxWo5aBt9HVHQZrbboHrQkJTqpn7JALIvnApuZHFlZYFuGxkrLFsCHaZvXLdpK4hbqST+OwfemP8Rq35qV7rTAX4H435hERtTUQawPNKoI+GBGuqAYttbFTnMTUxu5xU8Zj0dD0w2RzrpuBFHM1lCDiGAdecdXZ2CAqSK3TxCznC9g4OgiMRRjH+9CTD+PQgTcLlbpKhd3AQHGf+bgLamtsysnEdR2JqFeSyiXXi+oXSWSJeKnkO9oxeVjp8beSao5tctAfn8z9GcRCjGcwtmVhd5qm3r5rDezOnWnU+m9xaBmrFeQBd5NarmYUiH/kEsOVFrG/7OTX7sAcd5Tw1HdNc31HvWbkWL+CUIjBfusWpqUkERjMe+XBx2mPAfuJ2GYSvTIcibrO0qQOlrHqz/1VFmy1ft852/VCHXazhk4DSYuxMfUR1hDIr0mDUQ5p3HxEV4067kcCdGLZ4o8UJijTLPfIeH+o7X55ddlc+x084631r7m1gm8sbVnqdcKcgVuu6vYhb7wZ8/A1QSwMEFAACAAgAN0ftRvsXeQzGMgAARFEAABcAAAB1bml2ZXJzYWwvdW5pdmVyc2FsLnBuZ+28e1jS5/8/bmUr11ZNa6ulYuWhsjR1ecgDa3MV5qF0ZeaBNjHfpUCiiKhAWVv5LsWkJPPAOqqZkjohQCVXiUTJKpUMkRogKSIJASICX7CttcP7+v5+1+f6Xtfn8/3uDy/gfr5e9/28H/fz8Hjer9tX4c7IbR++/+n7VlZWH4K2h0ZbWVnbWFnNPj3/PXNL4fUXP5s/ZmVGb/vCqrHHfsT8wzp1S8QWK6sm/ILpb+aaf9sc3h6XaWW18I7lbxYLXguxsto5AArd8nVOklwAxqcPYD7GMq+1HWk7sr1j1tq9J1d8hpof0bgfYvvNxuKx7c9tzuzqPt5NgRSt7CzIuBK65733XJx95nOO7oJszBk79bRZ9DT5lwmml69BH3xOVXVjQCVvp8uytHW71egrePohU107g55WtS/K/JvXV0KaFrvFAqce4RuH8lUPjwGmn88z63h7eV0Abtg0MqurbbctJIXqY2473PF43tcLXTrxuGlR9pfmhufTVz/xP2ttUpgMzOw5lgbEFUAOEb/c/NVqZN6Q+g7AeDPRDI5VQvHrOYrRPZZ24jbQqyNKcPj0C4DxG0bxk+FU83gJs10653g/SiCSHMzj2IxfcZ7s3haiXAieekx8BvUc+DL8M+ZEETzB8AhgeBQ4iQ6qPjE5gMRXTAcFV1tZHTmBcHPpjDL0RiUaprmm6W+8CWSgvgWYt1dTF4W5LjBGB98N9SGwcROexnv89wssEzhBFmgGH3w5PaY8P+Ao+hIwtZNhb55AyGAc6GbV3StOk+UkXTl1AyNrUZztaY6yZadtULXbLlsxoszwOsr0uh2wwsrKabzBudYmMhE3WlezkMeZ9Di2bklzm2toIrsEtbY38GNEnrr4O7m8fWq0Hh6vbcJjxm4G6b+CxlKkueDIq86TcqFRfsfXRRtbBtcaxG5AXT+WVpRBqkWCdfdjF/L7lekVKchAQUdctYGl+hRPkoi4P/ZLZEPoIeIJDxul17Fpo2mQaxh8gWovw/PvalCbFUHdyWv4KabBHk3TJ8gKWqUhDe0IplXl3uiTb4V5AgnPsHpVHf+6TH2+uDLGUJ1SYc/UFKXHgKnNmB4kI4rtK8JEj/oL/HcJ86AV+rXSvVKSjKZIYyY0QlmSXdRyTFpccbmcAqzfB3RMy/PYBSQNoIfTKA0kdO9mKyv/rqpz1uUneYRnteyIfikoq/oznoake5C6MOqQ6jjVQ5oGjSdUrCcXftUo9aclRVFYbgMDbkSfgOWk0NREB3cO3e3nAVcqNRHLc7zu3H0FnVCm/9H1Ec2ENfBwhlGckWvS9WtoRsuXgARHtxHP9teP+bDVMpbMPNkE6idrV3aB9LcUmmWibD5ygNy/2+YMlMIvkqLBjnTnbsWIP5ssEfm2Jhoia5y6RTccfdAfHIijQsXZiLwBD1YdK2FceIMjyeDTk6RlhkOYsiI8Y53qEKbnctex9WROin5yBVPaLZGHpOSRztq7yUaDmiOK7GhBji0h/bv4/c7McWICV5Es1t+YWEclyAYOTHc0B1HjvtrRiE/ej92KnJbTQjEmPpKveiAxw/+gBdwwx+pIssXmWqtuiNmI4JGioKbIphK3dq+hpH6pzP9Rt92L3NKqFJHdeLd6zA8Wi3BUO3f0JCeQZAHSjAFMzsnC4VSgfuAOZqMHR33htFTpfxEffrsFHNERs0ysWCZOgxIMzdi2kMhXqxWO3b7lnxfJEPE0Uya68rlU6v3xpyJ6k3Ptqv3xtlkWkJrN9gxxgFduTNXt7S7Cnwk/kqb8lMaVeS0baKQUjZH49aQIcZP/UJKcJOoVfSZLa96nT+FPJIxOJErLSSkUrjylIretbILy7XT1amIaaSJ/tb6YX7a551Z6EMyhBcZwfUoz3FiBj2GiBg604Vfrh/MEWDAN32y4BYW1BGIxiySu0vIUGolFmri10MqqOAMO8FsmKUxz/Ui3+f7dlWByXnR81L8zaRSuJJ0kE1HM7kGPlo2m9awlstx+0Y6sdL2w6aIjschuKqEHUhMPJijG5Xq+oYsfPlKCWg35qdqm95bHoV8AyNMJPeIQvSS/BdMe7yRDBFMJoN1lqfwbHGPeGyC6FdN7KyWo1uIq6KFL/saFeD0PG29BIZ1haOdO5Z743EMadOhxAtBEr0onklCudbQETstDTdAOswsMFnOo0jMpIm0pR90+vLcV3J+oxaTyn10T55bhhXk9PtK+Bv59X35yH9YLC959FlIxeCJAMQiDglm1oj5sK7xMUZVaJpH5Uw4w95njIyunpNQpqpgFihKzYa4OAnoQu8EGVG0lpajEqASS2wNk8KhNVvVZOC+luZzfjRXZvVxPziT/ioiuGgFMJ/ZBNgPmPm3kQhhYx00gALB0Ma1oqrxXPXggYojF3LKTYEzogUL4+/wcV3uj7zd3M5YfSjxnvUt6BtkqR1owMXtkqCdTRQMfQpf1NVHxrROozfgzE7vHB6NECr1Gy8QqWMmSpr18iKlyB/Y9dGW/LzIwYM9Q8GLzWhvMpl9MTE6pyI8S0eUiuMU+WBgEDAlOVxBKRQl+kb1YUYBUkxkgo2p3UMj6leA0tNhXpgdwM9qqBskizPmUOCIH6dHqMaoXBnITeuTiSd1ycchy3iyr216OV5y77V6Gf3oIcYFMq3Zr5SNp1YUgeYVbGy3kY5u4suR+gppelNDI/rJhBf6cQQmhV+dLEecW891GtC863C7ozKGgR1vJcXH53DW9/OfURNf+TXVkWVysPhXtOoRO/VwAM0cvB3ct3FVJqxqLsbueQEbNg8RROE2yhOvzl+34ztsRSK3ig+p2yVoaYTWBXP3rnS5bepMv9h5voiznrmY+2bT2gSLT9bS6pVv9klI01U6GjjaZb2L1JEMqX+GpBOSZZIvVlEpoScRMBi2BgmdO5BUn9Bh1n66d0xKF/YSiBbEzmhtXuDVj+ouk/pE3VcF9hlL1gIeeB+3FfM2T6RU9XrLoxaeBpxIakW+QIlWldhRL7rzxJTeXLdXnYW6+8ehfLrgxzrg9F2nyZIdsS8giDfqxfRyRLAop/1lcmGfOMf6gblpxM1iMkOPA43mXygszIyAU7xeN+o12r9JXlO/nHQ8Gt0AFSeOsXLfPXWVrbQ8lhh2hczNpME/+tfndHQGRMGbPxSs/dvPoDTPIcERemcH8BFQ10hASFAoqEXbm5k2tmRsn4KkD42UIYC9mF+FR7voU/oW9MGrRhSP9xzfh2zMwcoKEn9Ka6Hhq01oHIkoazcQNHNCPX/zVgFoe1haf44goKfDKWv4K3LWAA4ID/Tzso3NnvYpjB1BBzFqECx/CHyN4rQVKB4EB2KodAmyvFiyjqx4YypEibs60oznpL0NF2w7W5CKCPTiE13LC6FKzgj9vwF/4Oks2viOs4KkHF33D9wz6ZOnzixI9+0prfKx3uQN4Fph9XWRtZRUEcku07XU/qqMnNjrn1MS424ye+1mubLNzUoQ89QCmEPfYilEu+Ja20fZRbYOzma7wA3WlP+Tpka4bBWJVb5UoVBVdKeJ6wGOY43nXS38Y8mBe2s0y06ac0kij6D1pKOimBzDQrKftGguXOjLHZZaFjf3gbKFTC89aW+ja0VLLD/+dtpaPeWGzLWTseSJO6YZDWCjn//baz0GWH/b/nwa4falj8p5nUrtxShYrNIyjyKGh3h9Dwruf/ly03O+iZYJzMUYViZmreugHiPgwNNS4bvkK761ZyazTlk4+fv0JbuIT/LU5q1YpwrtOwsbO77J0WhAaemCkq3i5Zez120MhZf8I/psKIEVtE10rYj3bXv3UlyfUDx3TtkmDYxVYLSMqrKeux1N6IbNMtd0v+4HFmvZvQUyxIfqRGhLMbbhmvfTGGn/8W0twriGlkjCUquNkJ6mHrGZF4AGLsd10CjBU/rJtAWydFBuelD9xbxtRvORxkYOPxVT3llRi6WxtGKxiiTVrzE1LfKuW+HVLVRZ52Leu4DlFzzZce6e303bju4zzjsaCMepHe6I8yO2aZy8S6JmnKw6snw9rIQ3i6E3JWy0esKD0Cdc/w7Fqn0UIiV88mAVEn39XXbmYVmkRxtELnrvq2XeuvjNKlt1L/9Ys6bI8WqPT/ICqd2+DzXaoKRu3F9HHllqvrCG8o/OTiB9EvY+rkrPK/5MkPZNQ4CTO+gMANlkzWnj5bZj/RaSb4KnX5Rm3Y4/UVHzOqrsayKodvPYfdFhNg25ZjNj8+9JGAgXWmyM3CAK6vOZu6R658tcZTfr/7fD59n/bTcjCvx0XcKIy8h2Yo/yOFsfsQBXjv/xb/XM0A6l8ic/fDrAVEb7L6W+h+hoWv+RvZ7AsGRbzHyT8wR/XlDwBvWOuI64/Zxwa6fGiD175D5JGzo3/INE0x/6HcVoS/pPED/RnSbobV/LdJ0k5P94jcE95djytTh78jH/p8z8glVrpT37pu/zU7D+infFT+yX+tX//qbWGhJ1ysFPsFg/iQX+WSUm4jqojf/HAGR+PClZ/HWgDTAmQVjJukN6JAJBmw9FF+T9UnSZdqqwveJ7/u3mc7F7/VsvCkw/+rxCwg8CmKR45CaPuo1pwwfefTNj6uzGjq3FGXT2KqRcoXo21cEOefSFue/K2oweE0uftCozichqunJeUJ9+5pG1aycGXnayEv9MFvdQJPTVSs0hWmu980SM2KefFd/WfgPMnHrXW39m2tPnhGs465AoBHcLAUYScW9DlhMx6SQBvInlJ3B4q6YsrGnnHiWVcl3ugDVw5zGc8tnQ85MHEKLabN2F8oDug30dCImn9feiHPSDNu5oVpmgjCyzhG15xe7hq7jl6yHgsNYbQV1OdO/pqE/uKLw/46uiittZEDTejNFf6hZyE3wzRtzPxJXLZ3gFsEDP8bGYwR5YTkO0iG83jaOMADd0U5FDKoC8vTZ8wNARDCNBQxZ0rlHoOrT2skQd1QQqdAw40xk5sDHQbiHrrQN5REVup1XnjtG3xbZkFFYVZ6W6tmwojukBQh+TK16nR8Xq8Yl/taT1qOTc1iGlvLi2/JUEG9ub2Tp212b3YOWBoMthFBE1RJt7b6u1I9U4C8FD84Rx1cDGrRwzk7/nmTK/hjEhqvD4oroQA31lWkfgz9nEfOJhr3TpED4kMStPLseU3DjDCoDHE+vlrBjpgPmAWhiCX49kBxbIuFQNWGlQd1S/N4zQ33XpZTAumhj+XXf5AFDi3tF11Xflt5c9S39HKrmRpR52sNYSY2XaDb2w42Z5pXt/fl7qLPXI+fHPMEudNAw2xYp9HgnGi7Q8hq0npbreQGHc2FG834WxmqGHeIEfhrI2RXSxOcpeKPRVOSQ48KHTMDKIuWaAzptmSUPGnWc8Cyc56ca4AQEuQfs3qCaEJM8F4aYL+7l7bBz2g4d+j53Ade8R3ky78UHOFzavs6Ior9rVfXCxFtkI1K9y4IFepOvK7sUDjo44r/JpSiUgjgrQlNQEWnIIEbe1PJU05ygTWAswu/rAGgV6/FJGHHIQo2tbRqujt9vA83HBQS8hyxR16pUg4XAmp/j1MVIcH+Xg95O1y5apRNoeaAz+eNeBqxwv/uiXRtXugUVw1N67MJkcONherK0wLt3QUK0K7NQFYM+iN7uVjeIKkMtYhcKBs1oCvXpKLUQz46SFCr1ZoRI9s9/RYBf9Bc0KPb4vqmSvLQXEsvSKzNstlSynqQ/HUWKX4HeoyzL4bbNfTMLF0Inxry3o7YVh/jX333U12crlxF2HY2W7gwu2tSxefu+C87f1jE5PJzR2BezRsnrOdOPyKTNOcX1mL52ViB3ylBIkoXkfI4F94va1Dup7bQSuqqOT56hxl+ge8dL/I8czIVmxbJbQZGnbOvOAVvzMDmgmCAJMPwwmFY4lRe3yWj1vK3eW4k5WjaHbQ78ZoSM3flF/RNhXcUYD7hAb7qUqULqx6VRLQp3rHemw/Kv+944/OxP0j+H9L8IOFZuOvzfpT7TRTkBkmWUDsZw6LP9LVQ9K7lz36Lc73ftLx6rt6Bc6kx1+bu2pV7Amvlclf+h0YPP5frAP/7qb931i27Bs7DHI4GKNlCINLQoA6dtQQHd+hqlIkYCTuYNrUtBQoHKqhTgQyVYGxAMPLbeSQ6ReLANM/eU7/1OfDDbpTvAjz8ku4AExTYE1aHLMdjvaemX3t2TmI/Gj7fFWFMF3BLw9PF5qMWiphP0yxGqDr7pOGaGmajuFv1s7kFLRLwrgrWP+M90w/udmzY/IS6oPBY0vmCgwP70TPgIZ9dQwQdOGX+4nOV3eggHCJg/X7BXpVGlOTJjf03PmVW8IIeMdBMXyJOPO1QFzGIKAOZWmDF335JpQzuCTDAKlVi2SLWyt6EdTou1la4O9CPPb1ZU2HB9o9369OMt6uvO8u5x7R18y4e8PZRfnP5+A9EhODtYOZsRZ+AUgMbBczz46NK6YlBpg3xzDZIJxq0EhvG2JmdNlz31Jt1Vu4XAO5pnKaWiowGH5a4PkjIW78hGnkOfuNysWgpE6cui9W2PxwBbxtgqK+bGEdj/bAoxoU3o0cIy3I8TLiiai/ub1XmyPQDTkLABvzK4F7z+PXngUbJWAYtdAC/wmoUk1HCqYGDzRYhtUWp8THEeV05NWelkY8y51WJOvR0SXUMyh4Om7hIHAm1r6ksPnTli0B5sO8IVU1KvwnKv9s24L9FRl6mDJJ1iXGm6BE4etbremeXKBpOlDDgFJMDt+GAIQR36Z6PzIatUzTyz2mdbSHMP1UnFiWLVAYhhQO/S58Ayu59ziW7Mymp1OJm0+EOcj8cCo/wAYdJ7kPLUmD2pGZxlzGtK9yvGhCevvOzDZFAYyQ8W01c1FJYZbrI5qxNyYq+Nko2VUWVwb9ZSCV1J79OFG2ikitQ55rS3a6dzdbF4FnCMg7NIJxFD9fGihE8zFVXBaK8LT8Qi1OXQ8ODi9jFRprgIYRKrQidpCVDj4K0Eas3cmJCT09UGZNMoylCjdns0OBVDCvJaK00HArAlZTykEWB2CLCShbCN8ZLKs8FOftwdxg4nQS3uyUCFzL81N/acO0Ajkqv9mHvogjqDMKBBt2eL/gKge3CrBlRezm2nThw520kQyqHkk7Veq0HIh4ZUaKWXW3BzKb5L2/8lXNxu0Ul07AdCfAvozHXcVjqTdNNBpkIqtW8AZhmTUSE0UBNXOzE12ImT2g2Pm9zflkUeAKxxrn+WZF7ryxLtiF8Gnvgz2h2DL+WWu0e06ZNC3CmIkOL/uqlLm0hLN7Ta9STHHZ0v9VxHHW4G7QTkDApEFoMmQrc0+3KatjZT6FjUyHnc03ytxoQY1kdk77KNjly/tHB4cpS2plAx6crfzk1Dhvd5vR1dYiI790f37sF8pbLp3bgFOPUNPjmcw34a1imA7CEisi+wkTgjm8pR/FfQzScCVEMFYH5RA2d02CXbJZDQaK8qPvlyxlJ56zVp85Fh7NYMugfVeCCSbLgz14fCxJRUYt6uVSh5SATcu5HSBKHdWUypSFFXi0RtBAoJ3LuWu7Sn+A1YQknQmCgUpQGb2KoF+9ln5w/LLzMqIE0Sv8tFsS1rht6Zzds3uVYQ1ca+ZjB6qGk32Gz2G5HEIPNRyONdMNvL29ftexhrZLJFBO+08hkb1pX5BscsrwgOBa6KHHVWo17HiuHqep59fyG2QodWTB5hp71PTk3b3vnQZ8d6u+1Enpt4nOstL+NvoofB7ElhkR4lgCQrryQH5eirIi3M3DadNzvm9dr9jYPSHzb217jEn4huz81JUPQbsSUHG2+S8WgP/l1oC/PLRpp50y1+82ss5Gt9e29zgmX29CumxJFGYSSp2IMq0HYG2tGpmE9FDDTjLW2yCwfCFuHD9TCGZV9DrnVh5P/eIWRs10Hc6D68mPV44uNURzZIuW9aufUaLNBYjjpqYI2D5b8V71oxPrgil6hwqgSQWEuzX4nbNBJKEBbqPqUVxENwv1IUQfrb2X/biKf/3SSrY4SJam39yvmapOJ/QGFK2jBX38KZKBTAJ18HKJX2zg8ugNrAkaF9OIsT+sfWMHfGcC88LJVKW9SO1MHuZB8ip/hrvJyk9Kp/Y6f928Xnb9dLeke9vsrl7lhLJ6cza1sTdw6Xiz8/aQyc5FFEJ/RW0hwpWrW957N7iOuaMECTLA5141pt25AYC7E1Thd913r0rfcXRib+Kof8aTUqdRFJnisKNgAr5hEAkqEdbJk4/of3VPX/S9YDtpRnQV/r3eeuNam+aQ0eRZINdjcXtwyzaambex+LZvXBnSbIf09tyaL66WuSE9WtPTKl/BeefO2iF7dN1byvp0ITDlfZzfwfa63JrPXcjTPMhmgmqQqUPDtKfWc6fSY3GoH+4f3xdLPSc6LZNNIUeXncE033j/xKNs/TNfZU/BZvLE6vm7OCpkAvbGItzkHbjhrcNkssd2mwam9JHGZWC/g5IXM1km+Sjj6oz6VTsi2523O0pXzxusmkadFbwVsO9czVsRssjT5JCi3fsc9iZjKg/XmbYccfPEZV7KCzqMesNE0E+nOTidJx/kvsgdd7fpXUG6KRcY1TOTdb06BW9irviFqkPbTq76UXnTUsP+QQA3PmQedGsImpmDPLmAcfFXXaStvKQ0s6AtNgl9FZPwavLXEbx1z+cBn0buQ++1sAQ+ay4+6ldGNDDMMOeZF8yx6V8+YT4tXvHrvnPhyQSinzBfNaoimfIDf6suV63K051iTp7K/j+wGapRXjbrNsoXGjV9MjITq07FaVJvl7OTA/ETQf3at/sJPycZLUcTRi25tK8C3qH7V+HJyhjl057kILy6/e1+zI/EtsdrVklJA8ntbylf+xqbUI/Vll6e7/cMm32Gc9Jyqf/TU6Wfi70vWcjZQs0l58W005bZHjn258ufcC1w11s2P0epOD1VqCzn5g+PLgBP/nR5w7BlFlbz8tCVpU52RDJWXc+b6kF1qP6146MAX7Q9ZiwZwMgdp0n3mTRCI39b/Pg2ywLYj0kywgra/l3O5kyOHmCLJb5kxL+7AwmrPFw+d4yyJMJFPPe1i5Swght5I1eJjhvaQ37VBx9jC/n2cUSkN5p9V1IhnB6+7LIKER79wdg5q+TCEpRi7Kvf+w+PVAaMQDumJZ4A1w3nzr434GFXvYxz7Aan2Qs97yf/F3Xc5FTGhMBm4EBeMOvjAGKQaVp1AiU7rXB66srU+qH9jr7BidPkssV1A689t5ydH4IogTDCEUrKy/XcUFc70oXXECXTEI7s50GAVJKhBazheqUlCg6UqmlV4/mheyKwQlnTj8SK9Jo3OCPSQTcx1Nvnw/cYX+KNLw8H2OmW+XTMWSmjkI8MZ6sWHlu3rAs1T1w1B8nf7fr1mZvaQ/Xd/57BGAXzZJVZo+cCCa89ym+meoNxFU5gFsQ7RmFVC3Xf9CKqOV/vcSysnbCS2rLBNrTHRWfgKnRJs/Z8l3gulfcbLE/Ny2SQB1qXXmiTKhZCfiJx+JC4/pSKZ5RSEE4AG/rmsOBujetW9cRcnPOuHi90UK8CTQwaur79fPB7Fmu63ZlUvMHGe20das7p5aeOrpvV1dscDqPbrlS8X8t3EGaUiB1s4sowLW1DSQIMZIs4Idrlc8N4rHJv2JYy5Bl5l5r/q5HZx9j2hgIJ09Audp535JQPmxt6rTHWTAu2dYcC+Tz5cKI5N3+/bv71D7ol9Kr89SupPpElzelBeGdqrN55IIT/IOnoUnQpW3Hw3zfXzdGMLZ37q4WwzOyjHufKE0CcCa8mmF89sA7iH5hNmL0/gdgrrgnxLpEhGZsKyTY/3/Igskq/zQuWNmFQW2Bp0/y5AyGc0D3bg8fDsMyY7yUZu/FnbjWu2fnGwAOuOS8+8wR0v7VpTbdkXOD1u3+oY77qRM7d8r93pP8/fmemo1N9WnMk3MYLFdsTWDmOsry3AeRfnjPnrTomiuD2SSnWPTGOIvQNxf+kkvSCRG8uvfpwk4tML0bBhnocUh1lGgG2T30Hnpy7PwO9XupVxcp2FLW8E9jgWFVFLDdI9aDvSRTww8q6oC7VXuGOt1uAebq7biGPItcdUZWyppLejvTsFOqj2yndyRjPtzsl8qsV4VbSg39o2P6XhrtgfRquyIdnGAyAvwu9IHSVd+F0P7XjXvnU6xqgwPhX+VlraQTocLnmneBNLwxdY9NTUfrcW/57Ld6eZVe407bSz6Uz5dk7Exlxtb3o7A8PK+D8+PvTKc3jCOcvQIeHzloT/6To8dLnbWttPJ68M+cdfmfmu3SiY2wTrr2bGmCrPgorUF1zvhX+j8L/KPw/WWGNv0unW8hE4TGYoN80BTbVqx/v8GzlA49X6smmKTLAg2mmsYq9OLAyGKh64DOPNNVb8ww6zv9r/4EU526xr65KqKvKNuxRujOV7nBCIfrfBTD9iRJQbtWX5+YuekHEjhCHNsM8UPxB6l+VyQ4HvRKa9Djm1BOg4ckdnrn+5acMoNbbeH/TOHul3WQGI0HYqN9meglw6P/KVUcLGY8hbmttg9WXpZpkQ0vP8BvkLBDGIe9rWXPihhVwPyJLFT4QLfXCAlMGNR5/xZqaHFZwYQ0vNJvR8cRQnCJcZ+MdZxzSdqBy3LFlNcdrRc4DjcWxegjC8NAcMxsktAQ7pTOYeggtJ3DMFdDT5G92RW8XZ6vu4yjc7N3RzsjAMxD0+ydkPe6s2mgnvsuAK4+hqKG0p/3VJOQZRtctEQcYyHiBYq+moVDnf6Y4/P5qImFiqTq816ezxzq38mls5059r3LXBgA3WHGyW57lsoWynOvOcuCc2heSRM6sl4iarjtvf1SyyvmQQKOvg8qmEv/GdGqibbOW84r0KWjNQ2v60KzFoIjrhPUc5zYKAF7fE2w3tY9ERp4uTeFF9MoodBk6NVRTdKUYTI39bmsjj76e/C1kkNIovPo3yxXm0pmNAY1uMJ4pxCUJuNZ0DX4waWipRemxCrGDFQhaUZg71LkTt2B/W0NzVa1UiQQcrJUhHQUsb0Te2sWIQXqSTLlJhqD1W+qeI3ktv/VMdNkSQWFBw7SBZdC0b5Nw1k33jyyZVX5XioimVoAyDYlHoKAS1NxecWCdhHfOmlZFF0wkbC3/UTo4Klq4qY7bJKOEJXJ9Nw1wmzIrp5KaPXhpSjCVyNm9V4xosGyzWGkPvF0JM4G+FIJNAhJehaebx6QG6fvFAYSR8C731qDStg+BbGtG0kWyqOiQIBsd8SwzAJw5ltAY/W0QsWFztnekRpa44CosMOUrl5RtxYmA1d1G0bb3Ee09Vwm9FNTfeGdwJOjVTg0WyP3q/aMwHQaj+Nt48WkXCnJ69PJ8FPSvPTTstB3kSZWeA391wviLzs/H/4mC/yj8j8L/FYXX2viDcSL4dJFG2oPmvzMoerg89Rnb+nCS8m8Y85o/M2aOH1MXoXA94kP8U9lRZk5vZo5+Dqw7l42YdWMDXh7Ulfp/4rjYy/PTNabXJP/MVclv1drsWh6KlcULfwnHTD0hYV8TPtZx3k4/K3xmWZz4/7T80/I/s0V+vvS5DGya6jvl2ZGjnlZxAW2aZ2n4/gSSZRsAzg6xnJe8vGlRhbQ6b3y0yG/IP6c2s9sQw7rPs9effXso52evXW8YouUIzk7btqnR+hM2OFdjS5teoAhJB1djp0budCyqCn9KwmgG7gQIrwzeqr9i3+0VE12Z+46zWegMv9TJbjq8mXXF6nwK4yHHkznd3zyRaOOi2LNdeT1v6QL1+/nthJXgNIGvmc261WHWld9C6V3XLqZQz5D5qgfQPcrgPuU6p2burYiyVEyKvh3PD6n706wzTK5bXFtZbYQfkh5GHbpUiVoDQXvwjgdxDs2u4tey9ZbngNShop1659bGshRTbj2umKgGnVvSKjyfHsN66G5CVouUy5gnEriSfUR+j7YEc6jCWZog2V6KRDaK5MHsP48XVhD+1OdgY+xDbWlhhuvtM5zybriWQ79w140mz10KrCvMiuh3p1VdyEk1TB7KpzxsKqUb2lavJKhlIcoSOYXVgPoMkpjSVg3twiD4cUBYDCDgaZn1gOvAkJEQ9ja2skLN4dyyU/YR8+CWktN2oiuuGhFgYoXbA3Y26UIoijCSHtgIiKHGyJTjR8JHM9vdbcxdp+MDk7jaXQrrWtQCCAZKmL1Sy5v0OnWl34XPx0W/Ex7N6Ybv5bLl/YK2zcAORMgOv4me4/52ovuaXM3yHcfDb1pOXdlT2KFtpdBmaI8b9Yx8XZxfB8GJPMxjLEYYXF22dAjtMwMLAWQelIcplYlCAhT0qgmNbLBULgf+eY0oLltcO8vF/QCDe2tjRZbbQOpgiB5vJ77i2n8u/IZM4z0Q5VUy24kv1lz/oBY115kmGIslqNvoYNPlzylsL9ky2lCVQnNrwI11H4onTA5GJnJ1vYx1XSqOZAzM76M7X93SQ/YeGiKE/xE/WLxtbyjane1M84C3CEIIoomlJmeCbkK0YPcHkGiHTRlcyGZOWmLHAX4YjKFhH2f2SzQsELox9VLHw5zB8FctERi4zuget2duaEcx6wHtAP+Zp7TyNE9V/D0dGFaGvHfvy7enfH9IvmROy3jViQWkryMlS7UsUMeJxg+6vS2Av3IqLpzJw9XhyoyTuajO8+tlZUDIH72F8i2oBD/nNGBHCSPij9PYs95GjP2jg/q5HE3/p+Wflv9mLSDQbd0U2aRmhkyBTk2n/HN26h/BP4J/BP+ckfxvc0ayTTYPONm51HLnf6Fn/+vOkxoqE6NmMPWMWOZUPTNX3bkI+2q0PLU6ICCAXAnu8ZHyMQDztTX/qsxEqqoyCQofo4CpR1EvMFP4YzHmLxiYEjMkDdL2u3TyOjSt9dp2BUbOrr5eCe9h6LHmWyPZROa0hIDx0qyEGMv0PzDgWwcOtNJGEu8ruiPGa/h0JOgVOwrbHNwZQ1SNd5BY6roozOgP8VS1CmhSxVoOgg41TS8yvVpEDlGewdvnjyUD8li549x6csdUP8ZkOYYAlXWRdlBW8IqUPvVyywPRNmjiBuYIV00XnmH4d6UzLEcRGUKp6FP+K8bkNsVT1IKARVbPz0ruPWTkwG7SLUcs5Qaf+76CDqIz0x1lKJhs2FGwu+JCJUprCCoOp2BHa7CjGydG++HB6t4Yxd6ygpUcn5VFJF05KSBfAGMZujEkhJNWxzUMctt3L4GsSgKemhwgGQbSFlSPEckDfmZ+O50E+aUKiUQPUp8YigfveWkoHO0FPleB6MfrBef02HnRML3rscsqM2Rx/zZa/qPNoDXYIrWPavlSWwlq2APsbMbq56redXSFdG/51ynNZeTyLCT/tHfnmOthtCSn8ryEAkPkBXUMKkTHA8mXapZ1S+Shm7/bid1Dq/y2Bntgt3dvtg5TiyqDPA7uGDVZnlNAH+1s1DsEaJbpHEeVQ9m6aplW1xFWcCJn3uOIoQ3iIKsjMWUo62xTI/j6eMinSH3C9enxLO0jr7PW265TU4RZ0STQsP8jRjHKNqhyOpwCZIRfUyHjh8SI9vukwvyIxz4DjdBLWID3LGGHuxNPi6XwDMX2eacTehQj6Yx1C7pSUPIQ8CbPgK2osTOWme8OiR8yVGDZdP3BXnlmnXJQ0WgMOVr63KvveEO83333VpG5KgsPl/UdGgdrW+pL9wd+02OeZOAhfTR1AAqsOA7WBipvsW6NZLeo8uwFoomQLJYjUj94YvzpZRhJ/7PDCiv/YHT9LeaXryIFmE2jGhpE93QLCigo+22MZ5GPt5YvO9Be8PwbJJDhFmebRQWEFVTIioPNFy8SNG0ThPAklmOjfDn8UqCv1eHc6VkdSShwER3jkWgM7B7voH/o0pl83Sae2ijeIOZBCQVOpLmKkFM9hvvb3uv69sB0hXVcEmDtyQm47elmTHsicFQxFxIn2DOgr7DOY67G552ugGmv7Jh5v0jszP/eqp+lkR2CvcbfUSHRscbp5PhTq9sH0ToJkY9j7bK1l+FNk3i+Xnatei/o5sMIXnDxuB6d4LfWJtoqQQvmpPwSh9vYmO4GH8QPcsvX87iuwFPrZnvbcLkuLpFLA3Z/Kk6LuMbCIAJF4kA7VQZJHor5zGwaw8t07W0PaUF1pc+JOB3R7HR95JDcH00pWIUWSxZkXwvU1PJTh+mZILrkkUNer7zlYZO2s9aCzOZxPS5oXyKKZMYmZ9o0EgZ6dd77xXU2D0mBqz3UXscaBuQZKARYKp/edfXzBs7dtn5Jn35fiPHFT+sWH2JMpMbaTa3n8tptcrDjAqW/Zhnt4TpHGMIj76t7olFH/JlZY2oeGPd6O3NzwvgQ6NVIFG7qpgdHa1wpn0EqsphgVkrN24CfWXxoh8mgALx/FsavGC3+0KqymKVTLFQV/KQJeEI2PCM7lEllt4K4Krp8hzy2Ma/nnCSOxOc3nprw3cqDAp8IUs1dlNM9N/OgeQIDRcDs1eSxrpN2CWqqJvZS1f44kjnsDjLGJ5ZtsonSvPdT/gffPLC8UiN7tsAh70eBcfPyH31A5NOy0VyMfMYkv1a270YszLvaHY5Kt3r+mbhFJGAK/c6Jab231nNrSuWq6xO6e9k/VX+STBdf/kGUPUAu5a/gnZM1b9gAu84QbhWE+AQQZc2CbAX2lCwaSGxP7uP+Kz+k7WHOjWR7vdbmrPXtdpkj/mCEO8/wZUwjRwO4bYYhg9/Qnk5dwcymJ+PpmNJDVSy9K+CeP2XNSzMkQWiTCDeN1wjH+dth+2xPe2ITYp16F2xUB0Hy+MnlhwULlrNvgau4a8usRYadduoMxlOG8FI0T0aRhbwsbkUKmhRhWB5dD8OXWt1CCURNQw4l+I/GIgqefItn7686SknLZCTjKXy8JlrGIFfNrMq6+WHGiz3aT1nYsR/MNvNKLLhnOlCS7qbctBbgdnXTCBkP77rF3VNNdOF/ktEMrib2yqEkRijCw6UzYpwalgi8V+rETBNgqNvewL9Xdww4eSwbs1w4fE58Tg1jvLTYwtq8OrWAF4ka20WNcpPcbpq7JYv1nlV127hQzn/G8V/b8MkBbx0ZNScdGLbTPEhayi+bQ+axJVeqqVfXPw1xq8evrswF7SSY4kCHCfqGaB7Z3Ybei4lmDR1oAwBiUUL5LtuxScvTX7DlHP4J8OSuspRE6iJzjBE1NfNubO1P/bwRByn9qzbciJQPRstQ9OQ5VlFJWoUG6lJ+I9U7TnkIFc0lK9tWso/78XxeNGC6+OtacR3Fdr/It9mOogf8dWSbicnZO6kCaJZWYPa/az0Hp40InDPScE0bf7WRh9nJ71MPkuJ8r+u9iQT51MCCg9RHAlTeWeuiJVa6ezlTIzVk7AgROzJKMqlwRl/m5Clmjhpl7BEGpF9ef4RmBpI2YnVevk4w9VeVxYCX03NaMahOTe7IjNlYXvfExzHgq9kQRMIeu+frbLqYq28+RHoG9VoH1EmXoY2PUqa3f+FQX+xQs9e2N9C6K/O+4XyvumIIfo6OTQRtHHKL5ycLW6cbkVqBo0tnF7VD3VDP1GqNQxfnb2dkVQkni4T+6QRoSxQq/jbY7PubnLJJilHxBiibMHWr85ZgsvWJJfb4xJi6nZN3lZBpHYKQGVCHdni29xr5mBXsG861qPcgjGhu3eh3F8JPypaqoq9+Xo3r5auo5O95vuhzwfosgiJmvc1oGytFh+1K8aPNGLduHwVABrLfmtnNM6j3p4/hXi169u0P72ikXhTZ7Hd4q2Pauekv+6F2M1G6ampeg3djvUz9RrtMOxGmDPcc0a4/0Wixv8g7ZOMomWLCCr+OJjyK5n6j3OTp7MyHetdFKe1X8WSXrXfP7oX4y1qgfjp8LjG1uqJIMfkAevZCutSXnCcVVY9jVyD1Y8uZ1Ikgme5rD6EYy/GNI52ey0G6dFL2F65bgQgYaMQnj7fswrLoeuhW0MYcdV/sIsDqpx/P8sHJ4IaGepzlvVt9OD3cVHRvuh9u6H+R7JLgeSxGm0MrMgcz9aJtiMRdJay9Hw6q8bupiTOhK8HtWK4DNR4nUM7YBq2uac2yJ1C+Jbd+KDRqqCgS7wHENqDjugO6ukSiu8DO85Caw1qEGB3bL9FFLp0lUjVf6E1NpPA7njgpKfobO9glZPTQWXL8Ji9h2Qd+jwRwc2QIBvl9g58ywhHMPl++/HpQLWlHoqLXV/esAc9aa6Ns4Sj2opgP19i8pzt2XLfCWrcFr+S8slhziJn2TOGUUUZ2H9DIMt2qOo6Yohd6wXnBSbDLeUFb3+u4cNJNt80Z3xT9EOmCp45nh83YdfXUiaZ4YhbnsiWjSX0RwvQnUJ5lUg464BgDdyc2hvAMlth+AbvOZUv1NqRsVLebCvsKN83CDQ6l+k3cDStwu6jHbsVpFUbBHU/FXqsrLs8i17WkD7rCRZMVOBW8Izmw/+eIf6PNYQqxwhwZrnzX+L2OfmX7LTZw/Yy9aC/ODH2Nci/sKp9iSaH7sFoUjmpA5bugN+XrG7+PJl8DqK7noHDmlKoRByk9Tpk1WnA5nnohCqskyA3ImLCCzpioYDWFjcsi3H8K0/JMU2A4VfQaSfh2qDGvbXCrNsdeslR/Fi7iD5YmcIH+PINa0PAbPZqxUt5SaxAVY0lLr4P0Yy1ypoTYyCCbMw7Rw1TR2QTwWRNWYOZk3u902bbo3QmEzFg311IQ3DnlKmBKiTfe3D/OARsReWDB96X7f8YMOpEiBmYA6mJ92N//GzCLJvBJxWYmMUM+z3FLUKZr4OZxrIV8NhPBWFo7CbYDtLEbl/LU8OIn0yTAJIq3u58w1MgFeDzAfecfGRS3zW/tsJzO4kDFmbsEyUoPgbgltmeOlX/Kogn7b1wEmM/MNvs1SjeoMBctX7bNzgbAlNefuZPbEOcXQ3ccKWcaqCZNH9PIM9GrjiCeGS0H1xXnF6uyZ3xFY1ZRa/iYPpj9Vkkiai3K1AG+kE/pYOC2Dlzjax+LUdcYuGKkrHR/X7bs2sP7wOkTplejlleW8L3fRg229PK4CNA+OAwNyZNYOsoWerre+MVV5adou0X65AQs0fbG5I68isBxd7Du/gu4XZuZwcB3HFWuYE6sOAFthmpGYAvMBR8lehKM2HX4iY5/9ZN1uiGF6N7FeKJ1Bph8RHAiOWk35woQR3KCt/TwoFtecY0DwMC2DwNlSyzneBPjD/YgibBAXCZQreWIzBXhrSWWt6G9MKVycUX+95tvyDTm+vHI7rV/U0z++ma+Wb+9mW/qER7b22ipMD22TR1FWd5FdzDWUpESVxtuMxqNphy/mWsbX89mX3TebrS88E/+vaUg1YUBdqLrnbdjp0UAcLtuuEIeOdPcPQ0Mvg2WjI6a5pRclPS/8GyYGRn0VWRo4xf7C/4XUEsDBBQAAgAIADdH7UYPEy3PTAAAAGoAAAAbAAAAdW5pdmVyc2FsL3VuaXZlcnNhbC5wbmcueG1ss7GvyM1RKEstKs7Mz7NVMtQzULK34+WyKShKLctMLVeoAIoBBSFASaHSVsnECMEtz0wpybBVMjdGUpKRmpmeUWKrZGpiARfUBxoJAFBLAQIAABQAAgAIAIeT10aKJOKo+gIAALAIAAAUAAAAAAAAAAEAAAAAAAAAAAB1bml2ZXJzYWwvcGxheWVyLnhtbFBLAQIAABQAAgAIADdH7Ub7F3kMxjIAAERRAAAXAAAAAAAAAAAAAAAAACwDAAB1bml2ZXJzYWwvdW5pdmVyc2FsLnBuZ1BLAQIAABQAAgAIADdH7UYPEy3PTAAAAGoAAAAbAAAAAAAAAAEAAAAAACc2AAB1bml2ZXJzYWwvdW5pdmVyc2FsLnBuZy54bWxQSwUGAAAAAAMAAwDQAAAArDYAAAAA"/>
  <p:tag name="ISPRING_PRESENTATION_TITLE" val="Пример оформления модуля курса в PowerPoint.docx"/>
  <p:tag name="ISPRING_RESOURCE_PATHS_HASH_PRESENTER" val="8e8134037eecfa06f839ece71cee9b077e262"/>
</p:tagLst>
</file>

<file path=ppt/theme/theme1.xml><?xml version="1.0" encoding="utf-8"?>
<a:theme xmlns:a="http://schemas.openxmlformats.org/drawingml/2006/main" name="Тема1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Бороздки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1" id="{12EC6DDA-7CB2-4B25-BEF5-23B1CA9A11F1}" vid="{5A52B5CC-7990-45C0-BC3F-3943285A93E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1840</TotalTime>
  <Words>436</Words>
  <Application>Microsoft Office PowerPoint</Application>
  <PresentationFormat>Произвольный</PresentationFormat>
  <Paragraphs>42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Тема1</vt:lpstr>
      <vt:lpstr>Стандартизация и сертификация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оформления модуля курса в PowerPoint.docx</dc:title>
  <dc:creator>Пользователь</dc:creator>
  <cp:lastModifiedBy>User</cp:lastModifiedBy>
  <cp:revision>250</cp:revision>
  <dcterms:created xsi:type="dcterms:W3CDTF">2014-06-06T09:13:21Z</dcterms:created>
  <dcterms:modified xsi:type="dcterms:W3CDTF">2002-01-01T10:07:08Z</dcterms:modified>
</cp:coreProperties>
</file>