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27"/>
  </p:notesMasterIdLst>
  <p:sldIdLst>
    <p:sldId id="256" r:id="rId2"/>
    <p:sldId id="258" r:id="rId3"/>
    <p:sldId id="277" r:id="rId4"/>
    <p:sldId id="276" r:id="rId5"/>
    <p:sldId id="291" r:id="rId6"/>
    <p:sldId id="306" r:id="rId7"/>
    <p:sldId id="313" r:id="rId8"/>
    <p:sldId id="312" r:id="rId9"/>
    <p:sldId id="311" r:id="rId10"/>
    <p:sldId id="310" r:id="rId11"/>
    <p:sldId id="314" r:id="rId12"/>
    <p:sldId id="315" r:id="rId13"/>
    <p:sldId id="316" r:id="rId14"/>
    <p:sldId id="317" r:id="rId15"/>
    <p:sldId id="309" r:id="rId16"/>
    <p:sldId id="318" r:id="rId17"/>
    <p:sldId id="308" r:id="rId18"/>
    <p:sldId id="319" r:id="rId19"/>
    <p:sldId id="307" r:id="rId20"/>
    <p:sldId id="322" r:id="rId21"/>
    <p:sldId id="321" r:id="rId22"/>
    <p:sldId id="323" r:id="rId23"/>
    <p:sldId id="283" r:id="rId24"/>
    <p:sldId id="284" r:id="rId25"/>
    <p:sldId id="324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D86A"/>
    <a:srgbClr val="DD4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88" d="100"/>
          <a:sy n="88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pPr marL="533400" indent="-533400"/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9.1. Понятие подтверждения соответствия, цели и принципы подтверждения соответствия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032D6A9-B2FE-4D8C-951B-37B4D966FF2F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9.2. Формы подтверждения соответствия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74C6B3D-AC41-4EEE-850C-0768E9B364E2}" type="parTrans" cxnId="{60AFFA08-D69D-4078-8C08-D0921AC5AD0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7AAEEF21-6277-438A-9E6E-358FAA044441}" type="sibTrans" cxnId="{60AFFA08-D69D-4078-8C08-D0921AC5AD0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E5B2D8F-40EC-4AB9-BE35-462F905D4702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9.3. Документы по подтверждению соответствия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FFF5F3F-564C-4123-9DF0-89A80EF2855B}" type="parTrans" cxnId="{B6ED52D3-9594-45B8-AD11-BF9DEA9DE65E}">
      <dgm:prSet/>
      <dgm:spPr/>
      <dgm:t>
        <a:bodyPr/>
        <a:lstStyle/>
        <a:p>
          <a:endParaRPr lang="ru-RU" sz="2000"/>
        </a:p>
      </dgm:t>
    </dgm:pt>
    <dgm:pt modelId="{FD270135-6A84-4B8E-9129-43CCFC46909A}" type="sibTrans" cxnId="{B6ED52D3-9594-45B8-AD11-BF9DEA9DE65E}">
      <dgm:prSet/>
      <dgm:spPr/>
      <dgm:t>
        <a:bodyPr/>
        <a:lstStyle/>
        <a:p>
          <a:endParaRPr lang="ru-RU" sz="2000"/>
        </a:p>
      </dgm:t>
    </dgm:pt>
    <dgm:pt modelId="{723CBF21-F68B-49F1-8A24-77F5DC0508FA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rPr>
            <a:t>9.4.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Национальная система подтверждения соответствия Республики Беларусь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DE4748D-7FCB-4A3E-B962-A845D3C38F5A}" type="parTrans" cxnId="{C6D7B62F-E217-4D63-A429-0B8A89666514}">
      <dgm:prSet/>
      <dgm:spPr/>
      <dgm:t>
        <a:bodyPr/>
        <a:lstStyle/>
        <a:p>
          <a:endParaRPr lang="ru-RU"/>
        </a:p>
      </dgm:t>
    </dgm:pt>
    <dgm:pt modelId="{4ADC1957-1D41-485B-8018-BA119C030099}" type="sibTrans" cxnId="{C6D7B62F-E217-4D63-A429-0B8A89666514}">
      <dgm:prSet/>
      <dgm:spPr/>
      <dgm:t>
        <a:bodyPr/>
        <a:lstStyle/>
        <a:p>
          <a:endParaRPr lang="ru-RU"/>
        </a:p>
      </dgm:t>
    </dgm:pt>
    <dgm:pt modelId="{43947628-7698-4BE4-B626-8A79B1AD517E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rPr>
            <a:t>9.5.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Знаки соответствия Национальной системы подтверждения соответствия Республики Беларусь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93A4317-CE13-4B25-9458-B56B4137520C}" type="parTrans" cxnId="{97CB0A38-7628-40E6-B4FD-643CA8226433}">
      <dgm:prSet/>
      <dgm:spPr/>
      <dgm:t>
        <a:bodyPr/>
        <a:lstStyle/>
        <a:p>
          <a:endParaRPr lang="ru-RU"/>
        </a:p>
      </dgm:t>
    </dgm:pt>
    <dgm:pt modelId="{A361AC83-6840-415E-B749-A23409B88914}" type="sibTrans" cxnId="{97CB0A38-7628-40E6-B4FD-643CA8226433}">
      <dgm:prSet/>
      <dgm:spPr/>
      <dgm:t>
        <a:bodyPr/>
        <a:lstStyle/>
        <a:p>
          <a:endParaRPr lang="ru-RU"/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62C2BD0-517B-4E9C-A037-D4A0806612C4}" type="pres">
      <dgm:prSet presAssocID="{CF845803-1717-4F48-B710-F7F1B43013F3}" presName="Name1" presStyleCnt="0"/>
      <dgm:spPr/>
      <dgm:t>
        <a:bodyPr/>
        <a:lstStyle/>
        <a:p>
          <a:endParaRPr lang="ru-RU"/>
        </a:p>
      </dgm:t>
    </dgm:pt>
    <dgm:pt modelId="{69725028-6CCC-4078-BC5F-BBFA67A060B3}" type="pres">
      <dgm:prSet presAssocID="{CF845803-1717-4F48-B710-F7F1B43013F3}" presName="cycle" presStyleCnt="0"/>
      <dgm:spPr/>
      <dgm:t>
        <a:bodyPr/>
        <a:lstStyle/>
        <a:p>
          <a:endParaRPr lang="ru-RU"/>
        </a:p>
      </dgm:t>
    </dgm:pt>
    <dgm:pt modelId="{17BCFDE8-867C-467A-B7F3-9B093F23E13E}" type="pres">
      <dgm:prSet presAssocID="{CF845803-1717-4F48-B710-F7F1B43013F3}" presName="srcNode" presStyleLbl="node1" presStyleIdx="0" presStyleCnt="5"/>
      <dgm:spPr/>
      <dgm:t>
        <a:bodyPr/>
        <a:lstStyle/>
        <a:p>
          <a:endParaRPr lang="ru-RU"/>
        </a:p>
      </dgm:t>
    </dgm:pt>
    <dgm:pt modelId="{BBDD1F15-5D5A-4430-A855-C76E50E51E42}" type="pres">
      <dgm:prSet presAssocID="{CF845803-1717-4F48-B710-F7F1B43013F3}" presName="conn" presStyleLbl="parChTrans1D2" presStyleIdx="0" presStyleCnt="1"/>
      <dgm:spPr/>
      <dgm:t>
        <a:bodyPr/>
        <a:lstStyle/>
        <a:p>
          <a:endParaRPr lang="ru-RU"/>
        </a:p>
      </dgm:t>
    </dgm:pt>
    <dgm:pt modelId="{BA257D16-06AA-4007-B484-5B9A27400F34}" type="pres">
      <dgm:prSet presAssocID="{CF845803-1717-4F48-B710-F7F1B43013F3}" presName="extraNode" presStyleLbl="node1" presStyleIdx="0" presStyleCnt="5"/>
      <dgm:spPr/>
      <dgm:t>
        <a:bodyPr/>
        <a:lstStyle/>
        <a:p>
          <a:endParaRPr lang="ru-RU"/>
        </a:p>
      </dgm:t>
    </dgm:pt>
    <dgm:pt modelId="{9D97D0A5-1934-40AE-A800-FABC8D7408F0}" type="pres">
      <dgm:prSet presAssocID="{CF845803-1717-4F48-B710-F7F1B43013F3}" presName="dstNode" presStyleLbl="node1" presStyleIdx="0" presStyleCnt="5"/>
      <dgm:spPr/>
      <dgm:t>
        <a:bodyPr/>
        <a:lstStyle/>
        <a:p>
          <a:endParaRPr lang="ru-RU"/>
        </a:p>
      </dgm:t>
    </dgm:pt>
    <dgm:pt modelId="{F84282E1-4565-4A17-8095-7AFD756B1AC4}" type="pres">
      <dgm:prSet presAssocID="{2B71A9FB-D571-4E16-9DEE-5C8D55952890}" presName="text_1" presStyleLbl="node1" presStyleIdx="0" presStyleCnt="5" custLinFactNeighborY="-1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C6AC5-C87B-4274-A079-DC270768E12A}" type="pres">
      <dgm:prSet presAssocID="{2B71A9FB-D571-4E16-9DEE-5C8D55952890}" presName="accent_1" presStyleCnt="0"/>
      <dgm:spPr/>
      <dgm:t>
        <a:bodyPr/>
        <a:lstStyle/>
        <a:p>
          <a:endParaRPr lang="ru-RU"/>
        </a:p>
      </dgm:t>
    </dgm:pt>
    <dgm:pt modelId="{C7628E09-A5D0-43AC-834B-E8990AEC2BF8}" type="pres">
      <dgm:prSet presAssocID="{2B71A9FB-D571-4E16-9DEE-5C8D55952890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E974504D-DC2E-436F-B774-23866853156B}" type="pres">
      <dgm:prSet presAssocID="{B032D6A9-B2FE-4D8C-951B-37B4D966FF2F}" presName="text_2" presStyleLbl="node1" presStyleIdx="1" presStyleCnt="5" custScaleY="134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1288D-7506-4758-A611-FEC88B0B10BE}" type="pres">
      <dgm:prSet presAssocID="{B032D6A9-B2FE-4D8C-951B-37B4D966FF2F}" presName="accent_2" presStyleCnt="0"/>
      <dgm:spPr/>
    </dgm:pt>
    <dgm:pt modelId="{1E03E4ED-0AB5-4117-AA13-321FE2C43517}" type="pres">
      <dgm:prSet presAssocID="{B032D6A9-B2FE-4D8C-951B-37B4D966FF2F}" presName="accentRepeatNode" presStyleLbl="solidFgAcc1" presStyleIdx="1" presStyleCnt="5"/>
      <dgm:spPr/>
    </dgm:pt>
    <dgm:pt modelId="{78573B27-10EE-4B3E-9825-D7085FBCA5AF}" type="pres">
      <dgm:prSet presAssocID="{9E5B2D8F-40EC-4AB9-BE35-462F905D470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AFD7E-6A60-4C2E-A117-40ABB06E84BA}" type="pres">
      <dgm:prSet presAssocID="{9E5B2D8F-40EC-4AB9-BE35-462F905D4702}" presName="accent_3" presStyleCnt="0"/>
      <dgm:spPr/>
    </dgm:pt>
    <dgm:pt modelId="{FF5ADD5D-6F38-4FCF-B995-7DD0F19A8DAF}" type="pres">
      <dgm:prSet presAssocID="{9E5B2D8F-40EC-4AB9-BE35-462F905D4702}" presName="accentRepeatNode" presStyleLbl="solidFgAcc1" presStyleIdx="2" presStyleCnt="5"/>
      <dgm:spPr/>
    </dgm:pt>
    <dgm:pt modelId="{4A9AA364-73CB-45C5-94AA-79AA07C2A7D0}" type="pres">
      <dgm:prSet presAssocID="{723CBF21-F68B-49F1-8A24-77F5DC0508F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59B2ED-818F-4B5C-8BBB-1AEA56EEA776}" type="pres">
      <dgm:prSet presAssocID="{723CBF21-F68B-49F1-8A24-77F5DC0508FA}" presName="accent_4" presStyleCnt="0"/>
      <dgm:spPr/>
    </dgm:pt>
    <dgm:pt modelId="{D22A964C-86C1-4C2E-81F2-6FFC36057D3E}" type="pres">
      <dgm:prSet presAssocID="{723CBF21-F68B-49F1-8A24-77F5DC0508FA}" presName="accentRepeatNode" presStyleLbl="solidFgAcc1" presStyleIdx="3" presStyleCnt="5"/>
      <dgm:spPr/>
    </dgm:pt>
    <dgm:pt modelId="{2D0D6D84-0B79-4D50-8234-A6E78BBC6D5E}" type="pres">
      <dgm:prSet presAssocID="{43947628-7698-4BE4-B626-8A79B1AD517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D71E23-885B-419F-9A9F-3341AB76BD41}" type="pres">
      <dgm:prSet presAssocID="{43947628-7698-4BE4-B626-8A79B1AD517E}" presName="accent_5" presStyleCnt="0"/>
      <dgm:spPr/>
    </dgm:pt>
    <dgm:pt modelId="{D2881102-D1C5-4335-B58A-761B376502DC}" type="pres">
      <dgm:prSet presAssocID="{43947628-7698-4BE4-B626-8A79B1AD517E}" presName="accentRepeatNode" presStyleLbl="solidFgAcc1" presStyleIdx="4" presStyleCnt="5"/>
      <dgm:spPr/>
    </dgm:pt>
  </dgm:ptLst>
  <dgm:cxnLst>
    <dgm:cxn modelId="{A9FFA66E-E88E-4EE7-A5EB-0DF0B065D6E0}" type="presOf" srcId="{723CBF21-F68B-49F1-8A24-77F5DC0508FA}" destId="{4A9AA364-73CB-45C5-94AA-79AA07C2A7D0}" srcOrd="0" destOrd="0" presId="urn:microsoft.com/office/officeart/2008/layout/VerticalCurvedList"/>
    <dgm:cxn modelId="{B6ED52D3-9594-45B8-AD11-BF9DEA9DE65E}" srcId="{CF845803-1717-4F48-B710-F7F1B43013F3}" destId="{9E5B2D8F-40EC-4AB9-BE35-462F905D4702}" srcOrd="2" destOrd="0" parTransId="{2FFF5F3F-564C-4123-9DF0-89A80EF2855B}" sibTransId="{FD270135-6A84-4B8E-9129-43CCFC46909A}"/>
    <dgm:cxn modelId="{D8A85DE0-0969-417D-A6EA-D5DCFB146CAA}" type="presOf" srcId="{B032D6A9-B2FE-4D8C-951B-37B4D966FF2F}" destId="{E974504D-DC2E-436F-B774-23866853156B}" srcOrd="0" destOrd="0" presId="urn:microsoft.com/office/officeart/2008/layout/VerticalCurvedList"/>
    <dgm:cxn modelId="{5062863C-E7B4-4EEA-93C9-8201830D35D3}" type="presOf" srcId="{2B71A9FB-D571-4E16-9DEE-5C8D55952890}" destId="{F84282E1-4565-4A17-8095-7AFD756B1AC4}" srcOrd="0" destOrd="0" presId="urn:microsoft.com/office/officeart/2008/layout/VerticalCurvedList"/>
    <dgm:cxn modelId="{F7053D4D-A3BD-4995-B8DC-0D917EFA8109}" type="presOf" srcId="{CF845803-1717-4F48-B710-F7F1B43013F3}" destId="{8C3C0CDE-0945-4576-83B9-7F37BA695137}" srcOrd="0" destOrd="0" presId="urn:microsoft.com/office/officeart/2008/layout/VerticalCurvedList"/>
    <dgm:cxn modelId="{97CB0A38-7628-40E6-B4FD-643CA8226433}" srcId="{CF845803-1717-4F48-B710-F7F1B43013F3}" destId="{43947628-7698-4BE4-B626-8A79B1AD517E}" srcOrd="4" destOrd="0" parTransId="{493A4317-CE13-4B25-9458-B56B4137520C}" sibTransId="{A361AC83-6840-415E-B749-A23409B88914}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C6D7B62F-E217-4D63-A429-0B8A89666514}" srcId="{CF845803-1717-4F48-B710-F7F1B43013F3}" destId="{723CBF21-F68B-49F1-8A24-77F5DC0508FA}" srcOrd="3" destOrd="0" parTransId="{8DE4748D-7FCB-4A3E-B962-A845D3C38F5A}" sibTransId="{4ADC1957-1D41-485B-8018-BA119C030099}"/>
    <dgm:cxn modelId="{D012ACD3-5381-449A-BB21-1147CD2C30CC}" type="presOf" srcId="{CE14E9EE-7142-45C4-B5B4-260682811960}" destId="{BBDD1F15-5D5A-4430-A855-C76E50E51E42}" srcOrd="0" destOrd="0" presId="urn:microsoft.com/office/officeart/2008/layout/VerticalCurvedList"/>
    <dgm:cxn modelId="{DF550FDF-8EA5-4798-9F67-CD2E1CB24054}" type="presOf" srcId="{43947628-7698-4BE4-B626-8A79B1AD517E}" destId="{2D0D6D84-0B79-4D50-8234-A6E78BBC6D5E}" srcOrd="0" destOrd="0" presId="urn:microsoft.com/office/officeart/2008/layout/VerticalCurvedList"/>
    <dgm:cxn modelId="{E8EBC7C2-06C5-4924-8B45-0EC313079EC0}" type="presOf" srcId="{9E5B2D8F-40EC-4AB9-BE35-462F905D4702}" destId="{78573B27-10EE-4B3E-9825-D7085FBCA5AF}" srcOrd="0" destOrd="0" presId="urn:microsoft.com/office/officeart/2008/layout/VerticalCurvedList"/>
    <dgm:cxn modelId="{60AFFA08-D69D-4078-8C08-D0921AC5AD09}" srcId="{CF845803-1717-4F48-B710-F7F1B43013F3}" destId="{B032D6A9-B2FE-4D8C-951B-37B4D966FF2F}" srcOrd="1" destOrd="0" parTransId="{A74C6B3D-AC41-4EEE-850C-0768E9B364E2}" sibTransId="{7AAEEF21-6277-438A-9E6E-358FAA044441}"/>
    <dgm:cxn modelId="{27A036CD-2C2E-41FC-A531-5D67559E74F8}" type="presParOf" srcId="{8C3C0CDE-0945-4576-83B9-7F37BA695137}" destId="{962C2BD0-517B-4E9C-A037-D4A0806612C4}" srcOrd="0" destOrd="0" presId="urn:microsoft.com/office/officeart/2008/layout/VerticalCurvedList"/>
    <dgm:cxn modelId="{6C73618E-DBDA-42BA-BD1E-91FDD187E6B2}" type="presParOf" srcId="{962C2BD0-517B-4E9C-A037-D4A0806612C4}" destId="{69725028-6CCC-4078-BC5F-BBFA67A060B3}" srcOrd="0" destOrd="0" presId="urn:microsoft.com/office/officeart/2008/layout/VerticalCurvedList"/>
    <dgm:cxn modelId="{445C05A6-6A30-4C47-936E-01870DD24928}" type="presParOf" srcId="{69725028-6CCC-4078-BC5F-BBFA67A060B3}" destId="{17BCFDE8-867C-467A-B7F3-9B093F23E13E}" srcOrd="0" destOrd="0" presId="urn:microsoft.com/office/officeart/2008/layout/VerticalCurvedList"/>
    <dgm:cxn modelId="{B4B9CB30-AD8C-4B7F-BE79-A87357C09BA8}" type="presParOf" srcId="{69725028-6CCC-4078-BC5F-BBFA67A060B3}" destId="{BBDD1F15-5D5A-4430-A855-C76E50E51E42}" srcOrd="1" destOrd="0" presId="urn:microsoft.com/office/officeart/2008/layout/VerticalCurvedList"/>
    <dgm:cxn modelId="{E30B3152-E848-40DE-9E91-87F43CF6DE27}" type="presParOf" srcId="{69725028-6CCC-4078-BC5F-BBFA67A060B3}" destId="{BA257D16-06AA-4007-B484-5B9A27400F34}" srcOrd="2" destOrd="0" presId="urn:microsoft.com/office/officeart/2008/layout/VerticalCurvedList"/>
    <dgm:cxn modelId="{833C1203-522E-4AA6-9AD2-548484EB342C}" type="presParOf" srcId="{69725028-6CCC-4078-BC5F-BBFA67A060B3}" destId="{9D97D0A5-1934-40AE-A800-FABC8D7408F0}" srcOrd="3" destOrd="0" presId="urn:microsoft.com/office/officeart/2008/layout/VerticalCurvedList"/>
    <dgm:cxn modelId="{BD4AE010-3228-45FA-8060-7B73026EB861}" type="presParOf" srcId="{962C2BD0-517B-4E9C-A037-D4A0806612C4}" destId="{F84282E1-4565-4A17-8095-7AFD756B1AC4}" srcOrd="1" destOrd="0" presId="urn:microsoft.com/office/officeart/2008/layout/VerticalCurvedList"/>
    <dgm:cxn modelId="{68AD624A-2FFC-43E9-A344-2127B671DE34}" type="presParOf" srcId="{962C2BD0-517B-4E9C-A037-D4A0806612C4}" destId="{B2EC6AC5-C87B-4274-A079-DC270768E12A}" srcOrd="2" destOrd="0" presId="urn:microsoft.com/office/officeart/2008/layout/VerticalCurvedList"/>
    <dgm:cxn modelId="{0C764C63-A358-441F-9314-46AF4E4DEE30}" type="presParOf" srcId="{B2EC6AC5-C87B-4274-A079-DC270768E12A}" destId="{C7628E09-A5D0-43AC-834B-E8990AEC2BF8}" srcOrd="0" destOrd="0" presId="urn:microsoft.com/office/officeart/2008/layout/VerticalCurvedList"/>
    <dgm:cxn modelId="{710FE262-11C3-4BD7-B5FB-4770F7A0747F}" type="presParOf" srcId="{962C2BD0-517B-4E9C-A037-D4A0806612C4}" destId="{E974504D-DC2E-436F-B774-23866853156B}" srcOrd="3" destOrd="0" presId="urn:microsoft.com/office/officeart/2008/layout/VerticalCurvedList"/>
    <dgm:cxn modelId="{585EB05F-F1C1-46FF-9E6C-416DD4713EEC}" type="presParOf" srcId="{962C2BD0-517B-4E9C-A037-D4A0806612C4}" destId="{8961288D-7506-4758-A611-FEC88B0B10BE}" srcOrd="4" destOrd="0" presId="urn:microsoft.com/office/officeart/2008/layout/VerticalCurvedList"/>
    <dgm:cxn modelId="{F41A57F1-E7A9-4A7A-A010-3DB442862DAD}" type="presParOf" srcId="{8961288D-7506-4758-A611-FEC88B0B10BE}" destId="{1E03E4ED-0AB5-4117-AA13-321FE2C43517}" srcOrd="0" destOrd="0" presId="urn:microsoft.com/office/officeart/2008/layout/VerticalCurvedList"/>
    <dgm:cxn modelId="{8BD268BE-E877-40E3-B908-2F0723837F02}" type="presParOf" srcId="{962C2BD0-517B-4E9C-A037-D4A0806612C4}" destId="{78573B27-10EE-4B3E-9825-D7085FBCA5AF}" srcOrd="5" destOrd="0" presId="urn:microsoft.com/office/officeart/2008/layout/VerticalCurvedList"/>
    <dgm:cxn modelId="{3C28F50D-FCAA-4DF3-A2C1-3C4A82E98E3A}" type="presParOf" srcId="{962C2BD0-517B-4E9C-A037-D4A0806612C4}" destId="{C5CAFD7E-6A60-4C2E-A117-40ABB06E84BA}" srcOrd="6" destOrd="0" presId="urn:microsoft.com/office/officeart/2008/layout/VerticalCurvedList"/>
    <dgm:cxn modelId="{82BC15B7-F20A-486E-894D-2819FB556B75}" type="presParOf" srcId="{C5CAFD7E-6A60-4C2E-A117-40ABB06E84BA}" destId="{FF5ADD5D-6F38-4FCF-B995-7DD0F19A8DAF}" srcOrd="0" destOrd="0" presId="urn:microsoft.com/office/officeart/2008/layout/VerticalCurvedList"/>
    <dgm:cxn modelId="{DB25A59F-4724-4E19-84B2-1C7F0EA0BFB8}" type="presParOf" srcId="{962C2BD0-517B-4E9C-A037-D4A0806612C4}" destId="{4A9AA364-73CB-45C5-94AA-79AA07C2A7D0}" srcOrd="7" destOrd="0" presId="urn:microsoft.com/office/officeart/2008/layout/VerticalCurvedList"/>
    <dgm:cxn modelId="{1B36444F-214C-42C4-AE12-F49B531B54AC}" type="presParOf" srcId="{962C2BD0-517B-4E9C-A037-D4A0806612C4}" destId="{5959B2ED-818F-4B5C-8BBB-1AEA56EEA776}" srcOrd="8" destOrd="0" presId="urn:microsoft.com/office/officeart/2008/layout/VerticalCurvedList"/>
    <dgm:cxn modelId="{3857D01A-34C8-47E9-ADDC-F61FE130332A}" type="presParOf" srcId="{5959B2ED-818F-4B5C-8BBB-1AEA56EEA776}" destId="{D22A964C-86C1-4C2E-81F2-6FFC36057D3E}" srcOrd="0" destOrd="0" presId="urn:microsoft.com/office/officeart/2008/layout/VerticalCurvedList"/>
    <dgm:cxn modelId="{EB8422E4-19A7-4A68-B782-9E67CD0B39A7}" type="presParOf" srcId="{962C2BD0-517B-4E9C-A037-D4A0806612C4}" destId="{2D0D6D84-0B79-4D50-8234-A6E78BBC6D5E}" srcOrd="9" destOrd="0" presId="urn:microsoft.com/office/officeart/2008/layout/VerticalCurvedList"/>
    <dgm:cxn modelId="{D809414E-043B-41A2-B8FC-5B97187E79A8}" type="presParOf" srcId="{962C2BD0-517B-4E9C-A037-D4A0806612C4}" destId="{DFD71E23-885B-419F-9A9F-3341AB76BD41}" srcOrd="10" destOrd="0" presId="urn:microsoft.com/office/officeart/2008/layout/VerticalCurvedList"/>
    <dgm:cxn modelId="{DE1191CB-9CAF-49B4-8C1D-39C155C98401}" type="presParOf" srcId="{DFD71E23-885B-419F-9A9F-3341AB76BD41}" destId="{D2881102-D1C5-4335-B58A-761B376502D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AF8BED-5812-40A4-B44B-0AF11DE45B8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9D0C60-DA52-4314-B81A-232CD022B52C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Подтверждение соответствия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81B05B6-F191-497E-BA18-7BA7046BDC77}" type="parTrans" cxnId="{9C2A6BCE-170B-48EB-ADF3-58F6A4A14948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1429069-215C-42D5-890F-E5A2ED194E3B}" type="sibTrans" cxnId="{9C2A6BCE-170B-48EB-ADF3-58F6A4A14948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FD6D4D46-0B55-4E67-A1AC-B37EA650DCE7}" type="asst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Обязательное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5C85EE6-4A24-46AE-8E8A-D6FA08A75331}" type="parTrans" cxnId="{3A1C7C45-9EF5-408B-8E1C-4A40703A214F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20EC28F-2EE0-4D0C-A910-F7408713CAEE}" type="sibTrans" cxnId="{3A1C7C45-9EF5-408B-8E1C-4A40703A214F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1A0525F-E4E9-4929-A3FF-A5C329D72AAB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Добровольное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78C0FB7-0B17-4C79-AF96-56A05D3CA163}" type="parTrans" cxnId="{085DF94C-2891-46A0-96F2-118707F644BD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F7C299E3-0264-40BC-B273-1BA61F0F3F6D}" type="sibTrans" cxnId="{085DF94C-2891-46A0-96F2-118707F644BD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ED3DC07-D54B-4AF0-9958-FC2AC97FC163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Обязательная сертификация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D7B9AA4-0A19-4DCE-A87B-46BAEE323560}" type="parTrans" cxnId="{47C9D309-847E-452D-9C6A-A1E6C75F097D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A8D20F1-B958-4B84-9F75-0014E65D5694}" type="sibTrans" cxnId="{47C9D309-847E-452D-9C6A-A1E6C75F097D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841D05BE-A338-41DC-846A-728A57BD6FDC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Декларирование соответствия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15B9275-3E79-4439-A8E6-F6F526C73D07}" type="parTrans" cxnId="{A4E7F5BB-9D91-4C6B-B59B-614400814DF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E7EE2D4B-44DB-4F8B-AE95-9B7C8BF81CD7}" type="sibTrans" cxnId="{A4E7F5BB-9D91-4C6B-B59B-614400814DF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9FADC40-DEC9-42A9-ADFF-7AE275234BDF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Добровольная сертификация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172226D-FF98-49AF-B39E-01B3DD7E1E7B}" type="parTrans" cxnId="{23BD4754-4BF2-4817-9CD0-C81F0E941D6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D573987-AE02-4BC6-A7B2-9671B3441D70}" type="sibTrans" cxnId="{23BD4754-4BF2-4817-9CD0-C81F0E941D6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9C717C0-2D3F-4D3D-891C-62FC6A865020}" type="pres">
      <dgm:prSet presAssocID="{F2AF8BED-5812-40A4-B44B-0AF11DE45B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AFC02A-F386-4EB3-A964-1469CFDB151B}" type="pres">
      <dgm:prSet presAssocID="{0B9D0C60-DA52-4314-B81A-232CD022B52C}" presName="hierRoot1" presStyleCnt="0"/>
      <dgm:spPr/>
    </dgm:pt>
    <dgm:pt modelId="{A8F70CF4-F2A6-4FCE-8B8E-2DA8369FF73A}" type="pres">
      <dgm:prSet presAssocID="{0B9D0C60-DA52-4314-B81A-232CD022B52C}" presName="composite" presStyleCnt="0"/>
      <dgm:spPr/>
    </dgm:pt>
    <dgm:pt modelId="{0D6E026E-EF6F-4349-B82A-DDE6AD559A3D}" type="pres">
      <dgm:prSet presAssocID="{0B9D0C60-DA52-4314-B81A-232CD022B52C}" presName="background" presStyleLbl="node0" presStyleIdx="0" presStyleCnt="1"/>
      <dgm:spPr/>
    </dgm:pt>
    <dgm:pt modelId="{934A40C9-D7FD-411A-B37D-7827D788C5A2}" type="pres">
      <dgm:prSet presAssocID="{0B9D0C60-DA52-4314-B81A-232CD022B52C}" presName="text" presStyleLbl="fgAcc0" presStyleIdx="0" presStyleCnt="1" custScaleX="5437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68028F-4BD1-4A21-AC3F-E21C98C2DCAE}" type="pres">
      <dgm:prSet presAssocID="{0B9D0C60-DA52-4314-B81A-232CD022B52C}" presName="hierChild2" presStyleCnt="0"/>
      <dgm:spPr/>
    </dgm:pt>
    <dgm:pt modelId="{E53177B1-20FD-41E7-B5D0-706460F7858F}" type="pres">
      <dgm:prSet presAssocID="{55C85EE6-4A24-46AE-8E8A-D6FA08A7533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2D18BBE-9153-4724-8AEF-EB3C5D57617E}" type="pres">
      <dgm:prSet presAssocID="{FD6D4D46-0B55-4E67-A1AC-B37EA650DCE7}" presName="hierRoot2" presStyleCnt="0"/>
      <dgm:spPr/>
    </dgm:pt>
    <dgm:pt modelId="{96CC82B5-CB4B-43CA-A1D5-1F9BBC0919FE}" type="pres">
      <dgm:prSet presAssocID="{FD6D4D46-0B55-4E67-A1AC-B37EA650DCE7}" presName="composite2" presStyleCnt="0"/>
      <dgm:spPr/>
    </dgm:pt>
    <dgm:pt modelId="{9F470F58-E043-4683-B662-6AD2513A1DA5}" type="pres">
      <dgm:prSet presAssocID="{FD6D4D46-0B55-4E67-A1AC-B37EA650DCE7}" presName="background2" presStyleLbl="asst1" presStyleIdx="0" presStyleCnt="1"/>
      <dgm:spPr/>
    </dgm:pt>
    <dgm:pt modelId="{59FC64DA-8D53-4B68-92D2-9B8A50AF5612}" type="pres">
      <dgm:prSet presAssocID="{FD6D4D46-0B55-4E67-A1AC-B37EA650DCE7}" presName="text2" presStyleLbl="fgAcc2" presStyleIdx="0" presStyleCnt="2" custScaleX="2309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39F855-1C60-4301-A435-A7A64739C0F2}" type="pres">
      <dgm:prSet presAssocID="{FD6D4D46-0B55-4E67-A1AC-B37EA650DCE7}" presName="hierChild3" presStyleCnt="0"/>
      <dgm:spPr/>
    </dgm:pt>
    <dgm:pt modelId="{8FF27F33-F724-4791-8698-B14AFBD59AD2}" type="pres">
      <dgm:prSet presAssocID="{7D7B9AA4-0A19-4DCE-A87B-46BAEE323560}" presName="Name17" presStyleLbl="parChTrans1D3" presStyleIdx="0" presStyleCnt="3"/>
      <dgm:spPr/>
      <dgm:t>
        <a:bodyPr/>
        <a:lstStyle/>
        <a:p>
          <a:endParaRPr lang="ru-RU"/>
        </a:p>
      </dgm:t>
    </dgm:pt>
    <dgm:pt modelId="{D46C0C6A-35EE-4980-ACE4-7C47DF76C617}" type="pres">
      <dgm:prSet presAssocID="{AED3DC07-D54B-4AF0-9958-FC2AC97FC163}" presName="hierRoot3" presStyleCnt="0"/>
      <dgm:spPr/>
    </dgm:pt>
    <dgm:pt modelId="{5EB01DB2-90C3-4351-AA2B-819E744A60FB}" type="pres">
      <dgm:prSet presAssocID="{AED3DC07-D54B-4AF0-9958-FC2AC97FC163}" presName="composite3" presStyleCnt="0"/>
      <dgm:spPr/>
    </dgm:pt>
    <dgm:pt modelId="{3CCFA4C8-2603-4A75-B0AC-F6A50D71271D}" type="pres">
      <dgm:prSet presAssocID="{AED3DC07-D54B-4AF0-9958-FC2AC97FC163}" presName="background3" presStyleLbl="node3" presStyleIdx="0" presStyleCnt="3"/>
      <dgm:spPr/>
    </dgm:pt>
    <dgm:pt modelId="{995CDC8F-FC19-4D47-8280-7FC8FE5479F2}" type="pres">
      <dgm:prSet presAssocID="{AED3DC07-D54B-4AF0-9958-FC2AC97FC163}" presName="text3" presStyleLbl="fgAcc3" presStyleIdx="0" presStyleCnt="3" custScaleX="2551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E4F878-A88E-4F2A-AB65-DC34A73026DC}" type="pres">
      <dgm:prSet presAssocID="{AED3DC07-D54B-4AF0-9958-FC2AC97FC163}" presName="hierChild4" presStyleCnt="0"/>
      <dgm:spPr/>
    </dgm:pt>
    <dgm:pt modelId="{A868BE61-A331-4244-9C09-CCC2B73EDC54}" type="pres">
      <dgm:prSet presAssocID="{515B9275-3E79-4439-A8E6-F6F526C73D07}" presName="Name17" presStyleLbl="parChTrans1D3" presStyleIdx="1" presStyleCnt="3"/>
      <dgm:spPr/>
      <dgm:t>
        <a:bodyPr/>
        <a:lstStyle/>
        <a:p>
          <a:endParaRPr lang="ru-RU"/>
        </a:p>
      </dgm:t>
    </dgm:pt>
    <dgm:pt modelId="{BB37E6E3-0592-4DEB-8BBC-E3738C503E2D}" type="pres">
      <dgm:prSet presAssocID="{841D05BE-A338-41DC-846A-728A57BD6FDC}" presName="hierRoot3" presStyleCnt="0"/>
      <dgm:spPr/>
    </dgm:pt>
    <dgm:pt modelId="{0FED46E2-746A-4496-B826-152774EE10D2}" type="pres">
      <dgm:prSet presAssocID="{841D05BE-A338-41DC-846A-728A57BD6FDC}" presName="composite3" presStyleCnt="0"/>
      <dgm:spPr/>
    </dgm:pt>
    <dgm:pt modelId="{A62890EA-AEE0-48F8-A066-F502357F3541}" type="pres">
      <dgm:prSet presAssocID="{841D05BE-A338-41DC-846A-728A57BD6FDC}" presName="background3" presStyleLbl="node3" presStyleIdx="1" presStyleCnt="3"/>
      <dgm:spPr/>
    </dgm:pt>
    <dgm:pt modelId="{E59EF384-7617-4B4A-BD52-D1713DA68DD1}" type="pres">
      <dgm:prSet presAssocID="{841D05BE-A338-41DC-846A-728A57BD6FDC}" presName="text3" presStyleLbl="fgAcc3" presStyleIdx="1" presStyleCnt="3" custScaleX="2551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81BE9D-43E4-4F92-9AD9-1A9C73FEB96C}" type="pres">
      <dgm:prSet presAssocID="{841D05BE-A338-41DC-846A-728A57BD6FDC}" presName="hierChild4" presStyleCnt="0"/>
      <dgm:spPr/>
    </dgm:pt>
    <dgm:pt modelId="{D1436217-9B9C-4A9B-AE45-B99D03C99E46}" type="pres">
      <dgm:prSet presAssocID="{478C0FB7-0B17-4C79-AF96-56A05D3CA163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4AC322A-FCCA-460C-92C1-4817D9743793}" type="pres">
      <dgm:prSet presAssocID="{51A0525F-E4E9-4929-A3FF-A5C329D72AAB}" presName="hierRoot2" presStyleCnt="0"/>
      <dgm:spPr/>
    </dgm:pt>
    <dgm:pt modelId="{59F73627-097E-4698-9B81-262698BE3B18}" type="pres">
      <dgm:prSet presAssocID="{51A0525F-E4E9-4929-A3FF-A5C329D72AAB}" presName="composite2" presStyleCnt="0"/>
      <dgm:spPr/>
    </dgm:pt>
    <dgm:pt modelId="{DA791DFC-A46B-4B5F-870C-63CFD5FC831E}" type="pres">
      <dgm:prSet presAssocID="{51A0525F-E4E9-4929-A3FF-A5C329D72AAB}" presName="background2" presStyleLbl="node2" presStyleIdx="0" presStyleCnt="1"/>
      <dgm:spPr/>
    </dgm:pt>
    <dgm:pt modelId="{80AE54AD-CDB6-475E-984F-FA82E04E2106}" type="pres">
      <dgm:prSet presAssocID="{51A0525F-E4E9-4929-A3FF-A5C329D72AAB}" presName="text2" presStyleLbl="fgAcc2" presStyleIdx="1" presStyleCnt="2" custScaleX="2309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FD3AEA-67F7-4D6B-B9ED-922713DA60C3}" type="pres">
      <dgm:prSet presAssocID="{51A0525F-E4E9-4929-A3FF-A5C329D72AAB}" presName="hierChild3" presStyleCnt="0"/>
      <dgm:spPr/>
    </dgm:pt>
    <dgm:pt modelId="{942E5C90-DBF8-4A25-A890-884BE7980D12}" type="pres">
      <dgm:prSet presAssocID="{0172226D-FF98-49AF-B39E-01B3DD7E1E7B}" presName="Name17" presStyleLbl="parChTrans1D3" presStyleIdx="2" presStyleCnt="3"/>
      <dgm:spPr/>
      <dgm:t>
        <a:bodyPr/>
        <a:lstStyle/>
        <a:p>
          <a:endParaRPr lang="ru-RU"/>
        </a:p>
      </dgm:t>
    </dgm:pt>
    <dgm:pt modelId="{56F392B0-DED3-4DF8-A20E-9BB82EDE0363}" type="pres">
      <dgm:prSet presAssocID="{69FADC40-DEC9-42A9-ADFF-7AE275234BDF}" presName="hierRoot3" presStyleCnt="0"/>
      <dgm:spPr/>
    </dgm:pt>
    <dgm:pt modelId="{B95D7C91-7165-45F9-BA50-156AC0584421}" type="pres">
      <dgm:prSet presAssocID="{69FADC40-DEC9-42A9-ADFF-7AE275234BDF}" presName="composite3" presStyleCnt="0"/>
      <dgm:spPr/>
    </dgm:pt>
    <dgm:pt modelId="{FC0D43DF-8DB2-4B82-BA2C-50DEC8A0B4C1}" type="pres">
      <dgm:prSet presAssocID="{69FADC40-DEC9-42A9-ADFF-7AE275234BDF}" presName="background3" presStyleLbl="node3" presStyleIdx="2" presStyleCnt="3"/>
      <dgm:spPr/>
    </dgm:pt>
    <dgm:pt modelId="{6403AC5F-34A6-4E1F-9AF7-D5BC34C514FA}" type="pres">
      <dgm:prSet presAssocID="{69FADC40-DEC9-42A9-ADFF-7AE275234BDF}" presName="text3" presStyleLbl="fgAcc3" presStyleIdx="2" presStyleCnt="3" custScaleX="2551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A15B51-44C2-40EC-B58B-BCEF278C8913}" type="pres">
      <dgm:prSet presAssocID="{69FADC40-DEC9-42A9-ADFF-7AE275234BDF}" presName="hierChild4" presStyleCnt="0"/>
      <dgm:spPr/>
    </dgm:pt>
  </dgm:ptLst>
  <dgm:cxnLst>
    <dgm:cxn modelId="{0BDA66DC-BF1F-4E5C-88BD-269DED2C5977}" type="presOf" srcId="{F2AF8BED-5812-40A4-B44B-0AF11DE45B8F}" destId="{99C717C0-2D3F-4D3D-891C-62FC6A865020}" srcOrd="0" destOrd="0" presId="urn:microsoft.com/office/officeart/2005/8/layout/hierarchy1"/>
    <dgm:cxn modelId="{57F54B5C-9AC1-4A13-8D51-2F8459D6C841}" type="presOf" srcId="{51A0525F-E4E9-4929-A3FF-A5C329D72AAB}" destId="{80AE54AD-CDB6-475E-984F-FA82E04E2106}" srcOrd="0" destOrd="0" presId="urn:microsoft.com/office/officeart/2005/8/layout/hierarchy1"/>
    <dgm:cxn modelId="{020A87F4-FA45-4052-97E8-8159F3B419CA}" type="presOf" srcId="{AED3DC07-D54B-4AF0-9958-FC2AC97FC163}" destId="{995CDC8F-FC19-4D47-8280-7FC8FE5479F2}" srcOrd="0" destOrd="0" presId="urn:microsoft.com/office/officeart/2005/8/layout/hierarchy1"/>
    <dgm:cxn modelId="{0AAB34F2-D883-4A93-A7FC-C503423E70EE}" type="presOf" srcId="{0172226D-FF98-49AF-B39E-01B3DD7E1E7B}" destId="{942E5C90-DBF8-4A25-A890-884BE7980D12}" srcOrd="0" destOrd="0" presId="urn:microsoft.com/office/officeart/2005/8/layout/hierarchy1"/>
    <dgm:cxn modelId="{085DF94C-2891-46A0-96F2-118707F644BD}" srcId="{0B9D0C60-DA52-4314-B81A-232CD022B52C}" destId="{51A0525F-E4E9-4929-A3FF-A5C329D72AAB}" srcOrd="1" destOrd="0" parTransId="{478C0FB7-0B17-4C79-AF96-56A05D3CA163}" sibTransId="{F7C299E3-0264-40BC-B273-1BA61F0F3F6D}"/>
    <dgm:cxn modelId="{DE428C1F-270E-4535-B333-FF2B824B4DD3}" type="presOf" srcId="{515B9275-3E79-4439-A8E6-F6F526C73D07}" destId="{A868BE61-A331-4244-9C09-CCC2B73EDC54}" srcOrd="0" destOrd="0" presId="urn:microsoft.com/office/officeart/2005/8/layout/hierarchy1"/>
    <dgm:cxn modelId="{47C9D309-847E-452D-9C6A-A1E6C75F097D}" srcId="{FD6D4D46-0B55-4E67-A1AC-B37EA650DCE7}" destId="{AED3DC07-D54B-4AF0-9958-FC2AC97FC163}" srcOrd="0" destOrd="0" parTransId="{7D7B9AA4-0A19-4DCE-A87B-46BAEE323560}" sibTransId="{0A8D20F1-B958-4B84-9F75-0014E65D5694}"/>
    <dgm:cxn modelId="{3A1C7C45-9EF5-408B-8E1C-4A40703A214F}" srcId="{0B9D0C60-DA52-4314-B81A-232CD022B52C}" destId="{FD6D4D46-0B55-4E67-A1AC-B37EA650DCE7}" srcOrd="0" destOrd="0" parTransId="{55C85EE6-4A24-46AE-8E8A-D6FA08A75331}" sibTransId="{920EC28F-2EE0-4D0C-A910-F7408713CAEE}"/>
    <dgm:cxn modelId="{BD120E00-CC17-4E6E-A304-0CBD9DA74912}" type="presOf" srcId="{841D05BE-A338-41DC-846A-728A57BD6FDC}" destId="{E59EF384-7617-4B4A-BD52-D1713DA68DD1}" srcOrd="0" destOrd="0" presId="urn:microsoft.com/office/officeart/2005/8/layout/hierarchy1"/>
    <dgm:cxn modelId="{21CA207F-022D-4748-90D8-F97E93129B16}" type="presOf" srcId="{478C0FB7-0B17-4C79-AF96-56A05D3CA163}" destId="{D1436217-9B9C-4A9B-AE45-B99D03C99E46}" srcOrd="0" destOrd="0" presId="urn:microsoft.com/office/officeart/2005/8/layout/hierarchy1"/>
    <dgm:cxn modelId="{0605ABD6-1735-4FD4-9453-E2DAAF86E80C}" type="presOf" srcId="{55C85EE6-4A24-46AE-8E8A-D6FA08A75331}" destId="{E53177B1-20FD-41E7-B5D0-706460F7858F}" srcOrd="0" destOrd="0" presId="urn:microsoft.com/office/officeart/2005/8/layout/hierarchy1"/>
    <dgm:cxn modelId="{C561A534-AB65-4EDF-909F-93E24132E886}" type="presOf" srcId="{69FADC40-DEC9-42A9-ADFF-7AE275234BDF}" destId="{6403AC5F-34A6-4E1F-9AF7-D5BC34C514FA}" srcOrd="0" destOrd="0" presId="urn:microsoft.com/office/officeart/2005/8/layout/hierarchy1"/>
    <dgm:cxn modelId="{A4E7F5BB-9D91-4C6B-B59B-614400814DFC}" srcId="{FD6D4D46-0B55-4E67-A1AC-B37EA650DCE7}" destId="{841D05BE-A338-41DC-846A-728A57BD6FDC}" srcOrd="1" destOrd="0" parTransId="{515B9275-3E79-4439-A8E6-F6F526C73D07}" sibTransId="{E7EE2D4B-44DB-4F8B-AE95-9B7C8BF81CD7}"/>
    <dgm:cxn modelId="{9C9CEF45-A9A3-4724-BDD4-ED3325F2E016}" type="presOf" srcId="{7D7B9AA4-0A19-4DCE-A87B-46BAEE323560}" destId="{8FF27F33-F724-4791-8698-B14AFBD59AD2}" srcOrd="0" destOrd="0" presId="urn:microsoft.com/office/officeart/2005/8/layout/hierarchy1"/>
    <dgm:cxn modelId="{23BD4754-4BF2-4817-9CD0-C81F0E941D6B}" srcId="{51A0525F-E4E9-4929-A3FF-A5C329D72AAB}" destId="{69FADC40-DEC9-42A9-ADFF-7AE275234BDF}" srcOrd="0" destOrd="0" parTransId="{0172226D-FF98-49AF-B39E-01B3DD7E1E7B}" sibTransId="{6D573987-AE02-4BC6-A7B2-9671B3441D70}"/>
    <dgm:cxn modelId="{9C2A6BCE-170B-48EB-ADF3-58F6A4A14948}" srcId="{F2AF8BED-5812-40A4-B44B-0AF11DE45B8F}" destId="{0B9D0C60-DA52-4314-B81A-232CD022B52C}" srcOrd="0" destOrd="0" parTransId="{081B05B6-F191-497E-BA18-7BA7046BDC77}" sibTransId="{91429069-215C-42D5-890F-E5A2ED194E3B}"/>
    <dgm:cxn modelId="{80DCB874-43C5-4866-B61C-9D547BFA9588}" type="presOf" srcId="{0B9D0C60-DA52-4314-B81A-232CD022B52C}" destId="{934A40C9-D7FD-411A-B37D-7827D788C5A2}" srcOrd="0" destOrd="0" presId="urn:microsoft.com/office/officeart/2005/8/layout/hierarchy1"/>
    <dgm:cxn modelId="{921A3E90-B5C0-4DC4-9BA5-6A8E898405A4}" type="presOf" srcId="{FD6D4D46-0B55-4E67-A1AC-B37EA650DCE7}" destId="{59FC64DA-8D53-4B68-92D2-9B8A50AF5612}" srcOrd="0" destOrd="0" presId="urn:microsoft.com/office/officeart/2005/8/layout/hierarchy1"/>
    <dgm:cxn modelId="{AFFF9294-E118-4937-AFA6-ACC80CE25443}" type="presParOf" srcId="{99C717C0-2D3F-4D3D-891C-62FC6A865020}" destId="{EFAFC02A-F386-4EB3-A964-1469CFDB151B}" srcOrd="0" destOrd="0" presId="urn:microsoft.com/office/officeart/2005/8/layout/hierarchy1"/>
    <dgm:cxn modelId="{186EF563-495B-482D-9D81-B2FBA46F9DAD}" type="presParOf" srcId="{EFAFC02A-F386-4EB3-A964-1469CFDB151B}" destId="{A8F70CF4-F2A6-4FCE-8B8E-2DA8369FF73A}" srcOrd="0" destOrd="0" presId="urn:microsoft.com/office/officeart/2005/8/layout/hierarchy1"/>
    <dgm:cxn modelId="{DC562E38-2F64-486B-BA92-401AC0263DE0}" type="presParOf" srcId="{A8F70CF4-F2A6-4FCE-8B8E-2DA8369FF73A}" destId="{0D6E026E-EF6F-4349-B82A-DDE6AD559A3D}" srcOrd="0" destOrd="0" presId="urn:microsoft.com/office/officeart/2005/8/layout/hierarchy1"/>
    <dgm:cxn modelId="{69D14E06-78D8-4EF4-8D1D-D7897E8B6217}" type="presParOf" srcId="{A8F70CF4-F2A6-4FCE-8B8E-2DA8369FF73A}" destId="{934A40C9-D7FD-411A-B37D-7827D788C5A2}" srcOrd="1" destOrd="0" presId="urn:microsoft.com/office/officeart/2005/8/layout/hierarchy1"/>
    <dgm:cxn modelId="{8444FE9C-5D93-42DA-BCC8-540F206FE7E7}" type="presParOf" srcId="{EFAFC02A-F386-4EB3-A964-1469CFDB151B}" destId="{5668028F-4BD1-4A21-AC3F-E21C98C2DCAE}" srcOrd="1" destOrd="0" presId="urn:microsoft.com/office/officeart/2005/8/layout/hierarchy1"/>
    <dgm:cxn modelId="{618A995A-FDD0-4E54-9A1C-3CC5DC14D961}" type="presParOf" srcId="{5668028F-4BD1-4A21-AC3F-E21C98C2DCAE}" destId="{E53177B1-20FD-41E7-B5D0-706460F7858F}" srcOrd="0" destOrd="0" presId="urn:microsoft.com/office/officeart/2005/8/layout/hierarchy1"/>
    <dgm:cxn modelId="{82F60F2A-1E2F-4E91-AFF2-0C9E6D12C409}" type="presParOf" srcId="{5668028F-4BD1-4A21-AC3F-E21C98C2DCAE}" destId="{92D18BBE-9153-4724-8AEF-EB3C5D57617E}" srcOrd="1" destOrd="0" presId="urn:microsoft.com/office/officeart/2005/8/layout/hierarchy1"/>
    <dgm:cxn modelId="{E8444EC7-4D51-4CBD-BF37-1D40835F8D86}" type="presParOf" srcId="{92D18BBE-9153-4724-8AEF-EB3C5D57617E}" destId="{96CC82B5-CB4B-43CA-A1D5-1F9BBC0919FE}" srcOrd="0" destOrd="0" presId="urn:microsoft.com/office/officeart/2005/8/layout/hierarchy1"/>
    <dgm:cxn modelId="{AFDD8ACB-4DD6-4A3D-B17E-2ED84A1A7026}" type="presParOf" srcId="{96CC82B5-CB4B-43CA-A1D5-1F9BBC0919FE}" destId="{9F470F58-E043-4683-B662-6AD2513A1DA5}" srcOrd="0" destOrd="0" presId="urn:microsoft.com/office/officeart/2005/8/layout/hierarchy1"/>
    <dgm:cxn modelId="{ACC583A9-F156-45A3-A317-92F8DBEB053D}" type="presParOf" srcId="{96CC82B5-CB4B-43CA-A1D5-1F9BBC0919FE}" destId="{59FC64DA-8D53-4B68-92D2-9B8A50AF5612}" srcOrd="1" destOrd="0" presId="urn:microsoft.com/office/officeart/2005/8/layout/hierarchy1"/>
    <dgm:cxn modelId="{52BEB306-04D6-4F10-B035-F1DD56BC8FE2}" type="presParOf" srcId="{92D18BBE-9153-4724-8AEF-EB3C5D57617E}" destId="{0C39F855-1C60-4301-A435-A7A64739C0F2}" srcOrd="1" destOrd="0" presId="urn:microsoft.com/office/officeart/2005/8/layout/hierarchy1"/>
    <dgm:cxn modelId="{A28E2351-AFF9-41EE-ABF1-B2DE7DBC5F04}" type="presParOf" srcId="{0C39F855-1C60-4301-A435-A7A64739C0F2}" destId="{8FF27F33-F724-4791-8698-B14AFBD59AD2}" srcOrd="0" destOrd="0" presId="urn:microsoft.com/office/officeart/2005/8/layout/hierarchy1"/>
    <dgm:cxn modelId="{9C3FAB1F-7FE5-4701-89BF-FBAB48D2542C}" type="presParOf" srcId="{0C39F855-1C60-4301-A435-A7A64739C0F2}" destId="{D46C0C6A-35EE-4980-ACE4-7C47DF76C617}" srcOrd="1" destOrd="0" presId="urn:microsoft.com/office/officeart/2005/8/layout/hierarchy1"/>
    <dgm:cxn modelId="{A7546DF5-9EDB-430A-8C4E-4AD62F4DC1FA}" type="presParOf" srcId="{D46C0C6A-35EE-4980-ACE4-7C47DF76C617}" destId="{5EB01DB2-90C3-4351-AA2B-819E744A60FB}" srcOrd="0" destOrd="0" presId="urn:microsoft.com/office/officeart/2005/8/layout/hierarchy1"/>
    <dgm:cxn modelId="{9F981969-A324-4418-A07F-064AFD18D3DC}" type="presParOf" srcId="{5EB01DB2-90C3-4351-AA2B-819E744A60FB}" destId="{3CCFA4C8-2603-4A75-B0AC-F6A50D71271D}" srcOrd="0" destOrd="0" presId="urn:microsoft.com/office/officeart/2005/8/layout/hierarchy1"/>
    <dgm:cxn modelId="{EC76B8B3-E8D3-4D32-9124-578F34E1217F}" type="presParOf" srcId="{5EB01DB2-90C3-4351-AA2B-819E744A60FB}" destId="{995CDC8F-FC19-4D47-8280-7FC8FE5479F2}" srcOrd="1" destOrd="0" presId="urn:microsoft.com/office/officeart/2005/8/layout/hierarchy1"/>
    <dgm:cxn modelId="{785913B0-A339-4A83-886C-A06E91206C9A}" type="presParOf" srcId="{D46C0C6A-35EE-4980-ACE4-7C47DF76C617}" destId="{5DE4F878-A88E-4F2A-AB65-DC34A73026DC}" srcOrd="1" destOrd="0" presId="urn:microsoft.com/office/officeart/2005/8/layout/hierarchy1"/>
    <dgm:cxn modelId="{85DF26D3-C893-494F-B9F3-AB229F986BFF}" type="presParOf" srcId="{0C39F855-1C60-4301-A435-A7A64739C0F2}" destId="{A868BE61-A331-4244-9C09-CCC2B73EDC54}" srcOrd="2" destOrd="0" presId="urn:microsoft.com/office/officeart/2005/8/layout/hierarchy1"/>
    <dgm:cxn modelId="{2F116E0B-8601-4D48-A8B6-B4022726AAE3}" type="presParOf" srcId="{0C39F855-1C60-4301-A435-A7A64739C0F2}" destId="{BB37E6E3-0592-4DEB-8BBC-E3738C503E2D}" srcOrd="3" destOrd="0" presId="urn:microsoft.com/office/officeart/2005/8/layout/hierarchy1"/>
    <dgm:cxn modelId="{B07A7BCD-EDF9-45DB-9A5A-07EA534CE77F}" type="presParOf" srcId="{BB37E6E3-0592-4DEB-8BBC-E3738C503E2D}" destId="{0FED46E2-746A-4496-B826-152774EE10D2}" srcOrd="0" destOrd="0" presId="urn:microsoft.com/office/officeart/2005/8/layout/hierarchy1"/>
    <dgm:cxn modelId="{AFB567D9-0E61-4C80-A947-56642999CD92}" type="presParOf" srcId="{0FED46E2-746A-4496-B826-152774EE10D2}" destId="{A62890EA-AEE0-48F8-A066-F502357F3541}" srcOrd="0" destOrd="0" presId="urn:microsoft.com/office/officeart/2005/8/layout/hierarchy1"/>
    <dgm:cxn modelId="{EC9442C8-146E-421D-9F0F-94759E7A1E84}" type="presParOf" srcId="{0FED46E2-746A-4496-B826-152774EE10D2}" destId="{E59EF384-7617-4B4A-BD52-D1713DA68DD1}" srcOrd="1" destOrd="0" presId="urn:microsoft.com/office/officeart/2005/8/layout/hierarchy1"/>
    <dgm:cxn modelId="{B0C9508E-D06B-43A8-BDD5-73965123FE49}" type="presParOf" srcId="{BB37E6E3-0592-4DEB-8BBC-E3738C503E2D}" destId="{6A81BE9D-43E4-4F92-9AD9-1A9C73FEB96C}" srcOrd="1" destOrd="0" presId="urn:microsoft.com/office/officeart/2005/8/layout/hierarchy1"/>
    <dgm:cxn modelId="{C6AA516E-7500-4DB7-A143-FEDFC6000C31}" type="presParOf" srcId="{5668028F-4BD1-4A21-AC3F-E21C98C2DCAE}" destId="{D1436217-9B9C-4A9B-AE45-B99D03C99E46}" srcOrd="2" destOrd="0" presId="urn:microsoft.com/office/officeart/2005/8/layout/hierarchy1"/>
    <dgm:cxn modelId="{DC1BC367-85BC-4BBC-9DA6-90EE701DD959}" type="presParOf" srcId="{5668028F-4BD1-4A21-AC3F-E21C98C2DCAE}" destId="{D4AC322A-FCCA-460C-92C1-4817D9743793}" srcOrd="3" destOrd="0" presId="urn:microsoft.com/office/officeart/2005/8/layout/hierarchy1"/>
    <dgm:cxn modelId="{F8787500-4C7E-40DE-B2F5-A5A549038F55}" type="presParOf" srcId="{D4AC322A-FCCA-460C-92C1-4817D9743793}" destId="{59F73627-097E-4698-9B81-262698BE3B18}" srcOrd="0" destOrd="0" presId="urn:microsoft.com/office/officeart/2005/8/layout/hierarchy1"/>
    <dgm:cxn modelId="{C31E9448-0E2C-4180-BE65-14EBA0257450}" type="presParOf" srcId="{59F73627-097E-4698-9B81-262698BE3B18}" destId="{DA791DFC-A46B-4B5F-870C-63CFD5FC831E}" srcOrd="0" destOrd="0" presId="urn:microsoft.com/office/officeart/2005/8/layout/hierarchy1"/>
    <dgm:cxn modelId="{A56A317E-884C-4FD4-BC85-5028899157F4}" type="presParOf" srcId="{59F73627-097E-4698-9B81-262698BE3B18}" destId="{80AE54AD-CDB6-475E-984F-FA82E04E2106}" srcOrd="1" destOrd="0" presId="urn:microsoft.com/office/officeart/2005/8/layout/hierarchy1"/>
    <dgm:cxn modelId="{AAD2EB8C-FB61-45C1-A66C-0CFE0F57381D}" type="presParOf" srcId="{D4AC322A-FCCA-460C-92C1-4817D9743793}" destId="{A6FD3AEA-67F7-4D6B-B9ED-922713DA60C3}" srcOrd="1" destOrd="0" presId="urn:microsoft.com/office/officeart/2005/8/layout/hierarchy1"/>
    <dgm:cxn modelId="{D6B65097-9C12-4B3D-8626-23ACF3A1D745}" type="presParOf" srcId="{A6FD3AEA-67F7-4D6B-B9ED-922713DA60C3}" destId="{942E5C90-DBF8-4A25-A890-884BE7980D12}" srcOrd="0" destOrd="0" presId="urn:microsoft.com/office/officeart/2005/8/layout/hierarchy1"/>
    <dgm:cxn modelId="{A7B0A54C-986B-420D-B593-EB1998A6D1D4}" type="presParOf" srcId="{A6FD3AEA-67F7-4D6B-B9ED-922713DA60C3}" destId="{56F392B0-DED3-4DF8-A20E-9BB82EDE0363}" srcOrd="1" destOrd="0" presId="urn:microsoft.com/office/officeart/2005/8/layout/hierarchy1"/>
    <dgm:cxn modelId="{AF3156D5-899F-4DE2-B25F-77872D2A571A}" type="presParOf" srcId="{56F392B0-DED3-4DF8-A20E-9BB82EDE0363}" destId="{B95D7C91-7165-45F9-BA50-156AC0584421}" srcOrd="0" destOrd="0" presId="urn:microsoft.com/office/officeart/2005/8/layout/hierarchy1"/>
    <dgm:cxn modelId="{525924DF-DC63-4115-A6CC-B7CD3CED8420}" type="presParOf" srcId="{B95D7C91-7165-45F9-BA50-156AC0584421}" destId="{FC0D43DF-8DB2-4B82-BA2C-50DEC8A0B4C1}" srcOrd="0" destOrd="0" presId="urn:microsoft.com/office/officeart/2005/8/layout/hierarchy1"/>
    <dgm:cxn modelId="{E99A2567-4EA2-4C41-8D4D-E5E38FD3C747}" type="presParOf" srcId="{B95D7C91-7165-45F9-BA50-156AC0584421}" destId="{6403AC5F-34A6-4E1F-9AF7-D5BC34C514FA}" srcOrd="1" destOrd="0" presId="urn:microsoft.com/office/officeart/2005/8/layout/hierarchy1"/>
    <dgm:cxn modelId="{BDA66C06-F715-4957-AB2F-33C68739D99E}" type="presParOf" srcId="{56F392B0-DED3-4DF8-A20E-9BB82EDE0363}" destId="{FAA15B51-44C2-40EC-B58B-BCEF278C891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6337509" y="-969416"/>
          <a:ext cx="7543581" cy="7543581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1714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526912" y="342650"/>
          <a:ext cx="10671166" cy="7008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6274" tIns="50800" rIns="50800" bIns="50800" numCol="1" spcCol="1270" anchor="ctr" anchorCtr="0">
          <a:noAutofit/>
        </a:bodyPr>
        <a:lstStyle/>
        <a:p>
          <a:pPr marL="533400" lvl="0" indent="-53340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9.1. Понятие подтверждения соответствия, цели и принципы подтверждения соответствия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6912" y="342650"/>
        <a:ext cx="10671166" cy="700817"/>
      </dsp:txXfrm>
    </dsp:sp>
    <dsp:sp modelId="{C7628E09-A5D0-43AC-834B-E8990AEC2BF8}">
      <dsp:nvSpPr>
        <dsp:cNvPr id="0" name=""/>
        <dsp:cNvSpPr/>
      </dsp:nvSpPr>
      <dsp:spPr>
        <a:xfrm>
          <a:off x="88901" y="262582"/>
          <a:ext cx="876022" cy="8760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4504D-DC2E-436F-B774-23866853156B}">
      <dsp:nvSpPr>
        <dsp:cNvPr id="0" name=""/>
        <dsp:cNvSpPr/>
      </dsp:nvSpPr>
      <dsp:spPr>
        <a:xfrm>
          <a:off x="1029098" y="1278505"/>
          <a:ext cx="10168980" cy="9459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627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9.2. Формы подтверждения соответствия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9098" y="1278505"/>
        <a:ext cx="10168980" cy="945956"/>
      </dsp:txXfrm>
    </dsp:sp>
    <dsp:sp modelId="{1E03E4ED-0AB5-4117-AA13-321FE2C43517}">
      <dsp:nvSpPr>
        <dsp:cNvPr id="0" name=""/>
        <dsp:cNvSpPr/>
      </dsp:nvSpPr>
      <dsp:spPr>
        <a:xfrm>
          <a:off x="591087" y="1313472"/>
          <a:ext cx="876022" cy="8760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573B27-10EE-4B3E-9825-D7085FBCA5AF}">
      <dsp:nvSpPr>
        <dsp:cNvPr id="0" name=""/>
        <dsp:cNvSpPr/>
      </dsp:nvSpPr>
      <dsp:spPr>
        <a:xfrm>
          <a:off x="1183228" y="2451965"/>
          <a:ext cx="10014850" cy="7008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627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9.3. Документы по подтверждению соответствия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83228" y="2451965"/>
        <a:ext cx="10014850" cy="700817"/>
      </dsp:txXfrm>
    </dsp:sp>
    <dsp:sp modelId="{FF5ADD5D-6F38-4FCF-B995-7DD0F19A8DAF}">
      <dsp:nvSpPr>
        <dsp:cNvPr id="0" name=""/>
        <dsp:cNvSpPr/>
      </dsp:nvSpPr>
      <dsp:spPr>
        <a:xfrm>
          <a:off x="745217" y="2364362"/>
          <a:ext cx="876022" cy="8760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9AA364-73CB-45C5-94AA-79AA07C2A7D0}">
      <dsp:nvSpPr>
        <dsp:cNvPr id="0" name=""/>
        <dsp:cNvSpPr/>
      </dsp:nvSpPr>
      <dsp:spPr>
        <a:xfrm>
          <a:off x="1029098" y="3502855"/>
          <a:ext cx="10168980" cy="7008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627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rPr>
            <a:t>9.4. </a:t>
          </a:r>
          <a:r>
            <a:rPr 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Национальная система подтверждения соответствия Республики Беларусь </a:t>
          </a:r>
          <a:endParaRPr lang="ru-RU" sz="2000" kern="1200" dirty="0">
            <a:latin typeface="Times New Roman" pitchFamily="18" charset="0"/>
            <a:cs typeface="Times New Roman" panose="02020603050405020304" pitchFamily="18" charset="0"/>
          </a:endParaRPr>
        </a:p>
      </dsp:txBody>
      <dsp:txXfrm>
        <a:off x="1029098" y="3502855"/>
        <a:ext cx="10168980" cy="700817"/>
      </dsp:txXfrm>
    </dsp:sp>
    <dsp:sp modelId="{D22A964C-86C1-4C2E-81F2-6FFC36057D3E}">
      <dsp:nvSpPr>
        <dsp:cNvPr id="0" name=""/>
        <dsp:cNvSpPr/>
      </dsp:nvSpPr>
      <dsp:spPr>
        <a:xfrm>
          <a:off x="591087" y="3415253"/>
          <a:ext cx="876022" cy="8760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0D6D84-0B79-4D50-8234-A6E78BBC6D5E}">
      <dsp:nvSpPr>
        <dsp:cNvPr id="0" name=""/>
        <dsp:cNvSpPr/>
      </dsp:nvSpPr>
      <dsp:spPr>
        <a:xfrm>
          <a:off x="526912" y="4553745"/>
          <a:ext cx="10671166" cy="7008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627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rPr>
            <a:t>9.5. </a:t>
          </a:r>
          <a:r>
            <a:rPr 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Знаки соответствия Национальной системы подтверждения соответствия Республики Беларусь </a:t>
          </a:r>
          <a:endParaRPr lang="ru-RU" sz="2000" kern="1200" dirty="0">
            <a:latin typeface="Times New Roman" pitchFamily="18" charset="0"/>
            <a:cs typeface="Times New Roman" panose="02020603050405020304" pitchFamily="18" charset="0"/>
          </a:endParaRPr>
        </a:p>
      </dsp:txBody>
      <dsp:txXfrm>
        <a:off x="526912" y="4553745"/>
        <a:ext cx="10671166" cy="700817"/>
      </dsp:txXfrm>
    </dsp:sp>
    <dsp:sp modelId="{D2881102-D1C5-4335-B58A-761B376502DC}">
      <dsp:nvSpPr>
        <dsp:cNvPr id="0" name=""/>
        <dsp:cNvSpPr/>
      </dsp:nvSpPr>
      <dsp:spPr>
        <a:xfrm>
          <a:off x="88901" y="4466143"/>
          <a:ext cx="876022" cy="8760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E5C90-DBF8-4A25-A890-884BE7980D12}">
      <dsp:nvSpPr>
        <dsp:cNvPr id="0" name=""/>
        <dsp:cNvSpPr/>
      </dsp:nvSpPr>
      <dsp:spPr>
        <a:xfrm>
          <a:off x="8326501" y="1834461"/>
          <a:ext cx="91440" cy="3415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1569"/>
              </a:lnTo>
            </a:path>
          </a:pathLst>
        </a:custGeom>
        <a:noFill/>
        <a:ln w="1714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436217-9B9C-4A9B-AE45-B99D03C99E46}">
      <dsp:nvSpPr>
        <dsp:cNvPr id="0" name=""/>
        <dsp:cNvSpPr/>
      </dsp:nvSpPr>
      <dsp:spPr>
        <a:xfrm>
          <a:off x="5928613" y="747114"/>
          <a:ext cx="2443608" cy="341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769"/>
              </a:lnTo>
              <a:lnTo>
                <a:pt x="2443608" y="232769"/>
              </a:lnTo>
              <a:lnTo>
                <a:pt x="2443608" y="341569"/>
              </a:lnTo>
            </a:path>
          </a:pathLst>
        </a:custGeom>
        <a:noFill/>
        <a:ln w="1714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8BE61-A331-4244-9C09-CCC2B73EDC54}">
      <dsp:nvSpPr>
        <dsp:cNvPr id="0" name=""/>
        <dsp:cNvSpPr/>
      </dsp:nvSpPr>
      <dsp:spPr>
        <a:xfrm>
          <a:off x="3485004" y="1834461"/>
          <a:ext cx="1629072" cy="341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769"/>
              </a:lnTo>
              <a:lnTo>
                <a:pt x="1629072" y="232769"/>
              </a:lnTo>
              <a:lnTo>
                <a:pt x="1629072" y="341569"/>
              </a:lnTo>
            </a:path>
          </a:pathLst>
        </a:custGeom>
        <a:noFill/>
        <a:ln w="1714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F27F33-F724-4791-8698-B14AFBD59AD2}">
      <dsp:nvSpPr>
        <dsp:cNvPr id="0" name=""/>
        <dsp:cNvSpPr/>
      </dsp:nvSpPr>
      <dsp:spPr>
        <a:xfrm>
          <a:off x="1855932" y="1834461"/>
          <a:ext cx="1629072" cy="341569"/>
        </a:xfrm>
        <a:custGeom>
          <a:avLst/>
          <a:gdLst/>
          <a:ahLst/>
          <a:cxnLst/>
          <a:rect l="0" t="0" r="0" b="0"/>
          <a:pathLst>
            <a:path>
              <a:moveTo>
                <a:pt x="1629072" y="0"/>
              </a:moveTo>
              <a:lnTo>
                <a:pt x="1629072" y="232769"/>
              </a:lnTo>
              <a:lnTo>
                <a:pt x="0" y="232769"/>
              </a:lnTo>
              <a:lnTo>
                <a:pt x="0" y="341569"/>
              </a:lnTo>
            </a:path>
          </a:pathLst>
        </a:custGeom>
        <a:noFill/>
        <a:ln w="1714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3177B1-20FD-41E7-B5D0-706460F7858F}">
      <dsp:nvSpPr>
        <dsp:cNvPr id="0" name=""/>
        <dsp:cNvSpPr/>
      </dsp:nvSpPr>
      <dsp:spPr>
        <a:xfrm>
          <a:off x="3485004" y="747114"/>
          <a:ext cx="2443608" cy="341569"/>
        </a:xfrm>
        <a:custGeom>
          <a:avLst/>
          <a:gdLst/>
          <a:ahLst/>
          <a:cxnLst/>
          <a:rect l="0" t="0" r="0" b="0"/>
          <a:pathLst>
            <a:path>
              <a:moveTo>
                <a:pt x="2443608" y="0"/>
              </a:moveTo>
              <a:lnTo>
                <a:pt x="2443608" y="232769"/>
              </a:lnTo>
              <a:lnTo>
                <a:pt x="0" y="232769"/>
              </a:lnTo>
              <a:lnTo>
                <a:pt x="0" y="341569"/>
              </a:lnTo>
            </a:path>
          </a:pathLst>
        </a:custGeom>
        <a:noFill/>
        <a:ln w="1714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6E026E-EF6F-4349-B82A-DDE6AD559A3D}">
      <dsp:nvSpPr>
        <dsp:cNvPr id="0" name=""/>
        <dsp:cNvSpPr/>
      </dsp:nvSpPr>
      <dsp:spPr>
        <a:xfrm>
          <a:off x="2735524" y="1336"/>
          <a:ext cx="6386178" cy="745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4A40C9-D7FD-411A-B37D-7827D788C5A2}">
      <dsp:nvSpPr>
        <dsp:cNvPr id="0" name=""/>
        <dsp:cNvSpPr/>
      </dsp:nvSpPr>
      <dsp:spPr>
        <a:xfrm>
          <a:off x="2866018" y="125306"/>
          <a:ext cx="6386178" cy="745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Подтверждение соответствия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87861" y="147149"/>
        <a:ext cx="6342492" cy="702091"/>
      </dsp:txXfrm>
    </dsp:sp>
    <dsp:sp modelId="{9F470F58-E043-4683-B662-6AD2513A1DA5}">
      <dsp:nvSpPr>
        <dsp:cNvPr id="0" name=""/>
        <dsp:cNvSpPr/>
      </dsp:nvSpPr>
      <dsp:spPr>
        <a:xfrm>
          <a:off x="2129046" y="1088683"/>
          <a:ext cx="2711916" cy="745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FC64DA-8D53-4B68-92D2-9B8A50AF5612}">
      <dsp:nvSpPr>
        <dsp:cNvPr id="0" name=""/>
        <dsp:cNvSpPr/>
      </dsp:nvSpPr>
      <dsp:spPr>
        <a:xfrm>
          <a:off x="2259541" y="1212653"/>
          <a:ext cx="2711916" cy="745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Обязательное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1384" y="1234496"/>
        <a:ext cx="2668230" cy="702091"/>
      </dsp:txXfrm>
    </dsp:sp>
    <dsp:sp modelId="{3CCFA4C8-2603-4A75-B0AC-F6A50D71271D}">
      <dsp:nvSpPr>
        <dsp:cNvPr id="0" name=""/>
        <dsp:cNvSpPr/>
      </dsp:nvSpPr>
      <dsp:spPr>
        <a:xfrm>
          <a:off x="357354" y="2176030"/>
          <a:ext cx="2997155" cy="745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CDC8F-FC19-4D47-8280-7FC8FE5479F2}">
      <dsp:nvSpPr>
        <dsp:cNvPr id="0" name=""/>
        <dsp:cNvSpPr/>
      </dsp:nvSpPr>
      <dsp:spPr>
        <a:xfrm>
          <a:off x="487849" y="2300000"/>
          <a:ext cx="2997155" cy="745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Обязательная сертификация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9692" y="2321843"/>
        <a:ext cx="2953469" cy="702091"/>
      </dsp:txXfrm>
    </dsp:sp>
    <dsp:sp modelId="{A62890EA-AEE0-48F8-A066-F502357F3541}">
      <dsp:nvSpPr>
        <dsp:cNvPr id="0" name=""/>
        <dsp:cNvSpPr/>
      </dsp:nvSpPr>
      <dsp:spPr>
        <a:xfrm>
          <a:off x="3615499" y="2176030"/>
          <a:ext cx="2997155" cy="745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EF384-7617-4B4A-BD52-D1713DA68DD1}">
      <dsp:nvSpPr>
        <dsp:cNvPr id="0" name=""/>
        <dsp:cNvSpPr/>
      </dsp:nvSpPr>
      <dsp:spPr>
        <a:xfrm>
          <a:off x="3745994" y="2300000"/>
          <a:ext cx="2997155" cy="745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Декларирование соответствия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67837" y="2321843"/>
        <a:ext cx="2953469" cy="702091"/>
      </dsp:txXfrm>
    </dsp:sp>
    <dsp:sp modelId="{DA791DFC-A46B-4B5F-870C-63CFD5FC831E}">
      <dsp:nvSpPr>
        <dsp:cNvPr id="0" name=""/>
        <dsp:cNvSpPr/>
      </dsp:nvSpPr>
      <dsp:spPr>
        <a:xfrm>
          <a:off x="7016263" y="1088683"/>
          <a:ext cx="2711916" cy="745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E54AD-CDB6-475E-984F-FA82E04E2106}">
      <dsp:nvSpPr>
        <dsp:cNvPr id="0" name=""/>
        <dsp:cNvSpPr/>
      </dsp:nvSpPr>
      <dsp:spPr>
        <a:xfrm>
          <a:off x="7146758" y="1212653"/>
          <a:ext cx="2711916" cy="745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Добровольное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68601" y="1234496"/>
        <a:ext cx="2668230" cy="702091"/>
      </dsp:txXfrm>
    </dsp:sp>
    <dsp:sp modelId="{FC0D43DF-8DB2-4B82-BA2C-50DEC8A0B4C1}">
      <dsp:nvSpPr>
        <dsp:cNvPr id="0" name=""/>
        <dsp:cNvSpPr/>
      </dsp:nvSpPr>
      <dsp:spPr>
        <a:xfrm>
          <a:off x="6873644" y="2176030"/>
          <a:ext cx="2997155" cy="745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3AC5F-34A6-4E1F-9AF7-D5BC34C514FA}">
      <dsp:nvSpPr>
        <dsp:cNvPr id="0" name=""/>
        <dsp:cNvSpPr/>
      </dsp:nvSpPr>
      <dsp:spPr>
        <a:xfrm>
          <a:off x="7004138" y="2300000"/>
          <a:ext cx="2997155" cy="745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Добровольная сертификация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25981" y="2321843"/>
        <a:ext cx="2953469" cy="702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3EC5-21AB-4047-A8E4-484DDE95C22D}" type="datetimeFigureOut">
              <a:rPr lang="ru-RU" smtClean="0"/>
              <a:t>19.07.2018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5EB3-19A4-4000-8021-A7D093E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96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7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mailto:mashkovich1978@mail.ru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329" y="2352381"/>
            <a:ext cx="11691257" cy="92818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Стандартизация и сертификация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3914" y="3684896"/>
            <a:ext cx="11898086" cy="100907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Подтверждение соответствия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08872" y="70505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662" y="70505"/>
            <a:ext cx="1178259" cy="1622655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943391" y="5423526"/>
            <a:ext cx="10187820" cy="988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Машкович Татьяна Васильевна </a:t>
            </a:r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преподаватель,</a:t>
            </a:r>
          </a:p>
          <a:p>
            <a:pPr marL="2873375" algn="just"/>
            <a:r>
              <a:rPr lang="ru-RU" sz="18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Тукьянова Александра Сергеевна</a:t>
            </a:r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преподаватель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50885" y="457492"/>
            <a:ext cx="102902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Добровольное подтверждение соответствия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151" y="1385207"/>
            <a:ext cx="115184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Добровольное подтверждение соответствия проводится в форме добровольной сертификации.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Добровольное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подтверждение соответствия может проводиться в отношении любых объектов оценки соответствия.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Добровольное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подтверждение соответствия проводится на предмет соответствия объектов оценки соответствия техническим требованиям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ТКП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государственных стандартов Республики Беларусь,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ТУ,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международных стандартов, межгосударственных и других региональных стандартов, иных документов в области технического нормирования и стандартизации, не являющихся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ТНПА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Республики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Беларусь, гражданско-правовых договоров, в том числе внешнеторговых. </a:t>
            </a:r>
          </a:p>
        </p:txBody>
      </p:sp>
    </p:spTree>
    <p:extLst>
      <p:ext uri="{BB962C8B-B14F-4D97-AF65-F5344CB8AC3E}">
        <p14:creationId xmlns:p14="http://schemas.microsoft.com/office/powerpoint/2010/main" val="401124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095720" y="1705970"/>
            <a:ext cx="9738200" cy="8695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9.3. Документы по подтверждению соответствия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26" y="2790064"/>
            <a:ext cx="2158749" cy="2333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5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8490" y="799980"/>
            <a:ext cx="652362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Сертификат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соответствия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документ, удостоверяющий соответствие объекта оценки соответствия, за исключением компетентности персонала в выполнении определенных работ, оказании определенных услуг, техническим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требованиям.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Новая папка\ac0ad1833e28785a0ac1f25c2daf8c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278" y="512563"/>
            <a:ext cx="4098599" cy="580634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27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786" y="808291"/>
            <a:ext cx="65645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Сертификат компетентности 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документ, удостоверяющий соответствие компетентности персонала в выполнении определенных работ, оказании определенных услуг техническим требованиям. 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User\Desktop\Новая папка\sertifikat_kompetentnos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587" y="528067"/>
            <a:ext cx="4094309" cy="579084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96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7421" y="636615"/>
            <a:ext cx="706954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Декларация о соответствии 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документ, в котором изготовитель или уполномоченное изготовителем лицо либо продавец (поставщик) удостоверяют соответствие продукции техническим требованиям, содержащимся в технических регламентах Республики Беларусь либо нормативных правовых актах Президента Республики Беларусь или Совета Министров Республики Беларусь, предусматривающих введение обязательного подтверждения соответствия в связи с необходимостью принятия оперативных мер государственного регулирования.</a:t>
            </a:r>
          </a:p>
          <a:p>
            <a:pPr marL="3671888" indent="-3671888"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User\Desktop\Новая папка\deklaraciy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63"/>
          <a:stretch/>
        </p:blipFill>
        <p:spPr bwMode="auto">
          <a:xfrm>
            <a:off x="7506269" y="528066"/>
            <a:ext cx="3869454" cy="585392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96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4" name="Picture 2" descr="https://www.cmo.ru/upload/medialibrary/677/%D0%A1%D0%B5%D1%80%D1%82%D0%B8%D1%84%D0%B8%D0%BA%D0%B0%D1%82.jpg"/>
          <p:cNvPicPr>
            <a:picLocks noChangeAspect="1" noChangeArrowheads="1"/>
          </p:cNvPicPr>
          <p:nvPr/>
        </p:nvPicPr>
        <p:blipFill rotWithShape="1">
          <a:blip r:embed="rId3" cstate="print"/>
          <a:srcRect r="1711"/>
          <a:stretch/>
        </p:blipFill>
        <p:spPr bwMode="auto">
          <a:xfrm>
            <a:off x="1362637" y="512565"/>
            <a:ext cx="4098598" cy="58063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Picture 2" descr="http://tehpromsert.ru/sites/default/files/deklaracia-sootvetstv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9098" y="512566"/>
            <a:ext cx="4098598" cy="58063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1124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095720" y="1705970"/>
            <a:ext cx="9738200" cy="8695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800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9.4.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Национальная система подтверждения соответствия Республики Беларусь 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26" y="2790064"/>
            <a:ext cx="2158749" cy="2333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5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1194" y="405265"/>
            <a:ext cx="11468429" cy="6286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Статья 19. Национальная система подтверждения соответствия Республики Беларусь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структуру Национальной системы подтверждения соответствия Республики Беларусь включаются: </a:t>
            </a: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Государственный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комитет по стандартизации Республики Беларусь;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подтверждению соответствия Национальной системы подтверждения соответствия Республики Беларусь;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сертификации;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регистрации деклараций;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уполномоченная на ведение реестра Национальной системы подтверждения соответствия Республики Беларусь;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уполномоченная на ведение единых реестров документов об оценке соответствия;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заявители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проведение сертификации;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владельцы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сертификатов;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лица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принимающие декларации;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изготовители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уполномоченные изготовителями лица, продавцы (поставщики);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эксперты-аудиторы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технические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эксперты по сертификации.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sz="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Национальную систему подтверждения соответствия Республики Беларусь входят нормативные правовые акты Республики Беларусь, определяющие процедуры подтверждения соответствия, регулирующие иные вопросы подтверждения соответствия. </a:t>
            </a:r>
          </a:p>
        </p:txBody>
      </p:sp>
    </p:spTree>
    <p:extLst>
      <p:ext uri="{BB962C8B-B14F-4D97-AF65-F5344CB8AC3E}">
        <p14:creationId xmlns:p14="http://schemas.microsoft.com/office/powerpoint/2010/main" val="401124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095720" y="1705970"/>
            <a:ext cx="9738200" cy="8695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800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9.5.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Знаки соответствия Национальной системы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подтверждения соответствия Республики Беларусь 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26" y="2790064"/>
            <a:ext cx="2158749" cy="2333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8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209" y="745880"/>
            <a:ext cx="116915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знакам соответствия Национальной системы подтверждения соответствия Республики Беларусь относятся знак соответствия техническому регламенту Республики Беларусь, а также иные знаки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соответствия,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виды которых определяются правилами подтверждения соответствия. </a:t>
            </a:r>
          </a:p>
        </p:txBody>
      </p:sp>
      <p:pic>
        <p:nvPicPr>
          <p:cNvPr id="4" name="Picture 2" descr="&amp;Kcy;&amp;acy;&amp;rcy;&amp;tcy;&amp;icy;&amp;ncy;&amp;kcy;&amp;icy; &amp;pcy;&amp;ocy; &amp;zcy;&amp;acy;&amp;pcy;&amp;rcy;&amp;ocy;&amp;scy;&amp;ucy; &amp;zcy;&amp;ncy;&amp;acy;&amp;kcy; &amp;scy;&amp;ocy;&amp;ocy;&amp;tcy;&amp;vcy;&amp;iecy;&amp;tcy;&amp;scy;&amp;tcy;&amp;vcy;&amp;icy;&amp;yacy; &amp;rcy;&amp;bcy;"/>
          <p:cNvPicPr>
            <a:picLocks noChangeAspect="1" noChangeArrowheads="1"/>
          </p:cNvPicPr>
          <p:nvPr/>
        </p:nvPicPr>
        <p:blipFill rotWithShape="1">
          <a:blip r:embed="rId3" cstate="print"/>
          <a:srcRect l="8059" t="15124" r="11791" b="11642"/>
          <a:stretch/>
        </p:blipFill>
        <p:spPr bwMode="auto">
          <a:xfrm>
            <a:off x="250209" y="2148452"/>
            <a:ext cx="4867701" cy="3335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240740" y="2069081"/>
            <a:ext cx="6851180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Знак соответствия техническому регламенту Республики Беларусь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знак, свидетельствующий о проведении всех установленных техническими регламентами Республики Беларусь процедур оценки соответствия и о соответствии маркированных им объектов оценки соответствия техническим требованиям всех распространяющихся на эти объекты технических регламентов Республики Беларусь. </a:t>
            </a:r>
          </a:p>
        </p:txBody>
      </p:sp>
    </p:spTree>
    <p:extLst>
      <p:ext uri="{BB962C8B-B14F-4D97-AF65-F5344CB8AC3E}">
        <p14:creationId xmlns:p14="http://schemas.microsoft.com/office/powerpoint/2010/main" val="401124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70505"/>
            <a:ext cx="9905998" cy="7799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98053217"/>
              </p:ext>
            </p:extLst>
          </p:nvPr>
        </p:nvGraphicFramePr>
        <p:xfrm>
          <a:off x="690383" y="850481"/>
          <a:ext cx="11277600" cy="5604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5617" y="623459"/>
            <a:ext cx="117325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Иные знаки соответствия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Национальной системы подтверждения соответствия Республики Беларусь – знаки, свидетельствующие о проведении всех необходимых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процедур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подтверждения соответствия и о соответствии маркированных ими объектов оценки соответствия техническим требованиям. </a:t>
            </a:r>
          </a:p>
        </p:txBody>
      </p:sp>
      <p:pic>
        <p:nvPicPr>
          <p:cNvPr id="4" name="Picture 2" descr="&amp;Kcy;&amp;acy;&amp;rcy;&amp;tcy;&amp;icy;&amp;ncy;&amp;kcy;&amp;icy; &amp;pcy;&amp;ocy; &amp;zcy;&amp;acy;&amp;pcy;&amp;rcy;&amp;ocy;&amp;scy;&amp;ucy; &amp;zcy;&amp;ncy;&amp;acy;&amp;kcy; &amp;scy;&amp;ocy;&amp;ocy;&amp;tcy;&amp;vcy;&amp;iecy;&amp;tcy;&amp;scy;&amp;tcy;&amp;vcy;&amp;icy;&amp;yacy; &amp;rcy;&amp;b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56" y="2302301"/>
            <a:ext cx="10122091" cy="40050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7139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Picture 2" descr="&amp;Kcy;&amp;acy;&amp;rcy;&amp;tcy;&amp;icy;&amp;ncy;&amp;kcy;&amp;icy; &amp;pcy;&amp;ocy; &amp;zcy;&amp;acy;&amp;pcy;&amp;rcy;&amp;ocy;&amp;scy;&amp;ucy; &amp;zcy;&amp;ncy;&amp;acy;&amp;kcy; &amp;scy;&amp;ocy;&amp;ocy;&amp;tcy;&amp;vcy;&amp;iecy;&amp;tcy;&amp;scy;&amp;tcy;&amp;vcy;&amp;icy;&amp;yacy; &amp;rcy;&amp;bcy;"/>
          <p:cNvPicPr>
            <a:picLocks noChangeAspect="1" noChangeArrowheads="1"/>
          </p:cNvPicPr>
          <p:nvPr/>
        </p:nvPicPr>
        <p:blipFill rotWithShape="1">
          <a:blip r:embed="rId3" cstate="print"/>
          <a:srcRect l="30707" r="30476" b="63133"/>
          <a:stretch/>
        </p:blipFill>
        <p:spPr bwMode="auto">
          <a:xfrm>
            <a:off x="1610434" y="586853"/>
            <a:ext cx="1828801" cy="13101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" name="Picture 2" descr="&amp;Kcy;&amp;acy;&amp;rcy;&amp;tcy;&amp;icy;&amp;ncy;&amp;kcy;&amp;icy; &amp;pcy;&amp;ocy; &amp;zcy;&amp;acy;&amp;pcy;&amp;rcy;&amp;ocy;&amp;scy;&amp;ucy; &amp;zcy;&amp;ncy;&amp;acy;&amp;kcy; &amp;scy;&amp;ocy;&amp;ocy;&amp;tcy;&amp;vcy;&amp;iecy;&amp;tcy;&amp;scy;&amp;tcy;&amp;vcy;&amp;icy;&amp;yacy; &amp;rcy;&amp;bcy;"/>
          <p:cNvPicPr>
            <a:picLocks noChangeAspect="1" noChangeArrowheads="1"/>
          </p:cNvPicPr>
          <p:nvPr/>
        </p:nvPicPr>
        <p:blipFill rotWithShape="1">
          <a:blip r:embed="rId3" cstate="print"/>
          <a:srcRect l="30591" t="44472" r="30591" b="15972"/>
          <a:stretch/>
        </p:blipFill>
        <p:spPr bwMode="auto">
          <a:xfrm>
            <a:off x="1630906" y="3411939"/>
            <a:ext cx="1828801" cy="14057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6478" y="1967468"/>
            <a:ext cx="4817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 соответствия, применяемый при обязательном подтверждении соответствия продукции, выполнения работ, оказания услуг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6478" y="5014499"/>
            <a:ext cx="48176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Знак соответствия, применяемый при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добровольной сертификации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продукции, выполнения работ, оказания услуг</a:t>
            </a:r>
          </a:p>
        </p:txBody>
      </p:sp>
      <p:pic>
        <p:nvPicPr>
          <p:cNvPr id="7" name="Picture 2" descr="&amp;Kcy;&amp;acy;&amp;rcy;&amp;tcy;&amp;icy;&amp;ncy;&amp;kcy;&amp;icy; &amp;pcy;&amp;ocy; &amp;zcy;&amp;acy;&amp;pcy;&amp;rcy;&amp;ocy;&amp;scy;&amp;ucy; &amp;zcy;&amp;ncy;&amp;acy;&amp;kcy; &amp;scy;&amp;ocy;&amp;ocy;&amp;tcy;&amp;vcy;&amp;iecy;&amp;tcy;&amp;scy;&amp;tcy;&amp;vcy;&amp;icy;&amp;yacy; &amp;rcy;&amp;bcy;"/>
          <p:cNvPicPr>
            <a:picLocks noChangeAspect="1" noChangeArrowheads="1"/>
          </p:cNvPicPr>
          <p:nvPr/>
        </p:nvPicPr>
        <p:blipFill rotWithShape="1">
          <a:blip r:embed="rId4" cstate="print"/>
          <a:srcRect l="3801" t="28235" r="7560" b="11739"/>
          <a:stretch/>
        </p:blipFill>
        <p:spPr bwMode="auto">
          <a:xfrm>
            <a:off x="5763663" y="1044054"/>
            <a:ext cx="6045960" cy="30707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763663" y="4460501"/>
            <a:ext cx="6045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Единый знак обращения продукции на рынке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 – членов Таможенного союза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Расшифровывается как Евразийское соответствие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Eurasian Conformity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39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9" y="1546981"/>
            <a:ext cx="4166977" cy="458689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05252" y="436603"/>
            <a:ext cx="7381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Практическое задание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9546" y="1883392"/>
            <a:ext cx="717872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Выполните задание по Модулю 9,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которое находится в практическом разделе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Формат выполнения задания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файл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Текст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Закона Республики Беларусь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оценке соответствия техническим требованиям и аккредитации органов по оценке соответствия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содержится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разделе «Дополнительные материалы»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C:\Users\User\Desktop\ЭУМК ТОТ\images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055" y="3469943"/>
            <a:ext cx="1313704" cy="131370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2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012" y="440643"/>
            <a:ext cx="11859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 для самоконтроля: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8102" y="1910686"/>
            <a:ext cx="77792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 подтверждения соответствия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цели подтверждения соответствия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Охарактеризуйте формы подтверждения соответствия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документы на подтверждение соответствия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 сертификата соответствия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 декларации о соответствии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Опишите структуру Национальной системы подтверждения соответствия Республики Беларусь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 знака соответствия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Национальной системы подтверждения соответствия Республики Беларусь</a:t>
            </a:r>
          </a:p>
        </p:txBody>
      </p:sp>
      <p:pic>
        <p:nvPicPr>
          <p:cNvPr id="18434" name="Picture 2" descr="C:\Users\User\Desktop\ЭУМК ТОТ\images (8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7" y="2175004"/>
            <a:ext cx="2982408" cy="31885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15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6" y="2034924"/>
            <a:ext cx="3176715" cy="3176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0988" y="1398140"/>
            <a:ext cx="798863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Техническое нормирование и стандартизация: учеб. пособие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В.В.Паневчик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[и др.]; под ред.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В.В.Паневчика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– Минск: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БГЭУ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2012.;</a:t>
            </a:r>
          </a:p>
          <a:p>
            <a:pPr marL="273050" indent="-27305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Основы стандартизации и сертификации товарной продукции: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учеб. пособие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В.Е.Сыцко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[и др.]; под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общ.ред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В.Е.Сыцко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2-е изд.,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– Минск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Выш.шк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., 2008;</a:t>
            </a:r>
          </a:p>
          <a:p>
            <a:pPr marL="273050" indent="-27305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Республики Беларусь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оценке соответствия техническим требованиям и аккредитации органов по оценке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соответствия» от 24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октября 2016 г. № 437-З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48983" y="417185"/>
            <a:ext cx="64237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067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IMG_20180701_1952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1" t="36364" r="41721" b="24778"/>
          <a:stretch/>
        </p:blipFill>
        <p:spPr bwMode="auto">
          <a:xfrm>
            <a:off x="2072655" y="1361071"/>
            <a:ext cx="2259860" cy="301852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81577" y="441266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576" y="4748931"/>
            <a:ext cx="549401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Машкович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Татьяна Васильевна,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 высшей квалификационной категории</a:t>
            </a:r>
          </a:p>
          <a:p>
            <a:pPr algn="ctr"/>
            <a:endParaRPr lang="ru-RU" sz="1600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mashkovich1978@mail.ru</a:t>
            </a:r>
            <a:endParaRPr lang="ru-RU" sz="1600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79989" y="4748931"/>
            <a:ext cx="435755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Тукьянова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Александра Сергеевна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категории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535" y="1361071"/>
            <a:ext cx="2294465" cy="302699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325691" y="4379599"/>
            <a:ext cx="1060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Авторы: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096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ЭУМК ТОТ\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0" y="2247189"/>
            <a:ext cx="3509845" cy="26314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08408" y="302201"/>
            <a:ext cx="5375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модуля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6385" y="1597207"/>
            <a:ext cx="7346804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 изучения данной темы Вы сможете:</a:t>
            </a:r>
          </a:p>
          <a:p>
            <a:pPr algn="just"/>
            <a:endParaRPr lang="ru-RU" sz="5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Дать определение подтверждения соответствия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Сформулировать цели и принципы подтверждения соответствия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Назвать и охарактеризовать формы подтверждения соответствия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Охарактеризовать документы на подтверждение соответствия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Описать структуру Национальной системы подтверждения соответствия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Охарактеризовать знаки соответствия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17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095720" y="1528549"/>
            <a:ext cx="9738200" cy="10469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9.1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Понятие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подтверждения соответствия, </a:t>
            </a:r>
          </a:p>
          <a:p>
            <a:pPr lvl="0"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и принципы подтверждения соответствия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26" y="2790064"/>
            <a:ext cx="2158749" cy="2333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3039" y="1158921"/>
            <a:ext cx="1143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обязательная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сертификация и декларирование соответствия (обязательное подтверждение соответствия), а также добровольная сертификация (добровольное подтверждение соответствия)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86549" y="434720"/>
            <a:ext cx="70094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Подтверждение соответствия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3039" y="3711603"/>
            <a:ext cx="11436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Статья 18. Цели и принципы подтверждения соответствия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Целями 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подтверждения соответствия являются: </a:t>
            </a:r>
            <a:endParaRPr lang="ru-RU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документальное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удостоверение соответствия объектов оценки соответствия техническим требованиям;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цели, указанные в пункте 1 статьи 11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Закона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3039" y="2562154"/>
            <a:ext cx="113230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4663" indent="-5554663" algn="just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подтверждения соответствия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совокупность и последовательность процедур подтверждения соответствия</a:t>
            </a:r>
          </a:p>
        </p:txBody>
      </p:sp>
    </p:spTree>
    <p:extLst>
      <p:ext uri="{BB962C8B-B14F-4D97-AF65-F5344CB8AC3E}">
        <p14:creationId xmlns:p14="http://schemas.microsoft.com/office/powerpoint/2010/main" val="345068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6603" y="424176"/>
            <a:ext cx="1152302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Статья 18. Цели и принципы подтверждения соответствия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Принципами </a:t>
            </a:r>
            <a:r>
              <a:rPr lang="ru-RU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подтверждения соответствия являются: </a:t>
            </a:r>
            <a:endParaRPr lang="ru-RU" sz="22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7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независимость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органов по сертификации и органов по регистрации деклараций от заявителей на проведение сертификации, владельцев сертификатов, лиц, принимающих декларации, изготовителей, уполномоченных изготовителями лиц, продавцов (поставщиков);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недопустимость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совмещения органом по сертификации или органом по регистрации деклараций деятельности по выполнению работ по сертификации и (или) регистрации деклараций с предпринимательской деятельностью по производству и (или) реализации продукции, выполнению работ, оказанию услуг, если выполнение работ по сертификации и (или) регистрации деклараций в отношении таких объектов оценки соответствия входит в область аккредитации этого органа по сертификации или компетенцию органа по регистрации деклараций;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защита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имущественных интересов заявителей на проведение сертификации, владельцев сертификатов, лиц, принимающих декларации, в том числе путем обеспечения конфиденциальности сведений, полученных в процессе прохождения процедур сертификации, а также при регистрации деклараций;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иные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принципы, указанные в пункте 2 статьи 11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Закона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1035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095720" y="1705970"/>
            <a:ext cx="9738200" cy="8695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9.2. Формы подтверждения соответствия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26" y="2790064"/>
            <a:ext cx="2158749" cy="2333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9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09931468"/>
              </p:ext>
            </p:extLst>
          </p:nvPr>
        </p:nvGraphicFramePr>
        <p:xfrm>
          <a:off x="559558" y="417185"/>
          <a:ext cx="10358649" cy="3047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5617" y="3565072"/>
            <a:ext cx="1171887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79613" lvl="0" indent="-1979613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Сертификация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форма оценки соответствия, проводимая органом по сертификации, которая может носить обязательный (обязательная сертификация) либо добровольный (добровольная сертификация) характер и результатом которой является документальное удостоверение соответствия объекта оценки соответствия техническим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требованиям.</a:t>
            </a:r>
          </a:p>
          <a:p>
            <a:pPr marL="3862388" indent="-3862388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Декларирование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соответствия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форма оценки соответствия, проводимая изготовителем или уполномоченным изготовителем лицом либо продавцом (поставщиком), которая носит обязательный характер и результатом которой является документальное удостоверение соответствия продукции техническим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требованиям.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1979613" lvl="0" indent="-1979613"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24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85250" y="397642"/>
            <a:ext cx="102215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Обязательное подтверждение соответствия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182" y="1105528"/>
            <a:ext cx="1198273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Обязательное подтверждение соответствия проводится в форме обязательной сертификации или декларирования соответствия.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Обязательному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подтверждению соответствия подлежат объекты оценки соответствия при наличии одного из следующих оснований: </a:t>
            </a: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отношении продукции или продукции и связанных с требованиями к продукции процессов разработки, проектирования, изысканий, производства, строительства, монтажа, наладки, эксплуатации (использования), хранения, перевозки (транспортирования), реализации и утилизации установлены технические требования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Республики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Беларусь или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ЕЭС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соответствующим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Республики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Беларусь или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ЕЭС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предусмотрено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обязательное подтверждение соответствия этих объектов оценки соответствия с указанием формы подтверждения соответствия;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отношении объекта оценки соответствия введено обязательное подтверждение соответствия в связи с необходимостью принятия оперативных мер государственного регулирования.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 dirty="0">
                <a:latin typeface="Times New Roman" pitchFamily="18" charset="0"/>
                <a:cs typeface="Times New Roman" pitchFamily="18" charset="0"/>
              </a:rPr>
              <a:t>Обязательное подтверждение соответствия проводится на предмет соответствия объектов оценки соответствия, подлежащих обязательному подтверждению соответствия, техническим требованиям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Республики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Беларусь или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ЕЭС либо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техническим требованиям, содержащимся в нормативных правовых актах Президента Республики Беларусь или Совета Министров Республики Беларусь, предусматривающих введение обязательного подтверждения соответствия в связи с необходимостью принятия оперативных мер государственного регулирования.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401124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6A18B81-3B7D-4611-A001-48C6370A9F3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0ftRvsXeQzGMgAARFEAABcAAAB1bml2ZXJzYWwvdW5pdmVyc2FsLnBuZ+28e1jS5/8/bmUr11ZNa6ulYuWhsjR1ecgDa3MV5qF0ZeaBNjHfpUCiiKhAWVv5LsWkJPPAOqqZkjohQCVXiUTJKpUMkRogKSIJASICX7CttcP7+v5+1+f6Xtfn8/3uDy/gfr5e9/28H/fz8Hjer9tX4c7IbR++/+n7VlZWH4K2h0ZbWVnbWFnNPj3/PXNL4fUXP5s/ZmVGb/vCqrHHfsT8wzp1S8QWK6sm/ILpb+aaf9sc3h6XaWW18I7lbxYLXguxsto5AArd8nVOklwAxqcPYD7GMq+1HWk7sr1j1tq9J1d8hpof0bgfYvvNxuKx7c9tzuzqPt5NgRSt7CzIuBK65733XJx95nOO7oJszBk79bRZ9DT5lwmml69BH3xOVXVjQCVvp8uytHW71egrePohU107g55WtS/K/JvXV0KaFrvFAqce4RuH8lUPjwGmn88z63h7eV0Abtg0MqurbbctJIXqY2473PF43tcLXTrxuGlR9pfmhufTVz/xP2ttUpgMzOw5lgbEFUAOEb/c/NVqZN6Q+g7AeDPRDI5VQvHrOYrRPZZ24jbQqyNKcPj0C4DxG0bxk+FU83gJs10653g/SiCSHMzj2IxfcZ7s3haiXAieekx8BvUc+DL8M+ZEETzB8AhgeBQ4iQ6qPjE5gMRXTAcFV1tZHTmBcHPpjDL0RiUaprmm6W+8CWSgvgWYt1dTF4W5LjBGB98N9SGwcROexnv89wssEzhBFmgGH3w5PaY8P+Ao+hIwtZNhb55AyGAc6GbV3StOk+UkXTl1AyNrUZztaY6yZadtULXbLlsxoszwOsr0uh2wwsrKabzBudYmMhE3WlezkMeZ9Di2bklzm2toIrsEtbY38GNEnrr4O7m8fWq0Hh6vbcJjxm4G6b+CxlKkueDIq86TcqFRfsfXRRtbBtcaxG5AXT+WVpRBqkWCdfdjF/L7lekVKchAQUdctYGl+hRPkoi4P/ZLZEPoIeIJDxul17Fpo2mQaxh8gWovw/PvalCbFUHdyWv4KabBHk3TJ8gKWqUhDe0IplXl3uiTb4V5AgnPsHpVHf+6TH2+uDLGUJ1SYc/UFKXHgKnNmB4kI4rtK8JEj/oL/HcJ86AV+rXSvVKSjKZIYyY0QlmSXdRyTFpccbmcAqzfB3RMy/PYBSQNoIfTKA0kdO9mKyv/rqpz1uUneYRnteyIfikoq/oznoake5C6MOqQ6jjVQ5oGjSdUrCcXftUo9aclRVFYbgMDbkSfgOWk0NREB3cO3e3nAVcqNRHLc7zu3H0FnVCm/9H1Ec2ENfBwhlGckWvS9WtoRsuXgARHtxHP9teP+bDVMpbMPNkE6idrV3aB9LcUmmWibD5ygNy/2+YMlMIvkqLBjnTnbsWIP5ssEfm2Jhoia5y6RTccfdAfHIijQsXZiLwBD1YdK2FceIMjyeDTk6RlhkOYsiI8Y53qEKbnctex9WROin5yBVPaLZGHpOSRztq7yUaDmiOK7GhBji0h/bv4/c7McWICV5Es1t+YWEclyAYOTHc0B1HjvtrRiE/ej92KnJbTQjEmPpKveiAxw/+gBdwwx+pIssXmWqtuiNmI4JGioKbIphK3dq+hpH6pzP9Rt92L3NKqFJHdeLd6zA8Wi3BUO3f0JCeQZAHSjAFMzsnC4VSgfuAOZqMHR33htFTpfxEffrsFHNERs0ysWCZOgxIMzdi2kMhXqxWO3b7lnxfJEPE0Uya68rlU6v3xpyJ6k3Ptqv3xtlkWkJrN9gxxgFduTNXt7S7Cnwk/kqb8lMaVeS0baKQUjZH49aQIcZP/UJKcJOoVfSZLa96nT+FPJIxOJErLSSkUrjylIretbILy7XT1amIaaSJ/tb6YX7a551Z6EMyhBcZwfUoz3FiBj2GiBg604Vfrh/MEWDAN32y4BYW1BGIxiySu0vIUGolFmri10MqqOAMO8FsmKUxz/Ui3+f7dlWByXnR81L8zaRSuJJ0kE1HM7kGPlo2m9awlstx+0Y6sdL2w6aIjschuKqEHUhMPJijG5Xq+oYsfPlKCWg35qdqm95bHoV8AyNMJPeIQvSS/BdMe7yRDBFMJoN1lqfwbHGPeGyC6FdN7KyWo1uIq6KFL/saFeD0PG29BIZ1haOdO5Z743EMadOhxAtBEr0onklCudbQETstDTdAOswsMFnOo0jMpIm0pR90+vLcV3J+oxaTyn10T55bhhXk9PtK+Bv59X35yH9YLC959FlIxeCJAMQiDglm1oj5sK7xMUZVaJpH5Uw4w95njIyunpNQpqpgFihKzYa4OAnoQu8EGVG0lpajEqASS2wNk8KhNVvVZOC+luZzfjRXZvVxPziT/ioiuGgFMJ/ZBNgPmPm3kQhhYx00gALB0Ma1oqrxXPXggYojF3LKTYEzogUL4+/wcV3uj7zd3M5YfSjxnvUt6BtkqR1owMXtkqCdTRQMfQpf1NVHxrROozfgzE7vHB6NECr1Gy8QqWMmSpr18iKlyB/Y9dGW/LzIwYM9Q8GLzWhvMpl9MTE6pyI8S0eUiuMU+WBgEDAlOVxBKRQl+kb1YUYBUkxkgo2p3UMj6leA0tNhXpgdwM9qqBskizPmUOCIH6dHqMaoXBnITeuTiSd1ycchy3iyr216OV5y77V6Gf3oIcYFMq3Zr5SNp1YUgeYVbGy3kY5u4suR+gppelNDI/rJhBf6cQQmhV+dLEecW891GtC863C7ozKGgR1vJcXH53DW9/OfURNf+TXVkWVysPhXtOoRO/VwAM0cvB3ct3FVJqxqLsbueQEbNg8RROE2yhOvzl+34ztsRSK3ig+p2yVoaYTWBXP3rnS5bepMv9h5voiznrmY+2bT2gSLT9bS6pVv9klI01U6GjjaZb2L1JEMqX+GpBOSZZIvVlEpoScRMBi2BgmdO5BUn9Bh1n66d0xKF/YSiBbEzmhtXuDVj+ouk/pE3VcF9hlL1gIeeB+3FfM2T6RU9XrLoxaeBpxIakW+QIlWldhRL7rzxJTeXLdXnYW6+8ehfLrgxzrg9F2nyZIdsS8giDfqxfRyRLAop/1lcmGfOMf6gblpxM1iMkOPA43mXygszIyAU7xeN+o12r9JXlO/nHQ8Gt0AFSeOsXLfPXWVrbQ8lhh2hczNpME/+tfndHQGRMGbPxSs/dvPoDTPIcERemcH8BFQ10hASFAoqEXbm5k2tmRsn4KkD42UIYC9mF+FR7voU/oW9MGrRhSP9xzfh2zMwcoKEn9Ka6Hhq01oHIkoazcQNHNCPX/zVgFoe1haf44goKfDKWv4K3LWAA4ID/Tzso3NnvYpjB1BBzFqECx/CHyN4rQVKB4EB2KodAmyvFiyjqx4YypEibs60oznpL0NF2w7W5CKCPTiE13LC6FKzgj9vwF/4Oks2viOs4KkHF33D9wz6ZOnzixI9+0prfKx3uQN4Fph9XWRtZRUEcku07XU/qqMnNjrn1MS424ye+1mubLNzUoQ89QCmEPfYilEu+Ja20fZRbYOzma7wA3WlP+Tpka4bBWJVb5UoVBVdKeJ6wGOY43nXS38Y8mBe2s0y06ac0kij6D1pKOimBzDQrKftGguXOjLHZZaFjf3gbKFTC89aW+ja0VLLD/+dtpaPeWGzLWTseSJO6YZDWCjn//baz0GWH/b/nwa4falj8p5nUrtxShYrNIyjyKGh3h9Dwruf/ly03O+iZYJzMUYViZmreugHiPgwNNS4bvkK761ZyazTlk4+fv0JbuIT/LU5q1YpwrtOwsbO77J0WhAaemCkq3i5Zez120MhZf8I/psKIEVtE10rYj3bXv3UlyfUDx3TtkmDYxVYLSMqrKeux1N6IbNMtd0v+4HFmvZvQUyxIfqRGhLMbbhmvfTGGn/8W0twriGlkjCUquNkJ6mHrGZF4AGLsd10CjBU/rJtAWydFBuelD9xbxtRvORxkYOPxVT3llRi6WxtGKxiiTVrzE1LfKuW+HVLVRZ52Leu4DlFzzZce6e303bju4zzjsaCMepHe6I8yO2aZy8S6JmnKw6snw9rIQ3i6E3JWy0esKD0Cdc/w7Fqn0UIiV88mAVEn39XXbmYVmkRxtELnrvq2XeuvjNKlt1L/9Ys6bI8WqPT/ICqd2+DzXaoKRu3F9HHllqvrCG8o/OTiB9EvY+rkrPK/5MkPZNQ4CTO+gMANlkzWnj5bZj/RaSb4KnX5Rm3Y4/UVHzOqrsayKodvPYfdFhNg25ZjNj8+9JGAgXWmyM3CAK6vOZu6R658tcZTfr/7fD59n/bTcjCvx0XcKIy8h2Yo/yOFsfsQBXjv/xb/XM0A6l8ic/fDrAVEb7L6W+h+hoWv+RvZ7AsGRbzHyT8wR/XlDwBvWOuI64/Zxwa6fGiD175D5JGzo3/INE0x/6HcVoS/pPED/RnSbobV/LdJ0k5P94jcE95djytTh78jH/p8z8glVrpT37pu/zU7D+infFT+yX+tX//qbWGhJ1ysFPsFg/iQX+WSUm4jqojf/HAGR+PClZ/HWgDTAmQVjJukN6JAJBmw9FF+T9UnSZdqqwveJ7/u3mc7F7/VsvCkw/+rxCwg8CmKR45CaPuo1pwwfefTNj6uzGjq3FGXT2KqRcoXo21cEOefSFue/K2oweE0uftCozichqunJeUJ9+5pG1aycGXnayEv9MFvdQJPTVSs0hWmu980SM2KefFd/WfgPMnHrXW39m2tPnhGs465AoBHcLAUYScW9DlhMx6SQBvInlJ3B4q6YsrGnnHiWVcl3ugDVw5zGc8tnQ85MHEKLabN2F8oDug30dCImn9feiHPSDNu5oVpmgjCyzhG15xe7hq7jl6yHgsNYbQV1OdO/pqE/uKLw/46uiittZEDTejNFf6hZyE3wzRtzPxJXLZ3gFsEDP8bGYwR5YTkO0iG83jaOMADd0U5FDKoC8vTZ8wNARDCNBQxZ0rlHoOrT2skQd1QQqdAw40xk5sDHQbiHrrQN5REVup1XnjtG3xbZkFFYVZ6W6tmwojukBQh+TK16nR8Xq8Yl/taT1qOTc1iGlvLi2/JUEG9ub2Tp212b3YOWBoMthFBE1RJt7b6u1I9U4C8FD84Rx1cDGrRwzk7/nmTK/hjEhqvD4oroQA31lWkfgz9nEfOJhr3TpED4kMStPLseU3DjDCoDHE+vlrBjpgPmAWhiCX49kBxbIuFQNWGlQd1S/N4zQ33XpZTAumhj+XXf5AFDi3tF11Xflt5c9S39HKrmRpR52sNYSY2XaDb2w42Z5pXt/fl7qLPXI+fHPMEudNAw2xYp9HgnGi7Q8hq0npbreQGHc2FG834WxmqGHeIEfhrI2RXSxOcpeKPRVOSQ48KHTMDKIuWaAzptmSUPGnWc8Cyc56ca4AQEuQfs3qCaEJM8F4aYL+7l7bBz2g4d+j53Ade8R3ky78UHOFzavs6Ior9rVfXCxFtkI1K9y4IFepOvK7sUDjo44r/JpSiUgjgrQlNQEWnIIEbe1PJU05ygTWAswu/rAGgV6/FJGHHIQo2tbRqujt9vA83HBQS8hyxR16pUg4XAmp/j1MVIcH+Xg95O1y5apRNoeaAz+eNeBqxwv/uiXRtXugUVw1N67MJkcONherK0wLt3QUK0K7NQFYM+iN7uVjeIKkMtYhcKBs1oCvXpKLUQz46SFCr1ZoRI9s9/RYBf9Bc0KPb4vqmSvLQXEsvSKzNstlSynqQ/HUWKX4HeoyzL4bbNfTMLF0Inxry3o7YVh/jX333U12crlxF2HY2W7gwu2tSxefu+C87f1jE5PJzR2BezRsnrOdOPyKTNOcX1mL52ViB3ylBIkoXkfI4F94va1Dup7bQSuqqOT56hxl+ge8dL/I8czIVmxbJbQZGnbOvOAVvzMDmgmCAJMPwwmFY4lRe3yWj1vK3eW4k5WjaHbQ78ZoSM3flF/RNhXcUYD7hAb7qUqULqx6VRLQp3rHemw/Kv+944/OxP0j+H9L8IOFZuOvzfpT7TRTkBkmWUDsZw6LP9LVQ9K7lz36Lc73ftLx6rt6Bc6kx1+bu2pV7Amvlclf+h0YPP5frAP/7qb931i27Bs7DHI4GKNlCINLQoA6dtQQHd+hqlIkYCTuYNrUtBQoHKqhTgQyVYGxAMPLbeSQ6ReLANM/eU7/1OfDDbpTvAjz8ku4AExTYE1aHLMdjvaemX3t2TmI/Gj7fFWFMF3BLw9PF5qMWiphP0yxGqDr7pOGaGmajuFv1s7kFLRLwrgrWP+M90w/udmzY/IS6oPBY0vmCgwP70TPgIZ9dQwQdOGX+4nOV3eggHCJg/X7BXpVGlOTJjf03PmVW8IIeMdBMXyJOPO1QFzGIKAOZWmDF335JpQzuCTDAKlVi2SLWyt6EdTou1la4O9CPPb1ZU2HB9o9369OMt6uvO8u5x7R18y4e8PZRfnP5+A9EhODtYOZsRZ+AUgMbBczz46NK6YlBpg3xzDZIJxq0EhvG2JmdNlz31Jt1Vu4XAO5pnKaWiowGH5a4PkjIW78hGnkOfuNysWgpE6cui9W2PxwBbxtgqK+bGEdj/bAoxoU3o0cIy3I8TLiiai/ub1XmyPQDTkLABvzK4F7z+PXngUbJWAYtdAC/wmoUk1HCqYGDzRYhtUWp8THEeV05NWelkY8y51WJOvR0SXUMyh4Om7hIHAm1r6ksPnTli0B5sO8IVU1KvwnKv9s24L9FRl6mDJJ1iXGm6BE4etbremeXKBpOlDDgFJMDt+GAIQR36Z6PzIatUzTyz2mdbSHMP1UnFiWLVAYhhQO/S58Ayu59ziW7Mymp1OJm0+EOcj8cCo/wAYdJ7kPLUmD2pGZxlzGtK9yvGhCevvOzDZFAYyQ8W01c1FJYZbrI5qxNyYq+Nko2VUWVwb9ZSCV1J79OFG2ikitQ55rS3a6dzdbF4FnCMg7NIJxFD9fGihE8zFVXBaK8LT8Qi1OXQ8ODi9jFRprgIYRKrQidpCVDj4K0Eas3cmJCT09UGZNMoylCjdns0OBVDCvJaK00HArAlZTykEWB2CLCShbCN8ZLKs8FOftwdxg4nQS3uyUCFzL81N/acO0Ajkqv9mHvogjqDMKBBt2eL/gKge3CrBlRezm2nThw520kQyqHkk7Veq0HIh4ZUaKWXW3BzKb5L2/8lXNxu0Ul07AdCfAvozHXcVjqTdNNBpkIqtW8AZhmTUSE0UBNXOzE12ImT2g2Pm9zflkUeAKxxrn+WZF7ryxLtiF8Gnvgz2h2DL+WWu0e06ZNC3CmIkOL/uqlLm0hLN7Ta9STHHZ0v9VxHHW4G7QTkDApEFoMmQrc0+3KatjZT6FjUyHnc03ytxoQY1kdk77KNjly/tHB4cpS2plAx6crfzk1Dhvd5vR1dYiI790f37sF8pbLp3bgFOPUNPjmcw34a1imA7CEisi+wkTgjm8pR/FfQzScCVEMFYH5RA2d02CXbJZDQaK8qPvlyxlJ56zVp85Fh7NYMugfVeCCSbLgz14fCxJRUYt6uVSh5SATcu5HSBKHdWUypSFFXi0RtBAoJ3LuWu7Sn+A1YQknQmCgUpQGb2KoF+9ln5w/LLzMqIE0Sv8tFsS1rht6Zzds3uVYQ1ca+ZjB6qGk32Gz2G5HEIPNRyONdMNvL29ftexhrZLJFBO+08hkb1pX5BscsrwgOBa6KHHVWo17HiuHqep59fyG2QodWTB5hp71PTk3b3vnQZ8d6u+1Enpt4nOstL+NvoofB7ElhkR4lgCQrryQH5eirIi3M3DadNzvm9dr9jYPSHzb217jEn4huz81JUPQbsSUHG2+S8WgP/l1oC/PLRpp50y1+82ss5Gt9e29zgmX29CumxJFGYSSp2IMq0HYG2tGpmE9FDDTjLW2yCwfCFuHD9TCGZV9DrnVh5P/eIWRs10Hc6D68mPV44uNURzZIuW9aufUaLNBYjjpqYI2D5b8V71oxPrgil6hwqgSQWEuzX4nbNBJKEBbqPqUVxENwv1IUQfrb2X/biKf/3SSrY4SJam39yvmapOJ/QGFK2jBX38KZKBTAJ18HKJX2zg8ugNrAkaF9OIsT+sfWMHfGcC88LJVKW9SO1MHuZB8ip/hrvJyk9Kp/Y6f928Xnb9dLeke9vsrl7lhLJ6cza1sTdw6Xiz8/aQyc5FFEJ/RW0hwpWrW957N7iOuaMECTLA5141pt25AYC7E1Thd913r0rfcXRib+Kof8aTUqdRFJnisKNgAr5hEAkqEdbJk4/of3VPX/S9YDtpRnQV/r3eeuNam+aQ0eRZINdjcXtwyzaambex+LZvXBnSbIf09tyaL66WuSE9WtPTKl/BeefO2iF7dN1byvp0ITDlfZzfwfa63JrPXcjTPMhmgmqQqUPDtKfWc6fSY3GoH+4f3xdLPSc6LZNNIUeXncE033j/xKNs/TNfZU/BZvLE6vm7OCpkAvbGItzkHbjhrcNkssd2mwam9JHGZWC/g5IXM1km+Sjj6oz6VTsi2523O0pXzxusmkadFbwVsO9czVsRssjT5JCi3fsc9iZjKg/XmbYccfPEZV7KCzqMesNE0E+nOTidJx/kvsgdd7fpXUG6KRcY1TOTdb06BW9irviFqkPbTq76UXnTUsP+QQA3PmQedGsImpmDPLmAcfFXXaStvKQ0s6AtNgl9FZPwavLXEbx1z+cBn0buQ++1sAQ+ay4+6ldGNDDMMOeZF8yx6V8+YT4tXvHrvnPhyQSinzBfNaoimfIDf6suV63K051iTp7K/j+wGapRXjbrNsoXGjV9MjITq07FaVJvl7OTA/ETQf3at/sJPycZLUcTRi25tK8C3qH7V+HJyhjl057kILy6/e1+zI/EtsdrVklJA8ntbylf+xqbUI/Vll6e7/cMm32Gc9Jyqf/TU6Wfi70vWcjZQs0l58W005bZHjn258ufcC1w11s2P0epOD1VqCzn5g+PLgBP/nR5w7BlFlbz8tCVpU52RDJWXc+b6kF1qP6146MAX7Q9ZiwZwMgdp0n3mTRCI39b/Pg2ywLYj0kywgra/l3O5kyOHmCLJb5kxL+7AwmrPFw+d4yyJMJFPPe1i5Swght5I1eJjhvaQ37VBx9jC/n2cUSkN5p9V1IhnB6+7LIKER79wdg5q+TCEpRi7Kvf+w+PVAaMQDumJZ4A1w3nzr434GFXvYxz7Aan2Qs97yf/F3Xc5FTGhMBm4EBeMOvjAGKQaVp1AiU7rXB66srU+qH9jr7BidPkssV1A689t5ydH4IogTDCEUrKy/XcUFc70oXXECXTEI7s50GAVJKhBazheqUlCg6UqmlV4/mheyKwQlnTj8SK9Jo3OCPSQTcx1Nvnw/cYX+KNLw8H2OmW+XTMWSmjkI8MZ6sWHlu3rAs1T1w1B8nf7fr1mZvaQ/Xd/57BGAXzZJVZo+cCCa89ym+meoNxFU5gFsQ7RmFVC3Xf9CKqOV/vcSysnbCS2rLBNrTHRWfgKnRJs/Z8l3gulfcbLE/Ny2SQB1qXXmiTKhZCfiJx+JC4/pSKZ5RSEE4AG/rmsOBujetW9cRcnPOuHi90UK8CTQwaur79fPB7Fmu63ZlUvMHGe20das7p5aeOrpvV1dscDqPbrlS8X8t3EGaUiB1s4sowLW1DSQIMZIs4Idrlc8N4rHJv2JYy5Bl5l5r/q5HZx9j2hgIJ09Audp535JQPmxt6rTHWTAu2dYcC+Tz5cKI5N3+/bv71D7ol9Kr89SupPpElzelBeGdqrN55IIT/IOnoUnQpW3Hw3zfXzdGMLZ37q4WwzOyjHufKE0CcCa8mmF89sA7iH5hNmL0/gdgrrgnxLpEhGZsKyTY/3/Igskq/zQuWNmFQW2Bp0/y5AyGc0D3bg8fDsMyY7yUZu/FnbjWu2fnGwAOuOS8+8wR0v7VpTbdkXOD1u3+oY77qRM7d8r93pP8/fmemo1N9WnMk3MYLFdsTWDmOsry3AeRfnjPnrTomiuD2SSnWPTGOIvQNxf+kkvSCRG8uvfpwk4tML0bBhnocUh1lGgG2T30Hnpy7PwO9XupVxcp2FLW8E9jgWFVFLDdI9aDvSRTww8q6oC7VXuGOt1uAebq7biGPItcdUZWyppLejvTsFOqj2yndyRjPtzsl8qsV4VbSg39o2P6XhrtgfRquyIdnGAyAvwu9IHSVd+F0P7XjXvnU6xqgwPhX+VlraQTocLnmneBNLwxdY9NTUfrcW/57Ld6eZVe407bSz6Uz5dk7Exlxtb3o7A8PK+D8+PvTKc3jCOcvQIeHzloT/6To8dLnbWttPJ68M+cdfmfmu3SiY2wTrr2bGmCrPgorUF1zvhX+j8L/KPw/WWGNv0unW8hE4TGYoN80BTbVqx/v8GzlA49X6smmKTLAg2mmsYq9OLAyGKh64DOPNNVb8ww6zv9r/4EU526xr65KqKvKNuxRujOV7nBCIfrfBTD9iRJQbtWX5+YuekHEjhCHNsM8UPxB6l+VyQ4HvRKa9Djm1BOg4ckdnrn+5acMoNbbeH/TOHul3WQGI0HYqN9meglw6P/KVUcLGY8hbmttg9WXpZpkQ0vP8BvkLBDGIe9rWXPihhVwPyJLFT4QLfXCAlMGNR5/xZqaHFZwYQ0vNJvR8cRQnCJcZ+MdZxzSdqBy3LFlNcdrRc4DjcWxegjC8NAcMxsktAQ7pTOYeggtJ3DMFdDT5G92RW8XZ6vu4yjc7N3RzsjAMxD0+ydkPe6s2mgnvsuAK4+hqKG0p/3VJOQZRtctEQcYyHiBYq+moVDnf6Y4/P5qImFiqTq816ezxzq38mls5059r3LXBgA3WHGyW57lsoWynOvOcuCc2heSRM6sl4iarjtvf1SyyvmQQKOvg8qmEv/GdGqibbOW84r0KWjNQ2v60KzFoIjrhPUc5zYKAF7fE2w3tY9ERp4uTeFF9MoodBk6NVRTdKUYTI39bmsjj76e/C1kkNIovPo3yxXm0pmNAY1uMJ4pxCUJuNZ0DX4waWipRemxCrGDFQhaUZg71LkTt2B/W0NzVa1UiQQcrJUhHQUsb0Te2sWIQXqSTLlJhqD1W+qeI3ktv/VMdNkSQWFBw7SBZdC0b5Nw1k33jyyZVX5XioimVoAyDYlHoKAS1NxecWCdhHfOmlZFF0wkbC3/UTo4Klq4qY7bJKOEJXJ9Nw1wmzIrp5KaPXhpSjCVyNm9V4xosGyzWGkPvF0JM4G+FIJNAhJehaebx6QG6fvFAYSR8C731qDStg+BbGtG0kWyqOiQIBsd8SwzAJw5ltAY/W0QsWFztnekRpa44CosMOUrl5RtxYmA1d1G0bb3Ee09Vwm9FNTfeGdwJOjVTg0WyP3q/aMwHQaj+Nt48WkXCnJ69PJ8FPSvPTTstB3kSZWeA391wviLzs/H/4mC/yj8j8L/FYXX2viDcSL4dJFG2oPmvzMoerg89Rnb+nCS8m8Y85o/M2aOH1MXoXA94kP8U9lRZk5vZo5+Dqw7l42YdWMDXh7Ulfp/4rjYy/PTNabXJP/MVclv1drsWh6KlcULfwnHTD0hYV8TPtZx3k4/K3xmWZz4/7T80/I/s0V+vvS5DGya6jvl2ZGjnlZxAW2aZ2n4/gSSZRsAzg6xnJe8vGlRhbQ6b3y0yG/IP6c2s9sQw7rPs9effXso52evXW8YouUIzk7btqnR+hM2OFdjS5teoAhJB1djp0budCyqCn9KwmgG7gQIrwzeqr9i3+0VE12Z+46zWegMv9TJbjq8mXXF6nwK4yHHkznd3zyRaOOi2LNdeT1v6QL1+/nthJXgNIGvmc261WHWld9C6V3XLqZQz5D5qgfQPcrgPuU6p2burYiyVEyKvh3PD6n706wzTK5bXFtZbYQfkh5GHbpUiVoDQXvwjgdxDs2u4tey9ZbngNShop1659bGshRTbj2umKgGnVvSKjyfHsN66G5CVouUy5gnEriSfUR+j7YEc6jCWZog2V6KRDaK5MHsP48XVhD+1OdgY+xDbWlhhuvtM5zybriWQ79w140mz10KrCvMiuh3p1VdyEk1TB7KpzxsKqUb2lavJKhlIcoSOYXVgPoMkpjSVg3twiD4cUBYDCDgaZn1gOvAkJEQ9ja2skLN4dyyU/YR8+CWktN2oiuuGhFgYoXbA3Y26UIoijCSHtgIiKHGyJTjR8JHM9vdbcxdp+MDk7jaXQrrWtQCCAZKmL1Sy5v0OnWl34XPx0W/Ex7N6Ybv5bLl/YK2zcAORMgOv4me4/52ovuaXM3yHcfDb1pOXdlT2KFtpdBmaI8b9Yx8XZxfB8GJPMxjLEYYXF22dAjtMwMLAWQelIcplYlCAhT0qgmNbLBULgf+eY0oLltcO8vF/QCDe2tjRZbbQOpgiB5vJ77i2n8u/IZM4z0Q5VUy24kv1lz/oBY115kmGIslqNvoYNPlzylsL9ky2lCVQnNrwI11H4onTA5GJnJ1vYx1XSqOZAzM76M7X93SQ/YeGiKE/xE/WLxtbyjane1M84C3CEIIoomlJmeCbkK0YPcHkGiHTRlcyGZOWmLHAX4YjKFhH2f2SzQsELox9VLHw5zB8FctERi4zuget2duaEcx6wHtAP+Zp7TyNE9V/D0dGFaGvHfvy7enfH9IvmROy3jViQWkryMlS7UsUMeJxg+6vS2Av3IqLpzJw9XhyoyTuajO8+tlZUDIH72F8i2oBD/nNGBHCSPij9PYs95GjP2jg/q5HE3/p+Wflv9mLSDQbd0U2aRmhkyBTk2n/HN26h/BP4J/BP+ckfxvc0ayTTYPONm51HLnf6Fn/+vOkxoqE6NmMPWMWOZUPTNX3bkI+2q0PLU6ICCAXAnu8ZHyMQDztTX/qsxEqqoyCQofo4CpR1EvMFP4YzHmLxiYEjMkDdL2u3TyOjSt9dp2BUbOrr5eCe9h6LHmWyPZROa0hIDx0qyEGMv0PzDgWwcOtNJGEu8ruiPGa/h0JOgVOwrbHNwZQ1SNd5BY6roozOgP8VS1CmhSxVoOgg41TS8yvVpEDlGewdvnjyUD8li549x6csdUP8ZkOYYAlXWRdlBW8IqUPvVyywPRNmjiBuYIV00XnmH4d6UzLEcRGUKp6FP+K8bkNsVT1IKARVbPz0ruPWTkwG7SLUcs5Qaf+76CDqIz0x1lKJhs2FGwu+JCJUprCCoOp2BHa7CjGydG++HB6t4Yxd6ygpUcn5VFJF05KSBfAGMZujEkhJNWxzUMctt3L4GsSgKemhwgGQbSFlSPEckDfmZ+O50E+aUKiUQPUp8YigfveWkoHO0FPleB6MfrBef02HnRML3rscsqM2Rx/zZa/qPNoDXYIrWPavlSWwlq2APsbMbq56redXSFdG/51ynNZeTyLCT/tHfnmOthtCSn8ryEAkPkBXUMKkTHA8mXapZ1S+Shm7/bid1Dq/y2Bntgt3dvtg5TiyqDPA7uGDVZnlNAH+1s1DsEaJbpHEeVQ9m6aplW1xFWcCJn3uOIoQ3iIKsjMWUo62xTI/j6eMinSH3C9enxLO0jr7PW265TU4RZ0STQsP8jRjHKNqhyOpwCZIRfUyHjh8SI9vukwvyIxz4DjdBLWID3LGGHuxNPi6XwDMX2eacTehQj6Yx1C7pSUPIQ8CbPgK2osTOWme8OiR8yVGDZdP3BXnlmnXJQ0WgMOVr63KvveEO83333VpG5KgsPl/UdGgdrW+pL9wd+02OeZOAhfTR1AAqsOA7WBipvsW6NZLeo8uwFoomQLJYjUj94YvzpZRhJ/7PDCiv/YHT9LeaXryIFmE2jGhpE93QLCigo+22MZ5GPt5YvO9Be8PwbJJDhFmebRQWEFVTIioPNFy8SNG0ThPAklmOjfDn8UqCv1eHc6VkdSShwER3jkWgM7B7voH/o0pl83Sae2ijeIOZBCQVOpLmKkFM9hvvb3uv69sB0hXVcEmDtyQm47elmTHsicFQxFxIn2DOgr7DOY67G552ugGmv7Jh5v0jszP/eqp+lkR2CvcbfUSHRscbp5PhTq9sH0ToJkY9j7bK1l+FNk3i+Xnatei/o5sMIXnDxuB6d4LfWJtoqQQvmpPwSh9vYmO4GH8QPcsvX87iuwFPrZnvbcLkuLpFLA3Z/Kk6LuMbCIAJF4kA7VQZJHor5zGwaw8t07W0PaUF1pc+JOB3R7HR95JDcH00pWIUWSxZkXwvU1PJTh+mZILrkkUNer7zlYZO2s9aCzOZxPS5oXyKKZMYmZ9o0EgZ6dd77xXU2D0mBqz3UXscaBuQZKARYKp/edfXzBs7dtn5Jn35fiPHFT+sWH2JMpMbaTa3n8tptcrDjAqW/Zhnt4TpHGMIj76t7olFH/JlZY2oeGPd6O3NzwvgQ6NVIFG7qpgdHa1wpn0EqsphgVkrN24CfWXxoh8mgALx/FsavGC3+0KqymKVTLFQV/KQJeEI2PCM7lEllt4K4Krp8hzy2Ma/nnCSOxOc3nprw3cqDAp8IUs1dlNM9N/OgeQIDRcDs1eSxrpN2CWqqJvZS1f44kjnsDjLGJ5ZtsonSvPdT/gffPLC8UiN7tsAh70eBcfPyH31A5NOy0VyMfMYkv1a270YszLvaHY5Kt3r+mbhFJGAK/c6Jab231nNrSuWq6xO6e9k/VX+STBdf/kGUPUAu5a/gnZM1b9gAu84QbhWE+AQQZc2CbAX2lCwaSGxP7uP+Kz+k7WHOjWR7vdbmrPXtdpkj/mCEO8/wZUwjRwO4bYYhg9/Qnk5dwcymJ+PpmNJDVSy9K+CeP2XNSzMkQWiTCDeN1wjH+dth+2xPe2ITYp16F2xUB0Hy+MnlhwULlrNvgau4a8usRYadduoMxlOG8FI0T0aRhbwsbkUKmhRhWB5dD8OXWt1CCURNQw4l+I/GIgqefItn7686SknLZCTjKXy8JlrGIFfNrMq6+WHGiz3aT1nYsR/MNvNKLLhnOlCS7qbctBbgdnXTCBkP77rF3VNNdOF/ktEMrib2yqEkRijCw6UzYpwalgi8V+rETBNgqNvewL9Xdww4eSwbs1w4fE58Tg1jvLTYwtq8OrWAF4ka20WNcpPcbpq7JYv1nlV127hQzn/G8V/b8MkBbx0ZNScdGLbTPEhayi+bQ+axJVeqqVfXPw1xq8evrswF7SSY4kCHCfqGaB7Z3Ybei4lmDR1oAwBiUUL5LtuxScvTX7DlHP4J8OSuspRE6iJzjBE1NfNubO1P/bwRByn9qzbciJQPRstQ9OQ5VlFJWoUG6lJ+I9U7TnkIFc0lK9tWso/78XxeNGC6+OtacR3Fdr/It9mOogf8dWSbicnZO6kCaJZWYPa/az0Hp40InDPScE0bf7WRh9nJ71MPkuJ8r+u9iQT51MCCg9RHAlTeWeuiJVa6ezlTIzVk7AgROzJKMqlwRl/m5Clmjhpl7BEGpF9ef4RmBpI2YnVevk4w9VeVxYCX03NaMahOTe7IjNlYXvfExzHgq9kQRMIeu+frbLqYq28+RHoG9VoH1EmXoY2PUqa3f+FQX+xQs9e2N9C6K/O+4XyvumIIfo6OTQRtHHKL5ycLW6cbkVqBo0tnF7VD3VDP1GqNQxfnb2dkVQkni4T+6QRoSxQq/jbY7PubnLJJilHxBiibMHWr85ZgsvWJJfb4xJi6nZN3lZBpHYKQGVCHdni29xr5mBXsG861qPcgjGhu3eh3F8JPypaqoq9+Xo3r5auo5O95vuhzwfosgiJmvc1oGytFh+1K8aPNGLduHwVABrLfmtnNM6j3p4/hXi169u0P72ikXhTZ7Hd4q2Pauekv+6F2M1G6ampeg3djvUz9RrtMOxGmDPcc0a4/0Wixv8g7ZOMomWLCCr+OJjyK5n6j3OTp7MyHetdFKe1X8WSXrXfP7oX4y1qgfjp8LjG1uqJIMfkAevZCutSXnCcVVY9jVyD1Y8uZ1Ikgme5rD6EYy/GNI52ey0G6dFL2F65bgQgYaMQnj7fswrLoeuhW0MYcdV/sIsDqpx/P8sHJ4IaGepzlvVt9OD3cVHRvuh9u6H+R7JLgeSxGm0MrMgcz9aJtiMRdJay9Hw6q8bupiTOhK8HtWK4DNR4nUM7YBq2uac2yJ1C+Jbd+KDRqqCgS7wHENqDjugO6ukSiu8DO85Caw1qEGB3bL9FFLp0lUjVf6E1NpPA7njgpKfobO9glZPTQWXL8Ji9h2Qd+jwRwc2QIBvl9g58ywhHMPl++/HpQLWlHoqLXV/esAc9aa6Ns4Sj2opgP19i8pzt2XLfCWrcFr+S8slhziJn2TOGUUUZ2H9DIMt2qOo6Yohd6wXnBSbDLeUFb3+u4cNJNt80Z3xT9EOmCp45nh83YdfXUiaZ4YhbnsiWjSX0RwvQnUJ5lUg464BgDdyc2hvAMlth+AbvOZUv1NqRsVLebCvsKN83CDQ6l+k3cDStwu6jHbsVpFUbBHU/FXqsrLs8i17WkD7rCRZMVOBW8Izmw/+eIf6PNYQqxwhwZrnzX+L2OfmX7LTZw/Yy9aC/ODH2Nci/sKp9iSaH7sFoUjmpA5bugN+XrG7+PJl8DqK7noHDmlKoRByk9Tpk1WnA5nnohCqskyA3ImLCCzpioYDWFjcsi3H8K0/JMU2A4VfQaSfh2qDGvbXCrNsdeslR/Fi7iD5YmcIH+PINa0PAbPZqxUt5SaxAVY0lLr4P0Yy1ypoTYyCCbMw7Rw1TR2QTwWRNWYOZk3u902bbo3QmEzFg311IQ3DnlKmBKiTfe3D/OARsReWDB96X7f8YMOpEiBmYA6mJ92N//GzCLJvBJxWYmMUM+z3FLUKZr4OZxrIV8NhPBWFo7CbYDtLEbl/LU8OIn0yTAJIq3u58w1MgFeDzAfecfGRS3zW/tsJzO4kDFmbsEyUoPgbgltmeOlX/Kogn7b1wEmM/MNvs1SjeoMBctX7bNzgbAlNefuZPbEOcXQ3ccKWcaqCZNH9PIM9GrjiCeGS0H1xXnF6uyZ3xFY1ZRa/iYPpj9Vkkiai3K1AG+kE/pYOC2Dlzjax+LUdcYuGKkrHR/X7bs2sP7wOkTplejlleW8L3fRg229PK4CNA+OAwNyZNYOsoWerre+MVV5adou0X65AQs0fbG5I68isBxd7Du/gu4XZuZwcB3HFWuYE6sOAFthmpGYAvMBR8lehKM2HX4iY5/9ZN1uiGF6N7FeKJ1Bph8RHAiOWk35woQR3KCt/TwoFtecY0DwMC2DwNlSyzneBPjD/YgibBAXCZQreWIzBXhrSWWt6G9MKVycUX+95tvyDTm+vHI7rV/U0z++ma+Wb+9mW/qER7b22ipMD22TR1FWd5FdzDWUpESVxtuMxqNphy/mWsbX89mX3TebrS88E/+vaUg1YUBdqLrnbdjp0UAcLtuuEIeOdPcPQ0Mvg2WjI6a5pRclPS/8GyYGRn0VWRo4xf7C/4XUEsDBBQAAgAIADdH7UYPEy3PTAAAAGoAAAAbAAAAdW5pdmVyc2FsL3VuaXZlcnNhbC5wbmcueG1ss7GvyM1RKEstKs7Mz7NVMtQzULK34+WyKShKLctMLVeoAIoBBSFASaHSVsnECMEtz0wpybBVMjdGUpKRmpmeUWKrZGpiARfUBxoJAFBLAQIAABQAAgAIAIeT10aKJOKo+gIAALAIAAAUAAAAAAAAAAEAAAAAAAAAAAB1bml2ZXJzYWwvcGxheWVyLnhtbFBLAQIAABQAAgAIADdH7Ub7F3kMxjIAAERRAAAXAAAAAAAAAAAAAAAAACwDAAB1bml2ZXJzYWwvdW5pdmVyc2FsLnBuZ1BLAQIAABQAAgAIADdH7UYPEy3PTAAAAGoAAAAbAAAAAAAAAAEAAAAAACc2AAB1bml2ZXJzYWwvdW5pdmVyc2FsLnBuZy54bWxQSwUGAAAAAAMAAwDQAAAArDYAAAAA"/>
  <p:tag name="ISPRING_PRESENTATION_TITLE" val="Пример оформления модуля курса в PowerPoint.docx"/>
  <p:tag name="ISPRING_RESOURCE_PATHS_HASH_PRESENTER" val="8e8134037eecfa06f839ece71cee9b077e262"/>
</p:tagLst>
</file>

<file path=ppt/theme/theme1.xml><?xml version="1.0" encoding="utf-8"?>
<a:theme xmlns:a="http://schemas.openxmlformats.org/drawingml/2006/main" name="Тема1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Бороздки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1280</TotalTime>
  <Words>1315</Words>
  <Application>Microsoft Office PowerPoint</Application>
  <PresentationFormat>Широкоэкранный</PresentationFormat>
  <Paragraphs>138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Book Antiqua</vt:lpstr>
      <vt:lpstr>Calibri</vt:lpstr>
      <vt:lpstr>Times New Roman</vt:lpstr>
      <vt:lpstr>Wingdings</vt:lpstr>
      <vt:lpstr>Тема1</vt:lpstr>
      <vt:lpstr>Стандартизация и сертификация</vt:lpstr>
      <vt:lpstr>СОДЕРЖАНИЕ МОДУЛЯ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модуля курса в PowerPoint.docx</dc:title>
  <dc:creator>Пользователь</dc:creator>
  <cp:lastModifiedBy>Машенька</cp:lastModifiedBy>
  <cp:revision>174</cp:revision>
  <dcterms:created xsi:type="dcterms:W3CDTF">2014-06-06T09:13:21Z</dcterms:created>
  <dcterms:modified xsi:type="dcterms:W3CDTF">2018-07-19T12:59:41Z</dcterms:modified>
</cp:coreProperties>
</file>