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27"/>
  </p:notesMasterIdLst>
  <p:sldIdLst>
    <p:sldId id="256" r:id="rId2"/>
    <p:sldId id="258" r:id="rId3"/>
    <p:sldId id="277" r:id="rId4"/>
    <p:sldId id="276" r:id="rId5"/>
    <p:sldId id="294" r:id="rId6"/>
    <p:sldId id="295" r:id="rId7"/>
    <p:sldId id="290" r:id="rId8"/>
    <p:sldId id="291" r:id="rId9"/>
    <p:sldId id="296" r:id="rId10"/>
    <p:sldId id="297" r:id="rId11"/>
    <p:sldId id="292" r:id="rId12"/>
    <p:sldId id="293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283" r:id="rId24"/>
    <p:sldId id="308" r:id="rId25"/>
    <p:sldId id="309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 varScale="1">
        <p:scale>
          <a:sx n="88" d="100"/>
          <a:sy n="88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pPr marL="533400" indent="-533400"/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3.1. Структура органов и служб в области технического нормирования и стандартизации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032D6A9-B2FE-4D8C-951B-37B4D966FF2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3.2. </a:t>
          </a:r>
          <a:r>
            <a:rPr lang="ru-RU" sz="2000" dirty="0" smtClean="0">
              <a:solidFill>
                <a:srgbClr val="000000"/>
              </a:solidFill>
              <a:latin typeface="Times New Roman" panose="02020603050405020304" pitchFamily="18" charset="0"/>
            </a:rPr>
            <a:t>Полномочия Президента и Совета Министров Республики Беларусь в области технического нормирования и стандартизации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74C6B3D-AC41-4EEE-850C-0768E9B364E2}" type="parTrans" cxnId="{60AFFA08-D69D-4078-8C08-D0921AC5AD0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AAEEF21-6277-438A-9E6E-358FAA044441}" type="sibTrans" cxnId="{60AFFA08-D69D-4078-8C08-D0921AC5AD0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E5B2D8F-40EC-4AB9-BE35-462F905D4702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3.3. </a:t>
          </a:r>
          <a:r>
            <a:rPr lang="ru-RU" sz="2000" dirty="0" smtClean="0">
              <a:solidFill>
                <a:srgbClr val="000000"/>
              </a:solidFill>
              <a:latin typeface="Times New Roman" panose="02020603050405020304" pitchFamily="18" charset="0"/>
            </a:rPr>
            <a:t>Полномочия Государственного комитета по стандартизации Республики Беларусь в области технического нормирования и стандартизации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FFF5F3F-564C-4123-9DF0-89A80EF2855B}" type="parTrans" cxnId="{B6ED52D3-9594-45B8-AD11-BF9DEA9DE65E}">
      <dgm:prSet/>
      <dgm:spPr/>
      <dgm:t>
        <a:bodyPr/>
        <a:lstStyle/>
        <a:p>
          <a:endParaRPr lang="ru-RU" sz="2000"/>
        </a:p>
      </dgm:t>
    </dgm:pt>
    <dgm:pt modelId="{FD270135-6A84-4B8E-9129-43CCFC46909A}" type="sibTrans" cxnId="{B6ED52D3-9594-45B8-AD11-BF9DEA9DE65E}">
      <dgm:prSet/>
      <dgm:spPr/>
      <dgm:t>
        <a:bodyPr/>
        <a:lstStyle/>
        <a:p>
          <a:endParaRPr lang="ru-RU" sz="2000"/>
        </a:p>
      </dgm:t>
    </dgm:pt>
    <dgm:pt modelId="{99434FA4-D1B9-402B-A8F2-A4474FFF9C9A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3.4.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Полномочия иных республиканских органов государственного управления, Национального банка Республики Беларусь в области технического нормирования и стандартизации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D99E78E-5EAB-4B5C-891F-594BE6DEF58D}" type="parTrans" cxnId="{9EC9BE0E-F9E1-4586-9E61-4E2CFC43DB0E}">
      <dgm:prSet/>
      <dgm:spPr/>
      <dgm:t>
        <a:bodyPr/>
        <a:lstStyle/>
        <a:p>
          <a:endParaRPr lang="ru-RU" sz="2000"/>
        </a:p>
      </dgm:t>
    </dgm:pt>
    <dgm:pt modelId="{68FB30F8-9EC2-450E-BF60-D6AF42116589}" type="sibTrans" cxnId="{9EC9BE0E-F9E1-4586-9E61-4E2CFC43DB0E}">
      <dgm:prSet/>
      <dgm:spPr/>
      <dgm:t>
        <a:bodyPr/>
        <a:lstStyle/>
        <a:p>
          <a:endParaRPr lang="ru-RU" sz="2000"/>
        </a:p>
      </dgm:t>
    </dgm:pt>
    <dgm:pt modelId="{B36EC5D9-DDE4-40C5-BDD5-66FC5B5200FF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3.5.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Функции национального института по стандартизации и отраслевых организаций по стандартизации в области технического нормирования и стандартизации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DB2ADA7-F82D-418E-9177-941FE7B58ECC}" type="parTrans" cxnId="{E804D0CC-D572-4F93-A52D-85BC6617589C}">
      <dgm:prSet/>
      <dgm:spPr/>
      <dgm:t>
        <a:bodyPr/>
        <a:lstStyle/>
        <a:p>
          <a:endParaRPr lang="ru-RU" sz="2000"/>
        </a:p>
      </dgm:t>
    </dgm:pt>
    <dgm:pt modelId="{B43B9548-4354-4FF3-8C1D-8F648A4B4C2B}" type="sibTrans" cxnId="{E804D0CC-D572-4F93-A52D-85BC6617589C}">
      <dgm:prSet/>
      <dgm:spPr/>
      <dgm:t>
        <a:bodyPr/>
        <a:lstStyle/>
        <a:p>
          <a:endParaRPr lang="ru-RU" sz="2000"/>
        </a:p>
      </dgm:t>
    </dgm:pt>
    <dgm:pt modelId="{79527132-9A86-49EF-B3E2-AEDAF5B803F9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3.6.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Функции технических комитетов в области технического нормирования и стандартизации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8BF2C95-D783-4159-AF27-17C126E57FAD}" type="parTrans" cxnId="{2B780762-A8EF-457D-82E6-8E96920FC7BD}">
      <dgm:prSet/>
      <dgm:spPr/>
      <dgm:t>
        <a:bodyPr/>
        <a:lstStyle/>
        <a:p>
          <a:endParaRPr lang="ru-RU"/>
        </a:p>
      </dgm:t>
    </dgm:pt>
    <dgm:pt modelId="{89D04D4F-7AA5-4743-BDF0-142666B90809}" type="sibTrans" cxnId="{2B780762-A8EF-457D-82E6-8E96920FC7BD}">
      <dgm:prSet/>
      <dgm:spPr/>
      <dgm:t>
        <a:bodyPr/>
        <a:lstStyle/>
        <a:p>
          <a:endParaRPr lang="ru-RU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6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6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6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6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E974504D-DC2E-436F-B774-23866853156B}" type="pres">
      <dgm:prSet presAssocID="{B032D6A9-B2FE-4D8C-951B-37B4D966FF2F}" presName="text_2" presStyleLbl="node1" presStyleIdx="1" presStyleCnt="6" custScaleY="134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1288D-7506-4758-A611-FEC88B0B10BE}" type="pres">
      <dgm:prSet presAssocID="{B032D6A9-B2FE-4D8C-951B-37B4D966FF2F}" presName="accent_2" presStyleCnt="0"/>
      <dgm:spPr/>
    </dgm:pt>
    <dgm:pt modelId="{1E03E4ED-0AB5-4117-AA13-321FE2C43517}" type="pres">
      <dgm:prSet presAssocID="{B032D6A9-B2FE-4D8C-951B-37B4D966FF2F}" presName="accentRepeatNode" presStyleLbl="solidFgAcc1" presStyleIdx="1" presStyleCnt="6"/>
      <dgm:spPr/>
    </dgm:pt>
    <dgm:pt modelId="{78573B27-10EE-4B3E-9825-D7085FBCA5AF}" type="pres">
      <dgm:prSet presAssocID="{9E5B2D8F-40EC-4AB9-BE35-462F905D4702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AFD7E-6A60-4C2E-A117-40ABB06E84BA}" type="pres">
      <dgm:prSet presAssocID="{9E5B2D8F-40EC-4AB9-BE35-462F905D4702}" presName="accent_3" presStyleCnt="0"/>
      <dgm:spPr/>
    </dgm:pt>
    <dgm:pt modelId="{FF5ADD5D-6F38-4FCF-B995-7DD0F19A8DAF}" type="pres">
      <dgm:prSet presAssocID="{9E5B2D8F-40EC-4AB9-BE35-462F905D4702}" presName="accentRepeatNode" presStyleLbl="solidFgAcc1" presStyleIdx="2" presStyleCnt="6"/>
      <dgm:spPr/>
    </dgm:pt>
    <dgm:pt modelId="{74FC2764-2FB8-4634-8E39-0C033115FDE5}" type="pres">
      <dgm:prSet presAssocID="{99434FA4-D1B9-402B-A8F2-A4474FFF9C9A}" presName="text_4" presStyleLbl="node1" presStyleIdx="3" presStyleCnt="6" custScaleY="135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F1D66-5F64-4A5B-B7B8-A941ADF665B4}" type="pres">
      <dgm:prSet presAssocID="{99434FA4-D1B9-402B-A8F2-A4474FFF9C9A}" presName="accent_4" presStyleCnt="0"/>
      <dgm:spPr/>
    </dgm:pt>
    <dgm:pt modelId="{15A26AF1-1106-47B9-950D-C72899C00DD8}" type="pres">
      <dgm:prSet presAssocID="{99434FA4-D1B9-402B-A8F2-A4474FFF9C9A}" presName="accentRepeatNode" presStyleLbl="solidFgAcc1" presStyleIdx="3" presStyleCnt="6"/>
      <dgm:spPr/>
    </dgm:pt>
    <dgm:pt modelId="{DFD1A676-AAE6-4298-B312-EE7A2F4DE0B4}" type="pres">
      <dgm:prSet presAssocID="{B36EC5D9-DDE4-40C5-BDD5-66FC5B5200FF}" presName="text_5" presStyleLbl="node1" presStyleIdx="4" presStyleCnt="6" custScaleY="118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6200A-2153-4EA4-8CED-B1372992648C}" type="pres">
      <dgm:prSet presAssocID="{B36EC5D9-DDE4-40C5-BDD5-66FC5B5200FF}" presName="accent_5" presStyleCnt="0"/>
      <dgm:spPr/>
    </dgm:pt>
    <dgm:pt modelId="{03AE49D5-185A-4931-B1E5-D90FCD69F880}" type="pres">
      <dgm:prSet presAssocID="{B36EC5D9-DDE4-40C5-BDD5-66FC5B5200FF}" presName="accentRepeatNode" presStyleLbl="solidFgAcc1" presStyleIdx="4" presStyleCnt="6"/>
      <dgm:spPr/>
    </dgm:pt>
    <dgm:pt modelId="{6855FC37-F2A8-4C8E-B391-5ED4CC2B8051}" type="pres">
      <dgm:prSet presAssocID="{79527132-9A86-49EF-B3E2-AEDAF5B803F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D28FB-10EF-43F5-B4EC-FB8F6899B65C}" type="pres">
      <dgm:prSet presAssocID="{79527132-9A86-49EF-B3E2-AEDAF5B803F9}" presName="accent_6" presStyleCnt="0"/>
      <dgm:spPr/>
    </dgm:pt>
    <dgm:pt modelId="{28726E0D-721C-4814-A24F-8F1E880ADA56}" type="pres">
      <dgm:prSet presAssocID="{79527132-9A86-49EF-B3E2-AEDAF5B803F9}" presName="accentRepeatNode" presStyleLbl="solidFgAcc1" presStyleIdx="5" presStyleCnt="6"/>
      <dgm:spPr/>
    </dgm:pt>
  </dgm:ptLst>
  <dgm:cxnLst>
    <dgm:cxn modelId="{35BEE957-D665-47C5-A5A3-753CFD5D0658}" type="presOf" srcId="{B36EC5D9-DDE4-40C5-BDD5-66FC5B5200FF}" destId="{DFD1A676-AAE6-4298-B312-EE7A2F4DE0B4}" srcOrd="0" destOrd="0" presId="urn:microsoft.com/office/officeart/2008/layout/VerticalCurvedList"/>
    <dgm:cxn modelId="{2B780762-A8EF-457D-82E6-8E96920FC7BD}" srcId="{CF845803-1717-4F48-B710-F7F1B43013F3}" destId="{79527132-9A86-49EF-B3E2-AEDAF5B803F9}" srcOrd="5" destOrd="0" parTransId="{78BF2C95-D783-4159-AF27-17C126E57FAD}" sibTransId="{89D04D4F-7AA5-4743-BDF0-142666B90809}"/>
    <dgm:cxn modelId="{E804D0CC-D572-4F93-A52D-85BC6617589C}" srcId="{CF845803-1717-4F48-B710-F7F1B43013F3}" destId="{B36EC5D9-DDE4-40C5-BDD5-66FC5B5200FF}" srcOrd="4" destOrd="0" parTransId="{5DB2ADA7-F82D-418E-9177-941FE7B58ECC}" sibTransId="{B43B9548-4354-4FF3-8C1D-8F648A4B4C2B}"/>
    <dgm:cxn modelId="{B6ED52D3-9594-45B8-AD11-BF9DEA9DE65E}" srcId="{CF845803-1717-4F48-B710-F7F1B43013F3}" destId="{9E5B2D8F-40EC-4AB9-BE35-462F905D4702}" srcOrd="2" destOrd="0" parTransId="{2FFF5F3F-564C-4123-9DF0-89A80EF2855B}" sibTransId="{FD270135-6A84-4B8E-9129-43CCFC46909A}"/>
    <dgm:cxn modelId="{D8A85DE0-0969-417D-A6EA-D5DCFB146CAA}" type="presOf" srcId="{B032D6A9-B2FE-4D8C-951B-37B4D966FF2F}" destId="{E974504D-DC2E-436F-B774-23866853156B}" srcOrd="0" destOrd="0" presId="urn:microsoft.com/office/officeart/2008/layout/VerticalCurvedList"/>
    <dgm:cxn modelId="{D22224A9-EEE1-4504-98F0-C996297BE60C}" type="presOf" srcId="{99434FA4-D1B9-402B-A8F2-A4474FFF9C9A}" destId="{74FC2764-2FB8-4634-8E39-0C033115FDE5}" srcOrd="0" destOrd="0" presId="urn:microsoft.com/office/officeart/2008/layout/VerticalCurvedList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5DA8D894-5960-4A70-BD49-475D218972CD}" type="presOf" srcId="{79527132-9A86-49EF-B3E2-AEDAF5B803F9}" destId="{6855FC37-F2A8-4C8E-B391-5ED4CC2B8051}" srcOrd="0" destOrd="0" presId="urn:microsoft.com/office/officeart/2008/layout/VerticalCurvedList"/>
    <dgm:cxn modelId="{9EC9BE0E-F9E1-4586-9E61-4E2CFC43DB0E}" srcId="{CF845803-1717-4F48-B710-F7F1B43013F3}" destId="{99434FA4-D1B9-402B-A8F2-A4474FFF9C9A}" srcOrd="3" destOrd="0" parTransId="{8D99E78E-5EAB-4B5C-891F-594BE6DEF58D}" sibTransId="{68FB30F8-9EC2-450E-BF60-D6AF42116589}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E8EBC7C2-06C5-4924-8B45-0EC313079EC0}" type="presOf" srcId="{9E5B2D8F-40EC-4AB9-BE35-462F905D4702}" destId="{78573B27-10EE-4B3E-9825-D7085FBCA5AF}" srcOrd="0" destOrd="0" presId="urn:microsoft.com/office/officeart/2008/layout/VerticalCurvedList"/>
    <dgm:cxn modelId="{60AFFA08-D69D-4078-8C08-D0921AC5AD09}" srcId="{CF845803-1717-4F48-B710-F7F1B43013F3}" destId="{B032D6A9-B2FE-4D8C-951B-37B4D966FF2F}" srcOrd="1" destOrd="0" parTransId="{A74C6B3D-AC41-4EEE-850C-0768E9B364E2}" sibTransId="{7AAEEF21-6277-438A-9E6E-358FAA044441}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710FE262-11C3-4BD7-B5FB-4770F7A0747F}" type="presParOf" srcId="{962C2BD0-517B-4E9C-A037-D4A0806612C4}" destId="{E974504D-DC2E-436F-B774-23866853156B}" srcOrd="3" destOrd="0" presId="urn:microsoft.com/office/officeart/2008/layout/VerticalCurvedList"/>
    <dgm:cxn modelId="{585EB05F-F1C1-46FF-9E6C-416DD4713EEC}" type="presParOf" srcId="{962C2BD0-517B-4E9C-A037-D4A0806612C4}" destId="{8961288D-7506-4758-A611-FEC88B0B10BE}" srcOrd="4" destOrd="0" presId="urn:microsoft.com/office/officeart/2008/layout/VerticalCurvedList"/>
    <dgm:cxn modelId="{F41A57F1-E7A9-4A7A-A010-3DB442862DAD}" type="presParOf" srcId="{8961288D-7506-4758-A611-FEC88B0B10BE}" destId="{1E03E4ED-0AB5-4117-AA13-321FE2C43517}" srcOrd="0" destOrd="0" presId="urn:microsoft.com/office/officeart/2008/layout/VerticalCurvedList"/>
    <dgm:cxn modelId="{8BD268BE-E877-40E3-B908-2F0723837F02}" type="presParOf" srcId="{962C2BD0-517B-4E9C-A037-D4A0806612C4}" destId="{78573B27-10EE-4B3E-9825-D7085FBCA5AF}" srcOrd="5" destOrd="0" presId="urn:microsoft.com/office/officeart/2008/layout/VerticalCurvedList"/>
    <dgm:cxn modelId="{3C28F50D-FCAA-4DF3-A2C1-3C4A82E98E3A}" type="presParOf" srcId="{962C2BD0-517B-4E9C-A037-D4A0806612C4}" destId="{C5CAFD7E-6A60-4C2E-A117-40ABB06E84BA}" srcOrd="6" destOrd="0" presId="urn:microsoft.com/office/officeart/2008/layout/VerticalCurvedList"/>
    <dgm:cxn modelId="{82BC15B7-F20A-486E-894D-2819FB556B75}" type="presParOf" srcId="{C5CAFD7E-6A60-4C2E-A117-40ABB06E84BA}" destId="{FF5ADD5D-6F38-4FCF-B995-7DD0F19A8DAF}" srcOrd="0" destOrd="0" presId="urn:microsoft.com/office/officeart/2008/layout/VerticalCurvedList"/>
    <dgm:cxn modelId="{29399FB6-5FE3-4543-AB62-7337EFDE408F}" type="presParOf" srcId="{962C2BD0-517B-4E9C-A037-D4A0806612C4}" destId="{74FC2764-2FB8-4634-8E39-0C033115FDE5}" srcOrd="7" destOrd="0" presId="urn:microsoft.com/office/officeart/2008/layout/VerticalCurvedList"/>
    <dgm:cxn modelId="{E05D8D08-B3F3-47A7-BA07-616E78A44816}" type="presParOf" srcId="{962C2BD0-517B-4E9C-A037-D4A0806612C4}" destId="{644F1D66-5F64-4A5B-B7B8-A941ADF665B4}" srcOrd="8" destOrd="0" presId="urn:microsoft.com/office/officeart/2008/layout/VerticalCurvedList"/>
    <dgm:cxn modelId="{11263848-153F-432D-A486-6F5C0D675144}" type="presParOf" srcId="{644F1D66-5F64-4A5B-B7B8-A941ADF665B4}" destId="{15A26AF1-1106-47B9-950D-C72899C00DD8}" srcOrd="0" destOrd="0" presId="urn:microsoft.com/office/officeart/2008/layout/VerticalCurvedList"/>
    <dgm:cxn modelId="{07F3140E-7982-405F-85BC-27B94289E22B}" type="presParOf" srcId="{962C2BD0-517B-4E9C-A037-D4A0806612C4}" destId="{DFD1A676-AAE6-4298-B312-EE7A2F4DE0B4}" srcOrd="9" destOrd="0" presId="urn:microsoft.com/office/officeart/2008/layout/VerticalCurvedList"/>
    <dgm:cxn modelId="{0140610E-C42F-45DD-9BD5-F78DB7751E03}" type="presParOf" srcId="{962C2BD0-517B-4E9C-A037-D4A0806612C4}" destId="{6886200A-2153-4EA4-8CED-B1372992648C}" srcOrd="10" destOrd="0" presId="urn:microsoft.com/office/officeart/2008/layout/VerticalCurvedList"/>
    <dgm:cxn modelId="{C06F1474-DD24-4D63-BB39-6DD0373B0183}" type="presParOf" srcId="{6886200A-2153-4EA4-8CED-B1372992648C}" destId="{03AE49D5-185A-4931-B1E5-D90FCD69F880}" srcOrd="0" destOrd="0" presId="urn:microsoft.com/office/officeart/2008/layout/VerticalCurvedList"/>
    <dgm:cxn modelId="{6F75F4A7-5C6B-487D-A7C2-A23E00CC8C95}" type="presParOf" srcId="{962C2BD0-517B-4E9C-A037-D4A0806612C4}" destId="{6855FC37-F2A8-4C8E-B391-5ED4CC2B8051}" srcOrd="11" destOrd="0" presId="urn:microsoft.com/office/officeart/2008/layout/VerticalCurvedList"/>
    <dgm:cxn modelId="{AA9DA7AF-942F-4BAA-9C28-F7435C509D67}" type="presParOf" srcId="{962C2BD0-517B-4E9C-A037-D4A0806612C4}" destId="{0CDD28FB-10EF-43F5-B4EC-FB8F6899B65C}" srcOrd="12" destOrd="0" presId="urn:microsoft.com/office/officeart/2008/layout/VerticalCurvedList"/>
    <dgm:cxn modelId="{A581B390-72DE-4336-B8C1-271402385846}" type="presParOf" srcId="{0CDD28FB-10EF-43F5-B4EC-FB8F6899B65C}" destId="{28726E0D-721C-4814-A24F-8F1E880ADA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1AC593-5840-4263-92F7-DAD72BCD9C4C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56AC5C-B5BC-4466-B017-6D663859866C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Президент Республики Беларусь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4E878F-E361-413A-AD3C-CE7EAAA70D69}" type="parTrans" cxnId="{092E37D7-CE52-4447-92A8-B8E2AE128260}">
      <dgm:prSet/>
      <dgm:spPr/>
      <dgm:t>
        <a:bodyPr/>
        <a:lstStyle/>
        <a:p>
          <a:endParaRPr lang="ru-RU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C73CB1-3F47-43F0-9207-BAB3715ADBB0}" type="sibTrans" cxnId="{092E37D7-CE52-4447-92A8-B8E2AE128260}">
      <dgm:prSet/>
      <dgm:spPr/>
      <dgm:t>
        <a:bodyPr/>
        <a:lstStyle/>
        <a:p>
          <a:endParaRPr lang="ru-RU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06708-3BAF-4419-A7DB-726062EA9FC1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Совет Министров Республики Беларусь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E113A8-6DD8-42A2-9444-2D9902AEDEEA}" type="parTrans" cxnId="{CDC51C70-9C8E-4508-A22E-123C4554F037}">
      <dgm:prSet/>
      <dgm:spPr/>
      <dgm:t>
        <a:bodyPr/>
        <a:lstStyle/>
        <a:p>
          <a:endParaRPr lang="ru-RU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9AF99C-269F-474C-9DB9-92C27293377B}" type="sibTrans" cxnId="{CDC51C70-9C8E-4508-A22E-123C4554F037}">
      <dgm:prSet/>
      <dgm:spPr/>
      <dgm:t>
        <a:bodyPr/>
        <a:lstStyle/>
        <a:p>
          <a:endParaRPr lang="ru-RU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2943F7-8B7F-4566-A636-BEBEBA2FA54A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rPr>
            <a:t>Государственный комитет по стандартизации Республики Беларусь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EABFB6-8C4F-4108-969C-718FCDFD68BA}" type="parTrans" cxnId="{0D3061A9-9032-47E1-860D-CCDF3776E403}">
      <dgm:prSet/>
      <dgm:spPr/>
      <dgm:t>
        <a:bodyPr/>
        <a:lstStyle/>
        <a:p>
          <a:endParaRPr lang="ru-RU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D988C6-3685-41E9-97B6-6E38ED8425F2}" type="sibTrans" cxnId="{0D3061A9-9032-47E1-860D-CCDF3776E403}">
      <dgm:prSet/>
      <dgm:spPr/>
      <dgm:t>
        <a:bodyPr/>
        <a:lstStyle/>
        <a:p>
          <a:endParaRPr lang="ru-RU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C9B6AC-F7AC-43F4-B0D0-1C428B06C3DC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Иные республиканские органы государственного управления, Национальный банк Республики Беларусь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9EAD4D-2AC0-40CE-8FC2-8FDAA5C858DD}" type="parTrans" cxnId="{18FE0918-6865-4BFC-B7DC-B92A555164A8}">
      <dgm:prSet/>
      <dgm:spPr/>
      <dgm:t>
        <a:bodyPr/>
        <a:lstStyle/>
        <a:p>
          <a:endParaRPr lang="ru-RU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B0A5E0-DB59-4B6D-AD52-96E02E39FAA7}" type="sibTrans" cxnId="{18FE0918-6865-4BFC-B7DC-B92A555164A8}">
      <dgm:prSet/>
      <dgm:spPr/>
      <dgm:t>
        <a:bodyPr/>
        <a:lstStyle/>
        <a:p>
          <a:endParaRPr lang="ru-RU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0300C3-3AEC-4032-8675-831E30CC34F3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Национальный институт по стандартизации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F74DAB-6128-465F-A80C-E3C7052BE51C}" type="parTrans" cxnId="{33997EF4-848A-4E2E-8630-D69E89535545}">
      <dgm:prSet/>
      <dgm:spPr/>
      <dgm:t>
        <a:bodyPr/>
        <a:lstStyle/>
        <a:p>
          <a:endParaRPr lang="ru-RU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EA0C97-01CD-4D02-9730-33C89DF3FD69}" type="sibTrans" cxnId="{33997EF4-848A-4E2E-8630-D69E89535545}">
      <dgm:prSet/>
      <dgm:spPr/>
      <dgm:t>
        <a:bodyPr/>
        <a:lstStyle/>
        <a:p>
          <a:endParaRPr lang="ru-RU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DA66BB-0C32-474C-9CA6-048C3E6AB0D0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Отраслевые организации по стандартизации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9821FA-7DE6-49CF-BBD2-6D9037A1643F}" type="parTrans" cxnId="{72F4BFCA-A363-4751-846A-960D6BFA873A}">
      <dgm:prSet/>
      <dgm:spPr/>
      <dgm:t>
        <a:bodyPr/>
        <a:lstStyle/>
        <a:p>
          <a:endParaRPr lang="ru-RU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471FBA-57B6-4C3E-9C47-BD14788A9076}" type="sibTrans" cxnId="{72F4BFCA-A363-4751-846A-960D6BFA873A}">
      <dgm:prSet/>
      <dgm:spPr/>
      <dgm:t>
        <a:bodyPr/>
        <a:lstStyle/>
        <a:p>
          <a:endParaRPr lang="ru-RU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1BDDA6-3B9E-49F2-B120-C5257C5663AE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Технические комитеты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31DB30-8123-4C80-9926-7F1B30955DB9}" type="parTrans" cxnId="{92EC20E7-0BE6-41CB-81A2-A768D16F18F3}">
      <dgm:prSet/>
      <dgm:spPr/>
      <dgm:t>
        <a:bodyPr/>
        <a:lstStyle/>
        <a:p>
          <a:endParaRPr lang="ru-RU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DE48A8-982B-4B1A-A014-46F2DF137831}" type="sibTrans" cxnId="{92EC20E7-0BE6-41CB-81A2-A768D16F18F3}">
      <dgm:prSet/>
      <dgm:spPr/>
      <dgm:t>
        <a:bodyPr/>
        <a:lstStyle/>
        <a:p>
          <a:endParaRPr lang="ru-RU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CAC3A6-9F5C-40F2-9C06-E7A816F3959B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Службы стандартизации организаций и предприятий 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9FDC2C-389F-48CB-BA24-9902F1180427}" type="parTrans" cxnId="{523FAC47-64B0-4F2F-917C-5E62B16268B5}">
      <dgm:prSet/>
      <dgm:spPr/>
      <dgm:t>
        <a:bodyPr/>
        <a:lstStyle/>
        <a:p>
          <a:endParaRPr lang="ru-RU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D08443-E915-46E4-8F9E-8765D9352740}" type="sibTrans" cxnId="{523FAC47-64B0-4F2F-917C-5E62B16268B5}">
      <dgm:prSet/>
      <dgm:spPr/>
      <dgm:t>
        <a:bodyPr/>
        <a:lstStyle/>
        <a:p>
          <a:endParaRPr lang="ru-RU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077FA1-D988-4C71-AC46-0B718006BECA}" type="pres">
      <dgm:prSet presAssocID="{851AC593-5840-4263-92F7-DAD72BCD9C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F8ACEF-10F7-47E9-BB5A-7EB9B8BA1744}" type="pres">
      <dgm:prSet presAssocID="{D7CAC3A6-9F5C-40F2-9C06-E7A816F3959B}" presName="boxAndChildren" presStyleCnt="0"/>
      <dgm:spPr/>
    </dgm:pt>
    <dgm:pt modelId="{85DB05C6-FCF6-46C3-8941-4992C335E8C9}" type="pres">
      <dgm:prSet presAssocID="{D7CAC3A6-9F5C-40F2-9C06-E7A816F3959B}" presName="parentTextBox" presStyleLbl="node1" presStyleIdx="0" presStyleCnt="8"/>
      <dgm:spPr/>
      <dgm:t>
        <a:bodyPr/>
        <a:lstStyle/>
        <a:p>
          <a:endParaRPr lang="ru-RU"/>
        </a:p>
      </dgm:t>
    </dgm:pt>
    <dgm:pt modelId="{ABCC1453-15F7-45D0-8C02-010A480C155F}" type="pres">
      <dgm:prSet presAssocID="{F2DE48A8-982B-4B1A-A014-46F2DF137831}" presName="sp" presStyleCnt="0"/>
      <dgm:spPr/>
    </dgm:pt>
    <dgm:pt modelId="{C0C41E6C-DDBB-4F03-B801-B0D5404F9F91}" type="pres">
      <dgm:prSet presAssocID="{291BDDA6-3B9E-49F2-B120-C5257C5663AE}" presName="arrowAndChildren" presStyleCnt="0"/>
      <dgm:spPr/>
    </dgm:pt>
    <dgm:pt modelId="{FF2062DB-E258-448A-8351-41C26D030C07}" type="pres">
      <dgm:prSet presAssocID="{291BDDA6-3B9E-49F2-B120-C5257C5663AE}" presName="parentTextArrow" presStyleLbl="node1" presStyleIdx="1" presStyleCnt="8"/>
      <dgm:spPr/>
      <dgm:t>
        <a:bodyPr/>
        <a:lstStyle/>
        <a:p>
          <a:endParaRPr lang="ru-RU"/>
        </a:p>
      </dgm:t>
    </dgm:pt>
    <dgm:pt modelId="{CB2E5F26-90C8-4279-BCF9-8D14461ACB71}" type="pres">
      <dgm:prSet presAssocID="{35471FBA-57B6-4C3E-9C47-BD14788A9076}" presName="sp" presStyleCnt="0"/>
      <dgm:spPr/>
    </dgm:pt>
    <dgm:pt modelId="{8F42BBF9-0F12-4B04-B99D-FD42C838599D}" type="pres">
      <dgm:prSet presAssocID="{D9DA66BB-0C32-474C-9CA6-048C3E6AB0D0}" presName="arrowAndChildren" presStyleCnt="0"/>
      <dgm:spPr/>
    </dgm:pt>
    <dgm:pt modelId="{9F1B7D0B-5B9D-48E0-919B-5E3DB37192C6}" type="pres">
      <dgm:prSet presAssocID="{D9DA66BB-0C32-474C-9CA6-048C3E6AB0D0}" presName="parentTextArrow" presStyleLbl="node1" presStyleIdx="2" presStyleCnt="8"/>
      <dgm:spPr/>
      <dgm:t>
        <a:bodyPr/>
        <a:lstStyle/>
        <a:p>
          <a:endParaRPr lang="ru-RU"/>
        </a:p>
      </dgm:t>
    </dgm:pt>
    <dgm:pt modelId="{5629370D-C7A2-4E75-96AC-917249114EAA}" type="pres">
      <dgm:prSet presAssocID="{81EA0C97-01CD-4D02-9730-33C89DF3FD69}" presName="sp" presStyleCnt="0"/>
      <dgm:spPr/>
    </dgm:pt>
    <dgm:pt modelId="{AB41D326-CC3F-4784-8399-635D6D77830D}" type="pres">
      <dgm:prSet presAssocID="{080300C3-3AEC-4032-8675-831E30CC34F3}" presName="arrowAndChildren" presStyleCnt="0"/>
      <dgm:spPr/>
    </dgm:pt>
    <dgm:pt modelId="{9292282C-1D2A-4565-AB0D-303C191BE9D2}" type="pres">
      <dgm:prSet presAssocID="{080300C3-3AEC-4032-8675-831E30CC34F3}" presName="parentTextArrow" presStyleLbl="node1" presStyleIdx="3" presStyleCnt="8"/>
      <dgm:spPr/>
      <dgm:t>
        <a:bodyPr/>
        <a:lstStyle/>
        <a:p>
          <a:endParaRPr lang="ru-RU"/>
        </a:p>
      </dgm:t>
    </dgm:pt>
    <dgm:pt modelId="{D74E9898-7969-4279-B197-FA72964D4670}" type="pres">
      <dgm:prSet presAssocID="{B0B0A5E0-DB59-4B6D-AD52-96E02E39FAA7}" presName="sp" presStyleCnt="0"/>
      <dgm:spPr/>
    </dgm:pt>
    <dgm:pt modelId="{F9FAC811-7246-4E99-B8EB-81E6AE7C9BE7}" type="pres">
      <dgm:prSet presAssocID="{2BC9B6AC-F7AC-43F4-B0D0-1C428B06C3DC}" presName="arrowAndChildren" presStyleCnt="0"/>
      <dgm:spPr/>
    </dgm:pt>
    <dgm:pt modelId="{0401FB9F-984C-476B-AF03-92E9DBE1374A}" type="pres">
      <dgm:prSet presAssocID="{2BC9B6AC-F7AC-43F4-B0D0-1C428B06C3DC}" presName="parentTextArrow" presStyleLbl="node1" presStyleIdx="4" presStyleCnt="8"/>
      <dgm:spPr/>
      <dgm:t>
        <a:bodyPr/>
        <a:lstStyle/>
        <a:p>
          <a:endParaRPr lang="ru-RU"/>
        </a:p>
      </dgm:t>
    </dgm:pt>
    <dgm:pt modelId="{EB96DDD9-2270-476F-9194-6E96AD023BA1}" type="pres">
      <dgm:prSet presAssocID="{88D988C6-3685-41E9-97B6-6E38ED8425F2}" presName="sp" presStyleCnt="0"/>
      <dgm:spPr/>
    </dgm:pt>
    <dgm:pt modelId="{D919A759-E2B0-4EF3-88FD-EF6EB9D4B9C8}" type="pres">
      <dgm:prSet presAssocID="{142943F7-8B7F-4566-A636-BEBEBA2FA54A}" presName="arrowAndChildren" presStyleCnt="0"/>
      <dgm:spPr/>
    </dgm:pt>
    <dgm:pt modelId="{32F22AC1-30AC-4A86-A194-5B4227828AC3}" type="pres">
      <dgm:prSet presAssocID="{142943F7-8B7F-4566-A636-BEBEBA2FA54A}" presName="parentTextArrow" presStyleLbl="node1" presStyleIdx="5" presStyleCnt="8"/>
      <dgm:spPr/>
      <dgm:t>
        <a:bodyPr/>
        <a:lstStyle/>
        <a:p>
          <a:endParaRPr lang="ru-RU"/>
        </a:p>
      </dgm:t>
    </dgm:pt>
    <dgm:pt modelId="{3807EC0B-4A79-4F9F-A350-66D0299AA595}" type="pres">
      <dgm:prSet presAssocID="{499AF99C-269F-474C-9DB9-92C27293377B}" presName="sp" presStyleCnt="0"/>
      <dgm:spPr/>
    </dgm:pt>
    <dgm:pt modelId="{CADB75DD-629E-4D87-A256-2358B70E8258}" type="pres">
      <dgm:prSet presAssocID="{3FF06708-3BAF-4419-A7DB-726062EA9FC1}" presName="arrowAndChildren" presStyleCnt="0"/>
      <dgm:spPr/>
    </dgm:pt>
    <dgm:pt modelId="{28CFCA7D-97FE-471F-809E-FA4BA98229DA}" type="pres">
      <dgm:prSet presAssocID="{3FF06708-3BAF-4419-A7DB-726062EA9FC1}" presName="parentTextArrow" presStyleLbl="node1" presStyleIdx="6" presStyleCnt="8"/>
      <dgm:spPr/>
      <dgm:t>
        <a:bodyPr/>
        <a:lstStyle/>
        <a:p>
          <a:endParaRPr lang="ru-RU"/>
        </a:p>
      </dgm:t>
    </dgm:pt>
    <dgm:pt modelId="{133BE449-1C25-4A9E-82FB-C169B5DABEB3}" type="pres">
      <dgm:prSet presAssocID="{F2C73CB1-3F47-43F0-9207-BAB3715ADBB0}" presName="sp" presStyleCnt="0"/>
      <dgm:spPr/>
    </dgm:pt>
    <dgm:pt modelId="{8E92D41B-F251-4BAC-AA44-E1A715377027}" type="pres">
      <dgm:prSet presAssocID="{3556AC5C-B5BC-4466-B017-6D663859866C}" presName="arrowAndChildren" presStyleCnt="0"/>
      <dgm:spPr/>
    </dgm:pt>
    <dgm:pt modelId="{42497E3F-A6ED-4C86-BF8C-8A2DD6788761}" type="pres">
      <dgm:prSet presAssocID="{3556AC5C-B5BC-4466-B017-6D663859866C}" presName="parentTextArrow" presStyleLbl="node1" presStyleIdx="7" presStyleCnt="8"/>
      <dgm:spPr/>
      <dgm:t>
        <a:bodyPr/>
        <a:lstStyle/>
        <a:p>
          <a:endParaRPr lang="ru-RU"/>
        </a:p>
      </dgm:t>
    </dgm:pt>
  </dgm:ptLst>
  <dgm:cxnLst>
    <dgm:cxn modelId="{18FE0918-6865-4BFC-B7DC-B92A555164A8}" srcId="{851AC593-5840-4263-92F7-DAD72BCD9C4C}" destId="{2BC9B6AC-F7AC-43F4-B0D0-1C428B06C3DC}" srcOrd="3" destOrd="0" parTransId="{C19EAD4D-2AC0-40CE-8FC2-8FDAA5C858DD}" sibTransId="{B0B0A5E0-DB59-4B6D-AD52-96E02E39FAA7}"/>
    <dgm:cxn modelId="{FE421EC0-1F9C-4F65-8548-6929788CA620}" type="presOf" srcId="{080300C3-3AEC-4032-8675-831E30CC34F3}" destId="{9292282C-1D2A-4565-AB0D-303C191BE9D2}" srcOrd="0" destOrd="0" presId="urn:microsoft.com/office/officeart/2005/8/layout/process4"/>
    <dgm:cxn modelId="{23529D4A-ED6F-460E-BDBF-B3FD2B040FDB}" type="presOf" srcId="{2BC9B6AC-F7AC-43F4-B0D0-1C428B06C3DC}" destId="{0401FB9F-984C-476B-AF03-92E9DBE1374A}" srcOrd="0" destOrd="0" presId="urn:microsoft.com/office/officeart/2005/8/layout/process4"/>
    <dgm:cxn modelId="{D2E6B20C-5E8E-45F2-B5BA-CFF0B82CF1CD}" type="presOf" srcId="{D9DA66BB-0C32-474C-9CA6-048C3E6AB0D0}" destId="{9F1B7D0B-5B9D-48E0-919B-5E3DB37192C6}" srcOrd="0" destOrd="0" presId="urn:microsoft.com/office/officeart/2005/8/layout/process4"/>
    <dgm:cxn modelId="{3F52FE22-74F5-412B-9DA8-D962C60A7BE6}" type="presOf" srcId="{291BDDA6-3B9E-49F2-B120-C5257C5663AE}" destId="{FF2062DB-E258-448A-8351-41C26D030C07}" srcOrd="0" destOrd="0" presId="urn:microsoft.com/office/officeart/2005/8/layout/process4"/>
    <dgm:cxn modelId="{CDC51C70-9C8E-4508-A22E-123C4554F037}" srcId="{851AC593-5840-4263-92F7-DAD72BCD9C4C}" destId="{3FF06708-3BAF-4419-A7DB-726062EA9FC1}" srcOrd="1" destOrd="0" parTransId="{82E113A8-6DD8-42A2-9444-2D9902AEDEEA}" sibTransId="{499AF99C-269F-474C-9DB9-92C27293377B}"/>
    <dgm:cxn modelId="{4C98704C-F8B1-4168-BB0E-E90FE020953F}" type="presOf" srcId="{3FF06708-3BAF-4419-A7DB-726062EA9FC1}" destId="{28CFCA7D-97FE-471F-809E-FA4BA98229DA}" srcOrd="0" destOrd="0" presId="urn:microsoft.com/office/officeart/2005/8/layout/process4"/>
    <dgm:cxn modelId="{B97913C5-F1EF-42DA-B799-A6998EB68754}" type="presOf" srcId="{142943F7-8B7F-4566-A636-BEBEBA2FA54A}" destId="{32F22AC1-30AC-4A86-A194-5B4227828AC3}" srcOrd="0" destOrd="0" presId="urn:microsoft.com/office/officeart/2005/8/layout/process4"/>
    <dgm:cxn modelId="{B4CF8130-7E36-455F-B88B-DABC0392DCD8}" type="presOf" srcId="{851AC593-5840-4263-92F7-DAD72BCD9C4C}" destId="{C6077FA1-D988-4C71-AC46-0B718006BECA}" srcOrd="0" destOrd="0" presId="urn:microsoft.com/office/officeart/2005/8/layout/process4"/>
    <dgm:cxn modelId="{0584409A-751D-4E90-BB09-2B94BED597A0}" type="presOf" srcId="{D7CAC3A6-9F5C-40F2-9C06-E7A816F3959B}" destId="{85DB05C6-FCF6-46C3-8941-4992C335E8C9}" srcOrd="0" destOrd="0" presId="urn:microsoft.com/office/officeart/2005/8/layout/process4"/>
    <dgm:cxn modelId="{092E37D7-CE52-4447-92A8-B8E2AE128260}" srcId="{851AC593-5840-4263-92F7-DAD72BCD9C4C}" destId="{3556AC5C-B5BC-4466-B017-6D663859866C}" srcOrd="0" destOrd="0" parTransId="{224E878F-E361-413A-AD3C-CE7EAAA70D69}" sibTransId="{F2C73CB1-3F47-43F0-9207-BAB3715ADBB0}"/>
    <dgm:cxn modelId="{704484EF-2F8B-4602-BC93-275291230D2B}" type="presOf" srcId="{3556AC5C-B5BC-4466-B017-6D663859866C}" destId="{42497E3F-A6ED-4C86-BF8C-8A2DD6788761}" srcOrd="0" destOrd="0" presId="urn:microsoft.com/office/officeart/2005/8/layout/process4"/>
    <dgm:cxn modelId="{0D3061A9-9032-47E1-860D-CCDF3776E403}" srcId="{851AC593-5840-4263-92F7-DAD72BCD9C4C}" destId="{142943F7-8B7F-4566-A636-BEBEBA2FA54A}" srcOrd="2" destOrd="0" parTransId="{BDEABFB6-8C4F-4108-969C-718FCDFD68BA}" sibTransId="{88D988C6-3685-41E9-97B6-6E38ED8425F2}"/>
    <dgm:cxn modelId="{523FAC47-64B0-4F2F-917C-5E62B16268B5}" srcId="{851AC593-5840-4263-92F7-DAD72BCD9C4C}" destId="{D7CAC3A6-9F5C-40F2-9C06-E7A816F3959B}" srcOrd="7" destOrd="0" parTransId="{EC9FDC2C-389F-48CB-BA24-9902F1180427}" sibTransId="{E6D08443-E915-46E4-8F9E-8765D9352740}"/>
    <dgm:cxn modelId="{33997EF4-848A-4E2E-8630-D69E89535545}" srcId="{851AC593-5840-4263-92F7-DAD72BCD9C4C}" destId="{080300C3-3AEC-4032-8675-831E30CC34F3}" srcOrd="4" destOrd="0" parTransId="{38F74DAB-6128-465F-A80C-E3C7052BE51C}" sibTransId="{81EA0C97-01CD-4D02-9730-33C89DF3FD69}"/>
    <dgm:cxn modelId="{92EC20E7-0BE6-41CB-81A2-A768D16F18F3}" srcId="{851AC593-5840-4263-92F7-DAD72BCD9C4C}" destId="{291BDDA6-3B9E-49F2-B120-C5257C5663AE}" srcOrd="6" destOrd="0" parTransId="{8331DB30-8123-4C80-9926-7F1B30955DB9}" sibTransId="{F2DE48A8-982B-4B1A-A014-46F2DF137831}"/>
    <dgm:cxn modelId="{72F4BFCA-A363-4751-846A-960D6BFA873A}" srcId="{851AC593-5840-4263-92F7-DAD72BCD9C4C}" destId="{D9DA66BB-0C32-474C-9CA6-048C3E6AB0D0}" srcOrd="5" destOrd="0" parTransId="{549821FA-7DE6-49CF-BBD2-6D9037A1643F}" sibTransId="{35471FBA-57B6-4C3E-9C47-BD14788A9076}"/>
    <dgm:cxn modelId="{9E5B00E1-EEA6-44CE-92EF-4B3777F1B2CA}" type="presParOf" srcId="{C6077FA1-D988-4C71-AC46-0B718006BECA}" destId="{65F8ACEF-10F7-47E9-BB5A-7EB9B8BA1744}" srcOrd="0" destOrd="0" presId="urn:microsoft.com/office/officeart/2005/8/layout/process4"/>
    <dgm:cxn modelId="{3D5F748F-830B-4A4D-864E-E371377871CD}" type="presParOf" srcId="{65F8ACEF-10F7-47E9-BB5A-7EB9B8BA1744}" destId="{85DB05C6-FCF6-46C3-8941-4992C335E8C9}" srcOrd="0" destOrd="0" presId="urn:microsoft.com/office/officeart/2005/8/layout/process4"/>
    <dgm:cxn modelId="{B64E2E59-ED17-4215-973F-931E80A91ACC}" type="presParOf" srcId="{C6077FA1-D988-4C71-AC46-0B718006BECA}" destId="{ABCC1453-15F7-45D0-8C02-010A480C155F}" srcOrd="1" destOrd="0" presId="urn:microsoft.com/office/officeart/2005/8/layout/process4"/>
    <dgm:cxn modelId="{6DA2B144-257C-4A39-9DD3-C13E3FFB95E1}" type="presParOf" srcId="{C6077FA1-D988-4C71-AC46-0B718006BECA}" destId="{C0C41E6C-DDBB-4F03-B801-B0D5404F9F91}" srcOrd="2" destOrd="0" presId="urn:microsoft.com/office/officeart/2005/8/layout/process4"/>
    <dgm:cxn modelId="{831E789A-5956-47A5-AFDF-845B817EC710}" type="presParOf" srcId="{C0C41E6C-DDBB-4F03-B801-B0D5404F9F91}" destId="{FF2062DB-E258-448A-8351-41C26D030C07}" srcOrd="0" destOrd="0" presId="urn:microsoft.com/office/officeart/2005/8/layout/process4"/>
    <dgm:cxn modelId="{EBEB8F45-A435-428F-94BB-13F52BCBC27F}" type="presParOf" srcId="{C6077FA1-D988-4C71-AC46-0B718006BECA}" destId="{CB2E5F26-90C8-4279-BCF9-8D14461ACB71}" srcOrd="3" destOrd="0" presId="urn:microsoft.com/office/officeart/2005/8/layout/process4"/>
    <dgm:cxn modelId="{19662A62-ECBE-4B76-A7A9-000728A90818}" type="presParOf" srcId="{C6077FA1-D988-4C71-AC46-0B718006BECA}" destId="{8F42BBF9-0F12-4B04-B99D-FD42C838599D}" srcOrd="4" destOrd="0" presId="urn:microsoft.com/office/officeart/2005/8/layout/process4"/>
    <dgm:cxn modelId="{3F71B8DB-194E-4E72-A026-4BCFD54C14CC}" type="presParOf" srcId="{8F42BBF9-0F12-4B04-B99D-FD42C838599D}" destId="{9F1B7D0B-5B9D-48E0-919B-5E3DB37192C6}" srcOrd="0" destOrd="0" presId="urn:microsoft.com/office/officeart/2005/8/layout/process4"/>
    <dgm:cxn modelId="{A731169C-6F9D-446A-9D4C-B3B08D1733F6}" type="presParOf" srcId="{C6077FA1-D988-4C71-AC46-0B718006BECA}" destId="{5629370D-C7A2-4E75-96AC-917249114EAA}" srcOrd="5" destOrd="0" presId="urn:microsoft.com/office/officeart/2005/8/layout/process4"/>
    <dgm:cxn modelId="{E3BF57CD-4210-4E36-B1C7-43975C74E57A}" type="presParOf" srcId="{C6077FA1-D988-4C71-AC46-0B718006BECA}" destId="{AB41D326-CC3F-4784-8399-635D6D77830D}" srcOrd="6" destOrd="0" presId="urn:microsoft.com/office/officeart/2005/8/layout/process4"/>
    <dgm:cxn modelId="{B54350AD-EDB4-44A4-B2D5-471B22705E50}" type="presParOf" srcId="{AB41D326-CC3F-4784-8399-635D6D77830D}" destId="{9292282C-1D2A-4565-AB0D-303C191BE9D2}" srcOrd="0" destOrd="0" presId="urn:microsoft.com/office/officeart/2005/8/layout/process4"/>
    <dgm:cxn modelId="{42F8FEC6-A074-4B92-9497-95A36C168B1C}" type="presParOf" srcId="{C6077FA1-D988-4C71-AC46-0B718006BECA}" destId="{D74E9898-7969-4279-B197-FA72964D4670}" srcOrd="7" destOrd="0" presId="urn:microsoft.com/office/officeart/2005/8/layout/process4"/>
    <dgm:cxn modelId="{824C4BF7-3C4E-4B52-A202-4449415927E4}" type="presParOf" srcId="{C6077FA1-D988-4C71-AC46-0B718006BECA}" destId="{F9FAC811-7246-4E99-B8EB-81E6AE7C9BE7}" srcOrd="8" destOrd="0" presId="urn:microsoft.com/office/officeart/2005/8/layout/process4"/>
    <dgm:cxn modelId="{BD1438D1-489D-4763-893D-4B4F1A1774E6}" type="presParOf" srcId="{F9FAC811-7246-4E99-B8EB-81E6AE7C9BE7}" destId="{0401FB9F-984C-476B-AF03-92E9DBE1374A}" srcOrd="0" destOrd="0" presId="urn:microsoft.com/office/officeart/2005/8/layout/process4"/>
    <dgm:cxn modelId="{CE2DD297-AC46-4FE2-8E80-400F629B571E}" type="presParOf" srcId="{C6077FA1-D988-4C71-AC46-0B718006BECA}" destId="{EB96DDD9-2270-476F-9194-6E96AD023BA1}" srcOrd="9" destOrd="0" presId="urn:microsoft.com/office/officeart/2005/8/layout/process4"/>
    <dgm:cxn modelId="{14AE1343-9953-41E0-8D34-5A53A3ED8E2F}" type="presParOf" srcId="{C6077FA1-D988-4C71-AC46-0B718006BECA}" destId="{D919A759-E2B0-4EF3-88FD-EF6EB9D4B9C8}" srcOrd="10" destOrd="0" presId="urn:microsoft.com/office/officeart/2005/8/layout/process4"/>
    <dgm:cxn modelId="{0BB51D42-4DCE-45D6-BAE3-F268CB7F05CD}" type="presParOf" srcId="{D919A759-E2B0-4EF3-88FD-EF6EB9D4B9C8}" destId="{32F22AC1-30AC-4A86-A194-5B4227828AC3}" srcOrd="0" destOrd="0" presId="urn:microsoft.com/office/officeart/2005/8/layout/process4"/>
    <dgm:cxn modelId="{D801C258-0F94-48BD-99E9-52B353ADD8E4}" type="presParOf" srcId="{C6077FA1-D988-4C71-AC46-0B718006BECA}" destId="{3807EC0B-4A79-4F9F-A350-66D0299AA595}" srcOrd="11" destOrd="0" presId="urn:microsoft.com/office/officeart/2005/8/layout/process4"/>
    <dgm:cxn modelId="{A71B025A-7547-4308-A169-BB274D22A9FB}" type="presParOf" srcId="{C6077FA1-D988-4C71-AC46-0B718006BECA}" destId="{CADB75DD-629E-4D87-A256-2358B70E8258}" srcOrd="12" destOrd="0" presId="urn:microsoft.com/office/officeart/2005/8/layout/process4"/>
    <dgm:cxn modelId="{D5439596-E7CE-4AF3-AE43-1692B317DE5E}" type="presParOf" srcId="{CADB75DD-629E-4D87-A256-2358B70E8258}" destId="{28CFCA7D-97FE-471F-809E-FA4BA98229DA}" srcOrd="0" destOrd="0" presId="urn:microsoft.com/office/officeart/2005/8/layout/process4"/>
    <dgm:cxn modelId="{013C4E69-5B9D-4A9D-A3B0-411BF849C147}" type="presParOf" srcId="{C6077FA1-D988-4C71-AC46-0B718006BECA}" destId="{133BE449-1C25-4A9E-82FB-C169B5DABEB3}" srcOrd="13" destOrd="0" presId="urn:microsoft.com/office/officeart/2005/8/layout/process4"/>
    <dgm:cxn modelId="{2AC91D26-5AD2-404D-BEDA-EA3433220EFB}" type="presParOf" srcId="{C6077FA1-D988-4C71-AC46-0B718006BECA}" destId="{8E92D41B-F251-4BAC-AA44-E1A715377027}" srcOrd="14" destOrd="0" presId="urn:microsoft.com/office/officeart/2005/8/layout/process4"/>
    <dgm:cxn modelId="{F0453C3E-2B84-4770-961C-CAAC48F329A6}" type="presParOf" srcId="{8E92D41B-F251-4BAC-AA44-E1A715377027}" destId="{42497E3F-A6ED-4C86-BF8C-8A2DD678876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6337509" y="-969416"/>
          <a:ext cx="7543581" cy="7543581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714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449006" y="288802"/>
          <a:ext cx="10749072" cy="590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8366" tIns="50800" rIns="50800" bIns="50800" numCol="1" spcCol="1270" anchor="ctr" anchorCtr="0">
          <a:noAutofit/>
        </a:bodyPr>
        <a:lstStyle/>
        <a:p>
          <a:pPr marL="533400" lvl="0" indent="-53340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3.1. Структура органов и служб в области технического нормирования и стандартизации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006" y="288802"/>
        <a:ext cx="10749072" cy="590067"/>
      </dsp:txXfrm>
    </dsp:sp>
    <dsp:sp modelId="{C7628E09-A5D0-43AC-834B-E8990AEC2BF8}">
      <dsp:nvSpPr>
        <dsp:cNvPr id="0" name=""/>
        <dsp:cNvSpPr/>
      </dsp:nvSpPr>
      <dsp:spPr>
        <a:xfrm>
          <a:off x="80214" y="221387"/>
          <a:ext cx="737584" cy="737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4504D-DC2E-436F-B774-23866853156B}">
      <dsp:nvSpPr>
        <dsp:cNvPr id="0" name=""/>
        <dsp:cNvSpPr/>
      </dsp:nvSpPr>
      <dsp:spPr>
        <a:xfrm>
          <a:off x="934377" y="1076935"/>
          <a:ext cx="10263701" cy="7964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836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3.2. </a:t>
          </a:r>
          <a:r>
            <a:rPr lang="ru-RU" sz="2000" kern="1200" dirty="0" smtClean="0">
              <a:solidFill>
                <a:srgbClr val="000000"/>
              </a:solidFill>
              <a:latin typeface="Times New Roman" panose="02020603050405020304" pitchFamily="18" charset="0"/>
            </a:rPr>
            <a:t>Полномочия Президента и Совета Министров Республики Беларусь в области технического нормирования и стандартизации</a:t>
          </a:r>
          <a:endParaRPr lang="ru-RU" sz="2000" kern="1200" dirty="0">
            <a:latin typeface="Times New Roman" panose="02020603050405020304" pitchFamily="18" charset="0"/>
            <a:cs typeface="Times New Roman" pitchFamily="18" charset="0"/>
          </a:endParaRPr>
        </a:p>
      </dsp:txBody>
      <dsp:txXfrm>
        <a:off x="934377" y="1076935"/>
        <a:ext cx="10263701" cy="796467"/>
      </dsp:txXfrm>
    </dsp:sp>
    <dsp:sp modelId="{1E03E4ED-0AB5-4117-AA13-321FE2C43517}">
      <dsp:nvSpPr>
        <dsp:cNvPr id="0" name=""/>
        <dsp:cNvSpPr/>
      </dsp:nvSpPr>
      <dsp:spPr>
        <a:xfrm>
          <a:off x="565585" y="1106377"/>
          <a:ext cx="737584" cy="737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573B27-10EE-4B3E-9825-D7085FBCA5AF}">
      <dsp:nvSpPr>
        <dsp:cNvPr id="0" name=""/>
        <dsp:cNvSpPr/>
      </dsp:nvSpPr>
      <dsp:spPr>
        <a:xfrm>
          <a:off x="1156325" y="2065125"/>
          <a:ext cx="10041753" cy="590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836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3.3. </a:t>
          </a:r>
          <a:r>
            <a:rPr lang="ru-RU" sz="2000" kern="1200" dirty="0" smtClean="0">
              <a:solidFill>
                <a:srgbClr val="000000"/>
              </a:solidFill>
              <a:latin typeface="Times New Roman" panose="02020603050405020304" pitchFamily="18" charset="0"/>
            </a:rPr>
            <a:t>Полномочия Государственного комитета по стандартизации Республики Беларусь в области технического нормирования и стандартизации</a:t>
          </a:r>
          <a:endParaRPr lang="ru-RU" sz="2000" kern="1200" dirty="0">
            <a:latin typeface="Times New Roman" panose="02020603050405020304" pitchFamily="18" charset="0"/>
            <a:cs typeface="Times New Roman" pitchFamily="18" charset="0"/>
          </a:endParaRPr>
        </a:p>
      </dsp:txBody>
      <dsp:txXfrm>
        <a:off x="1156325" y="2065125"/>
        <a:ext cx="10041753" cy="590067"/>
      </dsp:txXfrm>
    </dsp:sp>
    <dsp:sp modelId="{FF5ADD5D-6F38-4FCF-B995-7DD0F19A8DAF}">
      <dsp:nvSpPr>
        <dsp:cNvPr id="0" name=""/>
        <dsp:cNvSpPr/>
      </dsp:nvSpPr>
      <dsp:spPr>
        <a:xfrm>
          <a:off x="787533" y="1991366"/>
          <a:ext cx="737584" cy="737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FC2764-2FB8-4634-8E39-0C033115FDE5}">
      <dsp:nvSpPr>
        <dsp:cNvPr id="0" name=""/>
        <dsp:cNvSpPr/>
      </dsp:nvSpPr>
      <dsp:spPr>
        <a:xfrm>
          <a:off x="1156325" y="2845885"/>
          <a:ext cx="10041753" cy="797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8366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3.4. </a:t>
          </a:r>
          <a:r>
            <a:rPr 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Полномочия иных республиканских органов государственного управления, Национального банка Республики Беларусь в области технического нормирования и стандартизации</a:t>
          </a:r>
          <a:endParaRPr lang="ru-RU" sz="2000" kern="1200" dirty="0">
            <a:latin typeface="Times New Roman" pitchFamily="18" charset="0"/>
            <a:cs typeface="Times New Roman" panose="02020603050405020304" pitchFamily="18" charset="0"/>
          </a:endParaRPr>
        </a:p>
      </dsp:txBody>
      <dsp:txXfrm>
        <a:off x="1156325" y="2845885"/>
        <a:ext cx="10041753" cy="797405"/>
      </dsp:txXfrm>
    </dsp:sp>
    <dsp:sp modelId="{15A26AF1-1106-47B9-950D-C72899C00DD8}">
      <dsp:nvSpPr>
        <dsp:cNvPr id="0" name=""/>
        <dsp:cNvSpPr/>
      </dsp:nvSpPr>
      <dsp:spPr>
        <a:xfrm>
          <a:off x="787533" y="2875796"/>
          <a:ext cx="737584" cy="737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D1A676-AAE6-4298-B312-EE7A2F4DE0B4}">
      <dsp:nvSpPr>
        <dsp:cNvPr id="0" name=""/>
        <dsp:cNvSpPr/>
      </dsp:nvSpPr>
      <dsp:spPr>
        <a:xfrm>
          <a:off x="934377" y="3779098"/>
          <a:ext cx="10263701" cy="7009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836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3.5. </a:t>
          </a:r>
          <a:r>
            <a:rPr 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Функции национального института по стандартизации и отраслевых организаций по стандартизации в области технического нормирования и стандартизации</a:t>
          </a:r>
          <a:endParaRPr lang="ru-RU" sz="2000" kern="1200" dirty="0">
            <a:latin typeface="Times New Roman" pitchFamily="18" charset="0"/>
            <a:cs typeface="Times New Roman" panose="02020603050405020304" pitchFamily="18" charset="0"/>
          </a:endParaRPr>
        </a:p>
      </dsp:txBody>
      <dsp:txXfrm>
        <a:off x="934377" y="3779098"/>
        <a:ext cx="10263701" cy="700959"/>
      </dsp:txXfrm>
    </dsp:sp>
    <dsp:sp modelId="{03AE49D5-185A-4931-B1E5-D90FCD69F880}">
      <dsp:nvSpPr>
        <dsp:cNvPr id="0" name=""/>
        <dsp:cNvSpPr/>
      </dsp:nvSpPr>
      <dsp:spPr>
        <a:xfrm>
          <a:off x="565585" y="3760785"/>
          <a:ext cx="737584" cy="737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55FC37-F2A8-4C8E-B391-5ED4CC2B8051}">
      <dsp:nvSpPr>
        <dsp:cNvPr id="0" name=""/>
        <dsp:cNvSpPr/>
      </dsp:nvSpPr>
      <dsp:spPr>
        <a:xfrm>
          <a:off x="449006" y="4719534"/>
          <a:ext cx="10749072" cy="590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836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3.6. </a:t>
          </a:r>
          <a:r>
            <a:rPr 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Функции технических комитетов в области технического нормирования и стандартизации</a:t>
          </a:r>
          <a:endParaRPr lang="ru-RU" sz="2000" kern="1200" dirty="0">
            <a:latin typeface="Times New Roman" pitchFamily="18" charset="0"/>
            <a:cs typeface="Times New Roman" panose="02020603050405020304" pitchFamily="18" charset="0"/>
          </a:endParaRPr>
        </a:p>
      </dsp:txBody>
      <dsp:txXfrm>
        <a:off x="449006" y="4719534"/>
        <a:ext cx="10749072" cy="590067"/>
      </dsp:txXfrm>
    </dsp:sp>
    <dsp:sp modelId="{28726E0D-721C-4814-A24F-8F1E880ADA56}">
      <dsp:nvSpPr>
        <dsp:cNvPr id="0" name=""/>
        <dsp:cNvSpPr/>
      </dsp:nvSpPr>
      <dsp:spPr>
        <a:xfrm>
          <a:off x="80214" y="4645775"/>
          <a:ext cx="737584" cy="737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B05C6-FCF6-46C3-8941-4992C335E8C9}">
      <dsp:nvSpPr>
        <dsp:cNvPr id="0" name=""/>
        <dsp:cNvSpPr/>
      </dsp:nvSpPr>
      <dsp:spPr>
        <a:xfrm>
          <a:off x="0" y="5138983"/>
          <a:ext cx="7266674" cy="4818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Службы стандартизации организаций и предприятий 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138983"/>
        <a:ext cx="7266674" cy="481843"/>
      </dsp:txXfrm>
    </dsp:sp>
    <dsp:sp modelId="{FF2062DB-E258-448A-8351-41C26D030C07}">
      <dsp:nvSpPr>
        <dsp:cNvPr id="0" name=""/>
        <dsp:cNvSpPr/>
      </dsp:nvSpPr>
      <dsp:spPr>
        <a:xfrm rot="10800000">
          <a:off x="0" y="4405135"/>
          <a:ext cx="7266674" cy="74107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Технические комитеты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4405135"/>
        <a:ext cx="7266674" cy="481528"/>
      </dsp:txXfrm>
    </dsp:sp>
    <dsp:sp modelId="{9F1B7D0B-5B9D-48E0-919B-5E3DB37192C6}">
      <dsp:nvSpPr>
        <dsp:cNvPr id="0" name=""/>
        <dsp:cNvSpPr/>
      </dsp:nvSpPr>
      <dsp:spPr>
        <a:xfrm rot="10800000">
          <a:off x="0" y="3671288"/>
          <a:ext cx="7266674" cy="74107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Отраслевые организации по стандартизации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3671288"/>
        <a:ext cx="7266674" cy="481528"/>
      </dsp:txXfrm>
    </dsp:sp>
    <dsp:sp modelId="{9292282C-1D2A-4565-AB0D-303C191BE9D2}">
      <dsp:nvSpPr>
        <dsp:cNvPr id="0" name=""/>
        <dsp:cNvSpPr/>
      </dsp:nvSpPr>
      <dsp:spPr>
        <a:xfrm rot="10800000">
          <a:off x="0" y="2937441"/>
          <a:ext cx="7266674" cy="74107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Национальный институт по стандартизации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2937441"/>
        <a:ext cx="7266674" cy="481528"/>
      </dsp:txXfrm>
    </dsp:sp>
    <dsp:sp modelId="{0401FB9F-984C-476B-AF03-92E9DBE1374A}">
      <dsp:nvSpPr>
        <dsp:cNvPr id="0" name=""/>
        <dsp:cNvSpPr/>
      </dsp:nvSpPr>
      <dsp:spPr>
        <a:xfrm rot="10800000">
          <a:off x="0" y="2203593"/>
          <a:ext cx="7266674" cy="74107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Иные республиканские органы государственного управления, Национальный банк Республики Беларусь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2203593"/>
        <a:ext cx="7266674" cy="481528"/>
      </dsp:txXfrm>
    </dsp:sp>
    <dsp:sp modelId="{32F22AC1-30AC-4A86-A194-5B4227828AC3}">
      <dsp:nvSpPr>
        <dsp:cNvPr id="0" name=""/>
        <dsp:cNvSpPr/>
      </dsp:nvSpPr>
      <dsp:spPr>
        <a:xfrm rot="10800000">
          <a:off x="0" y="1469746"/>
          <a:ext cx="7266674" cy="74107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rPr>
            <a:t>Государственный комитет по стандартизации Республики Беларусь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itchFamily="18" charset="0"/>
          </a:endParaRPr>
        </a:p>
      </dsp:txBody>
      <dsp:txXfrm rot="10800000">
        <a:off x="0" y="1469746"/>
        <a:ext cx="7266674" cy="481528"/>
      </dsp:txXfrm>
    </dsp:sp>
    <dsp:sp modelId="{28CFCA7D-97FE-471F-809E-FA4BA98229DA}">
      <dsp:nvSpPr>
        <dsp:cNvPr id="0" name=""/>
        <dsp:cNvSpPr/>
      </dsp:nvSpPr>
      <dsp:spPr>
        <a:xfrm rot="10800000">
          <a:off x="0" y="735898"/>
          <a:ext cx="7266674" cy="74107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Совет Министров Республики Беларусь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735898"/>
        <a:ext cx="7266674" cy="481528"/>
      </dsp:txXfrm>
    </dsp:sp>
    <dsp:sp modelId="{42497E3F-A6ED-4C86-BF8C-8A2DD6788761}">
      <dsp:nvSpPr>
        <dsp:cNvPr id="0" name=""/>
        <dsp:cNvSpPr/>
      </dsp:nvSpPr>
      <dsp:spPr>
        <a:xfrm rot="10800000">
          <a:off x="0" y="2051"/>
          <a:ext cx="7266674" cy="74107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Президент Республики Беларусь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2051"/>
        <a:ext cx="7266674" cy="481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mailto:mashkovich1978@mail.ru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329" y="2352381"/>
            <a:ext cx="11691257" cy="92818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и сертификация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835" y="3780431"/>
            <a:ext cx="11898086" cy="105087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Государственное регулирование в области стандартизации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43391" y="5423526"/>
            <a:ext cx="10187820" cy="988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преподаватель,</a:t>
            </a:r>
          </a:p>
          <a:p>
            <a:pPr marL="2873375" algn="just"/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Тукьянова Александра Сергеевна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555843"/>
            <a:ext cx="9738200" cy="1329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3.3.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Полномочия Государственного комитета по стандартизации Республики Беларусь в области технического нормирования и стандартизации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3172201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1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366" y="417185"/>
            <a:ext cx="11691257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indent="-990600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Статья 9. Полномочия Государственного комитета по стандартизации Республики Беларусь в области технического нормирования и стандартизации</a:t>
            </a:r>
          </a:p>
          <a:p>
            <a:pPr marL="450850" indent="-450850" algn="just"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1.1. осуществляет реализацию единой государственной политики;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0850" indent="-450850" algn="just"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обеспечивает в пределах своей компетенции создание и функционирование Национальной системы технического нормирования и стандартизации Республики Беларусь;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0850" indent="-450850" algn="just"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участвует в установленном порядке в разработке проектов актов законодательства Республики Беларусь о техническом нормировании и стандартизации;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0850" indent="-450850" algn="just"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осуществляет общую организацию и (или) координацию разработки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Республики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Беларусь, государственных стандартов;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0850" indent="-450850" algn="just"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организует разработку программы разработки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Республики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Беларусь, участвует в ее реализации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0850" indent="-450850" algn="just"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1.6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организует разработку плана государственной стандартизации Республики Беларусь, утверждает его, участвует в его реализации;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0850" indent="-450850" algn="just"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1.7. устанавливает порядок разработки, включая проведение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нормативно-технической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метрологической экспертиз, утверждения, государственной регистрации, проверки, пересмотра, изменения, отмены, применения, официального распространения (предоставления)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ТКП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государственных стандартов, официального распространения (предоставления) информации о них, а также размещения проектов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ТКП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государственных стандартов, уведомлений об их разработке и о завершении их рассмотрения в глобальной компьютерной сети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Интернет; 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8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366" y="417185"/>
            <a:ext cx="1169125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indent="-990600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Статья 9. Полномочия Государственного комитета по стандартизации Республики Беларусь в области технического нормирования и стандартизации</a:t>
            </a:r>
          </a:p>
          <a:p>
            <a:pPr marL="531813" indent="-531813" algn="just"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1.8. устанавливает порядок разработки, включая проведение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нормативно-технической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метрологической экспертиз, межгосударственных стандартов, осуществляет общую организацию и (или) координацию разработки межгосударственных стандартов (если разработка межгосударственных стандартов осуществляется Республикой Беларусь);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1813" indent="-531813" algn="just"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1.9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устанавливает порядок разработки, утверждения, государственной регистрации, изменения и отмены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31813" indent="-531813" algn="just"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1.10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организует разработку утверждаемых им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ТКП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утверждает, вводит в действие, изменяет, отменяет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ТКП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государственные стандарты;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1813" indent="-531813" algn="just"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1.11. осуществляет государственную регистрацию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ТНПА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области технического нормирования и стандартизации, подлежащих государственной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регистрации;</a:t>
            </a:r>
          </a:p>
          <a:p>
            <a:pPr marL="531813" indent="-531813" algn="just"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1.12. осуществляет государственный контроль (надзор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531813" indent="-531813" algn="just"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1.13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организует или проводит проверку утвержденных им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ТКП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государственных стандартов;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31813" indent="-531813" algn="just"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1.14. участвует в пределах своей компетенции в подготовке и рассмотрении проектов решений и рекомендаций Евразийской экономической комиссии, проведении процедуры отмены или изменения решений, принятых Коллегией Евразийской экономической комиссии, и подготовке инициативных предложений для рассмотрения на заседаниях Совета Евразийской экономической комиссии и (или) Коллегии Евразийской экономической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комиссии; 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3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366" y="417185"/>
            <a:ext cx="11691257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indent="-990600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Статья 9. Полномочия Государственного комитета по стандартизации Республики Беларусь в области технического нормирования и стандартизации</a:t>
            </a:r>
          </a:p>
          <a:p>
            <a:pPr marL="531813" indent="-531813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1.15. участвует в качестве национального органа по стандартизации в работе по международной и межгосударственной (региональной) стандартизации, представляет в пределах своей компетенции Республику Беларусь в международных и региональных организациях по стандартизации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31813" indent="-5318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1.16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заключает в пределах своих полномочий международные договоры Республики Беларусь межведомственного характера;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1813" indent="-5318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1.17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осуществляет официальное толкование утвержденных им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ТКП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государственных стандартов;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1813" indent="-5318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1.18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определяет из государственных организаций, подчиненных ему, государственную организацию, выступающую в качестве национального института по стандартизации;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1813" indent="-5318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1.19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организует выполнение научно-исследовательских работ в области технического нормирования и стандартизации, в том числе с привлечением для выполнения этих работ научных организаций и иных субъектов научной деятельности;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1813" indent="-5318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1.20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создает и ведет Национальный фонд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ТНПА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порядке, установленном Советом Министров Республики Беларусь;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1813" indent="-5318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1.21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создает и развивает Систему комплексного информационного обеспечения в области технического нормирования и стандартизации, организует ее функционирование;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1813" indent="-5318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1.22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создает Государственную систему каталогизации продукции, организует 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функционирование и иные полномочия.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531813" indent="-531813" algn="just">
              <a:spcAft>
                <a:spcPts val="0"/>
              </a:spcAft>
            </a:pP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7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351128"/>
            <a:ext cx="9738200" cy="15344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3.4.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Полномочия иных республиканских органов государственного управления, Национального банка Республики Беларусь в области технического нормирования и стандартизации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3172201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9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366" y="417185"/>
            <a:ext cx="1169125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8763" indent="-1528763"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Статья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10.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Полномочия иных республиканских органов государственного управления, Национального банка Республики Беларусь в области технического нормирования и стандартизации</a:t>
            </a:r>
          </a:p>
          <a:p>
            <a:pPr marL="531813" indent="-531813" algn="just">
              <a:spcAft>
                <a:spcPts val="0"/>
              </a:spcAft>
            </a:pPr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marL="450850" indent="-450850" algn="just"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1.1. участвуют в реализации единой государственной политики;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0850" indent="-450850" algn="just"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организуют и (или) координируют разработку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Республики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Беларусь, государственных стандартов, межгосударственных стандартов (если разработка межгосударственных стандартов осуществляется Республикой Беларусь) при условии, что соответствующий республиканский орган государственного управления, Национальный банк Республики Беларусь определены в качестве ответственного исполнителя (разработчика);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0850" indent="-450850" algn="just"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участвуют в разработке и реализации программы разработки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Республики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Беларусь, плана государственной стандартизации Республики Беларусь;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0850" indent="-450850" algn="just"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разрабатывают и утверждают отраслевые программы технического нормирования и стандартизации, программы (планы) разработки утверждаемых ими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ТКП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450850" indent="-450850" algn="just"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организуют разработку утверждаемых ими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ТКП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утверждают, вводят в действие, изменяют, отменяют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ТКП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450850" indent="-450850" algn="just"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1.6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осуществляют официальное толкование утвержденных ими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ТКП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450850" indent="-450850" algn="just"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1.7. представляют в установленном порядке в Совет Министров Республики Беларусь для утверждения проекты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Республики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Беларусь, разработка которых была ими организована; 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91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366" y="417185"/>
            <a:ext cx="1169125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8763" indent="-1528763"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Статья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10.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Полномочия иных республиканских органов государственного управления, Национального банка Республики Беларусь в области технического нормирования и стандартизации</a:t>
            </a:r>
          </a:p>
          <a:p>
            <a:pPr marL="531813" indent="-531813" algn="just">
              <a:spcAft>
                <a:spcPts val="0"/>
              </a:spcAft>
            </a:pPr>
            <a:endParaRPr lang="ru-RU" sz="105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marL="531813" indent="-531813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1.8. проводят проверку утвержденных ими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ТКП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также государственных стандартов, разработка которых была ими организована;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1813" indent="-5318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1.9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участвуют в подготовке и рассмотрении проектов решений и рекомендаций Евразийской экономической комиссии, проведении процедуры отмены или изменения решений, принятых Коллегией Евразийской экономической комиссии, и подготовке инициативных предложений для рассмотрения на заседаниях Совета Евразийской экономической комиссии и (или) Коллегии Евразийской экономической комиссии, взаимодействуют с государственными органами (организациями), другими организациями по этим вопросам, в том числе в случае определения в качестве исполнителя участвуют в подготовке и рассмотрении проектов решений и рекомендаций Евразийской экономической комиссии в области технического регулирования;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1813" indent="-5318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1.10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участвуют в работе по международной и межгосударственной (региональной) стандартизации, представляют в пределах своих полномочий Республику Беларусь в международных организациях, осуществляющих деятельность в области технического нормирования и стандартизации;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1813" indent="-5318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1.11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организуют выполнение научно-исследовательских работ по стандартизации, в том числе с привлечением для выполнения этих работ научных организаций и иных субъектов научной деятельности.</a:t>
            </a:r>
          </a:p>
          <a:p>
            <a:pPr marL="531813" indent="-531813" algn="just">
              <a:spcAft>
                <a:spcPts val="0"/>
              </a:spcAft>
            </a:pPr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1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637732"/>
            <a:ext cx="10204626" cy="12965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3.5.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Функции национального института по стандартизации и отраслевых организаций по стандартизации в области технического нормирования и стандартизации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3172201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366" y="417185"/>
            <a:ext cx="11691257" cy="610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5713" indent="-1255713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Статья 11. Функции национального института по стандартизации и отраслевых организаций по стандартизации в области технического нормирования и стандартизации</a:t>
            </a:r>
          </a:p>
          <a:p>
            <a:pPr marL="531813" indent="-531813" algn="just">
              <a:spcAft>
                <a:spcPts val="0"/>
              </a:spcAft>
            </a:pPr>
            <a:endParaRPr lang="ru-RU" sz="105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marL="531813" indent="-531813" algn="just">
              <a:spcAft>
                <a:spcPts val="0"/>
              </a:spcAft>
            </a:pPr>
            <a:endParaRPr lang="ru-RU" sz="105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marL="531813" indent="-531813" algn="just">
              <a:spcAft>
                <a:spcPts val="0"/>
              </a:spcAft>
              <a:buAutoNum type="arabicPeriod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Национальный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институт по стандартизации в области технического нормирования и стандартизации: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0850" indent="-450850" algn="just"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1.1. проводит научные исследования в целях разработки и совершенствования методологии технического нормирования и стандартизации;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0850" indent="-450850" algn="just"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разрабатывает проекты программы разработки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Республики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Беларусь и плана государственной стандартизации Республики Беларусь,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представляет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их в Государственный комитет по стандартизации Республики Беларусь, участвует в реализации таких программы и плана;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0850" indent="-450850" algn="just"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разрабатывает в пределах своих полномочий проекты актов законодательства Республики Беларусь о техническом нормировании и стандартизации, в том числе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ТНПА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области технического нормирования и стандартизации, проекты межгосударственных стандартов (если разработка межгосударственных стандартов осуществляется Республикой Беларусь), проекты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Евразийского экономического союза (если Республика Беларусь определена в соответствии с правом Евразийского экономического союза стороной, ответственной за разработку таких проектов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450850" indent="-450850" algn="just"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1.4. осуществляет техническое сопровождение процессов планирования деятельности по техническому нормированию и стандартизации, а также разработки, проверки, пересмотра, изменения и отмены государственных стандартов, межгосударственных стандартов;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78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366" y="417185"/>
            <a:ext cx="11691257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5713" indent="-1255713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Статья 11. Функции национального института по стандартизации и отраслевых организаций по стандартизации в области технического нормирования и стандартизации</a:t>
            </a:r>
          </a:p>
          <a:p>
            <a:pPr marL="531813" indent="-531813" algn="just">
              <a:spcAft>
                <a:spcPts val="0"/>
              </a:spcAft>
            </a:pPr>
            <a:endParaRPr lang="ru-RU" sz="105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marL="531813" indent="-531813" algn="just">
              <a:spcAft>
                <a:spcPts val="0"/>
              </a:spcAft>
            </a:pPr>
            <a:endParaRPr lang="ru-RU" sz="105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marL="531813" indent="-531813" algn="just">
              <a:spcAft>
                <a:spcPts val="0"/>
              </a:spcAft>
              <a:buAutoNum type="arabicPeriod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Национальный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институт по стандартизации в области технического нормирования и стандартизации: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0850" indent="-450850" algn="just"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1.5. осуществляет нормативно-техническую экспертизу проектов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ТКП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утверждаемых Государственным комитетом по стандартизации Республики Беларусь, проектов государственных стандартов, а также проектов межгосударственных стандартов (если разработка межгосударственных стандартов осуществляется Республикой Беларусь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450850" indent="-450850" algn="just"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1.6. осуществляет техническое сопровождение и координацию работы с международными и региональными организациями по стандартизации;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0850" indent="-450850" algn="just"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1.7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обеспечивает функционирование Системы комплексного информационного обеспечения в области технического нормирования и стандартизации, взаимодействует в этих целях с иными субъектами технического нормирования и стандартизации;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0850" indent="-450850" algn="just"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1.8. обеспечивает функционирование Государственной системы каталогизации продукции в порядке, установленном Советом Министров Республики Беларусь, взаимодействует в этих целях с иными субъектами технического нормирования и стандартизации.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87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70505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94520446"/>
              </p:ext>
            </p:extLst>
          </p:nvPr>
        </p:nvGraphicFramePr>
        <p:xfrm>
          <a:off x="690383" y="850481"/>
          <a:ext cx="11277600" cy="5604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366" y="417185"/>
            <a:ext cx="1169125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5713" indent="-1255713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Статья 11. Функции национального института по стандартизации и отраслевых организаций по стандартизации в области технического нормирования и стандартизации</a:t>
            </a:r>
          </a:p>
          <a:p>
            <a:pPr marL="531813" indent="-531813" algn="just">
              <a:spcAft>
                <a:spcPts val="0"/>
              </a:spcAft>
            </a:pPr>
            <a:endParaRPr lang="ru-RU" sz="105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marL="531813" indent="-531813" algn="just">
              <a:spcAft>
                <a:spcPts val="0"/>
              </a:spcAft>
            </a:pPr>
            <a:endParaRPr lang="ru-RU" sz="7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marL="531813" indent="-531813"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2. Отраслевые организации по стандартизации в области технического нормирования и стандартизации: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1813" indent="-5318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проводят научные исследования;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1813" indent="-5318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участвуют в разработке и реализации программы разработки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Республики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Беларусь и плана государственной стандартизации Республики Беларусь;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1813" indent="-5318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разрабатывают проекты отраслевых программ технического нормирования и стандартизации, участвуют в реализации таких программ;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1813" indent="-5318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разрабатывают в пределах своих полномочий проекты актов законодательства Республики Беларусь о техническом нормировании и стандартизации, в том числе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ТНПА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области технического нормирования и стандартизации, проекты межгосударственных стандартов (если разработка межгосударственных стандартов осуществляется Республикой Беларусь), проекты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Евразийского экономического союза (если Республика Беларусь определена в соответствии с правом Евразийского экономического союза стороной, ответственной за разработку таких проектов);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1813" indent="-5318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осуществляют техническое сопровождение процессов планирования деятельности по техническому нормированию и стандартизации в соответствующей отрасли экономики или сфере деятельности. </a:t>
            </a:r>
          </a:p>
          <a:p>
            <a:pPr marL="531813" indent="-531813" algn="just">
              <a:spcAft>
                <a:spcPts val="0"/>
              </a:spcAft>
            </a:pPr>
            <a:endParaRPr lang="ru-RU" sz="105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965278"/>
            <a:ext cx="10204626" cy="10508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3.6.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технических комитетов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области технического нормирования и стандартизации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3172201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5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365" y="763866"/>
            <a:ext cx="11691257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Технические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комитеты по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стандартизации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являются рабочими органами, которые создаются 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ТКП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государственных стандартов, межгосударственных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стандартов,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создания условий для участия в процессе стандартизации всех заинтересованных субъектов технического нормирования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стандартизации.</a:t>
            </a:r>
          </a:p>
          <a:p>
            <a:pPr algn="just"/>
            <a:endParaRPr lang="ru-RU" sz="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создаются Государственным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комитетом по стандартизации Республики Беларусь, а в области архитектурной, градостроительной и строительной деятельности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– совместно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 Министерством архитектуры и строительства Республики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Беларусь. </a:t>
            </a:r>
          </a:p>
          <a:p>
            <a:pPr algn="just"/>
            <a:endParaRPr lang="ru-RU" sz="7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являются юридическими лицами. 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соответствии с закрепленными за ними объектами стандартизации: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осуществляют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подготовку предложений о разработке, об изменении и отмене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ТКП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государственных стандартов, межгосударственных стандартов;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участвуют в разработке проектов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ТКП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государственных стандартов, межгосударственных стандартов, а также в проверке и пересмотре действующих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ТКП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государственных стандартов, межгосударственных стандартов;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участвуют в работе технических комитетов (подкомитетов, групп) международных и региональных организаций по стандартизации.</a:t>
            </a:r>
          </a:p>
          <a:p>
            <a:pPr algn="just"/>
            <a:endParaRPr lang="ru-RU" sz="2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4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2066" y="1910686"/>
            <a:ext cx="82475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Изложите структуру органов и служб стандартизации в Республике Беларусь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полномочия Президента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Республики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Беларусь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области технического нормирования и стандартизации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полномочия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Совета Министров Республики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Беларусь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области технического нормирования и стандартизации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Перечислите основные полномочия Государственного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комитета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по стандартизации Республики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Беларусь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Укажите, с какой целью создаются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технические комитеты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области технического нормирования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стандартизации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2011231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5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6" y="2034924"/>
            <a:ext cx="3176715" cy="3176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5859" y="1570833"/>
            <a:ext cx="79886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Техническое нормирование и стандартизация: учеб. пособие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В.В.Паневчик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[и др.]; под ред.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В.В.Паневчика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– Минск: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БГЭУ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2012;</a:t>
            </a:r>
          </a:p>
          <a:p>
            <a:pPr marL="273050" indent="-27305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Основы стандартизации и сертификации товарной продукции: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учеб. пособие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В.Е.Сыцко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[и др.]; под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общ.ред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В.Е.Сыцко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2-е изд.,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– Минск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Выш.шк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., 2008;</a:t>
            </a:r>
          </a:p>
          <a:p>
            <a:pPr marL="355600" indent="-355600" algn="just"/>
            <a:r>
              <a:rPr lang="ru-RU" sz="2800" cap="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акон</a:t>
            </a:r>
            <a:r>
              <a:rPr lang="ru-RU" sz="2800" cap="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еспублики</a:t>
            </a:r>
            <a:r>
              <a:rPr lang="ru-RU" sz="2800" cap="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еларусь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техническом нормировании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стандартизации» от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2004 г. №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262-З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изменениями и дополнениями от 24 октября 2016 г. № 436-З)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35294" y="423244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01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2072655" y="1361071"/>
            <a:ext cx="2259860" cy="301852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576" y="4748931"/>
            <a:ext cx="549401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Татьяна Васильевна,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endParaRPr lang="ru-RU" sz="16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mashkovich1978@mail.ru</a:t>
            </a:r>
            <a:endParaRPr lang="ru-RU" sz="16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79989" y="4748931"/>
            <a:ext cx="435755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Тукьянова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Александра Сергеевна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535" y="1361071"/>
            <a:ext cx="2294465" cy="302699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325691" y="4379599"/>
            <a:ext cx="1060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Авторы: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324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" y="2247189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408" y="302201"/>
            <a:ext cx="53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6384" y="1510995"/>
            <a:ext cx="7619997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5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Назвать органы государственного управления в области технического нормирования и стандартизации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Изложить полномочия и функции Президента, Совета Министров Республики Беларусь, Государственного комитета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по стандартизации Республики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Беларусь,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иных республиканских органов государственного управления, Национального банка Республики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Беларусь,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национального института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стандартизации,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отраслевых организаций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стандартизации,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технических комитетов в области технического нормирования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стандартизации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7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784068"/>
            <a:ext cx="9738200" cy="1005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органов и служб в области технического нормирования и стандартизации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Kcy;&amp;acy;&amp;rcy;&amp;tcy;&amp;icy;&amp;ncy;&amp;kcy;&amp;icy; &amp;pcy;&amp;ocy; &amp;zcy;&amp;acy;&amp;pcy;&amp;rcy;&amp;ocy;&amp;scy;&amp;ucy; &amp;scy;&amp;tcy;&amp;acy;&amp;ncy;&amp;dcy;&amp;acy;&amp;rcy;&amp;tcy;&amp;icy;&amp;zcy;&amp;acy;&amp;tscy;&amp;icy;&amp;yacy; &amp;Rcy;&amp;B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47" y="3575713"/>
            <a:ext cx="4231139" cy="28145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52109927"/>
              </p:ext>
            </p:extLst>
          </p:nvPr>
        </p:nvGraphicFramePr>
        <p:xfrm>
          <a:off x="4585648" y="668740"/>
          <a:ext cx="7266674" cy="5622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3847" y="518321"/>
            <a:ext cx="43299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регулирование в области технического нормирования и стандартизации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осуществляется:</a:t>
            </a:r>
          </a:p>
          <a:p>
            <a:pPr marL="33147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Президентом, </a:t>
            </a:r>
          </a:p>
          <a:p>
            <a:pPr marL="33147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Советом Министров, </a:t>
            </a:r>
          </a:p>
          <a:p>
            <a:pPr marL="33147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комитетом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стандартизации,</a:t>
            </a:r>
          </a:p>
          <a:p>
            <a:pPr marL="33147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республиканскими органами государственного управления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3147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пределах их компетенции.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5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555843"/>
            <a:ext cx="9738200" cy="1329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Полномочия Президента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 Совета Министров Республики Беларусь в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области технического нормирования и стандартизации</a:t>
            </a:r>
          </a:p>
          <a:p>
            <a:pPr marL="533400" lvl="0" indent="-533400"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3172201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7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0085" y="763866"/>
            <a:ext cx="1183331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19200" indent="-1219200" algn="just">
              <a:spcBef>
                <a:spcPts val="1200"/>
              </a:spcBef>
              <a:spcAft>
                <a:spcPts val="1200"/>
              </a:spcAft>
              <a:tabLst>
                <a:tab pos="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Статья 7. Полномочия Президента Республики Беларусь в области технического нормирования и стандартизации</a:t>
            </a:r>
          </a:p>
          <a:p>
            <a:pPr marL="317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Президент Республики Беларусь в области технического нормирования и стандартизации определяет единую государственную политику и осуществляет иные полномочия, предусмотренные Конституцией Республики Беларусь, настоящим Законом и иными законодательными актами Республики Беларусь.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085" y="2663251"/>
            <a:ext cx="118333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indent="-990600" algn="just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Статья 8. Полномочия Совета Министров Республики Беларусь в области технического нормирования и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стандартизации</a:t>
            </a:r>
          </a:p>
          <a:p>
            <a:pPr marL="990600" indent="-990600" algn="just"/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990600" indent="-9906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1.1. обеспечивает проведение единой государственной политики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990600" indent="-9906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1.2. утверждает программу разработки технических регламентов Республики Беларусь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0850" indent="-45085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1.3. устанавливает порядок разработки, утверждения, государственной регистрации, проверки, пересмотра, изменения, отмены, применения, официального распространения (предоставления)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Республики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Беларусь, официального распространения (предоставления) информации о них, а также размещения проектов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Республики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Беларусь, уведомлений об их разработке и о завершении их рассмотрения в глобальной компьютерной сети Интернет, за исключением регулирования вопросов, урегулированных настоящим Законом и иными законодательными актами Республики Беларусь;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990600" indent="-990600" algn="just"/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4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451" y="584826"/>
            <a:ext cx="1160417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indent="-990600" algn="just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Статья 8. Полномочия Совета Министров Республики Беларусь в области технического нормирования и стандартизации</a:t>
            </a:r>
          </a:p>
          <a:p>
            <a:pPr marL="450850" indent="-450850" algn="just"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определяет уполномоченные органы, осуществляющие государственную регистрацию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устанавливает исчерпывающий перечень документов (сведений), представляемых для осуществления государственной регистрации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сроки осуществления государственной регистрации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сроки действия государственной регистрации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размер платы, взимаемой при осуществлении государственной регистрации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или порядок ее определения;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0850" indent="-450850" algn="just"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утверждает правила технического нормирования и стандартизации в военной сфере;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0850" indent="-450850" algn="just"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1.6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утверждает, вводит в действие, изменяет, отменяет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Республики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Беларусь;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0850" indent="-450850" algn="just"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1.7. осуществляет официальное толкование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Республики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Беларусь либо определяет республиканские органы государственного управления, подчиненные Совету Министров Республики Беларусь, уполномоченные на осуществление официального толкования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Республики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Беларусь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0850" indent="-450850" algn="just"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1.8. организует разработку проектов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Евразийского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экономического союза (если Республика Беларусь определена в соответствии с правом Евразийского экономического союза стороной, ответственной за разработку таких проектов), в соответствии с правом Евразийского экономического союза определяет республиканские органы государственного управления, подчиненные Совету Министров Республики Беларусь, ответственные за выработку позиции Республики Беларусь, участие в международных переговорах по проектам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Евразийского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экономического союза;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48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451" y="584826"/>
            <a:ext cx="1160417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indent="-990600" algn="just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Статья 8. Полномочия Совета Министров Республики Беларусь в области технического нормирования и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стандартизации</a:t>
            </a:r>
          </a:p>
          <a:p>
            <a:pPr marL="531813" indent="-531813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1.9. организует разработку планов мероприятий по реализации в Республике Беларусь требований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Евразийского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экономического союза, определяет республиканские органы государственного управления и иные государственные организации, подчиненные Совету Министров Республики Беларусь, утверждающие такие планы мероприятий, организует выполнение указанных планов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31813" indent="-5318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1.10. определяет республиканские органы государственного управления и иные государственные организации, подчиненные Совету Министров Республики Беларусь, которые осуществляют сотрудничество Республики Беларусь с международными организациями, осуществляющими деятельность в области технического нормирования и стандартизации; </a:t>
            </a:r>
          </a:p>
          <a:p>
            <a:pPr marL="531813" indent="-531813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1.11. определяет республиканские органы государственного управления, уполномоченные на утверждение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устанавливает порядок разработки, утверждения, государственной регистрации, проверки, пересмотра, изменения, отмены, применения, официального распространения (предоставления)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официального распространения (предоставления) информации 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них;</a:t>
            </a:r>
          </a:p>
          <a:p>
            <a:pPr marL="531813" indent="-531813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1.12. обеспечивает создание Национального фонда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ТНПА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устанавливает порядок ведения этого фонда и правила пользования им;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1813" indent="-5318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1.13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обеспечивает создание Государственной системы каталогизации продукции и устанавливает порядок 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функционирования и другие полномочия.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1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</TotalTime>
  <Words>2577</Words>
  <Application>Microsoft Office PowerPoint</Application>
  <PresentationFormat>Широкоэкранный</PresentationFormat>
  <Paragraphs>153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Book Antiqua</vt:lpstr>
      <vt:lpstr>Calibri</vt:lpstr>
      <vt:lpstr>Times New Roman</vt:lpstr>
      <vt:lpstr>Wingdings</vt:lpstr>
      <vt:lpstr>Тема1</vt:lpstr>
      <vt:lpstr>Стандартизация и сертификация</vt:lpstr>
      <vt:lpstr>СОДЕРЖАНИЕ МОДУЛЯ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Машенька</cp:lastModifiedBy>
  <cp:revision>154</cp:revision>
  <dcterms:created xsi:type="dcterms:W3CDTF">2014-06-06T09:13:21Z</dcterms:created>
  <dcterms:modified xsi:type="dcterms:W3CDTF">2018-07-19T12:58:35Z</dcterms:modified>
</cp:coreProperties>
</file>