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5"/>
  </p:notesMasterIdLst>
  <p:sldIdLst>
    <p:sldId id="319" r:id="rId2"/>
    <p:sldId id="325" r:id="rId3"/>
    <p:sldId id="320" r:id="rId4"/>
    <p:sldId id="417" r:id="rId5"/>
    <p:sldId id="321" r:id="rId6"/>
    <p:sldId id="322" r:id="rId7"/>
    <p:sldId id="418" r:id="rId8"/>
    <p:sldId id="323" r:id="rId9"/>
    <p:sldId id="419" r:id="rId10"/>
    <p:sldId id="324" r:id="rId11"/>
    <p:sldId id="326" r:id="rId12"/>
    <p:sldId id="327" r:id="rId13"/>
    <p:sldId id="42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A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1. Понятие и классификации эмоций.</a:t>
          </a: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/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/>
        </a:p>
      </dgm:t>
    </dgm:pt>
    <dgm:pt modelId="{7DBE8D2B-7DA6-4FA2-B362-33EE63AF337F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  3. Понятие и классификация чувств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.  </a:t>
          </a:r>
        </a:p>
      </dgm:t>
    </dgm:pt>
    <dgm:pt modelId="{DFE3CA82-51D9-4FC6-95DB-90091E8815C2}" type="parTrans" cxnId="{98C2806F-1253-4B45-A4F3-693AAB26AFD9}">
      <dgm:prSet/>
      <dgm:spPr/>
      <dgm:t>
        <a:bodyPr/>
        <a:lstStyle/>
        <a:p>
          <a:endParaRPr lang="ru-RU"/>
        </a:p>
      </dgm:t>
    </dgm:pt>
    <dgm:pt modelId="{512C79B5-6A05-4419-9F62-C55956592DDD}" type="sibTrans" cxnId="{98C2806F-1253-4B45-A4F3-693AAB26AFD9}">
      <dgm:prSet/>
      <dgm:spPr/>
      <dgm:t>
        <a:bodyPr/>
        <a:lstStyle/>
        <a:p>
          <a:endParaRPr lang="ru-RU"/>
        </a:p>
      </dgm:t>
    </dgm:pt>
    <dgm:pt modelId="{BF68A537-F9E0-465A-A2CC-245C77329B81}">
      <dgm:prSet custT="1"/>
      <dgm:spPr/>
      <dgm:t>
        <a:bodyPr/>
        <a:lstStyle/>
        <a:p>
          <a:b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Эмоциональные состояния.</a:t>
          </a:r>
          <a:b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EAB7DC-9A57-4632-A396-394F63F6DBA0}" type="parTrans" cxnId="{DA9DFF65-F83B-4D21-AD9F-997D6DA0D7E7}">
      <dgm:prSet/>
      <dgm:spPr/>
      <dgm:t>
        <a:bodyPr/>
        <a:lstStyle/>
        <a:p>
          <a:endParaRPr lang="ru-RU"/>
        </a:p>
      </dgm:t>
    </dgm:pt>
    <dgm:pt modelId="{51A6752F-9DF5-4FDE-92BF-E3CF430078B9}" type="sibTrans" cxnId="{DA9DFF65-F83B-4D21-AD9F-997D6DA0D7E7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</dgm:pt>
    <dgm:pt modelId="{962C2BD0-517B-4E9C-A037-D4A0806612C4}" type="pres">
      <dgm:prSet presAssocID="{CF845803-1717-4F48-B710-F7F1B43013F3}" presName="Name1" presStyleCnt="0"/>
      <dgm:spPr/>
    </dgm:pt>
    <dgm:pt modelId="{69725028-6CCC-4078-BC5F-BBFA67A060B3}" type="pres">
      <dgm:prSet presAssocID="{CF845803-1717-4F48-B710-F7F1B43013F3}" presName="cycle" presStyleCnt="0"/>
      <dgm:spPr/>
    </dgm:pt>
    <dgm:pt modelId="{17BCFDE8-867C-467A-B7F3-9B093F23E13E}" type="pres">
      <dgm:prSet presAssocID="{CF845803-1717-4F48-B710-F7F1B43013F3}" presName="srcNode" presStyleLbl="node1" presStyleIdx="0" presStyleCnt="3"/>
      <dgm:spPr/>
    </dgm:pt>
    <dgm:pt modelId="{BBDD1F15-5D5A-4430-A855-C76E50E51E42}" type="pres">
      <dgm:prSet presAssocID="{CF845803-1717-4F48-B710-F7F1B43013F3}" presName="conn" presStyleLbl="parChTrans1D2" presStyleIdx="0" presStyleCnt="1"/>
      <dgm:spPr/>
    </dgm:pt>
    <dgm:pt modelId="{BA257D16-06AA-4007-B484-5B9A27400F34}" type="pres">
      <dgm:prSet presAssocID="{CF845803-1717-4F48-B710-F7F1B43013F3}" presName="extraNode" presStyleLbl="node1" presStyleIdx="0" presStyleCnt="3"/>
      <dgm:spPr/>
    </dgm:pt>
    <dgm:pt modelId="{9D97D0A5-1934-40AE-A800-FABC8D7408F0}" type="pres">
      <dgm:prSet presAssocID="{CF845803-1717-4F48-B710-F7F1B43013F3}" presName="dstNode" presStyleLbl="node1" presStyleIdx="0" presStyleCnt="3"/>
      <dgm:spPr/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</dgm:pt>
    <dgm:pt modelId="{B2EC6AC5-C87B-4274-A079-DC270768E12A}" type="pres">
      <dgm:prSet presAssocID="{2B71A9FB-D571-4E16-9DEE-5C8D55952890}" presName="accent_1" presStyleCnt="0"/>
      <dgm:spPr/>
    </dgm:pt>
    <dgm:pt modelId="{C7628E09-A5D0-43AC-834B-E8990AEC2BF8}" type="pres">
      <dgm:prSet presAssocID="{2B71A9FB-D571-4E16-9DEE-5C8D55952890}" presName="accentRepeatNode" presStyleLbl="solidFgAcc1" presStyleIdx="0" presStyleCnt="3"/>
      <dgm:spPr/>
    </dgm:pt>
    <dgm:pt modelId="{8C0C6712-21B3-4278-861E-1C412E492776}" type="pres">
      <dgm:prSet presAssocID="{BF68A537-F9E0-465A-A2CC-245C77329B81}" presName="text_2" presStyleLbl="node1" presStyleIdx="1" presStyleCnt="3">
        <dgm:presLayoutVars>
          <dgm:bulletEnabled val="1"/>
        </dgm:presLayoutVars>
      </dgm:prSet>
      <dgm:spPr/>
    </dgm:pt>
    <dgm:pt modelId="{9704CD2E-32DA-4458-A775-E3C3BD2A9D16}" type="pres">
      <dgm:prSet presAssocID="{BF68A537-F9E0-465A-A2CC-245C77329B81}" presName="accent_2" presStyleCnt="0"/>
      <dgm:spPr/>
    </dgm:pt>
    <dgm:pt modelId="{7C8C2190-03AD-449D-8FCD-D1DBAA1B4025}" type="pres">
      <dgm:prSet presAssocID="{BF68A537-F9E0-465A-A2CC-245C77329B81}" presName="accentRepeatNode" presStyleLbl="solidFgAcc1" presStyleIdx="1" presStyleCnt="3"/>
      <dgm:spPr/>
    </dgm:pt>
    <dgm:pt modelId="{7A86DB57-190C-493D-8DB7-65CDA3F7310F}" type="pres">
      <dgm:prSet presAssocID="{7DBE8D2B-7DA6-4FA2-B362-33EE63AF337F}" presName="text_3" presStyleLbl="node1" presStyleIdx="2" presStyleCnt="3" custLinFactNeighborX="-1620" custLinFactNeighborY="-8190">
        <dgm:presLayoutVars>
          <dgm:bulletEnabled val="1"/>
        </dgm:presLayoutVars>
      </dgm:prSet>
      <dgm:spPr/>
    </dgm:pt>
    <dgm:pt modelId="{010208C6-33E6-431B-9017-CA536C1BFD61}" type="pres">
      <dgm:prSet presAssocID="{7DBE8D2B-7DA6-4FA2-B362-33EE63AF337F}" presName="accent_3" presStyleCnt="0"/>
      <dgm:spPr/>
    </dgm:pt>
    <dgm:pt modelId="{0DCD7C7F-6665-4A3D-829C-8DA2A8D2CE09}" type="pres">
      <dgm:prSet presAssocID="{7DBE8D2B-7DA6-4FA2-B362-33EE63AF337F}" presName="accentRepeatNode" presStyleLbl="solidFgAcc1" presStyleIdx="2" presStyleCnt="3"/>
      <dgm:spPr/>
    </dgm:pt>
  </dgm:ptLst>
  <dgm:cxnLst>
    <dgm:cxn modelId="{C07A7303-A8F6-4264-8401-FC9557645731}" type="presOf" srcId="{CE14E9EE-7142-45C4-B5B4-260682811960}" destId="{BBDD1F15-5D5A-4430-A855-C76E50E51E42}" srcOrd="0" destOrd="0" presId="urn:microsoft.com/office/officeart/2008/layout/VerticalCurvedList"/>
    <dgm:cxn modelId="{DA9DFF65-F83B-4D21-AD9F-997D6DA0D7E7}" srcId="{CF845803-1717-4F48-B710-F7F1B43013F3}" destId="{BF68A537-F9E0-465A-A2CC-245C77329B81}" srcOrd="1" destOrd="0" parTransId="{62EAB7DC-9A57-4632-A396-394F63F6DBA0}" sibTransId="{51A6752F-9DF5-4FDE-92BF-E3CF430078B9}"/>
    <dgm:cxn modelId="{98C2806F-1253-4B45-A4F3-693AAB26AFD9}" srcId="{CF845803-1717-4F48-B710-F7F1B43013F3}" destId="{7DBE8D2B-7DA6-4FA2-B362-33EE63AF337F}" srcOrd="2" destOrd="0" parTransId="{DFE3CA82-51D9-4FC6-95DB-90091E8815C2}" sibTransId="{512C79B5-6A05-4419-9F62-C55956592DDD}"/>
    <dgm:cxn modelId="{9A5D6D56-9E92-4842-A4A4-3C719031393B}" type="presOf" srcId="{2B71A9FB-D571-4E16-9DEE-5C8D55952890}" destId="{F84282E1-4565-4A17-8095-7AFD756B1AC4}" srcOrd="0" destOrd="0" presId="urn:microsoft.com/office/officeart/2008/layout/VerticalCurvedList"/>
    <dgm:cxn modelId="{18773257-50D3-4FFC-8A5F-AE8ABE8EEEE1}" type="presOf" srcId="{BF68A537-F9E0-465A-A2CC-245C77329B81}" destId="{8C0C6712-21B3-4278-861E-1C412E492776}" srcOrd="0" destOrd="0" presId="urn:microsoft.com/office/officeart/2008/layout/VerticalCurvedList"/>
    <dgm:cxn modelId="{1E925D9F-59A4-4478-9BDA-CC2B8BE30776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0CD665AF-8477-4C7B-93EF-4B878403DDE5}" type="presOf" srcId="{7DBE8D2B-7DA6-4FA2-B362-33EE63AF337F}" destId="{7A86DB57-190C-493D-8DB7-65CDA3F7310F}" srcOrd="0" destOrd="0" presId="urn:microsoft.com/office/officeart/2008/layout/VerticalCurvedList"/>
    <dgm:cxn modelId="{BAF6A136-4FBC-472B-9B07-8712C22E7B17}" type="presParOf" srcId="{8C3C0CDE-0945-4576-83B9-7F37BA695137}" destId="{962C2BD0-517B-4E9C-A037-D4A0806612C4}" srcOrd="0" destOrd="0" presId="urn:microsoft.com/office/officeart/2008/layout/VerticalCurvedList"/>
    <dgm:cxn modelId="{A010A19B-93E1-4C7F-A57A-E7A0E2A47277}" type="presParOf" srcId="{962C2BD0-517B-4E9C-A037-D4A0806612C4}" destId="{69725028-6CCC-4078-BC5F-BBFA67A060B3}" srcOrd="0" destOrd="0" presId="urn:microsoft.com/office/officeart/2008/layout/VerticalCurvedList"/>
    <dgm:cxn modelId="{9AC14272-372C-495E-A505-D797953A014F}" type="presParOf" srcId="{69725028-6CCC-4078-BC5F-BBFA67A060B3}" destId="{17BCFDE8-867C-467A-B7F3-9B093F23E13E}" srcOrd="0" destOrd="0" presId="urn:microsoft.com/office/officeart/2008/layout/VerticalCurvedList"/>
    <dgm:cxn modelId="{807AF216-9A49-440A-91CA-46AFDB3416CA}" type="presParOf" srcId="{69725028-6CCC-4078-BC5F-BBFA67A060B3}" destId="{BBDD1F15-5D5A-4430-A855-C76E50E51E42}" srcOrd="1" destOrd="0" presId="urn:microsoft.com/office/officeart/2008/layout/VerticalCurvedList"/>
    <dgm:cxn modelId="{C89F4E85-1999-4169-BE64-659935989224}" type="presParOf" srcId="{69725028-6CCC-4078-BC5F-BBFA67A060B3}" destId="{BA257D16-06AA-4007-B484-5B9A27400F34}" srcOrd="2" destOrd="0" presId="urn:microsoft.com/office/officeart/2008/layout/VerticalCurvedList"/>
    <dgm:cxn modelId="{181E70B8-7194-4DBF-A301-E39FAF4D5C43}" type="presParOf" srcId="{69725028-6CCC-4078-BC5F-BBFA67A060B3}" destId="{9D97D0A5-1934-40AE-A800-FABC8D7408F0}" srcOrd="3" destOrd="0" presId="urn:microsoft.com/office/officeart/2008/layout/VerticalCurvedList"/>
    <dgm:cxn modelId="{E8FEC3C1-C13F-47A0-BE40-32E73EE45113}" type="presParOf" srcId="{962C2BD0-517B-4E9C-A037-D4A0806612C4}" destId="{F84282E1-4565-4A17-8095-7AFD756B1AC4}" srcOrd="1" destOrd="0" presId="urn:microsoft.com/office/officeart/2008/layout/VerticalCurvedList"/>
    <dgm:cxn modelId="{AC9D41BA-8682-4A75-BCBD-9043B72F22CD}" type="presParOf" srcId="{962C2BD0-517B-4E9C-A037-D4A0806612C4}" destId="{B2EC6AC5-C87B-4274-A079-DC270768E12A}" srcOrd="2" destOrd="0" presId="urn:microsoft.com/office/officeart/2008/layout/VerticalCurvedList"/>
    <dgm:cxn modelId="{1FDA00EC-E74A-47F9-83F2-0E5FDCC3E211}" type="presParOf" srcId="{B2EC6AC5-C87B-4274-A079-DC270768E12A}" destId="{C7628E09-A5D0-43AC-834B-E8990AEC2BF8}" srcOrd="0" destOrd="0" presId="urn:microsoft.com/office/officeart/2008/layout/VerticalCurvedList"/>
    <dgm:cxn modelId="{9AB7DE75-2C83-47F5-9758-F91D6F6E3BD0}" type="presParOf" srcId="{962C2BD0-517B-4E9C-A037-D4A0806612C4}" destId="{8C0C6712-21B3-4278-861E-1C412E492776}" srcOrd="3" destOrd="0" presId="urn:microsoft.com/office/officeart/2008/layout/VerticalCurvedList"/>
    <dgm:cxn modelId="{CD246F7C-F754-4796-9A0F-31F5DA2FD8E0}" type="presParOf" srcId="{962C2BD0-517B-4E9C-A037-D4A0806612C4}" destId="{9704CD2E-32DA-4458-A775-E3C3BD2A9D16}" srcOrd="4" destOrd="0" presId="urn:microsoft.com/office/officeart/2008/layout/VerticalCurvedList"/>
    <dgm:cxn modelId="{C7D29AEE-84A7-4AFE-82BA-11A99DEDD051}" type="presParOf" srcId="{9704CD2E-32DA-4458-A775-E3C3BD2A9D16}" destId="{7C8C2190-03AD-449D-8FCD-D1DBAA1B4025}" srcOrd="0" destOrd="0" presId="urn:microsoft.com/office/officeart/2008/layout/VerticalCurvedList"/>
    <dgm:cxn modelId="{59100B52-9B98-4E3A-A75D-7EBAF4E2F03F}" type="presParOf" srcId="{962C2BD0-517B-4E9C-A037-D4A0806612C4}" destId="{7A86DB57-190C-493D-8DB7-65CDA3F7310F}" srcOrd="5" destOrd="0" presId="urn:microsoft.com/office/officeart/2008/layout/VerticalCurvedList"/>
    <dgm:cxn modelId="{067756C0-18BE-4009-8C25-F2425FAB66FA}" type="presParOf" srcId="{962C2BD0-517B-4E9C-A037-D4A0806612C4}" destId="{010208C6-33E6-431B-9017-CA536C1BFD61}" srcOrd="6" destOrd="0" presId="urn:microsoft.com/office/officeart/2008/layout/VerticalCurvedList"/>
    <dgm:cxn modelId="{D17D9953-4CAF-4AA2-9597-560ACC5D0B49}" type="presParOf" srcId="{010208C6-33E6-431B-9017-CA536C1BFD61}" destId="{0DCD7C7F-6665-4A3D-829C-8DA2A8D2CE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87596" y="41383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1. Понятие и классификации эмоций.</a:t>
          </a:r>
        </a:p>
      </dsp:txBody>
      <dsp:txXfrm>
        <a:off x="587596" y="413839"/>
        <a:ext cx="10632205" cy="845864"/>
      </dsp:txXfrm>
    </dsp:sp>
    <dsp:sp modelId="{C7628E09-A5D0-43AC-834B-E8990AEC2BF8}">
      <dsp:nvSpPr>
        <dsp:cNvPr id="0" name=""/>
        <dsp:cNvSpPr/>
      </dsp:nvSpPr>
      <dsp:spPr>
        <a:xfrm>
          <a:off x="58931" y="317199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C6712-21B3-4278-861E-1C412E492776}">
      <dsp:nvSpPr>
        <dsp:cNvPr id="0" name=""/>
        <dsp:cNvSpPr/>
      </dsp:nvSpPr>
      <dsp:spPr>
        <a:xfrm>
          <a:off x="895068" y="1691728"/>
          <a:ext cx="10324733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Эмоциональные состояния.</a:t>
          </a:r>
          <a:b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5068" y="1691728"/>
        <a:ext cx="10324733" cy="845864"/>
      </dsp:txXfrm>
    </dsp:sp>
    <dsp:sp modelId="{7C8C2190-03AD-449D-8FCD-D1DBAA1B4025}">
      <dsp:nvSpPr>
        <dsp:cNvPr id="0" name=""/>
        <dsp:cNvSpPr/>
      </dsp:nvSpPr>
      <dsp:spPr>
        <a:xfrm>
          <a:off x="366403" y="1585995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86DB57-190C-493D-8DB7-65CDA3F7310F}">
      <dsp:nvSpPr>
        <dsp:cNvPr id="0" name=""/>
        <dsp:cNvSpPr/>
      </dsp:nvSpPr>
      <dsp:spPr>
        <a:xfrm>
          <a:off x="415355" y="289124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  3. Понятие и классификация чувств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.  </a:t>
          </a:r>
        </a:p>
      </dsp:txBody>
      <dsp:txXfrm>
        <a:off x="415355" y="2891249"/>
        <a:ext cx="10632205" cy="845864"/>
      </dsp:txXfrm>
    </dsp:sp>
    <dsp:sp modelId="{0DCD7C7F-6665-4A3D-829C-8DA2A8D2CE09}">
      <dsp:nvSpPr>
        <dsp:cNvPr id="0" name=""/>
        <dsp:cNvSpPr/>
      </dsp:nvSpPr>
      <dsp:spPr>
        <a:xfrm>
          <a:off x="58931" y="2854792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3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83959" y="3387117"/>
            <a:ext cx="10572000" cy="2013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Модуль 2.1. Эмоции и чувства  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76049" y="5211551"/>
            <a:ext cx="10187820" cy="792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Кушнер Галина Ивановна, преподаватель, Минский филиал 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образования "Белорусский торгово-экономический университет потребительской кооперации"</a:t>
            </a:r>
          </a:p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ru-RU" sz="1200" b="1" cap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90481" y="2386204"/>
            <a:ext cx="10555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И ЭТИКА ДЕЛОВЫХ ОТНОШЕНИЙ </a:t>
            </a:r>
          </a:p>
        </p:txBody>
      </p:sp>
    </p:spTree>
    <p:extLst>
      <p:ext uri="{BB962C8B-B14F-4D97-AF65-F5344CB8AC3E}">
        <p14:creationId xmlns:p14="http://schemas.microsoft.com/office/powerpoint/2010/main" val="5753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99" y="2228273"/>
            <a:ext cx="6863195" cy="419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236" y="1052946"/>
            <a:ext cx="9825644" cy="4976634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30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</a:t>
            </a: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форм переживания человеком своего отношения к действительности, ко всему тому, что он познает и делает, что происходит вокруг.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90289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0618" y="727362"/>
            <a:ext cx="5098473" cy="845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ВЫСШИЕ ЧУВСТВА</a:t>
            </a:r>
          </a:p>
        </p:txBody>
      </p:sp>
      <p:sp>
        <p:nvSpPr>
          <p:cNvPr id="7" name="Овал 6"/>
          <p:cNvSpPr/>
          <p:nvPr/>
        </p:nvSpPr>
        <p:spPr>
          <a:xfrm>
            <a:off x="623455" y="1731818"/>
            <a:ext cx="3893127" cy="1246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нравственные</a:t>
            </a:r>
          </a:p>
        </p:txBody>
      </p:sp>
      <p:sp>
        <p:nvSpPr>
          <p:cNvPr id="8" name="Овал 7"/>
          <p:cNvSpPr/>
          <p:nvPr/>
        </p:nvSpPr>
        <p:spPr>
          <a:xfrm>
            <a:off x="7509164" y="1731818"/>
            <a:ext cx="4018162" cy="1246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эстетические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3435927" y="2978727"/>
            <a:ext cx="5043055" cy="1579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интеллектуальные</a:t>
            </a:r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flipH="1">
            <a:off x="6109854" y="1572490"/>
            <a:ext cx="1" cy="1427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7"/>
          </p:cNvCxnSpPr>
          <p:nvPr/>
        </p:nvCxnSpPr>
        <p:spPr>
          <a:xfrm flipH="1">
            <a:off x="3946447" y="1551709"/>
            <a:ext cx="403880" cy="362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42909" y="1551709"/>
            <a:ext cx="568036" cy="362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03564" y="3117273"/>
            <a:ext cx="2258291" cy="3172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долг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честь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совесть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патриотизм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96689" y="4724400"/>
            <a:ext cx="2646219" cy="1704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уверенность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сомнение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удивление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изумление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005454" y="3117273"/>
            <a:ext cx="2369127" cy="3172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любовь к природе,</a:t>
            </a:r>
          </a:p>
          <a:p>
            <a:r>
              <a:rPr lang="ru-RU" sz="24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   к людям,</a:t>
            </a:r>
          </a:p>
          <a:p>
            <a:r>
              <a:rPr lang="ru-RU" sz="24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   к искусству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096000" y="4558145"/>
            <a:ext cx="13855" cy="332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280073" y="2798618"/>
            <a:ext cx="13854" cy="443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731818" y="2798618"/>
            <a:ext cx="0" cy="443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51164" y="1901952"/>
            <a:ext cx="7065818" cy="41276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1.Чем чувства отличаются от эмоций? 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Перечислите эмоциональные состояния и дайте им характеристику.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Что такое высшие чувства?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51089" y="464922"/>
            <a:ext cx="9905998" cy="123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ВОПРОСЫ ДЛЯ САМОПОДГОТОВКИ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92" y="1833849"/>
            <a:ext cx="3190595" cy="4470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892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30" y="2778315"/>
            <a:ext cx="3200455" cy="32004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31" y="763869"/>
            <a:ext cx="9905999" cy="987455"/>
          </a:xfrm>
        </p:spPr>
        <p:txBody>
          <a:bodyPr>
            <a:normAutofit/>
          </a:bodyPr>
          <a:lstStyle/>
          <a:p>
            <a:pPr indent="539930">
              <a:lnSpc>
                <a:spcPts val="2159"/>
              </a:lnSpc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ЛИТЕРАТУРА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700" y="1952046"/>
            <a:ext cx="9025197" cy="4560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Бороздина, Г.В. Психология и этика деловых отношений / Г.В. Бороздина. Минск, 2016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В.М .Общая  психология : личность / В.М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Минск, 2015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Зеленкова, И.Л. Основы этики / И.Л. Зеленкова. Минск, 2018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Методология, теория и метод в современной социальной психологии / В.А.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8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5" y="96429"/>
            <a:ext cx="9722174" cy="368492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485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81727"/>
            <a:ext cx="4226174" cy="34528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1413" y="309237"/>
            <a:ext cx="9905998" cy="779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49733" y="1185465"/>
            <a:ext cx="6559890" cy="517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изучения модуля вы сможете: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Раскрыть содержание понятий «эмоции» и «чувства»;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охарактеризовать виды эмоций и  чувств;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объяснить роль чувств в познавательной и практической  деятельности 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8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16236" y="464921"/>
            <a:ext cx="9905998" cy="107892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модуля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70824571"/>
              </p:ext>
            </p:extLst>
          </p:nvPr>
        </p:nvGraphicFramePr>
        <p:xfrm>
          <a:off x="532023" y="1805814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79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45750" y="2770909"/>
            <a:ext cx="9031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1. Понятие и классификация эмоций</a:t>
            </a:r>
          </a:p>
        </p:txBody>
      </p:sp>
    </p:spTree>
    <p:extLst>
      <p:ext uri="{BB962C8B-B14F-4D97-AF65-F5344CB8AC3E}">
        <p14:creationId xmlns:p14="http://schemas.microsoft.com/office/powerpoint/2010/main" val="390605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818" y="763866"/>
            <a:ext cx="9881062" cy="5265713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Эмоциями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переживание человеком своего отношения к тому, что он делает или познает, к другим людям, самому себе.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7" y="2226026"/>
            <a:ext cx="6012872" cy="400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77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0836" y="955964"/>
            <a:ext cx="4170218" cy="623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8A0000"/>
                </a:solidFill>
              </a:rPr>
              <a:t>ЭМОЦИИ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0327" y="2355273"/>
            <a:ext cx="3380509" cy="845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rgbClr val="8A0000"/>
                </a:solidFill>
              </a:rPr>
              <a:t>ситуативные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32563" y="2355272"/>
            <a:ext cx="3726873" cy="845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rgbClr val="8A0000"/>
                </a:solidFill>
              </a:rPr>
              <a:t>познавательные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68145" y="2355273"/>
            <a:ext cx="3283528" cy="845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rgbClr val="8A0000"/>
                </a:solidFill>
              </a:rPr>
              <a:t>социального взаимодействия</a:t>
            </a:r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>
            <a:off x="6005945" y="1579418"/>
            <a:ext cx="0" cy="665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117273" y="1579418"/>
            <a:ext cx="2202872" cy="665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58000" y="1579418"/>
            <a:ext cx="2382982" cy="665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40327" y="3574473"/>
            <a:ext cx="3380508" cy="278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радость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страх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волнение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досада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32563" y="3574473"/>
            <a:ext cx="3726873" cy="278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интерес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удивление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75072" y="3532910"/>
            <a:ext cx="3283528" cy="278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обида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гнев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жалость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смущение</a:t>
            </a:r>
          </a:p>
        </p:txBody>
      </p:sp>
    </p:spTree>
    <p:extLst>
      <p:ext uri="{BB962C8B-B14F-4D97-AF65-F5344CB8AC3E}">
        <p14:creationId xmlns:p14="http://schemas.microsoft.com/office/powerpoint/2010/main" val="194160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914" y="2578387"/>
            <a:ext cx="9031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 Эмоциональные состояния</a:t>
            </a:r>
          </a:p>
        </p:txBody>
      </p:sp>
    </p:spTree>
    <p:extLst>
      <p:ext uri="{BB962C8B-B14F-4D97-AF65-F5344CB8AC3E}">
        <p14:creationId xmlns:p14="http://schemas.microsoft.com/office/powerpoint/2010/main" val="353250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7" name="Овал 6"/>
          <p:cNvSpPr/>
          <p:nvPr/>
        </p:nvSpPr>
        <p:spPr>
          <a:xfrm>
            <a:off x="3332018" y="568036"/>
            <a:ext cx="5527963" cy="12764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ЭМОЦИОНАЛЬНОЕ СОСТОЯНИЕ </a:t>
            </a:r>
          </a:p>
        </p:txBody>
      </p:sp>
      <p:sp>
        <p:nvSpPr>
          <p:cNvPr id="8" name="Овал 7"/>
          <p:cNvSpPr/>
          <p:nvPr/>
        </p:nvSpPr>
        <p:spPr>
          <a:xfrm>
            <a:off x="581891" y="2438400"/>
            <a:ext cx="3602182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настроение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5126182" y="2438400"/>
            <a:ext cx="3560618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аффект</a:t>
            </a:r>
          </a:p>
        </p:txBody>
      </p:sp>
      <p:sp>
        <p:nvSpPr>
          <p:cNvPr id="10" name="Овал 9"/>
          <p:cNvSpPr/>
          <p:nvPr/>
        </p:nvSpPr>
        <p:spPr>
          <a:xfrm>
            <a:off x="2563090" y="4184073"/>
            <a:ext cx="3962400" cy="1205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фрустрация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8050430" y="3851563"/>
            <a:ext cx="3759193" cy="1205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стресс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91346" y="1704109"/>
            <a:ext cx="1371599" cy="831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682836" y="1844520"/>
            <a:ext cx="443346" cy="2339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733309" y="1844520"/>
            <a:ext cx="13855" cy="593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5"/>
          </p:cNvCxnSpPr>
          <p:nvPr/>
        </p:nvCxnSpPr>
        <p:spPr>
          <a:xfrm>
            <a:off x="8050430" y="1657583"/>
            <a:ext cx="1675461" cy="2193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2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914" y="2286000"/>
            <a:ext cx="9031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Понятие и классификация чувств</a:t>
            </a:r>
          </a:p>
        </p:txBody>
      </p:sp>
    </p:spTree>
    <p:extLst>
      <p:ext uri="{BB962C8B-B14F-4D97-AF65-F5344CB8AC3E}">
        <p14:creationId xmlns:p14="http://schemas.microsoft.com/office/powerpoint/2010/main" val="353250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  <p:tag name="ISPRING_UUID" val="{A4B26D42-A530-464D-9670-6D813BE7FFC9}"/>
  <p:tag name="ISPRING_RESOURCE_FOLDER" val="C:\Documents and Settings\User\Рабочий стол\ДЛЯ_СЛУШАТЕЛЕЙ\Шаблон модуля курса в PowerPoint 1\"/>
  <p:tag name="ISPRING_PRESENTATION_PATH" val="C:\Documents and Settings\User\Рабочий стол\ДЛЯ_СЛУШАТЕЛЕЙ\Шаблон модуля курса в PowerPoint 1.pptx"/>
  <p:tag name="ISPRING_PROJECT_FOLDER_UPDATED" val="1"/>
  <p:tag name="ISPRING_SCREEN_RECS_UPDATED" val="C:\Documents and Settings\User\Рабочий стол\ДЛЯ_СЛУШАТЕЛЕЙ\Шаблон модуля курса в PowerPoint 1\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1231211.docx&#10;C:\Documents and Settings\User\Рабочий стол\ДЛЯ_СЛУШАТЕЛЕЙ\Шаблон модуля курса в PowerPoint 1\attachment\att1\1231211.docx&#10;_blank&#10;|&#10;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1481</TotalTime>
  <Words>462</Words>
  <Application>Microsoft Office PowerPoint</Application>
  <PresentationFormat>Широкоэкранный</PresentationFormat>
  <Paragraphs>97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Times New Roman</vt:lpstr>
      <vt:lpstr>Wingdings</vt:lpstr>
      <vt:lpstr>Тема1</vt:lpstr>
      <vt:lpstr>Презентация PowerPoint</vt:lpstr>
      <vt:lpstr>Презентация PowerPoint</vt:lpstr>
      <vt:lpstr>Содержание модуля</vt:lpstr>
      <vt:lpstr>  </vt:lpstr>
      <vt:lpstr>Презентация PowerPoint</vt:lpstr>
      <vt:lpstr>Презентация PowerPoint</vt:lpstr>
      <vt:lpstr> 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   ЛИТЕРАТУРА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Sysadmin</cp:lastModifiedBy>
  <cp:revision>146</cp:revision>
  <dcterms:created xsi:type="dcterms:W3CDTF">2014-06-06T09:13:21Z</dcterms:created>
  <dcterms:modified xsi:type="dcterms:W3CDTF">2023-01-10T08:10:39Z</dcterms:modified>
</cp:coreProperties>
</file>