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5"/>
  </p:notesMasterIdLst>
  <p:sldIdLst>
    <p:sldId id="300" r:id="rId2"/>
    <p:sldId id="301" r:id="rId3"/>
    <p:sldId id="302" r:id="rId4"/>
    <p:sldId id="412" r:id="rId5"/>
    <p:sldId id="303" r:id="rId6"/>
    <p:sldId id="305" r:id="rId7"/>
    <p:sldId id="413" r:id="rId8"/>
    <p:sldId id="306" r:id="rId9"/>
    <p:sldId id="307" r:id="rId10"/>
    <p:sldId id="308" r:id="rId11"/>
    <p:sldId id="309" r:id="rId12"/>
    <p:sldId id="310" r:id="rId13"/>
    <p:sldId id="41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/>
            <a:t>1.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Понятие и виды мышления. 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Качества мышления.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2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2"/>
      <dgm:spPr/>
    </dgm:pt>
    <dgm:pt modelId="{9D97D0A5-1934-40AE-A800-FABC8D7408F0}" type="pres">
      <dgm:prSet presAssocID="{CF845803-1717-4F48-B710-F7F1B43013F3}" presName="dstNode" presStyleLbl="node1" presStyleIdx="0" presStyleCnt="2"/>
      <dgm:spPr/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2"/>
      <dgm:spPr/>
    </dgm:pt>
    <dgm:pt modelId="{8C0C6712-21B3-4278-861E-1C412E492776}" type="pres">
      <dgm:prSet presAssocID="{BF68A537-F9E0-465A-A2CC-245C77329B81}" presName="text_2" presStyleLbl="node1" presStyleIdx="1" presStyleCnt="2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2"/>
      <dgm:spPr/>
    </dgm:pt>
  </dgm:ptLst>
  <dgm:cxnLst>
    <dgm:cxn modelId="{0B22F100-2A0A-4C00-B2ED-8D8DFD4109EB}" type="presOf" srcId="{BF68A537-F9E0-465A-A2CC-245C77329B81}" destId="{8C0C6712-21B3-4278-861E-1C412E492776}" srcOrd="0" destOrd="0" presId="urn:microsoft.com/office/officeart/2008/layout/VerticalCurvedList"/>
    <dgm:cxn modelId="{9A050214-761A-44C7-A87B-954E1624D964}" type="presOf" srcId="{2B71A9FB-D571-4E16-9DEE-5C8D55952890}" destId="{F84282E1-4565-4A17-8095-7AFD756B1AC4}" srcOrd="0" destOrd="0" presId="urn:microsoft.com/office/officeart/2008/layout/VerticalCurvedList"/>
    <dgm:cxn modelId="{91941518-6996-49E4-9424-EEC34005F992}" type="presOf" srcId="{CE14E9EE-7142-45C4-B5B4-260682811960}" destId="{BBDD1F15-5D5A-4430-A855-C76E50E51E42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3F9FA24A-ADED-42A7-BCC7-114C3DC9DECD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806C1516-29E9-4B3B-BF5C-9541932D4E33}" type="presParOf" srcId="{8C3C0CDE-0945-4576-83B9-7F37BA695137}" destId="{962C2BD0-517B-4E9C-A037-D4A0806612C4}" srcOrd="0" destOrd="0" presId="urn:microsoft.com/office/officeart/2008/layout/VerticalCurvedList"/>
    <dgm:cxn modelId="{F221AC2B-7DAD-43A7-8EDD-AF7CC494C575}" type="presParOf" srcId="{962C2BD0-517B-4E9C-A037-D4A0806612C4}" destId="{69725028-6CCC-4078-BC5F-BBFA67A060B3}" srcOrd="0" destOrd="0" presId="urn:microsoft.com/office/officeart/2008/layout/VerticalCurvedList"/>
    <dgm:cxn modelId="{07F1A454-ADED-46AB-ADF6-EC8873780E85}" type="presParOf" srcId="{69725028-6CCC-4078-BC5F-BBFA67A060B3}" destId="{17BCFDE8-867C-467A-B7F3-9B093F23E13E}" srcOrd="0" destOrd="0" presId="urn:microsoft.com/office/officeart/2008/layout/VerticalCurvedList"/>
    <dgm:cxn modelId="{B22DB302-A124-4887-AB94-78E58AE35048}" type="presParOf" srcId="{69725028-6CCC-4078-BC5F-BBFA67A060B3}" destId="{BBDD1F15-5D5A-4430-A855-C76E50E51E42}" srcOrd="1" destOrd="0" presId="urn:microsoft.com/office/officeart/2008/layout/VerticalCurvedList"/>
    <dgm:cxn modelId="{033458E0-6EBB-4720-9094-A9B04EA7DB4A}" type="presParOf" srcId="{69725028-6CCC-4078-BC5F-BBFA67A060B3}" destId="{BA257D16-06AA-4007-B484-5B9A27400F34}" srcOrd="2" destOrd="0" presId="urn:microsoft.com/office/officeart/2008/layout/VerticalCurvedList"/>
    <dgm:cxn modelId="{F4A17B23-3303-47E8-87FA-42D9DBE4291F}" type="presParOf" srcId="{69725028-6CCC-4078-BC5F-BBFA67A060B3}" destId="{9D97D0A5-1934-40AE-A800-FABC8D7408F0}" srcOrd="3" destOrd="0" presId="urn:microsoft.com/office/officeart/2008/layout/VerticalCurvedList"/>
    <dgm:cxn modelId="{58CB95CF-B047-4C64-B1C1-97B435893A41}" type="presParOf" srcId="{962C2BD0-517B-4E9C-A037-D4A0806612C4}" destId="{F84282E1-4565-4A17-8095-7AFD756B1AC4}" srcOrd="1" destOrd="0" presId="urn:microsoft.com/office/officeart/2008/layout/VerticalCurvedList"/>
    <dgm:cxn modelId="{86743765-D1A1-4129-AE55-99A456C61124}" type="presParOf" srcId="{962C2BD0-517B-4E9C-A037-D4A0806612C4}" destId="{B2EC6AC5-C87B-4274-A079-DC270768E12A}" srcOrd="2" destOrd="0" presId="urn:microsoft.com/office/officeart/2008/layout/VerticalCurvedList"/>
    <dgm:cxn modelId="{477121B9-2281-4BB6-BE84-8D67F86F3649}" type="presParOf" srcId="{B2EC6AC5-C87B-4274-A079-DC270768E12A}" destId="{C7628E09-A5D0-43AC-834B-E8990AEC2BF8}" srcOrd="0" destOrd="0" presId="urn:microsoft.com/office/officeart/2008/layout/VerticalCurvedList"/>
    <dgm:cxn modelId="{23A6EA56-418E-4603-9FA3-16DA9E951E2B}" type="presParOf" srcId="{962C2BD0-517B-4E9C-A037-D4A0806612C4}" destId="{8C0C6712-21B3-4278-861E-1C412E492776}" srcOrd="3" destOrd="0" presId="urn:microsoft.com/office/officeart/2008/layout/VerticalCurvedList"/>
    <dgm:cxn modelId="{762F9687-0C6F-4055-B948-618C0E394D3B}" type="presParOf" srcId="{962C2BD0-517B-4E9C-A037-D4A0806612C4}" destId="{9704CD2E-32DA-4458-A775-E3C3BD2A9D16}" srcOrd="4" destOrd="0" presId="urn:microsoft.com/office/officeart/2008/layout/VerticalCurvedList"/>
    <dgm:cxn modelId="{6A7DE75A-A4B8-4373-B712-F381D11543AC}" type="presParOf" srcId="{9704CD2E-32DA-4458-A775-E3C3BD2A9D16}" destId="{7C8C2190-03AD-449D-8FCD-D1DBAA1B4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45890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77455" y="591212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1.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Понятие и виды мышления. </a:t>
          </a:r>
        </a:p>
      </dsp:txBody>
      <dsp:txXfrm>
        <a:off x="777455" y="591212"/>
        <a:ext cx="10477835" cy="1208232"/>
      </dsp:txXfrm>
    </dsp:sp>
    <dsp:sp modelId="{C7628E09-A5D0-43AC-834B-E8990AEC2BF8}">
      <dsp:nvSpPr>
        <dsp:cNvPr id="0" name=""/>
        <dsp:cNvSpPr/>
      </dsp:nvSpPr>
      <dsp:spPr>
        <a:xfrm>
          <a:off x="22309" y="453171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777455" y="2416888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Качества мышления.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solidFill>
              <a:schemeClr val="tx1"/>
            </a:solidFill>
          </a:endParaRPr>
        </a:p>
      </dsp:txBody>
      <dsp:txXfrm>
        <a:off x="777455" y="2416888"/>
        <a:ext cx="10477835" cy="1208232"/>
      </dsp:txXfrm>
    </dsp:sp>
    <dsp:sp modelId="{7C8C2190-03AD-449D-8FCD-D1DBAA1B4025}">
      <dsp:nvSpPr>
        <dsp:cNvPr id="0" name=""/>
        <dsp:cNvSpPr/>
      </dsp:nvSpPr>
      <dsp:spPr>
        <a:xfrm>
          <a:off x="22309" y="2265859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90174" y="3308678"/>
            <a:ext cx="10572000" cy="201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1.4. Мышление 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0480" y="2471693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1739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836" y="1094510"/>
            <a:ext cx="9978044" cy="493507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качества мышления </a:t>
            </a:r>
            <a:endParaRPr lang="ru-RU" sz="28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стремление самому искать и находить пути и средства разрешения задач.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решения поставленных задач.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0578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914" y="886692"/>
            <a:ext cx="9615966" cy="4932217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качества мышления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производить новые идеи.</a:t>
            </a:r>
          </a:p>
          <a:p>
            <a:pPr marL="45720" indent="0">
              <a:buNone/>
            </a:pP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Пытливость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всегда находить наилучшие решения поставленных задач и проблем.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Критичность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предметов и явлений, стремление подвергать сомнению гипотезы и решения.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84360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110284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076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3" y="1901952"/>
            <a:ext cx="7439891" cy="46651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такое мышление? Перечислите виды мышления. 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и охарактеризуйте  качества  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3.Почему мышление называют обобщенным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познанием мира?</a:t>
            </a:r>
          </a:p>
          <a:p>
            <a:pPr marL="82550" indent="-3810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4.Как вы считаете, какие качества ума необходимы вам для вашей профессиональной деятельности?</a:t>
            </a: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1089" y="4649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31" y="1704110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96" y="3690247"/>
            <a:ext cx="2931624" cy="2931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73" y="763869"/>
            <a:ext cx="7860430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309237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85465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Дать определение понятию «мышление»;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выделить виды мышления и дать им характеристику;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качеств мышления.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1413" y="280675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80219182"/>
              </p:ext>
            </p:extLst>
          </p:nvPr>
        </p:nvGraphicFramePr>
        <p:xfrm>
          <a:off x="457200" y="1322623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1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877" y="2578387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1. Понятие и виды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5947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955964"/>
            <a:ext cx="10681854" cy="5073615"/>
          </a:xfrm>
        </p:spPr>
        <p:txBody>
          <a:bodyPr/>
          <a:lstStyle/>
          <a:p>
            <a:pPr marL="45720" indent="0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-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психический процесс опосредованного и обобщенного познания (отражения) окружающего мира, высшая форма творческой активности человека.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331499"/>
            <a:ext cx="8631382" cy="377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2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5020" y="763866"/>
            <a:ext cx="5353852" cy="1064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виды мышления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4914" y="2272145"/>
            <a:ext cx="3697304" cy="101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теоретическое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9672" y="2272145"/>
            <a:ext cx="3740727" cy="1011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9382" y="3906982"/>
            <a:ext cx="2576945" cy="119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понятийное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83565" y="3906982"/>
            <a:ext cx="2538381" cy="119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образное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6945" y="3906982"/>
            <a:ext cx="2549237" cy="119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наглядно-образное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40982" y="3906982"/>
            <a:ext cx="2568641" cy="1191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наглядно-действенное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05600" y="1828800"/>
            <a:ext cx="1233055" cy="332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29891" y="1828800"/>
            <a:ext cx="900545" cy="332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35927" y="3283527"/>
            <a:ext cx="387928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61309" y="3283527"/>
            <a:ext cx="332509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160327" y="3283527"/>
            <a:ext cx="277091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850582" y="3283527"/>
            <a:ext cx="443345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7314" y="2701636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2. Качества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764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025236"/>
            <a:ext cx="10019607" cy="500434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качества мышления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мышления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человека выдвигать новые идеи, задачи и находить нужные ответы и решения, не прибегая к мнению и помощи других людей.</a:t>
            </a:r>
          </a:p>
          <a:p>
            <a:pPr marL="0" indent="0">
              <a:buNone/>
            </a:pP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выражается в умении быть свободным от шаблонных приемов, он быстро изменяет свои действия при изменении обстановки.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487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196" y="1066799"/>
            <a:ext cx="10019607" cy="4824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8A0000"/>
                </a:solidFill>
              </a:rPr>
              <a:t>                    </a:t>
            </a:r>
            <a:r>
              <a:rPr lang="ru-RU" sz="4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качества мышления </a:t>
            </a:r>
            <a:endParaRPr lang="ru-RU" sz="38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Широта-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кругозоре человека, в способности видеть проблемы во взаимосвязи с другими явлениями.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Глубина-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проникнуть в сущность сложнейших вопросов, способностью видеть проблемы там, где у других людей вопросов не возникает.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2784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1485</TotalTime>
  <Words>545</Words>
  <Application>Microsoft Office PowerPoint</Application>
  <PresentationFormat>Широкоэкранный</PresentationFormat>
  <Paragraphs>78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146</cp:revision>
  <dcterms:created xsi:type="dcterms:W3CDTF">2014-06-06T09:13:21Z</dcterms:created>
  <dcterms:modified xsi:type="dcterms:W3CDTF">2023-01-10T08:10:25Z</dcterms:modified>
</cp:coreProperties>
</file>