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5"/>
  </p:notesMasterIdLst>
  <p:sldIdLst>
    <p:sldId id="272" r:id="rId2"/>
    <p:sldId id="273" r:id="rId3"/>
    <p:sldId id="442" r:id="rId4"/>
    <p:sldId id="274" r:id="rId5"/>
    <p:sldId id="275" r:id="rId6"/>
    <p:sldId id="276" r:id="rId7"/>
    <p:sldId id="436" r:id="rId8"/>
    <p:sldId id="277" r:id="rId9"/>
    <p:sldId id="278" r:id="rId10"/>
    <p:sldId id="437" r:id="rId11"/>
    <p:sldId id="279" r:id="rId12"/>
    <p:sldId id="439" r:id="rId13"/>
    <p:sldId id="44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1. Понятие и типы ощущений. 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  3. Свойства восприятия.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Понятие и виды восприятия.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tx1"/>
            </a:solidFill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 custLinFactNeighborX="-1620" custLinFactNeighborY="-8190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93A43F0C-00D6-454F-8DC1-829E361FF279}" type="presOf" srcId="{7DBE8D2B-7DA6-4FA2-B362-33EE63AF337F}" destId="{7A86DB57-190C-493D-8DB7-65CDA3F7310F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E3EF8E80-EB17-4E2F-9988-AE520C355C81}" type="presOf" srcId="{BF68A537-F9E0-465A-A2CC-245C77329B81}" destId="{8C0C6712-21B3-4278-861E-1C412E492776}" srcOrd="0" destOrd="0" presId="urn:microsoft.com/office/officeart/2008/layout/VerticalCurvedList"/>
    <dgm:cxn modelId="{CE984282-7391-4BCA-BDAA-9B101BB9819A}" type="presOf" srcId="{CF845803-1717-4F48-B710-F7F1B43013F3}" destId="{8C3C0CDE-0945-4576-83B9-7F37BA695137}" srcOrd="0" destOrd="0" presId="urn:microsoft.com/office/officeart/2008/layout/VerticalCurvedList"/>
    <dgm:cxn modelId="{17B858AC-6754-4B0B-BE8F-B662760AAA50}" type="presOf" srcId="{2B71A9FB-D571-4E16-9DEE-5C8D55952890}" destId="{F84282E1-4565-4A17-8095-7AFD756B1AC4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6A83D0F2-38DF-47B8-932A-1CB896AD3640}" type="presOf" srcId="{CE14E9EE-7142-45C4-B5B4-260682811960}" destId="{BBDD1F15-5D5A-4430-A855-C76E50E51E42}" srcOrd="0" destOrd="0" presId="urn:microsoft.com/office/officeart/2008/layout/VerticalCurvedList"/>
    <dgm:cxn modelId="{B3F5FEC5-03D7-47AD-B064-C66E07789DD3}" type="presParOf" srcId="{8C3C0CDE-0945-4576-83B9-7F37BA695137}" destId="{962C2BD0-517B-4E9C-A037-D4A0806612C4}" srcOrd="0" destOrd="0" presId="urn:microsoft.com/office/officeart/2008/layout/VerticalCurvedList"/>
    <dgm:cxn modelId="{5EC3D7AC-69B8-49A8-9798-D92620B02A1D}" type="presParOf" srcId="{962C2BD0-517B-4E9C-A037-D4A0806612C4}" destId="{69725028-6CCC-4078-BC5F-BBFA67A060B3}" srcOrd="0" destOrd="0" presId="urn:microsoft.com/office/officeart/2008/layout/VerticalCurvedList"/>
    <dgm:cxn modelId="{38F8FB19-3ABD-4611-9B27-D6C2705CF6BD}" type="presParOf" srcId="{69725028-6CCC-4078-BC5F-BBFA67A060B3}" destId="{17BCFDE8-867C-467A-B7F3-9B093F23E13E}" srcOrd="0" destOrd="0" presId="urn:microsoft.com/office/officeart/2008/layout/VerticalCurvedList"/>
    <dgm:cxn modelId="{ED039031-3132-46CF-84BB-97A258116FF6}" type="presParOf" srcId="{69725028-6CCC-4078-BC5F-BBFA67A060B3}" destId="{BBDD1F15-5D5A-4430-A855-C76E50E51E42}" srcOrd="1" destOrd="0" presId="urn:microsoft.com/office/officeart/2008/layout/VerticalCurvedList"/>
    <dgm:cxn modelId="{E35ABFF7-083C-44AE-9979-C72B6D90F845}" type="presParOf" srcId="{69725028-6CCC-4078-BC5F-BBFA67A060B3}" destId="{BA257D16-06AA-4007-B484-5B9A27400F34}" srcOrd="2" destOrd="0" presId="urn:microsoft.com/office/officeart/2008/layout/VerticalCurvedList"/>
    <dgm:cxn modelId="{640BFEF6-EA9D-40E7-96F7-753439EBEF92}" type="presParOf" srcId="{69725028-6CCC-4078-BC5F-BBFA67A060B3}" destId="{9D97D0A5-1934-40AE-A800-FABC8D7408F0}" srcOrd="3" destOrd="0" presId="urn:microsoft.com/office/officeart/2008/layout/VerticalCurvedList"/>
    <dgm:cxn modelId="{52C99614-77A4-460B-93C8-374933911225}" type="presParOf" srcId="{962C2BD0-517B-4E9C-A037-D4A0806612C4}" destId="{F84282E1-4565-4A17-8095-7AFD756B1AC4}" srcOrd="1" destOrd="0" presId="urn:microsoft.com/office/officeart/2008/layout/VerticalCurvedList"/>
    <dgm:cxn modelId="{739CF374-09D1-44A5-8CC7-206EF79A0E99}" type="presParOf" srcId="{962C2BD0-517B-4E9C-A037-D4A0806612C4}" destId="{B2EC6AC5-C87B-4274-A079-DC270768E12A}" srcOrd="2" destOrd="0" presId="urn:microsoft.com/office/officeart/2008/layout/VerticalCurvedList"/>
    <dgm:cxn modelId="{A6F5212D-2777-4EDE-B41F-A49BBC84E83F}" type="presParOf" srcId="{B2EC6AC5-C87B-4274-A079-DC270768E12A}" destId="{C7628E09-A5D0-43AC-834B-E8990AEC2BF8}" srcOrd="0" destOrd="0" presId="urn:microsoft.com/office/officeart/2008/layout/VerticalCurvedList"/>
    <dgm:cxn modelId="{7CFC14BC-84FA-4BEC-A6C2-8A7AC6FFB294}" type="presParOf" srcId="{962C2BD0-517B-4E9C-A037-D4A0806612C4}" destId="{8C0C6712-21B3-4278-861E-1C412E492776}" srcOrd="3" destOrd="0" presId="urn:microsoft.com/office/officeart/2008/layout/VerticalCurvedList"/>
    <dgm:cxn modelId="{6580D3F5-65C1-4F2D-AF29-E1CE5BAE4E92}" type="presParOf" srcId="{962C2BD0-517B-4E9C-A037-D4A0806612C4}" destId="{9704CD2E-32DA-4458-A775-E3C3BD2A9D16}" srcOrd="4" destOrd="0" presId="urn:microsoft.com/office/officeart/2008/layout/VerticalCurvedList"/>
    <dgm:cxn modelId="{E93B0119-A1BF-4513-A47E-A4098CB3093E}" type="presParOf" srcId="{9704CD2E-32DA-4458-A775-E3C3BD2A9D16}" destId="{7C8C2190-03AD-449D-8FCD-D1DBAA1B4025}" srcOrd="0" destOrd="0" presId="urn:microsoft.com/office/officeart/2008/layout/VerticalCurvedList"/>
    <dgm:cxn modelId="{2157DFC6-1B6E-4BA5-A8A7-D5DB2E9E93AC}" type="presParOf" srcId="{962C2BD0-517B-4E9C-A037-D4A0806612C4}" destId="{7A86DB57-190C-493D-8DB7-65CDA3F7310F}" srcOrd="5" destOrd="0" presId="urn:microsoft.com/office/officeart/2008/layout/VerticalCurvedList"/>
    <dgm:cxn modelId="{21F6D1E8-B93B-4E34-A32A-6594BC6C7AA4}" type="presParOf" srcId="{962C2BD0-517B-4E9C-A037-D4A0806612C4}" destId="{010208C6-33E6-431B-9017-CA536C1BFD61}" srcOrd="6" destOrd="0" presId="urn:microsoft.com/office/officeart/2008/layout/VerticalCurvedList"/>
    <dgm:cxn modelId="{3D2AAB39-D88D-4A2D-A4E4-7155E3D27EC2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D7AB6-6B7F-4CDA-A1CC-82D69D11A4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2DAC9-871E-4070-BBF8-300DEAA6D1BD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зрительное</a:t>
          </a:r>
        </a:p>
      </dgm:t>
    </dgm:pt>
    <dgm:pt modelId="{85BF8F18-3F03-4036-AC71-672B183E44EF}" type="parTrans" cxnId="{08734CC0-3F84-4733-9237-6D2010E1A8D6}">
      <dgm:prSet/>
      <dgm:spPr/>
      <dgm:t>
        <a:bodyPr/>
        <a:lstStyle/>
        <a:p>
          <a:endParaRPr lang="ru-RU"/>
        </a:p>
      </dgm:t>
    </dgm:pt>
    <dgm:pt modelId="{EBBD20BE-B42E-404A-B736-4F5E3CF76413}" type="sibTrans" cxnId="{08734CC0-3F84-4733-9237-6D2010E1A8D6}">
      <dgm:prSet/>
      <dgm:spPr/>
      <dgm:t>
        <a:bodyPr/>
        <a:lstStyle/>
        <a:p>
          <a:endParaRPr lang="ru-RU"/>
        </a:p>
      </dgm:t>
    </dgm:pt>
    <dgm:pt modelId="{D237D246-97A8-4074-B436-2C7D2B815441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времени</a:t>
          </a:r>
        </a:p>
      </dgm:t>
    </dgm:pt>
    <dgm:pt modelId="{EB3B1386-9E31-48AE-9BF9-D776E8314575}" type="parTrans" cxnId="{F8F363D8-DDAA-4457-B6E4-6251761D8C42}">
      <dgm:prSet/>
      <dgm:spPr/>
      <dgm:t>
        <a:bodyPr/>
        <a:lstStyle/>
        <a:p>
          <a:endParaRPr lang="ru-RU"/>
        </a:p>
      </dgm:t>
    </dgm:pt>
    <dgm:pt modelId="{2310B867-B636-4D2B-AC57-0CCD2B1714AD}" type="sibTrans" cxnId="{F8F363D8-DDAA-4457-B6E4-6251761D8C42}">
      <dgm:prSet/>
      <dgm:spPr/>
      <dgm:t>
        <a:bodyPr/>
        <a:lstStyle/>
        <a:p>
          <a:endParaRPr lang="ru-RU"/>
        </a:p>
      </dgm:t>
    </dgm:pt>
    <dgm:pt modelId="{AB7B4B63-C11B-4C4F-B483-B27EE884E6F3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пространства</a:t>
          </a:r>
        </a:p>
      </dgm:t>
    </dgm:pt>
    <dgm:pt modelId="{6F92D085-6751-4C0A-9E2B-43B04121F595}" type="parTrans" cxnId="{1B31104D-B83F-464D-B706-C005B1075864}">
      <dgm:prSet/>
      <dgm:spPr/>
      <dgm:t>
        <a:bodyPr/>
        <a:lstStyle/>
        <a:p>
          <a:endParaRPr lang="ru-RU"/>
        </a:p>
      </dgm:t>
    </dgm:pt>
    <dgm:pt modelId="{1B8AC205-2581-42D6-AD25-537E1C09D406}" type="sibTrans" cxnId="{1B31104D-B83F-464D-B706-C005B1075864}">
      <dgm:prSet/>
      <dgm:spPr/>
      <dgm:t>
        <a:bodyPr/>
        <a:lstStyle/>
        <a:p>
          <a:endParaRPr lang="ru-RU"/>
        </a:p>
      </dgm:t>
    </dgm:pt>
    <dgm:pt modelId="{49362750-19B8-4F12-B128-2EF6B5594A2F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осязательное</a:t>
          </a:r>
        </a:p>
      </dgm:t>
    </dgm:pt>
    <dgm:pt modelId="{78EBA74A-3053-4431-8415-E0D617598137}" type="parTrans" cxnId="{69A344E2-2D8F-43D7-83C6-2A40984C08F0}">
      <dgm:prSet/>
      <dgm:spPr/>
      <dgm:t>
        <a:bodyPr/>
        <a:lstStyle/>
        <a:p>
          <a:endParaRPr lang="ru-RU"/>
        </a:p>
      </dgm:t>
    </dgm:pt>
    <dgm:pt modelId="{6BBBFC16-AEB5-424C-9EF7-7371B53A0BD4}" type="sibTrans" cxnId="{69A344E2-2D8F-43D7-83C6-2A40984C08F0}">
      <dgm:prSet/>
      <dgm:spPr/>
      <dgm:t>
        <a:bodyPr/>
        <a:lstStyle/>
        <a:p>
          <a:endParaRPr lang="ru-RU"/>
        </a:p>
      </dgm:t>
    </dgm:pt>
    <dgm:pt modelId="{BA52C412-702E-47C5-A451-E1114EB95B96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слуховое</a:t>
          </a:r>
        </a:p>
      </dgm:t>
    </dgm:pt>
    <dgm:pt modelId="{0CA0F323-392C-46B4-8EFB-BEDBC63E7C6C}" type="parTrans" cxnId="{B8A061FC-34F3-43CF-8133-3C4DD1A83DAF}">
      <dgm:prSet/>
      <dgm:spPr/>
      <dgm:t>
        <a:bodyPr/>
        <a:lstStyle/>
        <a:p>
          <a:endParaRPr lang="ru-RU"/>
        </a:p>
      </dgm:t>
    </dgm:pt>
    <dgm:pt modelId="{E2E4323D-BD6F-42C9-8EB6-C5D40874ADE0}" type="sibTrans" cxnId="{B8A061FC-34F3-43CF-8133-3C4DD1A83DAF}">
      <dgm:prSet/>
      <dgm:spPr/>
      <dgm:t>
        <a:bodyPr/>
        <a:lstStyle/>
        <a:p>
          <a:endParaRPr lang="ru-RU"/>
        </a:p>
      </dgm:t>
    </dgm:pt>
    <dgm:pt modelId="{485BAA80-0783-4F5C-BD10-31D7ECE31A8E}" type="pres">
      <dgm:prSet presAssocID="{852D7AB6-6B7F-4CDA-A1CC-82D69D11A475}" presName="linear" presStyleCnt="0">
        <dgm:presLayoutVars>
          <dgm:dir/>
          <dgm:animLvl val="lvl"/>
          <dgm:resizeHandles val="exact"/>
        </dgm:presLayoutVars>
      </dgm:prSet>
      <dgm:spPr/>
    </dgm:pt>
    <dgm:pt modelId="{72A4E706-FB13-44E7-B3FD-924F9FE9E416}" type="pres">
      <dgm:prSet presAssocID="{0EB2DAC9-871E-4070-BBF8-300DEAA6D1BD}" presName="parentLin" presStyleCnt="0"/>
      <dgm:spPr/>
    </dgm:pt>
    <dgm:pt modelId="{6B2CAEDF-D438-42AF-B75A-38DC8A092B55}" type="pres">
      <dgm:prSet presAssocID="{0EB2DAC9-871E-4070-BBF8-300DEAA6D1BD}" presName="parentLeftMargin" presStyleLbl="node1" presStyleIdx="0" presStyleCnt="5"/>
      <dgm:spPr/>
    </dgm:pt>
    <dgm:pt modelId="{B6CB6520-DE22-4CEF-BD46-01E94D2A8147}" type="pres">
      <dgm:prSet presAssocID="{0EB2DAC9-871E-4070-BBF8-300DEAA6D1B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8359289-5C2B-433A-B666-DC0981772CD2}" type="pres">
      <dgm:prSet presAssocID="{0EB2DAC9-871E-4070-BBF8-300DEAA6D1BD}" presName="negativeSpace" presStyleCnt="0"/>
      <dgm:spPr/>
    </dgm:pt>
    <dgm:pt modelId="{BA7CDBC4-39CD-4A98-9F8A-CEA5ECB3E5F6}" type="pres">
      <dgm:prSet presAssocID="{0EB2DAC9-871E-4070-BBF8-300DEAA6D1BD}" presName="childText" presStyleLbl="conFgAcc1" presStyleIdx="0" presStyleCnt="5">
        <dgm:presLayoutVars>
          <dgm:bulletEnabled val="1"/>
        </dgm:presLayoutVars>
      </dgm:prSet>
      <dgm:spPr/>
    </dgm:pt>
    <dgm:pt modelId="{788B5BF6-1A48-4A04-B5ED-7531EF2A4DE2}" type="pres">
      <dgm:prSet presAssocID="{EBBD20BE-B42E-404A-B736-4F5E3CF76413}" presName="spaceBetweenRectangles" presStyleCnt="0"/>
      <dgm:spPr/>
    </dgm:pt>
    <dgm:pt modelId="{C2971AFD-4325-4CFB-8795-CDC237016B3B}" type="pres">
      <dgm:prSet presAssocID="{49362750-19B8-4F12-B128-2EF6B5594A2F}" presName="parentLin" presStyleCnt="0"/>
      <dgm:spPr/>
    </dgm:pt>
    <dgm:pt modelId="{FDC17486-BFAD-4D24-B957-8A0F3005AAEB}" type="pres">
      <dgm:prSet presAssocID="{49362750-19B8-4F12-B128-2EF6B5594A2F}" presName="parentLeftMargin" presStyleLbl="node1" presStyleIdx="0" presStyleCnt="5"/>
      <dgm:spPr/>
    </dgm:pt>
    <dgm:pt modelId="{E4E2769A-E772-4CB5-ACEE-2AC9233528B5}" type="pres">
      <dgm:prSet presAssocID="{49362750-19B8-4F12-B128-2EF6B5594A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9513DCC-BC3D-427D-AD74-0813EFFD8121}" type="pres">
      <dgm:prSet presAssocID="{49362750-19B8-4F12-B128-2EF6B5594A2F}" presName="negativeSpace" presStyleCnt="0"/>
      <dgm:spPr/>
    </dgm:pt>
    <dgm:pt modelId="{C0C535DE-416A-44F2-9F41-97133C86711D}" type="pres">
      <dgm:prSet presAssocID="{49362750-19B8-4F12-B128-2EF6B5594A2F}" presName="childText" presStyleLbl="conFgAcc1" presStyleIdx="1" presStyleCnt="5">
        <dgm:presLayoutVars>
          <dgm:bulletEnabled val="1"/>
        </dgm:presLayoutVars>
      </dgm:prSet>
      <dgm:spPr/>
    </dgm:pt>
    <dgm:pt modelId="{7D97F266-6360-4BC8-9CF5-5D54425C642A}" type="pres">
      <dgm:prSet presAssocID="{6BBBFC16-AEB5-424C-9EF7-7371B53A0BD4}" presName="spaceBetweenRectangles" presStyleCnt="0"/>
      <dgm:spPr/>
    </dgm:pt>
    <dgm:pt modelId="{64A10195-50C6-4A3F-9EB5-D6AAE2F26445}" type="pres">
      <dgm:prSet presAssocID="{BA52C412-702E-47C5-A451-E1114EB95B96}" presName="parentLin" presStyleCnt="0"/>
      <dgm:spPr/>
    </dgm:pt>
    <dgm:pt modelId="{C0CDE53F-0967-48DB-A1D7-8D68818B3ED0}" type="pres">
      <dgm:prSet presAssocID="{BA52C412-702E-47C5-A451-E1114EB95B96}" presName="parentLeftMargin" presStyleLbl="node1" presStyleIdx="1" presStyleCnt="5"/>
      <dgm:spPr/>
    </dgm:pt>
    <dgm:pt modelId="{D14376DF-000D-40B4-8688-C669D99E55F0}" type="pres">
      <dgm:prSet presAssocID="{BA52C412-702E-47C5-A451-E1114EB95B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EE07E2-15AB-4A2D-AAD0-85F4AC370B94}" type="pres">
      <dgm:prSet presAssocID="{BA52C412-702E-47C5-A451-E1114EB95B96}" presName="negativeSpace" presStyleCnt="0"/>
      <dgm:spPr/>
    </dgm:pt>
    <dgm:pt modelId="{84304670-6756-49AE-926F-BE255ED7AFD1}" type="pres">
      <dgm:prSet presAssocID="{BA52C412-702E-47C5-A451-E1114EB95B96}" presName="childText" presStyleLbl="conFgAcc1" presStyleIdx="2" presStyleCnt="5">
        <dgm:presLayoutVars>
          <dgm:bulletEnabled val="1"/>
        </dgm:presLayoutVars>
      </dgm:prSet>
      <dgm:spPr/>
    </dgm:pt>
    <dgm:pt modelId="{22F1BE57-5AB0-4249-8807-6C606FCF774A}" type="pres">
      <dgm:prSet presAssocID="{E2E4323D-BD6F-42C9-8EB6-C5D40874ADE0}" presName="spaceBetweenRectangles" presStyleCnt="0"/>
      <dgm:spPr/>
    </dgm:pt>
    <dgm:pt modelId="{B26AEA20-6BD8-4D5B-8B70-A1E2D5F81D18}" type="pres">
      <dgm:prSet presAssocID="{D237D246-97A8-4074-B436-2C7D2B815441}" presName="parentLin" presStyleCnt="0"/>
      <dgm:spPr/>
    </dgm:pt>
    <dgm:pt modelId="{F18124F6-C530-4CDC-9D20-F9D8D65B71C7}" type="pres">
      <dgm:prSet presAssocID="{D237D246-97A8-4074-B436-2C7D2B815441}" presName="parentLeftMargin" presStyleLbl="node1" presStyleIdx="2" presStyleCnt="5"/>
      <dgm:spPr/>
    </dgm:pt>
    <dgm:pt modelId="{CC51FBFD-683F-49E9-9624-16F047777AC0}" type="pres">
      <dgm:prSet presAssocID="{D237D246-97A8-4074-B436-2C7D2B8154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C342EF-7A11-40F0-A3F3-1C0A0E14B59B}" type="pres">
      <dgm:prSet presAssocID="{D237D246-97A8-4074-B436-2C7D2B815441}" presName="negativeSpace" presStyleCnt="0"/>
      <dgm:spPr/>
    </dgm:pt>
    <dgm:pt modelId="{36752AE8-6C92-46BA-AF66-B84C6C53CC00}" type="pres">
      <dgm:prSet presAssocID="{D237D246-97A8-4074-B436-2C7D2B815441}" presName="childText" presStyleLbl="conFgAcc1" presStyleIdx="3" presStyleCnt="5">
        <dgm:presLayoutVars>
          <dgm:bulletEnabled val="1"/>
        </dgm:presLayoutVars>
      </dgm:prSet>
      <dgm:spPr/>
    </dgm:pt>
    <dgm:pt modelId="{D6CC6835-32F4-4DD9-9F4F-85E83FA74291}" type="pres">
      <dgm:prSet presAssocID="{2310B867-B636-4D2B-AC57-0CCD2B1714AD}" presName="spaceBetweenRectangles" presStyleCnt="0"/>
      <dgm:spPr/>
    </dgm:pt>
    <dgm:pt modelId="{FE7AF468-BFA5-4F6C-A185-73144072EB1C}" type="pres">
      <dgm:prSet presAssocID="{AB7B4B63-C11B-4C4F-B483-B27EE884E6F3}" presName="parentLin" presStyleCnt="0"/>
      <dgm:spPr/>
    </dgm:pt>
    <dgm:pt modelId="{2710D081-C45F-42E9-9AFE-024CFA8DE37A}" type="pres">
      <dgm:prSet presAssocID="{AB7B4B63-C11B-4C4F-B483-B27EE884E6F3}" presName="parentLeftMargin" presStyleLbl="node1" presStyleIdx="3" presStyleCnt="5"/>
      <dgm:spPr/>
    </dgm:pt>
    <dgm:pt modelId="{FD3FCC3E-E934-4217-B23A-A2F3F93BC865}" type="pres">
      <dgm:prSet presAssocID="{AB7B4B63-C11B-4C4F-B483-B27EE884E6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888CD41-CE7D-41BC-AB94-B337F5121526}" type="pres">
      <dgm:prSet presAssocID="{AB7B4B63-C11B-4C4F-B483-B27EE884E6F3}" presName="negativeSpace" presStyleCnt="0"/>
      <dgm:spPr/>
    </dgm:pt>
    <dgm:pt modelId="{90411D4E-2B87-4414-B0A5-31EDBD4FD71F}" type="pres">
      <dgm:prSet presAssocID="{AB7B4B63-C11B-4C4F-B483-B27EE884E6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2AB6F02-0044-49AA-8219-C39A298C4289}" type="presOf" srcId="{0EB2DAC9-871E-4070-BBF8-300DEAA6D1BD}" destId="{B6CB6520-DE22-4CEF-BD46-01E94D2A8147}" srcOrd="1" destOrd="0" presId="urn:microsoft.com/office/officeart/2005/8/layout/list1"/>
    <dgm:cxn modelId="{612F8317-C03F-4F5D-88B2-2EB049F922B7}" type="presOf" srcId="{49362750-19B8-4F12-B128-2EF6B5594A2F}" destId="{FDC17486-BFAD-4D24-B957-8A0F3005AAEB}" srcOrd="0" destOrd="0" presId="urn:microsoft.com/office/officeart/2005/8/layout/list1"/>
    <dgm:cxn modelId="{3AA44218-8B33-49A0-9BFF-553E52E7DC9D}" type="presOf" srcId="{49362750-19B8-4F12-B128-2EF6B5594A2F}" destId="{E4E2769A-E772-4CB5-ACEE-2AC9233528B5}" srcOrd="1" destOrd="0" presId="urn:microsoft.com/office/officeart/2005/8/layout/list1"/>
    <dgm:cxn modelId="{D1DA673F-FAE3-4C0D-BB81-DAED2AECA09E}" type="presOf" srcId="{BA52C412-702E-47C5-A451-E1114EB95B96}" destId="{D14376DF-000D-40B4-8688-C669D99E55F0}" srcOrd="1" destOrd="0" presId="urn:microsoft.com/office/officeart/2005/8/layout/list1"/>
    <dgm:cxn modelId="{1B31104D-B83F-464D-B706-C005B1075864}" srcId="{852D7AB6-6B7F-4CDA-A1CC-82D69D11A475}" destId="{AB7B4B63-C11B-4C4F-B483-B27EE884E6F3}" srcOrd="4" destOrd="0" parTransId="{6F92D085-6751-4C0A-9E2B-43B04121F595}" sibTransId="{1B8AC205-2581-42D6-AD25-537E1C09D406}"/>
    <dgm:cxn modelId="{44B40C85-A2DA-4306-AAB0-8D82D48F382B}" type="presOf" srcId="{AB7B4B63-C11B-4C4F-B483-B27EE884E6F3}" destId="{FD3FCC3E-E934-4217-B23A-A2F3F93BC865}" srcOrd="1" destOrd="0" presId="urn:microsoft.com/office/officeart/2005/8/layout/list1"/>
    <dgm:cxn modelId="{80584489-5E5D-448A-B940-AB78E73EAA1B}" type="presOf" srcId="{0EB2DAC9-871E-4070-BBF8-300DEAA6D1BD}" destId="{6B2CAEDF-D438-42AF-B75A-38DC8A092B55}" srcOrd="0" destOrd="0" presId="urn:microsoft.com/office/officeart/2005/8/layout/list1"/>
    <dgm:cxn modelId="{5E77859B-6473-459E-8AFC-839CC75545E5}" type="presOf" srcId="{BA52C412-702E-47C5-A451-E1114EB95B96}" destId="{C0CDE53F-0967-48DB-A1D7-8D68818B3ED0}" srcOrd="0" destOrd="0" presId="urn:microsoft.com/office/officeart/2005/8/layout/list1"/>
    <dgm:cxn modelId="{600079A1-77C5-4CA1-B30C-EC40331095F7}" type="presOf" srcId="{D237D246-97A8-4074-B436-2C7D2B815441}" destId="{F18124F6-C530-4CDC-9D20-F9D8D65B71C7}" srcOrd="0" destOrd="0" presId="urn:microsoft.com/office/officeart/2005/8/layout/list1"/>
    <dgm:cxn modelId="{FDB922B0-59DD-4271-996E-EAD1476E0D6F}" type="presOf" srcId="{D237D246-97A8-4074-B436-2C7D2B815441}" destId="{CC51FBFD-683F-49E9-9624-16F047777AC0}" srcOrd="1" destOrd="0" presId="urn:microsoft.com/office/officeart/2005/8/layout/list1"/>
    <dgm:cxn modelId="{0D01B3B9-38AD-4C50-80AE-8915C814DC32}" type="presOf" srcId="{AB7B4B63-C11B-4C4F-B483-B27EE884E6F3}" destId="{2710D081-C45F-42E9-9AFE-024CFA8DE37A}" srcOrd="0" destOrd="0" presId="urn:microsoft.com/office/officeart/2005/8/layout/list1"/>
    <dgm:cxn modelId="{08734CC0-3F84-4733-9237-6D2010E1A8D6}" srcId="{852D7AB6-6B7F-4CDA-A1CC-82D69D11A475}" destId="{0EB2DAC9-871E-4070-BBF8-300DEAA6D1BD}" srcOrd="0" destOrd="0" parTransId="{85BF8F18-3F03-4036-AC71-672B183E44EF}" sibTransId="{EBBD20BE-B42E-404A-B736-4F5E3CF76413}"/>
    <dgm:cxn modelId="{F8F363D8-DDAA-4457-B6E4-6251761D8C42}" srcId="{852D7AB6-6B7F-4CDA-A1CC-82D69D11A475}" destId="{D237D246-97A8-4074-B436-2C7D2B815441}" srcOrd="3" destOrd="0" parTransId="{EB3B1386-9E31-48AE-9BF9-D776E8314575}" sibTransId="{2310B867-B636-4D2B-AC57-0CCD2B1714AD}"/>
    <dgm:cxn modelId="{69A344E2-2D8F-43D7-83C6-2A40984C08F0}" srcId="{852D7AB6-6B7F-4CDA-A1CC-82D69D11A475}" destId="{49362750-19B8-4F12-B128-2EF6B5594A2F}" srcOrd="1" destOrd="0" parTransId="{78EBA74A-3053-4431-8415-E0D617598137}" sibTransId="{6BBBFC16-AEB5-424C-9EF7-7371B53A0BD4}"/>
    <dgm:cxn modelId="{760F7FFB-C5D4-4319-9F20-3F9AC9326FDF}" type="presOf" srcId="{852D7AB6-6B7F-4CDA-A1CC-82D69D11A475}" destId="{485BAA80-0783-4F5C-BD10-31D7ECE31A8E}" srcOrd="0" destOrd="0" presId="urn:microsoft.com/office/officeart/2005/8/layout/list1"/>
    <dgm:cxn modelId="{B8A061FC-34F3-43CF-8133-3C4DD1A83DAF}" srcId="{852D7AB6-6B7F-4CDA-A1CC-82D69D11A475}" destId="{BA52C412-702E-47C5-A451-E1114EB95B96}" srcOrd="2" destOrd="0" parTransId="{0CA0F323-392C-46B4-8EFB-BEDBC63E7C6C}" sibTransId="{E2E4323D-BD6F-42C9-8EB6-C5D40874ADE0}"/>
    <dgm:cxn modelId="{C3B609B5-9C01-4542-8074-B530499323D9}" type="presParOf" srcId="{485BAA80-0783-4F5C-BD10-31D7ECE31A8E}" destId="{72A4E706-FB13-44E7-B3FD-924F9FE9E416}" srcOrd="0" destOrd="0" presId="urn:microsoft.com/office/officeart/2005/8/layout/list1"/>
    <dgm:cxn modelId="{181A2574-1A10-4D62-9F9F-ABA476E71902}" type="presParOf" srcId="{72A4E706-FB13-44E7-B3FD-924F9FE9E416}" destId="{6B2CAEDF-D438-42AF-B75A-38DC8A092B55}" srcOrd="0" destOrd="0" presId="urn:microsoft.com/office/officeart/2005/8/layout/list1"/>
    <dgm:cxn modelId="{5CD543DF-CFB5-4729-98E8-CF87F3A3D843}" type="presParOf" srcId="{72A4E706-FB13-44E7-B3FD-924F9FE9E416}" destId="{B6CB6520-DE22-4CEF-BD46-01E94D2A8147}" srcOrd="1" destOrd="0" presId="urn:microsoft.com/office/officeart/2005/8/layout/list1"/>
    <dgm:cxn modelId="{132DB696-C2D3-43AA-94B0-D9DA0A89CCAF}" type="presParOf" srcId="{485BAA80-0783-4F5C-BD10-31D7ECE31A8E}" destId="{18359289-5C2B-433A-B666-DC0981772CD2}" srcOrd="1" destOrd="0" presId="urn:microsoft.com/office/officeart/2005/8/layout/list1"/>
    <dgm:cxn modelId="{94EBE623-E6E1-49FE-B777-DB591D4043A9}" type="presParOf" srcId="{485BAA80-0783-4F5C-BD10-31D7ECE31A8E}" destId="{BA7CDBC4-39CD-4A98-9F8A-CEA5ECB3E5F6}" srcOrd="2" destOrd="0" presId="urn:microsoft.com/office/officeart/2005/8/layout/list1"/>
    <dgm:cxn modelId="{5D114502-5754-4047-834F-80423AD6FB6E}" type="presParOf" srcId="{485BAA80-0783-4F5C-BD10-31D7ECE31A8E}" destId="{788B5BF6-1A48-4A04-B5ED-7531EF2A4DE2}" srcOrd="3" destOrd="0" presId="urn:microsoft.com/office/officeart/2005/8/layout/list1"/>
    <dgm:cxn modelId="{1457E2AF-F094-4913-B8EC-7FF1289C091D}" type="presParOf" srcId="{485BAA80-0783-4F5C-BD10-31D7ECE31A8E}" destId="{C2971AFD-4325-4CFB-8795-CDC237016B3B}" srcOrd="4" destOrd="0" presId="urn:microsoft.com/office/officeart/2005/8/layout/list1"/>
    <dgm:cxn modelId="{A4B38716-A1F7-48F4-873B-8C9CA4B2522F}" type="presParOf" srcId="{C2971AFD-4325-4CFB-8795-CDC237016B3B}" destId="{FDC17486-BFAD-4D24-B957-8A0F3005AAEB}" srcOrd="0" destOrd="0" presId="urn:microsoft.com/office/officeart/2005/8/layout/list1"/>
    <dgm:cxn modelId="{71C48DF9-6C48-4881-BE8E-F5156718B4E7}" type="presParOf" srcId="{C2971AFD-4325-4CFB-8795-CDC237016B3B}" destId="{E4E2769A-E772-4CB5-ACEE-2AC9233528B5}" srcOrd="1" destOrd="0" presId="urn:microsoft.com/office/officeart/2005/8/layout/list1"/>
    <dgm:cxn modelId="{952B3BBD-6194-44F3-9ECA-F5D9BD8C9092}" type="presParOf" srcId="{485BAA80-0783-4F5C-BD10-31D7ECE31A8E}" destId="{F9513DCC-BC3D-427D-AD74-0813EFFD8121}" srcOrd="5" destOrd="0" presId="urn:microsoft.com/office/officeart/2005/8/layout/list1"/>
    <dgm:cxn modelId="{3FF86786-579A-41C4-8496-44E145518526}" type="presParOf" srcId="{485BAA80-0783-4F5C-BD10-31D7ECE31A8E}" destId="{C0C535DE-416A-44F2-9F41-97133C86711D}" srcOrd="6" destOrd="0" presId="urn:microsoft.com/office/officeart/2005/8/layout/list1"/>
    <dgm:cxn modelId="{7EF68CCB-190C-4888-BCC8-16392B8A13F1}" type="presParOf" srcId="{485BAA80-0783-4F5C-BD10-31D7ECE31A8E}" destId="{7D97F266-6360-4BC8-9CF5-5D54425C642A}" srcOrd="7" destOrd="0" presId="urn:microsoft.com/office/officeart/2005/8/layout/list1"/>
    <dgm:cxn modelId="{0ACB1E8E-0344-4F69-AF12-23893DD346EF}" type="presParOf" srcId="{485BAA80-0783-4F5C-BD10-31D7ECE31A8E}" destId="{64A10195-50C6-4A3F-9EB5-D6AAE2F26445}" srcOrd="8" destOrd="0" presId="urn:microsoft.com/office/officeart/2005/8/layout/list1"/>
    <dgm:cxn modelId="{845B4659-EA9A-45DD-835A-3BE094985454}" type="presParOf" srcId="{64A10195-50C6-4A3F-9EB5-D6AAE2F26445}" destId="{C0CDE53F-0967-48DB-A1D7-8D68818B3ED0}" srcOrd="0" destOrd="0" presId="urn:microsoft.com/office/officeart/2005/8/layout/list1"/>
    <dgm:cxn modelId="{98377289-B1FD-410E-AAF6-7B0356BC7231}" type="presParOf" srcId="{64A10195-50C6-4A3F-9EB5-D6AAE2F26445}" destId="{D14376DF-000D-40B4-8688-C669D99E55F0}" srcOrd="1" destOrd="0" presId="urn:microsoft.com/office/officeart/2005/8/layout/list1"/>
    <dgm:cxn modelId="{5990F19D-91F9-4529-9CE4-697845CA64B8}" type="presParOf" srcId="{485BAA80-0783-4F5C-BD10-31D7ECE31A8E}" destId="{07EE07E2-15AB-4A2D-AAD0-85F4AC370B94}" srcOrd="9" destOrd="0" presId="urn:microsoft.com/office/officeart/2005/8/layout/list1"/>
    <dgm:cxn modelId="{5CCE578D-0038-4B2D-B6DE-A0E11552FEBB}" type="presParOf" srcId="{485BAA80-0783-4F5C-BD10-31D7ECE31A8E}" destId="{84304670-6756-49AE-926F-BE255ED7AFD1}" srcOrd="10" destOrd="0" presId="urn:microsoft.com/office/officeart/2005/8/layout/list1"/>
    <dgm:cxn modelId="{AE277F84-4518-4005-8BE2-6EA07C2D29EC}" type="presParOf" srcId="{485BAA80-0783-4F5C-BD10-31D7ECE31A8E}" destId="{22F1BE57-5AB0-4249-8807-6C606FCF774A}" srcOrd="11" destOrd="0" presId="urn:microsoft.com/office/officeart/2005/8/layout/list1"/>
    <dgm:cxn modelId="{FED503FF-C184-418B-A998-332E0A55C33C}" type="presParOf" srcId="{485BAA80-0783-4F5C-BD10-31D7ECE31A8E}" destId="{B26AEA20-6BD8-4D5B-8B70-A1E2D5F81D18}" srcOrd="12" destOrd="0" presId="urn:microsoft.com/office/officeart/2005/8/layout/list1"/>
    <dgm:cxn modelId="{3782C538-68FA-4A59-AE1D-617FDBEA0EBF}" type="presParOf" srcId="{B26AEA20-6BD8-4D5B-8B70-A1E2D5F81D18}" destId="{F18124F6-C530-4CDC-9D20-F9D8D65B71C7}" srcOrd="0" destOrd="0" presId="urn:microsoft.com/office/officeart/2005/8/layout/list1"/>
    <dgm:cxn modelId="{8E0884CC-1FD4-43CC-8046-F9D5AAEA3550}" type="presParOf" srcId="{B26AEA20-6BD8-4D5B-8B70-A1E2D5F81D18}" destId="{CC51FBFD-683F-49E9-9624-16F047777AC0}" srcOrd="1" destOrd="0" presId="urn:microsoft.com/office/officeart/2005/8/layout/list1"/>
    <dgm:cxn modelId="{5430334C-C3F3-43F1-A0E3-345BEDEE462B}" type="presParOf" srcId="{485BAA80-0783-4F5C-BD10-31D7ECE31A8E}" destId="{ABC342EF-7A11-40F0-A3F3-1C0A0E14B59B}" srcOrd="13" destOrd="0" presId="urn:microsoft.com/office/officeart/2005/8/layout/list1"/>
    <dgm:cxn modelId="{17567C66-1B28-450E-96AC-8EB41B9966E9}" type="presParOf" srcId="{485BAA80-0783-4F5C-BD10-31D7ECE31A8E}" destId="{36752AE8-6C92-46BA-AF66-B84C6C53CC00}" srcOrd="14" destOrd="0" presId="urn:microsoft.com/office/officeart/2005/8/layout/list1"/>
    <dgm:cxn modelId="{11927319-C85B-4062-8E5F-0800A66E5113}" type="presParOf" srcId="{485BAA80-0783-4F5C-BD10-31D7ECE31A8E}" destId="{D6CC6835-32F4-4DD9-9F4F-85E83FA74291}" srcOrd="15" destOrd="0" presId="urn:microsoft.com/office/officeart/2005/8/layout/list1"/>
    <dgm:cxn modelId="{1F3CE9CA-20FE-417A-B341-890062F5AC39}" type="presParOf" srcId="{485BAA80-0783-4F5C-BD10-31D7ECE31A8E}" destId="{FE7AF468-BFA5-4F6C-A185-73144072EB1C}" srcOrd="16" destOrd="0" presId="urn:microsoft.com/office/officeart/2005/8/layout/list1"/>
    <dgm:cxn modelId="{1815873A-00BC-4409-945C-3B9AD17857CC}" type="presParOf" srcId="{FE7AF468-BFA5-4F6C-A185-73144072EB1C}" destId="{2710D081-C45F-42E9-9AFE-024CFA8DE37A}" srcOrd="0" destOrd="0" presId="urn:microsoft.com/office/officeart/2005/8/layout/list1"/>
    <dgm:cxn modelId="{3DDD69E0-184B-4C93-AD97-DBB819C8F9B9}" type="presParOf" srcId="{FE7AF468-BFA5-4F6C-A185-73144072EB1C}" destId="{FD3FCC3E-E934-4217-B23A-A2F3F93BC865}" srcOrd="1" destOrd="0" presId="urn:microsoft.com/office/officeart/2005/8/layout/list1"/>
    <dgm:cxn modelId="{1F8E3468-3E34-4111-BAE2-5747CDA0F780}" type="presParOf" srcId="{485BAA80-0783-4F5C-BD10-31D7ECE31A8E}" destId="{7888CD41-CE7D-41BC-AB94-B337F5121526}" srcOrd="17" destOrd="0" presId="urn:microsoft.com/office/officeart/2005/8/layout/list1"/>
    <dgm:cxn modelId="{6925125E-07C5-4D4A-8FB6-A82A42FFD3F2}" type="presParOf" srcId="{485BAA80-0783-4F5C-BD10-31D7ECE31A8E}" destId="{90411D4E-2B87-4414-B0A5-31EDBD4FD7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1. Понятие и типы ощущений. </a:t>
          </a: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Понятие и виды восприятия.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chemeClr val="tx1"/>
            </a:solidFill>
          </a:endParaRPr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415355" y="289124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 3. Свойства восприятия.</a:t>
          </a:r>
        </a:p>
      </dsp:txBody>
      <dsp:txXfrm>
        <a:off x="415355" y="2891249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CDBC4-39CD-4A98-9F8A-CEA5ECB3E5F6}">
      <dsp:nvSpPr>
        <dsp:cNvPr id="0" name=""/>
        <dsp:cNvSpPr/>
      </dsp:nvSpPr>
      <dsp:spPr>
        <a:xfrm>
          <a:off x="0" y="377252"/>
          <a:ext cx="82850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B6520-DE22-4CEF-BD46-01E94D2A8147}">
      <dsp:nvSpPr>
        <dsp:cNvPr id="0" name=""/>
        <dsp:cNvSpPr/>
      </dsp:nvSpPr>
      <dsp:spPr>
        <a:xfrm>
          <a:off x="414250" y="37772"/>
          <a:ext cx="579951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08" tIns="0" rIns="21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зрительное</a:t>
          </a:r>
        </a:p>
      </dsp:txBody>
      <dsp:txXfrm>
        <a:off x="447394" y="70916"/>
        <a:ext cx="5733224" cy="612672"/>
      </dsp:txXfrm>
    </dsp:sp>
    <dsp:sp modelId="{C0C535DE-416A-44F2-9F41-97133C86711D}">
      <dsp:nvSpPr>
        <dsp:cNvPr id="0" name=""/>
        <dsp:cNvSpPr/>
      </dsp:nvSpPr>
      <dsp:spPr>
        <a:xfrm>
          <a:off x="0" y="1420532"/>
          <a:ext cx="82850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2769A-E772-4CB5-ACEE-2AC9233528B5}">
      <dsp:nvSpPr>
        <dsp:cNvPr id="0" name=""/>
        <dsp:cNvSpPr/>
      </dsp:nvSpPr>
      <dsp:spPr>
        <a:xfrm>
          <a:off x="414250" y="1081052"/>
          <a:ext cx="579951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08" tIns="0" rIns="21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осязательное</a:t>
          </a:r>
        </a:p>
      </dsp:txBody>
      <dsp:txXfrm>
        <a:off x="447394" y="1114196"/>
        <a:ext cx="5733224" cy="612672"/>
      </dsp:txXfrm>
    </dsp:sp>
    <dsp:sp modelId="{84304670-6756-49AE-926F-BE255ED7AFD1}">
      <dsp:nvSpPr>
        <dsp:cNvPr id="0" name=""/>
        <dsp:cNvSpPr/>
      </dsp:nvSpPr>
      <dsp:spPr>
        <a:xfrm>
          <a:off x="0" y="2463812"/>
          <a:ext cx="82850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376DF-000D-40B4-8688-C669D99E55F0}">
      <dsp:nvSpPr>
        <dsp:cNvPr id="0" name=""/>
        <dsp:cNvSpPr/>
      </dsp:nvSpPr>
      <dsp:spPr>
        <a:xfrm>
          <a:off x="414250" y="2124332"/>
          <a:ext cx="579951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08" tIns="0" rIns="21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слуховое</a:t>
          </a:r>
        </a:p>
      </dsp:txBody>
      <dsp:txXfrm>
        <a:off x="447394" y="2157476"/>
        <a:ext cx="5733224" cy="612672"/>
      </dsp:txXfrm>
    </dsp:sp>
    <dsp:sp modelId="{36752AE8-6C92-46BA-AF66-B84C6C53CC00}">
      <dsp:nvSpPr>
        <dsp:cNvPr id="0" name=""/>
        <dsp:cNvSpPr/>
      </dsp:nvSpPr>
      <dsp:spPr>
        <a:xfrm>
          <a:off x="0" y="3507092"/>
          <a:ext cx="82850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1FBFD-683F-49E9-9624-16F047777AC0}">
      <dsp:nvSpPr>
        <dsp:cNvPr id="0" name=""/>
        <dsp:cNvSpPr/>
      </dsp:nvSpPr>
      <dsp:spPr>
        <a:xfrm>
          <a:off x="414250" y="3167612"/>
          <a:ext cx="579951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08" tIns="0" rIns="21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времени</a:t>
          </a:r>
        </a:p>
      </dsp:txBody>
      <dsp:txXfrm>
        <a:off x="447394" y="3200756"/>
        <a:ext cx="5733224" cy="612672"/>
      </dsp:txXfrm>
    </dsp:sp>
    <dsp:sp modelId="{90411D4E-2B87-4414-B0A5-31EDBD4FD71F}">
      <dsp:nvSpPr>
        <dsp:cNvPr id="0" name=""/>
        <dsp:cNvSpPr/>
      </dsp:nvSpPr>
      <dsp:spPr>
        <a:xfrm>
          <a:off x="0" y="4550372"/>
          <a:ext cx="82850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FCC3E-E934-4217-B23A-A2F3F93BC865}">
      <dsp:nvSpPr>
        <dsp:cNvPr id="0" name=""/>
        <dsp:cNvSpPr/>
      </dsp:nvSpPr>
      <dsp:spPr>
        <a:xfrm>
          <a:off x="414250" y="4210892"/>
          <a:ext cx="579951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08" tIns="0" rIns="21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пространства</a:t>
          </a:r>
        </a:p>
      </dsp:txBody>
      <dsp:txXfrm>
        <a:off x="447394" y="4244036"/>
        <a:ext cx="573322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918208" y="2699610"/>
            <a:ext cx="10572000" cy="2511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1.2. Ощущения и восприятие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69" y="70506"/>
            <a:ext cx="681767" cy="93890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4914" y="2452254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15582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3460" y="2610422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3. Свойства 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5823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11" y="-183804"/>
            <a:ext cx="9509760" cy="123342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восприятия: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266" y="1084533"/>
            <a:ext cx="9509760" cy="5246994"/>
          </a:xfrm>
        </p:spPr>
        <p:txBody>
          <a:bodyPr>
            <a:normAutofit lnSpcReduction="10000"/>
          </a:bodyPr>
          <a:lstStyle/>
          <a:p>
            <a:pPr marL="56007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Избирательность – способность человека воспринимать лишь те предметы, которые представляют для него интерес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6007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Предметность – проявляется в том, что объект воспринимается именно как обособленный в пространстве и времени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6007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Апперцепция – зависимость восприятия от прежнего опыта человека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6007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Осмысленность – показывает, что воспринимаемые человеком предметы имеют для него определенный жизненный смысл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6007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Константность – относительное постоянство или независимость образа предмета от меняющихся условий восприятия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6007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Целостность – образы отражаемых предметов выступают в сознании человека в совокупности многих их качеств, даже если отдельные из них в данный момент не ощущаются. </a:t>
            </a:r>
          </a:p>
        </p:txBody>
      </p:sp>
    </p:spTree>
    <p:extLst>
      <p:ext uri="{BB962C8B-B14F-4D97-AF65-F5344CB8AC3E}">
        <p14:creationId xmlns:p14="http://schemas.microsoft.com/office/powerpoint/2010/main" val="1812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901952"/>
            <a:ext cx="7094815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1.Раскройте содержание понятий «ощущение», «восприятие» 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2.Выделите типы ощущений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3.Назовите и охарактеризуйте свойства восприятия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4.Что общего и различного между ощущением и восприятием?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1089" y="464922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70" y="1939637"/>
            <a:ext cx="3190595" cy="44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75" y="3574473"/>
            <a:ext cx="2958479" cy="2958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40" y="617321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69" y="70506"/>
            <a:ext cx="681767" cy="93890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33595" y="28067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07926580"/>
              </p:ext>
            </p:extLst>
          </p:nvPr>
        </p:nvGraphicFramePr>
        <p:xfrm>
          <a:off x="457200" y="1351185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55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41413" y="309237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49733" y="1185465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Раскрыть содержание понятий «ощущение» и «восприятие»;</a:t>
            </a: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охарактеризовать виды ощущений и восприятий;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объяснить значение ощущений и их развития в профессиональной деятельности 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1727"/>
            <a:ext cx="4226174" cy="34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3460" y="2610422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1. Понятие и типы ощущений </a:t>
            </a:r>
          </a:p>
        </p:txBody>
      </p:sp>
    </p:spTree>
    <p:extLst>
      <p:ext uri="{BB962C8B-B14F-4D97-AF65-F5344CB8AC3E}">
        <p14:creationId xmlns:p14="http://schemas.microsoft.com/office/powerpoint/2010/main" val="37182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1219200"/>
            <a:ext cx="10612582" cy="4810379"/>
          </a:xfrm>
        </p:spPr>
        <p:txBody>
          <a:bodyPr/>
          <a:lstStyle/>
          <a:p>
            <a:pPr marL="45720" indent="0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</a:t>
            </a:r>
            <a:r>
              <a:rPr lang="ru-RU" sz="2800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отдельных свойств предметов и явлений при их непосредственном воздействии на органы чувств.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0" y="2852119"/>
            <a:ext cx="4696690" cy="324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6" y="2378684"/>
            <a:ext cx="4374879" cy="271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5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13018" y="928255"/>
            <a:ext cx="4211782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ТИПЫ ОЩУЩЕНИЙ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1491" y="2535382"/>
            <a:ext cx="2521527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58144" y="2535382"/>
            <a:ext cx="2521527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4800" y="2535382"/>
            <a:ext cx="2521527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4914" y="4073236"/>
            <a:ext cx="2478104" cy="220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слуховые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обонятельные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вкусовые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осязательные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46149" y="4073236"/>
            <a:ext cx="2478104" cy="220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жажда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тошнота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изжога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24800" y="4073236"/>
            <a:ext cx="2478104" cy="220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ощущения движения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тела в пространстве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54036" y="2092037"/>
            <a:ext cx="1330037" cy="443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26036" y="2092037"/>
            <a:ext cx="1496291" cy="443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66509" y="2092037"/>
            <a:ext cx="13855" cy="443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95055" y="3754582"/>
            <a:ext cx="0" cy="31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>
            <a:off x="5818908" y="3754582"/>
            <a:ext cx="1" cy="31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753600" y="3754582"/>
            <a:ext cx="13855" cy="31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3460" y="2610422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2. Понятие и виды 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084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1223079"/>
            <a:ext cx="9509760" cy="412762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психический процесс, отражение предметов и явлений в совокупности их различных свойств и частей при непосредственном воздействии их на органы чувств.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356" y="599625"/>
            <a:ext cx="9509760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Виды восприятия: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0023810"/>
              </p:ext>
            </p:extLst>
          </p:nvPr>
        </p:nvGraphicFramePr>
        <p:xfrm>
          <a:off x="748147" y="1260763"/>
          <a:ext cx="8285018" cy="516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538</Words>
  <Application>Microsoft Office PowerPoint</Application>
  <PresentationFormat>Широкоэкранный</PresentationFormat>
  <Paragraphs>90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Содержание модуля</vt:lpstr>
      <vt:lpstr>Презентация PowerPoint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</vt:lpstr>
      <vt:lpstr>Свойства восприятия:</vt:lpstr>
      <vt:lpstr>Презентация PowerPoint</vt:lpstr>
      <vt:lpstr>     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150</cp:revision>
  <dcterms:created xsi:type="dcterms:W3CDTF">2014-06-06T09:13:21Z</dcterms:created>
  <dcterms:modified xsi:type="dcterms:W3CDTF">2023-01-10T08:10:02Z</dcterms:modified>
</cp:coreProperties>
</file>