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 varScale="1">
        <p:scale>
          <a:sx n="82" d="100"/>
          <a:sy n="82" d="100"/>
        </p:scale>
        <p:origin x="468" y="90"/>
      </p:cViewPr>
      <p:guideLst>
        <p:guide orient="horz" pos="2160"/>
        <p:guide pos="2880"/>
        <p:guide orient="horz" pos="2212"/>
        <p:guide pos="3833"/>
      </p:guideLst>
    </p:cSldViewPr>
  </p:slideViewPr>
  <p:outlineViewPr>
    <p:cViewPr>
      <p:scale>
        <a:sx n="33" d="100"/>
        <a:sy n="33" d="100"/>
      </p:scale>
      <p:origin x="66" y="5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b="0" i="0" dirty="0"/>
            <a:t>1.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Предмет, объект  учебного курса</a:t>
          </a:r>
          <a:r>
            <a:rPr lang="ru-RU" sz="2400" b="0" i="0" dirty="0"/>
            <a:t>.</a:t>
          </a:r>
          <a:endParaRPr lang="ru-RU" sz="1800" b="0" i="0" dirty="0"/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адачи психологии и этики деловых отношений.  </a:t>
          </a:r>
          <a:b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/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i="0" dirty="0">
              <a:latin typeface="Times New Roman" pitchFamily="18" charset="0"/>
              <a:cs typeface="Times New Roman" pitchFamily="18" charset="0"/>
            </a:rPr>
            <a:t>3.Содержание понятий «профессиональная этика», «общение», «культура делового общения».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X="-639" custLinFactNeighborY="563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0B37781A-8110-4988-AD63-1BF3914FAD19}" type="presOf" srcId="{CE14E9EE-7142-45C4-B5B4-260682811960}" destId="{BBDD1F15-5D5A-4430-A855-C76E50E51E42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E0BDD94D-0DE0-4ABD-BFEB-7D5FA8AC39E0}" type="presOf" srcId="{7DBE8D2B-7DA6-4FA2-B362-33EE63AF337F}" destId="{7A86DB57-190C-493D-8DB7-65CDA3F7310F}" srcOrd="0" destOrd="0" presId="urn:microsoft.com/office/officeart/2008/layout/VerticalCurvedList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45399187-A568-4F65-B748-D53DDD550712}" type="presOf" srcId="{BF68A537-F9E0-465A-A2CC-245C77329B81}" destId="{8C0C6712-21B3-4278-861E-1C412E492776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327959BB-7E7B-420C-91A1-21FA3134EC95}" type="presOf" srcId="{2B71A9FB-D571-4E16-9DEE-5C8D55952890}" destId="{F84282E1-4565-4A17-8095-7AFD756B1AC4}" srcOrd="0" destOrd="0" presId="urn:microsoft.com/office/officeart/2008/layout/VerticalCurvedList"/>
    <dgm:cxn modelId="{A02729CC-2955-4AA0-80C7-FE5EAE2CACD6}" type="presOf" srcId="{CF845803-1717-4F48-B710-F7F1B43013F3}" destId="{8C3C0CDE-0945-4576-83B9-7F37BA695137}" srcOrd="0" destOrd="0" presId="urn:microsoft.com/office/officeart/2008/layout/VerticalCurvedList"/>
    <dgm:cxn modelId="{CA2DBE88-2BC3-4C52-A90A-5F667A6C3181}" type="presParOf" srcId="{8C3C0CDE-0945-4576-83B9-7F37BA695137}" destId="{962C2BD0-517B-4E9C-A037-D4A0806612C4}" srcOrd="0" destOrd="0" presId="urn:microsoft.com/office/officeart/2008/layout/VerticalCurvedList"/>
    <dgm:cxn modelId="{A5144B68-83CB-43D7-BC6B-7066D720B25F}" type="presParOf" srcId="{962C2BD0-517B-4E9C-A037-D4A0806612C4}" destId="{69725028-6CCC-4078-BC5F-BBFA67A060B3}" srcOrd="0" destOrd="0" presId="urn:microsoft.com/office/officeart/2008/layout/VerticalCurvedList"/>
    <dgm:cxn modelId="{D299300A-9276-4C79-9888-3B22AFDCA574}" type="presParOf" srcId="{69725028-6CCC-4078-BC5F-BBFA67A060B3}" destId="{17BCFDE8-867C-467A-B7F3-9B093F23E13E}" srcOrd="0" destOrd="0" presId="urn:microsoft.com/office/officeart/2008/layout/VerticalCurvedList"/>
    <dgm:cxn modelId="{03675ABC-68A9-4015-8006-A14FFC67F9F4}" type="presParOf" srcId="{69725028-6CCC-4078-BC5F-BBFA67A060B3}" destId="{BBDD1F15-5D5A-4430-A855-C76E50E51E42}" srcOrd="1" destOrd="0" presId="urn:microsoft.com/office/officeart/2008/layout/VerticalCurvedList"/>
    <dgm:cxn modelId="{583F75D7-299F-4C4E-B2E0-2D97A94086DC}" type="presParOf" srcId="{69725028-6CCC-4078-BC5F-BBFA67A060B3}" destId="{BA257D16-06AA-4007-B484-5B9A27400F34}" srcOrd="2" destOrd="0" presId="urn:microsoft.com/office/officeart/2008/layout/VerticalCurvedList"/>
    <dgm:cxn modelId="{C199BA28-6F18-4CE2-BAD9-AEA19F1BBBA3}" type="presParOf" srcId="{69725028-6CCC-4078-BC5F-BBFA67A060B3}" destId="{9D97D0A5-1934-40AE-A800-FABC8D7408F0}" srcOrd="3" destOrd="0" presId="urn:microsoft.com/office/officeart/2008/layout/VerticalCurvedList"/>
    <dgm:cxn modelId="{5F25C456-660B-4372-9A06-80519A6C2561}" type="presParOf" srcId="{962C2BD0-517B-4E9C-A037-D4A0806612C4}" destId="{F84282E1-4565-4A17-8095-7AFD756B1AC4}" srcOrd="1" destOrd="0" presId="urn:microsoft.com/office/officeart/2008/layout/VerticalCurvedList"/>
    <dgm:cxn modelId="{1656C054-7A15-45A0-BCAC-A0ED15875FD2}" type="presParOf" srcId="{962C2BD0-517B-4E9C-A037-D4A0806612C4}" destId="{B2EC6AC5-C87B-4274-A079-DC270768E12A}" srcOrd="2" destOrd="0" presId="urn:microsoft.com/office/officeart/2008/layout/VerticalCurvedList"/>
    <dgm:cxn modelId="{E27A8A22-620D-4DA5-A248-8DD1AEC7DAA1}" type="presParOf" srcId="{B2EC6AC5-C87B-4274-A079-DC270768E12A}" destId="{C7628E09-A5D0-43AC-834B-E8990AEC2BF8}" srcOrd="0" destOrd="0" presId="urn:microsoft.com/office/officeart/2008/layout/VerticalCurvedList"/>
    <dgm:cxn modelId="{10DBA480-4BB0-42C8-BE69-ACDB138E92D2}" type="presParOf" srcId="{962C2BD0-517B-4E9C-A037-D4A0806612C4}" destId="{8C0C6712-21B3-4278-861E-1C412E492776}" srcOrd="3" destOrd="0" presId="urn:microsoft.com/office/officeart/2008/layout/VerticalCurvedList"/>
    <dgm:cxn modelId="{AF14C9A1-93CF-4B2D-9F31-6FD00E88C5A0}" type="presParOf" srcId="{962C2BD0-517B-4E9C-A037-D4A0806612C4}" destId="{9704CD2E-32DA-4458-A775-E3C3BD2A9D16}" srcOrd="4" destOrd="0" presId="urn:microsoft.com/office/officeart/2008/layout/VerticalCurvedList"/>
    <dgm:cxn modelId="{92ABF599-547A-442A-9207-15E370A0DFEE}" type="presParOf" srcId="{9704CD2E-32DA-4458-A775-E3C3BD2A9D16}" destId="{7C8C2190-03AD-449D-8FCD-D1DBAA1B4025}" srcOrd="0" destOrd="0" presId="urn:microsoft.com/office/officeart/2008/layout/VerticalCurvedList"/>
    <dgm:cxn modelId="{42A714B2-4810-417E-9D8A-AE3309488EC3}" type="presParOf" srcId="{962C2BD0-517B-4E9C-A037-D4A0806612C4}" destId="{7A86DB57-190C-493D-8DB7-65CDA3F7310F}" srcOrd="5" destOrd="0" presId="urn:microsoft.com/office/officeart/2008/layout/VerticalCurvedList"/>
    <dgm:cxn modelId="{CD017DFA-8EDE-41D0-B88E-7C1B42A5F0C4}" type="presParOf" srcId="{962C2BD0-517B-4E9C-A037-D4A0806612C4}" destId="{010208C6-33E6-431B-9017-CA536C1BFD61}" srcOrd="6" destOrd="0" presId="urn:microsoft.com/office/officeart/2008/layout/VerticalCurvedList"/>
    <dgm:cxn modelId="{CBD40BC1-A345-4718-908B-4669E0A50790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895464" y="-750187"/>
          <a:ext cx="5830535" cy="5830535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33682" y="437891"/>
          <a:ext cx="10596259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1.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Предмет, объект  учебного курса</a:t>
          </a:r>
          <a:r>
            <a:rPr lang="ru-RU" sz="2400" b="0" i="0" kern="1200" dirty="0"/>
            <a:t>.</a:t>
          </a:r>
          <a:endParaRPr lang="ru-RU" sz="1800" b="0" i="0" kern="1200" dirty="0"/>
        </a:p>
      </dsp:txBody>
      <dsp:txXfrm>
        <a:off x="533682" y="437891"/>
        <a:ext cx="10596259" cy="866032"/>
      </dsp:txXfrm>
    </dsp:sp>
    <dsp:sp modelId="{C7628E09-A5D0-43AC-834B-E8990AEC2BF8}">
      <dsp:nvSpPr>
        <dsp:cNvPr id="0" name=""/>
        <dsp:cNvSpPr/>
      </dsp:nvSpPr>
      <dsp:spPr>
        <a:xfrm>
          <a:off x="60122" y="324762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916194" y="1732064"/>
          <a:ext cx="10281456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адачи психологии и этики деловых отношений.  </a:t>
          </a:r>
          <a:b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/>
        </a:p>
      </dsp:txBody>
      <dsp:txXfrm>
        <a:off x="916194" y="1732064"/>
        <a:ext cx="10281456" cy="866032"/>
      </dsp:txXfrm>
    </dsp:sp>
    <dsp:sp modelId="{7C8C2190-03AD-449D-8FCD-D1DBAA1B4025}">
      <dsp:nvSpPr>
        <dsp:cNvPr id="0" name=""/>
        <dsp:cNvSpPr/>
      </dsp:nvSpPr>
      <dsp:spPr>
        <a:xfrm>
          <a:off x="374924" y="1623809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601392" y="3031112"/>
          <a:ext cx="10596259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>
              <a:latin typeface="Times New Roman" pitchFamily="18" charset="0"/>
              <a:cs typeface="Times New Roman" pitchFamily="18" charset="0"/>
            </a:rPr>
            <a:t>3.Содержание понятий «профессиональная этика», «общение», «культура делового общения».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1392" y="3031112"/>
        <a:ext cx="10596259" cy="866032"/>
      </dsp:txXfrm>
    </dsp:sp>
    <dsp:sp modelId="{0DCD7C7F-6665-4A3D-829C-8DA2A8D2CE09}">
      <dsp:nvSpPr>
        <dsp:cNvPr id="0" name=""/>
        <dsp:cNvSpPr/>
      </dsp:nvSpPr>
      <dsp:spPr>
        <a:xfrm>
          <a:off x="60122" y="2922858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6AB0-297F-4FCF-B4F8-17566278B8A7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8FF4-B084-48F0-85BD-22D4C631C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5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C8FF4-B084-48F0-85BD-22D4C631C7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50420"/>
            <a:ext cx="12166607" cy="327670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837933"/>
            <a:ext cx="12166607" cy="7489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264718"/>
            <a:ext cx="12166607" cy="7489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039" y="2129400"/>
            <a:ext cx="9583698" cy="1765199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039" y="4053753"/>
            <a:ext cx="9583698" cy="93620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8995" y="281186"/>
            <a:ext cx="2624108" cy="60381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6672" y="281186"/>
            <a:ext cx="7720201" cy="60381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039" y="2181350"/>
            <a:ext cx="9583698" cy="24154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039" y="4681008"/>
            <a:ext cx="9583698" cy="861306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8675" y="1947300"/>
            <a:ext cx="4563666" cy="4222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434" y="1947300"/>
            <a:ext cx="4563666" cy="4222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675" y="1881274"/>
            <a:ext cx="4563666" cy="78486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8675" y="2806079"/>
            <a:ext cx="4563666" cy="33672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7434" y="1881274"/>
            <a:ext cx="4563666" cy="78486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7434" y="2806079"/>
            <a:ext cx="4563666" cy="33672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3" y="0"/>
            <a:ext cx="12166608" cy="386963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3" y="0"/>
            <a:ext cx="12166608" cy="386963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030" y="2406038"/>
            <a:ext cx="4198572" cy="2040920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67" y="777047"/>
            <a:ext cx="6617315" cy="5458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7030" y="4465682"/>
            <a:ext cx="4198572" cy="176942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3" y="0"/>
            <a:ext cx="12166608" cy="386963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030" y="2406038"/>
            <a:ext cx="4198572" cy="2040920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536" y="518171"/>
            <a:ext cx="6845500" cy="59823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7030" y="4465682"/>
            <a:ext cx="4198572" cy="176942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634550"/>
            <a:ext cx="12166608" cy="386963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75" y="478503"/>
            <a:ext cx="9492425" cy="1262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675" y="1947300"/>
            <a:ext cx="9492425" cy="422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59596" y="6759377"/>
            <a:ext cx="958370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38675" y="6759377"/>
            <a:ext cx="7146700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2187" y="6759377"/>
            <a:ext cx="638913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6624" y="2214612"/>
            <a:ext cx="11735129" cy="2638775"/>
          </a:xfrm>
          <a:prstGeom prst="rect">
            <a:avLst/>
          </a:prstGeom>
        </p:spPr>
        <p:txBody>
          <a:bodyPr vert="horz" lIns="109662" tIns="54831" rIns="109662" bIns="5483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31" indent="0" algn="ctr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31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31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   </a:t>
            </a:r>
          </a:p>
          <a:p>
            <a:pPr marL="54831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4272" y="5335811"/>
            <a:ext cx="10169248" cy="811740"/>
          </a:xfrm>
          <a:prstGeom prst="rect">
            <a:avLst/>
          </a:prstGeom>
        </p:spPr>
        <p:txBody>
          <a:bodyPr vert="horz" lIns="109662" tIns="54831" rIns="109662" bIns="54831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endParaRPr lang="ru-RU" sz="1400" b="1" cap="none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931" y="1531968"/>
            <a:ext cx="10537919" cy="4527895"/>
          </a:xfrm>
        </p:spPr>
        <p:txBody>
          <a:bodyPr>
            <a:normAutofit lnSpcReduction="10000"/>
          </a:bodyPr>
          <a:lstStyle/>
          <a:p>
            <a:pPr marL="54831" indent="0" algn="just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Профессиональная этика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совокупность моральных норм, определяющих отношение человека к своему профессиональному долгу.</a:t>
            </a:r>
          </a:p>
          <a:p>
            <a:pPr marL="54831" indent="0" algn="just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– форма взаимодействия и взаимовлияния субъектов, порождаемая потребностями совместной деятельности.</a:t>
            </a:r>
          </a:p>
          <a:p>
            <a:pPr marL="54831" indent="0" algn="just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Культура делового общения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совокупность нравственных норм и правил, поведение и отношения людей в профессиональной деятельности.</a:t>
            </a:r>
          </a:p>
          <a:p>
            <a:pPr marL="54831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01" y="2303121"/>
            <a:ext cx="7363499" cy="3626158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 и объект психологии и этики деловых отношений.</a:t>
            </a:r>
          </a:p>
          <a:p>
            <a:pPr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основные задачи учебного курса.</a:t>
            </a:r>
          </a:p>
          <a:p>
            <a:pPr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содержание понятий «культура делового общения», «профессиональная этика».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9175" y="782080"/>
            <a:ext cx="9887941" cy="1140590"/>
          </a:xfrm>
          <a:prstGeom prst="rect">
            <a:avLst/>
          </a:prstGeom>
        </p:spPr>
        <p:txBody>
          <a:bodyPr vert="horz" lIns="109662" tIns="54831" rIns="109662" bIns="54831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23001" y="2303121"/>
            <a:ext cx="7363499" cy="3626158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94" y="2303121"/>
            <a:ext cx="3184778" cy="45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89" y="3579115"/>
            <a:ext cx="3092486" cy="317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1" y="476006"/>
            <a:ext cx="9887941" cy="1010999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39" y="1854572"/>
            <a:ext cx="9008745" cy="481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1177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34" y="2233747"/>
            <a:ext cx="4218471" cy="353520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9335" y="316611"/>
            <a:ext cx="9887941" cy="798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40163" y="1213730"/>
            <a:ext cx="6547933" cy="5300552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8307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Изложить необходимость изучения учебного курса «Психология и этика деловых отношений»;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8307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выделить предмет и объект учебной дисциплины;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8307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раскрыть понятие и сущность этики и психологии.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39335" y="316611"/>
            <a:ext cx="9887941" cy="798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04653905"/>
              </p:ext>
            </p:extLst>
          </p:nvPr>
        </p:nvGraphicFramePr>
        <p:xfrm>
          <a:off x="656528" y="1823132"/>
          <a:ext cx="11257042" cy="433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16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40392" y="2397245"/>
            <a:ext cx="10412728" cy="148384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1.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Предмет, объект  учебного курса</a:t>
            </a:r>
            <a:br>
              <a:rPr lang="ru-RU" sz="3800" dirty="0"/>
            </a:b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31" y="4649253"/>
            <a:ext cx="1636577" cy="1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663" y="1422462"/>
            <a:ext cx="9492425" cy="4226041"/>
          </a:xfrm>
        </p:spPr>
        <p:txBody>
          <a:bodyPr>
            <a:normAutofit lnSpcReduction="10000"/>
          </a:bodyPr>
          <a:lstStyle/>
          <a:p>
            <a:pPr marL="54831" indent="0">
              <a:buNone/>
            </a:pPr>
            <a:r>
              <a:rPr lang="ru-RU" sz="35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  <a:r>
              <a:rPr lang="ru-RU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наука, изучающая закономерности возникновения, развития и функционирования психики и психической деятельности человека.</a:t>
            </a:r>
          </a:p>
          <a:p>
            <a:pPr marL="54831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Этика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это наука, предметом изучения которой является мораль.</a:t>
            </a:r>
          </a:p>
          <a:p>
            <a:pPr marL="54831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Мораль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система этических ценностей, регулирующая общение и поведение человека во всех сферах жизнедеятельности.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148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725" y="1744740"/>
            <a:ext cx="9835391" cy="4584634"/>
          </a:xfrm>
        </p:spPr>
        <p:txBody>
          <a:bodyPr/>
          <a:lstStyle/>
          <a:p>
            <a:pPr marL="54831" indent="0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dirty="0"/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изучения данного курса является психология общения  людей, изучение делового общения. </a:t>
            </a:r>
          </a:p>
          <a:p>
            <a:pPr marL="54831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54831" indent="0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dirty="0"/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данной учебной дисциплины являются вопросы, связанные с нравственной регуляцией делового общения.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7706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940392" y="2397245"/>
            <a:ext cx="10412728" cy="1483840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/>
              <a:t>2.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адачи психологии и этики деловых отношений  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99" y="4691808"/>
            <a:ext cx="1636577" cy="1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352" y="1206500"/>
            <a:ext cx="10127072" cy="4981025"/>
          </a:xfrm>
        </p:spPr>
        <p:txBody>
          <a:bodyPr>
            <a:normAutofit/>
          </a:bodyPr>
          <a:lstStyle/>
          <a:p>
            <a:pPr marL="54831" indent="0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задачи                                                   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психологии и этики деловых отношений: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Научить понимать поведение людей в деловом общении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Научить понимать себя и сознательно управлять собой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Понимать коллег и оказывать помощь с целью повышения уровня культуры делового общения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16335" y="2142604"/>
            <a:ext cx="5400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12" y="72188"/>
            <a:ext cx="563565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2663" y="98728"/>
            <a:ext cx="9704451" cy="377278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78524" y="2368877"/>
            <a:ext cx="10412728" cy="2051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3.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Содержание понятий «профессиональная этика», «общение», «культура делового общения».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/>
              <a:t> 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31" y="4904581"/>
            <a:ext cx="1636577" cy="1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</TotalTime>
  <Words>538</Words>
  <Application>Microsoft Office PowerPoint</Application>
  <PresentationFormat>Произвольный</PresentationFormat>
  <Paragraphs>71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ЗАДАЧИ МОДУЛЯ</vt:lpstr>
      <vt:lpstr>СОДЕРЖАНИЕ МОДУЛЯ</vt:lpstr>
      <vt:lpstr>1. Предмет, объект  учебного курса  </vt:lpstr>
      <vt:lpstr>Презентация PowerPoint</vt:lpstr>
      <vt:lpstr>Презентация PowerPoint</vt:lpstr>
      <vt:lpstr>2. Задачи психологии и этики деловых отношений   </vt:lpstr>
      <vt:lpstr>Презентация PowerPoint</vt:lpstr>
      <vt:lpstr>3. Содержание понятий «профессиональная этика», «общение», «культура делового общения».   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Sysadmin</cp:lastModifiedBy>
  <cp:revision>19</cp:revision>
  <dcterms:created xsi:type="dcterms:W3CDTF">2018-07-04T10:14:40Z</dcterms:created>
  <dcterms:modified xsi:type="dcterms:W3CDTF">2023-01-10T08:10:10Z</dcterms:modified>
</cp:coreProperties>
</file>