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3"/>
  </p:notesMasterIdLst>
  <p:sldIdLst>
    <p:sldId id="353" r:id="rId2"/>
    <p:sldId id="377" r:id="rId3"/>
    <p:sldId id="378" r:id="rId4"/>
    <p:sldId id="428" r:id="rId5"/>
    <p:sldId id="379" r:id="rId6"/>
    <p:sldId id="380" r:id="rId7"/>
    <p:sldId id="429" r:id="rId8"/>
    <p:sldId id="381" r:id="rId9"/>
    <p:sldId id="382" r:id="rId10"/>
    <p:sldId id="383" r:id="rId11"/>
    <p:sldId id="430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A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800" dirty="0"/>
            <a:t>1. </a:t>
          </a:r>
          <a:r>
            <a:rPr lang="ru-RU" sz="2800" dirty="0">
              <a:latin typeface="Times New Roman" pitchFamily="18" charset="0"/>
              <a:cs typeface="Times New Roman" pitchFamily="18" charset="0"/>
            </a:rPr>
            <a:t>Общее понятие о социально-психологическом климате коллектива.</a:t>
          </a: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/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/>
        </a:p>
      </dgm:t>
    </dgm:pt>
    <dgm:pt modelId="{BF68A537-F9E0-465A-A2CC-245C77329B81}">
      <dgm:prSet custT="1"/>
      <dgm:spPr/>
      <dgm:t>
        <a:bodyPr/>
        <a:lstStyle/>
        <a:p>
          <a:b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Стили управления коллективом.</a:t>
          </a:r>
          <a:b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800" dirty="0">
            <a:solidFill>
              <a:schemeClr val="tx1"/>
            </a:solidFill>
          </a:endParaRPr>
        </a:p>
      </dgm:t>
    </dgm:pt>
    <dgm:pt modelId="{62EAB7DC-9A57-4632-A396-394F63F6DBA0}" type="parTrans" cxnId="{DA9DFF65-F83B-4D21-AD9F-997D6DA0D7E7}">
      <dgm:prSet/>
      <dgm:spPr/>
      <dgm:t>
        <a:bodyPr/>
        <a:lstStyle/>
        <a:p>
          <a:endParaRPr lang="ru-RU"/>
        </a:p>
      </dgm:t>
    </dgm:pt>
    <dgm:pt modelId="{51A6752F-9DF5-4FDE-92BF-E3CF430078B9}" type="sibTrans" cxnId="{DA9DFF65-F83B-4D21-AD9F-997D6DA0D7E7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</dgm:pt>
    <dgm:pt modelId="{962C2BD0-517B-4E9C-A037-D4A0806612C4}" type="pres">
      <dgm:prSet presAssocID="{CF845803-1717-4F48-B710-F7F1B43013F3}" presName="Name1" presStyleCnt="0"/>
      <dgm:spPr/>
    </dgm:pt>
    <dgm:pt modelId="{69725028-6CCC-4078-BC5F-BBFA67A060B3}" type="pres">
      <dgm:prSet presAssocID="{CF845803-1717-4F48-B710-F7F1B43013F3}" presName="cycle" presStyleCnt="0"/>
      <dgm:spPr/>
    </dgm:pt>
    <dgm:pt modelId="{17BCFDE8-867C-467A-B7F3-9B093F23E13E}" type="pres">
      <dgm:prSet presAssocID="{CF845803-1717-4F48-B710-F7F1B43013F3}" presName="srcNode" presStyleLbl="node1" presStyleIdx="0" presStyleCnt="2"/>
      <dgm:spPr/>
    </dgm:pt>
    <dgm:pt modelId="{BBDD1F15-5D5A-4430-A855-C76E50E51E42}" type="pres">
      <dgm:prSet presAssocID="{CF845803-1717-4F48-B710-F7F1B43013F3}" presName="conn" presStyleLbl="parChTrans1D2" presStyleIdx="0" presStyleCnt="1"/>
      <dgm:spPr/>
    </dgm:pt>
    <dgm:pt modelId="{BA257D16-06AA-4007-B484-5B9A27400F34}" type="pres">
      <dgm:prSet presAssocID="{CF845803-1717-4F48-B710-F7F1B43013F3}" presName="extraNode" presStyleLbl="node1" presStyleIdx="0" presStyleCnt="2"/>
      <dgm:spPr/>
    </dgm:pt>
    <dgm:pt modelId="{9D97D0A5-1934-40AE-A800-FABC8D7408F0}" type="pres">
      <dgm:prSet presAssocID="{CF845803-1717-4F48-B710-F7F1B43013F3}" presName="dstNode" presStyleLbl="node1" presStyleIdx="0" presStyleCnt="2"/>
      <dgm:spPr/>
    </dgm:pt>
    <dgm:pt modelId="{F84282E1-4565-4A17-8095-7AFD756B1AC4}" type="pres">
      <dgm:prSet presAssocID="{2B71A9FB-D571-4E16-9DEE-5C8D55952890}" presName="text_1" presStyleLbl="node1" presStyleIdx="0" presStyleCnt="2" custLinFactNeighborY="-1075">
        <dgm:presLayoutVars>
          <dgm:bulletEnabled val="1"/>
        </dgm:presLayoutVars>
      </dgm:prSet>
      <dgm:spPr/>
    </dgm:pt>
    <dgm:pt modelId="{B2EC6AC5-C87B-4274-A079-DC270768E12A}" type="pres">
      <dgm:prSet presAssocID="{2B71A9FB-D571-4E16-9DEE-5C8D55952890}" presName="accent_1" presStyleCnt="0"/>
      <dgm:spPr/>
    </dgm:pt>
    <dgm:pt modelId="{C7628E09-A5D0-43AC-834B-E8990AEC2BF8}" type="pres">
      <dgm:prSet presAssocID="{2B71A9FB-D571-4E16-9DEE-5C8D55952890}" presName="accentRepeatNode" presStyleLbl="solidFgAcc1" presStyleIdx="0" presStyleCnt="2"/>
      <dgm:spPr/>
    </dgm:pt>
    <dgm:pt modelId="{8C0C6712-21B3-4278-861E-1C412E492776}" type="pres">
      <dgm:prSet presAssocID="{BF68A537-F9E0-465A-A2CC-245C77329B81}" presName="text_2" presStyleLbl="node1" presStyleIdx="1" presStyleCnt="2">
        <dgm:presLayoutVars>
          <dgm:bulletEnabled val="1"/>
        </dgm:presLayoutVars>
      </dgm:prSet>
      <dgm:spPr/>
    </dgm:pt>
    <dgm:pt modelId="{9704CD2E-32DA-4458-A775-E3C3BD2A9D16}" type="pres">
      <dgm:prSet presAssocID="{BF68A537-F9E0-465A-A2CC-245C77329B81}" presName="accent_2" presStyleCnt="0"/>
      <dgm:spPr/>
    </dgm:pt>
    <dgm:pt modelId="{7C8C2190-03AD-449D-8FCD-D1DBAA1B4025}" type="pres">
      <dgm:prSet presAssocID="{BF68A537-F9E0-465A-A2CC-245C77329B81}" presName="accentRepeatNode" presStyleLbl="solidFgAcc1" presStyleIdx="1" presStyleCnt="2"/>
      <dgm:spPr/>
    </dgm:pt>
  </dgm:ptLst>
  <dgm:cxnLst>
    <dgm:cxn modelId="{DA9DFF65-F83B-4D21-AD9F-997D6DA0D7E7}" srcId="{CF845803-1717-4F48-B710-F7F1B43013F3}" destId="{BF68A537-F9E0-465A-A2CC-245C77329B81}" srcOrd="1" destOrd="0" parTransId="{62EAB7DC-9A57-4632-A396-394F63F6DBA0}" sibTransId="{51A6752F-9DF5-4FDE-92BF-E3CF430078B9}"/>
    <dgm:cxn modelId="{43F13B4C-32BF-47F6-9FB4-33006AB37F31}" type="presOf" srcId="{2B71A9FB-D571-4E16-9DEE-5C8D55952890}" destId="{F84282E1-4565-4A17-8095-7AFD756B1AC4}" srcOrd="0" destOrd="0" presId="urn:microsoft.com/office/officeart/2008/layout/VerticalCurvedList"/>
    <dgm:cxn modelId="{7F611A7D-F344-4132-8E63-860E3AC62B5B}" type="presOf" srcId="{BF68A537-F9E0-465A-A2CC-245C77329B81}" destId="{8C0C6712-21B3-4278-861E-1C412E492776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91F288B4-AD43-42CA-A95C-5141A10C82A8}" type="presOf" srcId="{CE14E9EE-7142-45C4-B5B4-260682811960}" destId="{BBDD1F15-5D5A-4430-A855-C76E50E51E42}" srcOrd="0" destOrd="0" presId="urn:microsoft.com/office/officeart/2008/layout/VerticalCurvedList"/>
    <dgm:cxn modelId="{7E2D52D0-68A9-41F2-A3C4-BD270556052C}" type="presOf" srcId="{CF845803-1717-4F48-B710-F7F1B43013F3}" destId="{8C3C0CDE-0945-4576-83B9-7F37BA695137}" srcOrd="0" destOrd="0" presId="urn:microsoft.com/office/officeart/2008/layout/VerticalCurvedList"/>
    <dgm:cxn modelId="{400C6735-252C-4993-9BB1-F0E514504CC8}" type="presParOf" srcId="{8C3C0CDE-0945-4576-83B9-7F37BA695137}" destId="{962C2BD0-517B-4E9C-A037-D4A0806612C4}" srcOrd="0" destOrd="0" presId="urn:microsoft.com/office/officeart/2008/layout/VerticalCurvedList"/>
    <dgm:cxn modelId="{2400DF6F-BBAF-4E6D-A5E0-916E0C51430F}" type="presParOf" srcId="{962C2BD0-517B-4E9C-A037-D4A0806612C4}" destId="{69725028-6CCC-4078-BC5F-BBFA67A060B3}" srcOrd="0" destOrd="0" presId="urn:microsoft.com/office/officeart/2008/layout/VerticalCurvedList"/>
    <dgm:cxn modelId="{34590CD1-CAE2-4BC0-80FD-B78C99D38FFE}" type="presParOf" srcId="{69725028-6CCC-4078-BC5F-BBFA67A060B3}" destId="{17BCFDE8-867C-467A-B7F3-9B093F23E13E}" srcOrd="0" destOrd="0" presId="urn:microsoft.com/office/officeart/2008/layout/VerticalCurvedList"/>
    <dgm:cxn modelId="{0E3609F8-7138-4E84-A206-237D903A58D8}" type="presParOf" srcId="{69725028-6CCC-4078-BC5F-BBFA67A060B3}" destId="{BBDD1F15-5D5A-4430-A855-C76E50E51E42}" srcOrd="1" destOrd="0" presId="urn:microsoft.com/office/officeart/2008/layout/VerticalCurvedList"/>
    <dgm:cxn modelId="{8ECD6A31-09FA-429B-BCF1-E673875007CA}" type="presParOf" srcId="{69725028-6CCC-4078-BC5F-BBFA67A060B3}" destId="{BA257D16-06AA-4007-B484-5B9A27400F34}" srcOrd="2" destOrd="0" presId="urn:microsoft.com/office/officeart/2008/layout/VerticalCurvedList"/>
    <dgm:cxn modelId="{43357A3E-E07F-489E-A48C-050B1D15A318}" type="presParOf" srcId="{69725028-6CCC-4078-BC5F-BBFA67A060B3}" destId="{9D97D0A5-1934-40AE-A800-FABC8D7408F0}" srcOrd="3" destOrd="0" presId="urn:microsoft.com/office/officeart/2008/layout/VerticalCurvedList"/>
    <dgm:cxn modelId="{47F85C27-FA2F-4A3A-A36B-BC77337654EE}" type="presParOf" srcId="{962C2BD0-517B-4E9C-A037-D4A0806612C4}" destId="{F84282E1-4565-4A17-8095-7AFD756B1AC4}" srcOrd="1" destOrd="0" presId="urn:microsoft.com/office/officeart/2008/layout/VerticalCurvedList"/>
    <dgm:cxn modelId="{511110FD-0219-4F43-BFE3-44346F5BC798}" type="presParOf" srcId="{962C2BD0-517B-4E9C-A037-D4A0806612C4}" destId="{B2EC6AC5-C87B-4274-A079-DC270768E12A}" srcOrd="2" destOrd="0" presId="urn:microsoft.com/office/officeart/2008/layout/VerticalCurvedList"/>
    <dgm:cxn modelId="{C7461BBB-062F-41E4-A72C-35A753B10164}" type="presParOf" srcId="{B2EC6AC5-C87B-4274-A079-DC270768E12A}" destId="{C7628E09-A5D0-43AC-834B-E8990AEC2BF8}" srcOrd="0" destOrd="0" presId="urn:microsoft.com/office/officeart/2008/layout/VerticalCurvedList"/>
    <dgm:cxn modelId="{497B371F-BF26-40D6-89EF-D9DC7D96C0AF}" type="presParOf" srcId="{962C2BD0-517B-4E9C-A037-D4A0806612C4}" destId="{8C0C6712-21B3-4278-861E-1C412E492776}" srcOrd="3" destOrd="0" presId="urn:microsoft.com/office/officeart/2008/layout/VerticalCurvedList"/>
    <dgm:cxn modelId="{6263582F-44EA-410F-AF38-CC4D331E3790}" type="presParOf" srcId="{962C2BD0-517B-4E9C-A037-D4A0806612C4}" destId="{9704CD2E-32DA-4458-A775-E3C3BD2A9D16}" srcOrd="4" destOrd="0" presId="urn:microsoft.com/office/officeart/2008/layout/VerticalCurvedList"/>
    <dgm:cxn modelId="{89775CAE-6A90-43BD-AB02-6E977ECAEBD1}" type="presParOf" srcId="{9704CD2E-32DA-4458-A775-E3C3BD2A9D16}" destId="{7C8C2190-03AD-449D-8FCD-D1DBAA1B40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45890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777455" y="591212"/>
          <a:ext cx="10477835" cy="12082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903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1. </a:t>
          </a: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Общее понятие о социально-психологическом климате коллектива.</a:t>
          </a:r>
        </a:p>
      </dsp:txBody>
      <dsp:txXfrm>
        <a:off x="777455" y="591212"/>
        <a:ext cx="10477835" cy="1208232"/>
      </dsp:txXfrm>
    </dsp:sp>
    <dsp:sp modelId="{C7628E09-A5D0-43AC-834B-E8990AEC2BF8}">
      <dsp:nvSpPr>
        <dsp:cNvPr id="0" name=""/>
        <dsp:cNvSpPr/>
      </dsp:nvSpPr>
      <dsp:spPr>
        <a:xfrm>
          <a:off x="22309" y="453171"/>
          <a:ext cx="1510290" cy="1510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0C6712-21B3-4278-861E-1C412E492776}">
      <dsp:nvSpPr>
        <dsp:cNvPr id="0" name=""/>
        <dsp:cNvSpPr/>
      </dsp:nvSpPr>
      <dsp:spPr>
        <a:xfrm>
          <a:off x="777455" y="2416888"/>
          <a:ext cx="10477835" cy="12082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903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Стили управления коллективом.</a:t>
          </a:r>
          <a:b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800" kern="1200" dirty="0">
            <a:solidFill>
              <a:schemeClr val="tx1"/>
            </a:solidFill>
          </a:endParaRPr>
        </a:p>
      </dsp:txBody>
      <dsp:txXfrm>
        <a:off x="777455" y="2416888"/>
        <a:ext cx="10477835" cy="1208232"/>
      </dsp:txXfrm>
    </dsp:sp>
    <dsp:sp modelId="{7C8C2190-03AD-449D-8FCD-D1DBAA1B4025}">
      <dsp:nvSpPr>
        <dsp:cNvPr id="0" name=""/>
        <dsp:cNvSpPr/>
      </dsp:nvSpPr>
      <dsp:spPr>
        <a:xfrm>
          <a:off x="22309" y="2265859"/>
          <a:ext cx="1510290" cy="1510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3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10001" y="3443388"/>
            <a:ext cx="10572000" cy="2013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Модуль 5.1 Морально-психологический климат в коллективе</a:t>
            </a:r>
          </a:p>
          <a:p>
            <a:pPr marL="45720" indent="0" algn="ctr">
              <a:buNone/>
            </a:pP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76049" y="5211551"/>
            <a:ext cx="10187820" cy="792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Кушнер Галина Ивановна, преподаватель, Минский филиал </a:t>
            </a:r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образования "Белорусский торгово-экономический университет потребительской кооперации"</a:t>
            </a:r>
          </a:p>
          <a:p>
            <a:pPr algn="ctr"/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e-</a:t>
            </a:r>
            <a:r>
              <a:rPr lang="ru-RU" sz="1200" b="1" cap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6049" y="2526882"/>
            <a:ext cx="10555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И ЭТИКА ДЕЛОВЫХ ОТНОШЕНИЙ </a:t>
            </a:r>
          </a:p>
        </p:txBody>
      </p:sp>
    </p:spTree>
    <p:extLst>
      <p:ext uri="{BB962C8B-B14F-4D97-AF65-F5344CB8AC3E}">
        <p14:creationId xmlns:p14="http://schemas.microsoft.com/office/powerpoint/2010/main" val="37680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14400" y="1902079"/>
            <a:ext cx="6816437" cy="2507673"/>
          </a:xfrm>
        </p:spPr>
        <p:txBody>
          <a:bodyPr>
            <a:normAutofit fontScale="92500" lnSpcReduction="20000"/>
          </a:bodyPr>
          <a:lstStyle/>
          <a:p>
            <a:pPr marL="82550" indent="-38100"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социально-психологический климат коллектива?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Назовите основные психологические факторы, регулирующие  морально-психологический климат в коллективе.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Назовите и охарактеризуйте стили управления. </a:t>
            </a:r>
          </a:p>
          <a:p>
            <a:pPr marL="45720" indent="0"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1344" y="438722"/>
            <a:ext cx="9905998" cy="1239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ВОПРОСЫ ДЛЯ САМОПОДГОТОВКИ</a:t>
            </a:r>
            <a:endParaRPr lang="ru-RU" sz="3200" dirty="0"/>
          </a:p>
        </p:txBody>
      </p:sp>
      <p:pic>
        <p:nvPicPr>
          <p:cNvPr id="12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23" y="1677910"/>
            <a:ext cx="2946003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8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907" y="3742713"/>
            <a:ext cx="2804093" cy="28040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31" y="763869"/>
            <a:ext cx="9905999" cy="987455"/>
          </a:xfrm>
        </p:spPr>
        <p:txBody>
          <a:bodyPr>
            <a:normAutofit/>
          </a:bodyPr>
          <a:lstStyle/>
          <a:p>
            <a:pPr indent="539930">
              <a:lnSpc>
                <a:spcPts val="2159"/>
              </a:lnSpc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ЛИТЕРАТУРА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700" y="1952046"/>
            <a:ext cx="9025197" cy="4560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Бороздина, Г.В. Психология и этика деловых отношений / Г.В. Бороздина. Минск, 2016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В.М .Общая  психология : личность / В.М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Минск, 2015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Зеленкова, И.Л. Основы этики / И.Л. Зеленкова. Минск, 2018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В.А. Методология, теория и метод в современной социальной психологии / В.А.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8"/>
            <a:ext cx="564594" cy="69336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5" y="96429"/>
            <a:ext cx="9722174" cy="368492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3485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153165"/>
            <a:ext cx="4226174" cy="345287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1413" y="280675"/>
            <a:ext cx="9905998" cy="779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49733" y="1156903"/>
            <a:ext cx="6559890" cy="51771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изучения модуля вы сможете: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0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Изложить необходимость изучения состояния морально-психологического климата в трудовом коллективе;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10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выделить и охарактеризовать стили управления в коллективе;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10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анализировать факторы, регулирующие морально-психологический климат в коллективе 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6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16236" y="464921"/>
            <a:ext cx="9905998" cy="107892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модуля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74675149"/>
              </p:ext>
            </p:extLst>
          </p:nvPr>
        </p:nvGraphicFramePr>
        <p:xfrm>
          <a:off x="532023" y="1805814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18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4914" y="2286000"/>
            <a:ext cx="98348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1.Общее понятие о морально-психологическом климате коллектива </a:t>
            </a:r>
          </a:p>
          <a:p>
            <a:pPr lvl="0"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553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4509" y="1108364"/>
            <a:ext cx="9756371" cy="4921215"/>
          </a:xfrm>
        </p:spPr>
        <p:txBody>
          <a:bodyPr/>
          <a:lstStyle/>
          <a:p>
            <a:pPr marL="45720" indent="0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Морально-психологический климат-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совокупность отношений членов коллектива к условиям и характеру совместной деятельности, коллегам, членам коллектива, руководителю.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94670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874" y="568036"/>
            <a:ext cx="10668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психологические факторы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регулирующие социально -психический климат коллектива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доверие-недоверие членов группы друг друга;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симпатия-антипатия во взаимоотношениях членов коллектива;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свобода-несвобода выражение собственного мнения при обсуждении вопросов;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давление на рядовых членов коллектива или  при признание за ними  права на самостоятельные решения со стороны руководства;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информированность – не информированность членов коллектива;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удовлетворённость - неудовлетворенность членов коллектива принадлежностью к группе.</a:t>
            </a:r>
          </a:p>
        </p:txBody>
      </p:sp>
    </p:spTree>
    <p:extLst>
      <p:ext uri="{BB962C8B-B14F-4D97-AF65-F5344CB8AC3E}">
        <p14:creationId xmlns:p14="http://schemas.microsoft.com/office/powerpoint/2010/main" val="31420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4914" y="2286000"/>
            <a:ext cx="98348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2. Стили управления коллективом </a:t>
            </a:r>
          </a:p>
          <a:p>
            <a:pPr lvl="0"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3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7" name="Овал 6"/>
          <p:cNvSpPr/>
          <p:nvPr/>
        </p:nvSpPr>
        <p:spPr>
          <a:xfrm>
            <a:off x="471054" y="2743200"/>
            <a:ext cx="4516582" cy="1399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i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авторитарный</a:t>
            </a:r>
          </a:p>
        </p:txBody>
      </p:sp>
      <p:sp>
        <p:nvSpPr>
          <p:cNvPr id="8" name="Овал 7"/>
          <p:cNvSpPr/>
          <p:nvPr/>
        </p:nvSpPr>
        <p:spPr>
          <a:xfrm>
            <a:off x="7233468" y="2743200"/>
            <a:ext cx="4576155" cy="1399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i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либеральный</a:t>
            </a:r>
          </a:p>
        </p:txBody>
      </p:sp>
      <p:sp>
        <p:nvSpPr>
          <p:cNvPr id="9" name="Овал 8"/>
          <p:cNvSpPr/>
          <p:nvPr/>
        </p:nvSpPr>
        <p:spPr>
          <a:xfrm>
            <a:off x="3816927" y="4142510"/>
            <a:ext cx="4558145" cy="1427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i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демократический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16927" y="943976"/>
            <a:ext cx="4682836" cy="1120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СТИЛИ УПРАВЛЕНИЯ</a:t>
            </a:r>
          </a:p>
        </p:txBody>
      </p:sp>
      <p:cxnSp>
        <p:nvCxnSpPr>
          <p:cNvPr id="12" name="Прямая со стрелкой 11"/>
          <p:cNvCxnSpPr>
            <a:stCxn id="10" idx="2"/>
          </p:cNvCxnSpPr>
          <p:nvPr/>
        </p:nvCxnSpPr>
        <p:spPr>
          <a:xfrm>
            <a:off x="6158345" y="2064328"/>
            <a:ext cx="0" cy="1981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2"/>
            <a:endCxn id="7" idx="7"/>
          </p:cNvCxnSpPr>
          <p:nvPr/>
        </p:nvCxnSpPr>
        <p:spPr>
          <a:xfrm flipH="1">
            <a:off x="4326198" y="2064328"/>
            <a:ext cx="1832147" cy="883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0" idx="2"/>
          </p:cNvCxnSpPr>
          <p:nvPr/>
        </p:nvCxnSpPr>
        <p:spPr>
          <a:xfrm>
            <a:off x="6158345" y="2064328"/>
            <a:ext cx="2008909" cy="789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92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09" y="595746"/>
            <a:ext cx="10213571" cy="569421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Авторитарный стиль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Характерно жесткое единоличное принятие решений, жесткий постоянный контроль а выполнением решений с угрозой наказания, отсутствие интереса к работнику как к личности. Этот стиль управления целесообразен и оправдан лишь в критических ситуациях.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Демократический стиль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Управленческие решения принимаются на основе обсуждения вопросов, учета мнений сотрудников. Выполнение принятых решений контролируется руководителем и сотрудниками. Руководитель проявляет интерес и доброжелательное внимание к личности сотрудников. 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Либеральный стиль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Характерно «максимум демократии» и «минимум контроля». Результаты работы низкие, сотрудники не удовлетворены своей работой. Психологический климат в коллективе неблагоприятный. </a:t>
            </a:r>
          </a:p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27524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  <p:tag name="ISPRING_UUID" val="{A4B26D42-A530-464D-9670-6D813BE7FFC9}"/>
  <p:tag name="ISPRING_RESOURCE_FOLDER" val="C:\Documents and Settings\User\Рабочий стол\ДЛЯ_СЛУШАТЕЛЕЙ\Шаблон модуля курса в PowerPoint 1\"/>
  <p:tag name="ISPRING_PRESENTATION_PATH" val="C:\Documents and Settings\User\Рабочий стол\ДЛЯ_СЛУШАТЕЛЕЙ\Шаблон модуля курса в PowerPoint 1.pptx"/>
  <p:tag name="ISPRING_PROJECT_FOLDER_UPDATED" val="1"/>
  <p:tag name="ISPRING_SCREEN_RECS_UPDATED" val="C:\Documents and Settings\User\Рабочий стол\ДЛЯ_СЛУШАТЕЛЕЙ\Шаблон модуля курса в PowerPoint 1\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F&#10;1231211.docx&#10;C:\Documents and Settings\User\Рабочий стол\ДЛЯ_СЛУШАТЕЛЕЙ\Шаблон модуля курса в PowerPoint 1\attachment\att1\1231211.docx&#10;_blank&#10;|&#10;"/>
</p:tagLst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1493</TotalTime>
  <Words>530</Words>
  <Application>Microsoft Office PowerPoint</Application>
  <PresentationFormat>Широкоэкранный</PresentationFormat>
  <Paragraphs>73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Times New Roman</vt:lpstr>
      <vt:lpstr>Wingdings</vt:lpstr>
      <vt:lpstr>Тема1</vt:lpstr>
      <vt:lpstr>Презентация PowerPoint</vt:lpstr>
      <vt:lpstr>Презентация PowerPoint</vt:lpstr>
      <vt:lpstr>Содержание модуля</vt:lpstr>
      <vt:lpstr>  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  ЛИТЕРАТУРА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Sysadmin</cp:lastModifiedBy>
  <cp:revision>148</cp:revision>
  <dcterms:created xsi:type="dcterms:W3CDTF">2014-06-06T09:13:21Z</dcterms:created>
  <dcterms:modified xsi:type="dcterms:W3CDTF">2023-01-10T08:11:22Z</dcterms:modified>
</cp:coreProperties>
</file>