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4"/>
  </p:notesMasterIdLst>
  <p:sldIdLst>
    <p:sldId id="344" r:id="rId2"/>
    <p:sldId id="345" r:id="rId3"/>
    <p:sldId id="347" r:id="rId4"/>
    <p:sldId id="425" r:id="rId5"/>
    <p:sldId id="348" r:id="rId6"/>
    <p:sldId id="426" r:id="rId7"/>
    <p:sldId id="349" r:id="rId8"/>
    <p:sldId id="350" r:id="rId9"/>
    <p:sldId id="427" r:id="rId10"/>
    <p:sldId id="351" r:id="rId11"/>
    <p:sldId id="352" r:id="rId12"/>
    <p:sldId id="42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A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1. Общее понятие о характере .</a:t>
          </a: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/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/>
        </a:p>
      </dgm:t>
    </dgm:pt>
    <dgm:pt modelId="{7DBE8D2B-7DA6-4FA2-B362-33EE63AF337F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 3. Формирование характера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.  </a:t>
          </a:r>
        </a:p>
      </dgm:t>
    </dgm:pt>
    <dgm:pt modelId="{DFE3CA82-51D9-4FC6-95DB-90091E8815C2}" type="parTrans" cxnId="{98C2806F-1253-4B45-A4F3-693AAB26AFD9}">
      <dgm:prSet/>
      <dgm:spPr/>
      <dgm:t>
        <a:bodyPr/>
        <a:lstStyle/>
        <a:p>
          <a:endParaRPr lang="ru-RU"/>
        </a:p>
      </dgm:t>
    </dgm:pt>
    <dgm:pt modelId="{512C79B5-6A05-4419-9F62-C55956592DDD}" type="sibTrans" cxnId="{98C2806F-1253-4B45-A4F3-693AAB26AFD9}">
      <dgm:prSet/>
      <dgm:spPr/>
      <dgm:t>
        <a:bodyPr/>
        <a:lstStyle/>
        <a:p>
          <a:endParaRPr lang="ru-RU"/>
        </a:p>
      </dgm:t>
    </dgm:pt>
    <dgm:pt modelId="{BF68A537-F9E0-465A-A2CC-245C77329B81}">
      <dgm:prSet custT="1"/>
      <dgm:spPr/>
      <dgm:t>
        <a:bodyPr/>
        <a:lstStyle/>
        <a:p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Структура и черты характера.</a:t>
          </a:r>
          <a:b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EAB7DC-9A57-4632-A396-394F63F6DBA0}" type="parTrans" cxnId="{DA9DFF65-F83B-4D21-AD9F-997D6DA0D7E7}">
      <dgm:prSet/>
      <dgm:spPr/>
      <dgm:t>
        <a:bodyPr/>
        <a:lstStyle/>
        <a:p>
          <a:endParaRPr lang="ru-RU"/>
        </a:p>
      </dgm:t>
    </dgm:pt>
    <dgm:pt modelId="{51A6752F-9DF5-4FDE-92BF-E3CF430078B9}" type="sibTrans" cxnId="{DA9DFF65-F83B-4D21-AD9F-997D6DA0D7E7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</dgm:pt>
    <dgm:pt modelId="{962C2BD0-517B-4E9C-A037-D4A0806612C4}" type="pres">
      <dgm:prSet presAssocID="{CF845803-1717-4F48-B710-F7F1B43013F3}" presName="Name1" presStyleCnt="0"/>
      <dgm:spPr/>
    </dgm:pt>
    <dgm:pt modelId="{69725028-6CCC-4078-BC5F-BBFA67A060B3}" type="pres">
      <dgm:prSet presAssocID="{CF845803-1717-4F48-B710-F7F1B43013F3}" presName="cycle" presStyleCnt="0"/>
      <dgm:spPr/>
    </dgm:pt>
    <dgm:pt modelId="{17BCFDE8-867C-467A-B7F3-9B093F23E13E}" type="pres">
      <dgm:prSet presAssocID="{CF845803-1717-4F48-B710-F7F1B43013F3}" presName="srcNode" presStyleLbl="node1" presStyleIdx="0" presStyleCnt="3"/>
      <dgm:spPr/>
    </dgm:pt>
    <dgm:pt modelId="{BBDD1F15-5D5A-4430-A855-C76E50E51E42}" type="pres">
      <dgm:prSet presAssocID="{CF845803-1717-4F48-B710-F7F1B43013F3}" presName="conn" presStyleLbl="parChTrans1D2" presStyleIdx="0" presStyleCnt="1"/>
      <dgm:spPr/>
    </dgm:pt>
    <dgm:pt modelId="{BA257D16-06AA-4007-B484-5B9A27400F34}" type="pres">
      <dgm:prSet presAssocID="{CF845803-1717-4F48-B710-F7F1B43013F3}" presName="extraNode" presStyleLbl="node1" presStyleIdx="0" presStyleCnt="3"/>
      <dgm:spPr/>
    </dgm:pt>
    <dgm:pt modelId="{9D97D0A5-1934-40AE-A800-FABC8D7408F0}" type="pres">
      <dgm:prSet presAssocID="{CF845803-1717-4F48-B710-F7F1B43013F3}" presName="dstNode" presStyleLbl="node1" presStyleIdx="0" presStyleCnt="3"/>
      <dgm:spPr/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</dgm:pt>
    <dgm:pt modelId="{B2EC6AC5-C87B-4274-A079-DC270768E12A}" type="pres">
      <dgm:prSet presAssocID="{2B71A9FB-D571-4E16-9DEE-5C8D55952890}" presName="accent_1" presStyleCnt="0"/>
      <dgm:spPr/>
    </dgm:pt>
    <dgm:pt modelId="{C7628E09-A5D0-43AC-834B-E8990AEC2BF8}" type="pres">
      <dgm:prSet presAssocID="{2B71A9FB-D571-4E16-9DEE-5C8D55952890}" presName="accentRepeatNode" presStyleLbl="solidFgAcc1" presStyleIdx="0" presStyleCnt="3"/>
      <dgm:spPr/>
    </dgm:pt>
    <dgm:pt modelId="{8C0C6712-21B3-4278-861E-1C412E492776}" type="pres">
      <dgm:prSet presAssocID="{BF68A537-F9E0-465A-A2CC-245C77329B81}" presName="text_2" presStyleLbl="node1" presStyleIdx="1" presStyleCnt="3">
        <dgm:presLayoutVars>
          <dgm:bulletEnabled val="1"/>
        </dgm:presLayoutVars>
      </dgm:prSet>
      <dgm:spPr/>
    </dgm:pt>
    <dgm:pt modelId="{9704CD2E-32DA-4458-A775-E3C3BD2A9D16}" type="pres">
      <dgm:prSet presAssocID="{BF68A537-F9E0-465A-A2CC-245C77329B81}" presName="accent_2" presStyleCnt="0"/>
      <dgm:spPr/>
    </dgm:pt>
    <dgm:pt modelId="{7C8C2190-03AD-449D-8FCD-D1DBAA1B4025}" type="pres">
      <dgm:prSet presAssocID="{BF68A537-F9E0-465A-A2CC-245C77329B81}" presName="accentRepeatNode" presStyleLbl="solidFgAcc1" presStyleIdx="1" presStyleCnt="3"/>
      <dgm:spPr/>
    </dgm:pt>
    <dgm:pt modelId="{7A86DB57-190C-493D-8DB7-65CDA3F7310F}" type="pres">
      <dgm:prSet presAssocID="{7DBE8D2B-7DA6-4FA2-B362-33EE63AF337F}" presName="text_3" presStyleLbl="node1" presStyleIdx="2" presStyleCnt="3" custLinFactNeighborX="-1620" custLinFactNeighborY="-8190">
        <dgm:presLayoutVars>
          <dgm:bulletEnabled val="1"/>
        </dgm:presLayoutVars>
      </dgm:prSet>
      <dgm:spPr/>
    </dgm:pt>
    <dgm:pt modelId="{010208C6-33E6-431B-9017-CA536C1BFD61}" type="pres">
      <dgm:prSet presAssocID="{7DBE8D2B-7DA6-4FA2-B362-33EE63AF337F}" presName="accent_3" presStyleCnt="0"/>
      <dgm:spPr/>
    </dgm:pt>
    <dgm:pt modelId="{0DCD7C7F-6665-4A3D-829C-8DA2A8D2CE09}" type="pres">
      <dgm:prSet presAssocID="{7DBE8D2B-7DA6-4FA2-B362-33EE63AF337F}" presName="accentRepeatNode" presStyleLbl="solidFgAcc1" presStyleIdx="2" presStyleCnt="3"/>
      <dgm:spPr/>
    </dgm:pt>
  </dgm:ptLst>
  <dgm:cxnLst>
    <dgm:cxn modelId="{A9773A22-5E4E-468F-8EA0-81A32882D2E4}" type="presOf" srcId="{2B71A9FB-D571-4E16-9DEE-5C8D55952890}" destId="{F84282E1-4565-4A17-8095-7AFD756B1AC4}" srcOrd="0" destOrd="0" presId="urn:microsoft.com/office/officeart/2008/layout/VerticalCurvedList"/>
    <dgm:cxn modelId="{DA9DFF65-F83B-4D21-AD9F-997D6DA0D7E7}" srcId="{CF845803-1717-4F48-B710-F7F1B43013F3}" destId="{BF68A537-F9E0-465A-A2CC-245C77329B81}" srcOrd="1" destOrd="0" parTransId="{62EAB7DC-9A57-4632-A396-394F63F6DBA0}" sibTransId="{51A6752F-9DF5-4FDE-92BF-E3CF430078B9}"/>
    <dgm:cxn modelId="{98C2806F-1253-4B45-A4F3-693AAB26AFD9}" srcId="{CF845803-1717-4F48-B710-F7F1B43013F3}" destId="{7DBE8D2B-7DA6-4FA2-B362-33EE63AF337F}" srcOrd="2" destOrd="0" parTransId="{DFE3CA82-51D9-4FC6-95DB-90091E8815C2}" sibTransId="{512C79B5-6A05-4419-9F62-C55956592DDD}"/>
    <dgm:cxn modelId="{54EA7776-EBFB-4635-8939-B502B8F4A71A}" type="presOf" srcId="{CE14E9EE-7142-45C4-B5B4-260682811960}" destId="{BBDD1F15-5D5A-4430-A855-C76E50E51E42}" srcOrd="0" destOrd="0" presId="urn:microsoft.com/office/officeart/2008/layout/VerticalCurvedList"/>
    <dgm:cxn modelId="{28CE1979-EE6B-40E7-8469-9FC2D74EEFAA}" type="presOf" srcId="{CF845803-1717-4F48-B710-F7F1B43013F3}" destId="{8C3C0CDE-0945-4576-83B9-7F37BA695137}" srcOrd="0" destOrd="0" presId="urn:microsoft.com/office/officeart/2008/layout/VerticalCurvedList"/>
    <dgm:cxn modelId="{81A8435A-71DD-4E84-9E3F-89DE9C32E690}" type="presOf" srcId="{BF68A537-F9E0-465A-A2CC-245C77329B81}" destId="{8C0C6712-21B3-4278-861E-1C412E492776}" srcOrd="0" destOrd="0" presId="urn:microsoft.com/office/officeart/2008/layout/VerticalCurvedList"/>
    <dgm:cxn modelId="{C94B39A5-B009-40AB-92AB-9187828A6FB1}" type="presOf" srcId="{7DBE8D2B-7DA6-4FA2-B362-33EE63AF337F}" destId="{7A86DB57-190C-493D-8DB7-65CDA3F7310F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4B8F64DB-1961-48CD-AFD3-8B2E229A035A}" type="presParOf" srcId="{8C3C0CDE-0945-4576-83B9-7F37BA695137}" destId="{962C2BD0-517B-4E9C-A037-D4A0806612C4}" srcOrd="0" destOrd="0" presId="urn:microsoft.com/office/officeart/2008/layout/VerticalCurvedList"/>
    <dgm:cxn modelId="{D32BB771-656D-43B1-A443-63EACAF70364}" type="presParOf" srcId="{962C2BD0-517B-4E9C-A037-D4A0806612C4}" destId="{69725028-6CCC-4078-BC5F-BBFA67A060B3}" srcOrd="0" destOrd="0" presId="urn:microsoft.com/office/officeart/2008/layout/VerticalCurvedList"/>
    <dgm:cxn modelId="{CD48C494-DBA5-447B-8764-60D2E7E86950}" type="presParOf" srcId="{69725028-6CCC-4078-BC5F-BBFA67A060B3}" destId="{17BCFDE8-867C-467A-B7F3-9B093F23E13E}" srcOrd="0" destOrd="0" presId="urn:microsoft.com/office/officeart/2008/layout/VerticalCurvedList"/>
    <dgm:cxn modelId="{5BCD8163-9B12-40AE-BDC2-FB7F5C42F7EE}" type="presParOf" srcId="{69725028-6CCC-4078-BC5F-BBFA67A060B3}" destId="{BBDD1F15-5D5A-4430-A855-C76E50E51E42}" srcOrd="1" destOrd="0" presId="urn:microsoft.com/office/officeart/2008/layout/VerticalCurvedList"/>
    <dgm:cxn modelId="{0B2C3B13-C0D3-430E-912F-DF9349323160}" type="presParOf" srcId="{69725028-6CCC-4078-BC5F-BBFA67A060B3}" destId="{BA257D16-06AA-4007-B484-5B9A27400F34}" srcOrd="2" destOrd="0" presId="urn:microsoft.com/office/officeart/2008/layout/VerticalCurvedList"/>
    <dgm:cxn modelId="{F56584AA-6194-47C8-882C-1E5758F58154}" type="presParOf" srcId="{69725028-6CCC-4078-BC5F-BBFA67A060B3}" destId="{9D97D0A5-1934-40AE-A800-FABC8D7408F0}" srcOrd="3" destOrd="0" presId="urn:microsoft.com/office/officeart/2008/layout/VerticalCurvedList"/>
    <dgm:cxn modelId="{9F2EB03F-0EDE-44E5-A910-5D0D59DAC027}" type="presParOf" srcId="{962C2BD0-517B-4E9C-A037-D4A0806612C4}" destId="{F84282E1-4565-4A17-8095-7AFD756B1AC4}" srcOrd="1" destOrd="0" presId="urn:microsoft.com/office/officeart/2008/layout/VerticalCurvedList"/>
    <dgm:cxn modelId="{F615B9BD-7509-4A18-AB52-8D9F31855770}" type="presParOf" srcId="{962C2BD0-517B-4E9C-A037-D4A0806612C4}" destId="{B2EC6AC5-C87B-4274-A079-DC270768E12A}" srcOrd="2" destOrd="0" presId="urn:microsoft.com/office/officeart/2008/layout/VerticalCurvedList"/>
    <dgm:cxn modelId="{AE765E7B-CD03-4F8A-A381-C0F9CFDFC98B}" type="presParOf" srcId="{B2EC6AC5-C87B-4274-A079-DC270768E12A}" destId="{C7628E09-A5D0-43AC-834B-E8990AEC2BF8}" srcOrd="0" destOrd="0" presId="urn:microsoft.com/office/officeart/2008/layout/VerticalCurvedList"/>
    <dgm:cxn modelId="{6824C066-4355-4FE5-9C27-C1DA0ED20B5B}" type="presParOf" srcId="{962C2BD0-517B-4E9C-A037-D4A0806612C4}" destId="{8C0C6712-21B3-4278-861E-1C412E492776}" srcOrd="3" destOrd="0" presId="urn:microsoft.com/office/officeart/2008/layout/VerticalCurvedList"/>
    <dgm:cxn modelId="{B3718847-46BF-4430-95E3-21EA638B9D3C}" type="presParOf" srcId="{962C2BD0-517B-4E9C-A037-D4A0806612C4}" destId="{9704CD2E-32DA-4458-A775-E3C3BD2A9D16}" srcOrd="4" destOrd="0" presId="urn:microsoft.com/office/officeart/2008/layout/VerticalCurvedList"/>
    <dgm:cxn modelId="{B9096C7A-2D24-45FD-BAD7-74187E8D3D15}" type="presParOf" srcId="{9704CD2E-32DA-4458-A775-E3C3BD2A9D16}" destId="{7C8C2190-03AD-449D-8FCD-D1DBAA1B4025}" srcOrd="0" destOrd="0" presId="urn:microsoft.com/office/officeart/2008/layout/VerticalCurvedList"/>
    <dgm:cxn modelId="{D8A48A2B-88A0-4594-8556-AD878DE3A81F}" type="presParOf" srcId="{962C2BD0-517B-4E9C-A037-D4A0806612C4}" destId="{7A86DB57-190C-493D-8DB7-65CDA3F7310F}" srcOrd="5" destOrd="0" presId="urn:microsoft.com/office/officeart/2008/layout/VerticalCurvedList"/>
    <dgm:cxn modelId="{5AF7405F-E801-4835-87DD-0E90064A0CAA}" type="presParOf" srcId="{962C2BD0-517B-4E9C-A037-D4A0806612C4}" destId="{010208C6-33E6-431B-9017-CA536C1BFD61}" srcOrd="6" destOrd="0" presId="urn:microsoft.com/office/officeart/2008/layout/VerticalCurvedList"/>
    <dgm:cxn modelId="{FA664CA1-A732-41E0-A4DF-F9C35E58EEFE}" type="presParOf" srcId="{010208C6-33E6-431B-9017-CA536C1BFD61}" destId="{0DCD7C7F-6665-4A3D-829C-8DA2A8D2CE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BE3A3-4726-4543-B177-42C19759C6ED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85D741-A3B2-4D09-8BA7-3D8DDF999680}">
      <dgm:prSet phldrT="[Текст]" custT="1"/>
      <dgm:spPr/>
      <dgm:t>
        <a:bodyPr/>
        <a:lstStyle/>
        <a:p>
          <a:r>
            <a:rPr lang="ru-RU" sz="2800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rPr>
            <a:t>Труд</a:t>
          </a:r>
        </a:p>
      </dgm:t>
    </dgm:pt>
    <dgm:pt modelId="{8AB903F4-F379-4E7A-9BFB-362BCA778D44}" type="parTrans" cxnId="{0A8E2132-9383-416B-B9EA-BD15D73FDFF6}">
      <dgm:prSet/>
      <dgm:spPr/>
      <dgm:t>
        <a:bodyPr/>
        <a:lstStyle/>
        <a:p>
          <a:endParaRPr lang="ru-RU"/>
        </a:p>
      </dgm:t>
    </dgm:pt>
    <dgm:pt modelId="{A27BD816-0AAA-4693-A541-A1E722594C37}" type="sibTrans" cxnId="{0A8E2132-9383-416B-B9EA-BD15D73FDFF6}">
      <dgm:prSet/>
      <dgm:spPr/>
      <dgm:t>
        <a:bodyPr/>
        <a:lstStyle/>
        <a:p>
          <a:endParaRPr lang="ru-RU"/>
        </a:p>
      </dgm:t>
    </dgm:pt>
    <dgm:pt modelId="{6E0D189D-41E8-4130-90F2-89A761EBFB80}">
      <dgm:prSet phldrT="[Текст]" custT="1"/>
      <dgm:spPr/>
      <dgm:t>
        <a:bodyPr/>
        <a:lstStyle/>
        <a:p>
          <a:r>
            <a:rPr lang="ru-RU" sz="2800">
              <a:solidFill>
                <a:srgbClr val="8A0000"/>
              </a:solidFill>
              <a:latin typeface="Times New Roman" pitchFamily="18" charset="0"/>
              <a:cs typeface="Times New Roman" pitchFamily="18" charset="0"/>
            </a:rPr>
            <a:t>Самовоспитание</a:t>
          </a:r>
          <a:endParaRPr lang="ru-RU" sz="2800" dirty="0">
            <a:solidFill>
              <a:srgbClr val="8A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9122C1-FED6-466F-BB02-592E6A9373AF}" type="parTrans" cxnId="{10341E98-B4E7-4097-AB74-597264F2ECC2}">
      <dgm:prSet/>
      <dgm:spPr/>
      <dgm:t>
        <a:bodyPr/>
        <a:lstStyle/>
        <a:p>
          <a:endParaRPr lang="ru-RU"/>
        </a:p>
      </dgm:t>
    </dgm:pt>
    <dgm:pt modelId="{47AEAA67-A163-4888-A915-0EFEAA7D1649}" type="sibTrans" cxnId="{10341E98-B4E7-4097-AB74-597264F2ECC2}">
      <dgm:prSet/>
      <dgm:spPr/>
      <dgm:t>
        <a:bodyPr/>
        <a:lstStyle/>
        <a:p>
          <a:endParaRPr lang="ru-RU"/>
        </a:p>
      </dgm:t>
    </dgm:pt>
    <dgm:pt modelId="{C6C4F606-0689-4569-B139-8606936FBDA9}">
      <dgm:prSet phldrT="[Текст]" custT="1"/>
      <dgm:spPr/>
      <dgm:t>
        <a:bodyPr/>
        <a:lstStyle/>
        <a:p>
          <a:r>
            <a:rPr lang="ru-RU" sz="2800">
              <a:solidFill>
                <a:srgbClr val="8A0000"/>
              </a:solidFill>
              <a:latin typeface="Times New Roman" pitchFamily="18" charset="0"/>
              <a:cs typeface="Times New Roman" pitchFamily="18" charset="0"/>
            </a:rPr>
            <a:t>Индивидуальный подход</a:t>
          </a:r>
          <a:endParaRPr lang="ru-RU" sz="2800" dirty="0">
            <a:solidFill>
              <a:srgbClr val="8A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F9D550-BC0A-4C0A-88CF-DC48FAAC00B5}" type="parTrans" cxnId="{2919DFBA-56D6-42A0-8B67-CEACA460CF7A}">
      <dgm:prSet/>
      <dgm:spPr/>
      <dgm:t>
        <a:bodyPr/>
        <a:lstStyle/>
        <a:p>
          <a:endParaRPr lang="ru-RU"/>
        </a:p>
      </dgm:t>
    </dgm:pt>
    <dgm:pt modelId="{C05631E6-CB72-4300-8FEC-B5393462AA25}" type="sibTrans" cxnId="{2919DFBA-56D6-42A0-8B67-CEACA460CF7A}">
      <dgm:prSet/>
      <dgm:spPr/>
      <dgm:t>
        <a:bodyPr/>
        <a:lstStyle/>
        <a:p>
          <a:endParaRPr lang="ru-RU"/>
        </a:p>
      </dgm:t>
    </dgm:pt>
    <dgm:pt modelId="{DED88391-E218-4FAB-B4F0-12A7E27019AB}">
      <dgm:prSet phldrT="[Текст]" custT="1"/>
      <dgm:spPr/>
      <dgm:t>
        <a:bodyPr/>
        <a:lstStyle/>
        <a:p>
          <a:r>
            <a:rPr lang="ru-RU" sz="2800">
              <a:solidFill>
                <a:srgbClr val="8A0000"/>
              </a:solidFill>
              <a:latin typeface="Times New Roman" pitchFamily="18" charset="0"/>
              <a:cs typeface="Times New Roman" pitchFamily="18" charset="0"/>
            </a:rPr>
            <a:t>Влияние коллектива</a:t>
          </a:r>
          <a:endParaRPr lang="ru-RU" sz="2800" dirty="0">
            <a:solidFill>
              <a:srgbClr val="8A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26BD7E-2315-4E16-BC36-35AD8C8D75AC}" type="parTrans" cxnId="{DE9A215C-8802-41D7-AC5E-FDF8D93BB5DD}">
      <dgm:prSet/>
      <dgm:spPr/>
      <dgm:t>
        <a:bodyPr/>
        <a:lstStyle/>
        <a:p>
          <a:endParaRPr lang="ru-RU"/>
        </a:p>
      </dgm:t>
    </dgm:pt>
    <dgm:pt modelId="{A641467B-86D5-4B77-9C28-7D0A18444AE6}" type="sibTrans" cxnId="{DE9A215C-8802-41D7-AC5E-FDF8D93BB5DD}">
      <dgm:prSet/>
      <dgm:spPr/>
      <dgm:t>
        <a:bodyPr/>
        <a:lstStyle/>
        <a:p>
          <a:endParaRPr lang="ru-RU"/>
        </a:p>
      </dgm:t>
    </dgm:pt>
    <dgm:pt modelId="{08861846-A93B-41DA-A0D4-D6D17DAFA427}">
      <dgm:prSet phldrT="[Текст]" custT="1"/>
      <dgm:spPr/>
      <dgm:t>
        <a:bodyPr/>
        <a:lstStyle/>
        <a:p>
          <a:r>
            <a:rPr lang="ru-RU" sz="2800">
              <a:solidFill>
                <a:srgbClr val="8A0000"/>
              </a:solidFill>
              <a:latin typeface="Times New Roman" pitchFamily="18" charset="0"/>
              <a:cs typeface="Times New Roman" pitchFamily="18" charset="0"/>
            </a:rPr>
            <a:t>Личный пример</a:t>
          </a:r>
          <a:endParaRPr lang="ru-RU" sz="2800" dirty="0">
            <a:solidFill>
              <a:srgbClr val="8A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7F3A7D-B36D-4D68-A04F-6CC076A8C96A}" type="parTrans" cxnId="{0BEAF659-FFB0-4427-A959-AE49F29F19FE}">
      <dgm:prSet/>
      <dgm:spPr/>
      <dgm:t>
        <a:bodyPr/>
        <a:lstStyle/>
        <a:p>
          <a:endParaRPr lang="ru-RU"/>
        </a:p>
      </dgm:t>
    </dgm:pt>
    <dgm:pt modelId="{6C579960-CA86-42FB-8952-12C6DA80A613}" type="sibTrans" cxnId="{0BEAF659-FFB0-4427-A959-AE49F29F19FE}">
      <dgm:prSet/>
      <dgm:spPr/>
      <dgm:t>
        <a:bodyPr/>
        <a:lstStyle/>
        <a:p>
          <a:endParaRPr lang="ru-RU"/>
        </a:p>
      </dgm:t>
    </dgm:pt>
    <dgm:pt modelId="{438DFF8E-BB4C-477A-B5BD-6E572645721E}" type="pres">
      <dgm:prSet presAssocID="{0D6BE3A3-4726-4543-B177-42C19759C6ED}" presName="linear" presStyleCnt="0">
        <dgm:presLayoutVars>
          <dgm:dir/>
          <dgm:animLvl val="lvl"/>
          <dgm:resizeHandles val="exact"/>
        </dgm:presLayoutVars>
      </dgm:prSet>
      <dgm:spPr/>
    </dgm:pt>
    <dgm:pt modelId="{D0EA205C-4D1B-4897-9CF0-C4A8EA0C922C}" type="pres">
      <dgm:prSet presAssocID="{6285D741-A3B2-4D09-8BA7-3D8DDF999680}" presName="parentLin" presStyleCnt="0"/>
      <dgm:spPr/>
    </dgm:pt>
    <dgm:pt modelId="{93C21E9F-F7CE-4952-A066-8D8DD73A59A3}" type="pres">
      <dgm:prSet presAssocID="{6285D741-A3B2-4D09-8BA7-3D8DDF999680}" presName="parentLeftMargin" presStyleLbl="node1" presStyleIdx="0" presStyleCnt="5"/>
      <dgm:spPr/>
    </dgm:pt>
    <dgm:pt modelId="{A5798105-D380-42B6-AC4C-5D53D6FE2726}" type="pres">
      <dgm:prSet presAssocID="{6285D741-A3B2-4D09-8BA7-3D8DDF99968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906FF80-8BCF-4D5C-B9D5-F8632738575A}" type="pres">
      <dgm:prSet presAssocID="{6285D741-A3B2-4D09-8BA7-3D8DDF999680}" presName="negativeSpace" presStyleCnt="0"/>
      <dgm:spPr/>
    </dgm:pt>
    <dgm:pt modelId="{3AF04ABE-28A7-4E71-B06C-7D3F400E57D2}" type="pres">
      <dgm:prSet presAssocID="{6285D741-A3B2-4D09-8BA7-3D8DDF999680}" presName="childText" presStyleLbl="conFgAcc1" presStyleIdx="0" presStyleCnt="5">
        <dgm:presLayoutVars>
          <dgm:bulletEnabled val="1"/>
        </dgm:presLayoutVars>
      </dgm:prSet>
      <dgm:spPr/>
    </dgm:pt>
    <dgm:pt modelId="{78FA7D8A-89F5-40D5-B7AD-56DAB52737BB}" type="pres">
      <dgm:prSet presAssocID="{A27BD816-0AAA-4693-A541-A1E722594C37}" presName="spaceBetweenRectangles" presStyleCnt="0"/>
      <dgm:spPr/>
    </dgm:pt>
    <dgm:pt modelId="{B792A9C5-B6DE-414A-B795-3D296553D496}" type="pres">
      <dgm:prSet presAssocID="{DED88391-E218-4FAB-B4F0-12A7E27019AB}" presName="parentLin" presStyleCnt="0"/>
      <dgm:spPr/>
    </dgm:pt>
    <dgm:pt modelId="{82FED7A0-E6D9-4E53-B81F-93BAE3B7AD23}" type="pres">
      <dgm:prSet presAssocID="{DED88391-E218-4FAB-B4F0-12A7E27019AB}" presName="parentLeftMargin" presStyleLbl="node1" presStyleIdx="0" presStyleCnt="5"/>
      <dgm:spPr/>
    </dgm:pt>
    <dgm:pt modelId="{0E1FB774-BB0A-4350-A8D6-4B19FBBCF980}" type="pres">
      <dgm:prSet presAssocID="{DED88391-E218-4FAB-B4F0-12A7E27019A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C34BC74-EA5E-44A3-B685-97C1B2DB76F0}" type="pres">
      <dgm:prSet presAssocID="{DED88391-E218-4FAB-B4F0-12A7E27019AB}" presName="negativeSpace" presStyleCnt="0"/>
      <dgm:spPr/>
    </dgm:pt>
    <dgm:pt modelId="{4BA73E6A-BEC0-4919-B101-6F5E58B90147}" type="pres">
      <dgm:prSet presAssocID="{DED88391-E218-4FAB-B4F0-12A7E27019AB}" presName="childText" presStyleLbl="conFgAcc1" presStyleIdx="1" presStyleCnt="5">
        <dgm:presLayoutVars>
          <dgm:bulletEnabled val="1"/>
        </dgm:presLayoutVars>
      </dgm:prSet>
      <dgm:spPr/>
    </dgm:pt>
    <dgm:pt modelId="{FE1CC0FE-4E4A-409B-B717-356C457D9B85}" type="pres">
      <dgm:prSet presAssocID="{A641467B-86D5-4B77-9C28-7D0A18444AE6}" presName="spaceBetweenRectangles" presStyleCnt="0"/>
      <dgm:spPr/>
    </dgm:pt>
    <dgm:pt modelId="{4F190567-496A-4E8B-9983-CDCEF5A90957}" type="pres">
      <dgm:prSet presAssocID="{08861846-A93B-41DA-A0D4-D6D17DAFA427}" presName="parentLin" presStyleCnt="0"/>
      <dgm:spPr/>
    </dgm:pt>
    <dgm:pt modelId="{8175AA3E-2FC9-4F07-AC66-253FD0243E5B}" type="pres">
      <dgm:prSet presAssocID="{08861846-A93B-41DA-A0D4-D6D17DAFA427}" presName="parentLeftMargin" presStyleLbl="node1" presStyleIdx="1" presStyleCnt="5"/>
      <dgm:spPr/>
    </dgm:pt>
    <dgm:pt modelId="{3D458BC9-EF5C-4515-BD3A-CFA9D8E08C5F}" type="pres">
      <dgm:prSet presAssocID="{08861846-A93B-41DA-A0D4-D6D17DAFA42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82F0D10-15E1-44CD-A404-7049B736A3FD}" type="pres">
      <dgm:prSet presAssocID="{08861846-A93B-41DA-A0D4-D6D17DAFA427}" presName="negativeSpace" presStyleCnt="0"/>
      <dgm:spPr/>
    </dgm:pt>
    <dgm:pt modelId="{E79CBF3F-9CBB-4D0F-AEA5-0A8781314758}" type="pres">
      <dgm:prSet presAssocID="{08861846-A93B-41DA-A0D4-D6D17DAFA427}" presName="childText" presStyleLbl="conFgAcc1" presStyleIdx="2" presStyleCnt="5">
        <dgm:presLayoutVars>
          <dgm:bulletEnabled val="1"/>
        </dgm:presLayoutVars>
      </dgm:prSet>
      <dgm:spPr/>
    </dgm:pt>
    <dgm:pt modelId="{0B2C3FF5-2737-4B57-A183-BEB73F2F8C03}" type="pres">
      <dgm:prSet presAssocID="{6C579960-CA86-42FB-8952-12C6DA80A613}" presName="spaceBetweenRectangles" presStyleCnt="0"/>
      <dgm:spPr/>
    </dgm:pt>
    <dgm:pt modelId="{72A8BFF5-70C8-4C62-877F-5B9F99525FA1}" type="pres">
      <dgm:prSet presAssocID="{6E0D189D-41E8-4130-90F2-89A761EBFB80}" presName="parentLin" presStyleCnt="0"/>
      <dgm:spPr/>
    </dgm:pt>
    <dgm:pt modelId="{04C1C74F-ED30-47F5-AB18-40C53AA99C91}" type="pres">
      <dgm:prSet presAssocID="{6E0D189D-41E8-4130-90F2-89A761EBFB80}" presName="parentLeftMargin" presStyleLbl="node1" presStyleIdx="2" presStyleCnt="5"/>
      <dgm:spPr/>
    </dgm:pt>
    <dgm:pt modelId="{596A7AB6-67DC-4799-A278-AEF6B97C3A27}" type="pres">
      <dgm:prSet presAssocID="{6E0D189D-41E8-4130-90F2-89A761EBFB8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D6C9C83-8449-4B8B-BAEE-1E16C92E0086}" type="pres">
      <dgm:prSet presAssocID="{6E0D189D-41E8-4130-90F2-89A761EBFB80}" presName="negativeSpace" presStyleCnt="0"/>
      <dgm:spPr/>
    </dgm:pt>
    <dgm:pt modelId="{01405FC2-6593-43FB-B8FA-142FE9F3BDF7}" type="pres">
      <dgm:prSet presAssocID="{6E0D189D-41E8-4130-90F2-89A761EBFB80}" presName="childText" presStyleLbl="conFgAcc1" presStyleIdx="3" presStyleCnt="5">
        <dgm:presLayoutVars>
          <dgm:bulletEnabled val="1"/>
        </dgm:presLayoutVars>
      </dgm:prSet>
      <dgm:spPr/>
    </dgm:pt>
    <dgm:pt modelId="{FE590A1F-7A79-4231-A538-923FDB809BED}" type="pres">
      <dgm:prSet presAssocID="{47AEAA67-A163-4888-A915-0EFEAA7D1649}" presName="spaceBetweenRectangles" presStyleCnt="0"/>
      <dgm:spPr/>
    </dgm:pt>
    <dgm:pt modelId="{D5924185-DBF4-4555-9090-3770E29AE6E5}" type="pres">
      <dgm:prSet presAssocID="{C6C4F606-0689-4569-B139-8606936FBDA9}" presName="parentLin" presStyleCnt="0"/>
      <dgm:spPr/>
    </dgm:pt>
    <dgm:pt modelId="{005B56E0-7245-455E-B16B-5A7418FDC672}" type="pres">
      <dgm:prSet presAssocID="{C6C4F606-0689-4569-B139-8606936FBDA9}" presName="parentLeftMargin" presStyleLbl="node1" presStyleIdx="3" presStyleCnt="5"/>
      <dgm:spPr/>
    </dgm:pt>
    <dgm:pt modelId="{462D768B-66C6-468C-BFAC-44C5DC323D64}" type="pres">
      <dgm:prSet presAssocID="{C6C4F606-0689-4569-B139-8606936FBDA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FC6E950-88FE-40AA-8F70-17208EBE2B5B}" type="pres">
      <dgm:prSet presAssocID="{C6C4F606-0689-4569-B139-8606936FBDA9}" presName="negativeSpace" presStyleCnt="0"/>
      <dgm:spPr/>
    </dgm:pt>
    <dgm:pt modelId="{D6619F24-363F-4E46-A771-D04674F597BC}" type="pres">
      <dgm:prSet presAssocID="{C6C4F606-0689-4569-B139-8606936FBDA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2380615-10D2-4144-9499-3D1CC7CAAD69}" type="presOf" srcId="{DED88391-E218-4FAB-B4F0-12A7E27019AB}" destId="{0E1FB774-BB0A-4350-A8D6-4B19FBBCF980}" srcOrd="1" destOrd="0" presId="urn:microsoft.com/office/officeart/2005/8/layout/list1"/>
    <dgm:cxn modelId="{46512B23-90CC-4C5E-B0C4-6EA17CFF5B6F}" type="presOf" srcId="{0D6BE3A3-4726-4543-B177-42C19759C6ED}" destId="{438DFF8E-BB4C-477A-B5BD-6E572645721E}" srcOrd="0" destOrd="0" presId="urn:microsoft.com/office/officeart/2005/8/layout/list1"/>
    <dgm:cxn modelId="{0A8E2132-9383-416B-B9EA-BD15D73FDFF6}" srcId="{0D6BE3A3-4726-4543-B177-42C19759C6ED}" destId="{6285D741-A3B2-4D09-8BA7-3D8DDF999680}" srcOrd="0" destOrd="0" parTransId="{8AB903F4-F379-4E7A-9BFB-362BCA778D44}" sibTransId="{A27BD816-0AAA-4693-A541-A1E722594C37}"/>
    <dgm:cxn modelId="{0BBB713A-FEBF-4C88-AE13-00001B9EDF6F}" type="presOf" srcId="{C6C4F606-0689-4569-B139-8606936FBDA9}" destId="{462D768B-66C6-468C-BFAC-44C5DC323D64}" srcOrd="1" destOrd="0" presId="urn:microsoft.com/office/officeart/2005/8/layout/list1"/>
    <dgm:cxn modelId="{DE9A215C-8802-41D7-AC5E-FDF8D93BB5DD}" srcId="{0D6BE3A3-4726-4543-B177-42C19759C6ED}" destId="{DED88391-E218-4FAB-B4F0-12A7E27019AB}" srcOrd="1" destOrd="0" parTransId="{8226BD7E-2315-4E16-BC36-35AD8C8D75AC}" sibTransId="{A641467B-86D5-4B77-9C28-7D0A18444AE6}"/>
    <dgm:cxn modelId="{D7E71968-9ADE-4C84-9A23-ECF475988869}" type="presOf" srcId="{DED88391-E218-4FAB-B4F0-12A7E27019AB}" destId="{82FED7A0-E6D9-4E53-B81F-93BAE3B7AD23}" srcOrd="0" destOrd="0" presId="urn:microsoft.com/office/officeart/2005/8/layout/list1"/>
    <dgm:cxn modelId="{0BEAF659-FFB0-4427-A959-AE49F29F19FE}" srcId="{0D6BE3A3-4726-4543-B177-42C19759C6ED}" destId="{08861846-A93B-41DA-A0D4-D6D17DAFA427}" srcOrd="2" destOrd="0" parTransId="{217F3A7D-B36D-4D68-A04F-6CC076A8C96A}" sibTransId="{6C579960-CA86-42FB-8952-12C6DA80A613}"/>
    <dgm:cxn modelId="{9C01047E-99DD-479C-88D0-2CC714AEF1E5}" type="presOf" srcId="{C6C4F606-0689-4569-B139-8606936FBDA9}" destId="{005B56E0-7245-455E-B16B-5A7418FDC672}" srcOrd="0" destOrd="0" presId="urn:microsoft.com/office/officeart/2005/8/layout/list1"/>
    <dgm:cxn modelId="{EFD48E82-210C-400C-9169-DBF29AC5D787}" type="presOf" srcId="{08861846-A93B-41DA-A0D4-D6D17DAFA427}" destId="{8175AA3E-2FC9-4F07-AC66-253FD0243E5B}" srcOrd="0" destOrd="0" presId="urn:microsoft.com/office/officeart/2005/8/layout/list1"/>
    <dgm:cxn modelId="{8FB34B8E-2C5F-48E4-BBB1-9C3F5F73DE8D}" type="presOf" srcId="{6E0D189D-41E8-4130-90F2-89A761EBFB80}" destId="{04C1C74F-ED30-47F5-AB18-40C53AA99C91}" srcOrd="0" destOrd="0" presId="urn:microsoft.com/office/officeart/2005/8/layout/list1"/>
    <dgm:cxn modelId="{10341E98-B4E7-4097-AB74-597264F2ECC2}" srcId="{0D6BE3A3-4726-4543-B177-42C19759C6ED}" destId="{6E0D189D-41E8-4130-90F2-89A761EBFB80}" srcOrd="3" destOrd="0" parTransId="{3E9122C1-FED6-466F-BB02-592E6A9373AF}" sibTransId="{47AEAA67-A163-4888-A915-0EFEAA7D1649}"/>
    <dgm:cxn modelId="{2919DFBA-56D6-42A0-8B67-CEACA460CF7A}" srcId="{0D6BE3A3-4726-4543-B177-42C19759C6ED}" destId="{C6C4F606-0689-4569-B139-8606936FBDA9}" srcOrd="4" destOrd="0" parTransId="{0FF9D550-BC0A-4C0A-88CF-DC48FAAC00B5}" sibTransId="{C05631E6-CB72-4300-8FEC-B5393462AA25}"/>
    <dgm:cxn modelId="{B5C18BC2-D688-4181-8D35-78A493D5E0F3}" type="presOf" srcId="{6285D741-A3B2-4D09-8BA7-3D8DDF999680}" destId="{A5798105-D380-42B6-AC4C-5D53D6FE2726}" srcOrd="1" destOrd="0" presId="urn:microsoft.com/office/officeart/2005/8/layout/list1"/>
    <dgm:cxn modelId="{9631F4E1-8293-4E2E-950C-90CDD2539616}" type="presOf" srcId="{6285D741-A3B2-4D09-8BA7-3D8DDF999680}" destId="{93C21E9F-F7CE-4952-A066-8D8DD73A59A3}" srcOrd="0" destOrd="0" presId="urn:microsoft.com/office/officeart/2005/8/layout/list1"/>
    <dgm:cxn modelId="{A528E6E7-62FB-4BDE-A83B-63B85B8ECC26}" type="presOf" srcId="{6E0D189D-41E8-4130-90F2-89A761EBFB80}" destId="{596A7AB6-67DC-4799-A278-AEF6B97C3A27}" srcOrd="1" destOrd="0" presId="urn:microsoft.com/office/officeart/2005/8/layout/list1"/>
    <dgm:cxn modelId="{F151C6F8-B487-452D-BD65-DE5E44DFB293}" type="presOf" srcId="{08861846-A93B-41DA-A0D4-D6D17DAFA427}" destId="{3D458BC9-EF5C-4515-BD3A-CFA9D8E08C5F}" srcOrd="1" destOrd="0" presId="urn:microsoft.com/office/officeart/2005/8/layout/list1"/>
    <dgm:cxn modelId="{C5D899FA-4052-4AE5-A0EC-12FED6FBF478}" type="presParOf" srcId="{438DFF8E-BB4C-477A-B5BD-6E572645721E}" destId="{D0EA205C-4D1B-4897-9CF0-C4A8EA0C922C}" srcOrd="0" destOrd="0" presId="urn:microsoft.com/office/officeart/2005/8/layout/list1"/>
    <dgm:cxn modelId="{265141C0-A9AD-49C8-BD17-12333667CB0D}" type="presParOf" srcId="{D0EA205C-4D1B-4897-9CF0-C4A8EA0C922C}" destId="{93C21E9F-F7CE-4952-A066-8D8DD73A59A3}" srcOrd="0" destOrd="0" presId="urn:microsoft.com/office/officeart/2005/8/layout/list1"/>
    <dgm:cxn modelId="{E64FAA38-80FB-4428-A9EB-795C88617E62}" type="presParOf" srcId="{D0EA205C-4D1B-4897-9CF0-C4A8EA0C922C}" destId="{A5798105-D380-42B6-AC4C-5D53D6FE2726}" srcOrd="1" destOrd="0" presId="urn:microsoft.com/office/officeart/2005/8/layout/list1"/>
    <dgm:cxn modelId="{89E3E333-E123-41B9-AC96-F6CFCF8B72D8}" type="presParOf" srcId="{438DFF8E-BB4C-477A-B5BD-6E572645721E}" destId="{0906FF80-8BCF-4D5C-B9D5-F8632738575A}" srcOrd="1" destOrd="0" presId="urn:microsoft.com/office/officeart/2005/8/layout/list1"/>
    <dgm:cxn modelId="{9C306BD5-E6C9-4960-8B98-25326014EAA6}" type="presParOf" srcId="{438DFF8E-BB4C-477A-B5BD-6E572645721E}" destId="{3AF04ABE-28A7-4E71-B06C-7D3F400E57D2}" srcOrd="2" destOrd="0" presId="urn:microsoft.com/office/officeart/2005/8/layout/list1"/>
    <dgm:cxn modelId="{A6C1EA5F-04E0-44D0-A6FC-892992D02BC9}" type="presParOf" srcId="{438DFF8E-BB4C-477A-B5BD-6E572645721E}" destId="{78FA7D8A-89F5-40D5-B7AD-56DAB52737BB}" srcOrd="3" destOrd="0" presId="urn:microsoft.com/office/officeart/2005/8/layout/list1"/>
    <dgm:cxn modelId="{8900E599-7872-4D88-B7F1-9C7B54A447F0}" type="presParOf" srcId="{438DFF8E-BB4C-477A-B5BD-6E572645721E}" destId="{B792A9C5-B6DE-414A-B795-3D296553D496}" srcOrd="4" destOrd="0" presId="urn:microsoft.com/office/officeart/2005/8/layout/list1"/>
    <dgm:cxn modelId="{704408A9-D178-4EBA-B9B7-41B9768890A5}" type="presParOf" srcId="{B792A9C5-B6DE-414A-B795-3D296553D496}" destId="{82FED7A0-E6D9-4E53-B81F-93BAE3B7AD23}" srcOrd="0" destOrd="0" presId="urn:microsoft.com/office/officeart/2005/8/layout/list1"/>
    <dgm:cxn modelId="{1C2B4366-CEBB-496F-9D7D-ED9BF3B9B3D1}" type="presParOf" srcId="{B792A9C5-B6DE-414A-B795-3D296553D496}" destId="{0E1FB774-BB0A-4350-A8D6-4B19FBBCF980}" srcOrd="1" destOrd="0" presId="urn:microsoft.com/office/officeart/2005/8/layout/list1"/>
    <dgm:cxn modelId="{F9C39E26-CA09-4CCA-A508-08B94BF5D13F}" type="presParOf" srcId="{438DFF8E-BB4C-477A-B5BD-6E572645721E}" destId="{6C34BC74-EA5E-44A3-B685-97C1B2DB76F0}" srcOrd="5" destOrd="0" presId="urn:microsoft.com/office/officeart/2005/8/layout/list1"/>
    <dgm:cxn modelId="{3DCAF14E-1070-45AE-93F0-E51C75FD3713}" type="presParOf" srcId="{438DFF8E-BB4C-477A-B5BD-6E572645721E}" destId="{4BA73E6A-BEC0-4919-B101-6F5E58B90147}" srcOrd="6" destOrd="0" presId="urn:microsoft.com/office/officeart/2005/8/layout/list1"/>
    <dgm:cxn modelId="{0EB3C881-8DD7-4417-8FB4-D872A8AC1517}" type="presParOf" srcId="{438DFF8E-BB4C-477A-B5BD-6E572645721E}" destId="{FE1CC0FE-4E4A-409B-B717-356C457D9B85}" srcOrd="7" destOrd="0" presId="urn:microsoft.com/office/officeart/2005/8/layout/list1"/>
    <dgm:cxn modelId="{3C940BDF-4CE9-471D-8016-7554E56BDF1C}" type="presParOf" srcId="{438DFF8E-BB4C-477A-B5BD-6E572645721E}" destId="{4F190567-496A-4E8B-9983-CDCEF5A90957}" srcOrd="8" destOrd="0" presId="urn:microsoft.com/office/officeart/2005/8/layout/list1"/>
    <dgm:cxn modelId="{A09B9AE4-56E5-4DD0-896C-E73951B6A8B1}" type="presParOf" srcId="{4F190567-496A-4E8B-9983-CDCEF5A90957}" destId="{8175AA3E-2FC9-4F07-AC66-253FD0243E5B}" srcOrd="0" destOrd="0" presId="urn:microsoft.com/office/officeart/2005/8/layout/list1"/>
    <dgm:cxn modelId="{3EEE190A-B87A-4917-9978-FA21AEF0F0F7}" type="presParOf" srcId="{4F190567-496A-4E8B-9983-CDCEF5A90957}" destId="{3D458BC9-EF5C-4515-BD3A-CFA9D8E08C5F}" srcOrd="1" destOrd="0" presId="urn:microsoft.com/office/officeart/2005/8/layout/list1"/>
    <dgm:cxn modelId="{37496D01-2B3B-4B77-A356-1790578F8396}" type="presParOf" srcId="{438DFF8E-BB4C-477A-B5BD-6E572645721E}" destId="{D82F0D10-15E1-44CD-A404-7049B736A3FD}" srcOrd="9" destOrd="0" presId="urn:microsoft.com/office/officeart/2005/8/layout/list1"/>
    <dgm:cxn modelId="{258E1B67-3A3D-4DC7-9EFE-D5798BC77D63}" type="presParOf" srcId="{438DFF8E-BB4C-477A-B5BD-6E572645721E}" destId="{E79CBF3F-9CBB-4D0F-AEA5-0A8781314758}" srcOrd="10" destOrd="0" presId="urn:microsoft.com/office/officeart/2005/8/layout/list1"/>
    <dgm:cxn modelId="{2B52666F-18B5-4041-8F26-86FFA566D21D}" type="presParOf" srcId="{438DFF8E-BB4C-477A-B5BD-6E572645721E}" destId="{0B2C3FF5-2737-4B57-A183-BEB73F2F8C03}" srcOrd="11" destOrd="0" presId="urn:microsoft.com/office/officeart/2005/8/layout/list1"/>
    <dgm:cxn modelId="{318B2851-DF50-4CFB-85E9-06CB7DB75DE7}" type="presParOf" srcId="{438DFF8E-BB4C-477A-B5BD-6E572645721E}" destId="{72A8BFF5-70C8-4C62-877F-5B9F99525FA1}" srcOrd="12" destOrd="0" presId="urn:microsoft.com/office/officeart/2005/8/layout/list1"/>
    <dgm:cxn modelId="{7F151999-A0AF-4150-A40E-ADA7793112ED}" type="presParOf" srcId="{72A8BFF5-70C8-4C62-877F-5B9F99525FA1}" destId="{04C1C74F-ED30-47F5-AB18-40C53AA99C91}" srcOrd="0" destOrd="0" presId="urn:microsoft.com/office/officeart/2005/8/layout/list1"/>
    <dgm:cxn modelId="{B70787A2-D7DF-4FF8-8950-8E922D10E125}" type="presParOf" srcId="{72A8BFF5-70C8-4C62-877F-5B9F99525FA1}" destId="{596A7AB6-67DC-4799-A278-AEF6B97C3A27}" srcOrd="1" destOrd="0" presId="urn:microsoft.com/office/officeart/2005/8/layout/list1"/>
    <dgm:cxn modelId="{582134FA-677A-4260-B35A-69CFD946AB73}" type="presParOf" srcId="{438DFF8E-BB4C-477A-B5BD-6E572645721E}" destId="{CD6C9C83-8449-4B8B-BAEE-1E16C92E0086}" srcOrd="13" destOrd="0" presId="urn:microsoft.com/office/officeart/2005/8/layout/list1"/>
    <dgm:cxn modelId="{2693F46D-61AE-4D81-AED8-A27EA6029796}" type="presParOf" srcId="{438DFF8E-BB4C-477A-B5BD-6E572645721E}" destId="{01405FC2-6593-43FB-B8FA-142FE9F3BDF7}" srcOrd="14" destOrd="0" presId="urn:microsoft.com/office/officeart/2005/8/layout/list1"/>
    <dgm:cxn modelId="{137C236F-5BEF-4BCC-BC09-6BEEF5F38D6B}" type="presParOf" srcId="{438DFF8E-BB4C-477A-B5BD-6E572645721E}" destId="{FE590A1F-7A79-4231-A538-923FDB809BED}" srcOrd="15" destOrd="0" presId="urn:microsoft.com/office/officeart/2005/8/layout/list1"/>
    <dgm:cxn modelId="{853CAE51-D8D0-4383-881E-7C6ECC6AEBFA}" type="presParOf" srcId="{438DFF8E-BB4C-477A-B5BD-6E572645721E}" destId="{D5924185-DBF4-4555-9090-3770E29AE6E5}" srcOrd="16" destOrd="0" presId="urn:microsoft.com/office/officeart/2005/8/layout/list1"/>
    <dgm:cxn modelId="{7C09ACC0-4711-412A-A991-43AF6348A6AA}" type="presParOf" srcId="{D5924185-DBF4-4555-9090-3770E29AE6E5}" destId="{005B56E0-7245-455E-B16B-5A7418FDC672}" srcOrd="0" destOrd="0" presId="urn:microsoft.com/office/officeart/2005/8/layout/list1"/>
    <dgm:cxn modelId="{CAEDFDE0-AA24-418E-B46C-27B6386184A8}" type="presParOf" srcId="{D5924185-DBF4-4555-9090-3770E29AE6E5}" destId="{462D768B-66C6-468C-BFAC-44C5DC323D64}" srcOrd="1" destOrd="0" presId="urn:microsoft.com/office/officeart/2005/8/layout/list1"/>
    <dgm:cxn modelId="{0E5C4DD2-F196-4940-9AF2-7564F7EDF6B3}" type="presParOf" srcId="{438DFF8E-BB4C-477A-B5BD-6E572645721E}" destId="{9FC6E950-88FE-40AA-8F70-17208EBE2B5B}" srcOrd="17" destOrd="0" presId="urn:microsoft.com/office/officeart/2005/8/layout/list1"/>
    <dgm:cxn modelId="{2012E2DF-157E-4595-A7FA-1017E9B4E8F9}" type="presParOf" srcId="{438DFF8E-BB4C-477A-B5BD-6E572645721E}" destId="{D6619F24-363F-4E46-A771-D04674F597B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87596" y="41383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1. Общее понятие о характере .</a:t>
          </a:r>
        </a:p>
      </dsp:txBody>
      <dsp:txXfrm>
        <a:off x="587596" y="413839"/>
        <a:ext cx="10632205" cy="845864"/>
      </dsp:txXfrm>
    </dsp:sp>
    <dsp:sp modelId="{C7628E09-A5D0-43AC-834B-E8990AEC2BF8}">
      <dsp:nvSpPr>
        <dsp:cNvPr id="0" name=""/>
        <dsp:cNvSpPr/>
      </dsp:nvSpPr>
      <dsp:spPr>
        <a:xfrm>
          <a:off x="58931" y="317199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C6712-21B3-4278-861E-1C412E492776}">
      <dsp:nvSpPr>
        <dsp:cNvPr id="0" name=""/>
        <dsp:cNvSpPr/>
      </dsp:nvSpPr>
      <dsp:spPr>
        <a:xfrm>
          <a:off x="895068" y="1691728"/>
          <a:ext cx="10324733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Структура и черты характера.</a:t>
          </a:r>
          <a:b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068" y="1691728"/>
        <a:ext cx="10324733" cy="845864"/>
      </dsp:txXfrm>
    </dsp:sp>
    <dsp:sp modelId="{7C8C2190-03AD-449D-8FCD-D1DBAA1B4025}">
      <dsp:nvSpPr>
        <dsp:cNvPr id="0" name=""/>
        <dsp:cNvSpPr/>
      </dsp:nvSpPr>
      <dsp:spPr>
        <a:xfrm>
          <a:off x="366403" y="1585995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86DB57-190C-493D-8DB7-65CDA3F7310F}">
      <dsp:nvSpPr>
        <dsp:cNvPr id="0" name=""/>
        <dsp:cNvSpPr/>
      </dsp:nvSpPr>
      <dsp:spPr>
        <a:xfrm>
          <a:off x="415355" y="289124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3. Формирование характера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.  </a:t>
          </a:r>
        </a:p>
      </dsp:txBody>
      <dsp:txXfrm>
        <a:off x="415355" y="2891249"/>
        <a:ext cx="10632205" cy="845864"/>
      </dsp:txXfrm>
    </dsp:sp>
    <dsp:sp modelId="{0DCD7C7F-6665-4A3D-829C-8DA2A8D2CE09}">
      <dsp:nvSpPr>
        <dsp:cNvPr id="0" name=""/>
        <dsp:cNvSpPr/>
      </dsp:nvSpPr>
      <dsp:spPr>
        <a:xfrm>
          <a:off x="58931" y="2854792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04ABE-28A7-4E71-B06C-7D3F400E57D2}">
      <dsp:nvSpPr>
        <dsp:cNvPr id="0" name=""/>
        <dsp:cNvSpPr/>
      </dsp:nvSpPr>
      <dsp:spPr>
        <a:xfrm>
          <a:off x="0" y="382480"/>
          <a:ext cx="790539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798105-D380-42B6-AC4C-5D53D6FE2726}">
      <dsp:nvSpPr>
        <dsp:cNvPr id="0" name=""/>
        <dsp:cNvSpPr/>
      </dsp:nvSpPr>
      <dsp:spPr>
        <a:xfrm>
          <a:off x="395269" y="72520"/>
          <a:ext cx="553377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64" tIns="0" rIns="20916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rPr>
            <a:t>Труд</a:t>
          </a:r>
        </a:p>
      </dsp:txBody>
      <dsp:txXfrm>
        <a:off x="425531" y="102782"/>
        <a:ext cx="5473251" cy="559396"/>
      </dsp:txXfrm>
    </dsp:sp>
    <dsp:sp modelId="{4BA73E6A-BEC0-4919-B101-6F5E58B90147}">
      <dsp:nvSpPr>
        <dsp:cNvPr id="0" name=""/>
        <dsp:cNvSpPr/>
      </dsp:nvSpPr>
      <dsp:spPr>
        <a:xfrm>
          <a:off x="0" y="1335040"/>
          <a:ext cx="790539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FB774-BB0A-4350-A8D6-4B19FBBCF980}">
      <dsp:nvSpPr>
        <dsp:cNvPr id="0" name=""/>
        <dsp:cNvSpPr/>
      </dsp:nvSpPr>
      <dsp:spPr>
        <a:xfrm>
          <a:off x="395269" y="1025080"/>
          <a:ext cx="553377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64" tIns="0" rIns="20916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>
              <a:solidFill>
                <a:srgbClr val="8A0000"/>
              </a:solidFill>
              <a:latin typeface="Times New Roman" pitchFamily="18" charset="0"/>
              <a:cs typeface="Times New Roman" pitchFamily="18" charset="0"/>
            </a:rPr>
            <a:t>Влияние коллектива</a:t>
          </a:r>
          <a:endParaRPr lang="ru-RU" sz="2800" kern="1200" dirty="0">
            <a:solidFill>
              <a:srgbClr val="8A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531" y="1055342"/>
        <a:ext cx="5473251" cy="559396"/>
      </dsp:txXfrm>
    </dsp:sp>
    <dsp:sp modelId="{E79CBF3F-9CBB-4D0F-AEA5-0A8781314758}">
      <dsp:nvSpPr>
        <dsp:cNvPr id="0" name=""/>
        <dsp:cNvSpPr/>
      </dsp:nvSpPr>
      <dsp:spPr>
        <a:xfrm>
          <a:off x="0" y="2287601"/>
          <a:ext cx="790539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458BC9-EF5C-4515-BD3A-CFA9D8E08C5F}">
      <dsp:nvSpPr>
        <dsp:cNvPr id="0" name=""/>
        <dsp:cNvSpPr/>
      </dsp:nvSpPr>
      <dsp:spPr>
        <a:xfrm>
          <a:off x="395269" y="1977641"/>
          <a:ext cx="553377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64" tIns="0" rIns="20916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>
              <a:solidFill>
                <a:srgbClr val="8A0000"/>
              </a:solidFill>
              <a:latin typeface="Times New Roman" pitchFamily="18" charset="0"/>
              <a:cs typeface="Times New Roman" pitchFamily="18" charset="0"/>
            </a:rPr>
            <a:t>Личный пример</a:t>
          </a:r>
          <a:endParaRPr lang="ru-RU" sz="2800" kern="1200" dirty="0">
            <a:solidFill>
              <a:srgbClr val="8A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531" y="2007903"/>
        <a:ext cx="5473251" cy="559396"/>
      </dsp:txXfrm>
    </dsp:sp>
    <dsp:sp modelId="{01405FC2-6593-43FB-B8FA-142FE9F3BDF7}">
      <dsp:nvSpPr>
        <dsp:cNvPr id="0" name=""/>
        <dsp:cNvSpPr/>
      </dsp:nvSpPr>
      <dsp:spPr>
        <a:xfrm>
          <a:off x="0" y="3240161"/>
          <a:ext cx="790539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6A7AB6-67DC-4799-A278-AEF6B97C3A27}">
      <dsp:nvSpPr>
        <dsp:cNvPr id="0" name=""/>
        <dsp:cNvSpPr/>
      </dsp:nvSpPr>
      <dsp:spPr>
        <a:xfrm>
          <a:off x="395269" y="2930201"/>
          <a:ext cx="553377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64" tIns="0" rIns="20916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>
              <a:solidFill>
                <a:srgbClr val="8A0000"/>
              </a:solidFill>
              <a:latin typeface="Times New Roman" pitchFamily="18" charset="0"/>
              <a:cs typeface="Times New Roman" pitchFamily="18" charset="0"/>
            </a:rPr>
            <a:t>Самовоспитание</a:t>
          </a:r>
          <a:endParaRPr lang="ru-RU" sz="2800" kern="1200" dirty="0">
            <a:solidFill>
              <a:srgbClr val="8A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531" y="2960463"/>
        <a:ext cx="5473251" cy="559396"/>
      </dsp:txXfrm>
    </dsp:sp>
    <dsp:sp modelId="{D6619F24-363F-4E46-A771-D04674F597BC}">
      <dsp:nvSpPr>
        <dsp:cNvPr id="0" name=""/>
        <dsp:cNvSpPr/>
      </dsp:nvSpPr>
      <dsp:spPr>
        <a:xfrm>
          <a:off x="0" y="4192721"/>
          <a:ext cx="790539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D768B-66C6-468C-BFAC-44C5DC323D64}">
      <dsp:nvSpPr>
        <dsp:cNvPr id="0" name=""/>
        <dsp:cNvSpPr/>
      </dsp:nvSpPr>
      <dsp:spPr>
        <a:xfrm>
          <a:off x="395269" y="3882761"/>
          <a:ext cx="553377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64" tIns="0" rIns="20916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>
              <a:solidFill>
                <a:srgbClr val="8A0000"/>
              </a:solidFill>
              <a:latin typeface="Times New Roman" pitchFamily="18" charset="0"/>
              <a:cs typeface="Times New Roman" pitchFamily="18" charset="0"/>
            </a:rPr>
            <a:t>Индивидуальный подход</a:t>
          </a:r>
          <a:endParaRPr lang="ru-RU" sz="2800" kern="1200" dirty="0">
            <a:solidFill>
              <a:srgbClr val="8A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531" y="3913023"/>
        <a:ext cx="5473251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83959" y="3443389"/>
            <a:ext cx="10572000" cy="2013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Модуль 4.2 Характер</a:t>
            </a:r>
          </a:p>
          <a:p>
            <a:pPr marL="45720" indent="0" algn="ctr">
              <a:buNone/>
            </a:pP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76049" y="5211551"/>
            <a:ext cx="10187820" cy="79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Кушнер Галина Ивановна, преподаватель, Минский филиал 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образования "Белорусский торгово-экономический университет потребительской кооперации"</a:t>
            </a:r>
          </a:p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ru-RU" sz="1200" b="1" cap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6049" y="2626121"/>
            <a:ext cx="10555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 ЭТИКА ДЕЛОВЫХ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38950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665017"/>
            <a:ext cx="10557164" cy="552796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5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Основные пути формирования характера:</a:t>
            </a:r>
            <a:endParaRPr lang="ru-RU" sz="28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33507221"/>
              </p:ext>
            </p:extLst>
          </p:nvPr>
        </p:nvGraphicFramePr>
        <p:xfrm>
          <a:off x="393479" y="1357746"/>
          <a:ext cx="7905394" cy="4794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82" y="2798618"/>
            <a:ext cx="4515424" cy="225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38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4107" y="397198"/>
            <a:ext cx="9905998" cy="123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ВОПРОСЫ ДЛЯ САМОПОДГОТОВКИ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41" y="1902079"/>
            <a:ext cx="2946003" cy="412750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748144" y="2012789"/>
            <a:ext cx="7301345" cy="341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1.Раскройте содержание понятия «характер» .</a:t>
            </a:r>
          </a:p>
          <a:p>
            <a:pPr marL="45720" indent="0">
              <a:buFont typeface="Arial" pitchFamily="34" charset="0"/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2.Назовите системы отношений, в которых проявляется характер человека.</a:t>
            </a:r>
          </a:p>
          <a:p>
            <a:pPr marL="45720" indent="0">
              <a:buFont typeface="Arial" pitchFamily="34" charset="0"/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 формируется характер человека?</a:t>
            </a:r>
          </a:p>
          <a:p>
            <a:pPr marL="45720" indent="0">
              <a:buFont typeface="Arial" pitchFamily="34" charset="0"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004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32" y="3616037"/>
            <a:ext cx="2986188" cy="29861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31" y="763869"/>
            <a:ext cx="9905999" cy="987455"/>
          </a:xfrm>
        </p:spPr>
        <p:txBody>
          <a:bodyPr>
            <a:normAutofit/>
          </a:bodyPr>
          <a:lstStyle/>
          <a:p>
            <a:pPr indent="539930">
              <a:lnSpc>
                <a:spcPts val="2159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ЛИТЕРАТУРА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00" y="1952046"/>
            <a:ext cx="9025197" cy="4560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Бороздина, Г.В. Психология и этика деловых отношений / Г.В. Бороздина. Минск, 2016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В.М .Общая  психология : личность / В.М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Минск, 2015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Зеленкова, И.Л. Основы этики / И.Л. Зеленкова. Минск, 2018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Методология, теория и метод в современной социальной психологии / В.А.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8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5" y="96429"/>
            <a:ext cx="9722174" cy="368492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485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53165"/>
            <a:ext cx="4226174" cy="34528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1413" y="280675"/>
            <a:ext cx="9905998" cy="77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49733" y="1156903"/>
            <a:ext cx="6559890" cy="517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изучения модуля вы сможете: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Раскрыть содержание понятия «характер» и перечислить компоненты структуры характера;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перечислить </a:t>
            </a:r>
            <a:r>
              <a:rPr lang="ru-RU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пути формирования характера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анализировать проявление характера в практической деятельности.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2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6236" y="464921"/>
            <a:ext cx="9905998" cy="107892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модуля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15154673"/>
              </p:ext>
            </p:extLst>
          </p:nvPr>
        </p:nvGraphicFramePr>
        <p:xfrm>
          <a:off x="532023" y="1805814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51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286000"/>
            <a:ext cx="9834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 Общее понятие о характере </a:t>
            </a:r>
          </a:p>
        </p:txBody>
      </p:sp>
    </p:spTree>
    <p:extLst>
      <p:ext uri="{BB962C8B-B14F-4D97-AF65-F5344CB8AC3E}">
        <p14:creationId xmlns:p14="http://schemas.microsoft.com/office/powerpoint/2010/main" val="24550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938" y="763866"/>
            <a:ext cx="10740388" cy="48750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Характер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индивидуальное сочетание существенных свойств личности, определяющих отношение человека к окружающему миру и выражающихся в его поведении и поступках.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Самым важным мерилом, показателем характера являются поступки и поведение человека. «Человек есть не что иное, как ряд его поступков», - утверждал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Г.Гегель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42" y="3519385"/>
            <a:ext cx="4255616" cy="2825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46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286000"/>
            <a:ext cx="9834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 Структура и черты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24550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127" y="1027102"/>
            <a:ext cx="10501745" cy="517973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структуре характера выделяют содержание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6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Содержание характера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составляет жизненную направленность личности, т.е. ее материальные и духовные потребности, интересы, идеалы и социальные установки.</a:t>
            </a:r>
          </a:p>
          <a:p>
            <a:pPr algn="just"/>
            <a:r>
              <a:rPr lang="ru-RU" sz="36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 формах характера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выражаются различные способы проявления отношений, темперамента, закрепившиеся эмоционально-волевые особенности поведения.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647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763866"/>
            <a:ext cx="11139399" cy="5403272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 человека проявляется в следующих </a:t>
            </a:r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системах отношений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отношении к другим людям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(можно выделить такие черты, как «общительность - замкнутость», «правдивость - лживость», «тактичность - грубость»);</a:t>
            </a:r>
          </a:p>
          <a:p>
            <a:pPr algn="just"/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отношении к делу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(можно выделить такие, как «ответственность – недобросовестность», «трудолюбие - леность»);</a:t>
            </a:r>
          </a:p>
          <a:p>
            <a:pPr algn="just"/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отношении к себе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(«скромность - самовлюбленность», «самокритичность - самоуверенность», «гордость - смирение»);</a:t>
            </a:r>
          </a:p>
          <a:p>
            <a:pPr algn="just"/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отношении  к собственности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(«щедрость - жадность», «бережливость - расточительность», «аккуратность - неряшливость»).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54831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286000"/>
            <a:ext cx="9834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Формирование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24550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  <p:tag name="ISPRING_UUID" val="{A4B26D42-A530-464D-9670-6D813BE7FFC9}"/>
  <p:tag name="ISPRING_RESOURCE_FOLDER" val="C:\Documents and Settings\User\Рабочий стол\ДЛЯ_СЛУШАТЕЛЕЙ\Шаблон модуля курса в PowerPoint 1\"/>
  <p:tag name="ISPRING_PRESENTATION_PATH" val="C:\Documents and Settings\User\Рабочий стол\ДЛЯ_СЛУШАТЕЛЕЙ\Шаблон модуля курса в PowerPoint 1.pptx"/>
  <p:tag name="ISPRING_PROJECT_FOLDER_UPDATED" val="1"/>
  <p:tag name="ISPRING_SCREEN_RECS_UPDATED" val="C:\Documents and Settings\User\Рабочий стол\ДЛЯ_СЛУШАТЕЛЕЙ\Шаблон модуля курса в PowerPoint 1\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1231211.docx&#10;C:\Documents and Settings\User\Рабочий стол\ДЛЯ_СЛУШАТЕЛЕЙ\Шаблон модуля курса в PowerPoint 1\attachment\att1\1231211.docx&#10;_blank&#10;|&#10;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1479</TotalTime>
  <Words>563</Words>
  <Application>Microsoft Office PowerPoint</Application>
  <PresentationFormat>Широкоэкранный</PresentationFormat>
  <Paragraphs>73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Times New Roman</vt:lpstr>
      <vt:lpstr>Wingdings</vt:lpstr>
      <vt:lpstr>Тема1</vt:lpstr>
      <vt:lpstr>Презентация PowerPoint</vt:lpstr>
      <vt:lpstr>Презентация PowerPoint</vt:lpstr>
      <vt:lpstr>Содержание модуля</vt:lpstr>
      <vt:lpstr>  </vt:lpstr>
      <vt:lpstr>Презентация PowerPoint</vt:lpstr>
      <vt:lpstr>  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    ЛИТЕРАТУРА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Sysadmin</cp:lastModifiedBy>
  <cp:revision>147</cp:revision>
  <dcterms:created xsi:type="dcterms:W3CDTF">2014-06-06T09:13:21Z</dcterms:created>
  <dcterms:modified xsi:type="dcterms:W3CDTF">2023-01-10T08:11:11Z</dcterms:modified>
</cp:coreProperties>
</file>