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5"/>
  </p:notesMasterIdLst>
  <p:sldIdLst>
    <p:sldId id="335" r:id="rId2"/>
    <p:sldId id="336" r:id="rId3"/>
    <p:sldId id="337" r:id="rId4"/>
    <p:sldId id="423" r:id="rId5"/>
    <p:sldId id="338" r:id="rId6"/>
    <p:sldId id="424" r:id="rId7"/>
    <p:sldId id="346" r:id="rId8"/>
    <p:sldId id="339" r:id="rId9"/>
    <p:sldId id="340" r:id="rId10"/>
    <p:sldId id="341" r:id="rId11"/>
    <p:sldId id="342" r:id="rId12"/>
    <p:sldId id="343" r:id="rId13"/>
    <p:sldId id="425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8A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1.Определение понятия «темперамент» .</a:t>
          </a: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/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/>
        </a:p>
      </dgm:t>
    </dgm:pt>
    <dgm:pt modelId="{BF68A537-F9E0-465A-A2CC-245C77329B81}">
      <dgm:prSet custT="1"/>
      <dgm:spPr/>
      <dgm:t>
        <a:bodyPr/>
        <a:lstStyle/>
        <a:p>
          <a:b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2.Типы темперамента и их характеристика .</a:t>
          </a:r>
          <a:b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EAB7DC-9A57-4632-A396-394F63F6DBA0}" type="parTrans" cxnId="{DA9DFF65-F83B-4D21-AD9F-997D6DA0D7E7}">
      <dgm:prSet/>
      <dgm:spPr/>
      <dgm:t>
        <a:bodyPr/>
        <a:lstStyle/>
        <a:p>
          <a:endParaRPr lang="ru-RU"/>
        </a:p>
      </dgm:t>
    </dgm:pt>
    <dgm:pt modelId="{51A6752F-9DF5-4FDE-92BF-E3CF430078B9}" type="sibTrans" cxnId="{DA9DFF65-F83B-4D21-AD9F-997D6DA0D7E7}">
      <dgm:prSet/>
      <dgm:spPr/>
      <dgm:t>
        <a:bodyPr/>
        <a:lstStyle/>
        <a:p>
          <a:endParaRPr lang="ru-RU"/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</dgm:pt>
    <dgm:pt modelId="{962C2BD0-517B-4E9C-A037-D4A0806612C4}" type="pres">
      <dgm:prSet presAssocID="{CF845803-1717-4F48-B710-F7F1B43013F3}" presName="Name1" presStyleCnt="0"/>
      <dgm:spPr/>
    </dgm:pt>
    <dgm:pt modelId="{69725028-6CCC-4078-BC5F-BBFA67A060B3}" type="pres">
      <dgm:prSet presAssocID="{CF845803-1717-4F48-B710-F7F1B43013F3}" presName="cycle" presStyleCnt="0"/>
      <dgm:spPr/>
    </dgm:pt>
    <dgm:pt modelId="{17BCFDE8-867C-467A-B7F3-9B093F23E13E}" type="pres">
      <dgm:prSet presAssocID="{CF845803-1717-4F48-B710-F7F1B43013F3}" presName="srcNode" presStyleLbl="node1" presStyleIdx="0" presStyleCnt="2"/>
      <dgm:spPr/>
    </dgm:pt>
    <dgm:pt modelId="{BBDD1F15-5D5A-4430-A855-C76E50E51E42}" type="pres">
      <dgm:prSet presAssocID="{CF845803-1717-4F48-B710-F7F1B43013F3}" presName="conn" presStyleLbl="parChTrans1D2" presStyleIdx="0" presStyleCnt="1"/>
      <dgm:spPr/>
    </dgm:pt>
    <dgm:pt modelId="{BA257D16-06AA-4007-B484-5B9A27400F34}" type="pres">
      <dgm:prSet presAssocID="{CF845803-1717-4F48-B710-F7F1B43013F3}" presName="extraNode" presStyleLbl="node1" presStyleIdx="0" presStyleCnt="2"/>
      <dgm:spPr/>
    </dgm:pt>
    <dgm:pt modelId="{9D97D0A5-1934-40AE-A800-FABC8D7408F0}" type="pres">
      <dgm:prSet presAssocID="{CF845803-1717-4F48-B710-F7F1B43013F3}" presName="dstNode" presStyleLbl="node1" presStyleIdx="0" presStyleCnt="2"/>
      <dgm:spPr/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</dgm:pt>
    <dgm:pt modelId="{B2EC6AC5-C87B-4274-A079-DC270768E12A}" type="pres">
      <dgm:prSet presAssocID="{2B71A9FB-D571-4E16-9DEE-5C8D55952890}" presName="accent_1" presStyleCnt="0"/>
      <dgm:spPr/>
    </dgm:pt>
    <dgm:pt modelId="{C7628E09-A5D0-43AC-834B-E8990AEC2BF8}" type="pres">
      <dgm:prSet presAssocID="{2B71A9FB-D571-4E16-9DEE-5C8D55952890}" presName="accentRepeatNode" presStyleLbl="solidFgAcc1" presStyleIdx="0" presStyleCnt="2"/>
      <dgm:spPr/>
    </dgm:pt>
    <dgm:pt modelId="{8C0C6712-21B3-4278-861E-1C412E492776}" type="pres">
      <dgm:prSet presAssocID="{BF68A537-F9E0-465A-A2CC-245C77329B81}" presName="text_2" presStyleLbl="node1" presStyleIdx="1" presStyleCnt="2">
        <dgm:presLayoutVars>
          <dgm:bulletEnabled val="1"/>
        </dgm:presLayoutVars>
      </dgm:prSet>
      <dgm:spPr/>
    </dgm:pt>
    <dgm:pt modelId="{9704CD2E-32DA-4458-A775-E3C3BD2A9D16}" type="pres">
      <dgm:prSet presAssocID="{BF68A537-F9E0-465A-A2CC-245C77329B81}" presName="accent_2" presStyleCnt="0"/>
      <dgm:spPr/>
    </dgm:pt>
    <dgm:pt modelId="{7C8C2190-03AD-449D-8FCD-D1DBAA1B4025}" type="pres">
      <dgm:prSet presAssocID="{BF68A537-F9E0-465A-A2CC-245C77329B81}" presName="accentRepeatNode" presStyleLbl="solidFgAcc1" presStyleIdx="1" presStyleCnt="2"/>
      <dgm:spPr/>
    </dgm:pt>
  </dgm:ptLst>
  <dgm:cxnLst>
    <dgm:cxn modelId="{F2684162-5DB6-40B8-BDF5-410CD16086FF}" type="presOf" srcId="{2B71A9FB-D571-4E16-9DEE-5C8D55952890}" destId="{F84282E1-4565-4A17-8095-7AFD756B1AC4}" srcOrd="0" destOrd="0" presId="urn:microsoft.com/office/officeart/2008/layout/VerticalCurvedList"/>
    <dgm:cxn modelId="{DA9DFF65-F83B-4D21-AD9F-997D6DA0D7E7}" srcId="{CF845803-1717-4F48-B710-F7F1B43013F3}" destId="{BF68A537-F9E0-465A-A2CC-245C77329B81}" srcOrd="1" destOrd="0" parTransId="{62EAB7DC-9A57-4632-A396-394F63F6DBA0}" sibTransId="{51A6752F-9DF5-4FDE-92BF-E3CF430078B9}"/>
    <dgm:cxn modelId="{2BE7DE4B-1394-4481-9751-D608580CD42F}" type="presOf" srcId="{CF845803-1717-4F48-B710-F7F1B43013F3}" destId="{8C3C0CDE-0945-4576-83B9-7F37BA695137}" srcOrd="0" destOrd="0" presId="urn:microsoft.com/office/officeart/2008/layout/VerticalCurvedList"/>
    <dgm:cxn modelId="{16229B8F-5FBF-4E56-AE94-A210250CECF5}" type="presOf" srcId="{BF68A537-F9E0-465A-A2CC-245C77329B81}" destId="{8C0C6712-21B3-4278-861E-1C412E492776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241BE4D0-20AF-485B-8E15-7A6902829EE9}" type="presOf" srcId="{CE14E9EE-7142-45C4-B5B4-260682811960}" destId="{BBDD1F15-5D5A-4430-A855-C76E50E51E42}" srcOrd="0" destOrd="0" presId="urn:microsoft.com/office/officeart/2008/layout/VerticalCurvedList"/>
    <dgm:cxn modelId="{B665C2EB-50AB-4D33-8A86-C13005A044B9}" type="presParOf" srcId="{8C3C0CDE-0945-4576-83B9-7F37BA695137}" destId="{962C2BD0-517B-4E9C-A037-D4A0806612C4}" srcOrd="0" destOrd="0" presId="urn:microsoft.com/office/officeart/2008/layout/VerticalCurvedList"/>
    <dgm:cxn modelId="{A4F586AD-3BF5-46EB-9774-73AA1C814399}" type="presParOf" srcId="{962C2BD0-517B-4E9C-A037-D4A0806612C4}" destId="{69725028-6CCC-4078-BC5F-BBFA67A060B3}" srcOrd="0" destOrd="0" presId="urn:microsoft.com/office/officeart/2008/layout/VerticalCurvedList"/>
    <dgm:cxn modelId="{64360D52-A8E0-4CE4-833C-EBA6D4EC3AD0}" type="presParOf" srcId="{69725028-6CCC-4078-BC5F-BBFA67A060B3}" destId="{17BCFDE8-867C-467A-B7F3-9B093F23E13E}" srcOrd="0" destOrd="0" presId="urn:microsoft.com/office/officeart/2008/layout/VerticalCurvedList"/>
    <dgm:cxn modelId="{05B55B3A-D4E3-4A83-8CA0-597345D40350}" type="presParOf" srcId="{69725028-6CCC-4078-BC5F-BBFA67A060B3}" destId="{BBDD1F15-5D5A-4430-A855-C76E50E51E42}" srcOrd="1" destOrd="0" presId="urn:microsoft.com/office/officeart/2008/layout/VerticalCurvedList"/>
    <dgm:cxn modelId="{C6A06C1F-81E7-403A-BAAE-7D4E024FF648}" type="presParOf" srcId="{69725028-6CCC-4078-BC5F-BBFA67A060B3}" destId="{BA257D16-06AA-4007-B484-5B9A27400F34}" srcOrd="2" destOrd="0" presId="urn:microsoft.com/office/officeart/2008/layout/VerticalCurvedList"/>
    <dgm:cxn modelId="{673DF8E3-8CF4-44AE-BE99-AEFE946BA783}" type="presParOf" srcId="{69725028-6CCC-4078-BC5F-BBFA67A060B3}" destId="{9D97D0A5-1934-40AE-A800-FABC8D7408F0}" srcOrd="3" destOrd="0" presId="urn:microsoft.com/office/officeart/2008/layout/VerticalCurvedList"/>
    <dgm:cxn modelId="{8043B19A-D83F-44D7-8898-62E5E52ADE78}" type="presParOf" srcId="{962C2BD0-517B-4E9C-A037-D4A0806612C4}" destId="{F84282E1-4565-4A17-8095-7AFD756B1AC4}" srcOrd="1" destOrd="0" presId="urn:microsoft.com/office/officeart/2008/layout/VerticalCurvedList"/>
    <dgm:cxn modelId="{F56D4684-30BB-4DED-885A-6B0ACB333DF2}" type="presParOf" srcId="{962C2BD0-517B-4E9C-A037-D4A0806612C4}" destId="{B2EC6AC5-C87B-4274-A079-DC270768E12A}" srcOrd="2" destOrd="0" presId="urn:microsoft.com/office/officeart/2008/layout/VerticalCurvedList"/>
    <dgm:cxn modelId="{A883D774-650D-4896-A6A5-118D7931DD26}" type="presParOf" srcId="{B2EC6AC5-C87B-4274-A079-DC270768E12A}" destId="{C7628E09-A5D0-43AC-834B-E8990AEC2BF8}" srcOrd="0" destOrd="0" presId="urn:microsoft.com/office/officeart/2008/layout/VerticalCurvedList"/>
    <dgm:cxn modelId="{EFDB13C0-CE74-472A-A654-65BB16EAE1D6}" type="presParOf" srcId="{962C2BD0-517B-4E9C-A037-D4A0806612C4}" destId="{8C0C6712-21B3-4278-861E-1C412E492776}" srcOrd="3" destOrd="0" presId="urn:microsoft.com/office/officeart/2008/layout/VerticalCurvedList"/>
    <dgm:cxn modelId="{55B077E0-658A-4B24-85A5-9F94C6D86C4C}" type="presParOf" srcId="{962C2BD0-517B-4E9C-A037-D4A0806612C4}" destId="{9704CD2E-32DA-4458-A775-E3C3BD2A9D16}" srcOrd="4" destOrd="0" presId="urn:microsoft.com/office/officeart/2008/layout/VerticalCurvedList"/>
    <dgm:cxn modelId="{08C4CF36-C85D-4DA0-A6DF-9DF1F8FEE71A}" type="presParOf" srcId="{9704CD2E-32DA-4458-A775-E3C3BD2A9D16}" destId="{7C8C2190-03AD-449D-8FCD-D1DBAA1B40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745890" y="-732843"/>
          <a:ext cx="5695008" cy="5695008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77455" y="591212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1.Определение понятия «темперамент» .</a:t>
          </a:r>
        </a:p>
      </dsp:txBody>
      <dsp:txXfrm>
        <a:off x="777455" y="591212"/>
        <a:ext cx="10477835" cy="1208232"/>
      </dsp:txXfrm>
    </dsp:sp>
    <dsp:sp modelId="{C7628E09-A5D0-43AC-834B-E8990AEC2BF8}">
      <dsp:nvSpPr>
        <dsp:cNvPr id="0" name=""/>
        <dsp:cNvSpPr/>
      </dsp:nvSpPr>
      <dsp:spPr>
        <a:xfrm>
          <a:off x="22309" y="453171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0C6712-21B3-4278-861E-1C412E492776}">
      <dsp:nvSpPr>
        <dsp:cNvPr id="0" name=""/>
        <dsp:cNvSpPr/>
      </dsp:nvSpPr>
      <dsp:spPr>
        <a:xfrm>
          <a:off x="777455" y="2416888"/>
          <a:ext cx="10477835" cy="12082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903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2.Типы темперамента и их характеристика .</a:t>
          </a:r>
          <a:br>
            <a:rPr lang="ru-RU" sz="2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endParaRPr lang="ru-RU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7455" y="2416888"/>
        <a:ext cx="10477835" cy="1208232"/>
      </dsp:txXfrm>
    </dsp:sp>
    <dsp:sp modelId="{7C8C2190-03AD-449D-8FCD-D1DBAA1B4025}">
      <dsp:nvSpPr>
        <dsp:cNvPr id="0" name=""/>
        <dsp:cNvSpPr/>
      </dsp:nvSpPr>
      <dsp:spPr>
        <a:xfrm>
          <a:off x="22309" y="2265859"/>
          <a:ext cx="1510290" cy="1510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35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810001" y="3395305"/>
            <a:ext cx="10572000" cy="1644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Модуль 4.1 Темперамент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76049" y="5211551"/>
            <a:ext cx="10187820" cy="792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Кушнер Галина Ивановна, преподаватель, Минский филиал 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 образования "Белорусский торгово-экономический университет потребительской кооперации"</a:t>
            </a:r>
          </a:p>
          <a:p>
            <a:pPr algn="ctr"/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e-</a:t>
            </a:r>
            <a:r>
              <a:rPr lang="ru-RU" sz="1200" b="1" cap="non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1200" b="1" cap="none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6049" y="2445762"/>
            <a:ext cx="1055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И ЭТИКА ДЕЛОВЫХ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41058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478776"/>
            <a:ext cx="10612582" cy="5949733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35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медлительный, уравновешенный и спокойный. Его нелегко эмоционально задеть и невозможно вывести из себя. Флегматик свои чувства проявляет мало и долго не замечает, что кто-то ищет повод вступить с ним в знакомство. 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 упорный труженик. У него всё спланированно и  продуманно заранее. Несмотря на медлительность он всё успевает.  Рассудительный, осторожный человек. Работает спокойно, без видимого вдохновения, но уверенно и основательно. Упорно стремится довести начатое дело до конца. 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переключить его с одного занятия на другое потребует много времени. Он не может заниматься несколькими делами одновременно.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Флегматики умеют дружить. Он умеет ждать, надежд, всегда готов прийти на помощь. Он постоянен в своих привычках, взгляды, вкусах. Это консерватор «по жизни».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84360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110284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10680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164" y="464921"/>
            <a:ext cx="10529454" cy="590817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Меланхолик 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внимание скованный, безрадостный вид. Речь тихая, слабая. Раним и обидчив, причём обиду носит очень долго. Очень чувствителен. Перед грубостью и хамством часто беззащитен. Его внешняя сдержанность оказывается обычной застенчивостью даже робостью.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переносит одиночество, погрузившись свой внутренний, свой эмоционально богатый мир. В условиях жесткой регламентации и стабильности активен и работоспособен. В рискованных ситуациях теряется, ждет помощи или поддержки. </a:t>
            </a:r>
            <a:b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повышенная утомляемость. К себе и другим предъявляет высокие требования. Готов к доверительному общению. По отношению к меланхолику нужно быть выдержанным и корректным, создавать вокруг него обстановку доброжелательности и интеллигентности.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183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51164" y="1901952"/>
            <a:ext cx="7065818" cy="41276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1.Раскройте содержание понятия «темперамент» 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2.Дайте психологическую характеристику типам темперамента.</a:t>
            </a: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Можно ли оценивать темпераменты, как «лучшие» и «худшие»? Почему?  </a:t>
            </a:r>
          </a:p>
          <a:p>
            <a:pPr marL="45720" indent="0">
              <a:buNone/>
            </a:pP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51089" y="464922"/>
            <a:ext cx="9905998" cy="123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ВОПРОСЫ ДЛЯ САМОПОДГОТОВКИ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34" y="1704110"/>
            <a:ext cx="3190595" cy="447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45" y="3751286"/>
            <a:ext cx="2809375" cy="2809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831" y="763869"/>
            <a:ext cx="9905999" cy="987455"/>
          </a:xfrm>
        </p:spPr>
        <p:txBody>
          <a:bodyPr>
            <a:normAutofit/>
          </a:bodyPr>
          <a:lstStyle/>
          <a:p>
            <a:pPr indent="539930">
              <a:lnSpc>
                <a:spcPts val="2159"/>
              </a:lnSpc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ЛИТЕРАТУРА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700" y="1952046"/>
            <a:ext cx="9025197" cy="4560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Бороздина, Г.В. Психология и этика деловых отношений / Г.В. Бороздина. Минск, 2016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В.М .Общая  психология : личность / В.М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Козубовский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Минск, 2015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Зеленкова, И.Л. Основы этики / И.Л. Зеленкова. Минск, 2018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Методология, теория и метод в современной социальной психологии / В.А.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Янчук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Минск</a:t>
            </a:r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8"/>
            <a:ext cx="564594" cy="69336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5" y="96429"/>
            <a:ext cx="9722174" cy="368492"/>
          </a:xfrm>
          <a:prstGeom prst="rect">
            <a:avLst/>
          </a:prstGeom>
        </p:spPr>
        <p:txBody>
          <a:bodyPr vert="horz" lIns="109662" tIns="54831" rIns="109662" bIns="54831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3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3485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2153165"/>
            <a:ext cx="4226174" cy="345287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41413" y="280675"/>
            <a:ext cx="9905998" cy="77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49733" y="1156903"/>
            <a:ext cx="6559890" cy="517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изучения модуля вы сможете: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0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Раскрыть содержание понятие «темперамент»;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выделить типы темперамента и дать им психологическую характеристику 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07000"/>
              </a:lnSpc>
              <a:buSzPts val="1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Анализировать различные проявления темперамента в учебной и трудовой деятельности.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16236" y="464921"/>
            <a:ext cx="9905998" cy="10789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модуля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13002143"/>
              </p:ext>
            </p:extLst>
          </p:nvPr>
        </p:nvGraphicFramePr>
        <p:xfrm>
          <a:off x="532023" y="1805814"/>
          <a:ext cx="11277600" cy="422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172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8252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031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 Определение понятие «темперамент» </a:t>
            </a:r>
          </a:p>
        </p:txBody>
      </p:sp>
    </p:spTree>
    <p:extLst>
      <p:ext uri="{BB962C8B-B14F-4D97-AF65-F5344CB8AC3E}">
        <p14:creationId xmlns:p14="http://schemas.microsoft.com/office/powerpoint/2010/main" val="2378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710" y="763867"/>
            <a:ext cx="10333632" cy="544297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-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индивидуально своеобразная совокупность динамических проявлений психики.</a:t>
            </a:r>
          </a:p>
          <a:p>
            <a:pPr marL="4572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00000"/>
              </a:lnSpc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носит в себе различные типы темперамента. И каждый из этих типов проявляет себя в благоприятной для него ситуации. У каждого человека один из типов темперамента является, как правило, преобладающим или доминирующим. Статистика утверждает, что по доминирующему типу темперамента сангвиники и флегматики составляют по 34%, холерики и меланхолики -по 16%.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31102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58" y="2679035"/>
            <a:ext cx="10475495" cy="1111668"/>
          </a:xfrm>
        </p:spPr>
        <p:txBody>
          <a:bodyPr>
            <a:normAutofit/>
          </a:bodyPr>
          <a:lstStyle/>
          <a:p>
            <a:pPr lvl="0"/>
            <a:br>
              <a:rPr lang="ru-RU" sz="3200" dirty="0"/>
            </a:br>
            <a:r>
              <a:rPr lang="en-US" sz="3200" b="1" cap="non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22" y="4430145"/>
            <a:ext cx="1639565" cy="177250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4914" y="2286000"/>
            <a:ext cx="983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Типы темперамента и их 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2378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69" b="10256"/>
          <a:stretch/>
        </p:blipFill>
        <p:spPr>
          <a:xfrm>
            <a:off x="1234914" y="595746"/>
            <a:ext cx="9542896" cy="5874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29904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7" y="872836"/>
            <a:ext cx="10598727" cy="5444837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ru-RU" sz="34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43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</a:t>
            </a:r>
          </a:p>
          <a:p>
            <a:pPr marL="45720" indent="0">
              <a:buNone/>
            </a:pPr>
            <a:endParaRPr lang="ru-RU" sz="3200" b="1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lnSpc>
                <a:spcPct val="110000"/>
              </a:lnSpc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характерны резкие и порывистые движение, даже суетливость. Создаётся впечатление, что человеку некогда, он торопится. Часто во время разговора меняется поза.</a:t>
            </a:r>
          </a:p>
          <a:p>
            <a:pPr marL="45720" indent="0" algn="just">
              <a:lnSpc>
                <a:spcPct val="110000"/>
              </a:lnSpc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Мимика лица очень выразительная. Можно сразу определить его отношение к тому, что он говорит, или к тому, с кем говорит. Говорит быстро и речь сопровождается и энергетической жестикуляцией.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  <p:pic>
        <p:nvPicPr>
          <p:cNvPr id="6" name="Picture 4" descr="https://cf.ppt-online.org/files/slide/j/Jl5osTxqvwuGcSNBaCg4nz1EYKrtMdLyUDhfpe/slide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03418" y="1052945"/>
            <a:ext cx="8706205" cy="2515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4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909" y="943975"/>
            <a:ext cx="10460182" cy="5265713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12800" b="1" dirty="0">
                <a:solidFill>
                  <a:srgbClr val="8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Сангвиник</a:t>
            </a:r>
            <a:endParaRPr lang="ru-RU" sz="1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Его мимика и жесты выразительные. Лидер в разговоре. Легко идет на контакт. На шутку и юмор реагирует адекватно. Оптимист, душа коллектива. Находчив, не теряется в сложных обстоятельствах. Легко приспосабливается к любой ситуации. На неудачи реагирует сразу, но очень быстро о них забывает. Не усидчив, ему интересно всё вокруг.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взяться за любое дело, но энтузиазм быстро проходит и работа почти никогда не доводится до конца. Быстро обучается но при этом присутствует определенная поверхностность. Не выдерживает работа, которая требует строгой регламентации, а также самодисциплины.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решениях часто поспешен. Работоспособен, быстро восстанавливает силы. Склонен несколько переоценивать себя. Интересы и привязанности быстро меняются.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1516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  <p:tag name="ISPRING_UUID" val="{A4B26D42-A530-464D-9670-6D813BE7FFC9}"/>
  <p:tag name="ISPRING_RESOURCE_FOLDER" val="C:\Documents and Settings\User\Рабочий стол\ДЛЯ_СЛУШАТЕЛЕЙ\Шаблон модуля курса в PowerPoint 1\"/>
  <p:tag name="ISPRING_PRESENTATION_PATH" val="C:\Documents and Settings\User\Рабочий стол\ДЛЯ_СЛУШАТЕЛЕЙ\Шаблон модуля курса в PowerPoint 1.pptx"/>
  <p:tag name="ISPRING_PROJECT_FOLDER_UPDATED" val="1"/>
  <p:tag name="ISPRING_SCREEN_RECS_UPDATED" val="C:\Documents and Settings\User\Рабочий стол\ДЛЯ_СЛУШАТЕЛЕЙ\Шаблон модуля курса в PowerPoint 1\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1231211.docx&#10;C:\Documents and Settings\User\Рабочий стол\ДЛЯ_СЛУШАТЕЛЕЙ\Шаблон модуля курса в PowerPoint 1\attachment\att1\1231211.docx&#10;_blank&#10;|&#10;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1483</TotalTime>
  <Words>872</Words>
  <Application>Microsoft Office PowerPoint</Application>
  <PresentationFormat>Широкоэкранный</PresentationFormat>
  <Paragraphs>78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Wingdings</vt:lpstr>
      <vt:lpstr>Тема1</vt:lpstr>
      <vt:lpstr>Презентация PowerPoint</vt:lpstr>
      <vt:lpstr>Презентация PowerPoint</vt:lpstr>
      <vt:lpstr>Содержание модуля</vt:lpstr>
      <vt:lpstr> 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ЛИТЕРАТУРА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Sysadmin</cp:lastModifiedBy>
  <cp:revision>148</cp:revision>
  <dcterms:created xsi:type="dcterms:W3CDTF">2014-06-06T09:13:21Z</dcterms:created>
  <dcterms:modified xsi:type="dcterms:W3CDTF">2023-01-10T08:11:05Z</dcterms:modified>
</cp:coreProperties>
</file>