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58" r:id="rId5"/>
    <p:sldId id="275" r:id="rId6"/>
    <p:sldId id="274" r:id="rId7"/>
    <p:sldId id="273" r:id="rId8"/>
    <p:sldId id="272" r:id="rId9"/>
    <p:sldId id="271" r:id="rId10"/>
    <p:sldId id="270" r:id="rId11"/>
    <p:sldId id="269" r:id="rId12"/>
    <p:sldId id="268" r:id="rId13"/>
    <p:sldId id="267" r:id="rId14"/>
    <p:sldId id="266" r:id="rId15"/>
    <p:sldId id="265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427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 bright="62000" contrast="-17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8.Философия и ценностные приоритеты в культуре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века. </a:t>
            </a:r>
            <a:endParaRPr lang="ru-RU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титульная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402521"/>
            <a:ext cx="4143404" cy="4312602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72547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542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О.Г.Дробницкий о ценностях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84" y="1000108"/>
            <a:ext cx="9215502" cy="55007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	Нормы вытекают из принятых в обществе, государствах, нациях, регионах, макрогруппах, микрогруппах, у отдельных людей представлениях о ценностях. Философ О. Г. Дробницкий в своей энциклопедической статье определяет ценность: "Ценность - это понятие, обозначающее положительную или отрицательную значимость какого-либо объекта в отличие от его экзистенциальных и качественных характеристик (предметные ценности); нормативную, предписательно-оценочную сторону явлений общественного сознания (субъективные ценности, или ценности сознания)" . К предметным ценностям О. Г. Дробницкий относит естественное благо и зло, заключенные в природных богатствах и стихийных бедствиях, потребительную стоимость продуктов труда (полезность вообще); социальное благо и зло, содержащиеся в общественных явлениях; прогрессивное или реакционное значение исторических событий; культурное наследие прошлого, выступающее в виде предметов богатства современников; полезный эффект или теоретическое значение научной истины; моральное добро и зло, заключенные в действиях людей; эстетические характеристики природных и общественных объектов и произведений искусства; предметы религиозного поклонения. К ценностям сознания он относит общественные установки и оценки, императивы и запреты, цели и проекты, выраженные в форме нормативных представлений (о добре и зле, справедливости, прекрасном и безобразном, о смысле истории и назначении человека, идеалы, нормы и принципы действия).</a:t>
            </a:r>
          </a:p>
        </p:txBody>
      </p:sp>
    </p:spTree>
  </p:cSld>
  <p:clrMapOvr>
    <a:masterClrMapping/>
  </p:clrMapOvr>
  <p:transition>
    <p:pull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542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А.М.Коршунов о ценностях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4500562" cy="55721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/>
              <a:t>	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Философ А. М. Коршунов, который обратил внимание на то, что не всякая значимость есть ценность. "Ценность - есть положительная значимость или функция тех или иных явлений в системе общественно-исторической деятельности человека... Явления, играющие отрицательную роль в общественном развитии могут интерпретироваться как отрицательные значимости... Ценностным является все то, что включается в общественный прогресс, служит ему»; для индивида ценно то, что служит его интересам, что способствует его физическому и духовному развитию. Хотя, конечно, бывают и исключения, когда, например, в определенной ситуации некий индивид предпочитает инвалидность здоровью. Антиценности не есть ценности.</a:t>
            </a:r>
          </a:p>
        </p:txBody>
      </p:sp>
      <p:pic>
        <p:nvPicPr>
          <p:cNvPr id="4" name="Рисунок 3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1214422"/>
            <a:ext cx="4167184" cy="371477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0542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И.С.Нарский о ценностях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84" y="1643050"/>
            <a:ext cx="4286280" cy="52149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убеждению И. С. Нарского, материальные блага являются лишь средством движения к подлинным ценностям - счастью человека, свободе, добру и справедливости.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Итак, ценность - это не любая значимость явления, предмета, а его положительная значимость, которая своим истоком имеет человека, его цели и идеалы.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1285860"/>
            <a:ext cx="3786214" cy="5222364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542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ценностей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857232"/>
            <a:ext cx="9358346" cy="307183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/>
              <a:t>	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Исследователи выделяют ряд оснований для выделения относительно обособленных друг от друга групп ценностей. В книге "Философия" под редакцией В. И. Кириллова выделены такие их группы: по содержанию - экономические, политические, социальные и духовные ценности: по субъекту: субъективно-личностные ценности (они формируются в процессе воспитания, образования и накопления жизненного опыта индивида) и надындивидуальные - групповые, национальные, классовые, общечеловеческие (являющиеся результатом развития общества и культуры); по их роли в жизни человека и человечества: утилитарные ценности (жилище, питание и т.п.) и духовные; в отличие от утилитарной духовная ценность имеет самодостаточный характер и не нуждается во вне ее лежащих мотивах; если утилитарные прагматические ценности определяют цели деятельности, то духовные ценности - ее смысл.</a:t>
            </a:r>
          </a:p>
        </p:txBody>
      </p:sp>
      <p:pic>
        <p:nvPicPr>
          <p:cNvPr id="4" name="Рисунок 3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000504"/>
            <a:ext cx="5486400" cy="263918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0542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Ценностные ориентации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1500174"/>
            <a:ext cx="4786314" cy="51863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Личностные ценности отражаются в сознании в форме ценностных ориентаций. "Ценностные ориентации - это отношения личности к социальным ценностям, выступающие в качестве регуляторов ее поведения. Совокупность типичных ценностных ориентаций, свойственных какой-либо социальной группе, называют социальным характером"</a:t>
            </a:r>
          </a:p>
        </p:txBody>
      </p:sp>
      <p:pic>
        <p:nvPicPr>
          <p:cNvPr id="4" name="Рисунок 3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714488"/>
            <a:ext cx="4357718" cy="4527768"/>
          </a:xfrm>
          <a:prstGeom prst="rect">
            <a:avLst/>
          </a:prstGeom>
        </p:spPr>
      </p:pic>
    </p:spTree>
  </p:cSld>
  <p:clrMapOvr>
    <a:masterClrMapping/>
  </p:clrMapOvr>
  <p:transition>
    <p:diamond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542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Понятие идеала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928670"/>
            <a:ext cx="4786346" cy="59293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	У человека, как и у коллектива, общества, имеется много ценностных ориентаций, одни из них менее, другие более существенны, среди них есть мелочные и возвышенные и т.п. Большое значение имеют ориентации на высшие ценности - идеалы (личностные идеалы, социально-групповые, идеал лидера, идеал доброты, красоты, справедливости и т.п.). Идеал - это образец, прообраз, понятие совершенства, высшая цель стремлений. "Идеал - идеальный образ, определяющий способ мышления и деятельности человека или общественного класса. Формирование природных предметов сообразно идеалу представляет собой специфически человеческую форму жизнедеятельности, ибо предполагает специальное создание образа цели деятельности до ее фактического осуществления"</a:t>
            </a:r>
          </a:p>
        </p:txBody>
      </p:sp>
      <p:pic>
        <p:nvPicPr>
          <p:cNvPr id="4" name="Рисунок 3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1071546"/>
            <a:ext cx="3893933" cy="5429288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92867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542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Ценности и оценка. Переоценка ценностей.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1285860"/>
            <a:ext cx="4857784" cy="55721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	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Процесс ориентации на ценность неразрывно связан с оценкой, которая есть средство осознания ценности. Оценка складывается из акта сравнения, собственной оценки и рекомендаций к отбору того, что признается ценностью. Тот, кто оценивает, формулирует суждение о полезности или вредности, необходимости или ненужности того, что оценивается. Оценка связана с практикой в широком смысле этого слова (как общественно-исторической практикой человека). Оценка означает решение по выбору, а выбор ведет к действию. Оценка, таким образом, организует практическую деятельность.</a:t>
            </a:r>
          </a:p>
        </p:txBody>
      </p:sp>
      <p:pic>
        <p:nvPicPr>
          <p:cNvPr id="4" name="Рисунок 3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1500174"/>
            <a:ext cx="4119570" cy="493395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            </a:t>
            </a:r>
            <a:br>
              <a:rPr lang="ru-RU" dirty="0" smtClean="0"/>
            </a:br>
            <a:r>
              <a:rPr lang="ru-RU" smtClean="0"/>
              <a:t>                  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                  </a:t>
            </a:r>
            <a:r>
              <a:rPr lang="ru-RU" sz="3600" smtClean="0"/>
              <a:t>План </a:t>
            </a:r>
            <a:r>
              <a:rPr lang="ru-RU" sz="3600" dirty="0" smtClean="0"/>
              <a:t>изучения темы: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1. Понятие ценностей.</a:t>
            </a:r>
            <a:br>
              <a:rPr lang="ru-RU" sz="2700" dirty="0" smtClean="0"/>
            </a:br>
            <a:r>
              <a:rPr lang="ru-RU" sz="2700" dirty="0" smtClean="0"/>
              <a:t>2. 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Современные исследования теории ценностей.</a:t>
            </a:r>
            <a:b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3. Виды ценностей.</a:t>
            </a:r>
            <a:b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4. Ценностные ориентации.</a:t>
            </a:r>
            <a:b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5.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Понятие идеала.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6. 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Ценности и оценка. Переоценка ценностей.</a:t>
            </a:r>
            <a:b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928934"/>
            <a:ext cx="7715304" cy="3197229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542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542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Понятие ценностей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1500174"/>
            <a:ext cx="3357586" cy="38576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	Важнейшие компоненты человеческой культуры наряду с нормами и идеалами. Их существование укоренено в экзистенциальной активности субъекта культурного творчества, его диалоге с другими людьми, ориентированном не только на область сущего, но и на значимое, нормативно-должное.</a:t>
            </a:r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1643050"/>
            <a:ext cx="5476892" cy="406717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542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 Лотце о ценностях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5143504" cy="557214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"Ценность" как философская категория вошла в философию в качестве самостоятельной категории в 60-х годах XIX века. Этот процесс соотносится с трактатом немецкого философа Г. Лотце "Основания практической философии" и с его сочинением "Микрокосм". По его мнению, надо четко разграничивать мир явлений и мир внутренних ценностей. Добро, например, нельзя включать в круг природно-естественных явлений. Лишь "царство целей" есть обитель ценностей. Мир ценностей обладает не просто действительным существованием как нечто достодолжное, но является "самым действительным из всего на свете". Пытаясь, по-видимому, снять выступившую у него явно противоположность мира фактов и мира ценностей, он указывал также на собственную ценность вещей, улавливаемую нашей способностью чувствовать. Заслуга его в постановке (а не решении) вопроса о соотношении объективного и субъективного в ценностях, а главное - в возведении понятия "ценность" в круг основных категорий философии.</a:t>
            </a:r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1142984"/>
            <a:ext cx="3686175" cy="55245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84" y="714356"/>
            <a:ext cx="5572132" cy="600076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/>
              <a:t>	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На основе категориального статуса ценности сформировалась философия ценности, или аксиология. Ее становление связывается с  именем В. Виндельбанда. Он подчеркивал, что Г. Лотце выдвинул вперед понятие ценности и поставил его во главе метафизики. На этом основании, по В. Виндельбанду, и возникает теория ценности "как новый вид философской основной науки". Ценность, пишет он, предполагает общеобязательность и состоит во всеобщем обязательном признании. "Высшие ценности эмпирической жизни - знание, нравственность и искусство - становятся живыми деяниями Божества в человеке и приобретают в трансцендентальном сознании более высокое и глубокое значение». Задача философии - постигать "общезначащие ценности", которые образуют общий план всех функций культуры и основу всякого отдельного осуществления ценности. Но и эти ценности она будет описывать и объяснять лишь с той целью, чтобы отдать отчет в их значении; она рассматривает их не как факты, но как нормы.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8728" y="0"/>
            <a:ext cx="6786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0542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В.Виндельбанд о ценностях</a:t>
            </a:r>
          </a:p>
        </p:txBody>
      </p:sp>
      <p:pic>
        <p:nvPicPr>
          <p:cNvPr id="4" name="Рисунок 3" descr="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1000108"/>
            <a:ext cx="3587616" cy="5143536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542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 Риккерт о ценностях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5286380" cy="607220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/>
              <a:t>	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Г. Риккерт - несколько иначе, чем В. Виндельбанд, смотрит на чистую теорию ценностей (он не сводит к ней предмет философии), однако и он тоже придает первостепенное значение категории "ценность". Он полагает, что философия призвана "найти третье царство", которое бы объединяло мир действительности с миром трансцендентальных ценностей. Чистая теория ценности имеет при этом первостепенное значение. Г. Риккерт выводит понятие ценности из теории познания и логики. Задача философии, с его точки зрения, состоит в том, чтобы "истолковать смысл человеческой жизни на основе учения о значащих ценностях». Г. Риккерт считает, что ценность противостоит реальной действительности. "Ценности - не представляют собой действительности, ни физической, ни психической. Сущность их состоит в их значимости, а не в их фактичности». "Жизнь может быть только средством, и ценность ее поэтому зависит лишь от ценности целей, которым она служит». Вопрос о том, а существуют ли ценности, решается Г. Риккертом так: о ценностях нельзя говорить, что они существуют или не существуют, но только что они значат или не имеют значимости.</a:t>
            </a:r>
          </a:p>
        </p:txBody>
      </p:sp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1" y="1071546"/>
            <a:ext cx="3221001" cy="5143536"/>
          </a:xfrm>
          <a:prstGeom prst="rect">
            <a:avLst/>
          </a:prstGeom>
        </p:spPr>
      </p:pic>
    </p:spTree>
  </p:cSld>
  <p:clrMapOvr>
    <a:masterClrMapping/>
  </p:clrMapOvr>
  <p:transition>
    <p:spli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542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 Мюнстерберг о ценностях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84" y="1000108"/>
            <a:ext cx="5000660" cy="5857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/>
              <a:t>	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начале XX века немецкий философ и психолог Г. Мюнстерберг (1863-1916) издал книгу "Философия ценностей" (1908, 2-е изд.- 1921) и дал анализ мира ценностей. Он считал, что природа вообще в основе своей свободна от ценностей, а индивидуумы в своих взаимоотношениях знают только условные ценности. Безусловные ценности мира могут принадлежать лишь 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сверхпричинной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сверхиндивидуальной сущности мира. Хотя ценности и даны в личном переживании, мы их переживаем, отрешаясь от своего преходящего "я". С ними связано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сверхличностное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хотение - стремление к правде, красоте, нравственности и священному.</a:t>
            </a:r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1000108"/>
            <a:ext cx="4179105" cy="5572140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542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Современные </a:t>
            </a:r>
            <a:r>
              <a:rPr lang="ru-RU" dirty="0" smtClean="0">
                <a:solidFill>
                  <a:srgbClr val="0542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исследования </a:t>
            </a:r>
            <a:r>
              <a:rPr lang="ru-RU" dirty="0">
                <a:solidFill>
                  <a:srgbClr val="0542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теории ценностей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1357298"/>
            <a:ext cx="6357982" cy="571501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/>
              <a:t>	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Человеческая жизнь немыслима без целеполагания. Основой формирования, зарождения и полагания целей являются интересы, потребности человека. Эти интересы распространяются на всю его жизнь, на определение ее смысла, отдельных жизненных этапов, средств достижения конкретных целей. Целеполагание - преимущество человека. Таковой нет в неорганической или органической природе. Иногда, правда, говорят о компьютерах, считают, что они есть искусственный интеллект. Однако это скорее метафора, чем действительная разновидность интеллекта. Компьютеры созданы человеком, в них он вложил цель, и машины эту цель реализуют. Деятельность машин целеисполнительна, и только деятельность человека целеполагающа. В религиозном мировоззрении можно обнаружить иную, чем в философии, трактовку целеполагания: лишь Бог является единственным полагателем основных целей, а человек - исполнитель воли Божьей, его деятельность подобна деятельности машины - она (эта деятельность) целеисполнительна. Если и есть у него какие-то особые цели, им сформулированные, то они производны от главных, не им определенных, не им предначертанных; он в конечном счете - Божье творение.</a:t>
            </a:r>
          </a:p>
        </p:txBody>
      </p:sp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1428736"/>
            <a:ext cx="2618612" cy="4547438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84" y="214290"/>
            <a:ext cx="5715040" cy="664371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При выборе и реализации цели человек ориентируется на ценности, идеалы, нормы. Норма социальна; это образец, правило, принцип деятельности, признанные социальной организацией и в той или иной форме заданные для исполнения ее членам. Норма - это общепризнанная в определенной социальной среде совокупность требований, регулирующих поведение людей, все иные формы их деятельности. Система социальных норм обеспечивает упорядоченность общественного взаимодействия индивидов и групп. Различают юридические, моральные, логические и другие нормы. Каждая норма формируется на основе определенных законов и включает четыре основных элемента: 1) содержание - действие, являющееся объектом регуляции (познание, практика); 2) характер - то, что данная норма разрешает (предписывает) или запрещает; 3) условия приложения - обстоятельства, в которых должно или не должно выполняться действие; 4) субъект или группа людей, которым адресована норма. Типы и виды норм весьма многообразны. Это всевозможные нормативы, правила, предписания - от норм, с которыми человек сталкивается буквально на каждом шагу, до норм, регулирующих взаимоотношения между народами и государствами.</a:t>
            </a:r>
          </a:p>
        </p:txBody>
      </p:sp>
      <p:pic>
        <p:nvPicPr>
          <p:cNvPr id="4" name="Рисунок 3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571480"/>
            <a:ext cx="3214710" cy="4857784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59</Words>
  <Application>Microsoft Office PowerPoint</Application>
  <PresentationFormat>Экран (4:3)</PresentationFormat>
  <Paragraphs>31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Тема 8.Философия и ценностные приоритеты в культуре XXI века. </vt:lpstr>
      <vt:lpstr>                                                        План изучения темы: 1. Понятие ценностей. 2. Современные исследования теории ценностей. 3. Виды ценностей. 4. Ценностные ориентации. 5. Понятие идеала. 6. Ценности и оценка. Переоценка ценностей. </vt:lpstr>
      <vt:lpstr>Понятие ценностей</vt:lpstr>
      <vt:lpstr>Г. Лотце о ценностях</vt:lpstr>
      <vt:lpstr>Слайд 5</vt:lpstr>
      <vt:lpstr>Г. Риккерт о ценностях</vt:lpstr>
      <vt:lpstr>Г. Мюнстерберг о ценностях</vt:lpstr>
      <vt:lpstr>Современные исследования теории ценностей</vt:lpstr>
      <vt:lpstr>Слайд 9</vt:lpstr>
      <vt:lpstr>О.Г.Дробницкий о ценностях</vt:lpstr>
      <vt:lpstr>А.М.Коршунов о ценностях</vt:lpstr>
      <vt:lpstr>И.С.Нарский о ценностях</vt:lpstr>
      <vt:lpstr>Виды ценностей</vt:lpstr>
      <vt:lpstr>Ценностные ориентации</vt:lpstr>
      <vt:lpstr>Понятие идеала</vt:lpstr>
      <vt:lpstr>Ценности и оценка. Переоценка ценностей.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42</cp:revision>
  <dcterms:modified xsi:type="dcterms:W3CDTF">2019-09-26T11:33:04Z</dcterms:modified>
</cp:coreProperties>
</file>