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1362" name="Group 2">
            <a:extLst>
              <a:ext uri="{FF2B5EF4-FFF2-40B4-BE49-F238E27FC236}">
                <a16:creationId xmlns:a16="http://schemas.microsoft.com/office/drawing/2014/main" xmlns="" id="{E2C6958B-2887-4B83-8CC1-57D7BC906E2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71363" name="Freeform 3">
              <a:extLst>
                <a:ext uri="{FF2B5EF4-FFF2-40B4-BE49-F238E27FC236}">
                  <a16:creationId xmlns:a16="http://schemas.microsoft.com/office/drawing/2014/main" xmlns="" id="{F3078AA7-5DA9-41A0-B4C7-C62B2215E9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64" name="Freeform 4">
              <a:extLst>
                <a:ext uri="{FF2B5EF4-FFF2-40B4-BE49-F238E27FC236}">
                  <a16:creationId xmlns:a16="http://schemas.microsoft.com/office/drawing/2014/main" xmlns="" id="{089253F5-9B39-441F-B885-85B7D72187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65" name="Freeform 5">
              <a:extLst>
                <a:ext uri="{FF2B5EF4-FFF2-40B4-BE49-F238E27FC236}">
                  <a16:creationId xmlns:a16="http://schemas.microsoft.com/office/drawing/2014/main" xmlns="" id="{50782EB8-26DB-44D1-A180-0901994208F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66" name="Freeform 6">
              <a:extLst>
                <a:ext uri="{FF2B5EF4-FFF2-40B4-BE49-F238E27FC236}">
                  <a16:creationId xmlns:a16="http://schemas.microsoft.com/office/drawing/2014/main" xmlns="" id="{86E72D5F-CB39-4BAF-949A-4DA0F73ABEB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67" name="Freeform 7">
              <a:extLst>
                <a:ext uri="{FF2B5EF4-FFF2-40B4-BE49-F238E27FC236}">
                  <a16:creationId xmlns:a16="http://schemas.microsoft.com/office/drawing/2014/main" xmlns="" id="{626C9023-E779-4F60-ABA9-8412AE7259E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68" name="Freeform 8">
              <a:extLst>
                <a:ext uri="{FF2B5EF4-FFF2-40B4-BE49-F238E27FC236}">
                  <a16:creationId xmlns:a16="http://schemas.microsoft.com/office/drawing/2014/main" xmlns="" id="{9F16963B-8E3F-4700-B0AE-A75492903CD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69" name="Freeform 9">
              <a:extLst>
                <a:ext uri="{FF2B5EF4-FFF2-40B4-BE49-F238E27FC236}">
                  <a16:creationId xmlns:a16="http://schemas.microsoft.com/office/drawing/2014/main" xmlns="" id="{F801CD5A-BDD5-451E-AF27-2D0F503D9E8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0" name="Freeform 10">
              <a:extLst>
                <a:ext uri="{FF2B5EF4-FFF2-40B4-BE49-F238E27FC236}">
                  <a16:creationId xmlns:a16="http://schemas.microsoft.com/office/drawing/2014/main" xmlns="" id="{14CE8DCD-C793-481C-BE85-CA757D09A48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1" name="Freeform 11">
              <a:extLst>
                <a:ext uri="{FF2B5EF4-FFF2-40B4-BE49-F238E27FC236}">
                  <a16:creationId xmlns:a16="http://schemas.microsoft.com/office/drawing/2014/main" xmlns="" id="{354C4625-F59C-474E-B262-C7D619FDA9B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2" name="Freeform 12">
              <a:extLst>
                <a:ext uri="{FF2B5EF4-FFF2-40B4-BE49-F238E27FC236}">
                  <a16:creationId xmlns:a16="http://schemas.microsoft.com/office/drawing/2014/main" xmlns="" id="{5A2D57B2-89E3-40BF-ABFA-3846A04A11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3" name="Freeform 13">
              <a:extLst>
                <a:ext uri="{FF2B5EF4-FFF2-40B4-BE49-F238E27FC236}">
                  <a16:creationId xmlns:a16="http://schemas.microsoft.com/office/drawing/2014/main" xmlns="" id="{34996804-A54E-4ED2-B9B0-AB76A6A0BA4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4" name="Freeform 14">
              <a:extLst>
                <a:ext uri="{FF2B5EF4-FFF2-40B4-BE49-F238E27FC236}">
                  <a16:creationId xmlns:a16="http://schemas.microsoft.com/office/drawing/2014/main" xmlns="" id="{B6BFF0B9-7FEF-49C5-9A43-2CAE4DB977A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5" name="Freeform 15">
              <a:extLst>
                <a:ext uri="{FF2B5EF4-FFF2-40B4-BE49-F238E27FC236}">
                  <a16:creationId xmlns:a16="http://schemas.microsoft.com/office/drawing/2014/main" xmlns="" id="{C6D7C26F-7ED5-4C3D-A887-E62F41B621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6" name="Freeform 16">
              <a:extLst>
                <a:ext uri="{FF2B5EF4-FFF2-40B4-BE49-F238E27FC236}">
                  <a16:creationId xmlns:a16="http://schemas.microsoft.com/office/drawing/2014/main" xmlns="" id="{A488782C-AB5F-45CA-83F0-111DC20E86F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7" name="Freeform 17">
              <a:extLst>
                <a:ext uri="{FF2B5EF4-FFF2-40B4-BE49-F238E27FC236}">
                  <a16:creationId xmlns:a16="http://schemas.microsoft.com/office/drawing/2014/main" xmlns="" id="{495F94F9-42E4-458B-9AB0-5ECD4081F4C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8" name="Freeform 18">
              <a:extLst>
                <a:ext uri="{FF2B5EF4-FFF2-40B4-BE49-F238E27FC236}">
                  <a16:creationId xmlns:a16="http://schemas.microsoft.com/office/drawing/2014/main" xmlns="" id="{A56A0463-D636-4AD0-A2C2-ED4770DA53D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79" name="Freeform 19">
              <a:extLst>
                <a:ext uri="{FF2B5EF4-FFF2-40B4-BE49-F238E27FC236}">
                  <a16:creationId xmlns:a16="http://schemas.microsoft.com/office/drawing/2014/main" xmlns="" id="{CC190731-205B-4E92-BBAB-9C2CCD5D12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0" name="Freeform 20">
              <a:extLst>
                <a:ext uri="{FF2B5EF4-FFF2-40B4-BE49-F238E27FC236}">
                  <a16:creationId xmlns:a16="http://schemas.microsoft.com/office/drawing/2014/main" xmlns="" id="{ED1007A5-850B-439F-B80B-FAD28968BCF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1" name="Freeform 21">
              <a:extLst>
                <a:ext uri="{FF2B5EF4-FFF2-40B4-BE49-F238E27FC236}">
                  <a16:creationId xmlns:a16="http://schemas.microsoft.com/office/drawing/2014/main" xmlns="" id="{9237BCCD-375B-4AB9-AD87-F00913F083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2" name="Freeform 22">
              <a:extLst>
                <a:ext uri="{FF2B5EF4-FFF2-40B4-BE49-F238E27FC236}">
                  <a16:creationId xmlns:a16="http://schemas.microsoft.com/office/drawing/2014/main" xmlns="" id="{05C4E199-372F-43FD-BEA8-EB16287D97D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3" name="Freeform 23">
              <a:extLst>
                <a:ext uri="{FF2B5EF4-FFF2-40B4-BE49-F238E27FC236}">
                  <a16:creationId xmlns:a16="http://schemas.microsoft.com/office/drawing/2014/main" xmlns="" id="{C2110287-9C37-4E6A-A482-AB33D3985B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4" name="Freeform 24">
              <a:extLst>
                <a:ext uri="{FF2B5EF4-FFF2-40B4-BE49-F238E27FC236}">
                  <a16:creationId xmlns:a16="http://schemas.microsoft.com/office/drawing/2014/main" xmlns="" id="{9CA6CBC8-A743-42AC-81BC-53B45A65413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5" name="Freeform 25">
              <a:extLst>
                <a:ext uri="{FF2B5EF4-FFF2-40B4-BE49-F238E27FC236}">
                  <a16:creationId xmlns:a16="http://schemas.microsoft.com/office/drawing/2014/main" xmlns="" id="{0DE7EBF5-5425-4C0E-8C5A-2736E42CF37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6" name="Freeform 26">
              <a:extLst>
                <a:ext uri="{FF2B5EF4-FFF2-40B4-BE49-F238E27FC236}">
                  <a16:creationId xmlns:a16="http://schemas.microsoft.com/office/drawing/2014/main" xmlns="" id="{FF779A57-4962-4974-A667-8BF2A972766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7" name="Freeform 27">
              <a:extLst>
                <a:ext uri="{FF2B5EF4-FFF2-40B4-BE49-F238E27FC236}">
                  <a16:creationId xmlns:a16="http://schemas.microsoft.com/office/drawing/2014/main" xmlns="" id="{7922DE25-0A08-45D4-99F2-77468F492F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8" name="Freeform 28">
              <a:extLst>
                <a:ext uri="{FF2B5EF4-FFF2-40B4-BE49-F238E27FC236}">
                  <a16:creationId xmlns:a16="http://schemas.microsoft.com/office/drawing/2014/main" xmlns="" id="{0B2509A4-2270-4C98-B519-8963355172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89" name="Freeform 29">
              <a:extLst>
                <a:ext uri="{FF2B5EF4-FFF2-40B4-BE49-F238E27FC236}">
                  <a16:creationId xmlns:a16="http://schemas.microsoft.com/office/drawing/2014/main" xmlns="" id="{892EE0C9-6DC9-4ECD-A3FD-C35950F70E3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90" name="Freeform 30">
              <a:extLst>
                <a:ext uri="{FF2B5EF4-FFF2-40B4-BE49-F238E27FC236}">
                  <a16:creationId xmlns:a16="http://schemas.microsoft.com/office/drawing/2014/main" xmlns="" id="{0E013661-3D7C-49B1-BFAD-9806969AD76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91" name="Freeform 31">
              <a:extLst>
                <a:ext uri="{FF2B5EF4-FFF2-40B4-BE49-F238E27FC236}">
                  <a16:creationId xmlns:a16="http://schemas.microsoft.com/office/drawing/2014/main" xmlns="" id="{64FF5990-B9BE-4F2B-A846-0593019FA6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92" name="Freeform 32">
              <a:extLst>
                <a:ext uri="{FF2B5EF4-FFF2-40B4-BE49-F238E27FC236}">
                  <a16:creationId xmlns:a16="http://schemas.microsoft.com/office/drawing/2014/main" xmlns="" id="{45E5BF36-B15F-4B78-BE37-0FA3E53633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93" name="Freeform 33">
              <a:extLst>
                <a:ext uri="{FF2B5EF4-FFF2-40B4-BE49-F238E27FC236}">
                  <a16:creationId xmlns:a16="http://schemas.microsoft.com/office/drawing/2014/main" xmlns="" id="{61C5EC43-1F09-43BF-B71C-41E48AD22AA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94" name="Freeform 34">
              <a:extLst>
                <a:ext uri="{FF2B5EF4-FFF2-40B4-BE49-F238E27FC236}">
                  <a16:creationId xmlns:a16="http://schemas.microsoft.com/office/drawing/2014/main" xmlns="" id="{CA65380D-4078-4A68-B3C0-AA91C6049EE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95" name="Freeform 35">
              <a:extLst>
                <a:ext uri="{FF2B5EF4-FFF2-40B4-BE49-F238E27FC236}">
                  <a16:creationId xmlns:a16="http://schemas.microsoft.com/office/drawing/2014/main" xmlns="" id="{4C028169-AD5A-4540-BB9E-73226C7131B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96" name="Freeform 36">
              <a:extLst>
                <a:ext uri="{FF2B5EF4-FFF2-40B4-BE49-F238E27FC236}">
                  <a16:creationId xmlns:a16="http://schemas.microsoft.com/office/drawing/2014/main" xmlns="" id="{D2329DE2-799A-4AAD-B2EF-66A3D403C4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97" name="Freeform 37">
              <a:extLst>
                <a:ext uri="{FF2B5EF4-FFF2-40B4-BE49-F238E27FC236}">
                  <a16:creationId xmlns:a16="http://schemas.microsoft.com/office/drawing/2014/main" xmlns="" id="{AE938323-442D-459D-89B5-923E2BC50F9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398" name="Freeform 38">
              <a:extLst>
                <a:ext uri="{FF2B5EF4-FFF2-40B4-BE49-F238E27FC236}">
                  <a16:creationId xmlns:a16="http://schemas.microsoft.com/office/drawing/2014/main" xmlns="" id="{5CDCF6B0-A293-437B-A064-63C1615A2A1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1399" name="Group 39">
              <a:extLst>
                <a:ext uri="{FF2B5EF4-FFF2-40B4-BE49-F238E27FC236}">
                  <a16:creationId xmlns:a16="http://schemas.microsoft.com/office/drawing/2014/main" xmlns="" id="{2BEA908B-3C73-400E-B660-79682BE8C1C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71400" name="Freeform 40">
                <a:extLst>
                  <a:ext uri="{FF2B5EF4-FFF2-40B4-BE49-F238E27FC236}">
                    <a16:creationId xmlns:a16="http://schemas.microsoft.com/office/drawing/2014/main" xmlns="" id="{69EEE8DF-066C-46C2-886D-A46C298C411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401" name="Freeform 41">
                <a:extLst>
                  <a:ext uri="{FF2B5EF4-FFF2-40B4-BE49-F238E27FC236}">
                    <a16:creationId xmlns:a16="http://schemas.microsoft.com/office/drawing/2014/main" xmlns="" id="{C1CC29A6-C9DC-48AA-ACDD-ECB1C85F83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71402" name="Rectangle 42">
            <a:extLst>
              <a:ext uri="{FF2B5EF4-FFF2-40B4-BE49-F238E27FC236}">
                <a16:creationId xmlns:a16="http://schemas.microsoft.com/office/drawing/2014/main" xmlns="" id="{2655BF5C-23D0-4F79-9BEA-C23D86BD35B1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en-US" noProof="0"/>
              <a:t>Образец заголовка</a:t>
            </a:r>
          </a:p>
        </p:txBody>
      </p:sp>
      <p:sp>
        <p:nvSpPr>
          <p:cNvPr id="271403" name="Rectangle 43">
            <a:extLst>
              <a:ext uri="{FF2B5EF4-FFF2-40B4-BE49-F238E27FC236}">
                <a16:creationId xmlns:a16="http://schemas.microsoft.com/office/drawing/2014/main" xmlns="" id="{F447BB2A-AEF2-426E-86B3-A69667F3991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ru-RU" altLang="en-US" noProof="0"/>
              <a:t>Образец подзаголовка</a:t>
            </a:r>
          </a:p>
        </p:txBody>
      </p:sp>
      <p:sp>
        <p:nvSpPr>
          <p:cNvPr id="271404" name="Rectangle 44">
            <a:extLst>
              <a:ext uri="{FF2B5EF4-FFF2-40B4-BE49-F238E27FC236}">
                <a16:creationId xmlns:a16="http://schemas.microsoft.com/office/drawing/2014/main" xmlns="" id="{1F9E1E5C-32F3-483B-848F-079C09C884F9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271405" name="Rectangle 45">
            <a:extLst>
              <a:ext uri="{FF2B5EF4-FFF2-40B4-BE49-F238E27FC236}">
                <a16:creationId xmlns:a16="http://schemas.microsoft.com/office/drawing/2014/main" xmlns="" id="{779C70CF-C241-4E16-B6C9-DAAB22D4D82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271406" name="Rectangle 46">
            <a:extLst>
              <a:ext uri="{FF2B5EF4-FFF2-40B4-BE49-F238E27FC236}">
                <a16:creationId xmlns:a16="http://schemas.microsoft.com/office/drawing/2014/main" xmlns="" id="{FD27D8D2-7475-4A0F-B5D0-BE39B73518B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05E3DEA-36F9-4C2E-9C31-D7A3A58042B4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71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714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71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71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1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1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1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1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1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402" grpId="0"/>
      <p:bldP spid="271403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14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14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14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14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CE1DA0-7A23-40A8-B98C-CE9A15A13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6124F69-F1AE-4AF0-BC57-0ABD1D161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00B569-8844-49D9-B1FF-800ACEA0D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03AC98-0B0D-42FF-80CB-84AE678BF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8A182A-831F-4C6B-977C-E63F81A44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C2784-FCBC-4CEF-A73B-5E0117AE24A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64535753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7065E6B-8119-438F-AE76-6C1552F780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7F4CEBA-45A7-4550-BC14-1F32F8B418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32A1F58-DA21-43EB-B105-568E3E68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E37D9B8-B308-4F4F-8821-F370604B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93587C-682E-48E6-AEE1-28D60B09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6820C-31B0-4046-996E-D1108F79845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575698020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C478CA-6F8B-468D-93BA-A753C0835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>
            <a:extLst>
              <a:ext uri="{FF2B5EF4-FFF2-40B4-BE49-F238E27FC236}">
                <a16:creationId xmlns:a16="http://schemas.microsoft.com/office/drawing/2014/main" xmlns="" id="{CA441318-30BD-4470-B9CB-5B315B35AA82}"/>
              </a:ext>
            </a:extLst>
          </p:cNvPr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0CE5076-DFA5-4E72-9D1D-BBC40FC27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39EAD9-2672-4F6B-911B-277DDB94B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7F9F7A-181F-4751-A467-8CD24A8B6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8C9526B-F8F6-4B8D-8E48-64F8DB33930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4142284353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61013C-5D91-4360-9BAC-739EE97EC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264A88-0067-4FDA-8A08-E33B8C445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22D03B-7782-444C-B47C-EBE65BE47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31085A-D5FC-4AD9-B608-D2171722F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5538D3-9E1A-4E18-83B3-5E5F63BD6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8475C-EAD2-4C69-A04D-C8A715C77FD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213180201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74B919-9942-4BCD-B571-769D74C16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85D3EAD-0EE0-4DF3-BD59-41D95DD02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4A178B-BC02-42BD-8E02-8B6DF496E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10BB89-9EFF-472F-8227-CD4DF6A30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62732E-0CA7-4FDD-BA72-4DF84DC5E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C8364-6152-4798-BB12-F07CDA62E85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498151134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A0A8B9-DBD5-4271-A7F5-9E9E37911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349749-3FBD-48E7-9985-78D570E804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57E132A-308C-4117-92B0-AE8060B14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47D8D10-9059-4698-97C7-31400F5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1E1570A-20EA-473E-8122-C572FE3A7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5038D46-AFBF-47A4-BAC3-3973BD928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FCA3A-B75C-43D0-800C-2B5A85894CA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625887441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CD3CF6-5ADA-464A-A3F2-D1352B87A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635CAA9-E962-461A-BC47-66D62C4E5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207DFE1-CB64-4D99-AB10-E74440FAF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2C2A497-3F52-4E97-8E9E-33B5FD33A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9D76EC6-1C57-4447-B030-AA1518D03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40D8CF2-DA23-4B98-B0A9-8997E17A9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B5681DF-617B-4CBE-BADA-69D0715E5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842836C-6BCF-4748-8E8E-EA0EFEE69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649E6-BB87-477F-BF11-8FA61935AB6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912575524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58BD41-A8C4-4ED1-85F2-9F67A5F64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F3A62D2-1DCA-4BC1-BD2B-D0FFF1CD5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E8C2E8D-5724-4C1A-AD16-D01261F10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6112625-3167-4AA6-BF2A-50E918E1B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65DD1-E85F-48C1-BC5A-1A7324220FE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51621245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9432B14-F255-44A4-829B-E631E6DEC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10C267-C013-49DF-8DC0-65693D7E1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FF21969-7396-4040-948F-465A07C4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3BCC8-4E6B-42F3-B06D-EF3D313EE43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984188567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AC1260-912B-4305-933C-25128AE18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2A84D0-0F78-4F22-8E27-D161A02DC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1B52961-C107-4534-A375-95E0FD2C2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FC19E80-0173-4B38-A784-45C33F6DF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6125D46-BB5A-43F2-AD3C-C158E1137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DCEBDB-DCBB-400A-A485-C066CECA1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1A49E-7BF1-4F2D-8C51-6B15EF98C7B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520177869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F46CD-245E-4703-ADB4-2ED6456AD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1C21E63-B649-44E4-A607-D6761CDF0F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C64B2DF-CF0F-4636-AC33-EAFA48F4F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DE73BA-61F2-484B-ABEE-2F624695B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55C18B1-4A05-487C-B37C-E75D02BB0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AB4B4E0-88DE-4DB9-BE32-C1175D206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A8230-D5CB-408D-8366-D90B44482E3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552723332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338" name="Group 2">
            <a:extLst>
              <a:ext uri="{FF2B5EF4-FFF2-40B4-BE49-F238E27FC236}">
                <a16:creationId xmlns:a16="http://schemas.microsoft.com/office/drawing/2014/main" xmlns="" id="{D1FB6E49-C5F9-488F-8DAE-73A50F2552B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70339" name="Freeform 3">
              <a:extLst>
                <a:ext uri="{FF2B5EF4-FFF2-40B4-BE49-F238E27FC236}">
                  <a16:creationId xmlns:a16="http://schemas.microsoft.com/office/drawing/2014/main" xmlns="" id="{8A13DC3E-AB6F-4A81-9FDC-BD533334FF1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0" name="Freeform 4">
              <a:extLst>
                <a:ext uri="{FF2B5EF4-FFF2-40B4-BE49-F238E27FC236}">
                  <a16:creationId xmlns:a16="http://schemas.microsoft.com/office/drawing/2014/main" xmlns="" id="{810AEE52-7A89-4101-8E71-FB9A133E7FF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1" name="Freeform 5">
              <a:extLst>
                <a:ext uri="{FF2B5EF4-FFF2-40B4-BE49-F238E27FC236}">
                  <a16:creationId xmlns:a16="http://schemas.microsoft.com/office/drawing/2014/main" xmlns="" id="{496CDEBB-B817-487C-8501-85F99962546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2" name="Freeform 6">
              <a:extLst>
                <a:ext uri="{FF2B5EF4-FFF2-40B4-BE49-F238E27FC236}">
                  <a16:creationId xmlns:a16="http://schemas.microsoft.com/office/drawing/2014/main" xmlns="" id="{39B02BA7-2661-45AC-AE2F-349AE80662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3" name="Freeform 7">
              <a:extLst>
                <a:ext uri="{FF2B5EF4-FFF2-40B4-BE49-F238E27FC236}">
                  <a16:creationId xmlns:a16="http://schemas.microsoft.com/office/drawing/2014/main" xmlns="" id="{D58BA9AB-2062-4131-9375-E27C432F992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4" name="Freeform 8">
              <a:extLst>
                <a:ext uri="{FF2B5EF4-FFF2-40B4-BE49-F238E27FC236}">
                  <a16:creationId xmlns:a16="http://schemas.microsoft.com/office/drawing/2014/main" xmlns="" id="{006A93B6-B2C1-4A8B-85F3-1C74A35B34D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5" name="Freeform 9">
              <a:extLst>
                <a:ext uri="{FF2B5EF4-FFF2-40B4-BE49-F238E27FC236}">
                  <a16:creationId xmlns:a16="http://schemas.microsoft.com/office/drawing/2014/main" xmlns="" id="{522268A4-EF2D-4271-913A-A58AE53B015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6" name="Freeform 10">
              <a:extLst>
                <a:ext uri="{FF2B5EF4-FFF2-40B4-BE49-F238E27FC236}">
                  <a16:creationId xmlns:a16="http://schemas.microsoft.com/office/drawing/2014/main" xmlns="" id="{A7A2A3DE-BFB5-4368-889F-91758E3EF1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7" name="Freeform 11">
              <a:extLst>
                <a:ext uri="{FF2B5EF4-FFF2-40B4-BE49-F238E27FC236}">
                  <a16:creationId xmlns:a16="http://schemas.microsoft.com/office/drawing/2014/main" xmlns="" id="{CBB49D43-E9BC-4CE0-B0D3-7A16F1F9D25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8" name="Freeform 12">
              <a:extLst>
                <a:ext uri="{FF2B5EF4-FFF2-40B4-BE49-F238E27FC236}">
                  <a16:creationId xmlns:a16="http://schemas.microsoft.com/office/drawing/2014/main" xmlns="" id="{F1BF6013-C3D5-46A2-8C9C-02854354D9B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49" name="Freeform 13">
              <a:extLst>
                <a:ext uri="{FF2B5EF4-FFF2-40B4-BE49-F238E27FC236}">
                  <a16:creationId xmlns:a16="http://schemas.microsoft.com/office/drawing/2014/main" xmlns="" id="{7F6D80EF-83EF-4F23-9176-00524D405B2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0" name="Freeform 14">
              <a:extLst>
                <a:ext uri="{FF2B5EF4-FFF2-40B4-BE49-F238E27FC236}">
                  <a16:creationId xmlns:a16="http://schemas.microsoft.com/office/drawing/2014/main" xmlns="" id="{F0AFE606-C37E-4554-826D-00BB3A1A7D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1" name="Freeform 15">
              <a:extLst>
                <a:ext uri="{FF2B5EF4-FFF2-40B4-BE49-F238E27FC236}">
                  <a16:creationId xmlns:a16="http://schemas.microsoft.com/office/drawing/2014/main" xmlns="" id="{56DF4D4F-9624-47EE-8D8D-77C3511785E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2" name="Freeform 16">
              <a:extLst>
                <a:ext uri="{FF2B5EF4-FFF2-40B4-BE49-F238E27FC236}">
                  <a16:creationId xmlns:a16="http://schemas.microsoft.com/office/drawing/2014/main" xmlns="" id="{BBC29180-DE04-4BE0-A247-17F4678EA6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3" name="Freeform 17">
              <a:extLst>
                <a:ext uri="{FF2B5EF4-FFF2-40B4-BE49-F238E27FC236}">
                  <a16:creationId xmlns:a16="http://schemas.microsoft.com/office/drawing/2014/main" xmlns="" id="{CB62731B-FCD4-4285-9300-C3925650D81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4" name="Freeform 18">
              <a:extLst>
                <a:ext uri="{FF2B5EF4-FFF2-40B4-BE49-F238E27FC236}">
                  <a16:creationId xmlns:a16="http://schemas.microsoft.com/office/drawing/2014/main" xmlns="" id="{EF8EA350-F91A-44B3-9D01-622AA57A668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5" name="Freeform 19">
              <a:extLst>
                <a:ext uri="{FF2B5EF4-FFF2-40B4-BE49-F238E27FC236}">
                  <a16:creationId xmlns:a16="http://schemas.microsoft.com/office/drawing/2014/main" xmlns="" id="{71C0DCAB-CB7E-4622-84F2-7CFECF365BE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6" name="Freeform 20">
              <a:extLst>
                <a:ext uri="{FF2B5EF4-FFF2-40B4-BE49-F238E27FC236}">
                  <a16:creationId xmlns:a16="http://schemas.microsoft.com/office/drawing/2014/main" xmlns="" id="{8D674D66-6799-4B62-8EA7-63552BC5239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7" name="Freeform 21">
              <a:extLst>
                <a:ext uri="{FF2B5EF4-FFF2-40B4-BE49-F238E27FC236}">
                  <a16:creationId xmlns:a16="http://schemas.microsoft.com/office/drawing/2014/main" xmlns="" id="{07CFBE69-7F57-48AC-A04A-99EF5793A4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8" name="Freeform 22">
              <a:extLst>
                <a:ext uri="{FF2B5EF4-FFF2-40B4-BE49-F238E27FC236}">
                  <a16:creationId xmlns:a16="http://schemas.microsoft.com/office/drawing/2014/main" xmlns="" id="{2F2520F2-0294-416B-842D-F6B6C34174B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59" name="Freeform 23">
              <a:extLst>
                <a:ext uri="{FF2B5EF4-FFF2-40B4-BE49-F238E27FC236}">
                  <a16:creationId xmlns:a16="http://schemas.microsoft.com/office/drawing/2014/main" xmlns="" id="{A4D4655F-3582-4461-A105-18A16C3F5F8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0" name="Freeform 24">
              <a:extLst>
                <a:ext uri="{FF2B5EF4-FFF2-40B4-BE49-F238E27FC236}">
                  <a16:creationId xmlns:a16="http://schemas.microsoft.com/office/drawing/2014/main" xmlns="" id="{20CFE99C-A243-4345-8FBD-B11EAAF1C7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1" name="Freeform 25">
              <a:extLst>
                <a:ext uri="{FF2B5EF4-FFF2-40B4-BE49-F238E27FC236}">
                  <a16:creationId xmlns:a16="http://schemas.microsoft.com/office/drawing/2014/main" xmlns="" id="{E106C33B-D369-4B08-B6D3-DD30B030C52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2" name="Freeform 26">
              <a:extLst>
                <a:ext uri="{FF2B5EF4-FFF2-40B4-BE49-F238E27FC236}">
                  <a16:creationId xmlns:a16="http://schemas.microsoft.com/office/drawing/2014/main" xmlns="" id="{6A24EB56-DB38-4FE7-91E1-DC7C9262DEB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3" name="Freeform 27">
              <a:extLst>
                <a:ext uri="{FF2B5EF4-FFF2-40B4-BE49-F238E27FC236}">
                  <a16:creationId xmlns:a16="http://schemas.microsoft.com/office/drawing/2014/main" xmlns="" id="{D24ADCCC-B4DA-4E27-84BC-071B76C094C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4" name="Freeform 28">
              <a:extLst>
                <a:ext uri="{FF2B5EF4-FFF2-40B4-BE49-F238E27FC236}">
                  <a16:creationId xmlns:a16="http://schemas.microsoft.com/office/drawing/2014/main" xmlns="" id="{8711F98F-947B-46FF-834D-829E63F1783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5" name="Freeform 29">
              <a:extLst>
                <a:ext uri="{FF2B5EF4-FFF2-40B4-BE49-F238E27FC236}">
                  <a16:creationId xmlns:a16="http://schemas.microsoft.com/office/drawing/2014/main" xmlns="" id="{65D874E0-F94B-48D2-A416-4962322E366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6" name="Freeform 30">
              <a:extLst>
                <a:ext uri="{FF2B5EF4-FFF2-40B4-BE49-F238E27FC236}">
                  <a16:creationId xmlns:a16="http://schemas.microsoft.com/office/drawing/2014/main" xmlns="" id="{FA2E0765-D2E8-4C9A-B381-64AF614AE7A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7" name="Freeform 31">
              <a:extLst>
                <a:ext uri="{FF2B5EF4-FFF2-40B4-BE49-F238E27FC236}">
                  <a16:creationId xmlns:a16="http://schemas.microsoft.com/office/drawing/2014/main" xmlns="" id="{5EA7DA60-47AD-4BDA-B784-86A2A514081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8" name="Freeform 32">
              <a:extLst>
                <a:ext uri="{FF2B5EF4-FFF2-40B4-BE49-F238E27FC236}">
                  <a16:creationId xmlns:a16="http://schemas.microsoft.com/office/drawing/2014/main" xmlns="" id="{FBE885C4-3ADB-4178-8698-6FD5346274E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69" name="Freeform 33">
              <a:extLst>
                <a:ext uri="{FF2B5EF4-FFF2-40B4-BE49-F238E27FC236}">
                  <a16:creationId xmlns:a16="http://schemas.microsoft.com/office/drawing/2014/main" xmlns="" id="{DF79C55A-4233-4E28-9A01-6D691BBB10D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70" name="Freeform 34">
              <a:extLst>
                <a:ext uri="{FF2B5EF4-FFF2-40B4-BE49-F238E27FC236}">
                  <a16:creationId xmlns:a16="http://schemas.microsoft.com/office/drawing/2014/main" xmlns="" id="{2F1B0476-9025-4B57-940C-532554A401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71" name="Freeform 35">
              <a:extLst>
                <a:ext uri="{FF2B5EF4-FFF2-40B4-BE49-F238E27FC236}">
                  <a16:creationId xmlns:a16="http://schemas.microsoft.com/office/drawing/2014/main" xmlns="" id="{39D6055D-C159-4C8A-AD9A-DAC5495A92C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72" name="Freeform 36">
              <a:extLst>
                <a:ext uri="{FF2B5EF4-FFF2-40B4-BE49-F238E27FC236}">
                  <a16:creationId xmlns:a16="http://schemas.microsoft.com/office/drawing/2014/main" xmlns="" id="{BD1F81DB-AE4F-4B72-B969-578ECFD3014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73" name="Freeform 37">
              <a:extLst>
                <a:ext uri="{FF2B5EF4-FFF2-40B4-BE49-F238E27FC236}">
                  <a16:creationId xmlns:a16="http://schemas.microsoft.com/office/drawing/2014/main" xmlns="" id="{4C0C6474-240F-45A5-87D2-ED79DBF125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374" name="Freeform 38">
              <a:extLst>
                <a:ext uri="{FF2B5EF4-FFF2-40B4-BE49-F238E27FC236}">
                  <a16:creationId xmlns:a16="http://schemas.microsoft.com/office/drawing/2014/main" xmlns="" id="{30F28482-B401-45F9-AFA3-3773A8FD0F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0375" name="Group 39">
              <a:extLst>
                <a:ext uri="{FF2B5EF4-FFF2-40B4-BE49-F238E27FC236}">
                  <a16:creationId xmlns:a16="http://schemas.microsoft.com/office/drawing/2014/main" xmlns="" id="{6511FE0A-89FB-4A5D-8039-8D1E0DE37BF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70376" name="Freeform 40">
                <a:extLst>
                  <a:ext uri="{FF2B5EF4-FFF2-40B4-BE49-F238E27FC236}">
                    <a16:creationId xmlns:a16="http://schemas.microsoft.com/office/drawing/2014/main" xmlns="" id="{899C3D76-9113-417D-9300-7C5D2B3F4C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0377" name="Freeform 41">
                <a:extLst>
                  <a:ext uri="{FF2B5EF4-FFF2-40B4-BE49-F238E27FC236}">
                    <a16:creationId xmlns:a16="http://schemas.microsoft.com/office/drawing/2014/main" xmlns="" id="{F2BFE8C8-4035-44D7-9162-7F7843FBDA5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70378" name="Rectangle 42">
            <a:extLst>
              <a:ext uri="{FF2B5EF4-FFF2-40B4-BE49-F238E27FC236}">
                <a16:creationId xmlns:a16="http://schemas.microsoft.com/office/drawing/2014/main" xmlns="" id="{D5192A09-FDB0-4A42-BF51-8B63FCEE30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270379" name="Rectangle 43">
            <a:extLst>
              <a:ext uri="{FF2B5EF4-FFF2-40B4-BE49-F238E27FC236}">
                <a16:creationId xmlns:a16="http://schemas.microsoft.com/office/drawing/2014/main" xmlns="" id="{435F0BA1-CF54-4F6C-A5C8-EF31A8010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270380" name="Rectangle 44">
            <a:extLst>
              <a:ext uri="{FF2B5EF4-FFF2-40B4-BE49-F238E27FC236}">
                <a16:creationId xmlns:a16="http://schemas.microsoft.com/office/drawing/2014/main" xmlns="" id="{A37492CA-4922-4F9F-8987-136AD4D50AE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en-US"/>
          </a:p>
        </p:txBody>
      </p:sp>
      <p:sp>
        <p:nvSpPr>
          <p:cNvPr id="270381" name="Rectangle 45">
            <a:extLst>
              <a:ext uri="{FF2B5EF4-FFF2-40B4-BE49-F238E27FC236}">
                <a16:creationId xmlns:a16="http://schemas.microsoft.com/office/drawing/2014/main" xmlns="" id="{BFEED076-61A8-4928-A2C2-31C126F60FE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en-US"/>
          </a:p>
        </p:txBody>
      </p:sp>
      <p:sp>
        <p:nvSpPr>
          <p:cNvPr id="270382" name="Rectangle 46">
            <a:extLst>
              <a:ext uri="{FF2B5EF4-FFF2-40B4-BE49-F238E27FC236}">
                <a16:creationId xmlns:a16="http://schemas.microsoft.com/office/drawing/2014/main" xmlns="" id="{10802E6B-2A39-4290-8423-23E04D2B918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BD32E57-FE8B-46DC-B9AE-E08311A9CC66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70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70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70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70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0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0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0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0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0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0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0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0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0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0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0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0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0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0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0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0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0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78" grpId="0"/>
      <p:bldP spid="270379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0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03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0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03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0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03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0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03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0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037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03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4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5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6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B7D7CF62-A215-4CDF-8535-27B5629A4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8075612" cy="5688013"/>
          </a:xfrm>
        </p:spPr>
        <p:txBody>
          <a:bodyPr/>
          <a:lstStyle/>
          <a:p>
            <a:r>
              <a:rPr lang="ru-RU" altLang="en-US" sz="5400" b="1" i="1" dirty="0" smtClean="0"/>
              <a:t>Тема 4.</a:t>
            </a:r>
            <a:r>
              <a:rPr lang="en-US" altLang="en-US" sz="5400" b="1" i="1" dirty="0" smtClean="0"/>
              <a:t/>
            </a:r>
            <a:br>
              <a:rPr lang="en-US" altLang="en-US" sz="5400" b="1" i="1" dirty="0" smtClean="0"/>
            </a:br>
            <a:r>
              <a:rPr lang="ru-RU" altLang="en-US" sz="5400" b="1" i="1" dirty="0" smtClean="0"/>
              <a:t>Теория познания и философия науки</a:t>
            </a:r>
            <a:r>
              <a:rPr lang="ru-RU" altLang="en-US" b="1" i="1" dirty="0"/>
              <a:t/>
            </a:r>
            <a:br>
              <a:rPr lang="ru-RU" altLang="en-US" b="1" i="1" dirty="0"/>
            </a:br>
            <a:r>
              <a:rPr lang="ru-RU" altLang="en-US" b="1" i="1" dirty="0"/>
              <a:t/>
            </a:r>
            <a:br>
              <a:rPr lang="ru-RU" altLang="en-US" b="1" i="1" dirty="0"/>
            </a:br>
            <a:endParaRPr lang="ru-RU" altLang="en-US" b="1" i="1" dirty="0"/>
          </a:p>
        </p:txBody>
      </p:sp>
    </p:spTree>
  </p:cSld>
  <p:clrMapOvr>
    <a:masterClrMapping/>
  </p:clrMapOvr>
  <p:transition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44390">
            <a:extLst>
              <a:ext uri="{FF2B5EF4-FFF2-40B4-BE49-F238E27FC236}">
                <a16:creationId xmlns:a16="http://schemas.microsoft.com/office/drawing/2014/main" xmlns="" id="{123E5424-8AF8-4D38-A85B-D4AF73A1E23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800" y="404813"/>
            <a:ext cx="8208963" cy="6264275"/>
            <a:chOff x="272" y="1001"/>
            <a:chExt cx="1872" cy="655"/>
          </a:xfrm>
        </p:grpSpPr>
        <p:cxnSp>
          <p:nvCxnSpPr>
            <p:cNvPr id="144397" name="_s144397">
              <a:extLst>
                <a:ext uri="{FF2B5EF4-FFF2-40B4-BE49-F238E27FC236}">
                  <a16:creationId xmlns:a16="http://schemas.microsoft.com/office/drawing/2014/main" xmlns="" id="{8BE03F53-728D-42C2-8ADA-211EF0D21F6E}"/>
                </a:ext>
              </a:extLst>
            </p:cNvPr>
            <p:cNvCxnSpPr>
              <a:cxnSpLocks noChangeShapeType="1"/>
              <a:stCxn id="7" idx="0"/>
              <a:endCxn id="5" idx="2"/>
            </p:cNvCxnSpPr>
            <p:nvPr/>
          </p:nvCxnSpPr>
          <p:spPr bwMode="auto">
            <a:xfrm rot="5400000" flipH="1">
              <a:off x="1388" y="959"/>
              <a:ext cx="143" cy="504"/>
            </a:xfrm>
            <a:prstGeom prst="bentConnector3">
              <a:avLst>
                <a:gd name="adj1" fmla="val 927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4396" name="_s144396">
              <a:extLst>
                <a:ext uri="{FF2B5EF4-FFF2-40B4-BE49-F238E27FC236}">
                  <a16:creationId xmlns:a16="http://schemas.microsoft.com/office/drawing/2014/main" xmlns="" id="{F8EC1F79-DBDC-4709-B397-15BD65921B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>
              <a:off x="809" y="898"/>
              <a:ext cx="268" cy="504"/>
            </a:xfrm>
            <a:prstGeom prst="bentConnector3">
              <a:avLst>
                <a:gd name="adj1" fmla="val 49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" name="_s144392">
              <a:extLst>
                <a:ext uri="{FF2B5EF4-FFF2-40B4-BE49-F238E27FC236}">
                  <a16:creationId xmlns:a16="http://schemas.microsoft.com/office/drawing/2014/main" xmlns="" id="{E8854E2B-FAC8-4735-BC68-B9A8B00AE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" y="1001"/>
              <a:ext cx="864" cy="1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1" i="0" u="sng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Объективная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1" i="0" u="sng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истина</a:t>
              </a:r>
            </a:p>
          </p:txBody>
        </p:sp>
        <p:sp>
          <p:nvSpPr>
            <p:cNvPr id="6" name="_s144393">
              <a:extLst>
                <a:ext uri="{FF2B5EF4-FFF2-40B4-BE49-F238E27FC236}">
                  <a16:creationId xmlns:a16="http://schemas.microsoft.com/office/drawing/2014/main" xmlns="" id="{9B7E58A0-A736-4441-98C3-B55855C06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282"/>
              <a:ext cx="864" cy="37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Относительная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Неполное,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ограниченное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знание</a:t>
              </a:r>
            </a:p>
          </p:txBody>
        </p:sp>
        <p:sp>
          <p:nvSpPr>
            <p:cNvPr id="7" name="_s144394">
              <a:extLst>
                <a:ext uri="{FF2B5EF4-FFF2-40B4-BE49-F238E27FC236}">
                  <a16:creationId xmlns:a16="http://schemas.microsoft.com/office/drawing/2014/main" xmlns="" id="{A45BB3E3-8035-4E8A-B99B-353976B5D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282"/>
              <a:ext cx="864" cy="37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Абсолютная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Полностью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исчерпывает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предмет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 не может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быть опровергнута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при дальнейшем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развитии познания</a:t>
              </a:r>
            </a:p>
          </p:txBody>
        </p:sp>
      </p:grpSp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46438">
            <a:extLst>
              <a:ext uri="{FF2B5EF4-FFF2-40B4-BE49-F238E27FC236}">
                <a16:creationId xmlns:a16="http://schemas.microsoft.com/office/drawing/2014/main" xmlns="" id="{42DCB250-8408-48AC-9EA3-E045CDE6B24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800" y="0"/>
            <a:ext cx="8172450" cy="6858000"/>
            <a:chOff x="272" y="1001"/>
            <a:chExt cx="1440" cy="2880"/>
          </a:xfrm>
        </p:grpSpPr>
        <p:cxnSp>
          <p:nvCxnSpPr>
            <p:cNvPr id="146452" name="_s146452">
              <a:extLst>
                <a:ext uri="{FF2B5EF4-FFF2-40B4-BE49-F238E27FC236}">
                  <a16:creationId xmlns:a16="http://schemas.microsoft.com/office/drawing/2014/main" xmlns="" id="{D679A1CC-3301-476D-B49C-46F3012D48F2}"/>
                </a:ext>
              </a:extLst>
            </p:cNvPr>
            <p:cNvCxnSpPr>
              <a:cxnSpLocks noChangeShapeType="1"/>
              <a:stCxn id="11" idx="1"/>
              <a:endCxn id="5" idx="2"/>
            </p:cNvCxnSpPr>
            <p:nvPr/>
          </p:nvCxnSpPr>
          <p:spPr bwMode="auto">
            <a:xfrm rot="10800000">
              <a:off x="704" y="1289"/>
              <a:ext cx="144" cy="158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6450" name="_s146450">
              <a:extLst>
                <a:ext uri="{FF2B5EF4-FFF2-40B4-BE49-F238E27FC236}">
                  <a16:creationId xmlns:a16="http://schemas.microsoft.com/office/drawing/2014/main" xmlns="" id="{DCA9213A-F917-4E5E-8D93-2BFE2AB1CBF8}"/>
                </a:ext>
              </a:extLst>
            </p:cNvPr>
            <p:cNvCxnSpPr>
              <a:cxnSpLocks noChangeShapeType="1"/>
              <a:stCxn id="10" idx="1"/>
              <a:endCxn id="5" idx="2"/>
            </p:cNvCxnSpPr>
            <p:nvPr/>
          </p:nvCxnSpPr>
          <p:spPr bwMode="auto">
            <a:xfrm rot="10800000">
              <a:off x="704" y="1289"/>
              <a:ext cx="144" cy="201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6448" name="_s146448">
              <a:extLst>
                <a:ext uri="{FF2B5EF4-FFF2-40B4-BE49-F238E27FC236}">
                  <a16:creationId xmlns:a16="http://schemas.microsoft.com/office/drawing/2014/main" xmlns="" id="{A15D3446-2FA7-437E-9631-DBA2E76BCBE7}"/>
                </a:ext>
              </a:extLst>
            </p:cNvPr>
            <p:cNvCxnSpPr>
              <a:cxnSpLocks noChangeShapeType="1"/>
              <a:stCxn id="9" idx="1"/>
              <a:endCxn id="5" idx="2"/>
            </p:cNvCxnSpPr>
            <p:nvPr/>
          </p:nvCxnSpPr>
          <p:spPr bwMode="auto">
            <a:xfrm rot="10800000">
              <a:off x="704" y="1289"/>
              <a:ext cx="144" cy="244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6446" name="_s146446">
              <a:extLst>
                <a:ext uri="{FF2B5EF4-FFF2-40B4-BE49-F238E27FC236}">
                  <a16:creationId xmlns:a16="http://schemas.microsoft.com/office/drawing/2014/main" xmlns="" id="{AD834806-F5D1-47E9-A1D5-2D32837890B7}"/>
                </a:ext>
              </a:extLst>
            </p:cNvPr>
            <p:cNvCxnSpPr>
              <a:cxnSpLocks noChangeShapeType="1"/>
              <a:stCxn id="8" idx="1"/>
              <a:endCxn id="5" idx="2"/>
            </p:cNvCxnSpPr>
            <p:nvPr/>
          </p:nvCxnSpPr>
          <p:spPr bwMode="auto">
            <a:xfrm rot="10800000">
              <a:off x="704" y="1289"/>
              <a:ext cx="144" cy="1152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6445" name="_s146445">
              <a:extLst>
                <a:ext uri="{FF2B5EF4-FFF2-40B4-BE49-F238E27FC236}">
                  <a16:creationId xmlns:a16="http://schemas.microsoft.com/office/drawing/2014/main" xmlns="" id="{173E6C13-07F6-403D-B2BE-3DAD71DCBF67}"/>
                </a:ext>
              </a:extLst>
            </p:cNvPr>
            <p:cNvCxnSpPr>
              <a:cxnSpLocks noChangeShapeType="1"/>
              <a:stCxn id="7" idx="1"/>
              <a:endCxn id="5" idx="2"/>
            </p:cNvCxnSpPr>
            <p:nvPr/>
          </p:nvCxnSpPr>
          <p:spPr bwMode="auto">
            <a:xfrm rot="10800000">
              <a:off x="704" y="1289"/>
              <a:ext cx="144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6444" name="_s146444">
              <a:extLst>
                <a:ext uri="{FF2B5EF4-FFF2-40B4-BE49-F238E27FC236}">
                  <a16:creationId xmlns:a16="http://schemas.microsoft.com/office/drawing/2014/main" xmlns="" id="{3394499B-832E-431A-BC1B-D5A57865E49C}"/>
                </a:ext>
              </a:extLst>
            </p:cNvPr>
            <p:cNvCxnSpPr>
              <a:cxnSpLocks noChangeShapeType="1"/>
              <a:stCxn id="6" idx="1"/>
              <a:endCxn id="5" idx="2"/>
            </p:cNvCxnSpPr>
            <p:nvPr/>
          </p:nvCxnSpPr>
          <p:spPr bwMode="auto">
            <a:xfrm rot="10800000">
              <a:off x="704" y="1289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" name="_s146440">
              <a:extLst>
                <a:ext uri="{FF2B5EF4-FFF2-40B4-BE49-F238E27FC236}">
                  <a16:creationId xmlns:a16="http://schemas.microsoft.com/office/drawing/2014/main" xmlns="" id="{DE18C795-6B70-4ACC-AD6C-EEAC2B90B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00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1" i="0" u="sng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Этапы поиска истины</a:t>
              </a:r>
            </a:p>
          </p:txBody>
        </p:sp>
        <p:sp>
          <p:nvSpPr>
            <p:cNvPr id="6" name="_s146441">
              <a:extLst>
                <a:ext uri="{FF2B5EF4-FFF2-40B4-BE49-F238E27FC236}">
                  <a16:creationId xmlns:a16="http://schemas.microsoft.com/office/drawing/2014/main" xmlns="" id="{A0FE2E4A-DBD4-4A5A-B442-D11949077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43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Незнание	</a:t>
              </a:r>
            </a:p>
          </p:txBody>
        </p:sp>
        <p:sp>
          <p:nvSpPr>
            <p:cNvPr id="7" name="_s146442">
              <a:extLst>
                <a:ext uri="{FF2B5EF4-FFF2-40B4-BE49-F238E27FC236}">
                  <a16:creationId xmlns:a16="http://schemas.microsoft.com/office/drawing/2014/main" xmlns="" id="{90A5A2CF-7B45-420E-AD1C-A6D59CB39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86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Заблуждение </a:t>
              </a:r>
            </a:p>
          </p:txBody>
        </p:sp>
        <p:sp>
          <p:nvSpPr>
            <p:cNvPr id="8" name="_s146443">
              <a:extLst>
                <a:ext uri="{FF2B5EF4-FFF2-40B4-BE49-F238E27FC236}">
                  <a16:creationId xmlns:a16="http://schemas.microsoft.com/office/drawing/2014/main" xmlns="" id="{B77D5D37-8CB6-46B5-BB02-4861D5110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2297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Другое заблуждение </a:t>
              </a:r>
            </a:p>
          </p:txBody>
        </p:sp>
        <p:sp>
          <p:nvSpPr>
            <p:cNvPr id="9" name="_s146447">
              <a:extLst>
                <a:ext uri="{FF2B5EF4-FFF2-40B4-BE49-F238E27FC236}">
                  <a16:creationId xmlns:a16="http://schemas.microsoft.com/office/drawing/2014/main" xmlns="" id="{F94B32EC-140F-4BB4-B482-C131A48EBF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359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Глубокое, точное,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Полное знание</a:t>
              </a:r>
            </a:p>
          </p:txBody>
        </p:sp>
        <p:sp>
          <p:nvSpPr>
            <p:cNvPr id="10" name="_s146449">
              <a:extLst>
                <a:ext uri="{FF2B5EF4-FFF2-40B4-BE49-F238E27FC236}">
                  <a16:creationId xmlns:a16="http://schemas.microsoft.com/office/drawing/2014/main" xmlns="" id="{41C98BE5-662F-4ACA-B123-C87CEBDDD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316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Неполное знание</a:t>
              </a:r>
            </a:p>
          </p:txBody>
        </p:sp>
        <p:sp>
          <p:nvSpPr>
            <p:cNvPr id="11" name="_s146451">
              <a:extLst>
                <a:ext uri="{FF2B5EF4-FFF2-40B4-BE49-F238E27FC236}">
                  <a16:creationId xmlns:a16="http://schemas.microsoft.com/office/drawing/2014/main" xmlns="" id="{8300D2BF-3728-4D22-B30F-99FF56BAC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272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Частичное, ограниченное,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приблизительное знание</a:t>
              </a:r>
            </a:p>
          </p:txBody>
        </p:sp>
      </p:grpSp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Rectangle 4">
            <a:extLst>
              <a:ext uri="{FF2B5EF4-FFF2-40B4-BE49-F238E27FC236}">
                <a16:creationId xmlns:a16="http://schemas.microsoft.com/office/drawing/2014/main" xmlns="" id="{2AE691EF-EEE8-415B-93A9-1026C23FEA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5738"/>
            <a:ext cx="8424862" cy="1658937"/>
          </a:xfrm>
        </p:spPr>
        <p:txBody>
          <a:bodyPr/>
          <a:lstStyle/>
          <a:p>
            <a:r>
              <a:rPr lang="ru-RU" altLang="en-US" sz="3200" b="1">
                <a:effectLst/>
              </a:rPr>
              <a:t>Критерий истины </a:t>
            </a:r>
            <a:r>
              <a:rPr lang="ru-RU" altLang="en-US" sz="3200">
                <a:effectLst/>
              </a:rPr>
              <a:t>—</a:t>
            </a:r>
            <a:br>
              <a:rPr lang="ru-RU" altLang="en-US" sz="3200">
                <a:effectLst/>
              </a:rPr>
            </a:br>
            <a:r>
              <a:rPr lang="ru-RU" altLang="en-US" sz="3200">
                <a:effectLst/>
              </a:rPr>
              <a:t>общественно-историческая практика, т. е. деятельность людей по преобразованию окружающего мира</a:t>
            </a:r>
          </a:p>
        </p:txBody>
      </p:sp>
      <p:grpSp>
        <p:nvGrpSpPr>
          <p:cNvPr id="2" name="SmartArt Placeholder 148486">
            <a:extLst>
              <a:ext uri="{FF2B5EF4-FFF2-40B4-BE49-F238E27FC236}">
                <a16:creationId xmlns:a16="http://schemas.microsoft.com/office/drawing/2014/main" xmlns="" id="{56C5922D-CE4E-482E-B20B-EDF3E1CB891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5288" y="1981200"/>
            <a:ext cx="8183562" cy="4810125"/>
            <a:chOff x="233" y="1239"/>
            <a:chExt cx="2880" cy="595"/>
          </a:xfrm>
        </p:grpSpPr>
        <p:cxnSp>
          <p:nvCxnSpPr>
            <p:cNvPr id="148494" name="_s148494">
              <a:extLst>
                <a:ext uri="{FF2B5EF4-FFF2-40B4-BE49-F238E27FC236}">
                  <a16:creationId xmlns:a16="http://schemas.microsoft.com/office/drawing/2014/main" xmlns="" id="{95A18D7E-CE46-459A-9701-45D673BE91D2}"/>
                </a:ext>
              </a:extLst>
            </p:cNvPr>
            <p:cNvCxnSpPr>
              <a:cxnSpLocks noChangeShapeType="1"/>
              <a:stCxn id="8" idx="0"/>
              <a:endCxn id="3" idx="2"/>
            </p:cNvCxnSpPr>
            <p:nvPr/>
          </p:nvCxnSpPr>
          <p:spPr bwMode="auto">
            <a:xfrm rot="5400000" flipH="1">
              <a:off x="2137" y="938"/>
              <a:ext cx="79" cy="1008"/>
            </a:xfrm>
            <a:prstGeom prst="bentConnector3">
              <a:avLst>
                <a:gd name="adj1" fmla="val 18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8493" name="_s148493">
              <a:extLst>
                <a:ext uri="{FF2B5EF4-FFF2-40B4-BE49-F238E27FC236}">
                  <a16:creationId xmlns:a16="http://schemas.microsoft.com/office/drawing/2014/main" xmlns="" id="{1866C24C-A82D-4400-BA4B-9D0CBCA802E4}"/>
                </a:ext>
              </a:extLst>
            </p:cNvPr>
            <p:cNvCxnSpPr>
              <a:cxnSpLocks noChangeShapeType="1"/>
              <a:stCxn id="7" idx="0"/>
              <a:endCxn id="3" idx="2"/>
            </p:cNvCxnSpPr>
            <p:nvPr/>
          </p:nvCxnSpPr>
          <p:spPr bwMode="auto">
            <a:xfrm rot="5400000" flipH="1">
              <a:off x="1640" y="1435"/>
              <a:ext cx="70" cy="4"/>
            </a:xfrm>
            <a:prstGeom prst="bentConnector3">
              <a:avLst>
                <a:gd name="adj1" fmla="val 2016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8492" name="_s148492">
              <a:extLst>
                <a:ext uri="{FF2B5EF4-FFF2-40B4-BE49-F238E27FC236}">
                  <a16:creationId xmlns:a16="http://schemas.microsoft.com/office/drawing/2014/main" xmlns="" id="{588F1CD2-9EC4-4E24-9121-32A8E09F542D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16200000">
              <a:off x="1129" y="938"/>
              <a:ext cx="79" cy="1008"/>
            </a:xfrm>
            <a:prstGeom prst="bentConnector3">
              <a:avLst>
                <a:gd name="adj1" fmla="val 18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" name="_s148488">
              <a:extLst>
                <a:ext uri="{FF2B5EF4-FFF2-40B4-BE49-F238E27FC236}">
                  <a16:creationId xmlns:a16="http://schemas.microsoft.com/office/drawing/2014/main" xmlns="" id="{5DC77F93-F5BB-4EB1-9DAD-614CFD2E1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1" y="1239"/>
              <a:ext cx="864" cy="163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1" i="0" u="sng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Практика</a:t>
              </a: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</a:t>
              </a:r>
            </a:p>
          </p:txBody>
        </p:sp>
        <p:sp>
          <p:nvSpPr>
            <p:cNvPr id="6" name="_s148489">
              <a:extLst>
                <a:ext uri="{FF2B5EF4-FFF2-40B4-BE49-F238E27FC236}">
                  <a16:creationId xmlns:a16="http://schemas.microsoft.com/office/drawing/2014/main" xmlns="" id="{96FDDECB-9D77-4FBE-9C9E-BFE8E4601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" y="1481"/>
              <a:ext cx="864" cy="353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Как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материальное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производство</a:t>
              </a:r>
            </a:p>
          </p:txBody>
        </p:sp>
        <p:sp>
          <p:nvSpPr>
            <p:cNvPr id="7" name="_s148490">
              <a:extLst>
                <a:ext uri="{FF2B5EF4-FFF2-40B4-BE49-F238E27FC236}">
                  <a16:creationId xmlns:a16="http://schemas.microsoft.com/office/drawing/2014/main" xmlns="" id="{89EEDB37-78E6-4933-943A-77719375C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" y="1472"/>
              <a:ext cx="1014" cy="3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Как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накопительный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опыт</a:t>
              </a:r>
            </a:p>
          </p:txBody>
        </p:sp>
        <p:sp>
          <p:nvSpPr>
            <p:cNvPr id="8" name="_s148491">
              <a:extLst>
                <a:ext uri="{FF2B5EF4-FFF2-40B4-BE49-F238E27FC236}">
                  <a16:creationId xmlns:a16="http://schemas.microsoft.com/office/drawing/2014/main" xmlns="" id="{23A207CB-9286-4C65-9AE3-CA4F40217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9" y="1481"/>
              <a:ext cx="864" cy="353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Как научный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эксперимент</a:t>
              </a:r>
            </a:p>
          </p:txBody>
        </p:sp>
      </p:grpSp>
    </p:spTree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50534">
            <a:extLst>
              <a:ext uri="{FF2B5EF4-FFF2-40B4-BE49-F238E27FC236}">
                <a16:creationId xmlns:a16="http://schemas.microsoft.com/office/drawing/2014/main" xmlns="" id="{3EE32B49-666D-4597-9978-2A24AAD5D90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5288" y="260350"/>
            <a:ext cx="8245475" cy="6337300"/>
            <a:chOff x="272" y="1001"/>
            <a:chExt cx="2880" cy="720"/>
          </a:xfrm>
        </p:grpSpPr>
        <p:cxnSp>
          <p:nvCxnSpPr>
            <p:cNvPr id="150542" name="_s150542">
              <a:extLst>
                <a:ext uri="{FF2B5EF4-FFF2-40B4-BE49-F238E27FC236}">
                  <a16:creationId xmlns:a16="http://schemas.microsoft.com/office/drawing/2014/main" xmlns="" id="{351115AA-C147-4A81-96A2-9B8790C3297E}"/>
                </a:ext>
              </a:extLst>
            </p:cNvPr>
            <p:cNvCxnSpPr>
              <a:cxnSpLocks noChangeShapeType="1"/>
              <a:stCxn id="8" idx="0"/>
              <a:endCxn id="5" idx="2"/>
            </p:cNvCxnSpPr>
            <p:nvPr/>
          </p:nvCxnSpPr>
          <p:spPr bwMode="auto">
            <a:xfrm rot="5400000" flipH="1">
              <a:off x="2144" y="857"/>
              <a:ext cx="144" cy="1008"/>
            </a:xfrm>
            <a:prstGeom prst="bentConnector3">
              <a:avLst>
                <a:gd name="adj1" fmla="val 1281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0541" name="_s150541">
              <a:extLst>
                <a:ext uri="{FF2B5EF4-FFF2-40B4-BE49-F238E27FC236}">
                  <a16:creationId xmlns:a16="http://schemas.microsoft.com/office/drawing/2014/main" xmlns="" id="{D3B365DC-A54C-488C-B8FE-24E0FD32A28A}"/>
                </a:ext>
              </a:extLst>
            </p:cNvPr>
            <p:cNvCxnSpPr>
              <a:cxnSpLocks noChangeShapeType="1"/>
              <a:stCxn id="7" idx="0"/>
              <a:endCxn id="5" idx="2"/>
            </p:cNvCxnSpPr>
            <p:nvPr/>
          </p:nvCxnSpPr>
          <p:spPr bwMode="auto">
            <a:xfrm rot="16200000">
              <a:off x="1641" y="1360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0540" name="_s150540">
              <a:extLst>
                <a:ext uri="{FF2B5EF4-FFF2-40B4-BE49-F238E27FC236}">
                  <a16:creationId xmlns:a16="http://schemas.microsoft.com/office/drawing/2014/main" xmlns="" id="{51E0E6AD-2A59-4E81-8C87-F7175913B458}"/>
                </a:ext>
              </a:extLst>
            </p:cNvPr>
            <p:cNvCxnSpPr>
              <a:cxnSpLocks noChangeShapeType="1"/>
              <a:stCxn id="6" idx="0"/>
              <a:endCxn id="5" idx="2"/>
            </p:cNvCxnSpPr>
            <p:nvPr/>
          </p:nvCxnSpPr>
          <p:spPr bwMode="auto">
            <a:xfrm rot="16200000">
              <a:off x="1136" y="857"/>
              <a:ext cx="144" cy="1008"/>
            </a:xfrm>
            <a:prstGeom prst="bentConnector3">
              <a:avLst>
                <a:gd name="adj1" fmla="val 1281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" name="_s150536">
              <a:extLst>
                <a:ext uri="{FF2B5EF4-FFF2-40B4-BE49-F238E27FC236}">
                  <a16:creationId xmlns:a16="http://schemas.microsoft.com/office/drawing/2014/main" xmlns="" id="{61BCF286-5586-4AFF-8024-6069A7590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00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Роль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практики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в познании</a:t>
              </a:r>
            </a:p>
          </p:txBody>
        </p:sp>
        <p:sp>
          <p:nvSpPr>
            <p:cNvPr id="6" name="_s150537">
              <a:extLst>
                <a:ext uri="{FF2B5EF4-FFF2-40B4-BE49-F238E27FC236}">
                  <a16:creationId xmlns:a16="http://schemas.microsoft.com/office/drawing/2014/main" xmlns="" id="{6C214B70-FE1D-4F8B-B3E4-F582FC97A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43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Исходный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пункт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познания,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или основа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познания</a:t>
              </a:r>
            </a:p>
          </p:txBody>
        </p:sp>
        <p:sp>
          <p:nvSpPr>
            <p:cNvPr id="7" name="_s150538">
              <a:extLst>
                <a:ext uri="{FF2B5EF4-FFF2-40B4-BE49-F238E27FC236}">
                  <a16:creationId xmlns:a16="http://schemas.microsoft.com/office/drawing/2014/main" xmlns="" id="{C81124A6-3D8E-4050-98B4-035C91A6F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43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Движущая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сила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 цель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познания</a:t>
              </a:r>
            </a:p>
          </p:txBody>
        </p:sp>
        <p:sp>
          <p:nvSpPr>
            <p:cNvPr id="8" name="_s150539">
              <a:extLst>
                <a:ext uri="{FF2B5EF4-FFF2-40B4-BE49-F238E27FC236}">
                  <a16:creationId xmlns:a16="http://schemas.microsoft.com/office/drawing/2014/main" xmlns="" id="{956F13D2-378B-4472-A633-244701236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43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Критерий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истины</a:t>
              </a:r>
            </a:p>
          </p:txBody>
        </p:sp>
      </p:grpSp>
    </p:spTree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xmlns="" id="{18D459E1-E0FB-4F6B-B0EC-3020DDA13C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646113"/>
            <a:ext cx="8820150" cy="593725"/>
          </a:xfrm>
        </p:spPr>
        <p:txBody>
          <a:bodyPr/>
          <a:lstStyle/>
          <a:p>
            <a:r>
              <a:rPr lang="ru-RU" altLang="en-US" sz="2400" b="1">
                <a:effectLst/>
              </a:rPr>
              <a:t>Познавательная деятельность </a:t>
            </a:r>
            <a:r>
              <a:rPr lang="ru-RU" altLang="en-US" sz="2400">
                <a:effectLst/>
              </a:rPr>
              <a:t>— особый процесс приобретения и развития знания, его постоянное углубление, расширение и совершенствование.</a:t>
            </a:r>
          </a:p>
        </p:txBody>
      </p:sp>
      <p:grpSp>
        <p:nvGrpSpPr>
          <p:cNvPr id="2" name="SmartArt Placeholder 155653">
            <a:extLst>
              <a:ext uri="{FF2B5EF4-FFF2-40B4-BE49-F238E27FC236}">
                <a16:creationId xmlns:a16="http://schemas.microsoft.com/office/drawing/2014/main" xmlns="" id="{95E0233E-8F11-47B2-90CA-0274B3482E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0" y="1557338"/>
            <a:ext cx="9144000" cy="5300662"/>
            <a:chOff x="279" y="1019"/>
            <a:chExt cx="1440" cy="3312"/>
          </a:xfrm>
        </p:grpSpPr>
        <p:cxnSp>
          <p:nvCxnSpPr>
            <p:cNvPr id="155673" name="_s155673">
              <a:extLst>
                <a:ext uri="{FF2B5EF4-FFF2-40B4-BE49-F238E27FC236}">
                  <a16:creationId xmlns:a16="http://schemas.microsoft.com/office/drawing/2014/main" xmlns="" id="{45DDC009-0136-4EE2-B5A9-9912EFC854D8}"/>
                </a:ext>
              </a:extLst>
            </p:cNvPr>
            <p:cNvCxnSpPr>
              <a:cxnSpLocks noChangeShapeType="1"/>
              <a:stCxn id="12" idx="1"/>
              <a:endCxn id="3" idx="2"/>
            </p:cNvCxnSpPr>
            <p:nvPr/>
          </p:nvCxnSpPr>
          <p:spPr bwMode="auto">
            <a:xfrm rot="10800000">
              <a:off x="711" y="1307"/>
              <a:ext cx="144" cy="158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5671" name="_s155671">
              <a:extLst>
                <a:ext uri="{FF2B5EF4-FFF2-40B4-BE49-F238E27FC236}">
                  <a16:creationId xmlns:a16="http://schemas.microsoft.com/office/drawing/2014/main" xmlns="" id="{B05D2AC7-075C-4BF9-AB5F-616A4C69FA84}"/>
                </a:ext>
              </a:extLst>
            </p:cNvPr>
            <p:cNvCxnSpPr>
              <a:cxnSpLocks noChangeShapeType="1"/>
              <a:stCxn id="11" idx="1"/>
              <a:endCxn id="3" idx="2"/>
            </p:cNvCxnSpPr>
            <p:nvPr/>
          </p:nvCxnSpPr>
          <p:spPr bwMode="auto">
            <a:xfrm rot="10800000">
              <a:off x="711" y="1307"/>
              <a:ext cx="144" cy="201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5669" name="_s155669">
              <a:extLst>
                <a:ext uri="{FF2B5EF4-FFF2-40B4-BE49-F238E27FC236}">
                  <a16:creationId xmlns:a16="http://schemas.microsoft.com/office/drawing/2014/main" xmlns="" id="{3630DEE5-1C26-4170-A891-D3E8A3CACC08}"/>
                </a:ext>
              </a:extLst>
            </p:cNvPr>
            <p:cNvCxnSpPr>
              <a:cxnSpLocks noChangeShapeType="1"/>
              <a:stCxn id="10" idx="1"/>
              <a:endCxn id="3" idx="2"/>
            </p:cNvCxnSpPr>
            <p:nvPr/>
          </p:nvCxnSpPr>
          <p:spPr bwMode="auto">
            <a:xfrm rot="10800000">
              <a:off x="711" y="1307"/>
              <a:ext cx="144" cy="244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5667" name="_s155667">
              <a:extLst>
                <a:ext uri="{FF2B5EF4-FFF2-40B4-BE49-F238E27FC236}">
                  <a16:creationId xmlns:a16="http://schemas.microsoft.com/office/drawing/2014/main" xmlns="" id="{FAE4D8E3-78D6-47CD-A6FD-580212C5C171}"/>
                </a:ext>
              </a:extLst>
            </p:cNvPr>
            <p:cNvCxnSpPr>
              <a:cxnSpLocks noChangeShapeType="1"/>
              <a:stCxn id="9" idx="1"/>
              <a:endCxn id="3" idx="2"/>
            </p:cNvCxnSpPr>
            <p:nvPr/>
          </p:nvCxnSpPr>
          <p:spPr bwMode="auto">
            <a:xfrm rot="10800000">
              <a:off x="711" y="1307"/>
              <a:ext cx="144" cy="288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5661" name="_s155661">
              <a:extLst>
                <a:ext uri="{FF2B5EF4-FFF2-40B4-BE49-F238E27FC236}">
                  <a16:creationId xmlns:a16="http://schemas.microsoft.com/office/drawing/2014/main" xmlns="" id="{091D2076-4FC4-48FC-B608-CB3F9F84353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>
              <a:off x="-418" y="2748"/>
              <a:ext cx="2408" cy="146"/>
            </a:xfrm>
            <a:prstGeom prst="bentConnector3">
              <a:avLst>
                <a:gd name="adj1" fmla="val 65685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5660" name="_s155660">
              <a:extLst>
                <a:ext uri="{FF2B5EF4-FFF2-40B4-BE49-F238E27FC236}">
                  <a16:creationId xmlns:a16="http://schemas.microsoft.com/office/drawing/2014/main" xmlns="" id="{2979789D-FEE6-4B75-8D64-70D7F39CF675}"/>
                </a:ext>
              </a:extLst>
            </p:cNvPr>
            <p:cNvCxnSpPr>
              <a:cxnSpLocks noChangeShapeType="1"/>
              <a:stCxn id="7" idx="1"/>
              <a:endCxn id="3" idx="2"/>
            </p:cNvCxnSpPr>
            <p:nvPr/>
          </p:nvCxnSpPr>
          <p:spPr bwMode="auto">
            <a:xfrm rot="10800000">
              <a:off x="711" y="1307"/>
              <a:ext cx="144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5659" name="_s155659">
              <a:extLst>
                <a:ext uri="{FF2B5EF4-FFF2-40B4-BE49-F238E27FC236}">
                  <a16:creationId xmlns:a16="http://schemas.microsoft.com/office/drawing/2014/main" xmlns="" id="{588EAF51-E1FF-40EE-927E-D3A4869159FC}"/>
                </a:ext>
              </a:extLst>
            </p:cNvPr>
            <p:cNvCxnSpPr>
              <a:cxnSpLocks noChangeShapeType="1"/>
              <a:stCxn id="6" idx="1"/>
              <a:endCxn id="3" idx="2"/>
            </p:cNvCxnSpPr>
            <p:nvPr/>
          </p:nvCxnSpPr>
          <p:spPr bwMode="auto">
            <a:xfrm rot="10800000">
              <a:off x="711" y="1307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" name="_s155655">
              <a:extLst>
                <a:ext uri="{FF2B5EF4-FFF2-40B4-BE49-F238E27FC236}">
                  <a16:creationId xmlns:a16="http://schemas.microsoft.com/office/drawing/2014/main" xmlns="" id="{C8FCFFC8-69C4-428E-A7E0-170D05DB6A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" y="101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1" i="0" u="sng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Познание </a:t>
              </a:r>
            </a:p>
          </p:txBody>
        </p:sp>
        <p:sp>
          <p:nvSpPr>
            <p:cNvPr id="6" name="_s155656">
              <a:extLst>
                <a:ext uri="{FF2B5EF4-FFF2-40B4-BE49-F238E27FC236}">
                  <a16:creationId xmlns:a16="http://schemas.microsoft.com/office/drawing/2014/main" xmlns="" id="{D1711A6F-F180-4634-A699-C92E4A197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" y="145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Ненаучное </a:t>
              </a:r>
            </a:p>
          </p:txBody>
        </p:sp>
        <p:sp>
          <p:nvSpPr>
            <p:cNvPr id="7" name="_s155657">
              <a:extLst>
                <a:ext uri="{FF2B5EF4-FFF2-40B4-BE49-F238E27FC236}">
                  <a16:creationId xmlns:a16="http://schemas.microsoft.com/office/drawing/2014/main" xmlns="" id="{BCD5D78B-EB36-4286-86D6-1763267D33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" y="188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научное</a:t>
              </a:r>
            </a:p>
          </p:txBody>
        </p:sp>
        <p:sp>
          <p:nvSpPr>
            <p:cNvPr id="8" name="_s155658">
              <a:extLst>
                <a:ext uri="{FF2B5EF4-FFF2-40B4-BE49-F238E27FC236}">
                  <a16:creationId xmlns:a16="http://schemas.microsoft.com/office/drawing/2014/main" xmlns="" id="{FB7F3E29-455E-4360-834D-84F7803C2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" y="231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Чувственное </a:t>
              </a:r>
            </a:p>
          </p:txBody>
        </p:sp>
        <p:sp>
          <p:nvSpPr>
            <p:cNvPr id="9" name="_s155666">
              <a:extLst>
                <a:ext uri="{FF2B5EF4-FFF2-40B4-BE49-F238E27FC236}">
                  <a16:creationId xmlns:a16="http://schemas.microsoft.com/office/drawing/2014/main" xmlns="" id="{450DFE43-455F-42B7-BB88-46FF92EE9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" y="404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Самопознание </a:t>
              </a:r>
            </a:p>
          </p:txBody>
        </p:sp>
        <p:sp>
          <p:nvSpPr>
            <p:cNvPr id="10" name="_s155668">
              <a:extLst>
                <a:ext uri="{FF2B5EF4-FFF2-40B4-BE49-F238E27FC236}">
                  <a16:creationId xmlns:a16="http://schemas.microsoft.com/office/drawing/2014/main" xmlns="" id="{F7C9DEE6-11DB-49C0-9E38-680D1E0FB5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" y="361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Рациональное </a:t>
              </a:r>
            </a:p>
          </p:txBody>
        </p:sp>
        <p:sp>
          <p:nvSpPr>
            <p:cNvPr id="11" name="_s155670">
              <a:extLst>
                <a:ext uri="{FF2B5EF4-FFF2-40B4-BE49-F238E27FC236}">
                  <a16:creationId xmlns:a16="http://schemas.microsoft.com/office/drawing/2014/main" xmlns="" id="{B2938EA0-1F0B-4A15-82CC-93DCDA6E7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" y="317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Социальное </a:t>
              </a:r>
            </a:p>
          </p:txBody>
        </p:sp>
        <p:sp>
          <p:nvSpPr>
            <p:cNvPr id="12" name="_s155672">
              <a:extLst>
                <a:ext uri="{FF2B5EF4-FFF2-40B4-BE49-F238E27FC236}">
                  <a16:creationId xmlns:a16="http://schemas.microsoft.com/office/drawing/2014/main" xmlns="" id="{404357BD-ECD1-4322-9750-156BC68CF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" y="2747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Естественное </a:t>
              </a:r>
            </a:p>
          </p:txBody>
        </p:sp>
      </p:grpSp>
    </p:spTree>
  </p:cSld>
  <p:clrMapOvr>
    <a:masterClrMapping/>
  </p:clrMapOvr>
  <p:transition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xmlns="" id="{7B34DAF3-49DF-4BC5-A5BA-9F478A19F7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b="1">
                <a:effectLst/>
              </a:rPr>
              <a:t>Научное познание</a:t>
            </a:r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xmlns="" id="{CB336BCE-ED44-4B36-A80D-6524130634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altLang="en-US" sz="4000" b="1">
                <a:effectLst/>
              </a:rPr>
              <a:t>Задача научного познания </a:t>
            </a:r>
            <a:r>
              <a:rPr lang="ru-RU" altLang="en-US" sz="4000">
                <a:effectLst/>
              </a:rPr>
              <a:t>—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en-US" sz="4000">
                <a:effectLst/>
              </a:rPr>
              <a:t>раскрыть внутреннюю природу, сущность предметов и явлений, законы их функционирования и развития</a:t>
            </a:r>
          </a:p>
        </p:txBody>
      </p:sp>
    </p:spTree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44" name="Rectangle 24">
            <a:extLst>
              <a:ext uri="{FF2B5EF4-FFF2-40B4-BE49-F238E27FC236}">
                <a16:creationId xmlns:a16="http://schemas.microsoft.com/office/drawing/2014/main" xmlns="" id="{AD63BD7D-1522-4361-9620-88604872F2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9850" y="469900"/>
            <a:ext cx="7304088" cy="769938"/>
          </a:xfrm>
        </p:spPr>
        <p:txBody>
          <a:bodyPr/>
          <a:lstStyle/>
          <a:p>
            <a:r>
              <a:rPr lang="ru-RU" altLang="en-US" sz="4000"/>
              <a:t>Основные методы (способы) научного познания</a:t>
            </a:r>
          </a:p>
        </p:txBody>
      </p:sp>
      <p:sp>
        <p:nvSpPr>
          <p:cNvPr id="158745" name="Rectangle 25">
            <a:extLst>
              <a:ext uri="{FF2B5EF4-FFF2-40B4-BE49-F238E27FC236}">
                <a16:creationId xmlns:a16="http://schemas.microsoft.com/office/drawing/2014/main" xmlns="" id="{537AA9E6-6014-45A9-8DFA-F367D6E683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068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en-US" sz="2000" b="1">
                <a:effectLst/>
              </a:rPr>
              <a:t>Научное наблюдение </a:t>
            </a:r>
            <a:r>
              <a:rPr lang="ru-RU" altLang="en-US" sz="2000">
                <a:effectLst/>
              </a:rPr>
              <a:t>— целенаправленное созерцание, восприятие предметов и явлений в их естественном виде (т. е. такими, какие они в действительности).                                                        </a:t>
            </a:r>
          </a:p>
          <a:p>
            <a:pPr>
              <a:lnSpc>
                <a:spcPct val="80000"/>
              </a:lnSpc>
            </a:pPr>
            <a:r>
              <a:rPr lang="ru-RU" altLang="en-US" sz="2000" b="1">
                <a:effectLst/>
              </a:rPr>
              <a:t>Эксперимент </a:t>
            </a:r>
            <a:r>
              <a:rPr lang="ru-RU" altLang="en-US" sz="2000">
                <a:effectLst/>
              </a:rPr>
              <a:t>— исследование в специально созданных, искусственных условиях.                                                                         </a:t>
            </a:r>
          </a:p>
          <a:p>
            <a:pPr>
              <a:lnSpc>
                <a:spcPct val="80000"/>
              </a:lnSpc>
            </a:pPr>
            <a:r>
              <a:rPr lang="ru-RU" altLang="en-US" sz="2000" b="1">
                <a:effectLst/>
              </a:rPr>
              <a:t>Моделирование </a:t>
            </a:r>
            <a:r>
              <a:rPr lang="ru-RU" altLang="en-US" sz="2000">
                <a:effectLst/>
              </a:rPr>
              <a:t>— воспроизводство одного предмета посредством другого (аналогичного ему).                                                    </a:t>
            </a:r>
          </a:p>
          <a:p>
            <a:pPr>
              <a:lnSpc>
                <a:spcPct val="80000"/>
              </a:lnSpc>
            </a:pPr>
            <a:r>
              <a:rPr lang="ru-RU" altLang="en-US" sz="2000" b="1">
                <a:effectLst/>
              </a:rPr>
              <a:t>Анализ </a:t>
            </a:r>
            <a:r>
              <a:rPr lang="ru-RU" altLang="en-US" sz="2000">
                <a:effectLst/>
              </a:rPr>
              <a:t>(от греч. «разложение», «расчленение») — расчленение предмета на образующие его элементы, стороны, чтобы понять их место, выделить главное.</a:t>
            </a:r>
          </a:p>
          <a:p>
            <a:pPr>
              <a:lnSpc>
                <a:spcPct val="80000"/>
              </a:lnSpc>
            </a:pPr>
            <a:r>
              <a:rPr lang="ru-RU" altLang="en-US" sz="2000" b="1">
                <a:effectLst/>
              </a:rPr>
              <a:t>Синтез </a:t>
            </a:r>
            <a:r>
              <a:rPr lang="ru-RU" altLang="en-US" sz="2000">
                <a:effectLst/>
              </a:rPr>
              <a:t>(от греч. «соединение») — вещественное или мысленное : объединение частей, сторон предмета с целью раскрыть их внутренние связи и присущие предмету закономерности.</a:t>
            </a:r>
          </a:p>
          <a:p>
            <a:pPr>
              <a:lnSpc>
                <a:spcPct val="80000"/>
              </a:lnSpc>
            </a:pPr>
            <a:r>
              <a:rPr lang="ru-RU" altLang="en-US" sz="2000" b="1">
                <a:effectLst/>
              </a:rPr>
              <a:t>Индукция </a:t>
            </a:r>
            <a:r>
              <a:rPr lang="ru-RU" altLang="en-US" sz="2000">
                <a:effectLst/>
              </a:rPr>
              <a:t>— движение мысли от единичных явлений к общим выводам.</a:t>
            </a:r>
          </a:p>
          <a:p>
            <a:pPr>
              <a:lnSpc>
                <a:spcPct val="80000"/>
              </a:lnSpc>
            </a:pPr>
            <a:r>
              <a:rPr lang="ru-RU" altLang="en-US" sz="2000" b="1">
                <a:effectLst/>
              </a:rPr>
              <a:t>Дедукция </a:t>
            </a:r>
            <a:r>
              <a:rPr lang="ru-RU" altLang="en-US" sz="2000">
                <a:effectLst/>
              </a:rPr>
              <a:t>— движение мысли от общего к единичному.</a:t>
            </a:r>
          </a:p>
          <a:p>
            <a:pPr>
              <a:lnSpc>
                <a:spcPct val="80000"/>
              </a:lnSpc>
            </a:pPr>
            <a:r>
              <a:rPr lang="ru-RU" altLang="en-US" sz="2000" b="1">
                <a:effectLst/>
              </a:rPr>
              <a:t>Теория </a:t>
            </a:r>
            <a:r>
              <a:rPr lang="ru-RU" altLang="en-US" sz="2000">
                <a:effectLst/>
              </a:rPr>
              <a:t>— логически обоснованная система знаний о целостной группе явлений, о закономерностях существования этой группы явлений.</a:t>
            </a:r>
          </a:p>
        </p:txBody>
      </p:sp>
    </p:spTree>
  </p:cSld>
  <p:clrMapOvr>
    <a:masterClrMapping/>
  </p:clrMapOvr>
  <p:transition>
    <p:comb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274438">
            <a:extLst>
              <a:ext uri="{FF2B5EF4-FFF2-40B4-BE49-F238E27FC236}">
                <a16:creationId xmlns:a16="http://schemas.microsoft.com/office/drawing/2014/main" xmlns="" id="{5709193E-299C-4695-A9DA-3896B814691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800" y="306388"/>
            <a:ext cx="8208963" cy="6218237"/>
            <a:chOff x="272" y="193"/>
            <a:chExt cx="2592" cy="2447"/>
          </a:xfrm>
        </p:grpSpPr>
        <p:cxnSp>
          <p:nvCxnSpPr>
            <p:cNvPr id="274460" name="_s274460">
              <a:extLst>
                <a:ext uri="{FF2B5EF4-FFF2-40B4-BE49-F238E27FC236}">
                  <a16:creationId xmlns:a16="http://schemas.microsoft.com/office/drawing/2014/main" xmlns="" id="{ED73D580-442C-4688-8410-51B9DFA3CD95}"/>
                </a:ext>
              </a:extLst>
            </p:cNvPr>
            <p:cNvCxnSpPr>
              <a:cxnSpLocks noChangeShapeType="1"/>
              <a:stCxn id="11" idx="1"/>
              <a:endCxn id="5" idx="2"/>
            </p:cNvCxnSpPr>
            <p:nvPr/>
          </p:nvCxnSpPr>
          <p:spPr bwMode="auto">
            <a:xfrm rot="10800000">
              <a:off x="704" y="481"/>
              <a:ext cx="720" cy="201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74454" name="_s274454">
              <a:extLst>
                <a:ext uri="{FF2B5EF4-FFF2-40B4-BE49-F238E27FC236}">
                  <a16:creationId xmlns:a16="http://schemas.microsoft.com/office/drawing/2014/main" xmlns="" id="{0A59CFF0-8FAC-492E-8211-E4813771246B}"/>
                </a:ext>
              </a:extLst>
            </p:cNvPr>
            <p:cNvCxnSpPr>
              <a:cxnSpLocks noChangeShapeType="1"/>
              <a:stCxn id="10" idx="1"/>
              <a:endCxn id="7" idx="2"/>
            </p:cNvCxnSpPr>
            <p:nvPr/>
          </p:nvCxnSpPr>
          <p:spPr bwMode="auto">
            <a:xfrm rot="10800000">
              <a:off x="1856" y="1345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74452" name="_s274452">
              <a:extLst>
                <a:ext uri="{FF2B5EF4-FFF2-40B4-BE49-F238E27FC236}">
                  <a16:creationId xmlns:a16="http://schemas.microsoft.com/office/drawing/2014/main" xmlns="" id="{4BF0C29B-88FC-448F-A3B6-0EF5ED655EE0}"/>
                </a:ext>
              </a:extLst>
            </p:cNvPr>
            <p:cNvCxnSpPr>
              <a:cxnSpLocks noChangeShapeType="1"/>
              <a:stCxn id="9" idx="3"/>
              <a:endCxn id="7" idx="2"/>
            </p:cNvCxnSpPr>
            <p:nvPr/>
          </p:nvCxnSpPr>
          <p:spPr bwMode="auto">
            <a:xfrm flipV="1">
              <a:off x="1712" y="1345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74446" name="_s274446">
              <a:extLst>
                <a:ext uri="{FF2B5EF4-FFF2-40B4-BE49-F238E27FC236}">
                  <a16:creationId xmlns:a16="http://schemas.microsoft.com/office/drawing/2014/main" xmlns="" id="{8A7E70FF-B5A9-4841-ADEF-940CCBFE1629}"/>
                </a:ext>
              </a:extLst>
            </p:cNvPr>
            <p:cNvCxnSpPr>
              <a:cxnSpLocks noChangeShapeType="1"/>
              <a:stCxn id="8" idx="1"/>
              <a:endCxn id="5" idx="2"/>
            </p:cNvCxnSpPr>
            <p:nvPr/>
          </p:nvCxnSpPr>
          <p:spPr bwMode="auto">
            <a:xfrm rot="10800000">
              <a:off x="704" y="481"/>
              <a:ext cx="720" cy="158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74445" name="_s274445">
              <a:extLst>
                <a:ext uri="{FF2B5EF4-FFF2-40B4-BE49-F238E27FC236}">
                  <a16:creationId xmlns:a16="http://schemas.microsoft.com/office/drawing/2014/main" xmlns="" id="{3F2C5525-ABEA-483D-A61B-C74168EF5626}"/>
                </a:ext>
              </a:extLst>
            </p:cNvPr>
            <p:cNvCxnSpPr>
              <a:cxnSpLocks noChangeShapeType="1"/>
              <a:stCxn id="7" idx="1"/>
              <a:endCxn id="5" idx="2"/>
            </p:cNvCxnSpPr>
            <p:nvPr/>
          </p:nvCxnSpPr>
          <p:spPr bwMode="auto">
            <a:xfrm rot="10800000">
              <a:off x="704" y="481"/>
              <a:ext cx="720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74444" name="_s274444">
              <a:extLst>
                <a:ext uri="{FF2B5EF4-FFF2-40B4-BE49-F238E27FC236}">
                  <a16:creationId xmlns:a16="http://schemas.microsoft.com/office/drawing/2014/main" xmlns="" id="{EF61AD6E-D7EB-4FCB-99BB-27EDD9663691}"/>
                </a:ext>
              </a:extLst>
            </p:cNvPr>
            <p:cNvCxnSpPr>
              <a:cxnSpLocks noChangeShapeType="1"/>
              <a:stCxn id="6" idx="1"/>
              <a:endCxn id="5" idx="2"/>
            </p:cNvCxnSpPr>
            <p:nvPr/>
          </p:nvCxnSpPr>
          <p:spPr bwMode="auto">
            <a:xfrm rot="10800000">
              <a:off x="704" y="481"/>
              <a:ext cx="720" cy="289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" name="_s274440">
              <a:extLst>
                <a:ext uri="{FF2B5EF4-FFF2-40B4-BE49-F238E27FC236}">
                  <a16:creationId xmlns:a16="http://schemas.microsoft.com/office/drawing/2014/main" xmlns="" id="{0C49B5E1-4863-48EF-BB36-89A6A906C4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9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sng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Ненаучное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sng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познание</a:t>
              </a:r>
            </a:p>
          </p:txBody>
        </p:sp>
        <p:sp>
          <p:nvSpPr>
            <p:cNvPr id="6" name="_s274441">
              <a:extLst>
                <a:ext uri="{FF2B5EF4-FFF2-40B4-BE49-F238E27FC236}">
                  <a16:creationId xmlns:a16="http://schemas.microsoft.com/office/drawing/2014/main" xmlns="" id="{3C9E124D-631C-414F-B922-DDE718EEB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" y="62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Мифологическое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мышление</a:t>
              </a:r>
            </a:p>
          </p:txBody>
        </p:sp>
        <p:sp>
          <p:nvSpPr>
            <p:cNvPr id="7" name="_s274442">
              <a:extLst>
                <a:ext uri="{FF2B5EF4-FFF2-40B4-BE49-F238E27FC236}">
                  <a16:creationId xmlns:a16="http://schemas.microsoft.com/office/drawing/2014/main" xmlns="" id="{DB50888B-9BDB-49A1-A60E-E333DE510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" y="1057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Обыденное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познание</a:t>
              </a:r>
            </a:p>
          </p:txBody>
        </p:sp>
        <p:sp>
          <p:nvSpPr>
            <p:cNvPr id="8" name="_s274443">
              <a:extLst>
                <a:ext uri="{FF2B5EF4-FFF2-40B4-BE49-F238E27FC236}">
                  <a16:creationId xmlns:a16="http://schemas.microsoft.com/office/drawing/2014/main" xmlns="" id="{051CBF5D-E2B7-417C-BFB2-E74BD6259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" y="192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Паранаука </a:t>
              </a:r>
            </a:p>
          </p:txBody>
        </p:sp>
        <p:sp>
          <p:nvSpPr>
            <p:cNvPr id="9" name="_s274451">
              <a:extLst>
                <a:ext uri="{FF2B5EF4-FFF2-40B4-BE49-F238E27FC236}">
                  <a16:creationId xmlns:a16="http://schemas.microsoft.com/office/drawing/2014/main" xmlns="" id="{717213B9-41E9-40E3-8E90-78A10D60B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489"/>
              <a:ext cx="864" cy="2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Жизненная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практика</a:t>
              </a:r>
            </a:p>
          </p:txBody>
        </p:sp>
        <p:sp>
          <p:nvSpPr>
            <p:cNvPr id="10" name="_s274453">
              <a:extLst>
                <a:ext uri="{FF2B5EF4-FFF2-40B4-BE49-F238E27FC236}">
                  <a16:creationId xmlns:a16="http://schemas.microsoft.com/office/drawing/2014/main" xmlns="" id="{38F78405-7AE0-46BF-83D3-BC0F016368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" y="1489"/>
              <a:ext cx="864" cy="2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Народная мудрость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 здравый смысл</a:t>
              </a:r>
            </a:p>
          </p:txBody>
        </p:sp>
        <p:sp>
          <p:nvSpPr>
            <p:cNvPr id="11" name="_s274459">
              <a:extLst>
                <a:ext uri="{FF2B5EF4-FFF2-40B4-BE49-F238E27FC236}">
                  <a16:creationId xmlns:a16="http://schemas.microsoft.com/office/drawing/2014/main" xmlns="" id="{67E622CB-AE2B-458F-B29E-8AC219434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" y="235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Художественное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познание</a:t>
              </a:r>
            </a:p>
          </p:txBody>
        </p:sp>
      </p:grp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7813"/>
            <a:ext cx="8229600" cy="1008047"/>
          </a:xfrm>
        </p:spPr>
        <p:txBody>
          <a:bodyPr/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План </a:t>
            </a:r>
            <a:r>
              <a:rPr lang="ru-RU" dirty="0" smtClean="0"/>
              <a:t>изучения темы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1. Познание, формы познания.</a:t>
            </a:r>
            <a:br>
              <a:rPr lang="ru-RU" sz="2000" dirty="0" smtClean="0"/>
            </a:br>
            <a:r>
              <a:rPr lang="ru-RU" sz="2000" dirty="0" smtClean="0"/>
              <a:t>2. Истина: понятие, виды, этапы поиска, критерий истины.</a:t>
            </a:r>
            <a:br>
              <a:rPr lang="ru-RU" sz="2000" dirty="0" smtClean="0"/>
            </a:br>
            <a:r>
              <a:rPr lang="ru-RU" sz="2000" dirty="0" smtClean="0"/>
              <a:t>3. Роль практики в познании.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9">
            <a:extLst>
              <a:ext uri="{FF2B5EF4-FFF2-40B4-BE49-F238E27FC236}">
                <a16:creationId xmlns:a16="http://schemas.microsoft.com/office/drawing/2014/main" xmlns="" id="{A7CB8DE5-A920-460A-B1ED-392126074E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52475"/>
            <a:ext cx="8229600" cy="625475"/>
          </a:xfrm>
        </p:spPr>
        <p:txBody>
          <a:bodyPr/>
          <a:lstStyle/>
          <a:p>
            <a:r>
              <a:rPr lang="ru-RU" altLang="en-US" sz="2400" b="1" u="sng"/>
              <a:t>Познание </a:t>
            </a:r>
            <a:r>
              <a:rPr lang="ru-RU" altLang="en-US" sz="2400" b="1"/>
              <a:t>— это духовная деятельность, направленная на при обретение и развитие знания.</a:t>
            </a:r>
            <a:br>
              <a:rPr lang="ru-RU" altLang="en-US" sz="2400" b="1"/>
            </a:br>
            <a:r>
              <a:rPr lang="ru-RU" altLang="en-US" sz="2400" b="1"/>
              <a:t>Источник познания — внешний мир, окружающий человека</a:t>
            </a:r>
          </a:p>
        </p:txBody>
      </p:sp>
      <p:grpSp>
        <p:nvGrpSpPr>
          <p:cNvPr id="2" name="SmartArt Placeholder 3078">
            <a:extLst>
              <a:ext uri="{FF2B5EF4-FFF2-40B4-BE49-F238E27FC236}">
                <a16:creationId xmlns:a16="http://schemas.microsoft.com/office/drawing/2014/main" xmlns="" id="{0F4D5920-8F5C-4E00-9A0B-53D9F317CB2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0" y="1412875"/>
            <a:ext cx="9144000" cy="5445125"/>
            <a:chOff x="272" y="1001"/>
            <a:chExt cx="2880" cy="724"/>
          </a:xfrm>
        </p:grpSpPr>
        <p:cxnSp>
          <p:nvCxnSpPr>
            <p:cNvPr id="3086" name="_s3086">
              <a:extLst>
                <a:ext uri="{FF2B5EF4-FFF2-40B4-BE49-F238E27FC236}">
                  <a16:creationId xmlns:a16="http://schemas.microsoft.com/office/drawing/2014/main" xmlns="" id="{7A2C98ED-FF3D-40AF-BFE6-53F1ACB5D7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1735" y="1183"/>
              <a:ext cx="984" cy="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085" name="_s3085">
              <a:extLst>
                <a:ext uri="{FF2B5EF4-FFF2-40B4-BE49-F238E27FC236}">
                  <a16:creationId xmlns:a16="http://schemas.microsoft.com/office/drawing/2014/main" xmlns="" id="{17B3BABB-53E4-4E8D-9387-25529E5A8B45}"/>
                </a:ext>
              </a:extLst>
            </p:cNvPr>
            <p:cNvCxnSpPr>
              <a:cxnSpLocks noChangeShapeType="1"/>
              <a:stCxn id="7" idx="0"/>
              <a:endCxn id="3" idx="2"/>
            </p:cNvCxnSpPr>
            <p:nvPr/>
          </p:nvCxnSpPr>
          <p:spPr bwMode="auto">
            <a:xfrm rot="5400000" flipH="1">
              <a:off x="1701" y="1228"/>
              <a:ext cx="74" cy="28"/>
            </a:xfrm>
            <a:prstGeom prst="bentConnector3">
              <a:avLst>
                <a:gd name="adj1" fmla="val 2063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084" name="_s3084">
              <a:extLst>
                <a:ext uri="{FF2B5EF4-FFF2-40B4-BE49-F238E27FC236}">
                  <a16:creationId xmlns:a16="http://schemas.microsoft.com/office/drawing/2014/main" xmlns="" id="{183716C6-9862-471A-ACBF-E65611372023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16200000">
              <a:off x="1173" y="736"/>
              <a:ext cx="81" cy="1020"/>
            </a:xfrm>
            <a:prstGeom prst="bentConnector3">
              <a:avLst>
                <a:gd name="adj1" fmla="val 1795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" name="_s3080">
              <a:extLst>
                <a:ext uri="{FF2B5EF4-FFF2-40B4-BE49-F238E27FC236}">
                  <a16:creationId xmlns:a16="http://schemas.microsoft.com/office/drawing/2014/main" xmlns="" id="{D64B714A-BC42-4EDB-BF94-C4D118BB4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7" y="1050"/>
              <a:ext cx="794" cy="15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формы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3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познания</a:t>
              </a:r>
            </a:p>
          </p:txBody>
        </p:sp>
        <p:sp>
          <p:nvSpPr>
            <p:cNvPr id="6" name="_s3081">
              <a:extLst>
                <a:ext uri="{FF2B5EF4-FFF2-40B4-BE49-F238E27FC236}">
                  <a16:creationId xmlns:a16="http://schemas.microsoft.com/office/drawing/2014/main" xmlns="" id="{06484192-1864-40FD-91FD-69C49ECAA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286"/>
              <a:ext cx="864" cy="43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Чувственное познание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Живое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непосредственное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созерцание: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—  ощущение;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—  восприятие;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—  представление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Дает представление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об отдель­ных,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внешних сторонах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вещей</a:t>
              </a:r>
            </a:p>
          </p:txBody>
        </p:sp>
        <p:sp>
          <p:nvSpPr>
            <p:cNvPr id="7" name="_s3082">
              <a:extLst>
                <a:ext uri="{FF2B5EF4-FFF2-40B4-BE49-F238E27FC236}">
                  <a16:creationId xmlns:a16="http://schemas.microsoft.com/office/drawing/2014/main" xmlns="" id="{AC8A0D7A-35CC-4EC1-B4A5-4353474EA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279"/>
              <a:ext cx="864" cy="44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Рациональное познание </a:t>
              </a:r>
              <a:endParaRPr kumimoji="0" lang="ru-RU" altLang="en-US" sz="16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(познание с помощью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разума)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Абстрактное (логическое)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мышление: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—  понятие;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—  суждение;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—  умозаключение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Раскрывает внутреннюю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природу вещей,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их сущность,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законы их развития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_s3083">
              <a:extLst>
                <a:ext uri="{FF2B5EF4-FFF2-40B4-BE49-F238E27FC236}">
                  <a16:creationId xmlns:a16="http://schemas.microsoft.com/office/drawing/2014/main" xmlns="" id="{5D3B2A32-3451-4336-8743-3E7B92528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277"/>
              <a:ext cx="864" cy="44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Иррациональное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познание — 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(интуиция, мистические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«озарения» и др.)</a:t>
              </a:r>
            </a:p>
          </p:txBody>
        </p:sp>
      </p:grpSp>
    </p:spTree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4">
            <a:extLst>
              <a:ext uri="{FF2B5EF4-FFF2-40B4-BE49-F238E27FC236}">
                <a16:creationId xmlns:a16="http://schemas.microsoft.com/office/drawing/2014/main" xmlns="" id="{33171828-A1A7-41DA-8B5D-07F09FDC0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74663"/>
            <a:ext cx="8785225" cy="644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en-US" sz="2600" b="1" u="sng"/>
              <a:t>Ощущение </a:t>
            </a:r>
            <a:r>
              <a:rPr lang="ru-RU" altLang="en-US" sz="2600" b="1"/>
              <a:t>— отражение свойств сторон предметов или явлений объективного мира, возникающее при их непосредственном воздействии на органы чувств.</a:t>
            </a:r>
          </a:p>
          <a:p>
            <a:r>
              <a:rPr lang="ru-RU" altLang="en-US" sz="2600" b="1" u="sng"/>
              <a:t>Восприятие </a:t>
            </a:r>
            <a:r>
              <a:rPr lang="ru-RU" altLang="en-US" sz="2600"/>
              <a:t>— целостное отражение предметов и явлений при воздействии на органы чувств.</a:t>
            </a:r>
          </a:p>
          <a:p>
            <a:r>
              <a:rPr lang="ru-RU" altLang="en-US" sz="2600" b="1" u="sng"/>
              <a:t>Представление </a:t>
            </a:r>
            <a:r>
              <a:rPr lang="ru-RU" altLang="en-US" sz="2600"/>
              <a:t>— воспроизведение в сознании образа предметов и явлений без чувственного восприятия (на основе припоминания или воображения).</a:t>
            </a:r>
          </a:p>
          <a:p>
            <a:r>
              <a:rPr lang="ru-RU" altLang="en-US" sz="2600" b="1" u="sng"/>
              <a:t>Понятие </a:t>
            </a:r>
            <a:r>
              <a:rPr lang="ru-RU" altLang="en-US" sz="2600"/>
              <a:t>— мысль, отражающая существенные, общие свойства, признаки предмета или явления.</a:t>
            </a:r>
          </a:p>
          <a:p>
            <a:r>
              <a:rPr lang="ru-RU" altLang="en-US" sz="2600" b="1" u="sng"/>
              <a:t>Суждение </a:t>
            </a:r>
            <a:r>
              <a:rPr lang="ru-RU" altLang="en-US" sz="2600"/>
              <a:t>— мысль, утверждающая или отрицающая что-либо через связь понятий.</a:t>
            </a:r>
          </a:p>
          <a:p>
            <a:r>
              <a:rPr lang="ru-RU" altLang="en-US" sz="2600" b="1" u="sng"/>
              <a:t>Умозаключение</a:t>
            </a:r>
            <a:r>
              <a:rPr lang="ru-RU" altLang="en-US" sz="2600" b="1"/>
              <a:t> </a:t>
            </a:r>
            <a:r>
              <a:rPr lang="ru-RU" altLang="en-US" sz="2600"/>
              <a:t>— это вывод (следствие) из нескольких логически связанных суждений.</a:t>
            </a:r>
          </a:p>
        </p:txBody>
      </p:sp>
    </p:spTree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31078">
            <a:extLst>
              <a:ext uri="{FF2B5EF4-FFF2-40B4-BE49-F238E27FC236}">
                <a16:creationId xmlns:a16="http://schemas.microsoft.com/office/drawing/2014/main" xmlns="" id="{026BEB05-0AA1-42F7-A854-38C6DD98D4C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388" y="330200"/>
            <a:ext cx="8713787" cy="6194425"/>
            <a:chOff x="1522" y="1071"/>
            <a:chExt cx="2671" cy="2736"/>
          </a:xfrm>
        </p:grpSpPr>
        <p:sp>
          <p:nvSpPr>
            <p:cNvPr id="5" name="_s131090">
              <a:extLst>
                <a:ext uri="{FF2B5EF4-FFF2-40B4-BE49-F238E27FC236}">
                  <a16:creationId xmlns:a16="http://schemas.microsoft.com/office/drawing/2014/main" xmlns="" id="{9A064540-6E04-4B86-9A0F-8A4CC5EBB2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21" y="2232"/>
              <a:ext cx="320" cy="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_s131089">
              <a:extLst>
                <a:ext uri="{FF2B5EF4-FFF2-40B4-BE49-F238E27FC236}">
                  <a16:creationId xmlns:a16="http://schemas.microsoft.com/office/drawing/2014/main" xmlns="" id="{5726B98E-76BC-4523-85E9-04C1E6C28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1796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Вкус </a:t>
              </a:r>
            </a:p>
          </p:txBody>
        </p:sp>
        <p:sp>
          <p:nvSpPr>
            <p:cNvPr id="7" name="_s131088">
              <a:extLst>
                <a:ext uri="{FF2B5EF4-FFF2-40B4-BE49-F238E27FC236}">
                  <a16:creationId xmlns:a16="http://schemas.microsoft.com/office/drawing/2014/main" xmlns="" id="{E1C3D14A-2F4C-4F55-AE89-EE9FA8138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64" y="2707"/>
              <a:ext cx="198" cy="2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_s131087">
              <a:extLst>
                <a:ext uri="{FF2B5EF4-FFF2-40B4-BE49-F238E27FC236}">
                  <a16:creationId xmlns:a16="http://schemas.microsoft.com/office/drawing/2014/main" xmlns="" id="{D95DB3F9-FEEA-4AC2-912A-1B99A915B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5" y="2916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Зрение </a:t>
              </a:r>
            </a:p>
          </p:txBody>
        </p:sp>
        <p:sp>
          <p:nvSpPr>
            <p:cNvPr id="9" name="_s131086">
              <a:extLst>
                <a:ext uri="{FF2B5EF4-FFF2-40B4-BE49-F238E27FC236}">
                  <a16:creationId xmlns:a16="http://schemas.microsoft.com/office/drawing/2014/main" xmlns="" id="{F6CD4D83-276A-429B-9652-7A7FD0F424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2" y="2707"/>
              <a:ext cx="199" cy="2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_s131085">
              <a:extLst>
                <a:ext uri="{FF2B5EF4-FFF2-40B4-BE49-F238E27FC236}">
                  <a16:creationId xmlns:a16="http://schemas.microsoft.com/office/drawing/2014/main" xmlns="" id="{E91D2019-68D5-4E03-865E-23D4D9CEF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3" y="2916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Обоняние</a:t>
              </a:r>
            </a:p>
          </p:txBody>
        </p:sp>
        <p:sp>
          <p:nvSpPr>
            <p:cNvPr id="11" name="_s131084">
              <a:extLst>
                <a:ext uri="{FF2B5EF4-FFF2-40B4-BE49-F238E27FC236}">
                  <a16:creationId xmlns:a16="http://schemas.microsoft.com/office/drawing/2014/main" xmlns="" id="{6871E909-1013-44F8-AC4A-FE213CE43F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73" y="2231"/>
              <a:ext cx="321" cy="1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_s131083">
              <a:extLst>
                <a:ext uri="{FF2B5EF4-FFF2-40B4-BE49-F238E27FC236}">
                  <a16:creationId xmlns:a16="http://schemas.microsoft.com/office/drawing/2014/main" xmlns="" id="{D56B1214-5A17-4F48-A66C-1BE6499744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796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Слух </a:t>
              </a:r>
            </a:p>
          </p:txBody>
        </p:sp>
        <p:sp>
          <p:nvSpPr>
            <p:cNvPr id="13" name="_s131082">
              <a:extLst>
                <a:ext uri="{FF2B5EF4-FFF2-40B4-BE49-F238E27FC236}">
                  <a16:creationId xmlns:a16="http://schemas.microsoft.com/office/drawing/2014/main" xmlns="" id="{523AAC91-B280-490B-9524-C5FB37BAD8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7" y="1769"/>
              <a:ext cx="0" cy="3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_s131081">
              <a:extLst>
                <a:ext uri="{FF2B5EF4-FFF2-40B4-BE49-F238E27FC236}">
                  <a16:creationId xmlns:a16="http://schemas.microsoft.com/office/drawing/2014/main" xmlns="" id="{874E2A58-D773-4D90-8818-6041C3F68E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" y="1103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Осязание </a:t>
              </a:r>
            </a:p>
          </p:txBody>
        </p:sp>
        <p:sp>
          <p:nvSpPr>
            <p:cNvPr id="15" name="_s131080">
              <a:extLst>
                <a:ext uri="{FF2B5EF4-FFF2-40B4-BE49-F238E27FC236}">
                  <a16:creationId xmlns:a16="http://schemas.microsoft.com/office/drawing/2014/main" xmlns="" id="{A73FDFED-FA54-4F52-BA64-7627471CC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" y="2106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Пять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основных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чувств</a:t>
              </a:r>
            </a:p>
          </p:txBody>
        </p:sp>
      </p:grpSp>
    </p:spTree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33126">
            <a:extLst>
              <a:ext uri="{FF2B5EF4-FFF2-40B4-BE49-F238E27FC236}">
                <a16:creationId xmlns:a16="http://schemas.microsoft.com/office/drawing/2014/main" xmlns="" id="{89A2ABFD-A892-414A-95CF-143680584ED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800" y="188913"/>
            <a:ext cx="8208963" cy="6480175"/>
            <a:chOff x="272" y="119"/>
            <a:chExt cx="5171" cy="3694"/>
          </a:xfrm>
        </p:grpSpPr>
        <p:cxnSp>
          <p:nvCxnSpPr>
            <p:cNvPr id="133133" name="_s133133">
              <a:extLst>
                <a:ext uri="{FF2B5EF4-FFF2-40B4-BE49-F238E27FC236}">
                  <a16:creationId xmlns:a16="http://schemas.microsoft.com/office/drawing/2014/main" xmlns="" id="{DB106E78-51A8-4EF3-B6D3-4C24253CCA6A}"/>
                </a:ext>
              </a:extLst>
            </p:cNvPr>
            <p:cNvCxnSpPr>
              <a:cxnSpLocks noChangeShapeType="1"/>
              <a:endCxn id="5" idx="3"/>
            </p:cNvCxnSpPr>
            <p:nvPr/>
          </p:nvCxnSpPr>
          <p:spPr bwMode="auto">
            <a:xfrm rot="5400000" flipH="1">
              <a:off x="3585" y="739"/>
              <a:ext cx="1047" cy="108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3132" name="_s133132">
              <a:extLst>
                <a:ext uri="{FF2B5EF4-FFF2-40B4-BE49-F238E27FC236}">
                  <a16:creationId xmlns:a16="http://schemas.microsoft.com/office/drawing/2014/main" xmlns="" id="{140773C1-2CB4-4D74-9299-ACE67452832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>
              <a:off x="1466" y="938"/>
              <a:ext cx="738" cy="1810"/>
            </a:xfrm>
            <a:prstGeom prst="bentConnector3">
              <a:avLst>
                <a:gd name="adj1" fmla="val 18014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" name="_s133128">
              <a:extLst>
                <a:ext uri="{FF2B5EF4-FFF2-40B4-BE49-F238E27FC236}">
                  <a16:creationId xmlns:a16="http://schemas.microsoft.com/office/drawing/2014/main" xmlns="" id="{6C5CB307-7FE8-4487-BBA8-9CFE72E86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8" y="160"/>
              <a:ext cx="1551" cy="119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Философы </a:t>
              </a:r>
            </a:p>
          </p:txBody>
        </p:sp>
        <p:sp>
          <p:nvSpPr>
            <p:cNvPr id="6" name="_s133129">
              <a:extLst>
                <a:ext uri="{FF2B5EF4-FFF2-40B4-BE49-F238E27FC236}">
                  <a16:creationId xmlns:a16="http://schemas.microsoft.com/office/drawing/2014/main" xmlns="" id="{139EE99E-5F12-407A-AD37-DC76BD9F2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1797"/>
              <a:ext cx="1551" cy="147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Эмпирики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Признают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чувственный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опыт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источником знаний</a:t>
              </a:r>
            </a:p>
          </p:txBody>
        </p:sp>
        <p:sp>
          <p:nvSpPr>
            <p:cNvPr id="7" name="_s133130">
              <a:extLst>
                <a:ext uri="{FF2B5EF4-FFF2-40B4-BE49-F238E27FC236}">
                  <a16:creationId xmlns:a16="http://schemas.microsoft.com/office/drawing/2014/main" xmlns="" id="{EE77DF6B-3602-4899-A101-13D1E72B9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1843"/>
              <a:ext cx="1660" cy="144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Рационалисты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Считают разум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основой познания</a:t>
              </a:r>
            </a:p>
          </p:txBody>
        </p:sp>
      </p:grpSp>
    </p:spTree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39270">
            <a:extLst>
              <a:ext uri="{FF2B5EF4-FFF2-40B4-BE49-F238E27FC236}">
                <a16:creationId xmlns:a16="http://schemas.microsoft.com/office/drawing/2014/main" xmlns="" id="{F89051AB-F29F-405D-8E61-9ADE6E3342D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0" y="476250"/>
            <a:ext cx="9144000" cy="6121400"/>
            <a:chOff x="272" y="1001"/>
            <a:chExt cx="1440" cy="1584"/>
          </a:xfrm>
        </p:grpSpPr>
        <p:cxnSp>
          <p:nvCxnSpPr>
            <p:cNvPr id="139278" name="_s139278">
              <a:extLst>
                <a:ext uri="{FF2B5EF4-FFF2-40B4-BE49-F238E27FC236}">
                  <a16:creationId xmlns:a16="http://schemas.microsoft.com/office/drawing/2014/main" xmlns="" id="{C6DB64D7-45A8-44A9-A079-241350FB28B6}"/>
                </a:ext>
              </a:extLst>
            </p:cNvPr>
            <p:cNvCxnSpPr>
              <a:cxnSpLocks noChangeShapeType="1"/>
              <a:stCxn id="8" idx="1"/>
              <a:endCxn id="3" idx="2"/>
            </p:cNvCxnSpPr>
            <p:nvPr/>
          </p:nvCxnSpPr>
          <p:spPr bwMode="auto">
            <a:xfrm rot="10800000">
              <a:off x="704" y="1289"/>
              <a:ext cx="144" cy="1152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9277" name="_s139277">
              <a:extLst>
                <a:ext uri="{FF2B5EF4-FFF2-40B4-BE49-F238E27FC236}">
                  <a16:creationId xmlns:a16="http://schemas.microsoft.com/office/drawing/2014/main" xmlns="" id="{F854BC0F-43EA-4878-B7FF-C2FD6972ACA1}"/>
                </a:ext>
              </a:extLst>
            </p:cNvPr>
            <p:cNvCxnSpPr>
              <a:cxnSpLocks noChangeShapeType="1"/>
              <a:stCxn id="7" idx="1"/>
              <a:endCxn id="3" idx="2"/>
            </p:cNvCxnSpPr>
            <p:nvPr/>
          </p:nvCxnSpPr>
          <p:spPr bwMode="auto">
            <a:xfrm rot="10800000">
              <a:off x="704" y="1289"/>
              <a:ext cx="144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9276" name="_s139276">
              <a:extLst>
                <a:ext uri="{FF2B5EF4-FFF2-40B4-BE49-F238E27FC236}">
                  <a16:creationId xmlns:a16="http://schemas.microsoft.com/office/drawing/2014/main" xmlns="" id="{7AB4AA11-1A97-43D9-8CA6-7BC56BA8B96C}"/>
                </a:ext>
              </a:extLst>
            </p:cNvPr>
            <p:cNvCxnSpPr>
              <a:cxnSpLocks noChangeShapeType="1"/>
              <a:stCxn id="4" idx="1"/>
              <a:endCxn id="3" idx="2"/>
            </p:cNvCxnSpPr>
            <p:nvPr/>
          </p:nvCxnSpPr>
          <p:spPr bwMode="auto">
            <a:xfrm rot="10800000">
              <a:off x="704" y="1289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" name="_s139272">
              <a:extLst>
                <a:ext uri="{FF2B5EF4-FFF2-40B4-BE49-F238E27FC236}">
                  <a16:creationId xmlns:a16="http://schemas.microsoft.com/office/drawing/2014/main" xmlns="" id="{D0213B15-15B6-45FD-8300-4DD7FD40FA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00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Процесс познания</a:t>
              </a:r>
            </a:p>
          </p:txBody>
        </p:sp>
        <p:sp>
          <p:nvSpPr>
            <p:cNvPr id="4" name="_s139273">
              <a:extLst>
                <a:ext uri="{FF2B5EF4-FFF2-40B4-BE49-F238E27FC236}">
                  <a16:creationId xmlns:a16="http://schemas.microsoft.com/office/drawing/2014/main" xmlns="" id="{C9C07B3B-7648-46E6-AE03-98C915483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43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От живого созерцания</a:t>
              </a:r>
            </a:p>
          </p:txBody>
        </p:sp>
        <p:sp>
          <p:nvSpPr>
            <p:cNvPr id="7" name="_s139274">
              <a:extLst>
                <a:ext uri="{FF2B5EF4-FFF2-40B4-BE49-F238E27FC236}">
                  <a16:creationId xmlns:a16="http://schemas.microsoft.com/office/drawing/2014/main" xmlns="" id="{8A70FC03-2B2B-4524-BCBD-E20684378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86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 абстрактному мышлению</a:t>
              </a:r>
            </a:p>
          </p:txBody>
        </p:sp>
        <p:sp>
          <p:nvSpPr>
            <p:cNvPr id="8" name="_s139275">
              <a:extLst>
                <a:ext uri="{FF2B5EF4-FFF2-40B4-BE49-F238E27FC236}">
                  <a16:creationId xmlns:a16="http://schemas.microsoft.com/office/drawing/2014/main" xmlns="" id="{F1B4F4F4-E5B4-4F82-9EC5-AF480CD81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2297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 практике</a:t>
              </a:r>
            </a:p>
          </p:txBody>
        </p:sp>
      </p:grpSp>
      <p:sp>
        <p:nvSpPr>
          <p:cNvPr id="139279" name="Line 15">
            <a:extLst>
              <a:ext uri="{FF2B5EF4-FFF2-40B4-BE49-F238E27FC236}">
                <a16:creationId xmlns:a16="http://schemas.microsoft.com/office/drawing/2014/main" xmlns="" id="{474D7046-6BE2-417A-9464-188200D55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32845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280" name="Line 16">
            <a:extLst>
              <a:ext uri="{FF2B5EF4-FFF2-40B4-BE49-F238E27FC236}">
                <a16:creationId xmlns:a16="http://schemas.microsoft.com/office/drawing/2014/main" xmlns="" id="{166615D8-60F5-42E4-AA91-AA358297446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49418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>
            <a:extLst>
              <a:ext uri="{FF2B5EF4-FFF2-40B4-BE49-F238E27FC236}">
                <a16:creationId xmlns:a16="http://schemas.microsoft.com/office/drawing/2014/main" xmlns="" id="{BC4C425B-3DF6-4B6E-9CB3-3C8FED2528B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404813"/>
            <a:ext cx="8964612" cy="6119812"/>
          </a:xfrm>
        </p:spPr>
        <p:txBody>
          <a:bodyPr/>
          <a:lstStyle/>
          <a:p>
            <a:pPr algn="ctr"/>
            <a:r>
              <a:rPr lang="ru-RU" altLang="en-US" sz="3600" b="1">
                <a:effectLst/>
              </a:rPr>
              <a:t>Цель познания </a:t>
            </a:r>
            <a:r>
              <a:rPr lang="ru-RU" altLang="en-US" sz="3600">
                <a:effectLst/>
              </a:rPr>
              <a:t>— в достижении истины, в правильном, достоверном знании об окружающей действительности</a:t>
            </a:r>
          </a:p>
          <a:p>
            <a:pPr algn="ctr"/>
            <a:r>
              <a:rPr lang="ru-RU" altLang="en-US" sz="3600" b="1">
                <a:effectLst/>
              </a:rPr>
              <a:t>Истина </a:t>
            </a:r>
            <a:r>
              <a:rPr lang="ru-RU" altLang="en-US" sz="3600">
                <a:effectLst/>
              </a:rPr>
              <a:t>— это соответствие между самой действительностью и нашими мыслями о действительности (Аристотель).</a:t>
            </a:r>
          </a:p>
          <a:p>
            <a:pPr algn="ctr"/>
            <a:r>
              <a:rPr lang="ru-RU" altLang="en-US" sz="3600">
                <a:effectLst/>
              </a:rPr>
              <a:t>Правда — это истина в отношениях между людьми.</a:t>
            </a:r>
          </a:p>
        </p:txBody>
      </p:sp>
    </p:spTree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42342">
            <a:extLst>
              <a:ext uri="{FF2B5EF4-FFF2-40B4-BE49-F238E27FC236}">
                <a16:creationId xmlns:a16="http://schemas.microsoft.com/office/drawing/2014/main" xmlns="" id="{EF14B8EA-DB71-499F-9890-37175A6ED5A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0" y="0"/>
            <a:ext cx="9144000" cy="6858000"/>
            <a:chOff x="272" y="981"/>
            <a:chExt cx="5171" cy="4497"/>
          </a:xfrm>
        </p:grpSpPr>
        <p:cxnSp>
          <p:nvCxnSpPr>
            <p:cNvPr id="142362" name="_s142362">
              <a:extLst>
                <a:ext uri="{FF2B5EF4-FFF2-40B4-BE49-F238E27FC236}">
                  <a16:creationId xmlns:a16="http://schemas.microsoft.com/office/drawing/2014/main" xmlns="" id="{925F7204-B07E-4F27-9860-3524803DC7D9}"/>
                </a:ext>
              </a:extLst>
            </p:cNvPr>
            <p:cNvCxnSpPr>
              <a:cxnSpLocks noChangeShapeType="1"/>
              <a:stCxn id="11" idx="0"/>
              <a:endCxn id="8" idx="2"/>
            </p:cNvCxnSpPr>
            <p:nvPr/>
          </p:nvCxnSpPr>
          <p:spPr bwMode="auto">
            <a:xfrm rot="5400000" flipH="1">
              <a:off x="4548" y="3012"/>
              <a:ext cx="290" cy="52"/>
            </a:xfrm>
            <a:prstGeom prst="bentConnector3">
              <a:avLst>
                <a:gd name="adj1" fmla="val 2589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2360" name="_s142360">
              <a:extLst>
                <a:ext uri="{FF2B5EF4-FFF2-40B4-BE49-F238E27FC236}">
                  <a16:creationId xmlns:a16="http://schemas.microsoft.com/office/drawing/2014/main" xmlns="" id="{C481AC1A-587D-4215-BAE1-4CFEF2301A50}"/>
                </a:ext>
              </a:extLst>
            </p:cNvPr>
            <p:cNvCxnSpPr>
              <a:cxnSpLocks noChangeShapeType="1"/>
              <a:stCxn id="10" idx="0"/>
              <a:endCxn id="7" idx="2"/>
            </p:cNvCxnSpPr>
            <p:nvPr/>
          </p:nvCxnSpPr>
          <p:spPr bwMode="auto">
            <a:xfrm rot="5400000" flipH="1">
              <a:off x="2735" y="2969"/>
              <a:ext cx="290" cy="41"/>
            </a:xfrm>
            <a:prstGeom prst="bentConnector3">
              <a:avLst>
                <a:gd name="adj1" fmla="val 2589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2352" name="_s142352">
              <a:extLst>
                <a:ext uri="{FF2B5EF4-FFF2-40B4-BE49-F238E27FC236}">
                  <a16:creationId xmlns:a16="http://schemas.microsoft.com/office/drawing/2014/main" xmlns="" id="{53912BBD-3F33-4F10-AFEE-3DC9047EB5D3}"/>
                </a:ext>
              </a:extLst>
            </p:cNvPr>
            <p:cNvCxnSpPr>
              <a:cxnSpLocks noChangeShapeType="1"/>
              <a:stCxn id="9" idx="0"/>
              <a:endCxn id="6" idx="2"/>
            </p:cNvCxnSpPr>
            <p:nvPr/>
          </p:nvCxnSpPr>
          <p:spPr bwMode="auto">
            <a:xfrm rot="5400000" flipH="1">
              <a:off x="904" y="2989"/>
              <a:ext cx="338" cy="49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2350" name="_s142350">
              <a:extLst>
                <a:ext uri="{FF2B5EF4-FFF2-40B4-BE49-F238E27FC236}">
                  <a16:creationId xmlns:a16="http://schemas.microsoft.com/office/drawing/2014/main" xmlns="" id="{FEC066E8-F614-4A0D-AB04-AD6F7900B531}"/>
                </a:ext>
              </a:extLst>
            </p:cNvPr>
            <p:cNvCxnSpPr>
              <a:cxnSpLocks noChangeShapeType="1"/>
              <a:stCxn id="8" idx="0"/>
              <a:endCxn id="5" idx="2"/>
            </p:cNvCxnSpPr>
            <p:nvPr/>
          </p:nvCxnSpPr>
          <p:spPr bwMode="auto">
            <a:xfrm rot="5400000" flipH="1">
              <a:off x="3480" y="1097"/>
              <a:ext cx="566" cy="1809"/>
            </a:xfrm>
            <a:prstGeom prst="bentConnector3">
              <a:avLst>
                <a:gd name="adj1" fmla="val 1323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2349" name="_s142349">
              <a:extLst>
                <a:ext uri="{FF2B5EF4-FFF2-40B4-BE49-F238E27FC236}">
                  <a16:creationId xmlns:a16="http://schemas.microsoft.com/office/drawing/2014/main" xmlns="" id="{C6911109-B042-462D-95DB-925529C41D9A}"/>
                </a:ext>
              </a:extLst>
            </p:cNvPr>
            <p:cNvCxnSpPr>
              <a:cxnSpLocks noChangeShapeType="1"/>
              <a:stCxn id="7" idx="0"/>
              <a:endCxn id="5" idx="2"/>
            </p:cNvCxnSpPr>
            <p:nvPr/>
          </p:nvCxnSpPr>
          <p:spPr bwMode="auto">
            <a:xfrm rot="5400000" flipH="1">
              <a:off x="2600" y="1977"/>
              <a:ext cx="518" cy="1"/>
            </a:xfrm>
            <a:prstGeom prst="bentConnector3">
              <a:avLst>
                <a:gd name="adj1" fmla="val 1445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2348" name="_s142348">
              <a:extLst>
                <a:ext uri="{FF2B5EF4-FFF2-40B4-BE49-F238E27FC236}">
                  <a16:creationId xmlns:a16="http://schemas.microsoft.com/office/drawing/2014/main" xmlns="" id="{96D41DC0-78F7-46B3-BE9A-7F03F0B8B2E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>
              <a:off x="1496" y="1289"/>
              <a:ext cx="949" cy="1810"/>
            </a:xfrm>
            <a:prstGeom prst="bentConnector3">
              <a:avLst>
                <a:gd name="adj1" fmla="val 789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" name="_s142344">
              <a:extLst>
                <a:ext uri="{FF2B5EF4-FFF2-40B4-BE49-F238E27FC236}">
                  <a16:creationId xmlns:a16="http://schemas.microsoft.com/office/drawing/2014/main" xmlns="" id="{209AC145-9703-4FB9-86A2-EF37052FC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981"/>
              <a:ext cx="1551" cy="738"/>
            </a:xfrm>
            <a:prstGeom prst="roundRect">
              <a:avLst>
                <a:gd name="adj" fmla="val 1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Истина </a:t>
              </a:r>
            </a:p>
          </p:txBody>
        </p:sp>
        <p:sp>
          <p:nvSpPr>
            <p:cNvPr id="6" name="_s142345">
              <a:extLst>
                <a:ext uri="{FF2B5EF4-FFF2-40B4-BE49-F238E27FC236}">
                  <a16:creationId xmlns:a16="http://schemas.microsoft.com/office/drawing/2014/main" xmlns="" id="{3E527C59-B321-4CD1-AC38-289B3F466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237"/>
              <a:ext cx="1551" cy="60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 содержанию</a:t>
              </a:r>
            </a:p>
          </p:txBody>
        </p:sp>
        <p:sp>
          <p:nvSpPr>
            <p:cNvPr id="7" name="_s142346">
              <a:extLst>
                <a:ext uri="{FF2B5EF4-FFF2-40B4-BE49-F238E27FC236}">
                  <a16:creationId xmlns:a16="http://schemas.microsoft.com/office/drawing/2014/main" xmlns="" id="{4D54D0AB-F812-4685-AF8D-AE2465B87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4" y="2237"/>
              <a:ext cx="1551" cy="60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 применению</a:t>
              </a:r>
            </a:p>
          </p:txBody>
        </p:sp>
        <p:sp>
          <p:nvSpPr>
            <p:cNvPr id="8" name="_s142347">
              <a:extLst>
                <a:ext uri="{FF2B5EF4-FFF2-40B4-BE49-F238E27FC236}">
                  <a16:creationId xmlns:a16="http://schemas.microsoft.com/office/drawing/2014/main" xmlns="" id="{51B2F14F-FA98-4262-AEEC-58DEE53A4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2" y="2285"/>
              <a:ext cx="1551" cy="60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 форме</a:t>
              </a:r>
            </a:p>
          </p:txBody>
        </p:sp>
        <p:sp>
          <p:nvSpPr>
            <p:cNvPr id="9" name="_s142351">
              <a:extLst>
                <a:ext uri="{FF2B5EF4-FFF2-40B4-BE49-F238E27FC236}">
                  <a16:creationId xmlns:a16="http://schemas.microsoft.com/office/drawing/2014/main" xmlns="" id="{7595F1FF-CCA0-4232-9284-9FA8E0EF5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3183"/>
              <a:ext cx="1649" cy="18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Объективная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То есть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существует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независимо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от человека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(от людей</a:t>
              </a:r>
              <a:r>
                <a:rPr kumimoji="0" lang="ru-RU" alt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10" name="_s142359">
              <a:extLst>
                <a:ext uri="{FF2B5EF4-FFF2-40B4-BE49-F238E27FC236}">
                  <a16:creationId xmlns:a16="http://schemas.microsoft.com/office/drawing/2014/main" xmlns="" id="{B5A76F92-9515-4981-BCF4-3EFD2741D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4" y="3135"/>
              <a:ext cx="1631" cy="18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Конкретна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То есть всегда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относится к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определенной,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конкретной области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Действительности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в конкретное время</a:t>
              </a:r>
            </a:p>
          </p:txBody>
        </p:sp>
        <p:sp>
          <p:nvSpPr>
            <p:cNvPr id="11" name="_s142361">
              <a:extLst>
                <a:ext uri="{FF2B5EF4-FFF2-40B4-BE49-F238E27FC236}">
                  <a16:creationId xmlns:a16="http://schemas.microsoft.com/office/drawing/2014/main" xmlns="" id="{B5E24D8B-D6BF-46C9-B5E9-C93A1623B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3" y="3183"/>
              <a:ext cx="1450" cy="179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Субъективна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То есть носителем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истины является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субъект</a:t>
              </a:r>
            </a:p>
          </p:txBody>
        </p:sp>
      </p:grpSp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194</TotalTime>
  <Words>583</Words>
  <Application>Microsoft Office PowerPoint</Application>
  <PresentationFormat>Экран (4:3)</PresentationFormat>
  <Paragraphs>166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Лучи</vt:lpstr>
      <vt:lpstr>Тема 4. Теория познания и философия науки  </vt:lpstr>
      <vt:lpstr>            План изучения темы:  1. Познание, формы познания. 2. Истина: понятие, виды, этапы поиска, критерий истины. 3. Роль практики в познании. </vt:lpstr>
      <vt:lpstr>Познание — это духовная деятельность, направленная на при обретение и развитие знания. Источник познания — внешний мир, окружающий человека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Критерий истины — общественно-историческая практика, т. е. деятельность людей по преобразованию окружающего мира</vt:lpstr>
      <vt:lpstr>Слайд 13</vt:lpstr>
      <vt:lpstr>Познавательная деятельность — особый процесс приобретения и развития знания, его постоянное углубление, расширение и совершенствование.</vt:lpstr>
      <vt:lpstr>Научное познание</vt:lpstr>
      <vt:lpstr>Основные методы (способы) научного познания</vt:lpstr>
      <vt:lpstr>Слайд 17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познания  «Знание сила» Ф. Бэкон</dc:title>
  <dc:creator>Юленька</dc:creator>
  <cp:lastModifiedBy>Admin</cp:lastModifiedBy>
  <cp:revision>10</cp:revision>
  <dcterms:created xsi:type="dcterms:W3CDTF">2004-01-01T03:37:52Z</dcterms:created>
  <dcterms:modified xsi:type="dcterms:W3CDTF">2019-09-25T10:08:55Z</dcterms:modified>
</cp:coreProperties>
</file>