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diagrams/drawing5.xml" ContentType="application/vnd.ms-office.drawingml.diagramDrawing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Default Extension="png" ContentType="image/png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70" r:id="rId2"/>
    <p:sldId id="256" r:id="rId3"/>
    <p:sldId id="258" r:id="rId4"/>
    <p:sldId id="259" r:id="rId5"/>
    <p:sldId id="263" r:id="rId6"/>
    <p:sldId id="260" r:id="rId7"/>
    <p:sldId id="266" r:id="rId8"/>
    <p:sldId id="268" r:id="rId9"/>
    <p:sldId id="267" r:id="rId10"/>
    <p:sldId id="261" r:id="rId11"/>
    <p:sldId id="265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5C4667-F4D8-4326-842B-B185D45FECC4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E8D725B-46F6-4BC5-90F1-0F37555FFCA1}">
      <dgm:prSet phldrT="[Текст]"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3200" b="1" dirty="0">
              <a:solidFill>
                <a:schemeClr val="tx1"/>
              </a:solidFill>
            </a:rPr>
            <a:t>Бытие</a:t>
          </a:r>
          <a:r>
            <a:rPr lang="ru-RU" sz="3200" b="1" dirty="0"/>
            <a:t> </a:t>
          </a:r>
          <a:r>
            <a:rPr lang="ru-RU" sz="3200" b="1" dirty="0">
              <a:solidFill>
                <a:schemeClr val="tx1"/>
              </a:solidFill>
            </a:rPr>
            <a:t>вещей</a:t>
          </a:r>
        </a:p>
      </dgm:t>
    </dgm:pt>
    <dgm:pt modelId="{F57EA7F3-2BBB-4D15-9D8C-CD2ABE122682}" type="parTrans" cxnId="{4B483A88-60F2-4C6E-830B-1671AEE6FEC4}">
      <dgm:prSet/>
      <dgm:spPr/>
      <dgm:t>
        <a:bodyPr/>
        <a:lstStyle/>
        <a:p>
          <a:endParaRPr lang="ru-RU"/>
        </a:p>
      </dgm:t>
    </dgm:pt>
    <dgm:pt modelId="{D03CD37B-1E7B-4552-B3B3-38AA17C6585C}" type="sibTrans" cxnId="{4B483A88-60F2-4C6E-830B-1671AEE6FEC4}">
      <dgm:prSet/>
      <dgm:spPr/>
      <dgm:t>
        <a:bodyPr/>
        <a:lstStyle/>
        <a:p>
          <a:endParaRPr lang="ru-RU"/>
        </a:p>
      </dgm:t>
    </dgm:pt>
    <dgm:pt modelId="{9B936CF7-85F5-4AF9-A244-3A33B42DF245}">
      <dgm:prSet phldrT="[Текст]" custT="1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3200" b="1" dirty="0">
              <a:solidFill>
                <a:schemeClr val="tx1"/>
              </a:solidFill>
            </a:rPr>
            <a:t>Бытие человека</a:t>
          </a:r>
        </a:p>
      </dgm:t>
    </dgm:pt>
    <dgm:pt modelId="{43257231-1801-4F06-B42E-50F98B5044D5}" type="parTrans" cxnId="{A2D1BAEA-57B9-4C45-BB4F-75E40CA164D3}">
      <dgm:prSet/>
      <dgm:spPr/>
      <dgm:t>
        <a:bodyPr/>
        <a:lstStyle/>
        <a:p>
          <a:endParaRPr lang="ru-RU"/>
        </a:p>
      </dgm:t>
    </dgm:pt>
    <dgm:pt modelId="{682EF5E8-7B8B-4BE4-AF3A-12CF7880387D}" type="sibTrans" cxnId="{A2D1BAEA-57B9-4C45-BB4F-75E40CA164D3}">
      <dgm:prSet/>
      <dgm:spPr/>
      <dgm:t>
        <a:bodyPr/>
        <a:lstStyle/>
        <a:p>
          <a:endParaRPr lang="ru-RU"/>
        </a:p>
      </dgm:t>
    </dgm:pt>
    <dgm:pt modelId="{4ED5D9CB-52EB-453D-A79E-FEFA79377479}">
      <dgm:prSet phldrT="[Текст]"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3200" b="1" dirty="0">
              <a:solidFill>
                <a:schemeClr val="tx1"/>
              </a:solidFill>
            </a:rPr>
            <a:t>Бытие</a:t>
          </a:r>
          <a:r>
            <a:rPr lang="ru-RU" sz="3200" b="1" dirty="0"/>
            <a:t> </a:t>
          </a:r>
          <a:r>
            <a:rPr lang="ru-RU" sz="3200" b="1" dirty="0">
              <a:solidFill>
                <a:schemeClr val="tx1"/>
              </a:solidFill>
            </a:rPr>
            <a:t>духовного</a:t>
          </a:r>
        </a:p>
      </dgm:t>
    </dgm:pt>
    <dgm:pt modelId="{3AB862EE-33FC-4C49-991C-2C8B1964FD65}" type="parTrans" cxnId="{2616A11A-5117-4347-9CC5-93BFD9F7B989}">
      <dgm:prSet/>
      <dgm:spPr/>
      <dgm:t>
        <a:bodyPr/>
        <a:lstStyle/>
        <a:p>
          <a:endParaRPr lang="ru-RU"/>
        </a:p>
      </dgm:t>
    </dgm:pt>
    <dgm:pt modelId="{C1D90B50-7AE5-4F05-83BD-EB67173AA87F}" type="sibTrans" cxnId="{2616A11A-5117-4347-9CC5-93BFD9F7B989}">
      <dgm:prSet/>
      <dgm:spPr/>
      <dgm:t>
        <a:bodyPr/>
        <a:lstStyle/>
        <a:p>
          <a:endParaRPr lang="ru-RU"/>
        </a:p>
      </dgm:t>
    </dgm:pt>
    <dgm:pt modelId="{121FF02B-94F6-4200-97B1-29C2B6E3ABFE}">
      <dgm:prSet phldrT="[Текст]" custT="1">
        <dgm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dgm:style>
      </dgm:prSet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3200" b="1" dirty="0">
              <a:solidFill>
                <a:schemeClr val="tx1"/>
              </a:solidFill>
            </a:rPr>
            <a:t>Бытие социального</a:t>
          </a:r>
        </a:p>
      </dgm:t>
    </dgm:pt>
    <dgm:pt modelId="{AFDA66CC-0F98-4B29-8425-7544E42366AD}" type="parTrans" cxnId="{958629E6-3304-4A13-AB28-DB24E6DCA37A}">
      <dgm:prSet/>
      <dgm:spPr/>
      <dgm:t>
        <a:bodyPr/>
        <a:lstStyle/>
        <a:p>
          <a:endParaRPr lang="ru-RU"/>
        </a:p>
      </dgm:t>
    </dgm:pt>
    <dgm:pt modelId="{999B9F82-A549-4493-889A-0254677AACC1}" type="sibTrans" cxnId="{958629E6-3304-4A13-AB28-DB24E6DCA37A}">
      <dgm:prSet/>
      <dgm:spPr/>
      <dgm:t>
        <a:bodyPr/>
        <a:lstStyle/>
        <a:p>
          <a:endParaRPr lang="ru-RU"/>
        </a:p>
      </dgm:t>
    </dgm:pt>
    <dgm:pt modelId="{ABE07EF7-FD05-4664-927F-652906FD431B}">
      <dgm:prSet/>
      <dgm:spPr/>
      <dgm:t>
        <a:bodyPr/>
        <a:lstStyle/>
        <a:p>
          <a:endParaRPr lang="ru-RU"/>
        </a:p>
      </dgm:t>
    </dgm:pt>
    <dgm:pt modelId="{5D1C6B29-137B-4A81-936A-C28DFC141719}" type="parTrans" cxnId="{E5C65833-39B6-4B75-A9DE-FABD1911F3E9}">
      <dgm:prSet/>
      <dgm:spPr/>
      <dgm:t>
        <a:bodyPr/>
        <a:lstStyle/>
        <a:p>
          <a:endParaRPr lang="ru-RU"/>
        </a:p>
      </dgm:t>
    </dgm:pt>
    <dgm:pt modelId="{0EA1D5AE-6698-456B-82A9-9ADC76E522EF}" type="sibTrans" cxnId="{E5C65833-39B6-4B75-A9DE-FABD1911F3E9}">
      <dgm:prSet/>
      <dgm:spPr/>
      <dgm:t>
        <a:bodyPr/>
        <a:lstStyle/>
        <a:p>
          <a:endParaRPr lang="ru-RU"/>
        </a:p>
      </dgm:t>
    </dgm:pt>
    <dgm:pt modelId="{B86D180B-85D8-4D5B-84C1-70EC3C2F6257}">
      <dgm:prSet/>
      <dgm:spPr/>
      <dgm:t>
        <a:bodyPr/>
        <a:lstStyle/>
        <a:p>
          <a:endParaRPr lang="ru-RU"/>
        </a:p>
      </dgm:t>
    </dgm:pt>
    <dgm:pt modelId="{4701A2D6-9E78-4CED-946F-340D0CD6FB1E}" type="parTrans" cxnId="{F92B3840-A299-4C11-9C70-1D464BA07E97}">
      <dgm:prSet/>
      <dgm:spPr/>
      <dgm:t>
        <a:bodyPr/>
        <a:lstStyle/>
        <a:p>
          <a:endParaRPr lang="ru-RU"/>
        </a:p>
      </dgm:t>
    </dgm:pt>
    <dgm:pt modelId="{4EED3DAB-319E-4A58-9C7A-F6B83CEEA55B}" type="sibTrans" cxnId="{F92B3840-A299-4C11-9C70-1D464BA07E97}">
      <dgm:prSet/>
      <dgm:spPr/>
      <dgm:t>
        <a:bodyPr/>
        <a:lstStyle/>
        <a:p>
          <a:endParaRPr lang="ru-RU"/>
        </a:p>
      </dgm:t>
    </dgm:pt>
    <dgm:pt modelId="{DBF6EF74-9884-4800-B501-E9A42E3F94D1}">
      <dgm:prSet/>
      <dgm:spPr/>
      <dgm:t>
        <a:bodyPr/>
        <a:lstStyle/>
        <a:p>
          <a:endParaRPr lang="ru-RU"/>
        </a:p>
      </dgm:t>
    </dgm:pt>
    <dgm:pt modelId="{87D3C295-0053-4131-B367-48EA0AEEBFF8}" type="parTrans" cxnId="{14B109DE-6705-4ED8-8CA0-6853F1362AA3}">
      <dgm:prSet/>
      <dgm:spPr/>
      <dgm:t>
        <a:bodyPr/>
        <a:lstStyle/>
        <a:p>
          <a:endParaRPr lang="ru-RU"/>
        </a:p>
      </dgm:t>
    </dgm:pt>
    <dgm:pt modelId="{D6A9F68A-5E26-47FB-92E7-53376C4EFE8C}" type="sibTrans" cxnId="{14B109DE-6705-4ED8-8CA0-6853F1362AA3}">
      <dgm:prSet/>
      <dgm:spPr/>
      <dgm:t>
        <a:bodyPr/>
        <a:lstStyle/>
        <a:p>
          <a:endParaRPr lang="ru-RU"/>
        </a:p>
      </dgm:t>
    </dgm:pt>
    <dgm:pt modelId="{570BA600-4A2D-4B02-B37D-D166C497F351}">
      <dgm:prSet/>
      <dgm:spPr/>
      <dgm:t>
        <a:bodyPr/>
        <a:lstStyle/>
        <a:p>
          <a:endParaRPr lang="ru-RU"/>
        </a:p>
      </dgm:t>
    </dgm:pt>
    <dgm:pt modelId="{6D6E0D1E-832D-43F9-9813-33AE41659825}" type="parTrans" cxnId="{B1D18139-8ED8-430D-8854-2DF1B5FCDE96}">
      <dgm:prSet/>
      <dgm:spPr/>
      <dgm:t>
        <a:bodyPr/>
        <a:lstStyle/>
        <a:p>
          <a:endParaRPr lang="ru-RU"/>
        </a:p>
      </dgm:t>
    </dgm:pt>
    <dgm:pt modelId="{37219EAA-B362-48D3-A770-01354E46DA8B}" type="sibTrans" cxnId="{B1D18139-8ED8-430D-8854-2DF1B5FCDE96}">
      <dgm:prSet/>
      <dgm:spPr/>
      <dgm:t>
        <a:bodyPr/>
        <a:lstStyle/>
        <a:p>
          <a:endParaRPr lang="ru-RU"/>
        </a:p>
      </dgm:t>
    </dgm:pt>
    <dgm:pt modelId="{724D1FA0-BC78-489B-B5C0-07E6CEF1AC45}" type="pres">
      <dgm:prSet presAssocID="{DB5C4667-F4D8-4326-842B-B185D45FECC4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EDE222A-4352-41FF-8A55-10F0BE34EA2A}" type="pres">
      <dgm:prSet presAssocID="{DB5C4667-F4D8-4326-842B-B185D45FECC4}" presName="diamond" presStyleLbl="bgShp" presStyleIdx="0" presStyleCn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>
        <a:solidFill>
          <a:schemeClr val="accent1">
            <a:lumMod val="50000"/>
          </a:schemeClr>
        </a:solidFill>
      </dgm:spPr>
    </dgm:pt>
    <dgm:pt modelId="{A78B0910-0209-42F4-9451-4CF17FD3584B}" type="pres">
      <dgm:prSet presAssocID="{DB5C4667-F4D8-4326-842B-B185D45FECC4}" presName="quad1" presStyleLbl="node1" presStyleIdx="0" presStyleCnt="4" custScaleX="177405" custLinFactNeighborX="-51174" custLinFactNeighborY="17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6DFD85-219F-455D-9831-B508635355AF}" type="pres">
      <dgm:prSet presAssocID="{DB5C4667-F4D8-4326-842B-B185D45FECC4}" presName="quad2" presStyleLbl="node1" presStyleIdx="1" presStyleCnt="4" custScaleX="171219" custScaleY="96522" custLinFactNeighborX="34296" custLinFactNeighborY="173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7AD669-E3A6-4096-800B-385E04B07B47}" type="pres">
      <dgm:prSet presAssocID="{DB5C4667-F4D8-4326-842B-B185D45FECC4}" presName="quad3" presStyleLbl="node1" presStyleIdx="2" presStyleCnt="4" custScaleX="183030" custScaleY="99999" custLinFactNeighborX="-53407" custLinFactNeighborY="419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CF434CF-47A3-4D7C-9F82-DC307668E8B3}" type="pres">
      <dgm:prSet presAssocID="{DB5C4667-F4D8-4326-842B-B185D45FECC4}" presName="quad4" presStyleLbl="node1" presStyleIdx="3" presStyleCnt="4" custScaleX="166153" custLinFactNeighborX="38656" custLinFactNeighborY="419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5C65833-39B6-4B75-A9DE-FABD1911F3E9}" srcId="{DB5C4667-F4D8-4326-842B-B185D45FECC4}" destId="{ABE07EF7-FD05-4664-927F-652906FD431B}" srcOrd="6" destOrd="0" parTransId="{5D1C6B29-137B-4A81-936A-C28DFC141719}" sibTransId="{0EA1D5AE-6698-456B-82A9-9ADC76E522EF}"/>
    <dgm:cxn modelId="{F92B3840-A299-4C11-9C70-1D464BA07E97}" srcId="{DB5C4667-F4D8-4326-842B-B185D45FECC4}" destId="{B86D180B-85D8-4D5B-84C1-70EC3C2F6257}" srcOrd="7" destOrd="0" parTransId="{4701A2D6-9E78-4CED-946F-340D0CD6FB1E}" sibTransId="{4EED3DAB-319E-4A58-9C7A-F6B83CEEA55B}"/>
    <dgm:cxn modelId="{F9F08F36-D4A7-498E-A018-2DA5ECC56D98}" type="presOf" srcId="{4ED5D9CB-52EB-453D-A79E-FEFA79377479}" destId="{037AD669-E3A6-4096-800B-385E04B07B47}" srcOrd="0" destOrd="0" presId="urn:microsoft.com/office/officeart/2005/8/layout/matrix3"/>
    <dgm:cxn modelId="{2616A11A-5117-4347-9CC5-93BFD9F7B989}" srcId="{DB5C4667-F4D8-4326-842B-B185D45FECC4}" destId="{4ED5D9CB-52EB-453D-A79E-FEFA79377479}" srcOrd="2" destOrd="0" parTransId="{3AB862EE-33FC-4C49-991C-2C8B1964FD65}" sibTransId="{C1D90B50-7AE5-4F05-83BD-EB67173AA87F}"/>
    <dgm:cxn modelId="{E18EEC2B-DCB8-40A2-97B5-A7A2BC7613EE}" type="presOf" srcId="{DB5C4667-F4D8-4326-842B-B185D45FECC4}" destId="{724D1FA0-BC78-489B-B5C0-07E6CEF1AC45}" srcOrd="0" destOrd="0" presId="urn:microsoft.com/office/officeart/2005/8/layout/matrix3"/>
    <dgm:cxn modelId="{A2D1BAEA-57B9-4C45-BB4F-75E40CA164D3}" srcId="{DB5C4667-F4D8-4326-842B-B185D45FECC4}" destId="{9B936CF7-85F5-4AF9-A244-3A33B42DF245}" srcOrd="1" destOrd="0" parTransId="{43257231-1801-4F06-B42E-50F98B5044D5}" sibTransId="{682EF5E8-7B8B-4BE4-AF3A-12CF7880387D}"/>
    <dgm:cxn modelId="{7F1925F6-3DD4-4BAB-9D52-E4753A99EB3A}" type="presOf" srcId="{9B936CF7-85F5-4AF9-A244-3A33B42DF245}" destId="{086DFD85-219F-455D-9831-B508635355AF}" srcOrd="0" destOrd="0" presId="urn:microsoft.com/office/officeart/2005/8/layout/matrix3"/>
    <dgm:cxn modelId="{986D44F1-0B07-4B35-AD7E-10893ED1DAEA}" type="presOf" srcId="{1E8D725B-46F6-4BC5-90F1-0F37555FFCA1}" destId="{A78B0910-0209-42F4-9451-4CF17FD3584B}" srcOrd="0" destOrd="0" presId="urn:microsoft.com/office/officeart/2005/8/layout/matrix3"/>
    <dgm:cxn modelId="{25E96BB8-5BD5-43CA-9FC0-48E6529AE4C8}" type="presOf" srcId="{121FF02B-94F6-4200-97B1-29C2B6E3ABFE}" destId="{5CF434CF-47A3-4D7C-9F82-DC307668E8B3}" srcOrd="0" destOrd="0" presId="urn:microsoft.com/office/officeart/2005/8/layout/matrix3"/>
    <dgm:cxn modelId="{14B109DE-6705-4ED8-8CA0-6853F1362AA3}" srcId="{DB5C4667-F4D8-4326-842B-B185D45FECC4}" destId="{DBF6EF74-9884-4800-B501-E9A42E3F94D1}" srcOrd="5" destOrd="0" parTransId="{87D3C295-0053-4131-B367-48EA0AEEBFF8}" sibTransId="{D6A9F68A-5E26-47FB-92E7-53376C4EFE8C}"/>
    <dgm:cxn modelId="{4B483A88-60F2-4C6E-830B-1671AEE6FEC4}" srcId="{DB5C4667-F4D8-4326-842B-B185D45FECC4}" destId="{1E8D725B-46F6-4BC5-90F1-0F37555FFCA1}" srcOrd="0" destOrd="0" parTransId="{F57EA7F3-2BBB-4D15-9D8C-CD2ABE122682}" sibTransId="{D03CD37B-1E7B-4552-B3B3-38AA17C6585C}"/>
    <dgm:cxn modelId="{958629E6-3304-4A13-AB28-DB24E6DCA37A}" srcId="{DB5C4667-F4D8-4326-842B-B185D45FECC4}" destId="{121FF02B-94F6-4200-97B1-29C2B6E3ABFE}" srcOrd="3" destOrd="0" parTransId="{AFDA66CC-0F98-4B29-8425-7544E42366AD}" sibTransId="{999B9F82-A549-4493-889A-0254677AACC1}"/>
    <dgm:cxn modelId="{B1D18139-8ED8-430D-8854-2DF1B5FCDE96}" srcId="{DB5C4667-F4D8-4326-842B-B185D45FECC4}" destId="{570BA600-4A2D-4B02-B37D-D166C497F351}" srcOrd="4" destOrd="0" parTransId="{6D6E0D1E-832D-43F9-9813-33AE41659825}" sibTransId="{37219EAA-B362-48D3-A770-01354E46DA8B}"/>
    <dgm:cxn modelId="{000A1D21-C3DD-4A56-8F94-E87899EACF0F}" type="presParOf" srcId="{724D1FA0-BC78-489B-B5C0-07E6CEF1AC45}" destId="{8EDE222A-4352-41FF-8A55-10F0BE34EA2A}" srcOrd="0" destOrd="0" presId="urn:microsoft.com/office/officeart/2005/8/layout/matrix3"/>
    <dgm:cxn modelId="{F2193F97-833B-4B3B-9E5D-14060B2DA3DF}" type="presParOf" srcId="{724D1FA0-BC78-489B-B5C0-07E6CEF1AC45}" destId="{A78B0910-0209-42F4-9451-4CF17FD3584B}" srcOrd="1" destOrd="0" presId="urn:microsoft.com/office/officeart/2005/8/layout/matrix3"/>
    <dgm:cxn modelId="{DBBA589E-AF61-48C2-92EA-5EBA497B1237}" type="presParOf" srcId="{724D1FA0-BC78-489B-B5C0-07E6CEF1AC45}" destId="{086DFD85-219F-455D-9831-B508635355AF}" srcOrd="2" destOrd="0" presId="urn:microsoft.com/office/officeart/2005/8/layout/matrix3"/>
    <dgm:cxn modelId="{57D12869-2DE7-4E8B-A6F7-ECCE901522E2}" type="presParOf" srcId="{724D1FA0-BC78-489B-B5C0-07E6CEF1AC45}" destId="{037AD669-E3A6-4096-800B-385E04B07B47}" srcOrd="3" destOrd="0" presId="urn:microsoft.com/office/officeart/2005/8/layout/matrix3"/>
    <dgm:cxn modelId="{E523587A-782A-4912-840A-C3F4D8507C62}" type="presParOf" srcId="{724D1FA0-BC78-489B-B5C0-07E6CEF1AC45}" destId="{5CF434CF-47A3-4D7C-9F82-DC307668E8B3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2150A0-E54F-4852-B747-8E07734C80E2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D2D019F-9D3B-40EF-990B-6AF6467473C5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2400" b="1" dirty="0">
              <a:solidFill>
                <a:schemeClr val="tx1"/>
              </a:solidFill>
            </a:rPr>
            <a:t>В зависимости от представлений о количестве субстанций</a:t>
          </a:r>
        </a:p>
      </dgm:t>
    </dgm:pt>
    <dgm:pt modelId="{D8C97352-8DDC-47E5-891F-B2ADF338AE4D}" type="parTrans" cxnId="{8AC15F94-D6B7-4A05-9197-8360C5EC277A}">
      <dgm:prSet/>
      <dgm:spPr/>
      <dgm:t>
        <a:bodyPr/>
        <a:lstStyle/>
        <a:p>
          <a:endParaRPr lang="ru-RU"/>
        </a:p>
      </dgm:t>
    </dgm:pt>
    <dgm:pt modelId="{F2926E5B-71AC-40AB-A44C-6E2DFAD76FB6}" type="sibTrans" cxnId="{8AC15F94-D6B7-4A05-9197-8360C5EC277A}">
      <dgm:prSet/>
      <dgm:spPr/>
      <dgm:t>
        <a:bodyPr/>
        <a:lstStyle/>
        <a:p>
          <a:endParaRPr lang="ru-RU"/>
        </a:p>
      </dgm:t>
    </dgm:pt>
    <dgm:pt modelId="{F9D6E2A2-34C0-421A-841A-DE184455BE42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800" b="1" dirty="0"/>
            <a:t>монизм</a:t>
          </a:r>
        </a:p>
      </dgm:t>
    </dgm:pt>
    <dgm:pt modelId="{1AF17630-6B5C-4B59-92DB-3B186FA47B1E}" type="parTrans" cxnId="{D6A7B4C6-2BD6-480A-ABA6-CC70D53C4499}">
      <dgm:prSet/>
      <dgm:spPr/>
      <dgm:t>
        <a:bodyPr/>
        <a:lstStyle/>
        <a:p>
          <a:endParaRPr lang="ru-RU"/>
        </a:p>
      </dgm:t>
    </dgm:pt>
    <dgm:pt modelId="{BD38A2B6-8B1E-4DCC-812B-5D71DB93B030}" type="sibTrans" cxnId="{D6A7B4C6-2BD6-480A-ABA6-CC70D53C4499}">
      <dgm:prSet/>
      <dgm:spPr/>
      <dgm:t>
        <a:bodyPr/>
        <a:lstStyle/>
        <a:p>
          <a:endParaRPr lang="ru-RU"/>
        </a:p>
      </dgm:t>
    </dgm:pt>
    <dgm:pt modelId="{A9E5F36E-FFA4-4A61-8F08-D0C73F498888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800" b="1" dirty="0"/>
            <a:t>дуализм</a:t>
          </a:r>
        </a:p>
      </dgm:t>
    </dgm:pt>
    <dgm:pt modelId="{F7A02A6F-1AE1-4EF3-BC52-94746476D89D}" type="parTrans" cxnId="{817B3ECF-DC5E-479A-94DA-EA7B6866633B}">
      <dgm:prSet/>
      <dgm:spPr/>
      <dgm:t>
        <a:bodyPr/>
        <a:lstStyle/>
        <a:p>
          <a:endParaRPr lang="ru-RU"/>
        </a:p>
      </dgm:t>
    </dgm:pt>
    <dgm:pt modelId="{54A422FF-A0DF-4562-92DF-BEADCF2C91EA}" type="sibTrans" cxnId="{817B3ECF-DC5E-479A-94DA-EA7B6866633B}">
      <dgm:prSet/>
      <dgm:spPr/>
      <dgm:t>
        <a:bodyPr/>
        <a:lstStyle/>
        <a:p>
          <a:endParaRPr lang="ru-RU"/>
        </a:p>
      </dgm:t>
    </dgm:pt>
    <dgm:pt modelId="{13167901-057F-4888-9B2E-0A164D125DF6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2400" b="1" dirty="0">
              <a:solidFill>
                <a:schemeClr val="tx1"/>
              </a:solidFill>
            </a:rPr>
            <a:t>В зависимости от представлений о качестве субстанций</a:t>
          </a:r>
        </a:p>
      </dgm:t>
    </dgm:pt>
    <dgm:pt modelId="{A7C7E641-4E47-426A-8240-EF0F010587D0}" type="parTrans" cxnId="{DAC98600-79C0-4269-8997-04CB265BE0AA}">
      <dgm:prSet/>
      <dgm:spPr/>
      <dgm:t>
        <a:bodyPr/>
        <a:lstStyle/>
        <a:p>
          <a:endParaRPr lang="ru-RU"/>
        </a:p>
      </dgm:t>
    </dgm:pt>
    <dgm:pt modelId="{96DCF2D7-24C1-4AD4-9511-33E47074DB7A}" type="sibTrans" cxnId="{DAC98600-79C0-4269-8997-04CB265BE0AA}">
      <dgm:prSet/>
      <dgm:spPr/>
      <dgm:t>
        <a:bodyPr/>
        <a:lstStyle/>
        <a:p>
          <a:endParaRPr lang="ru-RU"/>
        </a:p>
      </dgm:t>
    </dgm:pt>
    <dgm:pt modelId="{3DE30547-5D8E-4225-838B-22818787C9AD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800" b="1" dirty="0"/>
            <a:t>материализм</a:t>
          </a:r>
        </a:p>
      </dgm:t>
    </dgm:pt>
    <dgm:pt modelId="{9FE64160-47B1-46C0-B003-7BF8ADEBAB0B}" type="parTrans" cxnId="{9A9BB803-82CF-4920-8F6D-854993D69AC0}">
      <dgm:prSet/>
      <dgm:spPr/>
      <dgm:t>
        <a:bodyPr/>
        <a:lstStyle/>
        <a:p>
          <a:endParaRPr lang="ru-RU"/>
        </a:p>
      </dgm:t>
    </dgm:pt>
    <dgm:pt modelId="{35B068A2-534D-4BC9-B373-09B21953822F}" type="sibTrans" cxnId="{9A9BB803-82CF-4920-8F6D-854993D69AC0}">
      <dgm:prSet/>
      <dgm:spPr/>
      <dgm:t>
        <a:bodyPr/>
        <a:lstStyle/>
        <a:p>
          <a:endParaRPr lang="ru-RU"/>
        </a:p>
      </dgm:t>
    </dgm:pt>
    <dgm:pt modelId="{D286BE82-4E0E-433E-B211-537361F570C5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800" b="1" dirty="0"/>
            <a:t>идеализм</a:t>
          </a:r>
        </a:p>
      </dgm:t>
    </dgm:pt>
    <dgm:pt modelId="{09DABD4E-41A1-4291-907E-1BE12D0C7C5E}" type="parTrans" cxnId="{3ABCB28B-7D3F-4B77-B3ED-8ECE2AF3A6CB}">
      <dgm:prSet/>
      <dgm:spPr/>
      <dgm:t>
        <a:bodyPr/>
        <a:lstStyle/>
        <a:p>
          <a:endParaRPr lang="ru-RU"/>
        </a:p>
      </dgm:t>
    </dgm:pt>
    <dgm:pt modelId="{65549F0E-8362-4628-980C-7CD04BDDE284}" type="sibTrans" cxnId="{3ABCB28B-7D3F-4B77-B3ED-8ECE2AF3A6CB}">
      <dgm:prSet/>
      <dgm:spPr/>
      <dgm:t>
        <a:bodyPr/>
        <a:lstStyle/>
        <a:p>
          <a:endParaRPr lang="ru-RU"/>
        </a:p>
      </dgm:t>
    </dgm:pt>
    <dgm:pt modelId="{1AA50F0B-AC36-4C85-B9C0-95C6A67DE197}">
      <dgm:prSet phldrT="[Текст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2800" b="1" dirty="0"/>
            <a:t>плюрализм</a:t>
          </a:r>
        </a:p>
      </dgm:t>
    </dgm:pt>
    <dgm:pt modelId="{3D242735-9A11-4FBD-9DFA-56AEC0619D7F}" type="parTrans" cxnId="{AD9842DE-E955-470A-A0DC-A8BCFE6BC4CB}">
      <dgm:prSet/>
      <dgm:spPr/>
      <dgm:t>
        <a:bodyPr/>
        <a:lstStyle/>
        <a:p>
          <a:endParaRPr lang="ru-RU"/>
        </a:p>
      </dgm:t>
    </dgm:pt>
    <dgm:pt modelId="{FD05775A-5656-4323-B115-D8F9DBBF87F7}" type="sibTrans" cxnId="{AD9842DE-E955-470A-A0DC-A8BCFE6BC4CB}">
      <dgm:prSet/>
      <dgm:spPr/>
      <dgm:t>
        <a:bodyPr/>
        <a:lstStyle/>
        <a:p>
          <a:endParaRPr lang="ru-RU"/>
        </a:p>
      </dgm:t>
    </dgm:pt>
    <dgm:pt modelId="{5376AABF-B8F6-4FB4-AAA4-1293CA42F9DE}" type="pres">
      <dgm:prSet presAssocID="{E02150A0-E54F-4852-B747-8E07734C80E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E7E1E81-7DA8-417D-AEBA-6D36DB6FD899}" type="pres">
      <dgm:prSet presAssocID="{CD2D019F-9D3B-40EF-990B-6AF6467473C5}" presName="root" presStyleCnt="0"/>
      <dgm:spPr/>
    </dgm:pt>
    <dgm:pt modelId="{D1AD1D32-4B81-43A1-B2E0-D9E60C6B27F6}" type="pres">
      <dgm:prSet presAssocID="{CD2D019F-9D3B-40EF-990B-6AF6467473C5}" presName="rootComposite" presStyleCnt="0"/>
      <dgm:spPr/>
    </dgm:pt>
    <dgm:pt modelId="{C144DD21-B174-4AB7-9934-567EF991995D}" type="pres">
      <dgm:prSet presAssocID="{CD2D019F-9D3B-40EF-990B-6AF6467473C5}" presName="rootText" presStyleLbl="node1" presStyleIdx="0" presStyleCnt="2" custScaleX="235666" custScaleY="121597" custLinFactNeighborX="-18450" custLinFactNeighborY="10978"/>
      <dgm:spPr/>
      <dgm:t>
        <a:bodyPr/>
        <a:lstStyle/>
        <a:p>
          <a:endParaRPr lang="ru-RU"/>
        </a:p>
      </dgm:t>
    </dgm:pt>
    <dgm:pt modelId="{37632CB0-7607-4789-8C60-B28BFCC447A7}" type="pres">
      <dgm:prSet presAssocID="{CD2D019F-9D3B-40EF-990B-6AF6467473C5}" presName="rootConnector" presStyleLbl="node1" presStyleIdx="0" presStyleCnt="2"/>
      <dgm:spPr/>
      <dgm:t>
        <a:bodyPr/>
        <a:lstStyle/>
        <a:p>
          <a:endParaRPr lang="ru-RU"/>
        </a:p>
      </dgm:t>
    </dgm:pt>
    <dgm:pt modelId="{BE779C1D-E974-4F52-9586-AAD11A944488}" type="pres">
      <dgm:prSet presAssocID="{CD2D019F-9D3B-40EF-990B-6AF6467473C5}" presName="childShape" presStyleCnt="0"/>
      <dgm:spPr/>
    </dgm:pt>
    <dgm:pt modelId="{D7FEFD09-921D-4256-8D9D-E02BD675BF66}" type="pres">
      <dgm:prSet presAssocID="{1AF17630-6B5C-4B59-92DB-3B186FA47B1E}" presName="Name13" presStyleLbl="parChTrans1D2" presStyleIdx="0" presStyleCnt="5"/>
      <dgm:spPr/>
      <dgm:t>
        <a:bodyPr/>
        <a:lstStyle/>
        <a:p>
          <a:endParaRPr lang="ru-RU"/>
        </a:p>
      </dgm:t>
    </dgm:pt>
    <dgm:pt modelId="{C7E90B20-2568-44E7-8E01-C23652E53AC8}" type="pres">
      <dgm:prSet presAssocID="{F9D6E2A2-34C0-421A-841A-DE184455BE42}" presName="childText" presStyleLbl="bgAcc1" presStyleIdx="0" presStyleCnt="5" custScaleX="1778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77B250-FDBE-48A0-BA79-7ADADE8A75E6}" type="pres">
      <dgm:prSet presAssocID="{F7A02A6F-1AE1-4EF3-BC52-94746476D89D}" presName="Name13" presStyleLbl="parChTrans1D2" presStyleIdx="1" presStyleCnt="5"/>
      <dgm:spPr/>
      <dgm:t>
        <a:bodyPr/>
        <a:lstStyle/>
        <a:p>
          <a:endParaRPr lang="ru-RU"/>
        </a:p>
      </dgm:t>
    </dgm:pt>
    <dgm:pt modelId="{8621AEA3-4C8B-4969-B9B1-55ABE75AD82F}" type="pres">
      <dgm:prSet presAssocID="{A9E5F36E-FFA4-4A61-8F08-D0C73F498888}" presName="childText" presStyleLbl="bgAcc1" presStyleIdx="1" presStyleCnt="5" custScaleX="1813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B86615-93C0-4742-9062-5CDF14C4853B}" type="pres">
      <dgm:prSet presAssocID="{3D242735-9A11-4FBD-9DFA-56AEC0619D7F}" presName="Name13" presStyleLbl="parChTrans1D2" presStyleIdx="2" presStyleCnt="5"/>
      <dgm:spPr/>
      <dgm:t>
        <a:bodyPr/>
        <a:lstStyle/>
        <a:p>
          <a:endParaRPr lang="ru-RU"/>
        </a:p>
      </dgm:t>
    </dgm:pt>
    <dgm:pt modelId="{D3F30391-C685-4CB4-AC30-E8F69163BD2B}" type="pres">
      <dgm:prSet presAssocID="{1AA50F0B-AC36-4C85-B9C0-95C6A67DE197}" presName="childText" presStyleLbl="bgAcc1" presStyleIdx="2" presStyleCnt="5" custScaleX="1813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48C0AB-DA9B-45E6-BDAC-D07E17BA7E78}" type="pres">
      <dgm:prSet presAssocID="{13167901-057F-4888-9B2E-0A164D125DF6}" presName="root" presStyleCnt="0"/>
      <dgm:spPr/>
    </dgm:pt>
    <dgm:pt modelId="{CB25C4BE-4945-4ADF-8A65-96C3D7AB87AC}" type="pres">
      <dgm:prSet presAssocID="{13167901-057F-4888-9B2E-0A164D125DF6}" presName="rootComposite" presStyleCnt="0"/>
      <dgm:spPr/>
    </dgm:pt>
    <dgm:pt modelId="{5E720993-D3EA-4C1E-BA7E-8EAA860F44B8}" type="pres">
      <dgm:prSet presAssocID="{13167901-057F-4888-9B2E-0A164D125DF6}" presName="rootText" presStyleLbl="node1" presStyleIdx="1" presStyleCnt="2" custScaleX="222514" custScaleY="155601" custLinFactNeighborX="-2540" custLinFactNeighborY="10978"/>
      <dgm:spPr/>
      <dgm:t>
        <a:bodyPr/>
        <a:lstStyle/>
        <a:p>
          <a:endParaRPr lang="ru-RU"/>
        </a:p>
      </dgm:t>
    </dgm:pt>
    <dgm:pt modelId="{5AD580E2-BAD4-4082-AEE1-CC08D3EE7FAC}" type="pres">
      <dgm:prSet presAssocID="{13167901-057F-4888-9B2E-0A164D125DF6}" presName="rootConnector" presStyleLbl="node1" presStyleIdx="1" presStyleCnt="2"/>
      <dgm:spPr/>
      <dgm:t>
        <a:bodyPr/>
        <a:lstStyle/>
        <a:p>
          <a:endParaRPr lang="ru-RU"/>
        </a:p>
      </dgm:t>
    </dgm:pt>
    <dgm:pt modelId="{65206737-FF57-4B73-8D63-4D987D122C1B}" type="pres">
      <dgm:prSet presAssocID="{13167901-057F-4888-9B2E-0A164D125DF6}" presName="childShape" presStyleCnt="0"/>
      <dgm:spPr/>
    </dgm:pt>
    <dgm:pt modelId="{392D4636-C4C3-4BD9-A585-78AD695D9149}" type="pres">
      <dgm:prSet presAssocID="{9FE64160-47B1-46C0-B003-7BF8ADEBAB0B}" presName="Name13" presStyleLbl="parChTrans1D2" presStyleIdx="3" presStyleCnt="5"/>
      <dgm:spPr/>
      <dgm:t>
        <a:bodyPr/>
        <a:lstStyle/>
        <a:p>
          <a:endParaRPr lang="ru-RU"/>
        </a:p>
      </dgm:t>
    </dgm:pt>
    <dgm:pt modelId="{371EA112-B44A-4EC6-9E4B-B88C0E4AAD2E}" type="pres">
      <dgm:prSet presAssocID="{3DE30547-5D8E-4225-838B-22818787C9AD}" presName="childText" presStyleLbl="bgAcc1" presStyleIdx="3" presStyleCnt="5" custScaleX="1789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D4BE36-42F3-4DE0-B3AD-B99BD39DECC4}" type="pres">
      <dgm:prSet presAssocID="{09DABD4E-41A1-4291-907E-1BE12D0C7C5E}" presName="Name13" presStyleLbl="parChTrans1D2" presStyleIdx="4" presStyleCnt="5"/>
      <dgm:spPr/>
      <dgm:t>
        <a:bodyPr/>
        <a:lstStyle/>
        <a:p>
          <a:endParaRPr lang="ru-RU"/>
        </a:p>
      </dgm:t>
    </dgm:pt>
    <dgm:pt modelId="{F56F2D89-60B8-45C6-BAE5-22FDBB55BFAB}" type="pres">
      <dgm:prSet presAssocID="{D286BE82-4E0E-433E-B211-537361F570C5}" presName="childText" presStyleLbl="bgAcc1" presStyleIdx="4" presStyleCnt="5" custScaleX="1902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C5024C6-2B0B-4828-BAA6-9E9493CCE1A3}" type="presOf" srcId="{F9D6E2A2-34C0-421A-841A-DE184455BE42}" destId="{C7E90B20-2568-44E7-8E01-C23652E53AC8}" srcOrd="0" destOrd="0" presId="urn:microsoft.com/office/officeart/2005/8/layout/hierarchy3"/>
    <dgm:cxn modelId="{8AC15F94-D6B7-4A05-9197-8360C5EC277A}" srcId="{E02150A0-E54F-4852-B747-8E07734C80E2}" destId="{CD2D019F-9D3B-40EF-990B-6AF6467473C5}" srcOrd="0" destOrd="0" parTransId="{D8C97352-8DDC-47E5-891F-B2ADF338AE4D}" sibTransId="{F2926E5B-71AC-40AB-A44C-6E2DFAD76FB6}"/>
    <dgm:cxn modelId="{D3FE6B61-D64C-47DD-A85D-B9779922C0A7}" type="presOf" srcId="{D286BE82-4E0E-433E-B211-537361F570C5}" destId="{F56F2D89-60B8-45C6-BAE5-22FDBB55BFAB}" srcOrd="0" destOrd="0" presId="urn:microsoft.com/office/officeart/2005/8/layout/hierarchy3"/>
    <dgm:cxn modelId="{6A5BBA85-77B0-41C6-94F4-C3226305519E}" type="presOf" srcId="{13167901-057F-4888-9B2E-0A164D125DF6}" destId="{5E720993-D3EA-4C1E-BA7E-8EAA860F44B8}" srcOrd="0" destOrd="0" presId="urn:microsoft.com/office/officeart/2005/8/layout/hierarchy3"/>
    <dgm:cxn modelId="{8D0800C6-01B7-43B2-B286-C1EA09242CAF}" type="presOf" srcId="{F7A02A6F-1AE1-4EF3-BC52-94746476D89D}" destId="{E477B250-FDBE-48A0-BA79-7ADADE8A75E6}" srcOrd="0" destOrd="0" presId="urn:microsoft.com/office/officeart/2005/8/layout/hierarchy3"/>
    <dgm:cxn modelId="{AD9842DE-E955-470A-A0DC-A8BCFE6BC4CB}" srcId="{CD2D019F-9D3B-40EF-990B-6AF6467473C5}" destId="{1AA50F0B-AC36-4C85-B9C0-95C6A67DE197}" srcOrd="2" destOrd="0" parTransId="{3D242735-9A11-4FBD-9DFA-56AEC0619D7F}" sibTransId="{FD05775A-5656-4323-B115-D8F9DBBF87F7}"/>
    <dgm:cxn modelId="{5A428590-E5D8-4416-8D20-A5DD33B8314C}" type="presOf" srcId="{09DABD4E-41A1-4291-907E-1BE12D0C7C5E}" destId="{63D4BE36-42F3-4DE0-B3AD-B99BD39DECC4}" srcOrd="0" destOrd="0" presId="urn:microsoft.com/office/officeart/2005/8/layout/hierarchy3"/>
    <dgm:cxn modelId="{5F16ADC1-F10C-4A11-A6EE-0771181C4C40}" type="presOf" srcId="{CD2D019F-9D3B-40EF-990B-6AF6467473C5}" destId="{37632CB0-7607-4789-8C60-B28BFCC447A7}" srcOrd="1" destOrd="0" presId="urn:microsoft.com/office/officeart/2005/8/layout/hierarchy3"/>
    <dgm:cxn modelId="{23987E1A-5865-4C1E-86D9-C23B9DA6D00B}" type="presOf" srcId="{E02150A0-E54F-4852-B747-8E07734C80E2}" destId="{5376AABF-B8F6-4FB4-AAA4-1293CA42F9DE}" srcOrd="0" destOrd="0" presId="urn:microsoft.com/office/officeart/2005/8/layout/hierarchy3"/>
    <dgm:cxn modelId="{DAC98600-79C0-4269-8997-04CB265BE0AA}" srcId="{E02150A0-E54F-4852-B747-8E07734C80E2}" destId="{13167901-057F-4888-9B2E-0A164D125DF6}" srcOrd="1" destOrd="0" parTransId="{A7C7E641-4E47-426A-8240-EF0F010587D0}" sibTransId="{96DCF2D7-24C1-4AD4-9511-33E47074DB7A}"/>
    <dgm:cxn modelId="{D6A7B4C6-2BD6-480A-ABA6-CC70D53C4499}" srcId="{CD2D019F-9D3B-40EF-990B-6AF6467473C5}" destId="{F9D6E2A2-34C0-421A-841A-DE184455BE42}" srcOrd="0" destOrd="0" parTransId="{1AF17630-6B5C-4B59-92DB-3B186FA47B1E}" sibTransId="{BD38A2B6-8B1E-4DCC-812B-5D71DB93B030}"/>
    <dgm:cxn modelId="{3C5AC665-AB41-41A8-92F6-7BB966846DD6}" type="presOf" srcId="{1AF17630-6B5C-4B59-92DB-3B186FA47B1E}" destId="{D7FEFD09-921D-4256-8D9D-E02BD675BF66}" srcOrd="0" destOrd="0" presId="urn:microsoft.com/office/officeart/2005/8/layout/hierarchy3"/>
    <dgm:cxn modelId="{05BE7A08-A62A-42AC-A956-303FB93C9F43}" type="presOf" srcId="{3D242735-9A11-4FBD-9DFA-56AEC0619D7F}" destId="{94B86615-93C0-4742-9062-5CDF14C4853B}" srcOrd="0" destOrd="0" presId="urn:microsoft.com/office/officeart/2005/8/layout/hierarchy3"/>
    <dgm:cxn modelId="{9A9BB803-82CF-4920-8F6D-854993D69AC0}" srcId="{13167901-057F-4888-9B2E-0A164D125DF6}" destId="{3DE30547-5D8E-4225-838B-22818787C9AD}" srcOrd="0" destOrd="0" parTransId="{9FE64160-47B1-46C0-B003-7BF8ADEBAB0B}" sibTransId="{35B068A2-534D-4BC9-B373-09B21953822F}"/>
    <dgm:cxn modelId="{A2AF9224-9F6B-46B3-8F87-AFCE97156C0C}" type="presOf" srcId="{CD2D019F-9D3B-40EF-990B-6AF6467473C5}" destId="{C144DD21-B174-4AB7-9934-567EF991995D}" srcOrd="0" destOrd="0" presId="urn:microsoft.com/office/officeart/2005/8/layout/hierarchy3"/>
    <dgm:cxn modelId="{5E35DCB1-9485-4D34-B29F-33A1982CB5B8}" type="presOf" srcId="{3DE30547-5D8E-4225-838B-22818787C9AD}" destId="{371EA112-B44A-4EC6-9E4B-B88C0E4AAD2E}" srcOrd="0" destOrd="0" presId="urn:microsoft.com/office/officeart/2005/8/layout/hierarchy3"/>
    <dgm:cxn modelId="{DB0B9988-2A06-4EDC-96B4-223753BEAD16}" type="presOf" srcId="{A9E5F36E-FFA4-4A61-8F08-D0C73F498888}" destId="{8621AEA3-4C8B-4969-B9B1-55ABE75AD82F}" srcOrd="0" destOrd="0" presId="urn:microsoft.com/office/officeart/2005/8/layout/hierarchy3"/>
    <dgm:cxn modelId="{3ABCB28B-7D3F-4B77-B3ED-8ECE2AF3A6CB}" srcId="{13167901-057F-4888-9B2E-0A164D125DF6}" destId="{D286BE82-4E0E-433E-B211-537361F570C5}" srcOrd="1" destOrd="0" parTransId="{09DABD4E-41A1-4291-907E-1BE12D0C7C5E}" sibTransId="{65549F0E-8362-4628-980C-7CD04BDDE284}"/>
    <dgm:cxn modelId="{87690D8B-CB75-4479-8EE6-9AF1997A9A44}" type="presOf" srcId="{13167901-057F-4888-9B2E-0A164D125DF6}" destId="{5AD580E2-BAD4-4082-AEE1-CC08D3EE7FAC}" srcOrd="1" destOrd="0" presId="urn:microsoft.com/office/officeart/2005/8/layout/hierarchy3"/>
    <dgm:cxn modelId="{D70A325D-62A7-4BC9-ADE5-C051D861992D}" type="presOf" srcId="{1AA50F0B-AC36-4C85-B9C0-95C6A67DE197}" destId="{D3F30391-C685-4CB4-AC30-E8F69163BD2B}" srcOrd="0" destOrd="0" presId="urn:microsoft.com/office/officeart/2005/8/layout/hierarchy3"/>
    <dgm:cxn modelId="{158B3C67-3365-4B81-9A22-2C14DF1A21CF}" type="presOf" srcId="{9FE64160-47B1-46C0-B003-7BF8ADEBAB0B}" destId="{392D4636-C4C3-4BD9-A585-78AD695D9149}" srcOrd="0" destOrd="0" presId="urn:microsoft.com/office/officeart/2005/8/layout/hierarchy3"/>
    <dgm:cxn modelId="{817B3ECF-DC5E-479A-94DA-EA7B6866633B}" srcId="{CD2D019F-9D3B-40EF-990B-6AF6467473C5}" destId="{A9E5F36E-FFA4-4A61-8F08-D0C73F498888}" srcOrd="1" destOrd="0" parTransId="{F7A02A6F-1AE1-4EF3-BC52-94746476D89D}" sibTransId="{54A422FF-A0DF-4562-92DF-BEADCF2C91EA}"/>
    <dgm:cxn modelId="{A2723631-4686-481E-8DA2-CF4183A7BFBE}" type="presParOf" srcId="{5376AABF-B8F6-4FB4-AAA4-1293CA42F9DE}" destId="{CE7E1E81-7DA8-417D-AEBA-6D36DB6FD899}" srcOrd="0" destOrd="0" presId="urn:microsoft.com/office/officeart/2005/8/layout/hierarchy3"/>
    <dgm:cxn modelId="{FDD6CDE3-2790-425A-B73B-7E9370F67462}" type="presParOf" srcId="{CE7E1E81-7DA8-417D-AEBA-6D36DB6FD899}" destId="{D1AD1D32-4B81-43A1-B2E0-D9E60C6B27F6}" srcOrd="0" destOrd="0" presId="urn:microsoft.com/office/officeart/2005/8/layout/hierarchy3"/>
    <dgm:cxn modelId="{4BD8DC14-772F-428F-99F9-854CADDA86C8}" type="presParOf" srcId="{D1AD1D32-4B81-43A1-B2E0-D9E60C6B27F6}" destId="{C144DD21-B174-4AB7-9934-567EF991995D}" srcOrd="0" destOrd="0" presId="urn:microsoft.com/office/officeart/2005/8/layout/hierarchy3"/>
    <dgm:cxn modelId="{7CBF19B9-DC94-4D03-92AE-CF1C00E651E2}" type="presParOf" srcId="{D1AD1D32-4B81-43A1-B2E0-D9E60C6B27F6}" destId="{37632CB0-7607-4789-8C60-B28BFCC447A7}" srcOrd="1" destOrd="0" presId="urn:microsoft.com/office/officeart/2005/8/layout/hierarchy3"/>
    <dgm:cxn modelId="{87AB739D-D21E-4DA8-BDAD-D2F54A22DE80}" type="presParOf" srcId="{CE7E1E81-7DA8-417D-AEBA-6D36DB6FD899}" destId="{BE779C1D-E974-4F52-9586-AAD11A944488}" srcOrd="1" destOrd="0" presId="urn:microsoft.com/office/officeart/2005/8/layout/hierarchy3"/>
    <dgm:cxn modelId="{93AE3116-A1A5-4A93-A76A-62111A061855}" type="presParOf" srcId="{BE779C1D-E974-4F52-9586-AAD11A944488}" destId="{D7FEFD09-921D-4256-8D9D-E02BD675BF66}" srcOrd="0" destOrd="0" presId="urn:microsoft.com/office/officeart/2005/8/layout/hierarchy3"/>
    <dgm:cxn modelId="{8ADE54FD-C17B-4458-8DDC-98ADC7BCE07A}" type="presParOf" srcId="{BE779C1D-E974-4F52-9586-AAD11A944488}" destId="{C7E90B20-2568-44E7-8E01-C23652E53AC8}" srcOrd="1" destOrd="0" presId="urn:microsoft.com/office/officeart/2005/8/layout/hierarchy3"/>
    <dgm:cxn modelId="{D9FCE326-F5BE-40C9-85C3-6CED10BAA6A2}" type="presParOf" srcId="{BE779C1D-E974-4F52-9586-AAD11A944488}" destId="{E477B250-FDBE-48A0-BA79-7ADADE8A75E6}" srcOrd="2" destOrd="0" presId="urn:microsoft.com/office/officeart/2005/8/layout/hierarchy3"/>
    <dgm:cxn modelId="{DD886E4E-119A-4476-824F-C212A55D2E4E}" type="presParOf" srcId="{BE779C1D-E974-4F52-9586-AAD11A944488}" destId="{8621AEA3-4C8B-4969-B9B1-55ABE75AD82F}" srcOrd="3" destOrd="0" presId="urn:microsoft.com/office/officeart/2005/8/layout/hierarchy3"/>
    <dgm:cxn modelId="{F38AEADE-C4A4-42B6-8907-D419F9A5BF6E}" type="presParOf" srcId="{BE779C1D-E974-4F52-9586-AAD11A944488}" destId="{94B86615-93C0-4742-9062-5CDF14C4853B}" srcOrd="4" destOrd="0" presId="urn:microsoft.com/office/officeart/2005/8/layout/hierarchy3"/>
    <dgm:cxn modelId="{5702575F-A741-439D-85AE-3ACCD265673B}" type="presParOf" srcId="{BE779C1D-E974-4F52-9586-AAD11A944488}" destId="{D3F30391-C685-4CB4-AC30-E8F69163BD2B}" srcOrd="5" destOrd="0" presId="urn:microsoft.com/office/officeart/2005/8/layout/hierarchy3"/>
    <dgm:cxn modelId="{53368921-3F32-419A-99F9-AAD29027AB59}" type="presParOf" srcId="{5376AABF-B8F6-4FB4-AAA4-1293CA42F9DE}" destId="{5A48C0AB-DA9B-45E6-BDAC-D07E17BA7E78}" srcOrd="1" destOrd="0" presId="urn:microsoft.com/office/officeart/2005/8/layout/hierarchy3"/>
    <dgm:cxn modelId="{6DB630A3-0996-447E-82A0-3AF2A5C7E994}" type="presParOf" srcId="{5A48C0AB-DA9B-45E6-BDAC-D07E17BA7E78}" destId="{CB25C4BE-4945-4ADF-8A65-96C3D7AB87AC}" srcOrd="0" destOrd="0" presId="urn:microsoft.com/office/officeart/2005/8/layout/hierarchy3"/>
    <dgm:cxn modelId="{7C5D65A9-0D2E-4175-A0E0-0DE932566FAA}" type="presParOf" srcId="{CB25C4BE-4945-4ADF-8A65-96C3D7AB87AC}" destId="{5E720993-D3EA-4C1E-BA7E-8EAA860F44B8}" srcOrd="0" destOrd="0" presId="urn:microsoft.com/office/officeart/2005/8/layout/hierarchy3"/>
    <dgm:cxn modelId="{907CA203-7E25-48C8-8429-C07DD510389A}" type="presParOf" srcId="{CB25C4BE-4945-4ADF-8A65-96C3D7AB87AC}" destId="{5AD580E2-BAD4-4082-AEE1-CC08D3EE7FAC}" srcOrd="1" destOrd="0" presId="urn:microsoft.com/office/officeart/2005/8/layout/hierarchy3"/>
    <dgm:cxn modelId="{C5A0B092-3822-4665-8380-FC1B922753E2}" type="presParOf" srcId="{5A48C0AB-DA9B-45E6-BDAC-D07E17BA7E78}" destId="{65206737-FF57-4B73-8D63-4D987D122C1B}" srcOrd="1" destOrd="0" presId="urn:microsoft.com/office/officeart/2005/8/layout/hierarchy3"/>
    <dgm:cxn modelId="{0B276B53-13DB-41F0-BFB6-D31DAB70081E}" type="presParOf" srcId="{65206737-FF57-4B73-8D63-4D987D122C1B}" destId="{392D4636-C4C3-4BD9-A585-78AD695D9149}" srcOrd="0" destOrd="0" presId="urn:microsoft.com/office/officeart/2005/8/layout/hierarchy3"/>
    <dgm:cxn modelId="{4026E387-8D2E-4BF1-95C5-DF9FACA45929}" type="presParOf" srcId="{65206737-FF57-4B73-8D63-4D987D122C1B}" destId="{371EA112-B44A-4EC6-9E4B-B88C0E4AAD2E}" srcOrd="1" destOrd="0" presId="urn:microsoft.com/office/officeart/2005/8/layout/hierarchy3"/>
    <dgm:cxn modelId="{8B0784E5-1ED2-451A-8134-B2A334FE589E}" type="presParOf" srcId="{65206737-FF57-4B73-8D63-4D987D122C1B}" destId="{63D4BE36-42F3-4DE0-B3AD-B99BD39DECC4}" srcOrd="2" destOrd="0" presId="urn:microsoft.com/office/officeart/2005/8/layout/hierarchy3"/>
    <dgm:cxn modelId="{AC2C6AC8-DE60-43EC-B8A0-200D629E5A2F}" type="presParOf" srcId="{65206737-FF57-4B73-8D63-4D987D122C1B}" destId="{F56F2D89-60B8-45C6-BAE5-22FDBB55BFAB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1CE50CA-C910-4304-8392-9205C29E0345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634EEBB-448C-457A-9FA9-D69DBB366666}">
      <dgm:prSet phldrT="[Текст]"/>
      <dgm:spPr>
        <a:solidFill>
          <a:schemeClr val="tx2"/>
        </a:solidFill>
      </dgm:spPr>
      <dgm:t>
        <a:bodyPr/>
        <a:lstStyle/>
        <a:p>
          <a:r>
            <a:rPr lang="ru-RU" dirty="0" err="1"/>
            <a:t>Мегамир</a:t>
          </a:r>
          <a:endParaRPr lang="ru-RU" dirty="0"/>
        </a:p>
      </dgm:t>
    </dgm:pt>
    <dgm:pt modelId="{7A091DE7-22D8-4611-8024-1F38306F6923}" type="parTrans" cxnId="{FEFE3868-4701-40D7-AE12-710133792A4A}">
      <dgm:prSet/>
      <dgm:spPr/>
      <dgm:t>
        <a:bodyPr/>
        <a:lstStyle/>
        <a:p>
          <a:endParaRPr lang="ru-RU"/>
        </a:p>
      </dgm:t>
    </dgm:pt>
    <dgm:pt modelId="{FF55C0E4-D568-43C7-ADA5-3F339BD699E1}" type="sibTrans" cxnId="{FEFE3868-4701-40D7-AE12-710133792A4A}">
      <dgm:prSet/>
      <dgm:spPr/>
      <dgm:t>
        <a:bodyPr/>
        <a:lstStyle/>
        <a:p>
          <a:endParaRPr lang="ru-RU"/>
        </a:p>
      </dgm:t>
    </dgm:pt>
    <dgm:pt modelId="{552DDA65-627A-42A7-9078-690A500D61C7}">
      <dgm:prSet phldrT="[Текст]" custT="1"/>
      <dgm:spPr/>
      <dgm:t>
        <a:bodyPr/>
        <a:lstStyle/>
        <a:p>
          <a:r>
            <a:rPr lang="ru-RU" sz="2000" b="1" dirty="0"/>
            <a:t>Метагалактики</a:t>
          </a:r>
        </a:p>
        <a:p>
          <a:r>
            <a:rPr lang="ru-RU" sz="2000" b="1" dirty="0"/>
            <a:t>Галактики</a:t>
          </a:r>
        </a:p>
        <a:p>
          <a:r>
            <a:rPr lang="ru-RU" sz="2000" b="1" dirty="0"/>
            <a:t>Звезды</a:t>
          </a:r>
        </a:p>
      </dgm:t>
    </dgm:pt>
    <dgm:pt modelId="{53904285-CF0D-408C-995C-C8A1F0A3A353}" type="parTrans" cxnId="{C354288A-1D78-4592-B7F6-80BEB8A7F4B7}">
      <dgm:prSet/>
      <dgm:spPr/>
      <dgm:t>
        <a:bodyPr/>
        <a:lstStyle/>
        <a:p>
          <a:endParaRPr lang="ru-RU"/>
        </a:p>
      </dgm:t>
    </dgm:pt>
    <dgm:pt modelId="{4D2D9D19-DA73-4C51-9EFA-FBC2F1800D32}" type="sibTrans" cxnId="{C354288A-1D78-4592-B7F6-80BEB8A7F4B7}">
      <dgm:prSet/>
      <dgm:spPr/>
      <dgm:t>
        <a:bodyPr/>
        <a:lstStyle/>
        <a:p>
          <a:endParaRPr lang="ru-RU"/>
        </a:p>
      </dgm:t>
    </dgm:pt>
    <dgm:pt modelId="{0C4FECDA-C4C5-41D1-852D-A350E7914D9E}">
      <dgm:prSet phldrT="[Текст]" custT="1"/>
      <dgm:spPr>
        <a:solidFill>
          <a:schemeClr val="bg2">
            <a:alpha val="90000"/>
          </a:schemeClr>
        </a:solidFill>
      </dgm:spPr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>
              <a:solidFill>
                <a:schemeClr val="bg2"/>
              </a:solidFill>
            </a:rPr>
            <a:t>.</a:t>
          </a:r>
          <a:r>
            <a:rPr lang="ru-RU" sz="1800" b="1" dirty="0"/>
            <a:t>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dirty="0"/>
            <a:t>Социальная</a:t>
          </a:r>
          <a:r>
            <a:rPr lang="ru-RU" sz="1600" dirty="0"/>
            <a:t> </a:t>
          </a:r>
          <a:r>
            <a:rPr lang="ru-RU" sz="1600" b="1" dirty="0"/>
            <a:t>жизнь (индивид, социальная группа, нация, государство, общество) </a:t>
          </a:r>
        </a:p>
        <a:p>
          <a:pPr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>
            <a:solidFill>
              <a:schemeClr val="bg2"/>
            </a:solidFill>
          </a:endParaRPr>
        </a:p>
      </dgm:t>
    </dgm:pt>
    <dgm:pt modelId="{B7C61DF5-7465-4945-B7A4-CCA65A25B544}" type="parTrans" cxnId="{10A4CA34-4AB9-45A9-9222-A86771360BBC}">
      <dgm:prSet/>
      <dgm:spPr/>
      <dgm:t>
        <a:bodyPr/>
        <a:lstStyle/>
        <a:p>
          <a:endParaRPr lang="ru-RU"/>
        </a:p>
      </dgm:t>
    </dgm:pt>
    <dgm:pt modelId="{CF4B3CC0-F272-4FD8-8153-99859A70B41F}" type="sibTrans" cxnId="{10A4CA34-4AB9-45A9-9222-A86771360BBC}">
      <dgm:prSet/>
      <dgm:spPr/>
      <dgm:t>
        <a:bodyPr/>
        <a:lstStyle/>
        <a:p>
          <a:endParaRPr lang="ru-RU"/>
        </a:p>
      </dgm:t>
    </dgm:pt>
    <dgm:pt modelId="{03D774E2-2951-4A18-97FE-D159133ADB0A}">
      <dgm:prSet phldrT="[Текст]"/>
      <dgm:spPr>
        <a:solidFill>
          <a:schemeClr val="tx2"/>
        </a:solidFill>
      </dgm:spPr>
      <dgm:t>
        <a:bodyPr/>
        <a:lstStyle/>
        <a:p>
          <a:r>
            <a:rPr lang="ru-RU" dirty="0"/>
            <a:t>Макромир</a:t>
          </a:r>
        </a:p>
      </dgm:t>
    </dgm:pt>
    <dgm:pt modelId="{F34889B4-010F-4068-9E1D-A8587DF93F78}" type="parTrans" cxnId="{F02D9660-D44F-4E73-944F-5D4543D19054}">
      <dgm:prSet/>
      <dgm:spPr/>
      <dgm:t>
        <a:bodyPr/>
        <a:lstStyle/>
        <a:p>
          <a:endParaRPr lang="ru-RU"/>
        </a:p>
      </dgm:t>
    </dgm:pt>
    <dgm:pt modelId="{3E53C4CA-D574-457F-99F8-859C463E3564}" type="sibTrans" cxnId="{F02D9660-D44F-4E73-944F-5D4543D19054}">
      <dgm:prSet/>
      <dgm:spPr/>
      <dgm:t>
        <a:bodyPr/>
        <a:lstStyle/>
        <a:p>
          <a:endParaRPr lang="ru-RU"/>
        </a:p>
      </dgm:t>
    </dgm:pt>
    <dgm:pt modelId="{E451AEE3-A3F1-4C21-97A1-A2F31EC56EDF}">
      <dgm:prSet phldrT="[Текст]" custT="1"/>
      <dgm:spPr/>
      <dgm:t>
        <a:bodyPr/>
        <a:lstStyle/>
        <a:p>
          <a:r>
            <a:rPr lang="ru-RU" sz="2000" b="1" dirty="0"/>
            <a:t>Планеты </a:t>
          </a:r>
        </a:p>
        <a:p>
          <a:r>
            <a:rPr lang="ru-RU" sz="2000" b="1" dirty="0"/>
            <a:t>Макротела</a:t>
          </a:r>
        </a:p>
        <a:p>
          <a:r>
            <a:rPr lang="ru-RU" sz="2000" b="1" dirty="0"/>
            <a:t>Молекулы</a:t>
          </a:r>
        </a:p>
      </dgm:t>
    </dgm:pt>
    <dgm:pt modelId="{055BF62B-6997-429F-BFA0-F870B1428D55}" type="parTrans" cxnId="{42AE001A-E2C1-4A8B-A3DA-780FA7577DD6}">
      <dgm:prSet/>
      <dgm:spPr/>
      <dgm:t>
        <a:bodyPr/>
        <a:lstStyle/>
        <a:p>
          <a:endParaRPr lang="ru-RU"/>
        </a:p>
      </dgm:t>
    </dgm:pt>
    <dgm:pt modelId="{BD6A1884-EB98-4187-B1A2-F08E957260C0}" type="sibTrans" cxnId="{42AE001A-E2C1-4A8B-A3DA-780FA7577DD6}">
      <dgm:prSet/>
      <dgm:spPr/>
      <dgm:t>
        <a:bodyPr/>
        <a:lstStyle/>
        <a:p>
          <a:endParaRPr lang="ru-RU"/>
        </a:p>
      </dgm:t>
    </dgm:pt>
    <dgm:pt modelId="{E07FCA3D-AEA8-4E2E-9673-0E7A11190B1F}">
      <dgm:prSet phldrT="[Текст]" custT="1"/>
      <dgm:spPr>
        <a:solidFill>
          <a:schemeClr val="bg2">
            <a:alpha val="90000"/>
          </a:schemeClr>
        </a:solidFill>
      </dgm:spPr>
      <dgm:t>
        <a:bodyPr/>
        <a:lstStyle/>
        <a:p>
          <a:endParaRPr lang="ru-RU" sz="2000" dirty="0"/>
        </a:p>
        <a:p>
          <a:r>
            <a:rPr lang="ru-RU" sz="1600" b="1" dirty="0"/>
            <a:t>Биологическая жизнь  (белки и нуклеины, клетка, популяция, биоценоз, биосфера)</a:t>
          </a:r>
        </a:p>
        <a:p>
          <a:endParaRPr lang="ru-RU" sz="1600" dirty="0"/>
        </a:p>
      </dgm:t>
    </dgm:pt>
    <dgm:pt modelId="{7C4ACE96-98E6-426D-BE14-C74E22CF768E}" type="parTrans" cxnId="{649E9C4B-2BC2-4F00-8E0C-138AC1C6B816}">
      <dgm:prSet/>
      <dgm:spPr/>
      <dgm:t>
        <a:bodyPr/>
        <a:lstStyle/>
        <a:p>
          <a:endParaRPr lang="ru-RU"/>
        </a:p>
      </dgm:t>
    </dgm:pt>
    <dgm:pt modelId="{5C7360C4-8F55-4F3F-8E6C-C1C8426D6BF5}" type="sibTrans" cxnId="{649E9C4B-2BC2-4F00-8E0C-138AC1C6B816}">
      <dgm:prSet/>
      <dgm:spPr/>
      <dgm:t>
        <a:bodyPr/>
        <a:lstStyle/>
        <a:p>
          <a:endParaRPr lang="ru-RU"/>
        </a:p>
      </dgm:t>
    </dgm:pt>
    <dgm:pt modelId="{AB20C4D7-2D4A-4122-874A-45D330D9734A}">
      <dgm:prSet phldrT="[Текст]"/>
      <dgm:spPr>
        <a:solidFill>
          <a:schemeClr val="tx2"/>
        </a:solidFill>
      </dgm:spPr>
      <dgm:t>
        <a:bodyPr/>
        <a:lstStyle/>
        <a:p>
          <a:r>
            <a:rPr lang="ru-RU" dirty="0"/>
            <a:t>Микромир</a:t>
          </a:r>
        </a:p>
      </dgm:t>
    </dgm:pt>
    <dgm:pt modelId="{5FA30E95-3B78-4326-ABBF-92EF7C9B7934}" type="parTrans" cxnId="{058AE97F-925B-402A-85AB-71A6D1CCC8FD}">
      <dgm:prSet/>
      <dgm:spPr/>
      <dgm:t>
        <a:bodyPr/>
        <a:lstStyle/>
        <a:p>
          <a:endParaRPr lang="ru-RU"/>
        </a:p>
      </dgm:t>
    </dgm:pt>
    <dgm:pt modelId="{02491039-0108-4E48-9210-9941546CF1AA}" type="sibTrans" cxnId="{058AE97F-925B-402A-85AB-71A6D1CCC8FD}">
      <dgm:prSet/>
      <dgm:spPr/>
      <dgm:t>
        <a:bodyPr/>
        <a:lstStyle/>
        <a:p>
          <a:endParaRPr lang="ru-RU"/>
        </a:p>
      </dgm:t>
    </dgm:pt>
    <dgm:pt modelId="{9E80DD93-F47E-426D-A8A2-ADE5101DEB05}">
      <dgm:prSet phldrT="[Текст]" custT="1"/>
      <dgm:spPr/>
      <dgm:t>
        <a:bodyPr/>
        <a:lstStyle/>
        <a:p>
          <a:r>
            <a:rPr lang="ru-RU" sz="2000" b="1" dirty="0"/>
            <a:t>Атомы </a:t>
          </a:r>
        </a:p>
        <a:p>
          <a:r>
            <a:rPr lang="ru-RU" sz="2000" b="1" dirty="0"/>
            <a:t>Э. ч. </a:t>
          </a:r>
        </a:p>
        <a:p>
          <a:r>
            <a:rPr lang="ru-RU" sz="2000" b="1" dirty="0"/>
            <a:t>вакуум</a:t>
          </a:r>
        </a:p>
      </dgm:t>
    </dgm:pt>
    <dgm:pt modelId="{CD41BD20-B5E7-46E8-B8F0-016DCDFA8639}" type="parTrans" cxnId="{C12D472F-95BC-4825-ABE2-315CDA3E4D72}">
      <dgm:prSet/>
      <dgm:spPr/>
      <dgm:t>
        <a:bodyPr/>
        <a:lstStyle/>
        <a:p>
          <a:endParaRPr lang="ru-RU"/>
        </a:p>
      </dgm:t>
    </dgm:pt>
    <dgm:pt modelId="{A6DB533D-CE74-4FA4-AAEE-5EFFEE16042B}" type="sibTrans" cxnId="{C12D472F-95BC-4825-ABE2-315CDA3E4D72}">
      <dgm:prSet/>
      <dgm:spPr/>
      <dgm:t>
        <a:bodyPr/>
        <a:lstStyle/>
        <a:p>
          <a:endParaRPr lang="ru-RU"/>
        </a:p>
      </dgm:t>
    </dgm:pt>
    <dgm:pt modelId="{1F34A358-BDA9-487D-BBA6-679DC060315B}">
      <dgm:prSet phldrT="[Текст]"/>
      <dgm:spPr>
        <a:solidFill>
          <a:schemeClr val="bg2">
            <a:alpha val="90000"/>
          </a:schemeClr>
        </a:solidFill>
      </dgm:spPr>
      <dgm:t>
        <a:bodyPr/>
        <a:lstStyle/>
        <a:p>
          <a:r>
            <a:rPr lang="ru-RU" dirty="0">
              <a:solidFill>
                <a:schemeClr val="bg2"/>
              </a:solidFill>
            </a:rPr>
            <a:t>.</a:t>
          </a:r>
        </a:p>
      </dgm:t>
    </dgm:pt>
    <dgm:pt modelId="{372ED45F-8828-4865-A0CD-DA03F3D97DF9}" type="parTrans" cxnId="{A1689170-6ECF-4E6D-9225-90B1FCB89217}">
      <dgm:prSet/>
      <dgm:spPr/>
      <dgm:t>
        <a:bodyPr/>
        <a:lstStyle/>
        <a:p>
          <a:endParaRPr lang="ru-RU"/>
        </a:p>
      </dgm:t>
    </dgm:pt>
    <dgm:pt modelId="{06383068-E54B-4F17-A119-CA77F5111653}" type="sibTrans" cxnId="{A1689170-6ECF-4E6D-9225-90B1FCB89217}">
      <dgm:prSet/>
      <dgm:spPr/>
      <dgm:t>
        <a:bodyPr/>
        <a:lstStyle/>
        <a:p>
          <a:endParaRPr lang="ru-RU"/>
        </a:p>
      </dgm:t>
    </dgm:pt>
    <dgm:pt modelId="{EF055CCF-9AA4-460A-A2E8-5FDA3761E901}" type="pres">
      <dgm:prSet presAssocID="{91CE50CA-C910-4304-8392-9205C29E0345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A124BCB-352B-4C5B-A0C8-77CD0BB8ABE4}" type="pres">
      <dgm:prSet presAssocID="{B634EEBB-448C-457A-9FA9-D69DBB366666}" presName="horFlow" presStyleCnt="0"/>
      <dgm:spPr/>
    </dgm:pt>
    <dgm:pt modelId="{A644D734-DC30-4F6C-A419-DDD1DBA82ACC}" type="pres">
      <dgm:prSet presAssocID="{B634EEBB-448C-457A-9FA9-D69DBB366666}" presName="bigChev" presStyleLbl="node1" presStyleIdx="0" presStyleCnt="3"/>
      <dgm:spPr/>
      <dgm:t>
        <a:bodyPr/>
        <a:lstStyle/>
        <a:p>
          <a:endParaRPr lang="ru-RU"/>
        </a:p>
      </dgm:t>
    </dgm:pt>
    <dgm:pt modelId="{D3E3A410-6833-4467-B10D-CE9C8802D0FF}" type="pres">
      <dgm:prSet presAssocID="{53904285-CF0D-408C-995C-C8A1F0A3A353}" presName="parTrans" presStyleCnt="0"/>
      <dgm:spPr/>
    </dgm:pt>
    <dgm:pt modelId="{5578F493-E157-44EA-A1A0-E61BF7D3B5DE}" type="pres">
      <dgm:prSet presAssocID="{552DDA65-627A-42A7-9078-690A500D61C7}" presName="node" presStyleLbl="alignAccFollowNode1" presStyleIdx="0" presStyleCnt="6" custScaleX="115276" custLinFactNeighborX="-1040" custLinFactNeighborY="-50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305014-B6A6-4232-B7D6-C1A7635118E2}" type="pres">
      <dgm:prSet presAssocID="{4D2D9D19-DA73-4C51-9EFA-FBC2F1800D32}" presName="sibTrans" presStyleCnt="0"/>
      <dgm:spPr/>
    </dgm:pt>
    <dgm:pt modelId="{377D3D60-9FA6-41B7-AF38-E9771DDB28E6}" type="pres">
      <dgm:prSet presAssocID="{0C4FECDA-C4C5-41D1-852D-A350E7914D9E}" presName="node" presStyleLbl="alignAccFollowNode1" presStyleIdx="1" presStyleCnt="6" custScaleX="1384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47C7EB-3C72-4AF1-A684-EDBE1B2321F8}" type="pres">
      <dgm:prSet presAssocID="{B634EEBB-448C-457A-9FA9-D69DBB366666}" presName="vSp" presStyleCnt="0"/>
      <dgm:spPr/>
    </dgm:pt>
    <dgm:pt modelId="{7C029D1D-7BF2-45E8-B939-5B588A2243FC}" type="pres">
      <dgm:prSet presAssocID="{03D774E2-2951-4A18-97FE-D159133ADB0A}" presName="horFlow" presStyleCnt="0"/>
      <dgm:spPr/>
    </dgm:pt>
    <dgm:pt modelId="{C37754DF-09DF-4570-A13A-661C21F05329}" type="pres">
      <dgm:prSet presAssocID="{03D774E2-2951-4A18-97FE-D159133ADB0A}" presName="bigChev" presStyleLbl="node1" presStyleIdx="1" presStyleCnt="3"/>
      <dgm:spPr/>
      <dgm:t>
        <a:bodyPr/>
        <a:lstStyle/>
        <a:p>
          <a:endParaRPr lang="ru-RU"/>
        </a:p>
      </dgm:t>
    </dgm:pt>
    <dgm:pt modelId="{990A5FB1-7583-46B3-96A5-49F41C990CD9}" type="pres">
      <dgm:prSet presAssocID="{055BF62B-6997-429F-BFA0-F870B1428D55}" presName="parTrans" presStyleCnt="0"/>
      <dgm:spPr/>
    </dgm:pt>
    <dgm:pt modelId="{D33D08FA-DC3D-4391-9074-EAF59E8AD92C}" type="pres">
      <dgm:prSet presAssocID="{E451AEE3-A3F1-4C21-97A1-A2F31EC56EDF}" presName="node" presStyleLbl="align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6F139D-9657-4FCF-BFC4-FC70109C371F}" type="pres">
      <dgm:prSet presAssocID="{BD6A1884-EB98-4187-B1A2-F08E957260C0}" presName="sibTrans" presStyleCnt="0"/>
      <dgm:spPr/>
    </dgm:pt>
    <dgm:pt modelId="{6FA43033-C013-4FBA-B7A7-BF3BE02FF912}" type="pres">
      <dgm:prSet presAssocID="{E07FCA3D-AEA8-4E2E-9673-0E7A11190B1F}" presName="node" presStyleLbl="alignAccFollowNode1" presStyleIdx="3" presStyleCnt="6" custScaleX="139703" custLinFactX="790" custLinFactNeighborX="100000" custLinFactNeighborY="-5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31F4DF-3602-4340-A019-D5C60CE7B80D}" type="pres">
      <dgm:prSet presAssocID="{03D774E2-2951-4A18-97FE-D159133ADB0A}" presName="vSp" presStyleCnt="0"/>
      <dgm:spPr/>
    </dgm:pt>
    <dgm:pt modelId="{D7D79C83-FD04-44DB-8055-4309BCD22D42}" type="pres">
      <dgm:prSet presAssocID="{AB20C4D7-2D4A-4122-874A-45D330D9734A}" presName="horFlow" presStyleCnt="0"/>
      <dgm:spPr/>
    </dgm:pt>
    <dgm:pt modelId="{1BFF130D-5BAD-45E4-A40C-418699072ADA}" type="pres">
      <dgm:prSet presAssocID="{AB20C4D7-2D4A-4122-874A-45D330D9734A}" presName="bigChev" presStyleLbl="node1" presStyleIdx="2" presStyleCnt="3"/>
      <dgm:spPr/>
      <dgm:t>
        <a:bodyPr/>
        <a:lstStyle/>
        <a:p>
          <a:endParaRPr lang="ru-RU"/>
        </a:p>
      </dgm:t>
    </dgm:pt>
    <dgm:pt modelId="{1B3A7A9F-6D66-4D2F-A81A-83FFFCA70087}" type="pres">
      <dgm:prSet presAssocID="{CD41BD20-B5E7-46E8-B8F0-016DCDFA8639}" presName="parTrans" presStyleCnt="0"/>
      <dgm:spPr/>
    </dgm:pt>
    <dgm:pt modelId="{D302B77C-5E84-41BB-9FA7-7464E42BADBA}" type="pres">
      <dgm:prSet presAssocID="{9E80DD93-F47E-426D-A8A2-ADE5101DEB05}" presName="node" presStyleLbl="alignAccFollowNode1" presStyleIdx="4" presStyleCnt="6" custScaleY="117026" custLinFactNeighborX="18899" custLinFactNeighborY="-11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AA383F-5D93-4AC8-B230-9F44B67E17FC}" type="pres">
      <dgm:prSet presAssocID="{A6DB533D-CE74-4FA4-AAEE-5EFFEE16042B}" presName="sibTrans" presStyleCnt="0"/>
      <dgm:spPr/>
    </dgm:pt>
    <dgm:pt modelId="{D35A53F0-67BC-4BFB-B3B7-B9BF99B53868}" type="pres">
      <dgm:prSet presAssocID="{1F34A358-BDA9-487D-BBA6-679DC060315B}" presName="node" presStyleLbl="alignAccFollowNode1" presStyleIdx="5" presStyleCnt="6" custFlipVert="0" custScaleY="59412" custLinFactX="3606" custLinFactNeighborX="100000" custLinFactNeighborY="-30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6D58DF8-880A-4C9A-A0BB-8E3947D15C59}" type="presOf" srcId="{9E80DD93-F47E-426D-A8A2-ADE5101DEB05}" destId="{D302B77C-5E84-41BB-9FA7-7464E42BADBA}" srcOrd="0" destOrd="0" presId="urn:microsoft.com/office/officeart/2005/8/layout/lProcess3"/>
    <dgm:cxn modelId="{EC0C80C2-FED3-4A42-902E-8A81C1801515}" type="presOf" srcId="{03D774E2-2951-4A18-97FE-D159133ADB0A}" destId="{C37754DF-09DF-4570-A13A-661C21F05329}" srcOrd="0" destOrd="0" presId="urn:microsoft.com/office/officeart/2005/8/layout/lProcess3"/>
    <dgm:cxn modelId="{C354288A-1D78-4592-B7F6-80BEB8A7F4B7}" srcId="{B634EEBB-448C-457A-9FA9-D69DBB366666}" destId="{552DDA65-627A-42A7-9078-690A500D61C7}" srcOrd="0" destOrd="0" parTransId="{53904285-CF0D-408C-995C-C8A1F0A3A353}" sibTransId="{4D2D9D19-DA73-4C51-9EFA-FBC2F1800D32}"/>
    <dgm:cxn modelId="{4F97BC32-02A4-4D52-AFE5-C77295EAADEF}" type="presOf" srcId="{B634EEBB-448C-457A-9FA9-D69DBB366666}" destId="{A644D734-DC30-4F6C-A419-DDD1DBA82ACC}" srcOrd="0" destOrd="0" presId="urn:microsoft.com/office/officeart/2005/8/layout/lProcess3"/>
    <dgm:cxn modelId="{42AE001A-E2C1-4A8B-A3DA-780FA7577DD6}" srcId="{03D774E2-2951-4A18-97FE-D159133ADB0A}" destId="{E451AEE3-A3F1-4C21-97A1-A2F31EC56EDF}" srcOrd="0" destOrd="0" parTransId="{055BF62B-6997-429F-BFA0-F870B1428D55}" sibTransId="{BD6A1884-EB98-4187-B1A2-F08E957260C0}"/>
    <dgm:cxn modelId="{165BAEC6-03E8-4507-A7D9-2B6BF0513D4E}" type="presOf" srcId="{AB20C4D7-2D4A-4122-874A-45D330D9734A}" destId="{1BFF130D-5BAD-45E4-A40C-418699072ADA}" srcOrd="0" destOrd="0" presId="urn:microsoft.com/office/officeart/2005/8/layout/lProcess3"/>
    <dgm:cxn modelId="{57EB78E5-0FF5-4DAD-8060-FF2BDF1E4B80}" type="presOf" srcId="{1F34A358-BDA9-487D-BBA6-679DC060315B}" destId="{D35A53F0-67BC-4BFB-B3B7-B9BF99B53868}" srcOrd="0" destOrd="0" presId="urn:microsoft.com/office/officeart/2005/8/layout/lProcess3"/>
    <dgm:cxn modelId="{D9906843-64D2-4497-8B3C-3F47C29A5C59}" type="presOf" srcId="{E451AEE3-A3F1-4C21-97A1-A2F31EC56EDF}" destId="{D33D08FA-DC3D-4391-9074-EAF59E8AD92C}" srcOrd="0" destOrd="0" presId="urn:microsoft.com/office/officeart/2005/8/layout/lProcess3"/>
    <dgm:cxn modelId="{379E679F-6DB2-4E52-BFCB-145AD501D921}" type="presOf" srcId="{0C4FECDA-C4C5-41D1-852D-A350E7914D9E}" destId="{377D3D60-9FA6-41B7-AF38-E9771DDB28E6}" srcOrd="0" destOrd="0" presId="urn:microsoft.com/office/officeart/2005/8/layout/lProcess3"/>
    <dgm:cxn modelId="{C12D472F-95BC-4825-ABE2-315CDA3E4D72}" srcId="{AB20C4D7-2D4A-4122-874A-45D330D9734A}" destId="{9E80DD93-F47E-426D-A8A2-ADE5101DEB05}" srcOrd="0" destOrd="0" parTransId="{CD41BD20-B5E7-46E8-B8F0-016DCDFA8639}" sibTransId="{A6DB533D-CE74-4FA4-AAEE-5EFFEE16042B}"/>
    <dgm:cxn modelId="{FEFE3868-4701-40D7-AE12-710133792A4A}" srcId="{91CE50CA-C910-4304-8392-9205C29E0345}" destId="{B634EEBB-448C-457A-9FA9-D69DBB366666}" srcOrd="0" destOrd="0" parTransId="{7A091DE7-22D8-4611-8024-1F38306F6923}" sibTransId="{FF55C0E4-D568-43C7-ADA5-3F339BD699E1}"/>
    <dgm:cxn modelId="{67952613-F050-4509-894D-9F04D583DFBD}" type="presOf" srcId="{552DDA65-627A-42A7-9078-690A500D61C7}" destId="{5578F493-E157-44EA-A1A0-E61BF7D3B5DE}" srcOrd="0" destOrd="0" presId="urn:microsoft.com/office/officeart/2005/8/layout/lProcess3"/>
    <dgm:cxn modelId="{793954A7-A3BF-49E2-8892-1C30E57DB091}" type="presOf" srcId="{91CE50CA-C910-4304-8392-9205C29E0345}" destId="{EF055CCF-9AA4-460A-A2E8-5FDA3761E901}" srcOrd="0" destOrd="0" presId="urn:microsoft.com/office/officeart/2005/8/layout/lProcess3"/>
    <dgm:cxn modelId="{A1689170-6ECF-4E6D-9225-90B1FCB89217}" srcId="{AB20C4D7-2D4A-4122-874A-45D330D9734A}" destId="{1F34A358-BDA9-487D-BBA6-679DC060315B}" srcOrd="1" destOrd="0" parTransId="{372ED45F-8828-4865-A0CD-DA03F3D97DF9}" sibTransId="{06383068-E54B-4F17-A119-CA77F5111653}"/>
    <dgm:cxn modelId="{649E9C4B-2BC2-4F00-8E0C-138AC1C6B816}" srcId="{03D774E2-2951-4A18-97FE-D159133ADB0A}" destId="{E07FCA3D-AEA8-4E2E-9673-0E7A11190B1F}" srcOrd="1" destOrd="0" parTransId="{7C4ACE96-98E6-426D-BE14-C74E22CF768E}" sibTransId="{5C7360C4-8F55-4F3F-8E6C-C1C8426D6BF5}"/>
    <dgm:cxn modelId="{058AE97F-925B-402A-85AB-71A6D1CCC8FD}" srcId="{91CE50CA-C910-4304-8392-9205C29E0345}" destId="{AB20C4D7-2D4A-4122-874A-45D330D9734A}" srcOrd="2" destOrd="0" parTransId="{5FA30E95-3B78-4326-ABBF-92EF7C9B7934}" sibTransId="{02491039-0108-4E48-9210-9941546CF1AA}"/>
    <dgm:cxn modelId="{10A4CA34-4AB9-45A9-9222-A86771360BBC}" srcId="{B634EEBB-448C-457A-9FA9-D69DBB366666}" destId="{0C4FECDA-C4C5-41D1-852D-A350E7914D9E}" srcOrd="1" destOrd="0" parTransId="{B7C61DF5-7465-4945-B7A4-CCA65A25B544}" sibTransId="{CF4B3CC0-F272-4FD8-8153-99859A70B41F}"/>
    <dgm:cxn modelId="{FBE187D9-6896-4C36-8A79-B63A7130FCEA}" type="presOf" srcId="{E07FCA3D-AEA8-4E2E-9673-0E7A11190B1F}" destId="{6FA43033-C013-4FBA-B7A7-BF3BE02FF912}" srcOrd="0" destOrd="0" presId="urn:microsoft.com/office/officeart/2005/8/layout/lProcess3"/>
    <dgm:cxn modelId="{F02D9660-D44F-4E73-944F-5D4543D19054}" srcId="{91CE50CA-C910-4304-8392-9205C29E0345}" destId="{03D774E2-2951-4A18-97FE-D159133ADB0A}" srcOrd="1" destOrd="0" parTransId="{F34889B4-010F-4068-9E1D-A8587DF93F78}" sibTransId="{3E53C4CA-D574-457F-99F8-859C463E3564}"/>
    <dgm:cxn modelId="{DE140FEB-E7CF-4B89-9744-46C5C32593C9}" type="presParOf" srcId="{EF055CCF-9AA4-460A-A2E8-5FDA3761E901}" destId="{9A124BCB-352B-4C5B-A0C8-77CD0BB8ABE4}" srcOrd="0" destOrd="0" presId="urn:microsoft.com/office/officeart/2005/8/layout/lProcess3"/>
    <dgm:cxn modelId="{F70B56D2-62BD-4B77-BC9B-310E6718A523}" type="presParOf" srcId="{9A124BCB-352B-4C5B-A0C8-77CD0BB8ABE4}" destId="{A644D734-DC30-4F6C-A419-DDD1DBA82ACC}" srcOrd="0" destOrd="0" presId="urn:microsoft.com/office/officeart/2005/8/layout/lProcess3"/>
    <dgm:cxn modelId="{8621A250-1BB7-4AE6-8791-3979EE2782F0}" type="presParOf" srcId="{9A124BCB-352B-4C5B-A0C8-77CD0BB8ABE4}" destId="{D3E3A410-6833-4467-B10D-CE9C8802D0FF}" srcOrd="1" destOrd="0" presId="urn:microsoft.com/office/officeart/2005/8/layout/lProcess3"/>
    <dgm:cxn modelId="{02D98909-42EC-461E-9C10-28671F734FFF}" type="presParOf" srcId="{9A124BCB-352B-4C5B-A0C8-77CD0BB8ABE4}" destId="{5578F493-E157-44EA-A1A0-E61BF7D3B5DE}" srcOrd="2" destOrd="0" presId="urn:microsoft.com/office/officeart/2005/8/layout/lProcess3"/>
    <dgm:cxn modelId="{F9E64336-9060-4F00-9FE1-2F46B7CA6DE4}" type="presParOf" srcId="{9A124BCB-352B-4C5B-A0C8-77CD0BB8ABE4}" destId="{6B305014-B6A6-4232-B7D6-C1A7635118E2}" srcOrd="3" destOrd="0" presId="urn:microsoft.com/office/officeart/2005/8/layout/lProcess3"/>
    <dgm:cxn modelId="{8E7F8095-25DC-44C3-86DE-9464DD21AA30}" type="presParOf" srcId="{9A124BCB-352B-4C5B-A0C8-77CD0BB8ABE4}" destId="{377D3D60-9FA6-41B7-AF38-E9771DDB28E6}" srcOrd="4" destOrd="0" presId="urn:microsoft.com/office/officeart/2005/8/layout/lProcess3"/>
    <dgm:cxn modelId="{1BF03083-0597-4990-A3D2-54DA80327381}" type="presParOf" srcId="{EF055CCF-9AA4-460A-A2E8-5FDA3761E901}" destId="{9D47C7EB-3C72-4AF1-A684-EDBE1B2321F8}" srcOrd="1" destOrd="0" presId="urn:microsoft.com/office/officeart/2005/8/layout/lProcess3"/>
    <dgm:cxn modelId="{4271F706-5B8A-4049-B8C2-64638C1A89A5}" type="presParOf" srcId="{EF055CCF-9AA4-460A-A2E8-5FDA3761E901}" destId="{7C029D1D-7BF2-45E8-B939-5B588A2243FC}" srcOrd="2" destOrd="0" presId="urn:microsoft.com/office/officeart/2005/8/layout/lProcess3"/>
    <dgm:cxn modelId="{397E121A-34A3-4F5F-AF46-D591012414C2}" type="presParOf" srcId="{7C029D1D-7BF2-45E8-B939-5B588A2243FC}" destId="{C37754DF-09DF-4570-A13A-661C21F05329}" srcOrd="0" destOrd="0" presId="urn:microsoft.com/office/officeart/2005/8/layout/lProcess3"/>
    <dgm:cxn modelId="{55F2DB3E-BA99-4692-80DE-4A9C38BFDD5F}" type="presParOf" srcId="{7C029D1D-7BF2-45E8-B939-5B588A2243FC}" destId="{990A5FB1-7583-46B3-96A5-49F41C990CD9}" srcOrd="1" destOrd="0" presId="urn:microsoft.com/office/officeart/2005/8/layout/lProcess3"/>
    <dgm:cxn modelId="{B1B54A90-277F-4CE6-B986-D788E0645B78}" type="presParOf" srcId="{7C029D1D-7BF2-45E8-B939-5B588A2243FC}" destId="{D33D08FA-DC3D-4391-9074-EAF59E8AD92C}" srcOrd="2" destOrd="0" presId="urn:microsoft.com/office/officeart/2005/8/layout/lProcess3"/>
    <dgm:cxn modelId="{1D350725-D186-40B7-91FD-58D808366C67}" type="presParOf" srcId="{7C029D1D-7BF2-45E8-B939-5B588A2243FC}" destId="{DA6F139D-9657-4FCF-BFC4-FC70109C371F}" srcOrd="3" destOrd="0" presId="urn:microsoft.com/office/officeart/2005/8/layout/lProcess3"/>
    <dgm:cxn modelId="{0B717D4D-04FA-4B44-AD09-29A1FB51D789}" type="presParOf" srcId="{7C029D1D-7BF2-45E8-B939-5B588A2243FC}" destId="{6FA43033-C013-4FBA-B7A7-BF3BE02FF912}" srcOrd="4" destOrd="0" presId="urn:microsoft.com/office/officeart/2005/8/layout/lProcess3"/>
    <dgm:cxn modelId="{FA6D3F67-962C-4906-A4F9-B091E001B5F7}" type="presParOf" srcId="{EF055CCF-9AA4-460A-A2E8-5FDA3761E901}" destId="{BB31F4DF-3602-4340-A019-D5C60CE7B80D}" srcOrd="3" destOrd="0" presId="urn:microsoft.com/office/officeart/2005/8/layout/lProcess3"/>
    <dgm:cxn modelId="{B5899381-4D8D-4C54-9027-AE7C50FFF994}" type="presParOf" srcId="{EF055CCF-9AA4-460A-A2E8-5FDA3761E901}" destId="{D7D79C83-FD04-44DB-8055-4309BCD22D42}" srcOrd="4" destOrd="0" presId="urn:microsoft.com/office/officeart/2005/8/layout/lProcess3"/>
    <dgm:cxn modelId="{77154880-B10A-49AD-85CF-50E689CE7202}" type="presParOf" srcId="{D7D79C83-FD04-44DB-8055-4309BCD22D42}" destId="{1BFF130D-5BAD-45E4-A40C-418699072ADA}" srcOrd="0" destOrd="0" presId="urn:microsoft.com/office/officeart/2005/8/layout/lProcess3"/>
    <dgm:cxn modelId="{062AE432-5278-4715-9ABF-EA21240D5221}" type="presParOf" srcId="{D7D79C83-FD04-44DB-8055-4309BCD22D42}" destId="{1B3A7A9F-6D66-4D2F-A81A-83FFFCA70087}" srcOrd="1" destOrd="0" presId="urn:microsoft.com/office/officeart/2005/8/layout/lProcess3"/>
    <dgm:cxn modelId="{C8F1B19B-CF2F-4A16-A841-1D81ECEF4435}" type="presParOf" srcId="{D7D79C83-FD04-44DB-8055-4309BCD22D42}" destId="{D302B77C-5E84-41BB-9FA7-7464E42BADBA}" srcOrd="2" destOrd="0" presId="urn:microsoft.com/office/officeart/2005/8/layout/lProcess3"/>
    <dgm:cxn modelId="{3BF215EF-F23E-47EA-A13A-88C991EF817C}" type="presParOf" srcId="{D7D79C83-FD04-44DB-8055-4309BCD22D42}" destId="{61AA383F-5D93-4AC8-B230-9F44B67E17FC}" srcOrd="3" destOrd="0" presId="urn:microsoft.com/office/officeart/2005/8/layout/lProcess3"/>
    <dgm:cxn modelId="{78445857-3A42-4730-B54A-641428A4C266}" type="presParOf" srcId="{D7D79C83-FD04-44DB-8055-4309BCD22D42}" destId="{D35A53F0-67BC-4BFB-B3B7-B9BF99B53868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A11CB42-BEAF-45B6-973A-7119606EF8B5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39EA67B-13CB-4E9D-AA36-B722082327FD}">
      <dgm:prSet phldrT="[Текст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b="1" dirty="0"/>
            <a:t>Механи-</a:t>
          </a:r>
        </a:p>
        <a:p>
          <a:pPr algn="ctr"/>
          <a:r>
            <a:rPr lang="ru-RU" b="1" dirty="0"/>
            <a:t>ческая</a:t>
          </a:r>
        </a:p>
      </dgm:t>
    </dgm:pt>
    <dgm:pt modelId="{F45276AE-1809-4744-9FF9-6E0C0E11270B}" type="parTrans" cxnId="{BFC222FA-85FB-4AD6-AA51-8895EA9A50F1}">
      <dgm:prSet/>
      <dgm:spPr/>
      <dgm:t>
        <a:bodyPr/>
        <a:lstStyle/>
        <a:p>
          <a:endParaRPr lang="ru-RU"/>
        </a:p>
      </dgm:t>
    </dgm:pt>
    <dgm:pt modelId="{6879E722-9E7C-4791-A3B1-30B9ADC0F768}" type="sibTrans" cxnId="{BFC222FA-85FB-4AD6-AA51-8895EA9A50F1}">
      <dgm:prSet/>
      <dgm:spPr/>
      <dgm:t>
        <a:bodyPr/>
        <a:lstStyle/>
        <a:p>
          <a:endParaRPr lang="ru-RU"/>
        </a:p>
      </dgm:t>
    </dgm:pt>
    <dgm:pt modelId="{71C8F253-1845-4B31-8606-5707FECBE168}">
      <dgm:prSet phldrT="[Текст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b="1" dirty="0"/>
            <a:t>Физи-</a:t>
          </a:r>
        </a:p>
        <a:p>
          <a:pPr algn="ctr"/>
          <a:r>
            <a:rPr lang="ru-RU" b="1" dirty="0"/>
            <a:t>ческая </a:t>
          </a:r>
        </a:p>
      </dgm:t>
    </dgm:pt>
    <dgm:pt modelId="{DFF56EBE-7A67-4B6D-8D1D-03FBE8C20ECF}" type="parTrans" cxnId="{96783BDC-A3F6-4F86-8E91-E3C6DB59C8A4}">
      <dgm:prSet/>
      <dgm:spPr/>
      <dgm:t>
        <a:bodyPr/>
        <a:lstStyle/>
        <a:p>
          <a:endParaRPr lang="ru-RU"/>
        </a:p>
      </dgm:t>
    </dgm:pt>
    <dgm:pt modelId="{1C6709C7-1189-4042-A87D-48E6FE276272}" type="sibTrans" cxnId="{96783BDC-A3F6-4F86-8E91-E3C6DB59C8A4}">
      <dgm:prSet/>
      <dgm:spPr/>
      <dgm:t>
        <a:bodyPr/>
        <a:lstStyle/>
        <a:p>
          <a:endParaRPr lang="ru-RU"/>
        </a:p>
      </dgm:t>
    </dgm:pt>
    <dgm:pt modelId="{A160237E-6ADB-44CC-ACF5-076E9B4C080C}">
      <dgm:prSet phldrT="[Текст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b="1" dirty="0"/>
            <a:t>Хими-</a:t>
          </a:r>
        </a:p>
        <a:p>
          <a:pPr algn="ctr"/>
          <a:r>
            <a:rPr lang="ru-RU" b="1" dirty="0"/>
            <a:t>ческая</a:t>
          </a:r>
        </a:p>
      </dgm:t>
    </dgm:pt>
    <dgm:pt modelId="{2967173B-E928-4DD9-B818-50CFC1D372ED}" type="parTrans" cxnId="{738FAD4F-1C8B-436E-9BBB-BD711563D44D}">
      <dgm:prSet/>
      <dgm:spPr/>
      <dgm:t>
        <a:bodyPr/>
        <a:lstStyle/>
        <a:p>
          <a:endParaRPr lang="ru-RU"/>
        </a:p>
      </dgm:t>
    </dgm:pt>
    <dgm:pt modelId="{01622D62-91B5-472D-AA62-F19335D65C2C}" type="sibTrans" cxnId="{738FAD4F-1C8B-436E-9BBB-BD711563D44D}">
      <dgm:prSet/>
      <dgm:spPr/>
      <dgm:t>
        <a:bodyPr/>
        <a:lstStyle/>
        <a:p>
          <a:endParaRPr lang="ru-RU"/>
        </a:p>
      </dgm:t>
    </dgm:pt>
    <dgm:pt modelId="{2B0B9832-A09D-4501-8527-96E2CB6DD779}">
      <dgm:prSet phldrT="[Текст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b="1" dirty="0"/>
            <a:t>Социаль-</a:t>
          </a:r>
        </a:p>
        <a:p>
          <a:pPr algn="ctr"/>
          <a:r>
            <a:rPr lang="ru-RU" b="1" dirty="0"/>
            <a:t>ная</a:t>
          </a:r>
        </a:p>
      </dgm:t>
    </dgm:pt>
    <dgm:pt modelId="{F957E8EB-B0A7-453F-B8EB-103C50919642}" type="parTrans" cxnId="{3950FC57-E7D3-4488-A669-8423F49AD394}">
      <dgm:prSet/>
      <dgm:spPr/>
      <dgm:t>
        <a:bodyPr/>
        <a:lstStyle/>
        <a:p>
          <a:endParaRPr lang="ru-RU"/>
        </a:p>
      </dgm:t>
    </dgm:pt>
    <dgm:pt modelId="{E6D77B50-F340-4D61-9C1B-0067A7E002D3}" type="sibTrans" cxnId="{3950FC57-E7D3-4488-A669-8423F49AD394}">
      <dgm:prSet/>
      <dgm:spPr/>
      <dgm:t>
        <a:bodyPr/>
        <a:lstStyle/>
        <a:p>
          <a:endParaRPr lang="ru-RU"/>
        </a:p>
      </dgm:t>
    </dgm:pt>
    <dgm:pt modelId="{A481499D-AA8E-48DE-AC8A-BC34E0360206}">
      <dgm:prSet phldrT="[Текст]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ru-RU" b="1" dirty="0"/>
            <a:t>Биологи-</a:t>
          </a:r>
        </a:p>
        <a:p>
          <a:pPr algn="ctr"/>
          <a:r>
            <a:rPr lang="ru-RU" b="1" dirty="0"/>
            <a:t>ческая</a:t>
          </a:r>
        </a:p>
      </dgm:t>
    </dgm:pt>
    <dgm:pt modelId="{DCEC832C-212B-465C-A317-A6656DBB231E}" type="parTrans" cxnId="{031A7FC1-4AE3-4C1E-996F-D653244EE7E0}">
      <dgm:prSet/>
      <dgm:spPr/>
      <dgm:t>
        <a:bodyPr/>
        <a:lstStyle/>
        <a:p>
          <a:endParaRPr lang="ru-RU"/>
        </a:p>
      </dgm:t>
    </dgm:pt>
    <dgm:pt modelId="{C7BA4443-FC71-4C5D-BF7F-F6DA016AD061}" type="sibTrans" cxnId="{031A7FC1-4AE3-4C1E-996F-D653244EE7E0}">
      <dgm:prSet/>
      <dgm:spPr/>
      <dgm:t>
        <a:bodyPr/>
        <a:lstStyle/>
        <a:p>
          <a:endParaRPr lang="ru-RU"/>
        </a:p>
      </dgm:t>
    </dgm:pt>
    <dgm:pt modelId="{51703347-4756-44AD-A3A8-6856B2EF3BD9}" type="pres">
      <dgm:prSet presAssocID="{3A11CB42-BEAF-45B6-973A-7119606EF8B5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3985A3D0-01C8-4020-92DB-189ADAC74EC6}" type="pres">
      <dgm:prSet presAssocID="{239EA67B-13CB-4E9D-AA36-B722082327FD}" presName="composite" presStyleCnt="0"/>
      <dgm:spPr/>
    </dgm:pt>
    <dgm:pt modelId="{7DB9C17F-9C7C-4C8D-B98A-7DCB2D20D99B}" type="pres">
      <dgm:prSet presAssocID="{239EA67B-13CB-4E9D-AA36-B722082327FD}" presName="LShape" presStyleLbl="alignNode1" presStyleIdx="0" presStyleCnt="9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825344A3-9A2A-4103-8F23-7FF97123E871}" type="pres">
      <dgm:prSet presAssocID="{239EA67B-13CB-4E9D-AA36-B722082327FD}" presName="ParentText" presStyleLbl="revTx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E47F41-7967-49C2-8D50-769DFE613FAF}" type="pres">
      <dgm:prSet presAssocID="{239EA67B-13CB-4E9D-AA36-B722082327FD}" presName="Triangle" presStyleLbl="alignNode1" presStyleIdx="1" presStyleCnt="9"/>
      <dgm:spPr/>
    </dgm:pt>
    <dgm:pt modelId="{240D7183-C360-43DC-B855-3CD66560BC59}" type="pres">
      <dgm:prSet presAssocID="{6879E722-9E7C-4791-A3B1-30B9ADC0F768}" presName="sibTrans" presStyleCnt="0"/>
      <dgm:spPr/>
    </dgm:pt>
    <dgm:pt modelId="{F66C3425-241D-4489-B2C4-0EFF87D67D94}" type="pres">
      <dgm:prSet presAssocID="{6879E722-9E7C-4791-A3B1-30B9ADC0F768}" presName="space" presStyleCnt="0"/>
      <dgm:spPr/>
    </dgm:pt>
    <dgm:pt modelId="{6996CA24-5D45-49AE-A8F4-433C21F4B114}" type="pres">
      <dgm:prSet presAssocID="{71C8F253-1845-4B31-8606-5707FECBE168}" presName="composite" presStyleCnt="0"/>
      <dgm:spPr/>
    </dgm:pt>
    <dgm:pt modelId="{526B5460-DD2C-45B8-9274-F83DDF399FD9}" type="pres">
      <dgm:prSet presAssocID="{71C8F253-1845-4B31-8606-5707FECBE168}" presName="LShape" presStyleLbl="alignNode1" presStyleIdx="2" presStyleCnt="9"/>
      <dgm:spPr/>
    </dgm:pt>
    <dgm:pt modelId="{7D764107-2487-41D6-8D25-552A2310B60C}" type="pres">
      <dgm:prSet presAssocID="{71C8F253-1845-4B31-8606-5707FECBE168}" presName="ParentText" presStyleLbl="revTx" presStyleIdx="1" presStyleCnt="5" custLinFactNeighborX="-1293" custLinFactNeighborY="-300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CF4E76-1674-4DFA-8D0B-F415FF48724A}" type="pres">
      <dgm:prSet presAssocID="{71C8F253-1845-4B31-8606-5707FECBE168}" presName="Triangle" presStyleLbl="alignNode1" presStyleIdx="3" presStyleCnt="9"/>
      <dgm:spPr/>
    </dgm:pt>
    <dgm:pt modelId="{3309377A-F11B-4905-84A7-5082F1E90F3C}" type="pres">
      <dgm:prSet presAssocID="{1C6709C7-1189-4042-A87D-48E6FE276272}" presName="sibTrans" presStyleCnt="0"/>
      <dgm:spPr/>
    </dgm:pt>
    <dgm:pt modelId="{798ABABB-999E-440F-AD57-1816D4B15779}" type="pres">
      <dgm:prSet presAssocID="{1C6709C7-1189-4042-A87D-48E6FE276272}" presName="space" presStyleCnt="0"/>
      <dgm:spPr/>
    </dgm:pt>
    <dgm:pt modelId="{08A0BCDF-7B90-47E0-8B28-F83B66FDAFCF}" type="pres">
      <dgm:prSet presAssocID="{A160237E-6ADB-44CC-ACF5-076E9B4C080C}" presName="composite" presStyleCnt="0"/>
      <dgm:spPr/>
    </dgm:pt>
    <dgm:pt modelId="{159189EB-172C-421C-9C89-996F135949B9}" type="pres">
      <dgm:prSet presAssocID="{A160237E-6ADB-44CC-ACF5-076E9B4C080C}" presName="LShape" presStyleLbl="alignNode1" presStyleIdx="4" presStyleCnt="9"/>
      <dgm:spPr/>
    </dgm:pt>
    <dgm:pt modelId="{729C6B22-5385-4E15-922F-0936D32FD35B}" type="pres">
      <dgm:prSet presAssocID="{A160237E-6ADB-44CC-ACF5-076E9B4C080C}" presName="ParentText" presStyleLbl="revTx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5F4920-ED20-4D49-AB58-4FA93CED44D7}" type="pres">
      <dgm:prSet presAssocID="{A160237E-6ADB-44CC-ACF5-076E9B4C080C}" presName="Triangle" presStyleLbl="alignNode1" presStyleIdx="5" presStyleCnt="9"/>
      <dgm:spPr/>
    </dgm:pt>
    <dgm:pt modelId="{0EAF82C6-7E96-42DD-ACAB-D45001F9FF39}" type="pres">
      <dgm:prSet presAssocID="{01622D62-91B5-472D-AA62-F19335D65C2C}" presName="sibTrans" presStyleCnt="0"/>
      <dgm:spPr/>
    </dgm:pt>
    <dgm:pt modelId="{A7001576-3C4B-44E7-A7A6-B543C5AE0A02}" type="pres">
      <dgm:prSet presAssocID="{01622D62-91B5-472D-AA62-F19335D65C2C}" presName="space" presStyleCnt="0"/>
      <dgm:spPr/>
    </dgm:pt>
    <dgm:pt modelId="{107B78C0-4C40-4811-A1C4-0BED26AB2D1D}" type="pres">
      <dgm:prSet presAssocID="{A481499D-AA8E-48DE-AC8A-BC34E0360206}" presName="composite" presStyleCnt="0"/>
      <dgm:spPr/>
    </dgm:pt>
    <dgm:pt modelId="{D0920222-C87D-4C98-B24B-F99D71AD758E}" type="pres">
      <dgm:prSet presAssocID="{A481499D-AA8E-48DE-AC8A-BC34E0360206}" presName="LShape" presStyleLbl="alignNode1" presStyleIdx="6" presStyleCnt="9"/>
      <dgm:spPr/>
    </dgm:pt>
    <dgm:pt modelId="{0719DDD6-86C7-42ED-832F-7A65735518D5}" type="pres">
      <dgm:prSet presAssocID="{A481499D-AA8E-48DE-AC8A-BC34E0360206}" presName="ParentText" presStyleLbl="revTx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2D8B39-2055-48AF-8A56-654ED477D8C1}" type="pres">
      <dgm:prSet presAssocID="{A481499D-AA8E-48DE-AC8A-BC34E0360206}" presName="Triangle" presStyleLbl="alignNode1" presStyleIdx="7" presStyleCnt="9"/>
      <dgm:spPr/>
    </dgm:pt>
    <dgm:pt modelId="{DDE5CDA5-DC0C-4341-BE90-A041008A4004}" type="pres">
      <dgm:prSet presAssocID="{C7BA4443-FC71-4C5D-BF7F-F6DA016AD061}" presName="sibTrans" presStyleCnt="0"/>
      <dgm:spPr/>
    </dgm:pt>
    <dgm:pt modelId="{C3ED6E88-FB67-4205-8FCB-EED02F4237BF}" type="pres">
      <dgm:prSet presAssocID="{C7BA4443-FC71-4C5D-BF7F-F6DA016AD061}" presName="space" presStyleCnt="0"/>
      <dgm:spPr/>
    </dgm:pt>
    <dgm:pt modelId="{02916EE8-C236-4B17-A2C6-88401038DC9C}" type="pres">
      <dgm:prSet presAssocID="{2B0B9832-A09D-4501-8527-96E2CB6DD779}" presName="composite" presStyleCnt="0"/>
      <dgm:spPr/>
    </dgm:pt>
    <dgm:pt modelId="{0956DB14-9405-4402-ABEC-0556EB694F96}" type="pres">
      <dgm:prSet presAssocID="{2B0B9832-A09D-4501-8527-96E2CB6DD779}" presName="LShape" presStyleLbl="alignNode1" presStyleIdx="8" presStyleCnt="9"/>
      <dgm:spPr/>
    </dgm:pt>
    <dgm:pt modelId="{2760DA13-D6C4-403E-A16A-11EED1CEDF99}" type="pres">
      <dgm:prSet presAssocID="{2B0B9832-A09D-4501-8527-96E2CB6DD779}" presName="ParentText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98401B4-1A0B-45AB-863A-F2350E9EC76C}" type="presOf" srcId="{A160237E-6ADB-44CC-ACF5-076E9B4C080C}" destId="{729C6B22-5385-4E15-922F-0936D32FD35B}" srcOrd="0" destOrd="0" presId="urn:microsoft.com/office/officeart/2009/3/layout/StepUpProcess"/>
    <dgm:cxn modelId="{BFC222FA-85FB-4AD6-AA51-8895EA9A50F1}" srcId="{3A11CB42-BEAF-45B6-973A-7119606EF8B5}" destId="{239EA67B-13CB-4E9D-AA36-B722082327FD}" srcOrd="0" destOrd="0" parTransId="{F45276AE-1809-4744-9FF9-6E0C0E11270B}" sibTransId="{6879E722-9E7C-4791-A3B1-30B9ADC0F768}"/>
    <dgm:cxn modelId="{031A7FC1-4AE3-4C1E-996F-D653244EE7E0}" srcId="{3A11CB42-BEAF-45B6-973A-7119606EF8B5}" destId="{A481499D-AA8E-48DE-AC8A-BC34E0360206}" srcOrd="3" destOrd="0" parTransId="{DCEC832C-212B-465C-A317-A6656DBB231E}" sibTransId="{C7BA4443-FC71-4C5D-BF7F-F6DA016AD061}"/>
    <dgm:cxn modelId="{DD8C8516-A60A-4964-A49B-E9F49F8FF37A}" type="presOf" srcId="{71C8F253-1845-4B31-8606-5707FECBE168}" destId="{7D764107-2487-41D6-8D25-552A2310B60C}" srcOrd="0" destOrd="0" presId="urn:microsoft.com/office/officeart/2009/3/layout/StepUpProcess"/>
    <dgm:cxn modelId="{D97925A0-CA34-4AC4-B164-C4BE6AE561EF}" type="presOf" srcId="{A481499D-AA8E-48DE-AC8A-BC34E0360206}" destId="{0719DDD6-86C7-42ED-832F-7A65735518D5}" srcOrd="0" destOrd="0" presId="urn:microsoft.com/office/officeart/2009/3/layout/StepUpProcess"/>
    <dgm:cxn modelId="{738FAD4F-1C8B-436E-9BBB-BD711563D44D}" srcId="{3A11CB42-BEAF-45B6-973A-7119606EF8B5}" destId="{A160237E-6ADB-44CC-ACF5-076E9B4C080C}" srcOrd="2" destOrd="0" parTransId="{2967173B-E928-4DD9-B818-50CFC1D372ED}" sibTransId="{01622D62-91B5-472D-AA62-F19335D65C2C}"/>
    <dgm:cxn modelId="{68D16F8B-EE57-404A-BA47-47FC9DFF464C}" type="presOf" srcId="{3A11CB42-BEAF-45B6-973A-7119606EF8B5}" destId="{51703347-4756-44AD-A3A8-6856B2EF3BD9}" srcOrd="0" destOrd="0" presId="urn:microsoft.com/office/officeart/2009/3/layout/StepUpProcess"/>
    <dgm:cxn modelId="{0DFA2B3F-666E-4A81-8D55-F0CC4206470A}" type="presOf" srcId="{2B0B9832-A09D-4501-8527-96E2CB6DD779}" destId="{2760DA13-D6C4-403E-A16A-11EED1CEDF99}" srcOrd="0" destOrd="0" presId="urn:microsoft.com/office/officeart/2009/3/layout/StepUpProcess"/>
    <dgm:cxn modelId="{9963F178-A009-4AFF-82EF-81EB8888AD90}" type="presOf" srcId="{239EA67B-13CB-4E9D-AA36-B722082327FD}" destId="{825344A3-9A2A-4103-8F23-7FF97123E871}" srcOrd="0" destOrd="0" presId="urn:microsoft.com/office/officeart/2009/3/layout/StepUpProcess"/>
    <dgm:cxn modelId="{3950FC57-E7D3-4488-A669-8423F49AD394}" srcId="{3A11CB42-BEAF-45B6-973A-7119606EF8B5}" destId="{2B0B9832-A09D-4501-8527-96E2CB6DD779}" srcOrd="4" destOrd="0" parTransId="{F957E8EB-B0A7-453F-B8EB-103C50919642}" sibTransId="{E6D77B50-F340-4D61-9C1B-0067A7E002D3}"/>
    <dgm:cxn modelId="{96783BDC-A3F6-4F86-8E91-E3C6DB59C8A4}" srcId="{3A11CB42-BEAF-45B6-973A-7119606EF8B5}" destId="{71C8F253-1845-4B31-8606-5707FECBE168}" srcOrd="1" destOrd="0" parTransId="{DFF56EBE-7A67-4B6D-8D1D-03FBE8C20ECF}" sibTransId="{1C6709C7-1189-4042-A87D-48E6FE276272}"/>
    <dgm:cxn modelId="{653DBBF8-7220-40D2-B3CB-DAB33ED7923F}" type="presParOf" srcId="{51703347-4756-44AD-A3A8-6856B2EF3BD9}" destId="{3985A3D0-01C8-4020-92DB-189ADAC74EC6}" srcOrd="0" destOrd="0" presId="urn:microsoft.com/office/officeart/2009/3/layout/StepUpProcess"/>
    <dgm:cxn modelId="{95A2CD32-B884-4941-9452-4FF1619C954A}" type="presParOf" srcId="{3985A3D0-01C8-4020-92DB-189ADAC74EC6}" destId="{7DB9C17F-9C7C-4C8D-B98A-7DCB2D20D99B}" srcOrd="0" destOrd="0" presId="urn:microsoft.com/office/officeart/2009/3/layout/StepUpProcess"/>
    <dgm:cxn modelId="{206E59C9-7675-44D0-B539-6B9626C69C3B}" type="presParOf" srcId="{3985A3D0-01C8-4020-92DB-189ADAC74EC6}" destId="{825344A3-9A2A-4103-8F23-7FF97123E871}" srcOrd="1" destOrd="0" presId="urn:microsoft.com/office/officeart/2009/3/layout/StepUpProcess"/>
    <dgm:cxn modelId="{BD5AEC2D-A369-406A-A49D-283C9343F2EF}" type="presParOf" srcId="{3985A3D0-01C8-4020-92DB-189ADAC74EC6}" destId="{28E47F41-7967-49C2-8D50-769DFE613FAF}" srcOrd="2" destOrd="0" presId="urn:microsoft.com/office/officeart/2009/3/layout/StepUpProcess"/>
    <dgm:cxn modelId="{6C4DEDBA-A738-4EAD-8208-90F730DD363D}" type="presParOf" srcId="{51703347-4756-44AD-A3A8-6856B2EF3BD9}" destId="{240D7183-C360-43DC-B855-3CD66560BC59}" srcOrd="1" destOrd="0" presId="urn:microsoft.com/office/officeart/2009/3/layout/StepUpProcess"/>
    <dgm:cxn modelId="{17A3048A-8333-4462-9FB2-444F43D385A6}" type="presParOf" srcId="{240D7183-C360-43DC-B855-3CD66560BC59}" destId="{F66C3425-241D-4489-B2C4-0EFF87D67D94}" srcOrd="0" destOrd="0" presId="urn:microsoft.com/office/officeart/2009/3/layout/StepUpProcess"/>
    <dgm:cxn modelId="{E8F13145-4C34-480D-8D0D-9F243D22DDAF}" type="presParOf" srcId="{51703347-4756-44AD-A3A8-6856B2EF3BD9}" destId="{6996CA24-5D45-49AE-A8F4-433C21F4B114}" srcOrd="2" destOrd="0" presId="urn:microsoft.com/office/officeart/2009/3/layout/StepUpProcess"/>
    <dgm:cxn modelId="{510D3A5F-0711-4497-9446-7536473944BA}" type="presParOf" srcId="{6996CA24-5D45-49AE-A8F4-433C21F4B114}" destId="{526B5460-DD2C-45B8-9274-F83DDF399FD9}" srcOrd="0" destOrd="0" presId="urn:microsoft.com/office/officeart/2009/3/layout/StepUpProcess"/>
    <dgm:cxn modelId="{0450F45F-FF49-4985-8734-64A4F51A8D44}" type="presParOf" srcId="{6996CA24-5D45-49AE-A8F4-433C21F4B114}" destId="{7D764107-2487-41D6-8D25-552A2310B60C}" srcOrd="1" destOrd="0" presId="urn:microsoft.com/office/officeart/2009/3/layout/StepUpProcess"/>
    <dgm:cxn modelId="{5DDF4688-1AF8-4BE3-A4D1-3AA6B384899C}" type="presParOf" srcId="{6996CA24-5D45-49AE-A8F4-433C21F4B114}" destId="{ADCF4E76-1674-4DFA-8D0B-F415FF48724A}" srcOrd="2" destOrd="0" presId="urn:microsoft.com/office/officeart/2009/3/layout/StepUpProcess"/>
    <dgm:cxn modelId="{DF703801-DB05-42F8-B8A8-609ABB615A83}" type="presParOf" srcId="{51703347-4756-44AD-A3A8-6856B2EF3BD9}" destId="{3309377A-F11B-4905-84A7-5082F1E90F3C}" srcOrd="3" destOrd="0" presId="urn:microsoft.com/office/officeart/2009/3/layout/StepUpProcess"/>
    <dgm:cxn modelId="{DB892942-7BDD-4D9F-AD1C-DAC45FEA3948}" type="presParOf" srcId="{3309377A-F11B-4905-84A7-5082F1E90F3C}" destId="{798ABABB-999E-440F-AD57-1816D4B15779}" srcOrd="0" destOrd="0" presId="urn:microsoft.com/office/officeart/2009/3/layout/StepUpProcess"/>
    <dgm:cxn modelId="{D3B1ADEC-EF4B-40A1-909A-3EAC100D1AEE}" type="presParOf" srcId="{51703347-4756-44AD-A3A8-6856B2EF3BD9}" destId="{08A0BCDF-7B90-47E0-8B28-F83B66FDAFCF}" srcOrd="4" destOrd="0" presId="urn:microsoft.com/office/officeart/2009/3/layout/StepUpProcess"/>
    <dgm:cxn modelId="{1818922D-380B-4A2A-A8B7-110929BF3B06}" type="presParOf" srcId="{08A0BCDF-7B90-47E0-8B28-F83B66FDAFCF}" destId="{159189EB-172C-421C-9C89-996F135949B9}" srcOrd="0" destOrd="0" presId="urn:microsoft.com/office/officeart/2009/3/layout/StepUpProcess"/>
    <dgm:cxn modelId="{E395A755-D71F-4C32-95D2-059542632385}" type="presParOf" srcId="{08A0BCDF-7B90-47E0-8B28-F83B66FDAFCF}" destId="{729C6B22-5385-4E15-922F-0936D32FD35B}" srcOrd="1" destOrd="0" presId="urn:microsoft.com/office/officeart/2009/3/layout/StepUpProcess"/>
    <dgm:cxn modelId="{653C0662-FE15-4DE0-B30B-9C576F31A7BC}" type="presParOf" srcId="{08A0BCDF-7B90-47E0-8B28-F83B66FDAFCF}" destId="{EF5F4920-ED20-4D49-AB58-4FA93CED44D7}" srcOrd="2" destOrd="0" presId="urn:microsoft.com/office/officeart/2009/3/layout/StepUpProcess"/>
    <dgm:cxn modelId="{573147DA-6C48-4F01-91A0-678D21ED9188}" type="presParOf" srcId="{51703347-4756-44AD-A3A8-6856B2EF3BD9}" destId="{0EAF82C6-7E96-42DD-ACAB-D45001F9FF39}" srcOrd="5" destOrd="0" presId="urn:microsoft.com/office/officeart/2009/3/layout/StepUpProcess"/>
    <dgm:cxn modelId="{305DA3EE-831B-42C3-9F30-295D60B0B131}" type="presParOf" srcId="{0EAF82C6-7E96-42DD-ACAB-D45001F9FF39}" destId="{A7001576-3C4B-44E7-A7A6-B543C5AE0A02}" srcOrd="0" destOrd="0" presId="urn:microsoft.com/office/officeart/2009/3/layout/StepUpProcess"/>
    <dgm:cxn modelId="{EC47CDF3-4806-41AC-9A09-E0624BA8122D}" type="presParOf" srcId="{51703347-4756-44AD-A3A8-6856B2EF3BD9}" destId="{107B78C0-4C40-4811-A1C4-0BED26AB2D1D}" srcOrd="6" destOrd="0" presId="urn:microsoft.com/office/officeart/2009/3/layout/StepUpProcess"/>
    <dgm:cxn modelId="{5D7208F3-1E2C-47BE-B4F8-3B854BF2DF75}" type="presParOf" srcId="{107B78C0-4C40-4811-A1C4-0BED26AB2D1D}" destId="{D0920222-C87D-4C98-B24B-F99D71AD758E}" srcOrd="0" destOrd="0" presId="urn:microsoft.com/office/officeart/2009/3/layout/StepUpProcess"/>
    <dgm:cxn modelId="{EC173FA3-089A-48FD-A372-A942C5C8F96C}" type="presParOf" srcId="{107B78C0-4C40-4811-A1C4-0BED26AB2D1D}" destId="{0719DDD6-86C7-42ED-832F-7A65735518D5}" srcOrd="1" destOrd="0" presId="urn:microsoft.com/office/officeart/2009/3/layout/StepUpProcess"/>
    <dgm:cxn modelId="{4B7EC6CC-4328-47EC-9E79-B63837B25EBB}" type="presParOf" srcId="{107B78C0-4C40-4811-A1C4-0BED26AB2D1D}" destId="{352D8B39-2055-48AF-8A56-654ED477D8C1}" srcOrd="2" destOrd="0" presId="urn:microsoft.com/office/officeart/2009/3/layout/StepUpProcess"/>
    <dgm:cxn modelId="{E46DC1FA-D30E-4661-945D-09A3E81CF141}" type="presParOf" srcId="{51703347-4756-44AD-A3A8-6856B2EF3BD9}" destId="{DDE5CDA5-DC0C-4341-BE90-A041008A4004}" srcOrd="7" destOrd="0" presId="urn:microsoft.com/office/officeart/2009/3/layout/StepUpProcess"/>
    <dgm:cxn modelId="{423EE090-1CE5-467E-BCC4-80B179C0EFFA}" type="presParOf" srcId="{DDE5CDA5-DC0C-4341-BE90-A041008A4004}" destId="{C3ED6E88-FB67-4205-8FCB-EED02F4237BF}" srcOrd="0" destOrd="0" presId="urn:microsoft.com/office/officeart/2009/3/layout/StepUpProcess"/>
    <dgm:cxn modelId="{2962BD0A-0B4F-4724-AF5A-57A028674C9D}" type="presParOf" srcId="{51703347-4756-44AD-A3A8-6856B2EF3BD9}" destId="{02916EE8-C236-4B17-A2C6-88401038DC9C}" srcOrd="8" destOrd="0" presId="urn:microsoft.com/office/officeart/2009/3/layout/StepUpProcess"/>
    <dgm:cxn modelId="{00F06429-1E98-49EB-9F40-1E34189CB49B}" type="presParOf" srcId="{02916EE8-C236-4B17-A2C6-88401038DC9C}" destId="{0956DB14-9405-4402-ABEC-0556EB694F96}" srcOrd="0" destOrd="0" presId="urn:microsoft.com/office/officeart/2009/3/layout/StepUpProcess"/>
    <dgm:cxn modelId="{3D28B0F0-0068-4B0E-BFDC-EB34D66D42AE}" type="presParOf" srcId="{02916EE8-C236-4B17-A2C6-88401038DC9C}" destId="{2760DA13-D6C4-403E-A16A-11EED1CEDF99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5E20CE3-2E2F-40F3-9626-F71C40AB2513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B8677426-42D9-4239-A259-FDC1C4C44291}">
      <dgm:prSet phldrT="[Текст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b="1" i="1" u="sng" dirty="0">
              <a:solidFill>
                <a:schemeClr val="tx1"/>
              </a:solidFill>
            </a:rPr>
            <a:t>Субстанциальная</a:t>
          </a:r>
          <a:r>
            <a:rPr lang="ru-RU" sz="2000" b="1" dirty="0">
              <a:solidFill>
                <a:schemeClr val="tx1"/>
              </a:solidFill>
            </a:rPr>
            <a:t>: рассматривает пространство и время как самостоятельные, не зависящие от движущейся материи и друг от друга субстанции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2000" b="1" dirty="0">
              <a:solidFill>
                <a:schemeClr val="tx1"/>
              </a:solidFill>
            </a:rPr>
            <a:t>(И .Ньютон)</a:t>
          </a:r>
        </a:p>
      </dgm:t>
    </dgm:pt>
    <dgm:pt modelId="{E022FDF2-A723-4AE9-896B-CCBB1FD4F7C2}" type="parTrans" cxnId="{E027481E-3E8D-4122-83EA-AF90C965AEBF}">
      <dgm:prSet/>
      <dgm:spPr/>
      <dgm:t>
        <a:bodyPr/>
        <a:lstStyle/>
        <a:p>
          <a:endParaRPr lang="ru-RU"/>
        </a:p>
      </dgm:t>
    </dgm:pt>
    <dgm:pt modelId="{F3A928E4-61D3-435D-8773-B405AAC56DCF}" type="sibTrans" cxnId="{E027481E-3E8D-4122-83EA-AF90C965AEBF}">
      <dgm:prSet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FADA1A86-FF74-4E36-A011-D63F0EC02AB0}">
      <dgm:prSet phldrT="[Текст]" custT="1">
        <dgm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dgm:style>
      </dgm:prSet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300" b="1" i="1" u="sng" dirty="0" smtClean="0">
              <a:solidFill>
                <a:schemeClr val="tx1"/>
              </a:solidFill>
            </a:rPr>
            <a:t>Реляционная</a:t>
          </a:r>
          <a:r>
            <a:rPr lang="ru-RU" sz="2300" b="1" dirty="0">
              <a:solidFill>
                <a:schemeClr val="tx1"/>
              </a:solidFill>
            </a:rPr>
            <a:t>: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2300" b="1" dirty="0">
              <a:solidFill>
                <a:schemeClr val="tx1"/>
              </a:solidFill>
            </a:rPr>
            <a:t>отрицает существование пространства и времени как самостоятельных субстанций, считает их формами существования движущейся материи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2300" b="1" dirty="0">
              <a:solidFill>
                <a:schemeClr val="tx1"/>
              </a:solidFill>
            </a:rPr>
            <a:t>(А. Эйнштейн)</a:t>
          </a:r>
        </a:p>
      </dgm:t>
    </dgm:pt>
    <dgm:pt modelId="{43BF4EE0-B1FD-4FE6-B3EA-3E844E60421A}" type="sibTrans" cxnId="{C24C2C99-7934-4D5F-A1F4-1397CD77A957}">
      <dgm:prSet/>
      <dgm:spPr/>
      <dgm:t>
        <a:bodyPr/>
        <a:lstStyle/>
        <a:p>
          <a:endParaRPr lang="ru-RU"/>
        </a:p>
      </dgm:t>
    </dgm:pt>
    <dgm:pt modelId="{22DAA3B7-CBE4-4990-AFCB-776DF12F3C24}" type="parTrans" cxnId="{C24C2C99-7934-4D5F-A1F4-1397CD77A957}">
      <dgm:prSet/>
      <dgm:spPr/>
      <dgm:t>
        <a:bodyPr/>
        <a:lstStyle/>
        <a:p>
          <a:endParaRPr lang="ru-RU"/>
        </a:p>
      </dgm:t>
    </dgm:pt>
    <dgm:pt modelId="{E520C048-6533-4149-AC3B-8A5FF18D1BA1}" type="pres">
      <dgm:prSet presAssocID="{15E20CE3-2E2F-40F3-9626-F71C40AB2513}" presName="Name0" presStyleCnt="0">
        <dgm:presLayoutVars>
          <dgm:dir/>
          <dgm:resizeHandles val="exact"/>
        </dgm:presLayoutVars>
      </dgm:prSet>
      <dgm:spPr/>
    </dgm:pt>
    <dgm:pt modelId="{B78FC74D-A184-45DD-8985-FD072B032DF8}" type="pres">
      <dgm:prSet presAssocID="{B8677426-42D9-4239-A259-FDC1C4C44291}" presName="node" presStyleLbl="node1" presStyleIdx="0" presStyleCnt="2" custScaleX="379414" custScaleY="220071" custLinFactX="-27994" custLinFactNeighborX="-100000" custLinFactNeighborY="-686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E330B4-C187-4F80-8E22-0F1FC2B55A1E}" type="pres">
      <dgm:prSet presAssocID="{F3A928E4-61D3-435D-8773-B405AAC56DCF}" presName="sibTrans" presStyleLbl="sibTrans2D1" presStyleIdx="0" presStyleCnt="1"/>
      <dgm:spPr>
        <a:prstGeom prst="leftRightArrow">
          <a:avLst/>
        </a:prstGeom>
      </dgm:spPr>
      <dgm:t>
        <a:bodyPr/>
        <a:lstStyle/>
        <a:p>
          <a:endParaRPr lang="ru-RU"/>
        </a:p>
      </dgm:t>
    </dgm:pt>
    <dgm:pt modelId="{501669EA-7C8D-4B72-8120-47ED78FDDF8D}" type="pres">
      <dgm:prSet presAssocID="{F3A928E4-61D3-435D-8773-B405AAC56DCF}" presName="connectorText" presStyleLbl="sibTrans2D1" presStyleIdx="0" presStyleCnt="1"/>
      <dgm:spPr/>
      <dgm:t>
        <a:bodyPr/>
        <a:lstStyle/>
        <a:p>
          <a:endParaRPr lang="ru-RU"/>
        </a:p>
      </dgm:t>
    </dgm:pt>
    <dgm:pt modelId="{958625B8-B238-4676-833B-14C011750012}" type="pres">
      <dgm:prSet presAssocID="{FADA1A86-FF74-4E36-A011-D63F0EC02AB0}" presName="node" presStyleLbl="node1" presStyleIdx="1" presStyleCnt="2" custScaleX="416055" custScaleY="2172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56CD201-C774-488E-B9F8-EBA9A30E3463}" type="presOf" srcId="{15E20CE3-2E2F-40F3-9626-F71C40AB2513}" destId="{E520C048-6533-4149-AC3B-8A5FF18D1BA1}" srcOrd="0" destOrd="0" presId="urn:microsoft.com/office/officeart/2005/8/layout/process1"/>
    <dgm:cxn modelId="{52EE2D37-FDCB-4391-8D7E-24D2E315F9F6}" type="presOf" srcId="{F3A928E4-61D3-435D-8773-B405AAC56DCF}" destId="{501669EA-7C8D-4B72-8120-47ED78FDDF8D}" srcOrd="1" destOrd="0" presId="urn:microsoft.com/office/officeart/2005/8/layout/process1"/>
    <dgm:cxn modelId="{6F39C9FA-E46E-4DF9-BF3D-4A8D6AB564CF}" type="presOf" srcId="{F3A928E4-61D3-435D-8773-B405AAC56DCF}" destId="{BFE330B4-C187-4F80-8E22-0F1FC2B55A1E}" srcOrd="0" destOrd="0" presId="urn:microsoft.com/office/officeart/2005/8/layout/process1"/>
    <dgm:cxn modelId="{B55F8808-ADE6-4988-8990-5EA71848DD9F}" type="presOf" srcId="{B8677426-42D9-4239-A259-FDC1C4C44291}" destId="{B78FC74D-A184-45DD-8985-FD072B032DF8}" srcOrd="0" destOrd="0" presId="urn:microsoft.com/office/officeart/2005/8/layout/process1"/>
    <dgm:cxn modelId="{C97791D7-4C3D-437D-AF36-C9F241A61BDA}" type="presOf" srcId="{FADA1A86-FF74-4E36-A011-D63F0EC02AB0}" destId="{958625B8-B238-4676-833B-14C011750012}" srcOrd="0" destOrd="0" presId="urn:microsoft.com/office/officeart/2005/8/layout/process1"/>
    <dgm:cxn modelId="{C24C2C99-7934-4D5F-A1F4-1397CD77A957}" srcId="{15E20CE3-2E2F-40F3-9626-F71C40AB2513}" destId="{FADA1A86-FF74-4E36-A011-D63F0EC02AB0}" srcOrd="1" destOrd="0" parTransId="{22DAA3B7-CBE4-4990-AFCB-776DF12F3C24}" sibTransId="{43BF4EE0-B1FD-4FE6-B3EA-3E844E60421A}"/>
    <dgm:cxn modelId="{E027481E-3E8D-4122-83EA-AF90C965AEBF}" srcId="{15E20CE3-2E2F-40F3-9626-F71C40AB2513}" destId="{B8677426-42D9-4239-A259-FDC1C4C44291}" srcOrd="0" destOrd="0" parTransId="{E022FDF2-A723-4AE9-896B-CCBB1FD4F7C2}" sibTransId="{F3A928E4-61D3-435D-8773-B405AAC56DCF}"/>
    <dgm:cxn modelId="{85EBB887-5A79-4F85-AAFC-A1B8C6C174D2}" type="presParOf" srcId="{E520C048-6533-4149-AC3B-8A5FF18D1BA1}" destId="{B78FC74D-A184-45DD-8985-FD072B032DF8}" srcOrd="0" destOrd="0" presId="urn:microsoft.com/office/officeart/2005/8/layout/process1"/>
    <dgm:cxn modelId="{1ECF36C1-0DF6-41E9-AF34-93E532ED6EF5}" type="presParOf" srcId="{E520C048-6533-4149-AC3B-8A5FF18D1BA1}" destId="{BFE330B4-C187-4F80-8E22-0F1FC2B55A1E}" srcOrd="1" destOrd="0" presId="urn:microsoft.com/office/officeart/2005/8/layout/process1"/>
    <dgm:cxn modelId="{A8632427-CAFE-40FB-8DE4-42EA6D5167E9}" type="presParOf" srcId="{BFE330B4-C187-4F80-8E22-0F1FC2B55A1E}" destId="{501669EA-7C8D-4B72-8120-47ED78FDDF8D}" srcOrd="0" destOrd="0" presId="urn:microsoft.com/office/officeart/2005/8/layout/process1"/>
    <dgm:cxn modelId="{6EE5B06C-32F4-4A59-9860-FBAA513CA354}" type="presParOf" srcId="{E520C048-6533-4149-AC3B-8A5FF18D1BA1}" destId="{958625B8-B238-4676-833B-14C011750012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DE222A-4352-41FF-8A55-10F0BE34EA2A}">
      <dsp:nvSpPr>
        <dsp:cNvPr id="0" name=""/>
        <dsp:cNvSpPr/>
      </dsp:nvSpPr>
      <dsp:spPr>
        <a:xfrm>
          <a:off x="1903938" y="0"/>
          <a:ext cx="4525963" cy="4525963"/>
        </a:xfrm>
        <a:prstGeom prst="diamond">
          <a:avLst/>
        </a:prstGeom>
        <a:solidFill>
          <a:schemeClr val="accent1">
            <a:lumMod val="50000"/>
          </a:schemeClr>
        </a:solidFill>
        <a:ln w="9525" cap="flat" cmpd="sng" algn="ctr">
          <a:solidFill>
            <a:schemeClr val="accent4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</dsp:sp>
    <dsp:sp modelId="{A78B0910-0209-42F4-9451-4CF17FD3584B}">
      <dsp:nvSpPr>
        <dsp:cNvPr id="0" name=""/>
        <dsp:cNvSpPr/>
      </dsp:nvSpPr>
      <dsp:spPr>
        <a:xfrm>
          <a:off x="747471" y="460644"/>
          <a:ext cx="3131421" cy="1765125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accent4">
              <a:shade val="50000"/>
            </a:schemeClr>
          </a:solidFill>
          <a:prstDash val="solid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1" kern="1200" dirty="0">
              <a:solidFill>
                <a:schemeClr val="tx1"/>
              </a:solidFill>
            </a:rPr>
            <a:t>Бытие</a:t>
          </a:r>
          <a:r>
            <a:rPr lang="ru-RU" sz="3200" b="1" kern="1200" dirty="0"/>
            <a:t> </a:t>
          </a:r>
          <a:r>
            <a:rPr lang="ru-RU" sz="3200" b="1" kern="1200" dirty="0">
              <a:solidFill>
                <a:schemeClr val="tx1"/>
              </a:solidFill>
            </a:rPr>
            <a:t>вещей</a:t>
          </a:r>
        </a:p>
      </dsp:txBody>
      <dsp:txXfrm>
        <a:off x="833637" y="546810"/>
        <a:ext cx="2959089" cy="1592793"/>
      </dsp:txXfrm>
    </dsp:sp>
    <dsp:sp modelId="{086DFD85-219F-455D-9831-B508635355AF}">
      <dsp:nvSpPr>
        <dsp:cNvPr id="0" name=""/>
        <dsp:cNvSpPr/>
      </dsp:nvSpPr>
      <dsp:spPr>
        <a:xfrm>
          <a:off x="4211624" y="460644"/>
          <a:ext cx="3022230" cy="1703734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1" kern="1200" dirty="0">
              <a:solidFill>
                <a:schemeClr val="tx1"/>
              </a:solidFill>
            </a:rPr>
            <a:t>Бытие человека</a:t>
          </a:r>
        </a:p>
      </dsp:txBody>
      <dsp:txXfrm>
        <a:off x="4294793" y="543813"/>
        <a:ext cx="2855892" cy="1537396"/>
      </dsp:txXfrm>
    </dsp:sp>
    <dsp:sp modelId="{037AD669-E3A6-4096-800B-385E04B07B47}">
      <dsp:nvSpPr>
        <dsp:cNvPr id="0" name=""/>
        <dsp:cNvSpPr/>
      </dsp:nvSpPr>
      <dsp:spPr>
        <a:xfrm>
          <a:off x="658412" y="2404865"/>
          <a:ext cx="3230709" cy="1765107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accent4">
              <a:shade val="50000"/>
            </a:schemeClr>
          </a:solidFill>
          <a:prstDash val="solid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1" kern="1200" dirty="0">
              <a:solidFill>
                <a:schemeClr val="tx1"/>
              </a:solidFill>
            </a:rPr>
            <a:t>Бытие</a:t>
          </a:r>
          <a:r>
            <a:rPr lang="ru-RU" sz="3200" b="1" kern="1200" dirty="0"/>
            <a:t> </a:t>
          </a:r>
          <a:r>
            <a:rPr lang="ru-RU" sz="3200" b="1" kern="1200" dirty="0">
              <a:solidFill>
                <a:schemeClr val="tx1"/>
              </a:solidFill>
            </a:rPr>
            <a:t>духовного</a:t>
          </a:r>
        </a:p>
      </dsp:txBody>
      <dsp:txXfrm>
        <a:off x="744577" y="2491030"/>
        <a:ext cx="3058379" cy="1592777"/>
      </dsp:txXfrm>
    </dsp:sp>
    <dsp:sp modelId="{5CF434CF-47A3-4D7C-9F82-DC307668E8B3}">
      <dsp:nvSpPr>
        <dsp:cNvPr id="0" name=""/>
        <dsp:cNvSpPr/>
      </dsp:nvSpPr>
      <dsp:spPr>
        <a:xfrm>
          <a:off x="4333294" y="2404865"/>
          <a:ext cx="2932809" cy="1765125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accent4">
              <a:shade val="50000"/>
            </a:schemeClr>
          </a:solidFill>
          <a:prstDash val="solid"/>
        </a:ln>
        <a:effectLst/>
      </dsp:spPr>
      <dsp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1" kern="1200" dirty="0">
              <a:solidFill>
                <a:schemeClr val="tx1"/>
              </a:solidFill>
            </a:rPr>
            <a:t>Бытие социального</a:t>
          </a:r>
        </a:p>
      </dsp:txBody>
      <dsp:txXfrm>
        <a:off x="4419460" y="2491031"/>
        <a:ext cx="2760477" cy="15927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44DD21-B174-4AB7-9934-567EF991995D}">
      <dsp:nvSpPr>
        <dsp:cNvPr id="0" name=""/>
        <dsp:cNvSpPr/>
      </dsp:nvSpPr>
      <dsp:spPr>
        <a:xfrm>
          <a:off x="0" y="243650"/>
          <a:ext cx="4010505" cy="1034653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chemeClr val="tx1"/>
              </a:solidFill>
            </a:rPr>
            <a:t>В зависимости от представлений о количестве субстанций</a:t>
          </a:r>
        </a:p>
      </dsp:txBody>
      <dsp:txXfrm>
        <a:off x="30304" y="273954"/>
        <a:ext cx="3949897" cy="974045"/>
      </dsp:txXfrm>
    </dsp:sp>
    <dsp:sp modelId="{D7FEFD09-921D-4256-8D9D-E02BD675BF66}">
      <dsp:nvSpPr>
        <dsp:cNvPr id="0" name=""/>
        <dsp:cNvSpPr/>
      </dsp:nvSpPr>
      <dsp:spPr>
        <a:xfrm>
          <a:off x="401050" y="1278304"/>
          <a:ext cx="404531" cy="5447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4755"/>
              </a:lnTo>
              <a:lnTo>
                <a:pt x="404531" y="54475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E90B20-2568-44E7-8E01-C23652E53AC8}">
      <dsp:nvSpPr>
        <dsp:cNvPr id="0" name=""/>
        <dsp:cNvSpPr/>
      </dsp:nvSpPr>
      <dsp:spPr>
        <a:xfrm>
          <a:off x="805582" y="1397616"/>
          <a:ext cx="2420768" cy="85088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монизм</a:t>
          </a:r>
        </a:p>
      </dsp:txBody>
      <dsp:txXfrm>
        <a:off x="830504" y="1422538"/>
        <a:ext cx="2370924" cy="801043"/>
      </dsp:txXfrm>
    </dsp:sp>
    <dsp:sp modelId="{E477B250-FDBE-48A0-BA79-7ADADE8A75E6}">
      <dsp:nvSpPr>
        <dsp:cNvPr id="0" name=""/>
        <dsp:cNvSpPr/>
      </dsp:nvSpPr>
      <dsp:spPr>
        <a:xfrm>
          <a:off x="401050" y="1278304"/>
          <a:ext cx="404531" cy="16083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8364"/>
              </a:lnTo>
              <a:lnTo>
                <a:pt x="404531" y="16083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21AEA3-4C8B-4969-B9B1-55ABE75AD82F}">
      <dsp:nvSpPr>
        <dsp:cNvPr id="0" name=""/>
        <dsp:cNvSpPr/>
      </dsp:nvSpPr>
      <dsp:spPr>
        <a:xfrm>
          <a:off x="805582" y="2461225"/>
          <a:ext cx="2469466" cy="85088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дуализм</a:t>
          </a:r>
        </a:p>
      </dsp:txBody>
      <dsp:txXfrm>
        <a:off x="830504" y="2486147"/>
        <a:ext cx="2419622" cy="801043"/>
      </dsp:txXfrm>
    </dsp:sp>
    <dsp:sp modelId="{94B86615-93C0-4742-9062-5CDF14C4853B}">
      <dsp:nvSpPr>
        <dsp:cNvPr id="0" name=""/>
        <dsp:cNvSpPr/>
      </dsp:nvSpPr>
      <dsp:spPr>
        <a:xfrm>
          <a:off x="401050" y="1278304"/>
          <a:ext cx="404531" cy="26719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71974"/>
              </a:lnTo>
              <a:lnTo>
                <a:pt x="404531" y="26719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F30391-C685-4CB4-AC30-E8F69163BD2B}">
      <dsp:nvSpPr>
        <dsp:cNvPr id="0" name=""/>
        <dsp:cNvSpPr/>
      </dsp:nvSpPr>
      <dsp:spPr>
        <a:xfrm>
          <a:off x="805582" y="3524835"/>
          <a:ext cx="2469466" cy="85088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плюрализм</a:t>
          </a:r>
        </a:p>
      </dsp:txBody>
      <dsp:txXfrm>
        <a:off x="830504" y="3549757"/>
        <a:ext cx="2419622" cy="801043"/>
      </dsp:txXfrm>
    </dsp:sp>
    <dsp:sp modelId="{5E720993-D3EA-4C1E-BA7E-8EAA860F44B8}">
      <dsp:nvSpPr>
        <dsp:cNvPr id="0" name=""/>
        <dsp:cNvSpPr/>
      </dsp:nvSpPr>
      <dsp:spPr>
        <a:xfrm>
          <a:off x="4396205" y="243650"/>
          <a:ext cx="3786688" cy="1323989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chemeClr val="tx1"/>
              </a:solidFill>
            </a:rPr>
            <a:t>В зависимости от представлений о качестве субстанций</a:t>
          </a:r>
        </a:p>
      </dsp:txBody>
      <dsp:txXfrm>
        <a:off x="4434983" y="282428"/>
        <a:ext cx="3709132" cy="1246433"/>
      </dsp:txXfrm>
    </dsp:sp>
    <dsp:sp modelId="{392D4636-C4C3-4BD9-A585-78AD695D9149}">
      <dsp:nvSpPr>
        <dsp:cNvPr id="0" name=""/>
        <dsp:cNvSpPr/>
      </dsp:nvSpPr>
      <dsp:spPr>
        <a:xfrm>
          <a:off x="4774874" y="1567640"/>
          <a:ext cx="421893" cy="5447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4755"/>
              </a:lnTo>
              <a:lnTo>
                <a:pt x="421893" y="54475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1EA112-B44A-4EC6-9E4B-B88C0E4AAD2E}">
      <dsp:nvSpPr>
        <dsp:cNvPr id="0" name=""/>
        <dsp:cNvSpPr/>
      </dsp:nvSpPr>
      <dsp:spPr>
        <a:xfrm>
          <a:off x="5196768" y="1686951"/>
          <a:ext cx="2436438" cy="85088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материализм</a:t>
          </a:r>
        </a:p>
      </dsp:txBody>
      <dsp:txXfrm>
        <a:off x="5221690" y="1711873"/>
        <a:ext cx="2386594" cy="801043"/>
      </dsp:txXfrm>
    </dsp:sp>
    <dsp:sp modelId="{63D4BE36-42F3-4DE0-B3AD-B99BD39DECC4}">
      <dsp:nvSpPr>
        <dsp:cNvPr id="0" name=""/>
        <dsp:cNvSpPr/>
      </dsp:nvSpPr>
      <dsp:spPr>
        <a:xfrm>
          <a:off x="4774874" y="1567640"/>
          <a:ext cx="421893" cy="16083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8364"/>
              </a:lnTo>
              <a:lnTo>
                <a:pt x="421893" y="160836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6F2D89-60B8-45C6-BAE5-22FDBB55BFAB}">
      <dsp:nvSpPr>
        <dsp:cNvPr id="0" name=""/>
        <dsp:cNvSpPr/>
      </dsp:nvSpPr>
      <dsp:spPr>
        <a:xfrm>
          <a:off x="5196768" y="2750561"/>
          <a:ext cx="2589992" cy="85088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/>
            <a:t>идеализм</a:t>
          </a:r>
        </a:p>
      </dsp:txBody>
      <dsp:txXfrm>
        <a:off x="5221690" y="2775483"/>
        <a:ext cx="2540148" cy="8010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44D734-DC30-4F6C-A419-DDD1DBA82ACC}">
      <dsp:nvSpPr>
        <dsp:cNvPr id="0" name=""/>
        <dsp:cNvSpPr/>
      </dsp:nvSpPr>
      <dsp:spPr>
        <a:xfrm>
          <a:off x="772" y="630658"/>
          <a:ext cx="3134069" cy="1253627"/>
        </a:xfrm>
        <a:prstGeom prst="chevron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19685" rIns="0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 dirty="0" err="1"/>
            <a:t>Мегамир</a:t>
          </a:r>
          <a:endParaRPr lang="ru-RU" sz="3100" kern="1200" dirty="0"/>
        </a:p>
      </dsp:txBody>
      <dsp:txXfrm>
        <a:off x="627586" y="630658"/>
        <a:ext cx="1880442" cy="1253627"/>
      </dsp:txXfrm>
    </dsp:sp>
    <dsp:sp modelId="{5578F493-E157-44EA-A1A0-E61BF7D3B5DE}">
      <dsp:nvSpPr>
        <dsp:cNvPr id="0" name=""/>
        <dsp:cNvSpPr/>
      </dsp:nvSpPr>
      <dsp:spPr>
        <a:xfrm>
          <a:off x="2723625" y="684640"/>
          <a:ext cx="2998648" cy="104051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Метагалактики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Галактики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Звезды</a:t>
          </a:r>
        </a:p>
      </dsp:txBody>
      <dsp:txXfrm>
        <a:off x="3243880" y="684640"/>
        <a:ext cx="1958138" cy="1040510"/>
      </dsp:txXfrm>
    </dsp:sp>
    <dsp:sp modelId="{377D3D60-9FA6-41B7-AF38-E9771DDB28E6}">
      <dsp:nvSpPr>
        <dsp:cNvPr id="0" name=""/>
        <dsp:cNvSpPr/>
      </dsp:nvSpPr>
      <dsp:spPr>
        <a:xfrm>
          <a:off x="5361882" y="737217"/>
          <a:ext cx="3601832" cy="1040510"/>
        </a:xfrm>
        <a:prstGeom prst="chevron">
          <a:avLst/>
        </a:prstGeom>
        <a:solidFill>
          <a:schemeClr val="bg2"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22860" rIns="0" bIns="228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kern="1200" dirty="0">
              <a:solidFill>
                <a:schemeClr val="bg2"/>
              </a:solidFill>
            </a:rPr>
            <a:t>.</a:t>
          </a:r>
          <a:r>
            <a:rPr lang="ru-RU" sz="1800" b="1" kern="1200" dirty="0"/>
            <a:t>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kern="1200" dirty="0"/>
            <a:t>Социальная</a:t>
          </a:r>
          <a:r>
            <a:rPr lang="ru-RU" sz="1600" kern="1200" dirty="0"/>
            <a:t> </a:t>
          </a:r>
          <a:r>
            <a:rPr lang="ru-RU" sz="1600" b="1" kern="1200" dirty="0"/>
            <a:t>жизнь (индивид, социальная группа, нация, государство, общество) </a:t>
          </a:r>
        </a:p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kern="1200" dirty="0">
            <a:solidFill>
              <a:schemeClr val="bg2"/>
            </a:solidFill>
          </a:endParaRPr>
        </a:p>
      </dsp:txBody>
      <dsp:txXfrm>
        <a:off x="5882137" y="737217"/>
        <a:ext cx="2561322" cy="1040510"/>
      </dsp:txXfrm>
    </dsp:sp>
    <dsp:sp modelId="{C37754DF-09DF-4570-A13A-661C21F05329}">
      <dsp:nvSpPr>
        <dsp:cNvPr id="0" name=""/>
        <dsp:cNvSpPr/>
      </dsp:nvSpPr>
      <dsp:spPr>
        <a:xfrm>
          <a:off x="772" y="2059794"/>
          <a:ext cx="3134069" cy="1253627"/>
        </a:xfrm>
        <a:prstGeom prst="chevron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19685" rIns="0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 dirty="0"/>
            <a:t>Макромир</a:t>
          </a:r>
        </a:p>
      </dsp:txBody>
      <dsp:txXfrm>
        <a:off x="627586" y="2059794"/>
        <a:ext cx="1880442" cy="1253627"/>
      </dsp:txXfrm>
    </dsp:sp>
    <dsp:sp modelId="{D33D08FA-DC3D-4391-9074-EAF59E8AD92C}">
      <dsp:nvSpPr>
        <dsp:cNvPr id="0" name=""/>
        <dsp:cNvSpPr/>
      </dsp:nvSpPr>
      <dsp:spPr>
        <a:xfrm>
          <a:off x="2727412" y="2166352"/>
          <a:ext cx="2601277" cy="1040510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Планеты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Макротела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Молекулы</a:t>
          </a:r>
        </a:p>
      </dsp:txBody>
      <dsp:txXfrm>
        <a:off x="3247667" y="2166352"/>
        <a:ext cx="1560767" cy="1040510"/>
      </dsp:txXfrm>
    </dsp:sp>
    <dsp:sp modelId="{6FA43033-C013-4FBA-B7A7-BF3BE02FF912}">
      <dsp:nvSpPr>
        <dsp:cNvPr id="0" name=""/>
        <dsp:cNvSpPr/>
      </dsp:nvSpPr>
      <dsp:spPr>
        <a:xfrm>
          <a:off x="5330425" y="2160244"/>
          <a:ext cx="3634062" cy="1040510"/>
        </a:xfrm>
        <a:prstGeom prst="chevron">
          <a:avLst/>
        </a:prstGeom>
        <a:solidFill>
          <a:schemeClr val="bg2"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Биологическая жизнь  (белки и нуклеины, клетка, популяция, биоценоз, биосфера)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kern="1200" dirty="0"/>
        </a:p>
      </dsp:txBody>
      <dsp:txXfrm>
        <a:off x="5850680" y="2160244"/>
        <a:ext cx="2593552" cy="1040510"/>
      </dsp:txXfrm>
    </dsp:sp>
    <dsp:sp modelId="{1BFF130D-5BAD-45E4-A40C-418699072ADA}">
      <dsp:nvSpPr>
        <dsp:cNvPr id="0" name=""/>
        <dsp:cNvSpPr/>
      </dsp:nvSpPr>
      <dsp:spPr>
        <a:xfrm>
          <a:off x="772" y="3488929"/>
          <a:ext cx="3134069" cy="1253627"/>
        </a:xfrm>
        <a:prstGeom prst="chevron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9370" tIns="19685" rIns="0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kern="1200" dirty="0"/>
            <a:t>Микромир</a:t>
          </a:r>
        </a:p>
      </dsp:txBody>
      <dsp:txXfrm>
        <a:off x="627586" y="3488929"/>
        <a:ext cx="1880442" cy="1253627"/>
      </dsp:txXfrm>
    </dsp:sp>
    <dsp:sp modelId="{D302B77C-5E84-41BB-9FA7-7464E42BADBA}">
      <dsp:nvSpPr>
        <dsp:cNvPr id="0" name=""/>
        <dsp:cNvSpPr/>
      </dsp:nvSpPr>
      <dsp:spPr>
        <a:xfrm>
          <a:off x="2796239" y="3494537"/>
          <a:ext cx="2601277" cy="1217668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12700" rIns="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Атомы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Э. ч.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вакуум</a:t>
          </a:r>
        </a:p>
      </dsp:txBody>
      <dsp:txXfrm>
        <a:off x="3405073" y="3494537"/>
        <a:ext cx="1383609" cy="1217668"/>
      </dsp:txXfrm>
    </dsp:sp>
    <dsp:sp modelId="{D35A53F0-67BC-4BFB-B3B7-B9BF99B53868}">
      <dsp:nvSpPr>
        <dsp:cNvPr id="0" name=""/>
        <dsp:cNvSpPr/>
      </dsp:nvSpPr>
      <dsp:spPr>
        <a:xfrm>
          <a:off x="5422492" y="3774809"/>
          <a:ext cx="2601277" cy="618188"/>
        </a:xfrm>
        <a:prstGeom prst="chevron">
          <a:avLst/>
        </a:prstGeom>
        <a:solidFill>
          <a:schemeClr val="bg2"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25400" rIns="0" bIns="25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000" kern="1200" dirty="0">
              <a:solidFill>
                <a:schemeClr val="bg2"/>
              </a:solidFill>
            </a:rPr>
            <a:t>.</a:t>
          </a:r>
        </a:p>
      </dsp:txBody>
      <dsp:txXfrm>
        <a:off x="5731586" y="3774809"/>
        <a:ext cx="1983089" cy="61818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B9C17F-9C7C-4C8D-B98A-7DCB2D20D99B}">
      <dsp:nvSpPr>
        <dsp:cNvPr id="0" name=""/>
        <dsp:cNvSpPr/>
      </dsp:nvSpPr>
      <dsp:spPr>
        <a:xfrm rot="5400000">
          <a:off x="303569" y="2114501"/>
          <a:ext cx="911830" cy="1517265"/>
        </a:xfrm>
        <a:prstGeom prst="corner">
          <a:avLst>
            <a:gd name="adj1" fmla="val 16120"/>
            <a:gd name="adj2" fmla="val 16110"/>
          </a:avLst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5344A3-9A2A-4103-8F23-7FF97123E871}">
      <dsp:nvSpPr>
        <dsp:cNvPr id="0" name=""/>
        <dsp:cNvSpPr/>
      </dsp:nvSpPr>
      <dsp:spPr>
        <a:xfrm>
          <a:off x="151362" y="2567837"/>
          <a:ext cx="1369795" cy="1200706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/>
            <a:t>Механи-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/>
            <a:t>ческая</a:t>
          </a:r>
        </a:p>
      </dsp:txBody>
      <dsp:txXfrm>
        <a:off x="151362" y="2567837"/>
        <a:ext cx="1369795" cy="1200706"/>
      </dsp:txXfrm>
    </dsp:sp>
    <dsp:sp modelId="{28E47F41-7967-49C2-8D50-769DFE613FAF}">
      <dsp:nvSpPr>
        <dsp:cNvPr id="0" name=""/>
        <dsp:cNvSpPr/>
      </dsp:nvSpPr>
      <dsp:spPr>
        <a:xfrm>
          <a:off x="1262706" y="2002799"/>
          <a:ext cx="258452" cy="258452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6B5460-DD2C-45B8-9274-F83DDF399FD9}">
      <dsp:nvSpPr>
        <dsp:cNvPr id="0" name=""/>
        <dsp:cNvSpPr/>
      </dsp:nvSpPr>
      <dsp:spPr>
        <a:xfrm rot="5400000">
          <a:off x="1980467" y="1699551"/>
          <a:ext cx="911830" cy="151726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764107-2487-41D6-8D25-552A2310B60C}">
      <dsp:nvSpPr>
        <dsp:cNvPr id="0" name=""/>
        <dsp:cNvSpPr/>
      </dsp:nvSpPr>
      <dsp:spPr>
        <a:xfrm>
          <a:off x="1810548" y="2116830"/>
          <a:ext cx="1369795" cy="1200706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/>
            <a:t>Физи-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/>
            <a:t>ческая </a:t>
          </a:r>
        </a:p>
      </dsp:txBody>
      <dsp:txXfrm>
        <a:off x="1810548" y="2116830"/>
        <a:ext cx="1369795" cy="1200706"/>
      </dsp:txXfrm>
    </dsp:sp>
    <dsp:sp modelId="{ADCF4E76-1674-4DFA-8D0B-F415FF48724A}">
      <dsp:nvSpPr>
        <dsp:cNvPr id="0" name=""/>
        <dsp:cNvSpPr/>
      </dsp:nvSpPr>
      <dsp:spPr>
        <a:xfrm>
          <a:off x="2939603" y="1587849"/>
          <a:ext cx="258452" cy="258452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9189EB-172C-421C-9C89-996F135949B9}">
      <dsp:nvSpPr>
        <dsp:cNvPr id="0" name=""/>
        <dsp:cNvSpPr/>
      </dsp:nvSpPr>
      <dsp:spPr>
        <a:xfrm rot="5400000">
          <a:off x="3657364" y="1284601"/>
          <a:ext cx="911830" cy="151726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9C6B22-5385-4E15-922F-0936D32FD35B}">
      <dsp:nvSpPr>
        <dsp:cNvPr id="0" name=""/>
        <dsp:cNvSpPr/>
      </dsp:nvSpPr>
      <dsp:spPr>
        <a:xfrm>
          <a:off x="3505157" y="1737937"/>
          <a:ext cx="1369795" cy="1200706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/>
            <a:t>Хими-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/>
            <a:t>ческая</a:t>
          </a:r>
        </a:p>
      </dsp:txBody>
      <dsp:txXfrm>
        <a:off x="3505157" y="1737937"/>
        <a:ext cx="1369795" cy="1200706"/>
      </dsp:txXfrm>
    </dsp:sp>
    <dsp:sp modelId="{EF5F4920-ED20-4D49-AB58-4FA93CED44D7}">
      <dsp:nvSpPr>
        <dsp:cNvPr id="0" name=""/>
        <dsp:cNvSpPr/>
      </dsp:nvSpPr>
      <dsp:spPr>
        <a:xfrm>
          <a:off x="4616500" y="1172899"/>
          <a:ext cx="258452" cy="258452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920222-C87D-4C98-B24B-F99D71AD758E}">
      <dsp:nvSpPr>
        <dsp:cNvPr id="0" name=""/>
        <dsp:cNvSpPr/>
      </dsp:nvSpPr>
      <dsp:spPr>
        <a:xfrm rot="5400000">
          <a:off x="5334261" y="869652"/>
          <a:ext cx="911830" cy="151726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19DDD6-86C7-42ED-832F-7A65735518D5}">
      <dsp:nvSpPr>
        <dsp:cNvPr id="0" name=""/>
        <dsp:cNvSpPr/>
      </dsp:nvSpPr>
      <dsp:spPr>
        <a:xfrm>
          <a:off x="5182054" y="1322987"/>
          <a:ext cx="1369795" cy="1200706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/>
            <a:t>Биологи-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/>
            <a:t>ческая</a:t>
          </a:r>
        </a:p>
      </dsp:txBody>
      <dsp:txXfrm>
        <a:off x="5182054" y="1322987"/>
        <a:ext cx="1369795" cy="1200706"/>
      </dsp:txXfrm>
    </dsp:sp>
    <dsp:sp modelId="{352D8B39-2055-48AF-8A56-654ED477D8C1}">
      <dsp:nvSpPr>
        <dsp:cNvPr id="0" name=""/>
        <dsp:cNvSpPr/>
      </dsp:nvSpPr>
      <dsp:spPr>
        <a:xfrm>
          <a:off x="6293398" y="757949"/>
          <a:ext cx="258452" cy="258452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56DB14-9405-4402-ABEC-0556EB694F96}">
      <dsp:nvSpPr>
        <dsp:cNvPr id="0" name=""/>
        <dsp:cNvSpPr/>
      </dsp:nvSpPr>
      <dsp:spPr>
        <a:xfrm rot="5400000">
          <a:off x="7011159" y="454702"/>
          <a:ext cx="911830" cy="151726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60DA13-D6C4-403E-A16A-11EED1CEDF99}">
      <dsp:nvSpPr>
        <dsp:cNvPr id="0" name=""/>
        <dsp:cNvSpPr/>
      </dsp:nvSpPr>
      <dsp:spPr>
        <a:xfrm>
          <a:off x="6858952" y="908037"/>
          <a:ext cx="1369795" cy="1200706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/>
            <a:t>Социаль-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/>
            <a:t>ная</a:t>
          </a:r>
        </a:p>
      </dsp:txBody>
      <dsp:txXfrm>
        <a:off x="6858952" y="908037"/>
        <a:ext cx="1369795" cy="12007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8FC74D-A184-45DD-8985-FD072B032DF8}">
      <dsp:nvSpPr>
        <dsp:cNvPr id="0" name=""/>
        <dsp:cNvSpPr/>
      </dsp:nvSpPr>
      <dsp:spPr>
        <a:xfrm>
          <a:off x="0" y="0"/>
          <a:ext cx="3731675" cy="4525963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accent5">
              <a:shade val="50000"/>
            </a:schemeClr>
          </a:solidFill>
          <a:prstDash val="solid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600" b="1" i="1" u="sng" kern="1200" dirty="0">
              <a:solidFill>
                <a:schemeClr val="tx1"/>
              </a:solidFill>
            </a:rPr>
            <a:t>Субстанциальная</a:t>
          </a:r>
          <a:r>
            <a:rPr lang="ru-RU" sz="2600" b="1" kern="1200" dirty="0">
              <a:solidFill>
                <a:schemeClr val="tx1"/>
              </a:solidFill>
            </a:rPr>
            <a:t>: рассматривает пространство и время как самостоятельные, не зависящие от движущейся материи и друг от друга субстанции</a:t>
          </a:r>
        </a:p>
        <a:p>
          <a:pPr marL="0" lvl="0" indent="0" algn="ctr" defTabSz="1155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600" b="1" kern="1200" dirty="0">
              <a:solidFill>
                <a:schemeClr val="tx1"/>
              </a:solidFill>
            </a:rPr>
            <a:t>(И .Ньютон)</a:t>
          </a:r>
        </a:p>
      </dsp:txBody>
      <dsp:txXfrm>
        <a:off x="109297" y="109297"/>
        <a:ext cx="3513081" cy="4307369"/>
      </dsp:txXfrm>
    </dsp:sp>
    <dsp:sp modelId="{BFE330B4-C187-4F80-8E22-0F1FC2B55A1E}">
      <dsp:nvSpPr>
        <dsp:cNvPr id="0" name=""/>
        <dsp:cNvSpPr/>
      </dsp:nvSpPr>
      <dsp:spPr>
        <a:xfrm>
          <a:off x="3831586" y="2141022"/>
          <a:ext cx="211810" cy="243917"/>
        </a:xfrm>
        <a:prstGeom prst="leftRightArrow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000" kern="1200"/>
        </a:p>
      </dsp:txBody>
      <dsp:txXfrm>
        <a:off x="3831586" y="2189805"/>
        <a:ext cx="148267" cy="146351"/>
      </dsp:txXfrm>
    </dsp:sp>
    <dsp:sp modelId="{958625B8-B238-4676-833B-14C011750012}">
      <dsp:nvSpPr>
        <dsp:cNvPr id="0" name=""/>
        <dsp:cNvSpPr/>
      </dsp:nvSpPr>
      <dsp:spPr>
        <a:xfrm>
          <a:off x="4131318" y="28607"/>
          <a:ext cx="4092053" cy="4468748"/>
        </a:xfrm>
        <a:prstGeom prst="roundRect">
          <a:avLst>
            <a:gd name="adj" fmla="val 10000"/>
          </a:avLst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accent5">
              <a:shade val="50000"/>
            </a:schemeClr>
          </a:solidFill>
          <a:prstDash val="solid"/>
        </a:ln>
        <a:effectLst/>
      </dsp:spPr>
      <dsp:style>
        <a:lnRef idx="2">
          <a:schemeClr val="accent5">
            <a:shade val="50000"/>
          </a:schemeClr>
        </a:lnRef>
        <a:fillRef idx="1">
          <a:schemeClr val="accent5"/>
        </a:fillRef>
        <a:effectRef idx="0">
          <a:schemeClr val="accent5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600" b="1" i="1" u="sng" kern="1200" dirty="0">
              <a:solidFill>
                <a:schemeClr val="tx1"/>
              </a:solidFill>
            </a:rPr>
            <a:t>Реляционная</a:t>
          </a:r>
          <a:r>
            <a:rPr lang="ru-RU" sz="2600" b="1" kern="1200" dirty="0">
              <a:solidFill>
                <a:schemeClr val="tx1"/>
              </a:solidFill>
            </a:rPr>
            <a:t>: </a:t>
          </a:r>
        </a:p>
        <a:p>
          <a:pPr marL="0" lvl="0" indent="0" algn="ctr" defTabSz="1155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600" b="1" kern="1200" dirty="0">
              <a:solidFill>
                <a:schemeClr val="tx1"/>
              </a:solidFill>
            </a:rPr>
            <a:t>отрицает существование пространства и времени как самостоятельных субстанций, считает их формами существования движущейся материи</a:t>
          </a:r>
        </a:p>
        <a:p>
          <a:pPr marL="0" lvl="0" indent="0" algn="ctr" defTabSz="11557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2600" b="1" kern="1200" dirty="0">
              <a:solidFill>
                <a:schemeClr val="tx1"/>
              </a:solidFill>
            </a:rPr>
            <a:t>(А. Эйнштейн)</a:t>
          </a:r>
        </a:p>
      </dsp:txBody>
      <dsp:txXfrm>
        <a:off x="4251170" y="148459"/>
        <a:ext cx="3852349" cy="42290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257829D1-1A93-40DF-8573-8F35F8DBD26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4F03F1B8-86C1-4470-9933-01527AB3D1D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71C46C9-23A6-4B77-B985-0725A13FEB41}" type="datetimeFigureOut">
              <a:rPr lang="ru-RU"/>
              <a:pPr>
                <a:defRPr/>
              </a:pPr>
              <a:t>27.09.2019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xmlns="" id="{65E95CB6-5738-425E-8ACF-829E2BFD7E5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xmlns="" id="{F3462EDA-D4B9-46CA-A575-9A8DACD8D0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80B991C-D929-474C-BBB2-88CB7BA48E5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653DF1A0-443B-48C1-8F75-4A287B1B51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FD69FBC-F068-4B51-80C2-2F9C581E64D3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>
            <a:extLst>
              <a:ext uri="{FF2B5EF4-FFF2-40B4-BE49-F238E27FC236}">
                <a16:creationId xmlns:a16="http://schemas.microsoft.com/office/drawing/2014/main" xmlns="" id="{FEF048D0-11CA-4DAB-8AB7-C6988E570C8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>
            <a:extLst>
              <a:ext uri="{FF2B5EF4-FFF2-40B4-BE49-F238E27FC236}">
                <a16:creationId xmlns:a16="http://schemas.microsoft.com/office/drawing/2014/main" xmlns="" id="{C0571F2A-A208-48B4-92D6-1341496394D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4340" name="Номер слайда 3">
            <a:extLst>
              <a:ext uri="{FF2B5EF4-FFF2-40B4-BE49-F238E27FC236}">
                <a16:creationId xmlns:a16="http://schemas.microsoft.com/office/drawing/2014/main" xmlns="" id="{5FB4CA75-1767-4B66-B493-4A5CEE9A37A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C72BC16F-8FFB-4638-92FF-4627C1059CC6}" type="slidenum">
              <a:rPr lang="ru-RU" altLang="en-US"/>
              <a:pPr/>
              <a:t>8</a:t>
            </a:fld>
            <a:endParaRPr lang="ru-RU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85206FA-2EC4-4F90-81EE-4B03ABBEC2F4}" type="datetimeFigureOut">
              <a:rPr lang="ru-RU" smtClean="0"/>
              <a:pPr>
                <a:defRPr/>
              </a:pPr>
              <a:t>27.09.2019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1A95CD5-725C-48EF-A853-D066754E8588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F29CF4C-7C3B-4344-AD0B-E3A2A4848806}" type="datetimeFigureOut">
              <a:rPr lang="ru-RU" smtClean="0"/>
              <a:pPr>
                <a:defRPr/>
              </a:pPr>
              <a:t>27.09.2019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43E9F2-825A-4F5A-B5ED-EC94482D5394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C0731C3B-21AA-4079-BD12-B55694DC62CE}" type="datetimeFigureOut">
              <a:rPr lang="ru-RU" smtClean="0"/>
              <a:pPr>
                <a:defRPr/>
              </a:pPr>
              <a:t>27.09.2019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88812B-4E81-481F-BC85-329E059A7736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49C83EA-2BFF-4D2C-A475-7876F31FE15B}" type="datetimeFigureOut">
              <a:rPr lang="ru-RU" smtClean="0"/>
              <a:pPr>
                <a:defRPr/>
              </a:pPr>
              <a:t>27.09.2019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E09342B-C21A-4293-AFC6-09204AAE8EC7}" type="slidenum">
              <a:rPr lang="ru-RU" altLang="en-US" smtClean="0"/>
              <a:pPr/>
              <a:t>‹#›</a:t>
            </a:fld>
            <a:endParaRPr lang="ru-RU" alt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B65F707-4D47-4D86-9589-FE9271F1ADF0}" type="datetimeFigureOut">
              <a:rPr lang="ru-RU" smtClean="0"/>
              <a:pPr>
                <a:defRPr/>
              </a:pPr>
              <a:t>27.09.2019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6C2B086-4787-4056-AACD-8B65006B0969}" type="slidenum">
              <a:rPr lang="ru-RU" altLang="en-US" smtClean="0"/>
              <a:pPr/>
              <a:t>‹#›</a:t>
            </a:fld>
            <a:endParaRPr lang="ru-RU" altLang="en-US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B529AD3-0C71-4623-A7CE-8D85600CF5DD}" type="datetimeFigureOut">
              <a:rPr lang="ru-RU" smtClean="0"/>
              <a:pPr>
                <a:defRPr/>
              </a:pPr>
              <a:t>27.09.2019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369C88F-A314-45CF-AB3C-6CD38C349DF0}" type="slidenum">
              <a:rPr lang="ru-RU" altLang="en-US" smtClean="0"/>
              <a:pPr/>
              <a:t>‹#›</a:t>
            </a:fld>
            <a:endParaRPr lang="ru-RU" alt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DA87F69-94D5-4226-87F7-C977860BF61A}" type="datetimeFigureOut">
              <a:rPr lang="ru-RU" smtClean="0"/>
              <a:pPr>
                <a:defRPr/>
              </a:pPr>
              <a:t>27.09.2019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68D35FC-AAA4-4781-9BF2-25A6B830A835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F7D44BA-0317-4204-A5CC-D71B79465073}" type="datetimeFigureOut">
              <a:rPr lang="ru-RU" smtClean="0"/>
              <a:pPr>
                <a:defRPr/>
              </a:pPr>
              <a:t>27.09.2019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6CD758A-950F-4A29-BEEB-65A00435AB08}" type="slidenum">
              <a:rPr lang="ru-RU" altLang="en-US" smtClean="0"/>
              <a:pPr/>
              <a:t>‹#›</a:t>
            </a:fld>
            <a:endParaRPr lang="ru-RU" alt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64D12408-FDCC-4C03-9C22-44A5B9767743}" type="datetimeFigureOut">
              <a:rPr lang="ru-RU" smtClean="0"/>
              <a:pPr>
                <a:defRPr/>
              </a:pPr>
              <a:t>27.09.2019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05A3213-3AE1-4FF5-AF45-245CCBD60AC2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pPr>
              <a:defRPr/>
            </a:pPr>
            <a:fld id="{6C0D4ABC-91F2-4395-AA24-EA1FF00CE417}" type="datetimeFigureOut">
              <a:rPr lang="ru-RU" smtClean="0"/>
              <a:pPr>
                <a:defRPr/>
              </a:pPr>
              <a:t>27.09.2019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431DCF-29E0-4FEE-9701-EFA1D8E08657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3ACA60AC-51C0-44C0-B5DA-541B249FB2EB}" type="datetimeFigureOut">
              <a:rPr lang="ru-RU" smtClean="0"/>
              <a:pPr>
                <a:defRPr/>
              </a:pPr>
              <a:t>27.09.2019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9D84E04-2679-47A6-AFD3-2893223B3016}" type="slidenum">
              <a:rPr lang="ru-RU" altLang="en-US" smtClean="0"/>
              <a:pPr/>
              <a:t>‹#›</a:t>
            </a:fld>
            <a:endParaRPr lang="ru-RU" alt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8F08D8E4-2AF8-479B-B6D1-9DA0D01AC952}" type="datetimeFigureOut">
              <a:rPr lang="ru-RU" smtClean="0"/>
              <a:pPr>
                <a:defRPr/>
              </a:pPr>
              <a:t>27.09.2019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4059406-E3EF-4992-AB18-E19D05A83516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14357"/>
            <a:ext cx="7772400" cy="264320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ТЕМА 2.</a:t>
            </a:r>
            <a:br>
              <a:rPr lang="ru-RU" dirty="0" smtClean="0"/>
            </a:br>
            <a:r>
              <a:rPr lang="ru-RU" dirty="0" smtClean="0"/>
              <a:t>ФИЛОСОФИЯ БЫТИЯ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FB4C469A-232A-4E14-B25E-0DB76362F1B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 lnSpcReduction="10000"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b="1" dirty="0"/>
              <a:t>Каждой форме материи присуща своя форма движения. 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b="1" dirty="0"/>
              <a:t>Каждая более высокая и сложная форма движения предполагает существование более простой.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b="1" dirty="0"/>
              <a:t>Каждая более высокая и сложная форма движения возникает на основе более простой и низкой. 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b="1" dirty="0"/>
              <a:t>Каждая более высокая и сложная форма движения не сводится к более простой и низкой.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097EEDF-D152-405F-BB91-D3F9B0FF255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/>
              <a:t>Принципы классификации форм движения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A1E1E3A6-45AD-457E-BBE3-366A2A01B65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ADDD1D8-071D-4A82-8631-0B513D03A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  <a:solidFill>
            <a:schemeClr val="tx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bg2"/>
                </a:solidFill>
              </a:rPr>
              <a:t>ОСНОВНЫЕ КОНЦЕПЦИИ ПРОСТРАНСТВА И ВРЕМЕНИ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B3FD940-999E-4BD3-951C-BB7F8AAD9B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2976" y="333375"/>
            <a:ext cx="6715172" cy="1023923"/>
          </a:xfr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bg1"/>
                </a:solidFill>
              </a:rPr>
              <a:t>ПЛАН ИЗУЧЕНИЯ ТЕМЫ: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92F7020D-A40C-451B-AE98-8D65E9C534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750" y="1412875"/>
            <a:ext cx="7777163" cy="532923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>
            <a:normAutofit fontScale="77500" lnSpcReduction="20000"/>
          </a:bodyPr>
          <a:lstStyle/>
          <a:p>
            <a:pPr marL="514350" indent="-51435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4200" b="1" dirty="0">
                <a:solidFill>
                  <a:schemeClr val="tx1"/>
                </a:solidFill>
              </a:rPr>
              <a:t>Категория бытия как начало философского анализа мира. Основные формы бытия.</a:t>
            </a:r>
          </a:p>
          <a:p>
            <a:pPr marL="514350" indent="-51435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4200" b="1" dirty="0">
                <a:solidFill>
                  <a:schemeClr val="tx1"/>
                </a:solidFill>
              </a:rPr>
              <a:t>Научно-философское понятие материи. Эволюция научно-философских представлений о материи.</a:t>
            </a:r>
          </a:p>
          <a:p>
            <a:pPr marL="514350" indent="-51435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4200" b="1" dirty="0">
                <a:solidFill>
                  <a:schemeClr val="tx1"/>
                </a:solidFill>
              </a:rPr>
              <a:t>Движение как способ бытия материи, его основные формы. </a:t>
            </a:r>
          </a:p>
          <a:p>
            <a:pPr marL="514350" indent="-514350" algn="just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4200" b="1" dirty="0">
                <a:solidFill>
                  <a:schemeClr val="tx1"/>
                </a:solidFill>
              </a:rPr>
              <a:t>Пространство и время как формы бытия.</a:t>
            </a:r>
          </a:p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5FC111C-6F97-4B15-A168-B82D15A6BB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ru-RU" b="1" i="1" dirty="0"/>
              <a:t>Онтология</a:t>
            </a:r>
            <a:r>
              <a:rPr lang="ru-RU" b="1" dirty="0"/>
              <a:t> (дословно – учение о сущем) –  учение о бытии как таковом, независимо от его частных форм.  То есть, это универсальная теория бытия, представляющая собой синтез всех знаний  о мире. </a:t>
            </a:r>
          </a:p>
          <a:p>
            <a:pPr algn="just" fontAlgn="auto">
              <a:spcAft>
                <a:spcPts val="0"/>
              </a:spcAft>
              <a:defRPr/>
            </a:pPr>
            <a:r>
              <a:rPr lang="ru-RU" b="1" i="1" dirty="0"/>
              <a:t>Метафизика</a:t>
            </a:r>
            <a:r>
              <a:rPr lang="ru-RU" b="1" dirty="0"/>
              <a:t> (дословно – после физики) – учение об истинном бытии, мыслимом в том виде, как  оно существует само по себе, независимо от того, каким оно нам представляется в опыте. </a:t>
            </a:r>
          </a:p>
          <a:p>
            <a:pPr fontAlgn="auto"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0E8E451-DD4E-4B0A-9CB9-952658F55C4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>
                <a:solidFill>
                  <a:schemeClr val="bg2"/>
                </a:solidFill>
              </a:rPr>
              <a:t>ПОНЯТИЯ ОНТОЛОГИИ И МЕТАФИЗИКИ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2E818336-0B4D-4A4D-A391-FBD455C8737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95536" y="155679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ECE3BE7-1280-44F3-ACA1-0DE2840BC695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>
                <a:solidFill>
                  <a:schemeClr val="bg2"/>
                </a:solidFill>
              </a:rPr>
              <a:t>ФОРМЫ БЫТИЯ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B95C99DC-BE9E-4AFA-BF3B-85B858DAAC4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E5611C6-CE40-4EE5-9499-FB126CBB964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>
                <a:solidFill>
                  <a:schemeClr val="bg2"/>
                </a:solidFill>
              </a:rPr>
              <a:t>ОСНОВНЫЕ ФИЛОСОФСКИЕ ТОЧКИ ЗРЕНИЯ НА МИР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CBA8F71-7EC2-410E-A9AC-B3879C407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en-US" sz="2400" b="1" dirty="0"/>
              <a:t>VI </a:t>
            </a:r>
            <a:r>
              <a:rPr lang="ru-RU" sz="2400" b="1" dirty="0"/>
              <a:t>–</a:t>
            </a:r>
            <a:r>
              <a:rPr lang="en-US" sz="2400" b="1" dirty="0"/>
              <a:t> V </a:t>
            </a:r>
            <a:r>
              <a:rPr lang="ru-RU" sz="2400" b="1" dirty="0"/>
              <a:t>вв.  до нашей эры: Материя понимается как одна или несколько известных чувственно наблюдаемых субстанций, которые рассматривались как самодвижущиеся, вечные,  </a:t>
            </a:r>
            <a:r>
              <a:rPr lang="ru-RU" sz="2400" b="1" dirty="0" err="1"/>
              <a:t>самоизменяющиеся</a:t>
            </a:r>
            <a:r>
              <a:rPr lang="ru-RU" sz="2400" b="1" dirty="0"/>
              <a:t>, не только материальные, но и духовные  сущности (вода, земля, огонь и т.п.).</a:t>
            </a:r>
          </a:p>
          <a:p>
            <a:pPr algn="just" fontAlgn="auto">
              <a:spcAft>
                <a:spcPts val="0"/>
              </a:spcAft>
              <a:defRPr/>
            </a:pPr>
            <a:r>
              <a:rPr lang="en-US" sz="2400" b="1" dirty="0"/>
              <a:t>V</a:t>
            </a:r>
            <a:r>
              <a:rPr lang="ru-RU" sz="2400" b="1" dirty="0"/>
              <a:t> век до н.э. –  конец</a:t>
            </a:r>
            <a:r>
              <a:rPr lang="en-US" sz="2400" b="1" dirty="0"/>
              <a:t> </a:t>
            </a:r>
            <a:r>
              <a:rPr lang="ru-RU" sz="2400" b="1" dirty="0"/>
              <a:t> </a:t>
            </a:r>
            <a:r>
              <a:rPr lang="en-US" sz="2400" b="1" dirty="0"/>
              <a:t>XIX</a:t>
            </a:r>
            <a:r>
              <a:rPr lang="ru-RU" sz="2400" b="1" dirty="0"/>
              <a:t> вв.: Материя отождествляется с атомами как неизменными, вечными, неделимыми, качественно одинаковыми, подвижными (движущимися в пустоте) материальными частичками, из которых состоят все предметы. 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4EAB589-D4E0-4E75-A57D-3BA64F14FD3F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/>
              <a:t>Этапы эволюции понятия материи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2C0E7D1-549B-4966-A4A6-C4F558022A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388" y="1600200"/>
            <a:ext cx="8713787" cy="5257800"/>
          </a:xfr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ru-RU" sz="2600" b="1" dirty="0"/>
              <a:t>Начало – 2-я  половина  ХХ века: Материю определяют как объективную реальность. «Материя есть философская категория для обозначения объективной реальности, которая дана человеку в ощущениях его, которая копируется, фотографируется, отображается нашими ощущениями, существуя независимо от них» (</a:t>
            </a:r>
            <a:r>
              <a:rPr lang="ru-RU" sz="2600" b="1" dirty="0" err="1"/>
              <a:t>В.И.Ленин</a:t>
            </a:r>
            <a:r>
              <a:rPr lang="ru-RU" sz="2600" b="1" dirty="0"/>
              <a:t>). </a:t>
            </a:r>
          </a:p>
          <a:p>
            <a:pPr algn="just" fontAlgn="auto">
              <a:spcAft>
                <a:spcPts val="0"/>
              </a:spcAft>
              <a:defRPr/>
            </a:pPr>
            <a:r>
              <a:rPr lang="ru-RU" sz="2600" b="1" dirty="0"/>
              <a:t>Со 2-й половины ХХ века получает распространение атрибутивная трактовка материи:  Материю определяют как субстанцию, обладающую такими атрибутивными свойствами как протяженность, делимость, вес и т.п. 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C75DFDD-88F5-4C29-AAF7-F8389BC1E96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/>
              <a:t>Этапы эволюции понятия материи (продолжение)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xmlns="" id="{02647AAF-BC2D-4422-B477-0DBB8D7D1C4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0" y="1484784"/>
          <a:ext cx="8964488" cy="5373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CF0051D-5105-4F89-BE6B-4B64B91CC836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/>
          </a:solidFill>
        </p:spPr>
        <p:txBody>
          <a:bodyPr rtlCol="0"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>
                <a:solidFill>
                  <a:schemeClr val="bg2"/>
                </a:solidFill>
              </a:rPr>
              <a:t>Структурные уровни организации материи</a:t>
            </a:r>
          </a:p>
        </p:txBody>
      </p:sp>
      <p:sp>
        <p:nvSpPr>
          <p:cNvPr id="11" name="Стрелка вверх 10">
            <a:extLst>
              <a:ext uri="{FF2B5EF4-FFF2-40B4-BE49-F238E27FC236}">
                <a16:creationId xmlns:a16="http://schemas.microsoft.com/office/drawing/2014/main" xmlns="" id="{BA6FFF4D-30DB-4862-83EE-FC88D64B96D9}"/>
              </a:ext>
            </a:extLst>
          </p:cNvPr>
          <p:cNvSpPr/>
          <p:nvPr/>
        </p:nvSpPr>
        <p:spPr>
          <a:xfrm>
            <a:off x="7812088" y="3241675"/>
            <a:ext cx="484187" cy="49053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Стрелка вправо 11">
            <a:extLst>
              <a:ext uri="{FF2B5EF4-FFF2-40B4-BE49-F238E27FC236}">
                <a16:creationId xmlns:a16="http://schemas.microsoft.com/office/drawing/2014/main" xmlns="" id="{67F788AB-5CAC-4E55-AE51-8095BD4B002C}"/>
              </a:ext>
            </a:extLst>
          </p:cNvPr>
          <p:cNvSpPr/>
          <p:nvPr/>
        </p:nvSpPr>
        <p:spPr>
          <a:xfrm>
            <a:off x="5219700" y="3933825"/>
            <a:ext cx="488950" cy="4841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BE769614-15F3-4AB8-9C39-71A5B5B6720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6C8B103-33AB-4E4B-9312-29BD67774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600" cy="1143000"/>
          </a:xfrm>
          <a:solidFill>
            <a:schemeClr val="tx2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>
                <a:solidFill>
                  <a:schemeClr val="bg2"/>
                </a:solidFill>
              </a:rPr>
              <a:t>Формы движения материи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269</TotalTime>
  <Words>496</Words>
  <Application>Microsoft Office PowerPoint</Application>
  <PresentationFormat>Экран (4:3)</PresentationFormat>
  <Paragraphs>69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Открытая</vt:lpstr>
      <vt:lpstr>      ТЕМА 2. ФИЛОСОФИЯ БЫТИЯ</vt:lpstr>
      <vt:lpstr>ПЛАН ИЗУЧЕНИЯ ТЕМЫ:</vt:lpstr>
      <vt:lpstr>ПОНЯТИЯ ОНТОЛОГИИ И МЕТАФИЗИКИ</vt:lpstr>
      <vt:lpstr>ФОРМЫ БЫТИЯ</vt:lpstr>
      <vt:lpstr>ОСНОВНЫЕ ФИЛОСОФСКИЕ ТОЧКИ ЗРЕНИЯ НА МИР</vt:lpstr>
      <vt:lpstr>Этапы эволюции понятия материи</vt:lpstr>
      <vt:lpstr>Этапы эволюции понятия материи (продолжение)</vt:lpstr>
      <vt:lpstr>Структурные уровни организации материи</vt:lpstr>
      <vt:lpstr>Формы движения материи</vt:lpstr>
      <vt:lpstr>Принципы классификации форм движения</vt:lpstr>
      <vt:lpstr>ОСНОВНЫЕ КОНЦЕПЦИИ ПРОСТРАНСТВА И ВРЕМЕНИ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39</cp:revision>
  <dcterms:created xsi:type="dcterms:W3CDTF">2010-12-09T19:13:37Z</dcterms:created>
  <dcterms:modified xsi:type="dcterms:W3CDTF">2019-09-27T11:34:40Z</dcterms:modified>
</cp:coreProperties>
</file>