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1" y="1300785"/>
            <a:ext cx="9169537" cy="2509213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2.4. 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функции и цели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en-US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05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7649" y="1879412"/>
            <a:ext cx="5106026" cy="3424107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Комбинированные.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цепочке сообщения применяется одновременно более двух видов транспортных средств.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5" y="1879600"/>
            <a:ext cx="4725026" cy="3424238"/>
          </a:xfrm>
        </p:spPr>
      </p:pic>
    </p:spTree>
    <p:extLst>
      <p:ext uri="{BB962C8B-B14F-4D97-AF65-F5344CB8AC3E}">
        <p14:creationId xmlns:p14="http://schemas.microsoft.com/office/powerpoint/2010/main" val="3755924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5066" y="1870703"/>
            <a:ext cx="5106026" cy="342410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Смешанные.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два транспорта при осуществлении доставки до площадки осуществления погрузки на второй.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96" y="1870075"/>
            <a:ext cx="4905483" cy="3424238"/>
          </a:xfrm>
        </p:spPr>
      </p:pic>
    </p:spTree>
    <p:extLst>
      <p:ext uri="{BB962C8B-B14F-4D97-AF65-F5344CB8AC3E}">
        <p14:creationId xmlns:p14="http://schemas.microsoft.com/office/powerpoint/2010/main" val="26310158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7138" y="2136808"/>
            <a:ext cx="8689976" cy="2509213"/>
          </a:xfrm>
        </p:spPr>
        <p:txBody>
          <a:bodyPr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0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62150"/>
            <a:ext cx="5106026" cy="4929050"/>
          </a:xfrm>
        </p:spPr>
        <p:txBody>
          <a:bodyPr anchor="ctr"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логистика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сфера организации доставки предварительно заказанной продукции в строго установленное место за согласованное время по оптимальным маршрутам с предельно низкими финансовыми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862150"/>
            <a:ext cx="5105400" cy="492904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термина логистика включает в себя три ключевых направления: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комплексного проектирования, а также организация проведения доставки грузов с минимальными расходами;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на всех этапах перевозки товаров с использованием разных передовых средств коммуникации и информационного оборудования;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передачи владельцу грузов профильных сведений о продукции.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379377" y="217714"/>
            <a:ext cx="9898223" cy="6331493"/>
            <a:chOff x="1379377" y="217714"/>
            <a:chExt cx="9898223" cy="6331493"/>
          </a:xfrm>
        </p:grpSpPr>
        <p:pic>
          <p:nvPicPr>
            <p:cNvPr id="2" name="Рисунок 1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1557" l="0" r="953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3688" y="4502329"/>
              <a:ext cx="1973912" cy="2046878"/>
            </a:xfrm>
            <a:prstGeom prst="rect">
              <a:avLst/>
            </a:prstGeom>
          </p:spPr>
        </p:pic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95898" l="6764" r="89966">
                          <a14:foregroundMark x1="36979" y1="26758" x2="36979" y2="26758"/>
                          <a14:foregroundMark x1="17813" y1="84375" x2="17813" y2="84375"/>
                          <a14:foregroundMark x1="26156" y1="84961" x2="26156" y2="84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377" y="217714"/>
              <a:ext cx="3779163" cy="2181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2649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62150"/>
            <a:ext cx="10363826" cy="49290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Составной частью логистики является транспортное средство, на использование и обслуживание которого на практике приходится около половины от всех фактических затрат на реализацию работы данной сферы. Основной задачей транспортной логистики стало решение ключевых задач, к числу которых относится согласование работы транспортно-складского процесса, выявление оптимального вида и типа автомобиля, реализация рабочих систем процесса грузоперевозок, формирование максимально выгодных путевых маршрутов.</a:t>
            </a:r>
          </a:p>
          <a:p>
            <a:pPr marL="0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решения подобных задач требуется выполнение ключевых положений в области логистики. Современная система активно развивается и совершенствуется, что вызывает корректировку фактического значения транспорта в данной сфере. Новейшая система транспортного обслуживания отличается предельно выгодным и перспективным соотношением уровней расхода и прихода с актуальной опорой на пожелания стороны отправителя или получателя товаров.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843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транспортной логистики: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3774" y="1767840"/>
            <a:ext cx="5106027" cy="4023359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прогноз и организация каждого этапа доставки продукции;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обеспечение и сопровождение процесса перевозки;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разгрузки и погрузки продукции;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Всесторонняя оптимизация всего процесса;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дополнительных услуг по страхованию и таможенной поддержке;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1767840"/>
            <a:ext cx="5105401" cy="4023359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согласования и оформления необходимых документов;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расчетов за оказанные услуги по перевозке продукции в зависимости от типа деятельности;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складах, фасовка и упаковка материалов;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и документационное сопровождение процедуры.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438" y1="80660" x2="73438" y2="80660"/>
                        <a14:foregroundMark x1="66466" y1="78261" x2="66466" y2="78261"/>
                        <a14:foregroundMark x1="76563" y1="78261" x2="76563" y2="78261"/>
                        <a14:foregroundMark x1="77163" y1="86957" x2="77163" y2="86957"/>
                        <a14:foregroundMark x1="91707" y1="55322" x2="91707" y2="55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11" y="5081841"/>
            <a:ext cx="1942286" cy="15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75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0157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логистики заложен принцип реализации процесса организации своевременной перевозки грузов с минимальным уровнем затрат. Чтобы осуществлять на практике данные цели выполняются следующие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логистики: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20092"/>
            <a:ext cx="10363826" cy="39711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комплексный анализ промежуточных и конечных пунктов назначения;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анализируются особенности и главные свойства грузов;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наиболее подходящий автомобиль для перевозки;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оптимальный перевозчик или привлекаются профильные логистические партнеры;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подходящий маршрут;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контроль за состоянием, качеством и сохранностью в процессе перевозки;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комплекс мероприятий транспортно-складского распределения продукции;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оптимизация ключевых параметров, к числу которых относится повышение темпа доставки, понижение текущего объема расхода топлива, снижения общего уровня расходов.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6" b="91266" l="9798" r="90980">
                        <a14:foregroundMark x1="52100" y1="32799" x2="52100" y2="32799"/>
                        <a14:foregroundMark x1="67807" y1="19251" x2="67807" y2="19251"/>
                        <a14:foregroundMark x1="71695" y1="9447" x2="72006" y2="34759"/>
                        <a14:foregroundMark x1="72006" y1="8378" x2="48523" y2="24242"/>
                        <a14:foregroundMark x1="48523" y1="24242" x2="48367" y2="49733"/>
                        <a14:foregroundMark x1="50389" y1="46881" x2="70140" y2="32620"/>
                        <a14:foregroundMark x1="70762" y1="28699" x2="50389" y2="41889"/>
                        <a14:foregroundMark x1="51477" y1="47059" x2="70451" y2="35829"/>
                        <a14:foregroundMark x1="69673" y1="41533" x2="72317" y2="62745"/>
                        <a14:foregroundMark x1="72317" y1="62745" x2="82115" y2="77005"/>
                        <a14:foregroundMark x1="82115" y1="77005" x2="59253" y2="91266"/>
                        <a14:foregroundMark x1="59876" y1="90731" x2="50700" y2="75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53" y="5146766"/>
            <a:ext cx="2068249" cy="18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22723"/>
            <a:ext cx="10363827" cy="14715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транспортной логистики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536012"/>
            <a:ext cx="10363826" cy="299574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ключевым направлениям специалисты выделяют внутреннюю и внешнюю перевозку грузов.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 предполагает перемещение товаров в рамках одной компании или ее действующими филиалами.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 – это доставка разных типов продуктов к стороне потребителя от производителя.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0" y="4012550"/>
            <a:ext cx="2630216" cy="26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337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975570"/>
            <a:ext cx="10364451" cy="101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транспортной логистики: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94264"/>
            <a:ext cx="5106026" cy="379693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Мультимодальные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выполняется с применением сразу нескольких видов транспортных средств при участии одного ответственного организатора. В роли перевозчика при таком подходе выступает один специальный транспорт, а прочие представляют собой сторону клиентов.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26508"/>
            <a:ext cx="5105400" cy="2132084"/>
          </a:xfrm>
        </p:spPr>
      </p:pic>
    </p:spTree>
    <p:extLst>
      <p:ext uri="{BB962C8B-B14F-4D97-AF65-F5344CB8AC3E}">
        <p14:creationId xmlns:p14="http://schemas.microsoft.com/office/powerpoint/2010/main" val="33262690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61994"/>
            <a:ext cx="5106026" cy="3424107"/>
          </a:xfrm>
        </p:spPr>
        <p:txBody>
          <a:bodyPr anchor="ctr"/>
          <a:lstStyle/>
          <a:p>
            <a:pPr marL="0" indent="0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Унимодальные.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одним транспортом.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8" y="2377441"/>
            <a:ext cx="4295771" cy="2064473"/>
          </a:xfrm>
        </p:spPr>
      </p:pic>
    </p:spTree>
    <p:extLst>
      <p:ext uri="{BB962C8B-B14F-4D97-AF65-F5344CB8AC3E}">
        <p14:creationId xmlns:p14="http://schemas.microsoft.com/office/powerpoint/2010/main" val="7261445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2483" y="1870704"/>
            <a:ext cx="5106026" cy="3424107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Интермодальные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грузов реализуется одновременно несколькими видами транспорта при условии того, что один оператор выполняет организацию всего процесса перевозки от точки отправки с пересечением промежуточных пунктов напрямую до контрольного получателя. Вся ответственность при этом разделяется между каждым из перевозчиков, который равен в собственном статусе, а также определены общие согласованные тарифы.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8" y="2784005"/>
            <a:ext cx="5105400" cy="1596378"/>
          </a:xfrm>
        </p:spPr>
      </p:pic>
    </p:spTree>
    <p:extLst>
      <p:ext uri="{BB962C8B-B14F-4D97-AF65-F5344CB8AC3E}">
        <p14:creationId xmlns:p14="http://schemas.microsoft.com/office/powerpoint/2010/main" val="23383890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100</TotalTime>
  <Words>561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Капля</vt:lpstr>
      <vt:lpstr>Тема 2.4.  Транспортная логистика содержание, функции и цели </vt:lpstr>
      <vt:lpstr>Презентация PowerPoint</vt:lpstr>
      <vt:lpstr>Презентация PowerPoint</vt:lpstr>
      <vt:lpstr>Функции транспортной логистики:</vt:lpstr>
      <vt:lpstr>В основе логистики заложен принцип реализации процесса организации своевременной перевозки грузов с минимальным уровнем затрат. Чтобы осуществлять на практике данные цели выполняются следующие задачи транспортной логистики:</vt:lpstr>
      <vt:lpstr>Виды транспортной логистики</vt:lpstr>
      <vt:lpstr>Основные виды транспортной логистики: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Транспортная логистика содержание, функции и цели</dc:title>
  <dc:creator>Komp</dc:creator>
  <cp:lastModifiedBy>User</cp:lastModifiedBy>
  <cp:revision>15</cp:revision>
  <dcterms:created xsi:type="dcterms:W3CDTF">2022-03-17T17:09:46Z</dcterms:created>
  <dcterms:modified xsi:type="dcterms:W3CDTF">2023-01-09T08:12:11Z</dcterms:modified>
</cp:coreProperties>
</file>