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92BCE0-2A52-4350-99B5-6BD0B967E3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B16C1E-C3C5-4A02-BDD5-D656767AA7E1}" type="datetimeFigureOut">
              <a:rPr lang="ru-RU" smtClean="0"/>
              <a:t>09.01.2023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05000"/>
            <a:ext cx="7834064" cy="2593975"/>
          </a:xfrm>
        </p:spPr>
        <p:txBody>
          <a:bodyPr/>
          <a:lstStyle/>
          <a:p>
            <a:pPr algn="ctr"/>
            <a:r>
              <a:rPr lang="ru-RU" sz="48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2.3. Производственная </a:t>
            </a:r>
            <a:r>
              <a:rPr lang="ru-RU" sz="4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логистика: понятие, цель, задачи и </a:t>
            </a:r>
            <a:r>
              <a:rPr lang="ru-RU" sz="4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</a:t>
            </a:r>
            <a:r>
              <a:rPr lang="ru-RU" sz="4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6200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/>
              <a:t>Производственные </a:t>
            </a:r>
            <a:r>
              <a:rPr lang="ru-RU" sz="1800" dirty="0"/>
              <a:t>логистические подсистемы генерируют материальные потоки и задают ритм работы других подсистем. Они определяют потенциальные возможности адаптации логистических систем к изменениям окружающей среды. Кроме того, производственные логистические подсистемы обусловливают способность смежных подсистем </a:t>
            </a:r>
            <a:r>
              <a:rPr lang="ru-RU" sz="1800" dirty="0" err="1"/>
              <a:t>самонастраиваться</a:t>
            </a:r>
            <a:r>
              <a:rPr lang="ru-RU" sz="1800" dirty="0"/>
              <a:t> в соответствии с текущими целевыми установками. Гибкость производственных логистических подсистем обеспечивается за счет гибкости производства и профессионализма обслуживающего персонала. Функционирование логистических подсистем основного производства должно обеспечивать возможность постоянного согласования и взаимной корректировки производственных программ, планов и взаимодействий всех подразделений логистической системы.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49" y="3933056"/>
            <a:ext cx="29523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Особый статус процесса производства по отношению к другим видам производственно-хозяйственной деятельности предопределяет специфику производственной логистики как единственной сферы, в которой материальный поток выражается в трех материальных формах. На этапе входа в подсистему - в виде сырья, материалов, комплектующих, на стадии выхода из подсистемы производственной логистики в подсистему распределительной логистики - в виде готовой продукции. А в течение самого процесса производства - в виде полуфабрикатов.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00"/>
            <a:ext cx="8460432" cy="5472608"/>
          </a:xfrm>
        </p:spPr>
      </p:pic>
      <p:sp>
        <p:nvSpPr>
          <p:cNvPr id="13" name="Прямоугольник 12"/>
          <p:cNvSpPr/>
          <p:nvPr/>
        </p:nvSpPr>
        <p:spPr>
          <a:xfrm>
            <a:off x="755576" y="1412776"/>
            <a:ext cx="54006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Суть производственной логистики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Производственная логистика занимается формированием ритмичного, непрерывного, качественного и комплексного производства товаров.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7" b="98044" l="66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81" y="1556792"/>
            <a:ext cx="41044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7620000" cy="8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620000" cy="592412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На современном этапе развития сложились новые условия производства, которые вышли за рамки традиционных методов его организации, сдерживающие не только развитие производства, но и транспортных, снабженческих и сбытовых структур. Изменения во многие представления об организации производственного процесса на предприятии внесла логистика</a:t>
            </a:r>
            <a:r>
              <a:rPr lang="ru-RU" sz="1800" dirty="0" smtClean="0"/>
              <a:t>.</a:t>
            </a:r>
          </a:p>
          <a:p>
            <a:pPr marL="114300" indent="0">
              <a:buNone/>
            </a:pPr>
            <a:r>
              <a:rPr lang="ru-RU" sz="1800" dirty="0"/>
              <a:t>Актуальность рассмотрения </a:t>
            </a:r>
            <a:r>
              <a:rPr lang="ru-RU" sz="1800" b="1" dirty="0"/>
              <a:t>производственной логистики</a:t>
            </a:r>
            <a:r>
              <a:rPr lang="ru-RU" sz="1800" dirty="0"/>
              <a:t> как отдельной функциональной подсистемы состоит в том, что в последние годы отмечена тенденция к сокращению сферы массового и крупносерийного производства. Расширяется применение универсального оборудования, гибких переналаживаемых производственных систем. Производители получают все больше заказов на производство небольших партий и даже единичных изделий. При этом со стороны покупателей все чаще выдвигается требование удовлетворить потребность за минимально короткий срок (сутки, час) с высокой степенью гарантий.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34840"/>
            <a:ext cx="120396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/>
          <a:lstStyle/>
          <a:p>
            <a:pPr marL="114300" indent="0">
              <a:buNone/>
            </a:pPr>
            <a:r>
              <a:rPr lang="ru-RU" sz="1800" dirty="0"/>
              <a:t>Производство является одной из основных сфер логистики, занимающей центральное место в компании</a:t>
            </a:r>
            <a:r>
              <a:rPr lang="ru-RU" sz="1800" dirty="0" smtClean="0"/>
              <a:t>.</a:t>
            </a:r>
          </a:p>
          <a:p>
            <a:pPr marL="114300" indent="0">
              <a:buNone/>
            </a:pPr>
            <a:endParaRPr lang="ru-RU" sz="1800" dirty="0"/>
          </a:p>
          <a:p>
            <a:pPr marL="114300" indent="0">
              <a:buNone/>
            </a:pPr>
            <a:r>
              <a:rPr lang="ru-RU" sz="1800" dirty="0"/>
              <a:t>Управление материальными и информационными потоками на пути от склада материальных ресурсов до склада готовой продукции называется </a:t>
            </a: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производственной логистикой</a:t>
            </a:r>
            <a:r>
              <a:rPr lang="ru-RU" dirty="0"/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1"/>
            <a:ext cx="3816424" cy="33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Слово "производство" применяется в разных смысловых качествах, таких, как</a:t>
            </a:r>
            <a:r>
              <a:rPr lang="ru-RU" sz="1800" dirty="0" smtClean="0"/>
              <a:t>:</a:t>
            </a:r>
          </a:p>
          <a:p>
            <a:pPr marL="11430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1) общественный процесс создания материальных благ;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) самостоятельная организация; </a:t>
            </a:r>
            <a:endParaRPr lang="ru-RU" sz="1800" dirty="0" smtClean="0"/>
          </a:p>
          <a:p>
            <a:pPr marL="11430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) производственная единица в составе крупной организации или акционерного общества</a:t>
            </a:r>
            <a:r>
              <a:rPr lang="ru-RU" sz="1800" dirty="0" smtClean="0"/>
              <a:t>;</a:t>
            </a:r>
          </a:p>
          <a:p>
            <a:pPr marL="11430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4) производственный процесс на предприятии, который включает основные, вспомогательные и обслуживающие процессы.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0" y="3310844"/>
            <a:ext cx="6477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В первом случае производство выступает как самостоятельная экономическая категория, используемая для характеристики различных общественно-экономических формаций, во втором, третьем и четвертом случаях понятие "производство", как правило, применяется на уровне организации в целом или ее части и отождествляется с производственной системой, в которой люди находятся в определенных производственных отношениях и, используя орудия труда и предметы труда, создают необходимые обществу продукты производственного и личного потребления. Во втором и третьем случаях основное внимание в организации уделяется субъекту управления и реализуется структурный подход к организации управления, а в четвертом случае при рассмотрении организации главное внимание уделяется процессному подходу ко всем элементам и частям производственного процесса или бизнес-процессам</a:t>
            </a:r>
            <a:r>
              <a:rPr lang="ru-RU" sz="1800" dirty="0" smtClean="0"/>
              <a:t>.</a:t>
            </a:r>
          </a:p>
          <a:p>
            <a:pPr marL="114300" indent="0">
              <a:buNone/>
            </a:pPr>
            <a:r>
              <a:rPr lang="ru-RU" sz="1800" dirty="0"/>
              <a:t>В последнем случае логистика нацелена на рационализацию потоковых процессов, а производственный процесс выступает как объект рационализации.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14459"/>
            <a:ext cx="2736304" cy="18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В связи с этим производственную логистику можно определить как науку (теорию, методологию) о системной рационализации управления процессами развития производственных систем (например, рабочего места, участка, цеха, производства как набора цехов для выпуска конкретной продукции или оказания конкретных услуг, организации) с целью повышения их организованности (эффективности) посредством синхронизации, оптимизации и интеграции потоков в производственных системах. Это наука о рационализации процессов управления организацией путем выявления и устранения внутрисистемных и межсистемных конфликтов, преобразуемых во взаимовыгодные компромиссы корпоративного сотрудничества, используемые для повышения конкурентоспособности организации.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95" y="3996943"/>
            <a:ext cx="4069103" cy="28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564088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Целью производственной логистики</a:t>
            </a:r>
            <a:r>
              <a:rPr lang="ru-RU" dirty="0"/>
              <a:t> является оптимизация материальных потоков внутри предприятий, создающих материальные блага или оказывающих такие материальные услуги, как хранение, фасовка, развеска, укладка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4" y="2792730"/>
            <a:ext cx="5611306" cy="31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40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Основная</a:t>
            </a:r>
            <a:r>
              <a:rPr lang="ru-RU" dirty="0"/>
              <a:t> </a:t>
            </a:r>
            <a:r>
              <a:rPr lang="ru-RU" b="1" dirty="0"/>
              <a:t>задача производственной логистики</a:t>
            </a:r>
            <a:r>
              <a:rPr lang="ru-RU" dirty="0"/>
              <a:t> состоит в создании и обеспечении эффективного функционирования интегрированной системы управления материальными потоками на предприятии.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5564505" cy="37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dirty="0"/>
              <a:t>Ф</a:t>
            </a:r>
            <a:r>
              <a:rPr lang="ru-RU" sz="2000" dirty="0" smtClean="0"/>
              <a:t>ункции производственной логистики:</a:t>
            </a:r>
          </a:p>
          <a:p>
            <a:r>
              <a:rPr lang="ru-RU" sz="2000" dirty="0" smtClean="0"/>
              <a:t>Координация действий участников логистического процесса;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Организация материальных потоков в производстве;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Планирование материальных потоков;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Контроль за ходом процесса товародвижения в рамках внутрипроизводственной логистической системы;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Регулирование хода выполненных работ.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4139813" cy="28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</TotalTime>
  <Words>589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Соседство</vt:lpstr>
      <vt:lpstr>Тема 2.3. Производственная логистика: понятие, цель, задачи и особенности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Производственная логистика: понятие, цель, задачи и особенности</dc:title>
  <dc:creator>Admin</dc:creator>
  <cp:lastModifiedBy>User</cp:lastModifiedBy>
  <cp:revision>10</cp:revision>
  <dcterms:created xsi:type="dcterms:W3CDTF">2022-06-04T12:09:26Z</dcterms:created>
  <dcterms:modified xsi:type="dcterms:W3CDTF">2023-01-09T08:11:55Z</dcterms:modified>
</cp:coreProperties>
</file>