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8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8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6F77-95A7-43A7-B692-F46EB3B41C53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E830-FDE6-4B45-81CE-FDC9B4672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6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2. Содержание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цель и задачи логистики запасов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6"/>
          <a:stretch/>
        </p:blipFill>
        <p:spPr>
          <a:xfrm>
            <a:off x="0" y="2423159"/>
            <a:ext cx="9144000" cy="3400267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3845"/>
          <a:stretch/>
        </p:blipFill>
        <p:spPr>
          <a:xfrm>
            <a:off x="5050121" y="3825632"/>
            <a:ext cx="4093879" cy="30323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4525963"/>
          </a:xfrm>
        </p:spPr>
        <p:txBody>
          <a:bodyPr>
            <a:noAutofit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движении материальных потоков неизбежно наступает момент, когда товары превращаются в запасы - накопленные, временно не используемые материальные ресурсы.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создаются на всех стадиях кругооборота товаров - в производственных, транспортных, торговых и других логистических системах, чему соответствует разнообразие их видов. Часть предназначена для реализации, другие - для                     потребления (в производственном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процессе, домашнем хозяйстве),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третьи образуются в результате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физического перемещения продуктов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продавца к покупателю в ходе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купли-продажи.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запасов: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запасы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ориентированы на конкретную технологию и поэтому стабильны по своему натурально-вещественному составу. На практике, классификация запасов помогает при выработке политики закупок и управления запасами различных групп. Момент перехода запасов из одной формы в другую называется границей запасов. При расчёте оптимальной величины запасов из иногда разделяют на три части: текущую, страховую и подготовительную.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Текущим называется запас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обеспечивающий сбыт или производство в интервалах между поставками.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запас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осуществить подготовку продукта к производственному потреблению или отгрузке (нарезать, высушить, снять смазку, укомплектовать, оформить отгрузочные документы).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Стразовой запас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способствует непрерывности материально-технического обеспечения и сбыта в ситуациях непредвиденных отклонений в условиях торговли или производства (поставка некачественного товара, задержка очередной партии, брак или остановка производства).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5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Логистические процессы, проходящие или внутри предприятия, или между предприятиями, охватывают движение материальных потоков и сопровождаются постоянным созданием запасов. Причина создания запасов заключается в необходимости сгладить различную интенсивность потоков, находящихся во взаимодействии.</a:t>
            </a:r>
          </a:p>
          <a:p>
            <a:pPr marL="0" indent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случайности оказывает влияние на логистические процессы и является причиной формирования запасов, он делает невозможным точное прогнозирование, и поэтому логистические решения принимаются в условиях неопределенности.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7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976" y="-99392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логистических запасов: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484784"/>
            <a:ext cx="7056784" cy="4525963"/>
          </a:xfrm>
        </p:spPr>
        <p:txBody>
          <a:bodyPr>
            <a:noAutofit/>
          </a:bodyPr>
          <a:lstStyle/>
          <a:p>
            <a:pPr marL="514350" indent="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затрат (текущих и инвестиций) на образование запасов;</a:t>
            </a:r>
          </a:p>
          <a:p>
            <a:pPr marL="514350" indent="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высокого уровня готовности к отпуску материалов в производство, товаров — к отгрузке и выполнению заказов клиентов;</a:t>
            </a:r>
          </a:p>
          <a:p>
            <a:pPr marL="514350" indent="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затрат на логистическую сферу, создам и системы управления запасами, стоимость которой не превышала бы эффект от ее функционирования.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6451" r="48402" b="4178"/>
          <a:stretch/>
        </p:blipFill>
        <p:spPr>
          <a:xfrm>
            <a:off x="-105048" y="877824"/>
            <a:ext cx="2664296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633688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логистической системы должна организовываться таким образом, чтобы уровень имеющихся запасов был в любо момент достаточным для удовлетворения потребностей производственных участков или покупателей и при этом затрачивалось бы как можно меньше денежных средств.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1294"/>
            <a:ext cx="4314058" cy="29367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8221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4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логистики запасов 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вытекают из поставленных целей. К ним, в частности, относятся: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хранимого ассортимента;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подходящей стратегии управления запасами;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оптимальных управляющих параметров системы </a:t>
            </a:r>
            <a:r>
              <a:rPr lang="ru-RU" sz="45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запасообразования</a:t>
            </a: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(оптимальные объемы и периодичность поставок для специфицированного ассортимента, оптимальный средний запас в натуральных единицах или по стоимости и т.д.);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времени нахождения продуктов в запасах: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информационной 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организационной системы поддержания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на оптимальном уровне,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их учета и контроля;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5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материальной базы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(параметры складского хозяйства,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строительства складов).</a:t>
            </a:r>
            <a:endParaRPr lang="ru-RU" sz="45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1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28" y="2492896"/>
            <a:ext cx="3888432" cy="36724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Колебание продолжительности функционального цикла, сбой поставки, задержки исполнения договоров.</a:t>
            </a:r>
            <a:endParaRPr lang="ru-RU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55" y="2996952"/>
            <a:ext cx="5146881" cy="3435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224" y="301794"/>
            <a:ext cx="8460432" cy="271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защищают от 2-х видов неопределенности: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Aft>
                <a:spcPts val="1800"/>
              </a:spcAft>
            </a:pPr>
            <a:r>
              <a:rPr lang="ru-RU" sz="2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</a:t>
            </a:r>
            <a:r>
              <a:rPr lang="ru-RU" sz="2700" u="sng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 над ожидаемым уровнем.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0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логистических запасов: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Географическая специализация. Реализуется путем создания распределительных центров сырья и готовой продукции, чтобы обеспечить более полную комплектацию грузовых отправок в более короткие сроки исполнения заявок, повышает эффективность распределительных производств.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ресурсов. Реализуется путем накопления запасов на каждой стадии производственного процесса, а также в процессе доставки товаров клиенту. Уравновешивание спроса и предложения. Реализуется когда между спросом и предложением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разрыв во времени ( например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сезонность) или пиковый спрос 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определенные моменты времени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(рождественская неделя, праздники).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неопределенности.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через создание страховых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буферных запасов целью сгладить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неравномерность потребления.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2142" r="7800" b="8183"/>
          <a:stretch/>
        </p:blipFill>
        <p:spPr>
          <a:xfrm>
            <a:off x="4363828" y="3789040"/>
            <a:ext cx="4780172" cy="30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5040560"/>
          </a:xfrm>
        </p:spPr>
      </p:pic>
    </p:spTree>
    <p:extLst>
      <p:ext uri="{BB962C8B-B14F-4D97-AF65-F5344CB8AC3E}">
        <p14:creationId xmlns:p14="http://schemas.microsoft.com/office/powerpoint/2010/main" val="2911791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607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Тема 2. Содержание, цель и задачи логистики запасов</vt:lpstr>
      <vt:lpstr>Презентация PowerPoint</vt:lpstr>
      <vt:lpstr>Виды запасов:</vt:lpstr>
      <vt:lpstr>Содержание </vt:lpstr>
      <vt:lpstr>Цели логистических запасов:</vt:lpstr>
      <vt:lpstr>Презентация PowerPoint</vt:lpstr>
      <vt:lpstr>Презентация PowerPoint</vt:lpstr>
      <vt:lpstr>Функции логистических запасов: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User</cp:lastModifiedBy>
  <cp:revision>15</cp:revision>
  <dcterms:created xsi:type="dcterms:W3CDTF">2021-12-12T19:09:18Z</dcterms:created>
  <dcterms:modified xsi:type="dcterms:W3CDTF">2023-01-09T08:11:37Z</dcterms:modified>
</cp:coreProperties>
</file>